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drawings/drawing1.xml" ContentType="application/vnd.openxmlformats-officedocument.drawingml.chartshapes+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49" r:id="rId2"/>
  </p:sldMasterIdLst>
  <p:notesMasterIdLst>
    <p:notesMasterId r:id="rId41"/>
  </p:notesMasterIdLst>
  <p:sldIdLst>
    <p:sldId id="256" r:id="rId3"/>
    <p:sldId id="690" r:id="rId4"/>
    <p:sldId id="779" r:id="rId5"/>
    <p:sldId id="785" r:id="rId6"/>
    <p:sldId id="788" r:id="rId7"/>
    <p:sldId id="781" r:id="rId8"/>
    <p:sldId id="780" r:id="rId9"/>
    <p:sldId id="786" r:id="rId10"/>
    <p:sldId id="784" r:id="rId11"/>
    <p:sldId id="789" r:id="rId12"/>
    <p:sldId id="782" r:id="rId13"/>
    <p:sldId id="783" r:id="rId14"/>
    <p:sldId id="792" r:id="rId15"/>
    <p:sldId id="802" r:id="rId16"/>
    <p:sldId id="722" r:id="rId17"/>
    <p:sldId id="733" r:id="rId18"/>
    <p:sldId id="777" r:id="rId19"/>
    <p:sldId id="726" r:id="rId20"/>
    <p:sldId id="753" r:id="rId21"/>
    <p:sldId id="798" r:id="rId22"/>
    <p:sldId id="803" r:id="rId23"/>
    <p:sldId id="797" r:id="rId24"/>
    <p:sldId id="795" r:id="rId25"/>
    <p:sldId id="799" r:id="rId26"/>
    <p:sldId id="801" r:id="rId27"/>
    <p:sldId id="796" r:id="rId28"/>
    <p:sldId id="804" r:id="rId29"/>
    <p:sldId id="800" r:id="rId30"/>
    <p:sldId id="813" r:id="rId31"/>
    <p:sldId id="805" r:id="rId32"/>
    <p:sldId id="806" r:id="rId33"/>
    <p:sldId id="807" r:id="rId34"/>
    <p:sldId id="808" r:id="rId35"/>
    <p:sldId id="809" r:id="rId36"/>
    <p:sldId id="810" r:id="rId37"/>
    <p:sldId id="814" r:id="rId38"/>
    <p:sldId id="811" r:id="rId39"/>
    <p:sldId id="769" r:id="rId40"/>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6A166"/>
    <a:srgbClr val="336699"/>
    <a:srgbClr val="4D4D4D"/>
    <a:srgbClr val="5F5F5F"/>
    <a:srgbClr val="000099"/>
    <a:srgbClr val="CCECFF"/>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2" autoAdjust="0"/>
    <p:restoredTop sz="76678" autoAdjust="0"/>
  </p:normalViewPr>
  <p:slideViewPr>
    <p:cSldViewPr>
      <p:cViewPr varScale="1">
        <p:scale>
          <a:sx n="125" d="100"/>
          <a:sy n="125" d="100"/>
        </p:scale>
        <p:origin x="273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7" d="100"/>
          <a:sy n="67" d="100"/>
        </p:scale>
        <p:origin x="-3120" y="-82"/>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0" Type="http://schemas.openxmlformats.org/officeDocument/2006/relationships/slide" Target="slides/slide18.xml"/><Relationship Id="rId41"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5" Type="http://schemas.openxmlformats.org/officeDocument/2006/relationships/chartUserShapes" Target="../drawings/drawing1.xml"/><Relationship Id="rId4"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scatterChart>
        <c:scatterStyle val="lineMarker"/>
        <c:varyColors val="0"/>
        <c:ser>
          <c:idx val="0"/>
          <c:order val="0"/>
          <c:tx>
            <c:v>Unit Hydrograph</c:v>
          </c:tx>
          <c:spPr>
            <a:ln w="19050" cap="rnd">
              <a:solidFill>
                <a:schemeClr val="tx1"/>
              </a:solidFill>
              <a:prstDash val="dash"/>
              <a:round/>
            </a:ln>
            <a:effectLst/>
          </c:spPr>
          <c:marker>
            <c:symbol val="none"/>
          </c:marker>
          <c:xVal>
            <c:numRef>
              <c:f>PLOTS!$A$3:$A$195</c:f>
              <c:numCache>
                <c:formatCode>General</c:formatCode>
                <c:ptCount val="193"/>
                <c:pt idx="0">
                  <c:v>0</c:v>
                </c:pt>
                <c:pt idx="1">
                  <c:v>0.25</c:v>
                </c:pt>
                <c:pt idx="2">
                  <c:v>0.5</c:v>
                </c:pt>
                <c:pt idx="3">
                  <c:v>0.75</c:v>
                </c:pt>
                <c:pt idx="4">
                  <c:v>1</c:v>
                </c:pt>
                <c:pt idx="5">
                  <c:v>1.25</c:v>
                </c:pt>
                <c:pt idx="6">
                  <c:v>1.5</c:v>
                </c:pt>
                <c:pt idx="7">
                  <c:v>1.75</c:v>
                </c:pt>
                <c:pt idx="8">
                  <c:v>2</c:v>
                </c:pt>
                <c:pt idx="9">
                  <c:v>2.25</c:v>
                </c:pt>
                <c:pt idx="10">
                  <c:v>2.5</c:v>
                </c:pt>
                <c:pt idx="11">
                  <c:v>2.75</c:v>
                </c:pt>
                <c:pt idx="12">
                  <c:v>3</c:v>
                </c:pt>
                <c:pt idx="13">
                  <c:v>3.25</c:v>
                </c:pt>
                <c:pt idx="14">
                  <c:v>3.5</c:v>
                </c:pt>
                <c:pt idx="15">
                  <c:v>3.75</c:v>
                </c:pt>
                <c:pt idx="16">
                  <c:v>4</c:v>
                </c:pt>
                <c:pt idx="17">
                  <c:v>4.25</c:v>
                </c:pt>
                <c:pt idx="18">
                  <c:v>4.5</c:v>
                </c:pt>
                <c:pt idx="19">
                  <c:v>4.75</c:v>
                </c:pt>
                <c:pt idx="20">
                  <c:v>5</c:v>
                </c:pt>
                <c:pt idx="21">
                  <c:v>5.25</c:v>
                </c:pt>
                <c:pt idx="22">
                  <c:v>5.5</c:v>
                </c:pt>
                <c:pt idx="23">
                  <c:v>5.75</c:v>
                </c:pt>
                <c:pt idx="24">
                  <c:v>6</c:v>
                </c:pt>
                <c:pt idx="25">
                  <c:v>6.25</c:v>
                </c:pt>
                <c:pt idx="26">
                  <c:v>6.5</c:v>
                </c:pt>
                <c:pt idx="27">
                  <c:v>6.75</c:v>
                </c:pt>
                <c:pt idx="28">
                  <c:v>7</c:v>
                </c:pt>
                <c:pt idx="29">
                  <c:v>7.25</c:v>
                </c:pt>
                <c:pt idx="30">
                  <c:v>7.5</c:v>
                </c:pt>
                <c:pt idx="31">
                  <c:v>7.75</c:v>
                </c:pt>
                <c:pt idx="32">
                  <c:v>8</c:v>
                </c:pt>
                <c:pt idx="33">
                  <c:v>8.25</c:v>
                </c:pt>
                <c:pt idx="34">
                  <c:v>8.5</c:v>
                </c:pt>
                <c:pt idx="35">
                  <c:v>8.75</c:v>
                </c:pt>
                <c:pt idx="36">
                  <c:v>9</c:v>
                </c:pt>
                <c:pt idx="37">
                  <c:v>9.25</c:v>
                </c:pt>
                <c:pt idx="38">
                  <c:v>9.5</c:v>
                </c:pt>
                <c:pt idx="39">
                  <c:v>9.75</c:v>
                </c:pt>
                <c:pt idx="40">
                  <c:v>10</c:v>
                </c:pt>
                <c:pt idx="41">
                  <c:v>10.25</c:v>
                </c:pt>
                <c:pt idx="42">
                  <c:v>10.5</c:v>
                </c:pt>
                <c:pt idx="43">
                  <c:v>10.75</c:v>
                </c:pt>
                <c:pt idx="44">
                  <c:v>11</c:v>
                </c:pt>
                <c:pt idx="45">
                  <c:v>11.25</c:v>
                </c:pt>
                <c:pt idx="46">
                  <c:v>11.5</c:v>
                </c:pt>
                <c:pt idx="47">
                  <c:v>11.75</c:v>
                </c:pt>
                <c:pt idx="48">
                  <c:v>12</c:v>
                </c:pt>
                <c:pt idx="49">
                  <c:v>12.25</c:v>
                </c:pt>
                <c:pt idx="50">
                  <c:v>12.5</c:v>
                </c:pt>
                <c:pt idx="51">
                  <c:v>12.75</c:v>
                </c:pt>
                <c:pt idx="52">
                  <c:v>13</c:v>
                </c:pt>
                <c:pt idx="53">
                  <c:v>13.25</c:v>
                </c:pt>
                <c:pt idx="54">
                  <c:v>13.5</c:v>
                </c:pt>
                <c:pt idx="55">
                  <c:v>13.75</c:v>
                </c:pt>
                <c:pt idx="56">
                  <c:v>14</c:v>
                </c:pt>
                <c:pt idx="57">
                  <c:v>14.25</c:v>
                </c:pt>
                <c:pt idx="58">
                  <c:v>14.5</c:v>
                </c:pt>
                <c:pt idx="59">
                  <c:v>14.75</c:v>
                </c:pt>
                <c:pt idx="60">
                  <c:v>15</c:v>
                </c:pt>
                <c:pt idx="61">
                  <c:v>15.25</c:v>
                </c:pt>
                <c:pt idx="62">
                  <c:v>15.5</c:v>
                </c:pt>
                <c:pt idx="63">
                  <c:v>15.75</c:v>
                </c:pt>
                <c:pt idx="64">
                  <c:v>16</c:v>
                </c:pt>
                <c:pt idx="65">
                  <c:v>16.25</c:v>
                </c:pt>
                <c:pt idx="66">
                  <c:v>16.5</c:v>
                </c:pt>
                <c:pt idx="67">
                  <c:v>16.75</c:v>
                </c:pt>
                <c:pt idx="68">
                  <c:v>17</c:v>
                </c:pt>
                <c:pt idx="69">
                  <c:v>17.25</c:v>
                </c:pt>
                <c:pt idx="70">
                  <c:v>17.5</c:v>
                </c:pt>
                <c:pt idx="71">
                  <c:v>17.75</c:v>
                </c:pt>
                <c:pt idx="72">
                  <c:v>18</c:v>
                </c:pt>
                <c:pt idx="73">
                  <c:v>18.25</c:v>
                </c:pt>
                <c:pt idx="74">
                  <c:v>18.5</c:v>
                </c:pt>
                <c:pt idx="75">
                  <c:v>18.75</c:v>
                </c:pt>
                <c:pt idx="76">
                  <c:v>19</c:v>
                </c:pt>
                <c:pt idx="77">
                  <c:v>19.25</c:v>
                </c:pt>
                <c:pt idx="78">
                  <c:v>19.5</c:v>
                </c:pt>
                <c:pt idx="79">
                  <c:v>19.75</c:v>
                </c:pt>
                <c:pt idx="80">
                  <c:v>20</c:v>
                </c:pt>
                <c:pt idx="81">
                  <c:v>20.25</c:v>
                </c:pt>
                <c:pt idx="82">
                  <c:v>20.5</c:v>
                </c:pt>
                <c:pt idx="83">
                  <c:v>20.75</c:v>
                </c:pt>
                <c:pt idx="84">
                  <c:v>21</c:v>
                </c:pt>
                <c:pt idx="85">
                  <c:v>21.25</c:v>
                </c:pt>
                <c:pt idx="86">
                  <c:v>21.5</c:v>
                </c:pt>
                <c:pt idx="87">
                  <c:v>21.75</c:v>
                </c:pt>
                <c:pt idx="88">
                  <c:v>22</c:v>
                </c:pt>
                <c:pt idx="89">
                  <c:v>22.25</c:v>
                </c:pt>
                <c:pt idx="90">
                  <c:v>22.5</c:v>
                </c:pt>
                <c:pt idx="91">
                  <c:v>22.75</c:v>
                </c:pt>
                <c:pt idx="92">
                  <c:v>23</c:v>
                </c:pt>
                <c:pt idx="93">
                  <c:v>23.25</c:v>
                </c:pt>
                <c:pt idx="94">
                  <c:v>23.5</c:v>
                </c:pt>
                <c:pt idx="95">
                  <c:v>23.75</c:v>
                </c:pt>
                <c:pt idx="96">
                  <c:v>24</c:v>
                </c:pt>
                <c:pt idx="97">
                  <c:v>24.25</c:v>
                </c:pt>
                <c:pt idx="98">
                  <c:v>24.5</c:v>
                </c:pt>
                <c:pt idx="99">
                  <c:v>24.75</c:v>
                </c:pt>
                <c:pt idx="100">
                  <c:v>25</c:v>
                </c:pt>
                <c:pt idx="101">
                  <c:v>25.25</c:v>
                </c:pt>
                <c:pt idx="102">
                  <c:v>25.5</c:v>
                </c:pt>
                <c:pt idx="103">
                  <c:v>25.75</c:v>
                </c:pt>
                <c:pt idx="104">
                  <c:v>26</c:v>
                </c:pt>
                <c:pt idx="105">
                  <c:v>26.25</c:v>
                </c:pt>
                <c:pt idx="106">
                  <c:v>26.5</c:v>
                </c:pt>
                <c:pt idx="107">
                  <c:v>26.75</c:v>
                </c:pt>
                <c:pt idx="108">
                  <c:v>27</c:v>
                </c:pt>
                <c:pt idx="109">
                  <c:v>27.25</c:v>
                </c:pt>
                <c:pt idx="110">
                  <c:v>27.5</c:v>
                </c:pt>
                <c:pt idx="111">
                  <c:v>27.75</c:v>
                </c:pt>
                <c:pt idx="112">
                  <c:v>28</c:v>
                </c:pt>
                <c:pt idx="113">
                  <c:v>28.25</c:v>
                </c:pt>
                <c:pt idx="114">
                  <c:v>28.5</c:v>
                </c:pt>
                <c:pt idx="115">
                  <c:v>28.75</c:v>
                </c:pt>
                <c:pt idx="116">
                  <c:v>29</c:v>
                </c:pt>
                <c:pt idx="117">
                  <c:v>29.25</c:v>
                </c:pt>
                <c:pt idx="118">
                  <c:v>29.5</c:v>
                </c:pt>
                <c:pt idx="119">
                  <c:v>29.75</c:v>
                </c:pt>
                <c:pt idx="120">
                  <c:v>30</c:v>
                </c:pt>
                <c:pt idx="121">
                  <c:v>30.25</c:v>
                </c:pt>
                <c:pt idx="122">
                  <c:v>30.5</c:v>
                </c:pt>
                <c:pt idx="123">
                  <c:v>30.75</c:v>
                </c:pt>
                <c:pt idx="124">
                  <c:v>31</c:v>
                </c:pt>
                <c:pt idx="125">
                  <c:v>31.25</c:v>
                </c:pt>
                <c:pt idx="126">
                  <c:v>31.5</c:v>
                </c:pt>
                <c:pt idx="127">
                  <c:v>31.75</c:v>
                </c:pt>
                <c:pt idx="128">
                  <c:v>32</c:v>
                </c:pt>
                <c:pt idx="129">
                  <c:v>32.25</c:v>
                </c:pt>
                <c:pt idx="130">
                  <c:v>32.5</c:v>
                </c:pt>
                <c:pt idx="131">
                  <c:v>32.75</c:v>
                </c:pt>
                <c:pt idx="132">
                  <c:v>33</c:v>
                </c:pt>
                <c:pt idx="133">
                  <c:v>33.25</c:v>
                </c:pt>
                <c:pt idx="134">
                  <c:v>33.5</c:v>
                </c:pt>
                <c:pt idx="135">
                  <c:v>33.75</c:v>
                </c:pt>
                <c:pt idx="136">
                  <c:v>34</c:v>
                </c:pt>
                <c:pt idx="137">
                  <c:v>34.25</c:v>
                </c:pt>
                <c:pt idx="138">
                  <c:v>34.5</c:v>
                </c:pt>
                <c:pt idx="139">
                  <c:v>34.75</c:v>
                </c:pt>
                <c:pt idx="140">
                  <c:v>35</c:v>
                </c:pt>
                <c:pt idx="141">
                  <c:v>35.25</c:v>
                </c:pt>
                <c:pt idx="142">
                  <c:v>35.5</c:v>
                </c:pt>
                <c:pt idx="143">
                  <c:v>35.75</c:v>
                </c:pt>
                <c:pt idx="144">
                  <c:v>36</c:v>
                </c:pt>
                <c:pt idx="145">
                  <c:v>36.25</c:v>
                </c:pt>
                <c:pt idx="146">
                  <c:v>36.5</c:v>
                </c:pt>
                <c:pt idx="147">
                  <c:v>36.75</c:v>
                </c:pt>
                <c:pt idx="148">
                  <c:v>37</c:v>
                </c:pt>
                <c:pt idx="149">
                  <c:v>37.25</c:v>
                </c:pt>
                <c:pt idx="150">
                  <c:v>37.5</c:v>
                </c:pt>
                <c:pt idx="151">
                  <c:v>37.75</c:v>
                </c:pt>
                <c:pt idx="152">
                  <c:v>38</c:v>
                </c:pt>
                <c:pt idx="153">
                  <c:v>38.25</c:v>
                </c:pt>
                <c:pt idx="154">
                  <c:v>38.5</c:v>
                </c:pt>
                <c:pt idx="155">
                  <c:v>38.75</c:v>
                </c:pt>
                <c:pt idx="156">
                  <c:v>39</c:v>
                </c:pt>
                <c:pt idx="157">
                  <c:v>39.25</c:v>
                </c:pt>
                <c:pt idx="158">
                  <c:v>39.5</c:v>
                </c:pt>
                <c:pt idx="159">
                  <c:v>39.75</c:v>
                </c:pt>
                <c:pt idx="160">
                  <c:v>40</c:v>
                </c:pt>
                <c:pt idx="161">
                  <c:v>40.25</c:v>
                </c:pt>
                <c:pt idx="162">
                  <c:v>40.5</c:v>
                </c:pt>
                <c:pt idx="163">
                  <c:v>40.75</c:v>
                </c:pt>
                <c:pt idx="164">
                  <c:v>41</c:v>
                </c:pt>
                <c:pt idx="165">
                  <c:v>41.25</c:v>
                </c:pt>
                <c:pt idx="166">
                  <c:v>41.5</c:v>
                </c:pt>
                <c:pt idx="167">
                  <c:v>41.75</c:v>
                </c:pt>
                <c:pt idx="168">
                  <c:v>42</c:v>
                </c:pt>
                <c:pt idx="169">
                  <c:v>42.25</c:v>
                </c:pt>
                <c:pt idx="170">
                  <c:v>42.5</c:v>
                </c:pt>
                <c:pt idx="171">
                  <c:v>42.75</c:v>
                </c:pt>
                <c:pt idx="172">
                  <c:v>43</c:v>
                </c:pt>
                <c:pt idx="173">
                  <c:v>43.25</c:v>
                </c:pt>
                <c:pt idx="174">
                  <c:v>43.5</c:v>
                </c:pt>
                <c:pt idx="175">
                  <c:v>43.75</c:v>
                </c:pt>
                <c:pt idx="176">
                  <c:v>44</c:v>
                </c:pt>
                <c:pt idx="177">
                  <c:v>44.25</c:v>
                </c:pt>
                <c:pt idx="178">
                  <c:v>44.5</c:v>
                </c:pt>
                <c:pt idx="179">
                  <c:v>44.75</c:v>
                </c:pt>
                <c:pt idx="180">
                  <c:v>45</c:v>
                </c:pt>
                <c:pt idx="181">
                  <c:v>45.25</c:v>
                </c:pt>
                <c:pt idx="182">
                  <c:v>45.5</c:v>
                </c:pt>
                <c:pt idx="183">
                  <c:v>45.75</c:v>
                </c:pt>
                <c:pt idx="184">
                  <c:v>46</c:v>
                </c:pt>
                <c:pt idx="185">
                  <c:v>46.25</c:v>
                </c:pt>
                <c:pt idx="186">
                  <c:v>46.5</c:v>
                </c:pt>
                <c:pt idx="187">
                  <c:v>46.75</c:v>
                </c:pt>
                <c:pt idx="188">
                  <c:v>47</c:v>
                </c:pt>
                <c:pt idx="189">
                  <c:v>47.25</c:v>
                </c:pt>
                <c:pt idx="190">
                  <c:v>47.5</c:v>
                </c:pt>
                <c:pt idx="191">
                  <c:v>47.75</c:v>
                </c:pt>
                <c:pt idx="192">
                  <c:v>48</c:v>
                </c:pt>
              </c:numCache>
            </c:numRef>
          </c:xVal>
          <c:yVal>
            <c:numRef>
              <c:f>PLOTS!$B$3:$B$195</c:f>
              <c:numCache>
                <c:formatCode>General</c:formatCode>
                <c:ptCount val="193"/>
                <c:pt idx="0">
                  <c:v>0</c:v>
                </c:pt>
                <c:pt idx="1">
                  <c:v>25.5</c:v>
                </c:pt>
                <c:pt idx="2">
                  <c:v>121.6</c:v>
                </c:pt>
                <c:pt idx="3">
                  <c:v>318.60000000000002</c:v>
                </c:pt>
                <c:pt idx="4">
                  <c:v>623.1</c:v>
                </c:pt>
                <c:pt idx="5">
                  <c:v>1005.9</c:v>
                </c:pt>
                <c:pt idx="6">
                  <c:v>1436.2</c:v>
                </c:pt>
                <c:pt idx="7">
                  <c:v>1943.3</c:v>
                </c:pt>
                <c:pt idx="8">
                  <c:v>2610</c:v>
                </c:pt>
                <c:pt idx="9">
                  <c:v>3522.3</c:v>
                </c:pt>
                <c:pt idx="10">
                  <c:v>4726.3</c:v>
                </c:pt>
                <c:pt idx="11">
                  <c:v>6187.8</c:v>
                </c:pt>
                <c:pt idx="12">
                  <c:v>7800.1</c:v>
                </c:pt>
                <c:pt idx="13">
                  <c:v>9425.4</c:v>
                </c:pt>
                <c:pt idx="14">
                  <c:v>10919.6</c:v>
                </c:pt>
                <c:pt idx="15">
                  <c:v>12158.2</c:v>
                </c:pt>
                <c:pt idx="16">
                  <c:v>13057.7</c:v>
                </c:pt>
                <c:pt idx="17">
                  <c:v>13587.9</c:v>
                </c:pt>
                <c:pt idx="18">
                  <c:v>13771</c:v>
                </c:pt>
                <c:pt idx="19">
                  <c:v>13669.4</c:v>
                </c:pt>
                <c:pt idx="20">
                  <c:v>13365.3</c:v>
                </c:pt>
                <c:pt idx="21">
                  <c:v>12938.2</c:v>
                </c:pt>
                <c:pt idx="22">
                  <c:v>12449.6</c:v>
                </c:pt>
                <c:pt idx="23">
                  <c:v>11940.1</c:v>
                </c:pt>
                <c:pt idx="24">
                  <c:v>11432.7</c:v>
                </c:pt>
                <c:pt idx="25">
                  <c:v>10938.8</c:v>
                </c:pt>
                <c:pt idx="26">
                  <c:v>10463.299999999999</c:v>
                </c:pt>
                <c:pt idx="27">
                  <c:v>10007.9</c:v>
                </c:pt>
                <c:pt idx="28">
                  <c:v>9572.4</c:v>
                </c:pt>
                <c:pt idx="29">
                  <c:v>9156.5</c:v>
                </c:pt>
                <c:pt idx="30">
                  <c:v>8759.2000000000007</c:v>
                </c:pt>
                <c:pt idx="31">
                  <c:v>8379.7999999999993</c:v>
                </c:pt>
                <c:pt idx="32">
                  <c:v>8017.4</c:v>
                </c:pt>
                <c:pt idx="33">
                  <c:v>7671.3</c:v>
                </c:pt>
                <c:pt idx="34">
                  <c:v>7340.7</c:v>
                </c:pt>
                <c:pt idx="35">
                  <c:v>7024.9</c:v>
                </c:pt>
                <c:pt idx="36">
                  <c:v>6723.1</c:v>
                </c:pt>
                <c:pt idx="37">
                  <c:v>6434.8</c:v>
                </c:pt>
                <c:pt idx="38">
                  <c:v>6159.3</c:v>
                </c:pt>
                <c:pt idx="39">
                  <c:v>5896.1</c:v>
                </c:pt>
                <c:pt idx="40">
                  <c:v>5644.5</c:v>
                </c:pt>
                <c:pt idx="41">
                  <c:v>5404</c:v>
                </c:pt>
                <c:pt idx="42">
                  <c:v>5174.2</c:v>
                </c:pt>
                <c:pt idx="43">
                  <c:v>4954.3999999999996</c:v>
                </c:pt>
                <c:pt idx="44">
                  <c:v>4744.3999999999996</c:v>
                </c:pt>
                <c:pt idx="45">
                  <c:v>4543.6000000000004</c:v>
                </c:pt>
                <c:pt idx="46">
                  <c:v>4351.5</c:v>
                </c:pt>
                <c:pt idx="47">
                  <c:v>4167.8999999999996</c:v>
                </c:pt>
                <c:pt idx="48">
                  <c:v>3992.3</c:v>
                </c:pt>
                <c:pt idx="49">
                  <c:v>3824.4</c:v>
                </c:pt>
                <c:pt idx="50">
                  <c:v>3663.8</c:v>
                </c:pt>
                <c:pt idx="51">
                  <c:v>3510.1</c:v>
                </c:pt>
                <c:pt idx="52">
                  <c:v>3363.2</c:v>
                </c:pt>
                <c:pt idx="53">
                  <c:v>3222.6</c:v>
                </c:pt>
                <c:pt idx="54">
                  <c:v>3088</c:v>
                </c:pt>
                <c:pt idx="55">
                  <c:v>2959.3</c:v>
                </c:pt>
                <c:pt idx="56">
                  <c:v>2836.2</c:v>
                </c:pt>
                <c:pt idx="57">
                  <c:v>2718.3</c:v>
                </c:pt>
                <c:pt idx="58">
                  <c:v>2605.5</c:v>
                </c:pt>
                <c:pt idx="59">
                  <c:v>2497.6</c:v>
                </c:pt>
                <c:pt idx="60">
                  <c:v>2394.3000000000002</c:v>
                </c:pt>
                <c:pt idx="61">
                  <c:v>2295.4</c:v>
                </c:pt>
                <c:pt idx="62">
                  <c:v>2200.6999999999998</c:v>
                </c:pt>
                <c:pt idx="63">
                  <c:v>2110</c:v>
                </c:pt>
                <c:pt idx="64">
                  <c:v>2023.3</c:v>
                </c:pt>
                <c:pt idx="65">
                  <c:v>1940.2</c:v>
                </c:pt>
                <c:pt idx="66">
                  <c:v>1860.6</c:v>
                </c:pt>
                <c:pt idx="67">
                  <c:v>1784.4</c:v>
                </c:pt>
                <c:pt idx="68">
                  <c:v>1711.4</c:v>
                </c:pt>
                <c:pt idx="69">
                  <c:v>1641.6</c:v>
                </c:pt>
                <c:pt idx="70">
                  <c:v>1574.6</c:v>
                </c:pt>
                <c:pt idx="71">
                  <c:v>1510.5</c:v>
                </c:pt>
                <c:pt idx="72">
                  <c:v>1449.1</c:v>
                </c:pt>
                <c:pt idx="73">
                  <c:v>1390.2</c:v>
                </c:pt>
                <c:pt idx="74">
                  <c:v>1333.9</c:v>
                </c:pt>
                <c:pt idx="75">
                  <c:v>1279.8</c:v>
                </c:pt>
                <c:pt idx="76">
                  <c:v>1226.0999999999999</c:v>
                </c:pt>
                <c:pt idx="77">
                  <c:v>1174.7</c:v>
                </c:pt>
                <c:pt idx="78">
                  <c:v>1125.5</c:v>
                </c:pt>
                <c:pt idx="79">
                  <c:v>1078.4000000000001</c:v>
                </c:pt>
                <c:pt idx="80">
                  <c:v>1035.2</c:v>
                </c:pt>
                <c:pt idx="81">
                  <c:v>993.8</c:v>
                </c:pt>
                <c:pt idx="82">
                  <c:v>954.1</c:v>
                </c:pt>
                <c:pt idx="83">
                  <c:v>916.1</c:v>
                </c:pt>
                <c:pt idx="84">
                  <c:v>879.6</c:v>
                </c:pt>
                <c:pt idx="85">
                  <c:v>844.6</c:v>
                </c:pt>
                <c:pt idx="86">
                  <c:v>811</c:v>
                </c:pt>
                <c:pt idx="87">
                  <c:v>778.8</c:v>
                </c:pt>
                <c:pt idx="88">
                  <c:v>747.9</c:v>
                </c:pt>
                <c:pt idx="89">
                  <c:v>718.3</c:v>
                </c:pt>
                <c:pt idx="90">
                  <c:v>689.9</c:v>
                </c:pt>
                <c:pt idx="91">
                  <c:v>662.6</c:v>
                </c:pt>
                <c:pt idx="92">
                  <c:v>636.5</c:v>
                </c:pt>
                <c:pt idx="93">
                  <c:v>611.4</c:v>
                </c:pt>
                <c:pt idx="94">
                  <c:v>587.29999999999995</c:v>
                </c:pt>
                <c:pt idx="95">
                  <c:v>564.20000000000005</c:v>
                </c:pt>
                <c:pt idx="96">
                  <c:v>542.1</c:v>
                </c:pt>
                <c:pt idx="97">
                  <c:v>520.79999999999995</c:v>
                </c:pt>
                <c:pt idx="98">
                  <c:v>500.4</c:v>
                </c:pt>
                <c:pt idx="99">
                  <c:v>480.8</c:v>
                </c:pt>
                <c:pt idx="100">
                  <c:v>462</c:v>
                </c:pt>
                <c:pt idx="101">
                  <c:v>443.9</c:v>
                </c:pt>
                <c:pt idx="102">
                  <c:v>426.6</c:v>
                </c:pt>
                <c:pt idx="103">
                  <c:v>410</c:v>
                </c:pt>
                <c:pt idx="104">
                  <c:v>394</c:v>
                </c:pt>
                <c:pt idx="105">
                  <c:v>378.7</c:v>
                </c:pt>
                <c:pt idx="106">
                  <c:v>364</c:v>
                </c:pt>
                <c:pt idx="107">
                  <c:v>349.8</c:v>
                </c:pt>
                <c:pt idx="108">
                  <c:v>336.2</c:v>
                </c:pt>
                <c:pt idx="109">
                  <c:v>322.8</c:v>
                </c:pt>
                <c:pt idx="110">
                  <c:v>309.60000000000002</c:v>
                </c:pt>
                <c:pt idx="111">
                  <c:v>296.10000000000002</c:v>
                </c:pt>
                <c:pt idx="112">
                  <c:v>282.3</c:v>
                </c:pt>
                <c:pt idx="113">
                  <c:v>268.5</c:v>
                </c:pt>
                <c:pt idx="114">
                  <c:v>255</c:v>
                </c:pt>
                <c:pt idx="115">
                  <c:v>241.7</c:v>
                </c:pt>
                <c:pt idx="116">
                  <c:v>228.5</c:v>
                </c:pt>
                <c:pt idx="117">
                  <c:v>215.5</c:v>
                </c:pt>
                <c:pt idx="118">
                  <c:v>202.9</c:v>
                </c:pt>
                <c:pt idx="119">
                  <c:v>191.4</c:v>
                </c:pt>
                <c:pt idx="120">
                  <c:v>181.5</c:v>
                </c:pt>
                <c:pt idx="121">
                  <c:v>173.3</c:v>
                </c:pt>
                <c:pt idx="122">
                  <c:v>166.2</c:v>
                </c:pt>
                <c:pt idx="123">
                  <c:v>159.9</c:v>
                </c:pt>
                <c:pt idx="124">
                  <c:v>154</c:v>
                </c:pt>
                <c:pt idx="125">
                  <c:v>148.4</c:v>
                </c:pt>
                <c:pt idx="126">
                  <c:v>143</c:v>
                </c:pt>
                <c:pt idx="127">
                  <c:v>137.80000000000001</c:v>
                </c:pt>
                <c:pt idx="128">
                  <c:v>132.9</c:v>
                </c:pt>
                <c:pt idx="129">
                  <c:v>128.1</c:v>
                </c:pt>
                <c:pt idx="130">
                  <c:v>123.5</c:v>
                </c:pt>
                <c:pt idx="131">
                  <c:v>119</c:v>
                </c:pt>
                <c:pt idx="132">
                  <c:v>114.6</c:v>
                </c:pt>
                <c:pt idx="133">
                  <c:v>110.1</c:v>
                </c:pt>
                <c:pt idx="134">
                  <c:v>105.2</c:v>
                </c:pt>
                <c:pt idx="135">
                  <c:v>99.5</c:v>
                </c:pt>
                <c:pt idx="136">
                  <c:v>93.1</c:v>
                </c:pt>
                <c:pt idx="137">
                  <c:v>86.2</c:v>
                </c:pt>
                <c:pt idx="138">
                  <c:v>79.400000000000006</c:v>
                </c:pt>
                <c:pt idx="139">
                  <c:v>73.400000000000006</c:v>
                </c:pt>
                <c:pt idx="140">
                  <c:v>68.400000000000006</c:v>
                </c:pt>
                <c:pt idx="141">
                  <c:v>64.599999999999994</c:v>
                </c:pt>
                <c:pt idx="142">
                  <c:v>61.5</c:v>
                </c:pt>
                <c:pt idx="143">
                  <c:v>59</c:v>
                </c:pt>
                <c:pt idx="144">
                  <c:v>56.8</c:v>
                </c:pt>
                <c:pt idx="145">
                  <c:v>54.8</c:v>
                </c:pt>
                <c:pt idx="146">
                  <c:v>52.9</c:v>
                </c:pt>
                <c:pt idx="147">
                  <c:v>51.1</c:v>
                </c:pt>
                <c:pt idx="148">
                  <c:v>49.4</c:v>
                </c:pt>
                <c:pt idx="149">
                  <c:v>47.7</c:v>
                </c:pt>
                <c:pt idx="150">
                  <c:v>46.1</c:v>
                </c:pt>
                <c:pt idx="151">
                  <c:v>44.5</c:v>
                </c:pt>
                <c:pt idx="152">
                  <c:v>43</c:v>
                </c:pt>
                <c:pt idx="153">
                  <c:v>41.6</c:v>
                </c:pt>
                <c:pt idx="154">
                  <c:v>40.200000000000003</c:v>
                </c:pt>
                <c:pt idx="155">
                  <c:v>38.799999999999997</c:v>
                </c:pt>
                <c:pt idx="156">
                  <c:v>37.5</c:v>
                </c:pt>
                <c:pt idx="157">
                  <c:v>36.200000000000003</c:v>
                </c:pt>
                <c:pt idx="158">
                  <c:v>35</c:v>
                </c:pt>
                <c:pt idx="159">
                  <c:v>33.799999999999997</c:v>
                </c:pt>
                <c:pt idx="160">
                  <c:v>32.700000000000003</c:v>
                </c:pt>
                <c:pt idx="161">
                  <c:v>31.6</c:v>
                </c:pt>
                <c:pt idx="162">
                  <c:v>30.4</c:v>
                </c:pt>
                <c:pt idx="163">
                  <c:v>29.1</c:v>
                </c:pt>
                <c:pt idx="164">
                  <c:v>26.9</c:v>
                </c:pt>
                <c:pt idx="165">
                  <c:v>23.4</c:v>
                </c:pt>
                <c:pt idx="166">
                  <c:v>18.399999999999999</c:v>
                </c:pt>
                <c:pt idx="167">
                  <c:v>12.8</c:v>
                </c:pt>
                <c:pt idx="168">
                  <c:v>7.6</c:v>
                </c:pt>
                <c:pt idx="169">
                  <c:v>3.8</c:v>
                </c:pt>
                <c:pt idx="170">
                  <c:v>1.7</c:v>
                </c:pt>
                <c:pt idx="171">
                  <c:v>0.7</c:v>
                </c:pt>
                <c:pt idx="172">
                  <c:v>0.2</c:v>
                </c:pt>
                <c:pt idx="173">
                  <c:v>0.1</c:v>
                </c:pt>
                <c:pt idx="174">
                  <c:v>0</c:v>
                </c:pt>
                <c:pt idx="175">
                  <c:v>0</c:v>
                </c:pt>
                <c:pt idx="176">
                  <c:v>0</c:v>
                </c:pt>
                <c:pt idx="177">
                  <c:v>0</c:v>
                </c:pt>
                <c:pt idx="178">
                  <c:v>0</c:v>
                </c:pt>
                <c:pt idx="179">
                  <c:v>0</c:v>
                </c:pt>
                <c:pt idx="180">
                  <c:v>0</c:v>
                </c:pt>
                <c:pt idx="181">
                  <c:v>0</c:v>
                </c:pt>
                <c:pt idx="182">
                  <c:v>0</c:v>
                </c:pt>
                <c:pt idx="183">
                  <c:v>0</c:v>
                </c:pt>
                <c:pt idx="184">
                  <c:v>0</c:v>
                </c:pt>
                <c:pt idx="185">
                  <c:v>0</c:v>
                </c:pt>
                <c:pt idx="186">
                  <c:v>0</c:v>
                </c:pt>
                <c:pt idx="187">
                  <c:v>0</c:v>
                </c:pt>
                <c:pt idx="188">
                  <c:v>0</c:v>
                </c:pt>
                <c:pt idx="189">
                  <c:v>0</c:v>
                </c:pt>
                <c:pt idx="190">
                  <c:v>0</c:v>
                </c:pt>
                <c:pt idx="191">
                  <c:v>0</c:v>
                </c:pt>
                <c:pt idx="192">
                  <c:v>0</c:v>
                </c:pt>
              </c:numCache>
            </c:numRef>
          </c:yVal>
          <c:smooth val="0"/>
          <c:extLst>
            <c:ext xmlns:c16="http://schemas.microsoft.com/office/drawing/2014/chart" uri="{C3380CC4-5D6E-409C-BE32-E72D297353CC}">
              <c16:uniqueId val="{00000000-E703-491B-B1C6-A3345B7DB076}"/>
            </c:ext>
          </c:extLst>
        </c:ser>
        <c:ser>
          <c:idx val="1"/>
          <c:order val="1"/>
          <c:tx>
            <c:v>Peaked (25%) Unit Hydrograph</c:v>
          </c:tx>
          <c:spPr>
            <a:ln w="19050" cap="rnd">
              <a:solidFill>
                <a:srgbClr val="FF0000"/>
              </a:solidFill>
              <a:prstDash val="solid"/>
              <a:round/>
            </a:ln>
            <a:effectLst/>
          </c:spPr>
          <c:marker>
            <c:symbol val="none"/>
          </c:marker>
          <c:xVal>
            <c:numRef>
              <c:f>PLOTS!$A$3:$A$195</c:f>
              <c:numCache>
                <c:formatCode>General</c:formatCode>
                <c:ptCount val="193"/>
                <c:pt idx="0">
                  <c:v>0</c:v>
                </c:pt>
                <c:pt idx="1">
                  <c:v>0.25</c:v>
                </c:pt>
                <c:pt idx="2">
                  <c:v>0.5</c:v>
                </c:pt>
                <c:pt idx="3">
                  <c:v>0.75</c:v>
                </c:pt>
                <c:pt idx="4">
                  <c:v>1</c:v>
                </c:pt>
                <c:pt idx="5">
                  <c:v>1.25</c:v>
                </c:pt>
                <c:pt idx="6">
                  <c:v>1.5</c:v>
                </c:pt>
                <c:pt idx="7">
                  <c:v>1.75</c:v>
                </c:pt>
                <c:pt idx="8">
                  <c:v>2</c:v>
                </c:pt>
                <c:pt idx="9">
                  <c:v>2.25</c:v>
                </c:pt>
                <c:pt idx="10">
                  <c:v>2.5</c:v>
                </c:pt>
                <c:pt idx="11">
                  <c:v>2.75</c:v>
                </c:pt>
                <c:pt idx="12">
                  <c:v>3</c:v>
                </c:pt>
                <c:pt idx="13">
                  <c:v>3.25</c:v>
                </c:pt>
                <c:pt idx="14">
                  <c:v>3.5</c:v>
                </c:pt>
                <c:pt idx="15">
                  <c:v>3.75</c:v>
                </c:pt>
                <c:pt idx="16">
                  <c:v>4</c:v>
                </c:pt>
                <c:pt idx="17">
                  <c:v>4.25</c:v>
                </c:pt>
                <c:pt idx="18">
                  <c:v>4.5</c:v>
                </c:pt>
                <c:pt idx="19">
                  <c:v>4.75</c:v>
                </c:pt>
                <c:pt idx="20">
                  <c:v>5</c:v>
                </c:pt>
                <c:pt idx="21">
                  <c:v>5.25</c:v>
                </c:pt>
                <c:pt idx="22">
                  <c:v>5.5</c:v>
                </c:pt>
                <c:pt idx="23">
                  <c:v>5.75</c:v>
                </c:pt>
                <c:pt idx="24">
                  <c:v>6</c:v>
                </c:pt>
                <c:pt idx="25">
                  <c:v>6.25</c:v>
                </c:pt>
                <c:pt idx="26">
                  <c:v>6.5</c:v>
                </c:pt>
                <c:pt idx="27">
                  <c:v>6.75</c:v>
                </c:pt>
                <c:pt idx="28">
                  <c:v>7</c:v>
                </c:pt>
                <c:pt idx="29">
                  <c:v>7.25</c:v>
                </c:pt>
                <c:pt idx="30">
                  <c:v>7.5</c:v>
                </c:pt>
                <c:pt idx="31">
                  <c:v>7.75</c:v>
                </c:pt>
                <c:pt idx="32">
                  <c:v>8</c:v>
                </c:pt>
                <c:pt idx="33">
                  <c:v>8.25</c:v>
                </c:pt>
                <c:pt idx="34">
                  <c:v>8.5</c:v>
                </c:pt>
                <c:pt idx="35">
                  <c:v>8.75</c:v>
                </c:pt>
                <c:pt idx="36">
                  <c:v>9</c:v>
                </c:pt>
                <c:pt idx="37">
                  <c:v>9.25</c:v>
                </c:pt>
                <c:pt idx="38">
                  <c:v>9.5</c:v>
                </c:pt>
                <c:pt idx="39">
                  <c:v>9.75</c:v>
                </c:pt>
                <c:pt idx="40">
                  <c:v>10</c:v>
                </c:pt>
                <c:pt idx="41">
                  <c:v>10.25</c:v>
                </c:pt>
                <c:pt idx="42">
                  <c:v>10.5</c:v>
                </c:pt>
                <c:pt idx="43">
                  <c:v>10.75</c:v>
                </c:pt>
                <c:pt idx="44">
                  <c:v>11</c:v>
                </c:pt>
                <c:pt idx="45">
                  <c:v>11.25</c:v>
                </c:pt>
                <c:pt idx="46">
                  <c:v>11.5</c:v>
                </c:pt>
                <c:pt idx="47">
                  <c:v>11.75</c:v>
                </c:pt>
                <c:pt idx="48">
                  <c:v>12</c:v>
                </c:pt>
                <c:pt idx="49">
                  <c:v>12.25</c:v>
                </c:pt>
                <c:pt idx="50">
                  <c:v>12.5</c:v>
                </c:pt>
                <c:pt idx="51">
                  <c:v>12.75</c:v>
                </c:pt>
                <c:pt idx="52">
                  <c:v>13</c:v>
                </c:pt>
                <c:pt idx="53">
                  <c:v>13.25</c:v>
                </c:pt>
                <c:pt idx="54">
                  <c:v>13.5</c:v>
                </c:pt>
                <c:pt idx="55">
                  <c:v>13.75</c:v>
                </c:pt>
                <c:pt idx="56">
                  <c:v>14</c:v>
                </c:pt>
                <c:pt idx="57">
                  <c:v>14.25</c:v>
                </c:pt>
                <c:pt idx="58">
                  <c:v>14.5</c:v>
                </c:pt>
                <c:pt idx="59">
                  <c:v>14.75</c:v>
                </c:pt>
                <c:pt idx="60">
                  <c:v>15</c:v>
                </c:pt>
                <c:pt idx="61">
                  <c:v>15.25</c:v>
                </c:pt>
                <c:pt idx="62">
                  <c:v>15.5</c:v>
                </c:pt>
                <c:pt idx="63">
                  <c:v>15.75</c:v>
                </c:pt>
                <c:pt idx="64">
                  <c:v>16</c:v>
                </c:pt>
                <c:pt idx="65">
                  <c:v>16.25</c:v>
                </c:pt>
                <c:pt idx="66">
                  <c:v>16.5</c:v>
                </c:pt>
                <c:pt idx="67">
                  <c:v>16.75</c:v>
                </c:pt>
                <c:pt idx="68">
                  <c:v>17</c:v>
                </c:pt>
                <c:pt idx="69">
                  <c:v>17.25</c:v>
                </c:pt>
                <c:pt idx="70">
                  <c:v>17.5</c:v>
                </c:pt>
                <c:pt idx="71">
                  <c:v>17.75</c:v>
                </c:pt>
                <c:pt idx="72">
                  <c:v>18</c:v>
                </c:pt>
                <c:pt idx="73">
                  <c:v>18.25</c:v>
                </c:pt>
                <c:pt idx="74">
                  <c:v>18.5</c:v>
                </c:pt>
                <c:pt idx="75">
                  <c:v>18.75</c:v>
                </c:pt>
                <c:pt idx="76">
                  <c:v>19</c:v>
                </c:pt>
                <c:pt idx="77">
                  <c:v>19.25</c:v>
                </c:pt>
                <c:pt idx="78">
                  <c:v>19.5</c:v>
                </c:pt>
                <c:pt idx="79">
                  <c:v>19.75</c:v>
                </c:pt>
                <c:pt idx="80">
                  <c:v>20</c:v>
                </c:pt>
                <c:pt idx="81">
                  <c:v>20.25</c:v>
                </c:pt>
                <c:pt idx="82">
                  <c:v>20.5</c:v>
                </c:pt>
                <c:pt idx="83">
                  <c:v>20.75</c:v>
                </c:pt>
                <c:pt idx="84">
                  <c:v>21</c:v>
                </c:pt>
                <c:pt idx="85">
                  <c:v>21.25</c:v>
                </c:pt>
                <c:pt idx="86">
                  <c:v>21.5</c:v>
                </c:pt>
                <c:pt idx="87">
                  <c:v>21.75</c:v>
                </c:pt>
                <c:pt idx="88">
                  <c:v>22</c:v>
                </c:pt>
                <c:pt idx="89">
                  <c:v>22.25</c:v>
                </c:pt>
                <c:pt idx="90">
                  <c:v>22.5</c:v>
                </c:pt>
                <c:pt idx="91">
                  <c:v>22.75</c:v>
                </c:pt>
                <c:pt idx="92">
                  <c:v>23</c:v>
                </c:pt>
                <c:pt idx="93">
                  <c:v>23.25</c:v>
                </c:pt>
                <c:pt idx="94">
                  <c:v>23.5</c:v>
                </c:pt>
                <c:pt idx="95">
                  <c:v>23.75</c:v>
                </c:pt>
                <c:pt idx="96">
                  <c:v>24</c:v>
                </c:pt>
                <c:pt idx="97">
                  <c:v>24.25</c:v>
                </c:pt>
                <c:pt idx="98">
                  <c:v>24.5</c:v>
                </c:pt>
                <c:pt idx="99">
                  <c:v>24.75</c:v>
                </c:pt>
                <c:pt idx="100">
                  <c:v>25</c:v>
                </c:pt>
                <c:pt idx="101">
                  <c:v>25.25</c:v>
                </c:pt>
                <c:pt idx="102">
                  <c:v>25.5</c:v>
                </c:pt>
                <c:pt idx="103">
                  <c:v>25.75</c:v>
                </c:pt>
                <c:pt idx="104">
                  <c:v>26</c:v>
                </c:pt>
                <c:pt idx="105">
                  <c:v>26.25</c:v>
                </c:pt>
                <c:pt idx="106">
                  <c:v>26.5</c:v>
                </c:pt>
                <c:pt idx="107">
                  <c:v>26.75</c:v>
                </c:pt>
                <c:pt idx="108">
                  <c:v>27</c:v>
                </c:pt>
                <c:pt idx="109">
                  <c:v>27.25</c:v>
                </c:pt>
                <c:pt idx="110">
                  <c:v>27.5</c:v>
                </c:pt>
                <c:pt idx="111">
                  <c:v>27.75</c:v>
                </c:pt>
                <c:pt idx="112">
                  <c:v>28</c:v>
                </c:pt>
                <c:pt idx="113">
                  <c:v>28.25</c:v>
                </c:pt>
                <c:pt idx="114">
                  <c:v>28.5</c:v>
                </c:pt>
                <c:pt idx="115">
                  <c:v>28.75</c:v>
                </c:pt>
                <c:pt idx="116">
                  <c:v>29</c:v>
                </c:pt>
                <c:pt idx="117">
                  <c:v>29.25</c:v>
                </c:pt>
                <c:pt idx="118">
                  <c:v>29.5</c:v>
                </c:pt>
                <c:pt idx="119">
                  <c:v>29.75</c:v>
                </c:pt>
                <c:pt idx="120">
                  <c:v>30</c:v>
                </c:pt>
                <c:pt idx="121">
                  <c:v>30.25</c:v>
                </c:pt>
                <c:pt idx="122">
                  <c:v>30.5</c:v>
                </c:pt>
                <c:pt idx="123">
                  <c:v>30.75</c:v>
                </c:pt>
                <c:pt idx="124">
                  <c:v>31</c:v>
                </c:pt>
                <c:pt idx="125">
                  <c:v>31.25</c:v>
                </c:pt>
                <c:pt idx="126">
                  <c:v>31.5</c:v>
                </c:pt>
                <c:pt idx="127">
                  <c:v>31.75</c:v>
                </c:pt>
                <c:pt idx="128">
                  <c:v>32</c:v>
                </c:pt>
                <c:pt idx="129">
                  <c:v>32.25</c:v>
                </c:pt>
                <c:pt idx="130">
                  <c:v>32.5</c:v>
                </c:pt>
                <c:pt idx="131">
                  <c:v>32.75</c:v>
                </c:pt>
                <c:pt idx="132">
                  <c:v>33</c:v>
                </c:pt>
                <c:pt idx="133">
                  <c:v>33.25</c:v>
                </c:pt>
                <c:pt idx="134">
                  <c:v>33.5</c:v>
                </c:pt>
                <c:pt idx="135">
                  <c:v>33.75</c:v>
                </c:pt>
                <c:pt idx="136">
                  <c:v>34</c:v>
                </c:pt>
                <c:pt idx="137">
                  <c:v>34.25</c:v>
                </c:pt>
                <c:pt idx="138">
                  <c:v>34.5</c:v>
                </c:pt>
                <c:pt idx="139">
                  <c:v>34.75</c:v>
                </c:pt>
                <c:pt idx="140">
                  <c:v>35</c:v>
                </c:pt>
                <c:pt idx="141">
                  <c:v>35.25</c:v>
                </c:pt>
                <c:pt idx="142">
                  <c:v>35.5</c:v>
                </c:pt>
                <c:pt idx="143">
                  <c:v>35.75</c:v>
                </c:pt>
                <c:pt idx="144">
                  <c:v>36</c:v>
                </c:pt>
                <c:pt idx="145">
                  <c:v>36.25</c:v>
                </c:pt>
                <c:pt idx="146">
                  <c:v>36.5</c:v>
                </c:pt>
                <c:pt idx="147">
                  <c:v>36.75</c:v>
                </c:pt>
                <c:pt idx="148">
                  <c:v>37</c:v>
                </c:pt>
                <c:pt idx="149">
                  <c:v>37.25</c:v>
                </c:pt>
                <c:pt idx="150">
                  <c:v>37.5</c:v>
                </c:pt>
                <c:pt idx="151">
                  <c:v>37.75</c:v>
                </c:pt>
                <c:pt idx="152">
                  <c:v>38</c:v>
                </c:pt>
                <c:pt idx="153">
                  <c:v>38.25</c:v>
                </c:pt>
                <c:pt idx="154">
                  <c:v>38.5</c:v>
                </c:pt>
                <c:pt idx="155">
                  <c:v>38.75</c:v>
                </c:pt>
                <c:pt idx="156">
                  <c:v>39</c:v>
                </c:pt>
                <c:pt idx="157">
                  <c:v>39.25</c:v>
                </c:pt>
                <c:pt idx="158">
                  <c:v>39.5</c:v>
                </c:pt>
                <c:pt idx="159">
                  <c:v>39.75</c:v>
                </c:pt>
                <c:pt idx="160">
                  <c:v>40</c:v>
                </c:pt>
                <c:pt idx="161">
                  <c:v>40.25</c:v>
                </c:pt>
                <c:pt idx="162">
                  <c:v>40.5</c:v>
                </c:pt>
                <c:pt idx="163">
                  <c:v>40.75</c:v>
                </c:pt>
                <c:pt idx="164">
                  <c:v>41</c:v>
                </c:pt>
                <c:pt idx="165">
                  <c:v>41.25</c:v>
                </c:pt>
                <c:pt idx="166">
                  <c:v>41.5</c:v>
                </c:pt>
                <c:pt idx="167">
                  <c:v>41.75</c:v>
                </c:pt>
                <c:pt idx="168">
                  <c:v>42</c:v>
                </c:pt>
                <c:pt idx="169">
                  <c:v>42.25</c:v>
                </c:pt>
                <c:pt idx="170">
                  <c:v>42.5</c:v>
                </c:pt>
                <c:pt idx="171">
                  <c:v>42.75</c:v>
                </c:pt>
                <c:pt idx="172">
                  <c:v>43</c:v>
                </c:pt>
                <c:pt idx="173">
                  <c:v>43.25</c:v>
                </c:pt>
                <c:pt idx="174">
                  <c:v>43.5</c:v>
                </c:pt>
                <c:pt idx="175">
                  <c:v>43.75</c:v>
                </c:pt>
                <c:pt idx="176">
                  <c:v>44</c:v>
                </c:pt>
                <c:pt idx="177">
                  <c:v>44.25</c:v>
                </c:pt>
                <c:pt idx="178">
                  <c:v>44.5</c:v>
                </c:pt>
                <c:pt idx="179">
                  <c:v>44.75</c:v>
                </c:pt>
                <c:pt idx="180">
                  <c:v>45</c:v>
                </c:pt>
                <c:pt idx="181">
                  <c:v>45.25</c:v>
                </c:pt>
                <c:pt idx="182">
                  <c:v>45.5</c:v>
                </c:pt>
                <c:pt idx="183">
                  <c:v>45.75</c:v>
                </c:pt>
                <c:pt idx="184">
                  <c:v>46</c:v>
                </c:pt>
                <c:pt idx="185">
                  <c:v>46.25</c:v>
                </c:pt>
                <c:pt idx="186">
                  <c:v>46.5</c:v>
                </c:pt>
                <c:pt idx="187">
                  <c:v>46.75</c:v>
                </c:pt>
                <c:pt idx="188">
                  <c:v>47</c:v>
                </c:pt>
                <c:pt idx="189">
                  <c:v>47.25</c:v>
                </c:pt>
                <c:pt idx="190">
                  <c:v>47.5</c:v>
                </c:pt>
                <c:pt idx="191">
                  <c:v>47.75</c:v>
                </c:pt>
                <c:pt idx="192">
                  <c:v>48</c:v>
                </c:pt>
              </c:numCache>
            </c:numRef>
          </c:xVal>
          <c:yVal>
            <c:numRef>
              <c:f>PLOTS!$C$3:$C$195</c:f>
              <c:numCache>
                <c:formatCode>General</c:formatCode>
                <c:ptCount val="193"/>
                <c:pt idx="0">
                  <c:v>0</c:v>
                </c:pt>
                <c:pt idx="1">
                  <c:v>45.2</c:v>
                </c:pt>
                <c:pt idx="2">
                  <c:v>216.2</c:v>
                </c:pt>
                <c:pt idx="3">
                  <c:v>552.9</c:v>
                </c:pt>
                <c:pt idx="4">
                  <c:v>1055.8</c:v>
                </c:pt>
                <c:pt idx="5">
                  <c:v>1712.8</c:v>
                </c:pt>
                <c:pt idx="6">
                  <c:v>2570.8000000000002</c:v>
                </c:pt>
                <c:pt idx="7">
                  <c:v>3763.1</c:v>
                </c:pt>
                <c:pt idx="8">
                  <c:v>5422.9</c:v>
                </c:pt>
                <c:pt idx="9">
                  <c:v>7569.3</c:v>
                </c:pt>
                <c:pt idx="10">
                  <c:v>10023.4</c:v>
                </c:pt>
                <c:pt idx="11">
                  <c:v>12474.1</c:v>
                </c:pt>
                <c:pt idx="12">
                  <c:v>14597.1</c:v>
                </c:pt>
                <c:pt idx="13">
                  <c:v>16141.7</c:v>
                </c:pt>
                <c:pt idx="14">
                  <c:v>16999.900000000001</c:v>
                </c:pt>
                <c:pt idx="15">
                  <c:v>17213.7</c:v>
                </c:pt>
                <c:pt idx="16">
                  <c:v>16928.599999999999</c:v>
                </c:pt>
                <c:pt idx="17">
                  <c:v>16330.2</c:v>
                </c:pt>
                <c:pt idx="18">
                  <c:v>15579.8</c:v>
                </c:pt>
                <c:pt idx="19">
                  <c:v>14782.1</c:v>
                </c:pt>
                <c:pt idx="20">
                  <c:v>13991.7</c:v>
                </c:pt>
                <c:pt idx="21">
                  <c:v>13231.9</c:v>
                </c:pt>
                <c:pt idx="22">
                  <c:v>12510.3</c:v>
                </c:pt>
                <c:pt idx="23">
                  <c:v>11828</c:v>
                </c:pt>
                <c:pt idx="24">
                  <c:v>11184</c:v>
                </c:pt>
                <c:pt idx="25">
                  <c:v>10576.1</c:v>
                </c:pt>
                <c:pt idx="26">
                  <c:v>10002.5</c:v>
                </c:pt>
                <c:pt idx="27">
                  <c:v>9461.2000000000007</c:v>
                </c:pt>
                <c:pt idx="28">
                  <c:v>8950.2000000000007</c:v>
                </c:pt>
                <c:pt idx="29">
                  <c:v>8467.7999999999993</c:v>
                </c:pt>
                <c:pt idx="30">
                  <c:v>8012.4</c:v>
                </c:pt>
                <c:pt idx="31">
                  <c:v>7582.4</c:v>
                </c:pt>
                <c:pt idx="32">
                  <c:v>7176.3</c:v>
                </c:pt>
                <c:pt idx="33">
                  <c:v>6792.7</c:v>
                </c:pt>
                <c:pt idx="34">
                  <c:v>6430.3</c:v>
                </c:pt>
                <c:pt idx="35">
                  <c:v>6088</c:v>
                </c:pt>
                <c:pt idx="36">
                  <c:v>5764.5</c:v>
                </c:pt>
                <c:pt idx="37">
                  <c:v>5458.9</c:v>
                </c:pt>
                <c:pt idx="38">
                  <c:v>5170</c:v>
                </c:pt>
                <c:pt idx="39">
                  <c:v>4896.8999999999996</c:v>
                </c:pt>
                <c:pt idx="40">
                  <c:v>4638.8</c:v>
                </c:pt>
                <c:pt idx="41">
                  <c:v>4394.8</c:v>
                </c:pt>
                <c:pt idx="42">
                  <c:v>4164</c:v>
                </c:pt>
                <c:pt idx="43">
                  <c:v>3945.8</c:v>
                </c:pt>
                <c:pt idx="44">
                  <c:v>3739.4</c:v>
                </c:pt>
                <c:pt idx="45">
                  <c:v>3544.1</c:v>
                </c:pt>
                <c:pt idx="46">
                  <c:v>3359.4</c:v>
                </c:pt>
                <c:pt idx="47">
                  <c:v>3184.7</c:v>
                </c:pt>
                <c:pt idx="48">
                  <c:v>3019.4</c:v>
                </c:pt>
                <c:pt idx="49">
                  <c:v>2862.9</c:v>
                </c:pt>
                <c:pt idx="50">
                  <c:v>2714.8</c:v>
                </c:pt>
                <c:pt idx="51">
                  <c:v>2574.6</c:v>
                </c:pt>
                <c:pt idx="52">
                  <c:v>2441.9</c:v>
                </c:pt>
                <c:pt idx="53">
                  <c:v>2316.3000000000002</c:v>
                </c:pt>
                <c:pt idx="54">
                  <c:v>2197.3000000000002</c:v>
                </c:pt>
                <c:pt idx="55">
                  <c:v>2084.6999999999998</c:v>
                </c:pt>
                <c:pt idx="56">
                  <c:v>1978</c:v>
                </c:pt>
                <c:pt idx="57">
                  <c:v>1877</c:v>
                </c:pt>
                <c:pt idx="58">
                  <c:v>1781.3</c:v>
                </c:pt>
                <c:pt idx="59">
                  <c:v>1690.6</c:v>
                </c:pt>
                <c:pt idx="60">
                  <c:v>1604.7</c:v>
                </c:pt>
                <c:pt idx="61">
                  <c:v>1521</c:v>
                </c:pt>
                <c:pt idx="62">
                  <c:v>1441.7</c:v>
                </c:pt>
                <c:pt idx="63">
                  <c:v>1366.6</c:v>
                </c:pt>
                <c:pt idx="64">
                  <c:v>1295.5999999999999</c:v>
                </c:pt>
                <c:pt idx="65">
                  <c:v>1230.5999999999999</c:v>
                </c:pt>
                <c:pt idx="66">
                  <c:v>1169</c:v>
                </c:pt>
                <c:pt idx="67">
                  <c:v>1110.5</c:v>
                </c:pt>
                <c:pt idx="68">
                  <c:v>1055.0999999999999</c:v>
                </c:pt>
                <c:pt idx="69">
                  <c:v>1002.5</c:v>
                </c:pt>
                <c:pt idx="70">
                  <c:v>952.6</c:v>
                </c:pt>
                <c:pt idx="71">
                  <c:v>905.2</c:v>
                </c:pt>
                <c:pt idx="72">
                  <c:v>860.3</c:v>
                </c:pt>
                <c:pt idx="73">
                  <c:v>817.6</c:v>
                </c:pt>
                <c:pt idx="74">
                  <c:v>777.2</c:v>
                </c:pt>
                <c:pt idx="75">
                  <c:v>738.8</c:v>
                </c:pt>
                <c:pt idx="76">
                  <c:v>702.3</c:v>
                </c:pt>
                <c:pt idx="77">
                  <c:v>667.7</c:v>
                </c:pt>
                <c:pt idx="78">
                  <c:v>634.79999999999995</c:v>
                </c:pt>
                <c:pt idx="79">
                  <c:v>603.6</c:v>
                </c:pt>
                <c:pt idx="80">
                  <c:v>574</c:v>
                </c:pt>
                <c:pt idx="81">
                  <c:v>545.9</c:v>
                </c:pt>
                <c:pt idx="82">
                  <c:v>519.20000000000005</c:v>
                </c:pt>
                <c:pt idx="83">
                  <c:v>493.8</c:v>
                </c:pt>
                <c:pt idx="84">
                  <c:v>469.7</c:v>
                </c:pt>
                <c:pt idx="85">
                  <c:v>446.8</c:v>
                </c:pt>
                <c:pt idx="86">
                  <c:v>424.9</c:v>
                </c:pt>
                <c:pt idx="87">
                  <c:v>403.8</c:v>
                </c:pt>
                <c:pt idx="88">
                  <c:v>382.9</c:v>
                </c:pt>
                <c:pt idx="89">
                  <c:v>361.7</c:v>
                </c:pt>
                <c:pt idx="90">
                  <c:v>340.3</c:v>
                </c:pt>
                <c:pt idx="91">
                  <c:v>318.89999999999998</c:v>
                </c:pt>
                <c:pt idx="92">
                  <c:v>297.3</c:v>
                </c:pt>
                <c:pt idx="93">
                  <c:v>276</c:v>
                </c:pt>
                <c:pt idx="94">
                  <c:v>256.10000000000002</c:v>
                </c:pt>
                <c:pt idx="95">
                  <c:v>238.3</c:v>
                </c:pt>
                <c:pt idx="96">
                  <c:v>223.3</c:v>
                </c:pt>
                <c:pt idx="97">
                  <c:v>211.3</c:v>
                </c:pt>
                <c:pt idx="98">
                  <c:v>201.1</c:v>
                </c:pt>
                <c:pt idx="99">
                  <c:v>191.7</c:v>
                </c:pt>
                <c:pt idx="100">
                  <c:v>183</c:v>
                </c:pt>
                <c:pt idx="101">
                  <c:v>174.7</c:v>
                </c:pt>
                <c:pt idx="102">
                  <c:v>166.8</c:v>
                </c:pt>
                <c:pt idx="103">
                  <c:v>159.19999999999999</c:v>
                </c:pt>
                <c:pt idx="104">
                  <c:v>152</c:v>
                </c:pt>
                <c:pt idx="105">
                  <c:v>145</c:v>
                </c:pt>
                <c:pt idx="106">
                  <c:v>137.9</c:v>
                </c:pt>
                <c:pt idx="107">
                  <c:v>130</c:v>
                </c:pt>
                <c:pt idx="108">
                  <c:v>121</c:v>
                </c:pt>
                <c:pt idx="109">
                  <c:v>110.8</c:v>
                </c:pt>
                <c:pt idx="110">
                  <c:v>100.5</c:v>
                </c:pt>
                <c:pt idx="111">
                  <c:v>91.2</c:v>
                </c:pt>
                <c:pt idx="112">
                  <c:v>83.7</c:v>
                </c:pt>
                <c:pt idx="113">
                  <c:v>78.099999999999994</c:v>
                </c:pt>
                <c:pt idx="114">
                  <c:v>73.900000000000006</c:v>
                </c:pt>
                <c:pt idx="115">
                  <c:v>70.400000000000006</c:v>
                </c:pt>
                <c:pt idx="116">
                  <c:v>67.3</c:v>
                </c:pt>
                <c:pt idx="117">
                  <c:v>64.400000000000006</c:v>
                </c:pt>
                <c:pt idx="118">
                  <c:v>61.6</c:v>
                </c:pt>
                <c:pt idx="119">
                  <c:v>59</c:v>
                </c:pt>
                <c:pt idx="120">
                  <c:v>56.5</c:v>
                </c:pt>
                <c:pt idx="121">
                  <c:v>54.1</c:v>
                </c:pt>
                <c:pt idx="122">
                  <c:v>51.8</c:v>
                </c:pt>
                <c:pt idx="123">
                  <c:v>49.6</c:v>
                </c:pt>
                <c:pt idx="124">
                  <c:v>47.5</c:v>
                </c:pt>
                <c:pt idx="125">
                  <c:v>45.5</c:v>
                </c:pt>
                <c:pt idx="126">
                  <c:v>43.5</c:v>
                </c:pt>
                <c:pt idx="127">
                  <c:v>41.7</c:v>
                </c:pt>
                <c:pt idx="128">
                  <c:v>39.9</c:v>
                </c:pt>
                <c:pt idx="129">
                  <c:v>38</c:v>
                </c:pt>
                <c:pt idx="130">
                  <c:v>35.5</c:v>
                </c:pt>
                <c:pt idx="131">
                  <c:v>30.9</c:v>
                </c:pt>
                <c:pt idx="132">
                  <c:v>24</c:v>
                </c:pt>
                <c:pt idx="133">
                  <c:v>16</c:v>
                </c:pt>
                <c:pt idx="134">
                  <c:v>8.6999999999999993</c:v>
                </c:pt>
                <c:pt idx="135">
                  <c:v>3.6</c:v>
                </c:pt>
                <c:pt idx="136">
                  <c:v>1.2</c:v>
                </c:pt>
                <c:pt idx="137">
                  <c:v>0.4</c:v>
                </c:pt>
                <c:pt idx="138">
                  <c:v>0.1</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0</c:v>
                </c:pt>
                <c:pt idx="164">
                  <c:v>0</c:v>
                </c:pt>
                <c:pt idx="165">
                  <c:v>0</c:v>
                </c:pt>
                <c:pt idx="166">
                  <c:v>0</c:v>
                </c:pt>
                <c:pt idx="167">
                  <c:v>0</c:v>
                </c:pt>
                <c:pt idx="168">
                  <c:v>0</c:v>
                </c:pt>
                <c:pt idx="169">
                  <c:v>0</c:v>
                </c:pt>
                <c:pt idx="170">
                  <c:v>0</c:v>
                </c:pt>
                <c:pt idx="171">
                  <c:v>0</c:v>
                </c:pt>
                <c:pt idx="172">
                  <c:v>0</c:v>
                </c:pt>
                <c:pt idx="173">
                  <c:v>0</c:v>
                </c:pt>
                <c:pt idx="174">
                  <c:v>0</c:v>
                </c:pt>
                <c:pt idx="175">
                  <c:v>0</c:v>
                </c:pt>
                <c:pt idx="176">
                  <c:v>0</c:v>
                </c:pt>
                <c:pt idx="177">
                  <c:v>0</c:v>
                </c:pt>
                <c:pt idx="178">
                  <c:v>0</c:v>
                </c:pt>
                <c:pt idx="179">
                  <c:v>0</c:v>
                </c:pt>
                <c:pt idx="180">
                  <c:v>0</c:v>
                </c:pt>
                <c:pt idx="181">
                  <c:v>0</c:v>
                </c:pt>
                <c:pt idx="182">
                  <c:v>0</c:v>
                </c:pt>
                <c:pt idx="183">
                  <c:v>0</c:v>
                </c:pt>
                <c:pt idx="184">
                  <c:v>0</c:v>
                </c:pt>
                <c:pt idx="185">
                  <c:v>0</c:v>
                </c:pt>
                <c:pt idx="186">
                  <c:v>0</c:v>
                </c:pt>
                <c:pt idx="187">
                  <c:v>0</c:v>
                </c:pt>
                <c:pt idx="188">
                  <c:v>0</c:v>
                </c:pt>
                <c:pt idx="189">
                  <c:v>0</c:v>
                </c:pt>
                <c:pt idx="190">
                  <c:v>0</c:v>
                </c:pt>
                <c:pt idx="191">
                  <c:v>0</c:v>
                </c:pt>
                <c:pt idx="192">
                  <c:v>0</c:v>
                </c:pt>
              </c:numCache>
            </c:numRef>
          </c:yVal>
          <c:smooth val="0"/>
          <c:extLst>
            <c:ext xmlns:c16="http://schemas.microsoft.com/office/drawing/2014/chart" uri="{C3380CC4-5D6E-409C-BE32-E72D297353CC}">
              <c16:uniqueId val="{00000001-E703-491B-B1C6-A3345B7DB076}"/>
            </c:ext>
          </c:extLst>
        </c:ser>
        <c:ser>
          <c:idx val="2"/>
          <c:order val="2"/>
          <c:tx>
            <c:v>Peaked (50%) Unit Hydrograph</c:v>
          </c:tx>
          <c:spPr>
            <a:ln w="19050" cap="rnd">
              <a:solidFill>
                <a:schemeClr val="accent3"/>
              </a:solidFill>
              <a:round/>
            </a:ln>
            <a:effectLst/>
          </c:spPr>
          <c:marker>
            <c:symbol val="none"/>
          </c:marker>
          <c:xVal>
            <c:numRef>
              <c:f>PLOTS!$A$3:$A$195</c:f>
              <c:numCache>
                <c:formatCode>General</c:formatCode>
                <c:ptCount val="193"/>
                <c:pt idx="0">
                  <c:v>0</c:v>
                </c:pt>
                <c:pt idx="1">
                  <c:v>0.25</c:v>
                </c:pt>
                <c:pt idx="2">
                  <c:v>0.5</c:v>
                </c:pt>
                <c:pt idx="3">
                  <c:v>0.75</c:v>
                </c:pt>
                <c:pt idx="4">
                  <c:v>1</c:v>
                </c:pt>
                <c:pt idx="5">
                  <c:v>1.25</c:v>
                </c:pt>
                <c:pt idx="6">
                  <c:v>1.5</c:v>
                </c:pt>
                <c:pt idx="7">
                  <c:v>1.75</c:v>
                </c:pt>
                <c:pt idx="8">
                  <c:v>2</c:v>
                </c:pt>
                <c:pt idx="9">
                  <c:v>2.25</c:v>
                </c:pt>
                <c:pt idx="10">
                  <c:v>2.5</c:v>
                </c:pt>
                <c:pt idx="11">
                  <c:v>2.75</c:v>
                </c:pt>
                <c:pt idx="12">
                  <c:v>3</c:v>
                </c:pt>
                <c:pt idx="13">
                  <c:v>3.25</c:v>
                </c:pt>
                <c:pt idx="14">
                  <c:v>3.5</c:v>
                </c:pt>
                <c:pt idx="15">
                  <c:v>3.75</c:v>
                </c:pt>
                <c:pt idx="16">
                  <c:v>4</c:v>
                </c:pt>
                <c:pt idx="17">
                  <c:v>4.25</c:v>
                </c:pt>
                <c:pt idx="18">
                  <c:v>4.5</c:v>
                </c:pt>
                <c:pt idx="19">
                  <c:v>4.75</c:v>
                </c:pt>
                <c:pt idx="20">
                  <c:v>5</c:v>
                </c:pt>
                <c:pt idx="21">
                  <c:v>5.25</c:v>
                </c:pt>
                <c:pt idx="22">
                  <c:v>5.5</c:v>
                </c:pt>
                <c:pt idx="23">
                  <c:v>5.75</c:v>
                </c:pt>
                <c:pt idx="24">
                  <c:v>6</c:v>
                </c:pt>
                <c:pt idx="25">
                  <c:v>6.25</c:v>
                </c:pt>
                <c:pt idx="26">
                  <c:v>6.5</c:v>
                </c:pt>
                <c:pt idx="27">
                  <c:v>6.75</c:v>
                </c:pt>
                <c:pt idx="28">
                  <c:v>7</c:v>
                </c:pt>
                <c:pt idx="29">
                  <c:v>7.25</c:v>
                </c:pt>
                <c:pt idx="30">
                  <c:v>7.5</c:v>
                </c:pt>
                <c:pt idx="31">
                  <c:v>7.75</c:v>
                </c:pt>
                <c:pt idx="32">
                  <c:v>8</c:v>
                </c:pt>
                <c:pt idx="33">
                  <c:v>8.25</c:v>
                </c:pt>
                <c:pt idx="34">
                  <c:v>8.5</c:v>
                </c:pt>
                <c:pt idx="35">
                  <c:v>8.75</c:v>
                </c:pt>
                <c:pt idx="36">
                  <c:v>9</c:v>
                </c:pt>
                <c:pt idx="37">
                  <c:v>9.25</c:v>
                </c:pt>
                <c:pt idx="38">
                  <c:v>9.5</c:v>
                </c:pt>
                <c:pt idx="39">
                  <c:v>9.75</c:v>
                </c:pt>
                <c:pt idx="40">
                  <c:v>10</c:v>
                </c:pt>
                <c:pt idx="41">
                  <c:v>10.25</c:v>
                </c:pt>
                <c:pt idx="42">
                  <c:v>10.5</c:v>
                </c:pt>
                <c:pt idx="43">
                  <c:v>10.75</c:v>
                </c:pt>
                <c:pt idx="44">
                  <c:v>11</c:v>
                </c:pt>
                <c:pt idx="45">
                  <c:v>11.25</c:v>
                </c:pt>
                <c:pt idx="46">
                  <c:v>11.5</c:v>
                </c:pt>
                <c:pt idx="47">
                  <c:v>11.75</c:v>
                </c:pt>
                <c:pt idx="48">
                  <c:v>12</c:v>
                </c:pt>
                <c:pt idx="49">
                  <c:v>12.25</c:v>
                </c:pt>
                <c:pt idx="50">
                  <c:v>12.5</c:v>
                </c:pt>
                <c:pt idx="51">
                  <c:v>12.75</c:v>
                </c:pt>
                <c:pt idx="52">
                  <c:v>13</c:v>
                </c:pt>
                <c:pt idx="53">
                  <c:v>13.25</c:v>
                </c:pt>
                <c:pt idx="54">
                  <c:v>13.5</c:v>
                </c:pt>
                <c:pt idx="55">
                  <c:v>13.75</c:v>
                </c:pt>
                <c:pt idx="56">
                  <c:v>14</c:v>
                </c:pt>
                <c:pt idx="57">
                  <c:v>14.25</c:v>
                </c:pt>
                <c:pt idx="58">
                  <c:v>14.5</c:v>
                </c:pt>
                <c:pt idx="59">
                  <c:v>14.75</c:v>
                </c:pt>
                <c:pt idx="60">
                  <c:v>15</c:v>
                </c:pt>
                <c:pt idx="61">
                  <c:v>15.25</c:v>
                </c:pt>
                <c:pt idx="62">
                  <c:v>15.5</c:v>
                </c:pt>
                <c:pt idx="63">
                  <c:v>15.75</c:v>
                </c:pt>
                <c:pt idx="64">
                  <c:v>16</c:v>
                </c:pt>
                <c:pt idx="65">
                  <c:v>16.25</c:v>
                </c:pt>
                <c:pt idx="66">
                  <c:v>16.5</c:v>
                </c:pt>
                <c:pt idx="67">
                  <c:v>16.75</c:v>
                </c:pt>
                <c:pt idx="68">
                  <c:v>17</c:v>
                </c:pt>
                <c:pt idx="69">
                  <c:v>17.25</c:v>
                </c:pt>
                <c:pt idx="70">
                  <c:v>17.5</c:v>
                </c:pt>
                <c:pt idx="71">
                  <c:v>17.75</c:v>
                </c:pt>
                <c:pt idx="72">
                  <c:v>18</c:v>
                </c:pt>
                <c:pt idx="73">
                  <c:v>18.25</c:v>
                </c:pt>
                <c:pt idx="74">
                  <c:v>18.5</c:v>
                </c:pt>
                <c:pt idx="75">
                  <c:v>18.75</c:v>
                </c:pt>
                <c:pt idx="76">
                  <c:v>19</c:v>
                </c:pt>
                <c:pt idx="77">
                  <c:v>19.25</c:v>
                </c:pt>
                <c:pt idx="78">
                  <c:v>19.5</c:v>
                </c:pt>
                <c:pt idx="79">
                  <c:v>19.75</c:v>
                </c:pt>
                <c:pt idx="80">
                  <c:v>20</c:v>
                </c:pt>
                <c:pt idx="81">
                  <c:v>20.25</c:v>
                </c:pt>
                <c:pt idx="82">
                  <c:v>20.5</c:v>
                </c:pt>
                <c:pt idx="83">
                  <c:v>20.75</c:v>
                </c:pt>
                <c:pt idx="84">
                  <c:v>21</c:v>
                </c:pt>
                <c:pt idx="85">
                  <c:v>21.25</c:v>
                </c:pt>
                <c:pt idx="86">
                  <c:v>21.5</c:v>
                </c:pt>
                <c:pt idx="87">
                  <c:v>21.75</c:v>
                </c:pt>
                <c:pt idx="88">
                  <c:v>22</c:v>
                </c:pt>
                <c:pt idx="89">
                  <c:v>22.25</c:v>
                </c:pt>
                <c:pt idx="90">
                  <c:v>22.5</c:v>
                </c:pt>
                <c:pt idx="91">
                  <c:v>22.75</c:v>
                </c:pt>
                <c:pt idx="92">
                  <c:v>23</c:v>
                </c:pt>
                <c:pt idx="93">
                  <c:v>23.25</c:v>
                </c:pt>
                <c:pt idx="94">
                  <c:v>23.5</c:v>
                </c:pt>
                <c:pt idx="95">
                  <c:v>23.75</c:v>
                </c:pt>
                <c:pt idx="96">
                  <c:v>24</c:v>
                </c:pt>
                <c:pt idx="97">
                  <c:v>24.25</c:v>
                </c:pt>
                <c:pt idx="98">
                  <c:v>24.5</c:v>
                </c:pt>
                <c:pt idx="99">
                  <c:v>24.75</c:v>
                </c:pt>
                <c:pt idx="100">
                  <c:v>25</c:v>
                </c:pt>
                <c:pt idx="101">
                  <c:v>25.25</c:v>
                </c:pt>
                <c:pt idx="102">
                  <c:v>25.5</c:v>
                </c:pt>
                <c:pt idx="103">
                  <c:v>25.75</c:v>
                </c:pt>
                <c:pt idx="104">
                  <c:v>26</c:v>
                </c:pt>
                <c:pt idx="105">
                  <c:v>26.25</c:v>
                </c:pt>
                <c:pt idx="106">
                  <c:v>26.5</c:v>
                </c:pt>
                <c:pt idx="107">
                  <c:v>26.75</c:v>
                </c:pt>
                <c:pt idx="108">
                  <c:v>27</c:v>
                </c:pt>
                <c:pt idx="109">
                  <c:v>27.25</c:v>
                </c:pt>
                <c:pt idx="110">
                  <c:v>27.5</c:v>
                </c:pt>
                <c:pt idx="111">
                  <c:v>27.75</c:v>
                </c:pt>
                <c:pt idx="112">
                  <c:v>28</c:v>
                </c:pt>
                <c:pt idx="113">
                  <c:v>28.25</c:v>
                </c:pt>
                <c:pt idx="114">
                  <c:v>28.5</c:v>
                </c:pt>
                <c:pt idx="115">
                  <c:v>28.75</c:v>
                </c:pt>
                <c:pt idx="116">
                  <c:v>29</c:v>
                </c:pt>
                <c:pt idx="117">
                  <c:v>29.25</c:v>
                </c:pt>
                <c:pt idx="118">
                  <c:v>29.5</c:v>
                </c:pt>
                <c:pt idx="119">
                  <c:v>29.75</c:v>
                </c:pt>
                <c:pt idx="120">
                  <c:v>30</c:v>
                </c:pt>
                <c:pt idx="121">
                  <c:v>30.25</c:v>
                </c:pt>
                <c:pt idx="122">
                  <c:v>30.5</c:v>
                </c:pt>
                <c:pt idx="123">
                  <c:v>30.75</c:v>
                </c:pt>
                <c:pt idx="124">
                  <c:v>31</c:v>
                </c:pt>
                <c:pt idx="125">
                  <c:v>31.25</c:v>
                </c:pt>
                <c:pt idx="126">
                  <c:v>31.5</c:v>
                </c:pt>
                <c:pt idx="127">
                  <c:v>31.75</c:v>
                </c:pt>
                <c:pt idx="128">
                  <c:v>32</c:v>
                </c:pt>
                <c:pt idx="129">
                  <c:v>32.25</c:v>
                </c:pt>
                <c:pt idx="130">
                  <c:v>32.5</c:v>
                </c:pt>
                <c:pt idx="131">
                  <c:v>32.75</c:v>
                </c:pt>
                <c:pt idx="132">
                  <c:v>33</c:v>
                </c:pt>
                <c:pt idx="133">
                  <c:v>33.25</c:v>
                </c:pt>
                <c:pt idx="134">
                  <c:v>33.5</c:v>
                </c:pt>
                <c:pt idx="135">
                  <c:v>33.75</c:v>
                </c:pt>
                <c:pt idx="136">
                  <c:v>34</c:v>
                </c:pt>
                <c:pt idx="137">
                  <c:v>34.25</c:v>
                </c:pt>
                <c:pt idx="138">
                  <c:v>34.5</c:v>
                </c:pt>
                <c:pt idx="139">
                  <c:v>34.75</c:v>
                </c:pt>
                <c:pt idx="140">
                  <c:v>35</c:v>
                </c:pt>
                <c:pt idx="141">
                  <c:v>35.25</c:v>
                </c:pt>
                <c:pt idx="142">
                  <c:v>35.5</c:v>
                </c:pt>
                <c:pt idx="143">
                  <c:v>35.75</c:v>
                </c:pt>
                <c:pt idx="144">
                  <c:v>36</c:v>
                </c:pt>
                <c:pt idx="145">
                  <c:v>36.25</c:v>
                </c:pt>
                <c:pt idx="146">
                  <c:v>36.5</c:v>
                </c:pt>
                <c:pt idx="147">
                  <c:v>36.75</c:v>
                </c:pt>
                <c:pt idx="148">
                  <c:v>37</c:v>
                </c:pt>
                <c:pt idx="149">
                  <c:v>37.25</c:v>
                </c:pt>
                <c:pt idx="150">
                  <c:v>37.5</c:v>
                </c:pt>
                <c:pt idx="151">
                  <c:v>37.75</c:v>
                </c:pt>
                <c:pt idx="152">
                  <c:v>38</c:v>
                </c:pt>
                <c:pt idx="153">
                  <c:v>38.25</c:v>
                </c:pt>
                <c:pt idx="154">
                  <c:v>38.5</c:v>
                </c:pt>
                <c:pt idx="155">
                  <c:v>38.75</c:v>
                </c:pt>
                <c:pt idx="156">
                  <c:v>39</c:v>
                </c:pt>
                <c:pt idx="157">
                  <c:v>39.25</c:v>
                </c:pt>
                <c:pt idx="158">
                  <c:v>39.5</c:v>
                </c:pt>
                <c:pt idx="159">
                  <c:v>39.75</c:v>
                </c:pt>
                <c:pt idx="160">
                  <c:v>40</c:v>
                </c:pt>
                <c:pt idx="161">
                  <c:v>40.25</c:v>
                </c:pt>
                <c:pt idx="162">
                  <c:v>40.5</c:v>
                </c:pt>
                <c:pt idx="163">
                  <c:v>40.75</c:v>
                </c:pt>
                <c:pt idx="164">
                  <c:v>41</c:v>
                </c:pt>
                <c:pt idx="165">
                  <c:v>41.25</c:v>
                </c:pt>
                <c:pt idx="166">
                  <c:v>41.5</c:v>
                </c:pt>
                <c:pt idx="167">
                  <c:v>41.75</c:v>
                </c:pt>
                <c:pt idx="168">
                  <c:v>42</c:v>
                </c:pt>
                <c:pt idx="169">
                  <c:v>42.25</c:v>
                </c:pt>
                <c:pt idx="170">
                  <c:v>42.5</c:v>
                </c:pt>
                <c:pt idx="171">
                  <c:v>42.75</c:v>
                </c:pt>
                <c:pt idx="172">
                  <c:v>43</c:v>
                </c:pt>
                <c:pt idx="173">
                  <c:v>43.25</c:v>
                </c:pt>
                <c:pt idx="174">
                  <c:v>43.5</c:v>
                </c:pt>
                <c:pt idx="175">
                  <c:v>43.75</c:v>
                </c:pt>
                <c:pt idx="176">
                  <c:v>44</c:v>
                </c:pt>
                <c:pt idx="177">
                  <c:v>44.25</c:v>
                </c:pt>
                <c:pt idx="178">
                  <c:v>44.5</c:v>
                </c:pt>
                <c:pt idx="179">
                  <c:v>44.75</c:v>
                </c:pt>
                <c:pt idx="180">
                  <c:v>45</c:v>
                </c:pt>
                <c:pt idx="181">
                  <c:v>45.25</c:v>
                </c:pt>
                <c:pt idx="182">
                  <c:v>45.5</c:v>
                </c:pt>
                <c:pt idx="183">
                  <c:v>45.75</c:v>
                </c:pt>
                <c:pt idx="184">
                  <c:v>46</c:v>
                </c:pt>
                <c:pt idx="185">
                  <c:v>46.25</c:v>
                </c:pt>
                <c:pt idx="186">
                  <c:v>46.5</c:v>
                </c:pt>
                <c:pt idx="187">
                  <c:v>46.75</c:v>
                </c:pt>
                <c:pt idx="188">
                  <c:v>47</c:v>
                </c:pt>
                <c:pt idx="189">
                  <c:v>47.25</c:v>
                </c:pt>
                <c:pt idx="190">
                  <c:v>47.5</c:v>
                </c:pt>
                <c:pt idx="191">
                  <c:v>47.75</c:v>
                </c:pt>
                <c:pt idx="192">
                  <c:v>48</c:v>
                </c:pt>
              </c:numCache>
            </c:numRef>
          </c:xVal>
          <c:yVal>
            <c:numRef>
              <c:f>PLOTS!$D$3:$D$195</c:f>
              <c:numCache>
                <c:formatCode>General</c:formatCode>
                <c:ptCount val="193"/>
                <c:pt idx="0">
                  <c:v>0</c:v>
                </c:pt>
                <c:pt idx="1">
                  <c:v>73</c:v>
                </c:pt>
                <c:pt idx="2">
                  <c:v>343.4</c:v>
                </c:pt>
                <c:pt idx="3">
                  <c:v>855.1</c:v>
                </c:pt>
                <c:pt idx="4">
                  <c:v>1635.5</c:v>
                </c:pt>
                <c:pt idx="5">
                  <c:v>2800.6</c:v>
                </c:pt>
                <c:pt idx="6">
                  <c:v>4531.3999999999996</c:v>
                </c:pt>
                <c:pt idx="7">
                  <c:v>7003.1</c:v>
                </c:pt>
                <c:pt idx="8">
                  <c:v>10198.799999999999</c:v>
                </c:pt>
                <c:pt idx="9">
                  <c:v>13726</c:v>
                </c:pt>
                <c:pt idx="10">
                  <c:v>16944.2</c:v>
                </c:pt>
                <c:pt idx="11">
                  <c:v>19286.400000000001</c:v>
                </c:pt>
                <c:pt idx="12">
                  <c:v>20496.400000000001</c:v>
                </c:pt>
                <c:pt idx="13">
                  <c:v>20659.400000000001</c:v>
                </c:pt>
                <c:pt idx="14">
                  <c:v>20072.2</c:v>
                </c:pt>
                <c:pt idx="15">
                  <c:v>19081.599999999999</c:v>
                </c:pt>
                <c:pt idx="16">
                  <c:v>17946.3</c:v>
                </c:pt>
                <c:pt idx="17">
                  <c:v>16801.900000000001</c:v>
                </c:pt>
                <c:pt idx="18">
                  <c:v>15704.3</c:v>
                </c:pt>
                <c:pt idx="19">
                  <c:v>14671.3</c:v>
                </c:pt>
                <c:pt idx="20">
                  <c:v>13705.8</c:v>
                </c:pt>
                <c:pt idx="21">
                  <c:v>12805.3</c:v>
                </c:pt>
                <c:pt idx="22">
                  <c:v>11965.8</c:v>
                </c:pt>
                <c:pt idx="23">
                  <c:v>11183.3</c:v>
                </c:pt>
                <c:pt idx="24">
                  <c:v>10453.799999999999</c:v>
                </c:pt>
                <c:pt idx="25">
                  <c:v>9773.6</c:v>
                </c:pt>
                <c:pt idx="26">
                  <c:v>9139.2999999999993</c:v>
                </c:pt>
                <c:pt idx="27">
                  <c:v>8547.6</c:v>
                </c:pt>
                <c:pt idx="28">
                  <c:v>7995.6</c:v>
                </c:pt>
                <c:pt idx="29">
                  <c:v>7480.4</c:v>
                </c:pt>
                <c:pt idx="30">
                  <c:v>6999.7</c:v>
                </c:pt>
                <c:pt idx="31">
                  <c:v>6550.9</c:v>
                </c:pt>
                <c:pt idx="32">
                  <c:v>6131.9</c:v>
                </c:pt>
                <c:pt idx="33">
                  <c:v>5740.6</c:v>
                </c:pt>
                <c:pt idx="34">
                  <c:v>5375.1</c:v>
                </c:pt>
                <c:pt idx="35">
                  <c:v>5033.7</c:v>
                </c:pt>
                <c:pt idx="36">
                  <c:v>4714.8</c:v>
                </c:pt>
                <c:pt idx="37">
                  <c:v>4416.7</c:v>
                </c:pt>
                <c:pt idx="38">
                  <c:v>4138.1000000000004</c:v>
                </c:pt>
                <c:pt idx="39">
                  <c:v>3877.7</c:v>
                </c:pt>
                <c:pt idx="40">
                  <c:v>3634.2</c:v>
                </c:pt>
                <c:pt idx="41">
                  <c:v>3406.5</c:v>
                </c:pt>
                <c:pt idx="42">
                  <c:v>3193.5</c:v>
                </c:pt>
                <c:pt idx="43">
                  <c:v>2994.3</c:v>
                </c:pt>
                <c:pt idx="44">
                  <c:v>2808</c:v>
                </c:pt>
                <c:pt idx="45">
                  <c:v>2633.6</c:v>
                </c:pt>
                <c:pt idx="46">
                  <c:v>2470.4</c:v>
                </c:pt>
                <c:pt idx="47">
                  <c:v>2317.6</c:v>
                </c:pt>
                <c:pt idx="48">
                  <c:v>2174.6</c:v>
                </c:pt>
                <c:pt idx="49">
                  <c:v>2040.7</c:v>
                </c:pt>
                <c:pt idx="50">
                  <c:v>1912.4</c:v>
                </c:pt>
                <c:pt idx="51">
                  <c:v>1792.3</c:v>
                </c:pt>
                <c:pt idx="52">
                  <c:v>1680</c:v>
                </c:pt>
                <c:pt idx="53">
                  <c:v>1574.8</c:v>
                </c:pt>
                <c:pt idx="54">
                  <c:v>1479.3</c:v>
                </c:pt>
                <c:pt idx="55">
                  <c:v>1389.7</c:v>
                </c:pt>
                <c:pt idx="56">
                  <c:v>1305.7</c:v>
                </c:pt>
                <c:pt idx="57">
                  <c:v>1226.9000000000001</c:v>
                </c:pt>
                <c:pt idx="58">
                  <c:v>1153</c:v>
                </c:pt>
                <c:pt idx="59">
                  <c:v>1083.7</c:v>
                </c:pt>
                <c:pt idx="60">
                  <c:v>1018.6</c:v>
                </c:pt>
                <c:pt idx="61">
                  <c:v>957.6</c:v>
                </c:pt>
                <c:pt idx="62">
                  <c:v>900.3</c:v>
                </c:pt>
                <c:pt idx="63">
                  <c:v>846.5</c:v>
                </c:pt>
                <c:pt idx="64">
                  <c:v>796.1</c:v>
                </c:pt>
                <c:pt idx="65">
                  <c:v>748.7</c:v>
                </c:pt>
                <c:pt idx="66">
                  <c:v>704.2</c:v>
                </c:pt>
                <c:pt idx="67">
                  <c:v>662.5</c:v>
                </c:pt>
                <c:pt idx="68">
                  <c:v>623.20000000000005</c:v>
                </c:pt>
                <c:pt idx="69">
                  <c:v>586.4</c:v>
                </c:pt>
                <c:pt idx="70">
                  <c:v>551.79999999999995</c:v>
                </c:pt>
                <c:pt idx="71">
                  <c:v>518.9</c:v>
                </c:pt>
                <c:pt idx="72">
                  <c:v>486.8</c:v>
                </c:pt>
                <c:pt idx="73">
                  <c:v>454.4</c:v>
                </c:pt>
                <c:pt idx="74">
                  <c:v>422.1</c:v>
                </c:pt>
                <c:pt idx="75">
                  <c:v>389.9</c:v>
                </c:pt>
                <c:pt idx="76">
                  <c:v>357</c:v>
                </c:pt>
                <c:pt idx="77">
                  <c:v>326.8</c:v>
                </c:pt>
                <c:pt idx="78">
                  <c:v>299.8</c:v>
                </c:pt>
                <c:pt idx="79">
                  <c:v>276.60000000000002</c:v>
                </c:pt>
                <c:pt idx="80">
                  <c:v>258.7</c:v>
                </c:pt>
                <c:pt idx="81">
                  <c:v>243.6</c:v>
                </c:pt>
                <c:pt idx="82">
                  <c:v>230</c:v>
                </c:pt>
                <c:pt idx="83">
                  <c:v>217.3</c:v>
                </c:pt>
                <c:pt idx="84">
                  <c:v>205.4</c:v>
                </c:pt>
                <c:pt idx="85">
                  <c:v>194.2</c:v>
                </c:pt>
                <c:pt idx="86">
                  <c:v>183.5</c:v>
                </c:pt>
                <c:pt idx="87">
                  <c:v>173</c:v>
                </c:pt>
                <c:pt idx="88">
                  <c:v>161.69999999999999</c:v>
                </c:pt>
                <c:pt idx="89">
                  <c:v>148.30000000000001</c:v>
                </c:pt>
                <c:pt idx="90">
                  <c:v>133.69999999999999</c:v>
                </c:pt>
                <c:pt idx="91">
                  <c:v>119.3</c:v>
                </c:pt>
                <c:pt idx="92">
                  <c:v>106.7</c:v>
                </c:pt>
                <c:pt idx="93">
                  <c:v>97.5</c:v>
                </c:pt>
                <c:pt idx="94">
                  <c:v>90.7</c:v>
                </c:pt>
                <c:pt idx="95">
                  <c:v>85.3</c:v>
                </c:pt>
                <c:pt idx="96">
                  <c:v>80.7</c:v>
                </c:pt>
                <c:pt idx="97">
                  <c:v>76.5</c:v>
                </c:pt>
                <c:pt idx="98">
                  <c:v>72.5</c:v>
                </c:pt>
                <c:pt idx="99">
                  <c:v>68.8</c:v>
                </c:pt>
                <c:pt idx="100">
                  <c:v>65.2</c:v>
                </c:pt>
                <c:pt idx="101">
                  <c:v>61.9</c:v>
                </c:pt>
                <c:pt idx="102">
                  <c:v>58.7</c:v>
                </c:pt>
                <c:pt idx="103">
                  <c:v>55.7</c:v>
                </c:pt>
                <c:pt idx="104">
                  <c:v>52.8</c:v>
                </c:pt>
                <c:pt idx="105">
                  <c:v>50.1</c:v>
                </c:pt>
                <c:pt idx="106">
                  <c:v>47.2</c:v>
                </c:pt>
                <c:pt idx="107">
                  <c:v>42.6</c:v>
                </c:pt>
                <c:pt idx="108">
                  <c:v>33.799999999999997</c:v>
                </c:pt>
                <c:pt idx="109">
                  <c:v>23.4</c:v>
                </c:pt>
                <c:pt idx="110">
                  <c:v>13</c:v>
                </c:pt>
                <c:pt idx="111">
                  <c:v>4.8</c:v>
                </c:pt>
                <c:pt idx="112">
                  <c:v>1.4</c:v>
                </c:pt>
                <c:pt idx="113">
                  <c:v>0.4</c:v>
                </c:pt>
                <c:pt idx="114">
                  <c:v>0.1</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0</c:v>
                </c:pt>
                <c:pt idx="164">
                  <c:v>0</c:v>
                </c:pt>
                <c:pt idx="165">
                  <c:v>0</c:v>
                </c:pt>
                <c:pt idx="166">
                  <c:v>0</c:v>
                </c:pt>
                <c:pt idx="167">
                  <c:v>0</c:v>
                </c:pt>
                <c:pt idx="168">
                  <c:v>0</c:v>
                </c:pt>
                <c:pt idx="169">
                  <c:v>0</c:v>
                </c:pt>
                <c:pt idx="170">
                  <c:v>0</c:v>
                </c:pt>
                <c:pt idx="171">
                  <c:v>0</c:v>
                </c:pt>
                <c:pt idx="172">
                  <c:v>0</c:v>
                </c:pt>
                <c:pt idx="173">
                  <c:v>0</c:v>
                </c:pt>
                <c:pt idx="174">
                  <c:v>0</c:v>
                </c:pt>
                <c:pt idx="175">
                  <c:v>0</c:v>
                </c:pt>
                <c:pt idx="176">
                  <c:v>0</c:v>
                </c:pt>
                <c:pt idx="177">
                  <c:v>0</c:v>
                </c:pt>
                <c:pt idx="178">
                  <c:v>0</c:v>
                </c:pt>
                <c:pt idx="179">
                  <c:v>0</c:v>
                </c:pt>
                <c:pt idx="180">
                  <c:v>0</c:v>
                </c:pt>
                <c:pt idx="181">
                  <c:v>0</c:v>
                </c:pt>
                <c:pt idx="182">
                  <c:v>0</c:v>
                </c:pt>
                <c:pt idx="183">
                  <c:v>0</c:v>
                </c:pt>
                <c:pt idx="184">
                  <c:v>0</c:v>
                </c:pt>
                <c:pt idx="185">
                  <c:v>0</c:v>
                </c:pt>
                <c:pt idx="186">
                  <c:v>0</c:v>
                </c:pt>
                <c:pt idx="187">
                  <c:v>0</c:v>
                </c:pt>
                <c:pt idx="188">
                  <c:v>0</c:v>
                </c:pt>
                <c:pt idx="189">
                  <c:v>0</c:v>
                </c:pt>
                <c:pt idx="190">
                  <c:v>0</c:v>
                </c:pt>
                <c:pt idx="191">
                  <c:v>0</c:v>
                </c:pt>
                <c:pt idx="192">
                  <c:v>0</c:v>
                </c:pt>
              </c:numCache>
            </c:numRef>
          </c:yVal>
          <c:smooth val="0"/>
          <c:extLst>
            <c:ext xmlns:c16="http://schemas.microsoft.com/office/drawing/2014/chart" uri="{C3380CC4-5D6E-409C-BE32-E72D297353CC}">
              <c16:uniqueId val="{00000002-E703-491B-B1C6-A3345B7DB076}"/>
            </c:ext>
          </c:extLst>
        </c:ser>
        <c:ser>
          <c:idx val="3"/>
          <c:order val="3"/>
          <c:tx>
            <c:v>Peaked (75%) Unit Hydrograph</c:v>
          </c:tx>
          <c:spPr>
            <a:ln w="19050" cap="rnd">
              <a:solidFill>
                <a:schemeClr val="accent4"/>
              </a:solidFill>
              <a:round/>
            </a:ln>
            <a:effectLst/>
          </c:spPr>
          <c:marker>
            <c:symbol val="none"/>
          </c:marker>
          <c:xVal>
            <c:numRef>
              <c:f>PLOTS!$A$3:$A$195</c:f>
              <c:numCache>
                <c:formatCode>General</c:formatCode>
                <c:ptCount val="193"/>
                <c:pt idx="0">
                  <c:v>0</c:v>
                </c:pt>
                <c:pt idx="1">
                  <c:v>0.25</c:v>
                </c:pt>
                <c:pt idx="2">
                  <c:v>0.5</c:v>
                </c:pt>
                <c:pt idx="3">
                  <c:v>0.75</c:v>
                </c:pt>
                <c:pt idx="4">
                  <c:v>1</c:v>
                </c:pt>
                <c:pt idx="5">
                  <c:v>1.25</c:v>
                </c:pt>
                <c:pt idx="6">
                  <c:v>1.5</c:v>
                </c:pt>
                <c:pt idx="7">
                  <c:v>1.75</c:v>
                </c:pt>
                <c:pt idx="8">
                  <c:v>2</c:v>
                </c:pt>
                <c:pt idx="9">
                  <c:v>2.25</c:v>
                </c:pt>
                <c:pt idx="10">
                  <c:v>2.5</c:v>
                </c:pt>
                <c:pt idx="11">
                  <c:v>2.75</c:v>
                </c:pt>
                <c:pt idx="12">
                  <c:v>3</c:v>
                </c:pt>
                <c:pt idx="13">
                  <c:v>3.25</c:v>
                </c:pt>
                <c:pt idx="14">
                  <c:v>3.5</c:v>
                </c:pt>
                <c:pt idx="15">
                  <c:v>3.75</c:v>
                </c:pt>
                <c:pt idx="16">
                  <c:v>4</c:v>
                </c:pt>
                <c:pt idx="17">
                  <c:v>4.25</c:v>
                </c:pt>
                <c:pt idx="18">
                  <c:v>4.5</c:v>
                </c:pt>
                <c:pt idx="19">
                  <c:v>4.75</c:v>
                </c:pt>
                <c:pt idx="20">
                  <c:v>5</c:v>
                </c:pt>
                <c:pt idx="21">
                  <c:v>5.25</c:v>
                </c:pt>
                <c:pt idx="22">
                  <c:v>5.5</c:v>
                </c:pt>
                <c:pt idx="23">
                  <c:v>5.75</c:v>
                </c:pt>
                <c:pt idx="24">
                  <c:v>6</c:v>
                </c:pt>
                <c:pt idx="25">
                  <c:v>6.25</c:v>
                </c:pt>
                <c:pt idx="26">
                  <c:v>6.5</c:v>
                </c:pt>
                <c:pt idx="27">
                  <c:v>6.75</c:v>
                </c:pt>
                <c:pt idx="28">
                  <c:v>7</c:v>
                </c:pt>
                <c:pt idx="29">
                  <c:v>7.25</c:v>
                </c:pt>
                <c:pt idx="30">
                  <c:v>7.5</c:v>
                </c:pt>
                <c:pt idx="31">
                  <c:v>7.75</c:v>
                </c:pt>
                <c:pt idx="32">
                  <c:v>8</c:v>
                </c:pt>
                <c:pt idx="33">
                  <c:v>8.25</c:v>
                </c:pt>
                <c:pt idx="34">
                  <c:v>8.5</c:v>
                </c:pt>
                <c:pt idx="35">
                  <c:v>8.75</c:v>
                </c:pt>
                <c:pt idx="36">
                  <c:v>9</c:v>
                </c:pt>
                <c:pt idx="37">
                  <c:v>9.25</c:v>
                </c:pt>
                <c:pt idx="38">
                  <c:v>9.5</c:v>
                </c:pt>
                <c:pt idx="39">
                  <c:v>9.75</c:v>
                </c:pt>
                <c:pt idx="40">
                  <c:v>10</c:v>
                </c:pt>
                <c:pt idx="41">
                  <c:v>10.25</c:v>
                </c:pt>
                <c:pt idx="42">
                  <c:v>10.5</c:v>
                </c:pt>
                <c:pt idx="43">
                  <c:v>10.75</c:v>
                </c:pt>
                <c:pt idx="44">
                  <c:v>11</c:v>
                </c:pt>
                <c:pt idx="45">
                  <c:v>11.25</c:v>
                </c:pt>
                <c:pt idx="46">
                  <c:v>11.5</c:v>
                </c:pt>
                <c:pt idx="47">
                  <c:v>11.75</c:v>
                </c:pt>
                <c:pt idx="48">
                  <c:v>12</c:v>
                </c:pt>
                <c:pt idx="49">
                  <c:v>12.25</c:v>
                </c:pt>
                <c:pt idx="50">
                  <c:v>12.5</c:v>
                </c:pt>
                <c:pt idx="51">
                  <c:v>12.75</c:v>
                </c:pt>
                <c:pt idx="52">
                  <c:v>13</c:v>
                </c:pt>
                <c:pt idx="53">
                  <c:v>13.25</c:v>
                </c:pt>
                <c:pt idx="54">
                  <c:v>13.5</c:v>
                </c:pt>
                <c:pt idx="55">
                  <c:v>13.75</c:v>
                </c:pt>
                <c:pt idx="56">
                  <c:v>14</c:v>
                </c:pt>
                <c:pt idx="57">
                  <c:v>14.25</c:v>
                </c:pt>
                <c:pt idx="58">
                  <c:v>14.5</c:v>
                </c:pt>
                <c:pt idx="59">
                  <c:v>14.75</c:v>
                </c:pt>
                <c:pt idx="60">
                  <c:v>15</c:v>
                </c:pt>
                <c:pt idx="61">
                  <c:v>15.25</c:v>
                </c:pt>
                <c:pt idx="62">
                  <c:v>15.5</c:v>
                </c:pt>
                <c:pt idx="63">
                  <c:v>15.75</c:v>
                </c:pt>
                <c:pt idx="64">
                  <c:v>16</c:v>
                </c:pt>
                <c:pt idx="65">
                  <c:v>16.25</c:v>
                </c:pt>
                <c:pt idx="66">
                  <c:v>16.5</c:v>
                </c:pt>
                <c:pt idx="67">
                  <c:v>16.75</c:v>
                </c:pt>
                <c:pt idx="68">
                  <c:v>17</c:v>
                </c:pt>
                <c:pt idx="69">
                  <c:v>17.25</c:v>
                </c:pt>
                <c:pt idx="70">
                  <c:v>17.5</c:v>
                </c:pt>
                <c:pt idx="71">
                  <c:v>17.75</c:v>
                </c:pt>
                <c:pt idx="72">
                  <c:v>18</c:v>
                </c:pt>
                <c:pt idx="73">
                  <c:v>18.25</c:v>
                </c:pt>
                <c:pt idx="74">
                  <c:v>18.5</c:v>
                </c:pt>
                <c:pt idx="75">
                  <c:v>18.75</c:v>
                </c:pt>
                <c:pt idx="76">
                  <c:v>19</c:v>
                </c:pt>
                <c:pt idx="77">
                  <c:v>19.25</c:v>
                </c:pt>
                <c:pt idx="78">
                  <c:v>19.5</c:v>
                </c:pt>
                <c:pt idx="79">
                  <c:v>19.75</c:v>
                </c:pt>
                <c:pt idx="80">
                  <c:v>20</c:v>
                </c:pt>
                <c:pt idx="81">
                  <c:v>20.25</c:v>
                </c:pt>
                <c:pt idx="82">
                  <c:v>20.5</c:v>
                </c:pt>
                <c:pt idx="83">
                  <c:v>20.75</c:v>
                </c:pt>
                <c:pt idx="84">
                  <c:v>21</c:v>
                </c:pt>
                <c:pt idx="85">
                  <c:v>21.25</c:v>
                </c:pt>
                <c:pt idx="86">
                  <c:v>21.5</c:v>
                </c:pt>
                <c:pt idx="87">
                  <c:v>21.75</c:v>
                </c:pt>
                <c:pt idx="88">
                  <c:v>22</c:v>
                </c:pt>
                <c:pt idx="89">
                  <c:v>22.25</c:v>
                </c:pt>
                <c:pt idx="90">
                  <c:v>22.5</c:v>
                </c:pt>
                <c:pt idx="91">
                  <c:v>22.75</c:v>
                </c:pt>
                <c:pt idx="92">
                  <c:v>23</c:v>
                </c:pt>
                <c:pt idx="93">
                  <c:v>23.25</c:v>
                </c:pt>
                <c:pt idx="94">
                  <c:v>23.5</c:v>
                </c:pt>
                <c:pt idx="95">
                  <c:v>23.75</c:v>
                </c:pt>
                <c:pt idx="96">
                  <c:v>24</c:v>
                </c:pt>
                <c:pt idx="97">
                  <c:v>24.25</c:v>
                </c:pt>
                <c:pt idx="98">
                  <c:v>24.5</c:v>
                </c:pt>
                <c:pt idx="99">
                  <c:v>24.75</c:v>
                </c:pt>
                <c:pt idx="100">
                  <c:v>25</c:v>
                </c:pt>
                <c:pt idx="101">
                  <c:v>25.25</c:v>
                </c:pt>
                <c:pt idx="102">
                  <c:v>25.5</c:v>
                </c:pt>
                <c:pt idx="103">
                  <c:v>25.75</c:v>
                </c:pt>
                <c:pt idx="104">
                  <c:v>26</c:v>
                </c:pt>
                <c:pt idx="105">
                  <c:v>26.25</c:v>
                </c:pt>
                <c:pt idx="106">
                  <c:v>26.5</c:v>
                </c:pt>
                <c:pt idx="107">
                  <c:v>26.75</c:v>
                </c:pt>
                <c:pt idx="108">
                  <c:v>27</c:v>
                </c:pt>
                <c:pt idx="109">
                  <c:v>27.25</c:v>
                </c:pt>
                <c:pt idx="110">
                  <c:v>27.5</c:v>
                </c:pt>
                <c:pt idx="111">
                  <c:v>27.75</c:v>
                </c:pt>
                <c:pt idx="112">
                  <c:v>28</c:v>
                </c:pt>
                <c:pt idx="113">
                  <c:v>28.25</c:v>
                </c:pt>
                <c:pt idx="114">
                  <c:v>28.5</c:v>
                </c:pt>
                <c:pt idx="115">
                  <c:v>28.75</c:v>
                </c:pt>
                <c:pt idx="116">
                  <c:v>29</c:v>
                </c:pt>
                <c:pt idx="117">
                  <c:v>29.25</c:v>
                </c:pt>
                <c:pt idx="118">
                  <c:v>29.5</c:v>
                </c:pt>
                <c:pt idx="119">
                  <c:v>29.75</c:v>
                </c:pt>
                <c:pt idx="120">
                  <c:v>30</c:v>
                </c:pt>
                <c:pt idx="121">
                  <c:v>30.25</c:v>
                </c:pt>
                <c:pt idx="122">
                  <c:v>30.5</c:v>
                </c:pt>
                <c:pt idx="123">
                  <c:v>30.75</c:v>
                </c:pt>
                <c:pt idx="124">
                  <c:v>31</c:v>
                </c:pt>
                <c:pt idx="125">
                  <c:v>31.25</c:v>
                </c:pt>
                <c:pt idx="126">
                  <c:v>31.5</c:v>
                </c:pt>
                <c:pt idx="127">
                  <c:v>31.75</c:v>
                </c:pt>
                <c:pt idx="128">
                  <c:v>32</c:v>
                </c:pt>
                <c:pt idx="129">
                  <c:v>32.25</c:v>
                </c:pt>
                <c:pt idx="130">
                  <c:v>32.5</c:v>
                </c:pt>
                <c:pt idx="131">
                  <c:v>32.75</c:v>
                </c:pt>
                <c:pt idx="132">
                  <c:v>33</c:v>
                </c:pt>
                <c:pt idx="133">
                  <c:v>33.25</c:v>
                </c:pt>
                <c:pt idx="134">
                  <c:v>33.5</c:v>
                </c:pt>
                <c:pt idx="135">
                  <c:v>33.75</c:v>
                </c:pt>
                <c:pt idx="136">
                  <c:v>34</c:v>
                </c:pt>
                <c:pt idx="137">
                  <c:v>34.25</c:v>
                </c:pt>
                <c:pt idx="138">
                  <c:v>34.5</c:v>
                </c:pt>
                <c:pt idx="139">
                  <c:v>34.75</c:v>
                </c:pt>
                <c:pt idx="140">
                  <c:v>35</c:v>
                </c:pt>
                <c:pt idx="141">
                  <c:v>35.25</c:v>
                </c:pt>
                <c:pt idx="142">
                  <c:v>35.5</c:v>
                </c:pt>
                <c:pt idx="143">
                  <c:v>35.75</c:v>
                </c:pt>
                <c:pt idx="144">
                  <c:v>36</c:v>
                </c:pt>
                <c:pt idx="145">
                  <c:v>36.25</c:v>
                </c:pt>
                <c:pt idx="146">
                  <c:v>36.5</c:v>
                </c:pt>
                <c:pt idx="147">
                  <c:v>36.75</c:v>
                </c:pt>
                <c:pt idx="148">
                  <c:v>37</c:v>
                </c:pt>
                <c:pt idx="149">
                  <c:v>37.25</c:v>
                </c:pt>
                <c:pt idx="150">
                  <c:v>37.5</c:v>
                </c:pt>
                <c:pt idx="151">
                  <c:v>37.75</c:v>
                </c:pt>
                <c:pt idx="152">
                  <c:v>38</c:v>
                </c:pt>
                <c:pt idx="153">
                  <c:v>38.25</c:v>
                </c:pt>
                <c:pt idx="154">
                  <c:v>38.5</c:v>
                </c:pt>
                <c:pt idx="155">
                  <c:v>38.75</c:v>
                </c:pt>
                <c:pt idx="156">
                  <c:v>39</c:v>
                </c:pt>
                <c:pt idx="157">
                  <c:v>39.25</c:v>
                </c:pt>
                <c:pt idx="158">
                  <c:v>39.5</c:v>
                </c:pt>
                <c:pt idx="159">
                  <c:v>39.75</c:v>
                </c:pt>
                <c:pt idx="160">
                  <c:v>40</c:v>
                </c:pt>
                <c:pt idx="161">
                  <c:v>40.25</c:v>
                </c:pt>
                <c:pt idx="162">
                  <c:v>40.5</c:v>
                </c:pt>
                <c:pt idx="163">
                  <c:v>40.75</c:v>
                </c:pt>
                <c:pt idx="164">
                  <c:v>41</c:v>
                </c:pt>
                <c:pt idx="165">
                  <c:v>41.25</c:v>
                </c:pt>
                <c:pt idx="166">
                  <c:v>41.5</c:v>
                </c:pt>
                <c:pt idx="167">
                  <c:v>41.75</c:v>
                </c:pt>
                <c:pt idx="168">
                  <c:v>42</c:v>
                </c:pt>
                <c:pt idx="169">
                  <c:v>42.25</c:v>
                </c:pt>
                <c:pt idx="170">
                  <c:v>42.5</c:v>
                </c:pt>
                <c:pt idx="171">
                  <c:v>42.75</c:v>
                </c:pt>
                <c:pt idx="172">
                  <c:v>43</c:v>
                </c:pt>
                <c:pt idx="173">
                  <c:v>43.25</c:v>
                </c:pt>
                <c:pt idx="174">
                  <c:v>43.5</c:v>
                </c:pt>
                <c:pt idx="175">
                  <c:v>43.75</c:v>
                </c:pt>
                <c:pt idx="176">
                  <c:v>44</c:v>
                </c:pt>
                <c:pt idx="177">
                  <c:v>44.25</c:v>
                </c:pt>
                <c:pt idx="178">
                  <c:v>44.5</c:v>
                </c:pt>
                <c:pt idx="179">
                  <c:v>44.75</c:v>
                </c:pt>
                <c:pt idx="180">
                  <c:v>45</c:v>
                </c:pt>
                <c:pt idx="181">
                  <c:v>45.25</c:v>
                </c:pt>
                <c:pt idx="182">
                  <c:v>45.5</c:v>
                </c:pt>
                <c:pt idx="183">
                  <c:v>45.75</c:v>
                </c:pt>
                <c:pt idx="184">
                  <c:v>46</c:v>
                </c:pt>
                <c:pt idx="185">
                  <c:v>46.25</c:v>
                </c:pt>
                <c:pt idx="186">
                  <c:v>46.5</c:v>
                </c:pt>
                <c:pt idx="187">
                  <c:v>46.75</c:v>
                </c:pt>
                <c:pt idx="188">
                  <c:v>47</c:v>
                </c:pt>
                <c:pt idx="189">
                  <c:v>47.25</c:v>
                </c:pt>
                <c:pt idx="190">
                  <c:v>47.5</c:v>
                </c:pt>
                <c:pt idx="191">
                  <c:v>47.75</c:v>
                </c:pt>
                <c:pt idx="192">
                  <c:v>48</c:v>
                </c:pt>
              </c:numCache>
            </c:numRef>
          </c:xVal>
          <c:yVal>
            <c:numRef>
              <c:f>PLOTS!$E$3:$E$195</c:f>
              <c:numCache>
                <c:formatCode>General</c:formatCode>
                <c:ptCount val="193"/>
                <c:pt idx="0">
                  <c:v>0</c:v>
                </c:pt>
                <c:pt idx="1">
                  <c:v>106</c:v>
                </c:pt>
                <c:pt idx="2">
                  <c:v>484.3</c:v>
                </c:pt>
                <c:pt idx="3">
                  <c:v>1165.5</c:v>
                </c:pt>
                <c:pt idx="4">
                  <c:v>2288.3000000000002</c:v>
                </c:pt>
                <c:pt idx="5">
                  <c:v>4167.2</c:v>
                </c:pt>
                <c:pt idx="6">
                  <c:v>7061.7</c:v>
                </c:pt>
                <c:pt idx="7">
                  <c:v>11057.6</c:v>
                </c:pt>
                <c:pt idx="8">
                  <c:v>15694.5</c:v>
                </c:pt>
                <c:pt idx="9">
                  <c:v>19975</c:v>
                </c:pt>
                <c:pt idx="10">
                  <c:v>22923.7</c:v>
                </c:pt>
                <c:pt idx="11">
                  <c:v>24116.3</c:v>
                </c:pt>
                <c:pt idx="12">
                  <c:v>23800.2</c:v>
                </c:pt>
                <c:pt idx="13">
                  <c:v>22564</c:v>
                </c:pt>
                <c:pt idx="14">
                  <c:v>20986.3</c:v>
                </c:pt>
                <c:pt idx="15">
                  <c:v>19405.3</c:v>
                </c:pt>
                <c:pt idx="16">
                  <c:v>17923.2</c:v>
                </c:pt>
                <c:pt idx="17">
                  <c:v>16554.3</c:v>
                </c:pt>
                <c:pt idx="18">
                  <c:v>15293.2</c:v>
                </c:pt>
                <c:pt idx="19">
                  <c:v>14131.6</c:v>
                </c:pt>
                <c:pt idx="20">
                  <c:v>13061.4</c:v>
                </c:pt>
                <c:pt idx="21">
                  <c:v>12075.1</c:v>
                </c:pt>
                <c:pt idx="22">
                  <c:v>11166</c:v>
                </c:pt>
                <c:pt idx="23">
                  <c:v>10327.799999999999</c:v>
                </c:pt>
                <c:pt idx="24">
                  <c:v>9554.7000000000007</c:v>
                </c:pt>
                <c:pt idx="25">
                  <c:v>8841.5</c:v>
                </c:pt>
                <c:pt idx="26">
                  <c:v>8183.4</c:v>
                </c:pt>
                <c:pt idx="27">
                  <c:v>7576</c:v>
                </c:pt>
                <c:pt idx="28">
                  <c:v>7015.2</c:v>
                </c:pt>
                <c:pt idx="29">
                  <c:v>6497.4</c:v>
                </c:pt>
                <c:pt idx="30">
                  <c:v>6019.1</c:v>
                </c:pt>
                <c:pt idx="31">
                  <c:v>5577.1</c:v>
                </c:pt>
                <c:pt idx="32">
                  <c:v>5168.8</c:v>
                </c:pt>
                <c:pt idx="33">
                  <c:v>4791.3</c:v>
                </c:pt>
                <c:pt idx="34">
                  <c:v>4442.3</c:v>
                </c:pt>
                <c:pt idx="35">
                  <c:v>4119.6000000000004</c:v>
                </c:pt>
                <c:pt idx="36">
                  <c:v>3821.1</c:v>
                </c:pt>
                <c:pt idx="37">
                  <c:v>3544.9</c:v>
                </c:pt>
                <c:pt idx="38">
                  <c:v>3289.4</c:v>
                </c:pt>
                <c:pt idx="39">
                  <c:v>3052.8</c:v>
                </c:pt>
                <c:pt idx="40">
                  <c:v>2833.8</c:v>
                </c:pt>
                <c:pt idx="41">
                  <c:v>2631.1</c:v>
                </c:pt>
                <c:pt idx="42">
                  <c:v>2443.3000000000002</c:v>
                </c:pt>
                <c:pt idx="43">
                  <c:v>2265.9</c:v>
                </c:pt>
                <c:pt idx="44">
                  <c:v>2101.6999999999998</c:v>
                </c:pt>
                <c:pt idx="45">
                  <c:v>1949.7</c:v>
                </c:pt>
                <c:pt idx="46">
                  <c:v>1808.9</c:v>
                </c:pt>
                <c:pt idx="47">
                  <c:v>1681.9</c:v>
                </c:pt>
                <c:pt idx="48">
                  <c:v>1564.1</c:v>
                </c:pt>
                <c:pt idx="49">
                  <c:v>1454.7</c:v>
                </c:pt>
                <c:pt idx="50">
                  <c:v>1353.2</c:v>
                </c:pt>
                <c:pt idx="51">
                  <c:v>1259</c:v>
                </c:pt>
                <c:pt idx="52">
                  <c:v>1171.5</c:v>
                </c:pt>
                <c:pt idx="53">
                  <c:v>1090.3</c:v>
                </c:pt>
                <c:pt idx="54">
                  <c:v>1014.8</c:v>
                </c:pt>
                <c:pt idx="55">
                  <c:v>944.7</c:v>
                </c:pt>
                <c:pt idx="56">
                  <c:v>879.6</c:v>
                </c:pt>
                <c:pt idx="57">
                  <c:v>819.1</c:v>
                </c:pt>
                <c:pt idx="58">
                  <c:v>762.8</c:v>
                </c:pt>
                <c:pt idx="59">
                  <c:v>710.6</c:v>
                </c:pt>
                <c:pt idx="60">
                  <c:v>661.9</c:v>
                </c:pt>
                <c:pt idx="61">
                  <c:v>616.70000000000005</c:v>
                </c:pt>
                <c:pt idx="62">
                  <c:v>573.9</c:v>
                </c:pt>
                <c:pt idx="63">
                  <c:v>531.9</c:v>
                </c:pt>
                <c:pt idx="64">
                  <c:v>489.1</c:v>
                </c:pt>
                <c:pt idx="65">
                  <c:v>446.1</c:v>
                </c:pt>
                <c:pt idx="66">
                  <c:v>401.5</c:v>
                </c:pt>
                <c:pt idx="67">
                  <c:v>361.7</c:v>
                </c:pt>
                <c:pt idx="68">
                  <c:v>328.6</c:v>
                </c:pt>
                <c:pt idx="69">
                  <c:v>301.3</c:v>
                </c:pt>
                <c:pt idx="70">
                  <c:v>281.10000000000002</c:v>
                </c:pt>
                <c:pt idx="71">
                  <c:v>263.10000000000002</c:v>
                </c:pt>
                <c:pt idx="72">
                  <c:v>246.4</c:v>
                </c:pt>
                <c:pt idx="73">
                  <c:v>230.8</c:v>
                </c:pt>
                <c:pt idx="74">
                  <c:v>216.1</c:v>
                </c:pt>
                <c:pt idx="75">
                  <c:v>202.3</c:v>
                </c:pt>
                <c:pt idx="76">
                  <c:v>188.7</c:v>
                </c:pt>
                <c:pt idx="77">
                  <c:v>173.3</c:v>
                </c:pt>
                <c:pt idx="78">
                  <c:v>154.80000000000001</c:v>
                </c:pt>
                <c:pt idx="79">
                  <c:v>136.4</c:v>
                </c:pt>
                <c:pt idx="80">
                  <c:v>119.7</c:v>
                </c:pt>
                <c:pt idx="81">
                  <c:v>106.8</c:v>
                </c:pt>
                <c:pt idx="82">
                  <c:v>98.8</c:v>
                </c:pt>
                <c:pt idx="83">
                  <c:v>92.6</c:v>
                </c:pt>
                <c:pt idx="84">
                  <c:v>87</c:v>
                </c:pt>
                <c:pt idx="85">
                  <c:v>81.8</c:v>
                </c:pt>
                <c:pt idx="86">
                  <c:v>76.900000000000006</c:v>
                </c:pt>
                <c:pt idx="87">
                  <c:v>72.400000000000006</c:v>
                </c:pt>
                <c:pt idx="88">
                  <c:v>68</c:v>
                </c:pt>
                <c:pt idx="89">
                  <c:v>64</c:v>
                </c:pt>
                <c:pt idx="90">
                  <c:v>60.2</c:v>
                </c:pt>
                <c:pt idx="91">
                  <c:v>56.5</c:v>
                </c:pt>
                <c:pt idx="92">
                  <c:v>52.7</c:v>
                </c:pt>
                <c:pt idx="93">
                  <c:v>46.2</c:v>
                </c:pt>
                <c:pt idx="94">
                  <c:v>33.700000000000003</c:v>
                </c:pt>
                <c:pt idx="95">
                  <c:v>21</c:v>
                </c:pt>
                <c:pt idx="96">
                  <c:v>9.4</c:v>
                </c:pt>
                <c:pt idx="97">
                  <c:v>1.3</c:v>
                </c:pt>
                <c:pt idx="98">
                  <c:v>0.1</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0</c:v>
                </c:pt>
                <c:pt idx="164">
                  <c:v>0</c:v>
                </c:pt>
                <c:pt idx="165">
                  <c:v>0</c:v>
                </c:pt>
                <c:pt idx="166">
                  <c:v>0</c:v>
                </c:pt>
                <c:pt idx="167">
                  <c:v>0</c:v>
                </c:pt>
                <c:pt idx="168">
                  <c:v>0</c:v>
                </c:pt>
                <c:pt idx="169">
                  <c:v>0</c:v>
                </c:pt>
                <c:pt idx="170">
                  <c:v>0</c:v>
                </c:pt>
                <c:pt idx="171">
                  <c:v>0</c:v>
                </c:pt>
                <c:pt idx="172">
                  <c:v>0</c:v>
                </c:pt>
                <c:pt idx="173">
                  <c:v>0</c:v>
                </c:pt>
                <c:pt idx="174">
                  <c:v>0</c:v>
                </c:pt>
                <c:pt idx="175">
                  <c:v>0</c:v>
                </c:pt>
                <c:pt idx="176">
                  <c:v>0</c:v>
                </c:pt>
                <c:pt idx="177">
                  <c:v>0</c:v>
                </c:pt>
                <c:pt idx="178">
                  <c:v>0</c:v>
                </c:pt>
                <c:pt idx="179">
                  <c:v>0</c:v>
                </c:pt>
                <c:pt idx="180">
                  <c:v>0</c:v>
                </c:pt>
                <c:pt idx="181">
                  <c:v>0</c:v>
                </c:pt>
                <c:pt idx="182">
                  <c:v>0</c:v>
                </c:pt>
                <c:pt idx="183">
                  <c:v>0</c:v>
                </c:pt>
                <c:pt idx="184">
                  <c:v>0</c:v>
                </c:pt>
                <c:pt idx="185">
                  <c:v>0</c:v>
                </c:pt>
                <c:pt idx="186">
                  <c:v>0</c:v>
                </c:pt>
                <c:pt idx="187">
                  <c:v>0</c:v>
                </c:pt>
                <c:pt idx="188">
                  <c:v>0</c:v>
                </c:pt>
                <c:pt idx="189">
                  <c:v>0</c:v>
                </c:pt>
                <c:pt idx="190">
                  <c:v>0</c:v>
                </c:pt>
                <c:pt idx="191">
                  <c:v>0</c:v>
                </c:pt>
                <c:pt idx="192">
                  <c:v>0</c:v>
                </c:pt>
              </c:numCache>
            </c:numRef>
          </c:yVal>
          <c:smooth val="0"/>
          <c:extLst>
            <c:ext xmlns:c16="http://schemas.microsoft.com/office/drawing/2014/chart" uri="{C3380CC4-5D6E-409C-BE32-E72D297353CC}">
              <c16:uniqueId val="{00000003-E703-491B-B1C6-A3345B7DB076}"/>
            </c:ext>
          </c:extLst>
        </c:ser>
        <c:ser>
          <c:idx val="4"/>
          <c:order val="4"/>
          <c:tx>
            <c:v>Peaked (100%) Unit Hydrograph</c:v>
          </c:tx>
          <c:spPr>
            <a:ln w="19050" cap="rnd">
              <a:solidFill>
                <a:schemeClr val="accent5"/>
              </a:solidFill>
              <a:round/>
            </a:ln>
            <a:effectLst/>
          </c:spPr>
          <c:marker>
            <c:symbol val="none"/>
          </c:marker>
          <c:xVal>
            <c:numRef>
              <c:f>PLOTS!$A$3:$A$195</c:f>
              <c:numCache>
                <c:formatCode>General</c:formatCode>
                <c:ptCount val="193"/>
                <c:pt idx="0">
                  <c:v>0</c:v>
                </c:pt>
                <c:pt idx="1">
                  <c:v>0.25</c:v>
                </c:pt>
                <c:pt idx="2">
                  <c:v>0.5</c:v>
                </c:pt>
                <c:pt idx="3">
                  <c:v>0.75</c:v>
                </c:pt>
                <c:pt idx="4">
                  <c:v>1</c:v>
                </c:pt>
                <c:pt idx="5">
                  <c:v>1.25</c:v>
                </c:pt>
                <c:pt idx="6">
                  <c:v>1.5</c:v>
                </c:pt>
                <c:pt idx="7">
                  <c:v>1.75</c:v>
                </c:pt>
                <c:pt idx="8">
                  <c:v>2</c:v>
                </c:pt>
                <c:pt idx="9">
                  <c:v>2.25</c:v>
                </c:pt>
                <c:pt idx="10">
                  <c:v>2.5</c:v>
                </c:pt>
                <c:pt idx="11">
                  <c:v>2.75</c:v>
                </c:pt>
                <c:pt idx="12">
                  <c:v>3</c:v>
                </c:pt>
                <c:pt idx="13">
                  <c:v>3.25</c:v>
                </c:pt>
                <c:pt idx="14">
                  <c:v>3.5</c:v>
                </c:pt>
                <c:pt idx="15">
                  <c:v>3.75</c:v>
                </c:pt>
                <c:pt idx="16">
                  <c:v>4</c:v>
                </c:pt>
                <c:pt idx="17">
                  <c:v>4.25</c:v>
                </c:pt>
                <c:pt idx="18">
                  <c:v>4.5</c:v>
                </c:pt>
                <c:pt idx="19">
                  <c:v>4.75</c:v>
                </c:pt>
                <c:pt idx="20">
                  <c:v>5</c:v>
                </c:pt>
                <c:pt idx="21">
                  <c:v>5.25</c:v>
                </c:pt>
                <c:pt idx="22">
                  <c:v>5.5</c:v>
                </c:pt>
                <c:pt idx="23">
                  <c:v>5.75</c:v>
                </c:pt>
                <c:pt idx="24">
                  <c:v>6</c:v>
                </c:pt>
                <c:pt idx="25">
                  <c:v>6.25</c:v>
                </c:pt>
                <c:pt idx="26">
                  <c:v>6.5</c:v>
                </c:pt>
                <c:pt idx="27">
                  <c:v>6.75</c:v>
                </c:pt>
                <c:pt idx="28">
                  <c:v>7</c:v>
                </c:pt>
                <c:pt idx="29">
                  <c:v>7.25</c:v>
                </c:pt>
                <c:pt idx="30">
                  <c:v>7.5</c:v>
                </c:pt>
                <c:pt idx="31">
                  <c:v>7.75</c:v>
                </c:pt>
                <c:pt idx="32">
                  <c:v>8</c:v>
                </c:pt>
                <c:pt idx="33">
                  <c:v>8.25</c:v>
                </c:pt>
                <c:pt idx="34">
                  <c:v>8.5</c:v>
                </c:pt>
                <c:pt idx="35">
                  <c:v>8.75</c:v>
                </c:pt>
                <c:pt idx="36">
                  <c:v>9</c:v>
                </c:pt>
                <c:pt idx="37">
                  <c:v>9.25</c:v>
                </c:pt>
                <c:pt idx="38">
                  <c:v>9.5</c:v>
                </c:pt>
                <c:pt idx="39">
                  <c:v>9.75</c:v>
                </c:pt>
                <c:pt idx="40">
                  <c:v>10</c:v>
                </c:pt>
                <c:pt idx="41">
                  <c:v>10.25</c:v>
                </c:pt>
                <c:pt idx="42">
                  <c:v>10.5</c:v>
                </c:pt>
                <c:pt idx="43">
                  <c:v>10.75</c:v>
                </c:pt>
                <c:pt idx="44">
                  <c:v>11</c:v>
                </c:pt>
                <c:pt idx="45">
                  <c:v>11.25</c:v>
                </c:pt>
                <c:pt idx="46">
                  <c:v>11.5</c:v>
                </c:pt>
                <c:pt idx="47">
                  <c:v>11.75</c:v>
                </c:pt>
                <c:pt idx="48">
                  <c:v>12</c:v>
                </c:pt>
                <c:pt idx="49">
                  <c:v>12.25</c:v>
                </c:pt>
                <c:pt idx="50">
                  <c:v>12.5</c:v>
                </c:pt>
                <c:pt idx="51">
                  <c:v>12.75</c:v>
                </c:pt>
                <c:pt idx="52">
                  <c:v>13</c:v>
                </c:pt>
                <c:pt idx="53">
                  <c:v>13.25</c:v>
                </c:pt>
                <c:pt idx="54">
                  <c:v>13.5</c:v>
                </c:pt>
                <c:pt idx="55">
                  <c:v>13.75</c:v>
                </c:pt>
                <c:pt idx="56">
                  <c:v>14</c:v>
                </c:pt>
                <c:pt idx="57">
                  <c:v>14.25</c:v>
                </c:pt>
                <c:pt idx="58">
                  <c:v>14.5</c:v>
                </c:pt>
                <c:pt idx="59">
                  <c:v>14.75</c:v>
                </c:pt>
                <c:pt idx="60">
                  <c:v>15</c:v>
                </c:pt>
                <c:pt idx="61">
                  <c:v>15.25</c:v>
                </c:pt>
                <c:pt idx="62">
                  <c:v>15.5</c:v>
                </c:pt>
                <c:pt idx="63">
                  <c:v>15.75</c:v>
                </c:pt>
                <c:pt idx="64">
                  <c:v>16</c:v>
                </c:pt>
                <c:pt idx="65">
                  <c:v>16.25</c:v>
                </c:pt>
                <c:pt idx="66">
                  <c:v>16.5</c:v>
                </c:pt>
                <c:pt idx="67">
                  <c:v>16.75</c:v>
                </c:pt>
                <c:pt idx="68">
                  <c:v>17</c:v>
                </c:pt>
                <c:pt idx="69">
                  <c:v>17.25</c:v>
                </c:pt>
                <c:pt idx="70">
                  <c:v>17.5</c:v>
                </c:pt>
                <c:pt idx="71">
                  <c:v>17.75</c:v>
                </c:pt>
                <c:pt idx="72">
                  <c:v>18</c:v>
                </c:pt>
                <c:pt idx="73">
                  <c:v>18.25</c:v>
                </c:pt>
                <c:pt idx="74">
                  <c:v>18.5</c:v>
                </c:pt>
                <c:pt idx="75">
                  <c:v>18.75</c:v>
                </c:pt>
                <c:pt idx="76">
                  <c:v>19</c:v>
                </c:pt>
                <c:pt idx="77">
                  <c:v>19.25</c:v>
                </c:pt>
                <c:pt idx="78">
                  <c:v>19.5</c:v>
                </c:pt>
                <c:pt idx="79">
                  <c:v>19.75</c:v>
                </c:pt>
                <c:pt idx="80">
                  <c:v>20</c:v>
                </c:pt>
                <c:pt idx="81">
                  <c:v>20.25</c:v>
                </c:pt>
                <c:pt idx="82">
                  <c:v>20.5</c:v>
                </c:pt>
                <c:pt idx="83">
                  <c:v>20.75</c:v>
                </c:pt>
                <c:pt idx="84">
                  <c:v>21</c:v>
                </c:pt>
                <c:pt idx="85">
                  <c:v>21.25</c:v>
                </c:pt>
                <c:pt idx="86">
                  <c:v>21.5</c:v>
                </c:pt>
                <c:pt idx="87">
                  <c:v>21.75</c:v>
                </c:pt>
                <c:pt idx="88">
                  <c:v>22</c:v>
                </c:pt>
                <c:pt idx="89">
                  <c:v>22.25</c:v>
                </c:pt>
                <c:pt idx="90">
                  <c:v>22.5</c:v>
                </c:pt>
                <c:pt idx="91">
                  <c:v>22.75</c:v>
                </c:pt>
                <c:pt idx="92">
                  <c:v>23</c:v>
                </c:pt>
                <c:pt idx="93">
                  <c:v>23.25</c:v>
                </c:pt>
                <c:pt idx="94">
                  <c:v>23.5</c:v>
                </c:pt>
                <c:pt idx="95">
                  <c:v>23.75</c:v>
                </c:pt>
                <c:pt idx="96">
                  <c:v>24</c:v>
                </c:pt>
                <c:pt idx="97">
                  <c:v>24.25</c:v>
                </c:pt>
                <c:pt idx="98">
                  <c:v>24.5</c:v>
                </c:pt>
                <c:pt idx="99">
                  <c:v>24.75</c:v>
                </c:pt>
                <c:pt idx="100">
                  <c:v>25</c:v>
                </c:pt>
                <c:pt idx="101">
                  <c:v>25.25</c:v>
                </c:pt>
                <c:pt idx="102">
                  <c:v>25.5</c:v>
                </c:pt>
                <c:pt idx="103">
                  <c:v>25.75</c:v>
                </c:pt>
                <c:pt idx="104">
                  <c:v>26</c:v>
                </c:pt>
                <c:pt idx="105">
                  <c:v>26.25</c:v>
                </c:pt>
                <c:pt idx="106">
                  <c:v>26.5</c:v>
                </c:pt>
                <c:pt idx="107">
                  <c:v>26.75</c:v>
                </c:pt>
                <c:pt idx="108">
                  <c:v>27</c:v>
                </c:pt>
                <c:pt idx="109">
                  <c:v>27.25</c:v>
                </c:pt>
                <c:pt idx="110">
                  <c:v>27.5</c:v>
                </c:pt>
                <c:pt idx="111">
                  <c:v>27.75</c:v>
                </c:pt>
                <c:pt idx="112">
                  <c:v>28</c:v>
                </c:pt>
                <c:pt idx="113">
                  <c:v>28.25</c:v>
                </c:pt>
                <c:pt idx="114">
                  <c:v>28.5</c:v>
                </c:pt>
                <c:pt idx="115">
                  <c:v>28.75</c:v>
                </c:pt>
                <c:pt idx="116">
                  <c:v>29</c:v>
                </c:pt>
                <c:pt idx="117">
                  <c:v>29.25</c:v>
                </c:pt>
                <c:pt idx="118">
                  <c:v>29.5</c:v>
                </c:pt>
                <c:pt idx="119">
                  <c:v>29.75</c:v>
                </c:pt>
                <c:pt idx="120">
                  <c:v>30</c:v>
                </c:pt>
                <c:pt idx="121">
                  <c:v>30.25</c:v>
                </c:pt>
                <c:pt idx="122">
                  <c:v>30.5</c:v>
                </c:pt>
                <c:pt idx="123">
                  <c:v>30.75</c:v>
                </c:pt>
                <c:pt idx="124">
                  <c:v>31</c:v>
                </c:pt>
                <c:pt idx="125">
                  <c:v>31.25</c:v>
                </c:pt>
                <c:pt idx="126">
                  <c:v>31.5</c:v>
                </c:pt>
                <c:pt idx="127">
                  <c:v>31.75</c:v>
                </c:pt>
                <c:pt idx="128">
                  <c:v>32</c:v>
                </c:pt>
                <c:pt idx="129">
                  <c:v>32.25</c:v>
                </c:pt>
                <c:pt idx="130">
                  <c:v>32.5</c:v>
                </c:pt>
                <c:pt idx="131">
                  <c:v>32.75</c:v>
                </c:pt>
                <c:pt idx="132">
                  <c:v>33</c:v>
                </c:pt>
                <c:pt idx="133">
                  <c:v>33.25</c:v>
                </c:pt>
                <c:pt idx="134">
                  <c:v>33.5</c:v>
                </c:pt>
                <c:pt idx="135">
                  <c:v>33.75</c:v>
                </c:pt>
                <c:pt idx="136">
                  <c:v>34</c:v>
                </c:pt>
                <c:pt idx="137">
                  <c:v>34.25</c:v>
                </c:pt>
                <c:pt idx="138">
                  <c:v>34.5</c:v>
                </c:pt>
                <c:pt idx="139">
                  <c:v>34.75</c:v>
                </c:pt>
                <c:pt idx="140">
                  <c:v>35</c:v>
                </c:pt>
                <c:pt idx="141">
                  <c:v>35.25</c:v>
                </c:pt>
                <c:pt idx="142">
                  <c:v>35.5</c:v>
                </c:pt>
                <c:pt idx="143">
                  <c:v>35.75</c:v>
                </c:pt>
                <c:pt idx="144">
                  <c:v>36</c:v>
                </c:pt>
                <c:pt idx="145">
                  <c:v>36.25</c:v>
                </c:pt>
                <c:pt idx="146">
                  <c:v>36.5</c:v>
                </c:pt>
                <c:pt idx="147">
                  <c:v>36.75</c:v>
                </c:pt>
                <c:pt idx="148">
                  <c:v>37</c:v>
                </c:pt>
                <c:pt idx="149">
                  <c:v>37.25</c:v>
                </c:pt>
                <c:pt idx="150">
                  <c:v>37.5</c:v>
                </c:pt>
                <c:pt idx="151">
                  <c:v>37.75</c:v>
                </c:pt>
                <c:pt idx="152">
                  <c:v>38</c:v>
                </c:pt>
                <c:pt idx="153">
                  <c:v>38.25</c:v>
                </c:pt>
                <c:pt idx="154">
                  <c:v>38.5</c:v>
                </c:pt>
                <c:pt idx="155">
                  <c:v>38.75</c:v>
                </c:pt>
                <c:pt idx="156">
                  <c:v>39</c:v>
                </c:pt>
                <c:pt idx="157">
                  <c:v>39.25</c:v>
                </c:pt>
                <c:pt idx="158">
                  <c:v>39.5</c:v>
                </c:pt>
                <c:pt idx="159">
                  <c:v>39.75</c:v>
                </c:pt>
                <c:pt idx="160">
                  <c:v>40</c:v>
                </c:pt>
                <c:pt idx="161">
                  <c:v>40.25</c:v>
                </c:pt>
                <c:pt idx="162">
                  <c:v>40.5</c:v>
                </c:pt>
                <c:pt idx="163">
                  <c:v>40.75</c:v>
                </c:pt>
                <c:pt idx="164">
                  <c:v>41</c:v>
                </c:pt>
                <c:pt idx="165">
                  <c:v>41.25</c:v>
                </c:pt>
                <c:pt idx="166">
                  <c:v>41.5</c:v>
                </c:pt>
                <c:pt idx="167">
                  <c:v>41.75</c:v>
                </c:pt>
                <c:pt idx="168">
                  <c:v>42</c:v>
                </c:pt>
                <c:pt idx="169">
                  <c:v>42.25</c:v>
                </c:pt>
                <c:pt idx="170">
                  <c:v>42.5</c:v>
                </c:pt>
                <c:pt idx="171">
                  <c:v>42.75</c:v>
                </c:pt>
                <c:pt idx="172">
                  <c:v>43</c:v>
                </c:pt>
                <c:pt idx="173">
                  <c:v>43.25</c:v>
                </c:pt>
                <c:pt idx="174">
                  <c:v>43.5</c:v>
                </c:pt>
                <c:pt idx="175">
                  <c:v>43.75</c:v>
                </c:pt>
                <c:pt idx="176">
                  <c:v>44</c:v>
                </c:pt>
                <c:pt idx="177">
                  <c:v>44.25</c:v>
                </c:pt>
                <c:pt idx="178">
                  <c:v>44.5</c:v>
                </c:pt>
                <c:pt idx="179">
                  <c:v>44.75</c:v>
                </c:pt>
                <c:pt idx="180">
                  <c:v>45</c:v>
                </c:pt>
                <c:pt idx="181">
                  <c:v>45.25</c:v>
                </c:pt>
                <c:pt idx="182">
                  <c:v>45.5</c:v>
                </c:pt>
                <c:pt idx="183">
                  <c:v>45.75</c:v>
                </c:pt>
                <c:pt idx="184">
                  <c:v>46</c:v>
                </c:pt>
                <c:pt idx="185">
                  <c:v>46.25</c:v>
                </c:pt>
                <c:pt idx="186">
                  <c:v>46.5</c:v>
                </c:pt>
                <c:pt idx="187">
                  <c:v>46.75</c:v>
                </c:pt>
                <c:pt idx="188">
                  <c:v>47</c:v>
                </c:pt>
                <c:pt idx="189">
                  <c:v>47.25</c:v>
                </c:pt>
                <c:pt idx="190">
                  <c:v>47.5</c:v>
                </c:pt>
                <c:pt idx="191">
                  <c:v>47.75</c:v>
                </c:pt>
                <c:pt idx="192">
                  <c:v>48</c:v>
                </c:pt>
              </c:numCache>
            </c:numRef>
          </c:xVal>
          <c:yVal>
            <c:numRef>
              <c:f>PLOTS!$F$3:$F$195</c:f>
              <c:numCache>
                <c:formatCode>General</c:formatCode>
                <c:ptCount val="193"/>
                <c:pt idx="0">
                  <c:v>0</c:v>
                </c:pt>
                <c:pt idx="1">
                  <c:v>148</c:v>
                </c:pt>
                <c:pt idx="2">
                  <c:v>625.1</c:v>
                </c:pt>
                <c:pt idx="3">
                  <c:v>1469</c:v>
                </c:pt>
                <c:pt idx="4">
                  <c:v>3160.9</c:v>
                </c:pt>
                <c:pt idx="5">
                  <c:v>6239.5</c:v>
                </c:pt>
                <c:pt idx="6">
                  <c:v>10916.2</c:v>
                </c:pt>
                <c:pt idx="7">
                  <c:v>16718.7</c:v>
                </c:pt>
                <c:pt idx="8">
                  <c:v>22322</c:v>
                </c:pt>
                <c:pt idx="9">
                  <c:v>26171.4</c:v>
                </c:pt>
                <c:pt idx="10">
                  <c:v>27577.7</c:v>
                </c:pt>
                <c:pt idx="11">
                  <c:v>26887</c:v>
                </c:pt>
                <c:pt idx="12">
                  <c:v>25047.9</c:v>
                </c:pt>
                <c:pt idx="13">
                  <c:v>22951.599999999999</c:v>
                </c:pt>
                <c:pt idx="14">
                  <c:v>20959.7</c:v>
                </c:pt>
                <c:pt idx="15">
                  <c:v>19132.599999999999</c:v>
                </c:pt>
                <c:pt idx="16">
                  <c:v>17468.099999999999</c:v>
                </c:pt>
                <c:pt idx="17">
                  <c:v>15953.2</c:v>
                </c:pt>
                <c:pt idx="18">
                  <c:v>14574.3</c:v>
                </c:pt>
                <c:pt idx="19">
                  <c:v>13318.8</c:v>
                </c:pt>
                <c:pt idx="20">
                  <c:v>12175.3</c:v>
                </c:pt>
                <c:pt idx="21">
                  <c:v>11133.4</c:v>
                </c:pt>
                <c:pt idx="22">
                  <c:v>10183.700000000001</c:v>
                </c:pt>
                <c:pt idx="23">
                  <c:v>9317.9</c:v>
                </c:pt>
                <c:pt idx="24">
                  <c:v>8528.1</c:v>
                </c:pt>
                <c:pt idx="25">
                  <c:v>7807.6</c:v>
                </c:pt>
                <c:pt idx="26">
                  <c:v>7150.1</c:v>
                </c:pt>
                <c:pt idx="27">
                  <c:v>6549.7</c:v>
                </c:pt>
                <c:pt idx="28">
                  <c:v>6001.5</c:v>
                </c:pt>
                <c:pt idx="29">
                  <c:v>5500.6</c:v>
                </c:pt>
                <c:pt idx="30">
                  <c:v>5043</c:v>
                </c:pt>
                <c:pt idx="31">
                  <c:v>4624.6000000000004</c:v>
                </c:pt>
                <c:pt idx="32">
                  <c:v>4242.1000000000004</c:v>
                </c:pt>
                <c:pt idx="33">
                  <c:v>3892.3</c:v>
                </c:pt>
                <c:pt idx="34">
                  <c:v>3572.2</c:v>
                </c:pt>
                <c:pt idx="35">
                  <c:v>3279.3</c:v>
                </c:pt>
                <c:pt idx="36">
                  <c:v>3011.1</c:v>
                </c:pt>
                <c:pt idx="37">
                  <c:v>2765.6</c:v>
                </c:pt>
                <c:pt idx="38">
                  <c:v>2537.1</c:v>
                </c:pt>
                <c:pt idx="39">
                  <c:v>2328</c:v>
                </c:pt>
                <c:pt idx="40">
                  <c:v>2136.5</c:v>
                </c:pt>
                <c:pt idx="41">
                  <c:v>1961.1</c:v>
                </c:pt>
                <c:pt idx="42">
                  <c:v>1804</c:v>
                </c:pt>
                <c:pt idx="43">
                  <c:v>1659.9</c:v>
                </c:pt>
                <c:pt idx="44">
                  <c:v>1527.6</c:v>
                </c:pt>
                <c:pt idx="45">
                  <c:v>1406.1</c:v>
                </c:pt>
                <c:pt idx="46">
                  <c:v>1294.5</c:v>
                </c:pt>
                <c:pt idx="47">
                  <c:v>1192.0999999999999</c:v>
                </c:pt>
                <c:pt idx="48">
                  <c:v>1097.9000000000001</c:v>
                </c:pt>
                <c:pt idx="49">
                  <c:v>1011.4</c:v>
                </c:pt>
                <c:pt idx="50">
                  <c:v>931.9</c:v>
                </c:pt>
                <c:pt idx="51">
                  <c:v>858.8</c:v>
                </c:pt>
                <c:pt idx="52">
                  <c:v>791.6</c:v>
                </c:pt>
                <c:pt idx="53">
                  <c:v>729.7</c:v>
                </c:pt>
                <c:pt idx="54">
                  <c:v>672.9</c:v>
                </c:pt>
                <c:pt idx="55">
                  <c:v>619.6</c:v>
                </c:pt>
                <c:pt idx="56">
                  <c:v>565.29999999999995</c:v>
                </c:pt>
                <c:pt idx="57">
                  <c:v>506.4</c:v>
                </c:pt>
                <c:pt idx="58">
                  <c:v>450.1</c:v>
                </c:pt>
                <c:pt idx="59">
                  <c:v>399.1</c:v>
                </c:pt>
                <c:pt idx="60">
                  <c:v>357.5</c:v>
                </c:pt>
                <c:pt idx="61">
                  <c:v>328.4</c:v>
                </c:pt>
                <c:pt idx="62">
                  <c:v>303.89999999999998</c:v>
                </c:pt>
                <c:pt idx="63">
                  <c:v>281.8</c:v>
                </c:pt>
                <c:pt idx="64">
                  <c:v>261.3</c:v>
                </c:pt>
                <c:pt idx="65">
                  <c:v>242.4</c:v>
                </c:pt>
                <c:pt idx="66">
                  <c:v>223.5</c:v>
                </c:pt>
                <c:pt idx="67">
                  <c:v>198.3</c:v>
                </c:pt>
                <c:pt idx="68">
                  <c:v>173.4</c:v>
                </c:pt>
                <c:pt idx="69">
                  <c:v>150</c:v>
                </c:pt>
                <c:pt idx="70">
                  <c:v>130.19999999999999</c:v>
                </c:pt>
                <c:pt idx="71">
                  <c:v>118.9</c:v>
                </c:pt>
                <c:pt idx="72">
                  <c:v>110.3</c:v>
                </c:pt>
                <c:pt idx="73">
                  <c:v>102.7</c:v>
                </c:pt>
                <c:pt idx="74">
                  <c:v>95.7</c:v>
                </c:pt>
                <c:pt idx="75">
                  <c:v>89.1</c:v>
                </c:pt>
                <c:pt idx="76">
                  <c:v>83.1</c:v>
                </c:pt>
                <c:pt idx="77">
                  <c:v>77.400000000000006</c:v>
                </c:pt>
                <c:pt idx="78">
                  <c:v>72.099999999999994</c:v>
                </c:pt>
                <c:pt idx="79">
                  <c:v>67.2</c:v>
                </c:pt>
                <c:pt idx="80">
                  <c:v>63.4</c:v>
                </c:pt>
                <c:pt idx="81">
                  <c:v>49.8</c:v>
                </c:pt>
                <c:pt idx="82">
                  <c:v>34.4</c:v>
                </c:pt>
                <c:pt idx="83">
                  <c:v>19.5</c:v>
                </c:pt>
                <c:pt idx="84">
                  <c:v>4.7</c:v>
                </c:pt>
                <c:pt idx="85">
                  <c:v>0.9</c:v>
                </c:pt>
                <c:pt idx="86">
                  <c:v>0.2</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0</c:v>
                </c:pt>
                <c:pt idx="164">
                  <c:v>0</c:v>
                </c:pt>
                <c:pt idx="165">
                  <c:v>0</c:v>
                </c:pt>
                <c:pt idx="166">
                  <c:v>0</c:v>
                </c:pt>
                <c:pt idx="167">
                  <c:v>0</c:v>
                </c:pt>
                <c:pt idx="168">
                  <c:v>0</c:v>
                </c:pt>
                <c:pt idx="169">
                  <c:v>0</c:v>
                </c:pt>
                <c:pt idx="170">
                  <c:v>0</c:v>
                </c:pt>
                <c:pt idx="171">
                  <c:v>0</c:v>
                </c:pt>
                <c:pt idx="172">
                  <c:v>0</c:v>
                </c:pt>
                <c:pt idx="173">
                  <c:v>0</c:v>
                </c:pt>
                <c:pt idx="174">
                  <c:v>0</c:v>
                </c:pt>
                <c:pt idx="175">
                  <c:v>0</c:v>
                </c:pt>
                <c:pt idx="176">
                  <c:v>0</c:v>
                </c:pt>
                <c:pt idx="177">
                  <c:v>0</c:v>
                </c:pt>
                <c:pt idx="178">
                  <c:v>0</c:v>
                </c:pt>
                <c:pt idx="179">
                  <c:v>0</c:v>
                </c:pt>
                <c:pt idx="180">
                  <c:v>0</c:v>
                </c:pt>
                <c:pt idx="181">
                  <c:v>0</c:v>
                </c:pt>
                <c:pt idx="182">
                  <c:v>0</c:v>
                </c:pt>
                <c:pt idx="183">
                  <c:v>0</c:v>
                </c:pt>
                <c:pt idx="184">
                  <c:v>0</c:v>
                </c:pt>
                <c:pt idx="185">
                  <c:v>0</c:v>
                </c:pt>
                <c:pt idx="186">
                  <c:v>0</c:v>
                </c:pt>
                <c:pt idx="187">
                  <c:v>0</c:v>
                </c:pt>
                <c:pt idx="188">
                  <c:v>0</c:v>
                </c:pt>
                <c:pt idx="189">
                  <c:v>0</c:v>
                </c:pt>
                <c:pt idx="190">
                  <c:v>0</c:v>
                </c:pt>
                <c:pt idx="191">
                  <c:v>0</c:v>
                </c:pt>
                <c:pt idx="192">
                  <c:v>0</c:v>
                </c:pt>
              </c:numCache>
            </c:numRef>
          </c:yVal>
          <c:smooth val="0"/>
          <c:extLst>
            <c:ext xmlns:c16="http://schemas.microsoft.com/office/drawing/2014/chart" uri="{C3380CC4-5D6E-409C-BE32-E72D297353CC}">
              <c16:uniqueId val="{00000004-E703-491B-B1C6-A3345B7DB076}"/>
            </c:ext>
          </c:extLst>
        </c:ser>
        <c:dLbls>
          <c:showLegendKey val="0"/>
          <c:showVal val="0"/>
          <c:showCatName val="0"/>
          <c:showSerName val="0"/>
          <c:showPercent val="0"/>
          <c:showBubbleSize val="0"/>
        </c:dLbls>
        <c:axId val="384018320"/>
        <c:axId val="384018712"/>
      </c:scatterChart>
      <c:valAx>
        <c:axId val="384018320"/>
        <c:scaling>
          <c:orientation val="minMax"/>
          <c:max val="24"/>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Time (hr)</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out"/>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84018712"/>
        <c:crosses val="autoZero"/>
        <c:crossBetween val="midCat"/>
        <c:majorUnit val="3"/>
        <c:minorUnit val="1"/>
      </c:valAx>
      <c:valAx>
        <c:axId val="38401871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flow (ft</a:t>
                </a:r>
                <a:r>
                  <a:rPr lang="en-US" baseline="30000"/>
                  <a:t>3</a:t>
                </a:r>
                <a:r>
                  <a:rPr lang="en-US"/>
                  <a:t>/s)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out"/>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84018320"/>
        <c:crosses val="autoZero"/>
        <c:crossBetween val="midCat"/>
        <c:majorUnit val="5000"/>
        <c:minorUnit val="1000"/>
      </c:valAx>
      <c:spPr>
        <a:noFill/>
        <a:ln>
          <a:noFill/>
        </a:ln>
        <a:effectLst/>
      </c:spPr>
    </c:plotArea>
    <c:legend>
      <c:legendPos val="r"/>
      <c:layout>
        <c:manualLayout>
          <c:xMode val="edge"/>
          <c:yMode val="edge"/>
          <c:x val="0.65354798228346456"/>
          <c:y val="0.42526074609526271"/>
          <c:w val="0.24643270177165352"/>
          <c:h val="0.29223312249903188"/>
        </c:manualLayout>
      </c:layout>
      <c:overlay val="1"/>
      <c:spPr>
        <a:solidFill>
          <a:schemeClr val="bg1"/>
        </a:solidFill>
        <a:ln>
          <a:solidFill>
            <a:schemeClr val="tx1"/>
          </a:solid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rgbClr val="FFFFFF"/>
    </a:solidFill>
    <a:ln>
      <a:solidFill>
        <a:prstClr val="black"/>
      </a:solidFill>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areaChart>
        <c:grouping val="stacked"/>
        <c:varyColors val="0"/>
        <c:ser>
          <c:idx val="2"/>
          <c:order val="6"/>
          <c:tx>
            <c:strRef>
              <c:f>Plots!$Z$2</c:f>
              <c:strCache>
                <c:ptCount val="1"/>
                <c:pt idx="0">
                  <c:v>bottom area</c:v>
                </c:pt>
              </c:strCache>
            </c:strRef>
          </c:tx>
          <c:spPr>
            <a:noFill/>
            <a:ln>
              <a:noFill/>
            </a:ln>
            <a:effectLst/>
          </c:spPr>
          <c:cat>
            <c:numRef>
              <c:f>Plots!$Y$3:$Y$679</c:f>
              <c:numCache>
                <c:formatCode>0.00</c:formatCode>
                <c:ptCount val="677"/>
                <c:pt idx="0" formatCode="General">
                  <c:v>0</c:v>
                </c:pt>
                <c:pt idx="1">
                  <c:v>0</c:v>
                </c:pt>
                <c:pt idx="2">
                  <c:v>0</c:v>
                </c:pt>
                <c:pt idx="3">
                  <c:v>1.3888888888888888</c:v>
                </c:pt>
                <c:pt idx="4">
                  <c:v>2.7777777777777777</c:v>
                </c:pt>
                <c:pt idx="5">
                  <c:v>4.166666666666667</c:v>
                </c:pt>
                <c:pt idx="6">
                  <c:v>5.5555555555555554</c:v>
                </c:pt>
                <c:pt idx="7">
                  <c:v>6.9444444444444446</c:v>
                </c:pt>
                <c:pt idx="8">
                  <c:v>8.3333333333333339</c:v>
                </c:pt>
                <c:pt idx="9">
                  <c:v>9.7222222222222214</c:v>
                </c:pt>
                <c:pt idx="10">
                  <c:v>11.111111111111111</c:v>
                </c:pt>
                <c:pt idx="11">
                  <c:v>12.5</c:v>
                </c:pt>
                <c:pt idx="12">
                  <c:v>13.888888888888889</c:v>
                </c:pt>
                <c:pt idx="13">
                  <c:v>15.277777777777779</c:v>
                </c:pt>
                <c:pt idx="14">
                  <c:v>16.666666666666668</c:v>
                </c:pt>
                <c:pt idx="15">
                  <c:v>18.055555555555557</c:v>
                </c:pt>
                <c:pt idx="16">
                  <c:v>19.444444444444443</c:v>
                </c:pt>
                <c:pt idx="17">
                  <c:v>20.833333333333332</c:v>
                </c:pt>
                <c:pt idx="18">
                  <c:v>22.222222222222221</c:v>
                </c:pt>
                <c:pt idx="19">
                  <c:v>23.611111111111111</c:v>
                </c:pt>
                <c:pt idx="20">
                  <c:v>25</c:v>
                </c:pt>
                <c:pt idx="21">
                  <c:v>26.388888888888889</c:v>
                </c:pt>
                <c:pt idx="22">
                  <c:v>27.777777777777779</c:v>
                </c:pt>
                <c:pt idx="23">
                  <c:v>29.166666666666668</c:v>
                </c:pt>
                <c:pt idx="24">
                  <c:v>30.555555555555557</c:v>
                </c:pt>
                <c:pt idx="25">
                  <c:v>31.944444444444443</c:v>
                </c:pt>
                <c:pt idx="26">
                  <c:v>33.333333333333336</c:v>
                </c:pt>
                <c:pt idx="27">
                  <c:v>34.722222222222221</c:v>
                </c:pt>
                <c:pt idx="28">
                  <c:v>36.111111111111114</c:v>
                </c:pt>
                <c:pt idx="29">
                  <c:v>37.5</c:v>
                </c:pt>
                <c:pt idx="30">
                  <c:v>38.888888888888886</c:v>
                </c:pt>
                <c:pt idx="31">
                  <c:v>40.277777777777779</c:v>
                </c:pt>
                <c:pt idx="32">
                  <c:v>41.666666666666664</c:v>
                </c:pt>
                <c:pt idx="33">
                  <c:v>43.055555555555557</c:v>
                </c:pt>
                <c:pt idx="34">
                  <c:v>44.444444444444443</c:v>
                </c:pt>
                <c:pt idx="35">
                  <c:v>45.833333333333336</c:v>
                </c:pt>
                <c:pt idx="36">
                  <c:v>47.222222222222221</c:v>
                </c:pt>
                <c:pt idx="37">
                  <c:v>48.611111111111114</c:v>
                </c:pt>
                <c:pt idx="38">
                  <c:v>50</c:v>
                </c:pt>
                <c:pt idx="39">
                  <c:v>51.388888888888886</c:v>
                </c:pt>
                <c:pt idx="40">
                  <c:v>52.777777777777779</c:v>
                </c:pt>
                <c:pt idx="41">
                  <c:v>54.166666666666664</c:v>
                </c:pt>
                <c:pt idx="42">
                  <c:v>55.555555555555557</c:v>
                </c:pt>
                <c:pt idx="43">
                  <c:v>56.944444444444443</c:v>
                </c:pt>
                <c:pt idx="44">
                  <c:v>58.333333333333336</c:v>
                </c:pt>
                <c:pt idx="45">
                  <c:v>59.722222222222221</c:v>
                </c:pt>
                <c:pt idx="46">
                  <c:v>61.111111111111114</c:v>
                </c:pt>
                <c:pt idx="47">
                  <c:v>62.5</c:v>
                </c:pt>
                <c:pt idx="48">
                  <c:v>63.888888888888886</c:v>
                </c:pt>
                <c:pt idx="49">
                  <c:v>65.277777777777771</c:v>
                </c:pt>
                <c:pt idx="50">
                  <c:v>66.666666666666671</c:v>
                </c:pt>
                <c:pt idx="51">
                  <c:v>68.055555555555557</c:v>
                </c:pt>
                <c:pt idx="52">
                  <c:v>69.444444444444443</c:v>
                </c:pt>
                <c:pt idx="53">
                  <c:v>70.833333333333329</c:v>
                </c:pt>
                <c:pt idx="54">
                  <c:v>72.222222222222229</c:v>
                </c:pt>
                <c:pt idx="55">
                  <c:v>73.611111111111114</c:v>
                </c:pt>
                <c:pt idx="56">
                  <c:v>75</c:v>
                </c:pt>
                <c:pt idx="57">
                  <c:v>76.388888888888886</c:v>
                </c:pt>
                <c:pt idx="58">
                  <c:v>77.777777777777771</c:v>
                </c:pt>
                <c:pt idx="59">
                  <c:v>79.166666666666671</c:v>
                </c:pt>
                <c:pt idx="60">
                  <c:v>80.555555555555557</c:v>
                </c:pt>
                <c:pt idx="61">
                  <c:v>81.944444444444443</c:v>
                </c:pt>
                <c:pt idx="62">
                  <c:v>83.333333333333329</c:v>
                </c:pt>
                <c:pt idx="63">
                  <c:v>84.722222222222229</c:v>
                </c:pt>
                <c:pt idx="64">
                  <c:v>86.111111111111114</c:v>
                </c:pt>
                <c:pt idx="65">
                  <c:v>87.5</c:v>
                </c:pt>
                <c:pt idx="66">
                  <c:v>88.888888888888886</c:v>
                </c:pt>
                <c:pt idx="67">
                  <c:v>90.277777777777771</c:v>
                </c:pt>
                <c:pt idx="68">
                  <c:v>91.666666666666671</c:v>
                </c:pt>
                <c:pt idx="69">
                  <c:v>93.055555555555557</c:v>
                </c:pt>
                <c:pt idx="70">
                  <c:v>94.444444444444443</c:v>
                </c:pt>
                <c:pt idx="71">
                  <c:v>95.833333333333329</c:v>
                </c:pt>
                <c:pt idx="72">
                  <c:v>97.222222222222229</c:v>
                </c:pt>
                <c:pt idx="73">
                  <c:v>98.611111111111114</c:v>
                </c:pt>
                <c:pt idx="74">
                  <c:v>100</c:v>
                </c:pt>
                <c:pt idx="75">
                  <c:v>101.38888888888889</c:v>
                </c:pt>
                <c:pt idx="76">
                  <c:v>102.77777777777777</c:v>
                </c:pt>
                <c:pt idx="77">
                  <c:v>104.16666666666667</c:v>
                </c:pt>
                <c:pt idx="78">
                  <c:v>105.55555555555556</c:v>
                </c:pt>
                <c:pt idx="79">
                  <c:v>106.94444444444444</c:v>
                </c:pt>
                <c:pt idx="80">
                  <c:v>108.33333333333333</c:v>
                </c:pt>
                <c:pt idx="81">
                  <c:v>109.72222222222223</c:v>
                </c:pt>
                <c:pt idx="82">
                  <c:v>111.11111111111111</c:v>
                </c:pt>
                <c:pt idx="83">
                  <c:v>112.5</c:v>
                </c:pt>
                <c:pt idx="84">
                  <c:v>113.88888888888889</c:v>
                </c:pt>
                <c:pt idx="85">
                  <c:v>115.27777777777777</c:v>
                </c:pt>
                <c:pt idx="86">
                  <c:v>116.66666666666667</c:v>
                </c:pt>
                <c:pt idx="87">
                  <c:v>118.05555555555556</c:v>
                </c:pt>
                <c:pt idx="88">
                  <c:v>119.44444444444444</c:v>
                </c:pt>
                <c:pt idx="89">
                  <c:v>120.83333333333333</c:v>
                </c:pt>
                <c:pt idx="90">
                  <c:v>122.22222222222223</c:v>
                </c:pt>
                <c:pt idx="91">
                  <c:v>123.61111111111111</c:v>
                </c:pt>
                <c:pt idx="92">
                  <c:v>125</c:v>
                </c:pt>
                <c:pt idx="93">
                  <c:v>126.38888888888889</c:v>
                </c:pt>
                <c:pt idx="94">
                  <c:v>127.77777777777777</c:v>
                </c:pt>
                <c:pt idx="95">
                  <c:v>129.16666666666666</c:v>
                </c:pt>
                <c:pt idx="96">
                  <c:v>130.55555555555554</c:v>
                </c:pt>
                <c:pt idx="97">
                  <c:v>131.94444444444446</c:v>
                </c:pt>
                <c:pt idx="98">
                  <c:v>133.33333333333334</c:v>
                </c:pt>
                <c:pt idx="99">
                  <c:v>134.72222222222223</c:v>
                </c:pt>
                <c:pt idx="100">
                  <c:v>136.11111111111111</c:v>
                </c:pt>
                <c:pt idx="101">
                  <c:v>137.5</c:v>
                </c:pt>
                <c:pt idx="102">
                  <c:v>138.88888888888889</c:v>
                </c:pt>
                <c:pt idx="103">
                  <c:v>140.27777777777777</c:v>
                </c:pt>
                <c:pt idx="104">
                  <c:v>141.66666666666666</c:v>
                </c:pt>
                <c:pt idx="105">
                  <c:v>143.05555555555554</c:v>
                </c:pt>
                <c:pt idx="106">
                  <c:v>144.44444444444446</c:v>
                </c:pt>
                <c:pt idx="107">
                  <c:v>145.83333333333334</c:v>
                </c:pt>
                <c:pt idx="108">
                  <c:v>147.22222222222223</c:v>
                </c:pt>
                <c:pt idx="109">
                  <c:v>148.61111111111111</c:v>
                </c:pt>
                <c:pt idx="110">
                  <c:v>150</c:v>
                </c:pt>
                <c:pt idx="111">
                  <c:v>151.38888888888889</c:v>
                </c:pt>
                <c:pt idx="112">
                  <c:v>152.77777777777777</c:v>
                </c:pt>
                <c:pt idx="113">
                  <c:v>154.16666666666666</c:v>
                </c:pt>
                <c:pt idx="114">
                  <c:v>155.55555555555554</c:v>
                </c:pt>
                <c:pt idx="115">
                  <c:v>156.94444444444446</c:v>
                </c:pt>
                <c:pt idx="116">
                  <c:v>158.33333333333334</c:v>
                </c:pt>
                <c:pt idx="117">
                  <c:v>159.72222222222223</c:v>
                </c:pt>
                <c:pt idx="118">
                  <c:v>161.11111111111111</c:v>
                </c:pt>
                <c:pt idx="119">
                  <c:v>162.5</c:v>
                </c:pt>
                <c:pt idx="120">
                  <c:v>163.88888888888889</c:v>
                </c:pt>
                <c:pt idx="121">
                  <c:v>165.27777777777777</c:v>
                </c:pt>
                <c:pt idx="122">
                  <c:v>166.66666666666666</c:v>
                </c:pt>
                <c:pt idx="123">
                  <c:v>168.05555555555554</c:v>
                </c:pt>
                <c:pt idx="124">
                  <c:v>169.44444444444446</c:v>
                </c:pt>
                <c:pt idx="125">
                  <c:v>170.83333333333334</c:v>
                </c:pt>
                <c:pt idx="126">
                  <c:v>172.22222222222223</c:v>
                </c:pt>
                <c:pt idx="127">
                  <c:v>173.61111111111111</c:v>
                </c:pt>
                <c:pt idx="128">
                  <c:v>175</c:v>
                </c:pt>
                <c:pt idx="129">
                  <c:v>176.38888888888889</c:v>
                </c:pt>
                <c:pt idx="130">
                  <c:v>177.77777777777777</c:v>
                </c:pt>
                <c:pt idx="131">
                  <c:v>179.16666666666666</c:v>
                </c:pt>
                <c:pt idx="132">
                  <c:v>180.55555555555554</c:v>
                </c:pt>
                <c:pt idx="133">
                  <c:v>181.94444444444446</c:v>
                </c:pt>
                <c:pt idx="134">
                  <c:v>183.33333333333334</c:v>
                </c:pt>
                <c:pt idx="135">
                  <c:v>184.72222222222223</c:v>
                </c:pt>
                <c:pt idx="136">
                  <c:v>186.11111111111111</c:v>
                </c:pt>
                <c:pt idx="137">
                  <c:v>187.5</c:v>
                </c:pt>
                <c:pt idx="138">
                  <c:v>188.88888888888889</c:v>
                </c:pt>
                <c:pt idx="139">
                  <c:v>190.27777777777777</c:v>
                </c:pt>
                <c:pt idx="140">
                  <c:v>191.66666666666666</c:v>
                </c:pt>
                <c:pt idx="141">
                  <c:v>193.05555555555554</c:v>
                </c:pt>
                <c:pt idx="142">
                  <c:v>194.44444444444446</c:v>
                </c:pt>
                <c:pt idx="143">
                  <c:v>195.83333333333334</c:v>
                </c:pt>
                <c:pt idx="144">
                  <c:v>197.22222222222223</c:v>
                </c:pt>
                <c:pt idx="145">
                  <c:v>198.61111111111111</c:v>
                </c:pt>
                <c:pt idx="146">
                  <c:v>200</c:v>
                </c:pt>
                <c:pt idx="147">
                  <c:v>201.38888888888889</c:v>
                </c:pt>
                <c:pt idx="148">
                  <c:v>202.77777777777777</c:v>
                </c:pt>
                <c:pt idx="149">
                  <c:v>204.16666666666666</c:v>
                </c:pt>
                <c:pt idx="150">
                  <c:v>205.55555555555554</c:v>
                </c:pt>
                <c:pt idx="151">
                  <c:v>206.94444444444446</c:v>
                </c:pt>
                <c:pt idx="152">
                  <c:v>208.33333333333334</c:v>
                </c:pt>
                <c:pt idx="153">
                  <c:v>209.72222222222223</c:v>
                </c:pt>
                <c:pt idx="154">
                  <c:v>211.11111111111111</c:v>
                </c:pt>
                <c:pt idx="155">
                  <c:v>212.5</c:v>
                </c:pt>
                <c:pt idx="156">
                  <c:v>213.88888888888889</c:v>
                </c:pt>
                <c:pt idx="157">
                  <c:v>215.27777777777777</c:v>
                </c:pt>
                <c:pt idx="158">
                  <c:v>216.66666666666666</c:v>
                </c:pt>
                <c:pt idx="159">
                  <c:v>218.05555555555554</c:v>
                </c:pt>
                <c:pt idx="160">
                  <c:v>219.44444444444446</c:v>
                </c:pt>
                <c:pt idx="161">
                  <c:v>220.83333333333334</c:v>
                </c:pt>
                <c:pt idx="162">
                  <c:v>222.22222222222223</c:v>
                </c:pt>
                <c:pt idx="163">
                  <c:v>223.61111111111111</c:v>
                </c:pt>
                <c:pt idx="164">
                  <c:v>225</c:v>
                </c:pt>
                <c:pt idx="165">
                  <c:v>226.38888888888889</c:v>
                </c:pt>
                <c:pt idx="166">
                  <c:v>227.77777777777777</c:v>
                </c:pt>
                <c:pt idx="167">
                  <c:v>229.16666666666666</c:v>
                </c:pt>
                <c:pt idx="168">
                  <c:v>230.55555555555554</c:v>
                </c:pt>
                <c:pt idx="169">
                  <c:v>231.94444444444446</c:v>
                </c:pt>
                <c:pt idx="170">
                  <c:v>233.33333333333334</c:v>
                </c:pt>
                <c:pt idx="171">
                  <c:v>234.72222222222223</c:v>
                </c:pt>
                <c:pt idx="172">
                  <c:v>236.11111111111111</c:v>
                </c:pt>
                <c:pt idx="173">
                  <c:v>237.5</c:v>
                </c:pt>
                <c:pt idx="174">
                  <c:v>238.88888888888889</c:v>
                </c:pt>
                <c:pt idx="175">
                  <c:v>240.27777777777777</c:v>
                </c:pt>
                <c:pt idx="176">
                  <c:v>241.66666666666666</c:v>
                </c:pt>
                <c:pt idx="177">
                  <c:v>243.05555555555554</c:v>
                </c:pt>
                <c:pt idx="178">
                  <c:v>244.44444444444446</c:v>
                </c:pt>
                <c:pt idx="179">
                  <c:v>245.83333333333334</c:v>
                </c:pt>
                <c:pt idx="180">
                  <c:v>247.22222222222223</c:v>
                </c:pt>
                <c:pt idx="181">
                  <c:v>248.61111111111111</c:v>
                </c:pt>
                <c:pt idx="182">
                  <c:v>250</c:v>
                </c:pt>
                <c:pt idx="183">
                  <c:v>251.38888888888889</c:v>
                </c:pt>
                <c:pt idx="184">
                  <c:v>252.77777777777777</c:v>
                </c:pt>
                <c:pt idx="185">
                  <c:v>254.16666666666666</c:v>
                </c:pt>
                <c:pt idx="186">
                  <c:v>255.55555555555554</c:v>
                </c:pt>
                <c:pt idx="187">
                  <c:v>256.94444444444446</c:v>
                </c:pt>
                <c:pt idx="188">
                  <c:v>258.33333333333331</c:v>
                </c:pt>
                <c:pt idx="189">
                  <c:v>259.72222222222223</c:v>
                </c:pt>
                <c:pt idx="190">
                  <c:v>261.11111111111109</c:v>
                </c:pt>
                <c:pt idx="191">
                  <c:v>262.5</c:v>
                </c:pt>
                <c:pt idx="192">
                  <c:v>263.88888888888891</c:v>
                </c:pt>
                <c:pt idx="193">
                  <c:v>265.27777777777777</c:v>
                </c:pt>
                <c:pt idx="194">
                  <c:v>266.66666666666669</c:v>
                </c:pt>
                <c:pt idx="195">
                  <c:v>268.05555555555554</c:v>
                </c:pt>
                <c:pt idx="196">
                  <c:v>269.44444444444446</c:v>
                </c:pt>
                <c:pt idx="197">
                  <c:v>270.83333333333331</c:v>
                </c:pt>
                <c:pt idx="198">
                  <c:v>272.22222222222223</c:v>
                </c:pt>
                <c:pt idx="199">
                  <c:v>273.61111111111109</c:v>
                </c:pt>
                <c:pt idx="200">
                  <c:v>275</c:v>
                </c:pt>
                <c:pt idx="201">
                  <c:v>276.38888888888891</c:v>
                </c:pt>
                <c:pt idx="202">
                  <c:v>277.77777777777777</c:v>
                </c:pt>
                <c:pt idx="203">
                  <c:v>279.16666666666669</c:v>
                </c:pt>
                <c:pt idx="204">
                  <c:v>280.55555555555554</c:v>
                </c:pt>
                <c:pt idx="205">
                  <c:v>281.94444444444446</c:v>
                </c:pt>
                <c:pt idx="206">
                  <c:v>283.33333333333331</c:v>
                </c:pt>
                <c:pt idx="207">
                  <c:v>284.72222222222223</c:v>
                </c:pt>
                <c:pt idx="208">
                  <c:v>286.11111111111109</c:v>
                </c:pt>
                <c:pt idx="209">
                  <c:v>287.5</c:v>
                </c:pt>
                <c:pt idx="210">
                  <c:v>288.88888888888891</c:v>
                </c:pt>
                <c:pt idx="211">
                  <c:v>290.27777777777777</c:v>
                </c:pt>
                <c:pt idx="212">
                  <c:v>291.66666666666669</c:v>
                </c:pt>
                <c:pt idx="213">
                  <c:v>293.05555555555554</c:v>
                </c:pt>
                <c:pt idx="214">
                  <c:v>294.44444444444446</c:v>
                </c:pt>
                <c:pt idx="215">
                  <c:v>295.83333333333331</c:v>
                </c:pt>
                <c:pt idx="216">
                  <c:v>297.22222222222223</c:v>
                </c:pt>
                <c:pt idx="217">
                  <c:v>298.61111111111109</c:v>
                </c:pt>
                <c:pt idx="218">
                  <c:v>300</c:v>
                </c:pt>
                <c:pt idx="219">
                  <c:v>301.38888888888891</c:v>
                </c:pt>
                <c:pt idx="220">
                  <c:v>302.77777777777777</c:v>
                </c:pt>
                <c:pt idx="221">
                  <c:v>304.16666666666669</c:v>
                </c:pt>
                <c:pt idx="222">
                  <c:v>305.55555555555554</c:v>
                </c:pt>
                <c:pt idx="223">
                  <c:v>306.94444444444446</c:v>
                </c:pt>
                <c:pt idx="224">
                  <c:v>308.33333333333331</c:v>
                </c:pt>
                <c:pt idx="225">
                  <c:v>309.72222222222223</c:v>
                </c:pt>
                <c:pt idx="226">
                  <c:v>311.11111111111109</c:v>
                </c:pt>
                <c:pt idx="227">
                  <c:v>312.5</c:v>
                </c:pt>
                <c:pt idx="228">
                  <c:v>313.88888888888891</c:v>
                </c:pt>
                <c:pt idx="229">
                  <c:v>315.27777777777777</c:v>
                </c:pt>
                <c:pt idx="230">
                  <c:v>316.66666666666669</c:v>
                </c:pt>
                <c:pt idx="231">
                  <c:v>318.05555555555554</c:v>
                </c:pt>
                <c:pt idx="232">
                  <c:v>319.44444444444446</c:v>
                </c:pt>
                <c:pt idx="233">
                  <c:v>320.83333333333331</c:v>
                </c:pt>
                <c:pt idx="234">
                  <c:v>322.22222222222223</c:v>
                </c:pt>
                <c:pt idx="235">
                  <c:v>323.61111111111109</c:v>
                </c:pt>
                <c:pt idx="236">
                  <c:v>325</c:v>
                </c:pt>
                <c:pt idx="237">
                  <c:v>326.38888888888891</c:v>
                </c:pt>
                <c:pt idx="238">
                  <c:v>327.77777777777777</c:v>
                </c:pt>
                <c:pt idx="239">
                  <c:v>329.16666666666669</c:v>
                </c:pt>
                <c:pt idx="240">
                  <c:v>330.55555555555554</c:v>
                </c:pt>
                <c:pt idx="241">
                  <c:v>331.94444444444446</c:v>
                </c:pt>
                <c:pt idx="242">
                  <c:v>333.33333333333331</c:v>
                </c:pt>
                <c:pt idx="243">
                  <c:v>334.72222222222223</c:v>
                </c:pt>
                <c:pt idx="244">
                  <c:v>336.11111111111109</c:v>
                </c:pt>
                <c:pt idx="245">
                  <c:v>337.5</c:v>
                </c:pt>
                <c:pt idx="246">
                  <c:v>338.88888888888891</c:v>
                </c:pt>
                <c:pt idx="247">
                  <c:v>340.27777777777777</c:v>
                </c:pt>
                <c:pt idx="248">
                  <c:v>341.66666666666669</c:v>
                </c:pt>
                <c:pt idx="249">
                  <c:v>343.05555555555554</c:v>
                </c:pt>
                <c:pt idx="250">
                  <c:v>344.44444444444446</c:v>
                </c:pt>
                <c:pt idx="251">
                  <c:v>345.83333333333331</c:v>
                </c:pt>
                <c:pt idx="252">
                  <c:v>347.22222222222223</c:v>
                </c:pt>
                <c:pt idx="253">
                  <c:v>348.61111111111109</c:v>
                </c:pt>
                <c:pt idx="254">
                  <c:v>350</c:v>
                </c:pt>
                <c:pt idx="255">
                  <c:v>351.38888888888891</c:v>
                </c:pt>
                <c:pt idx="256">
                  <c:v>352.77777777777777</c:v>
                </c:pt>
                <c:pt idx="257">
                  <c:v>354.16666666666669</c:v>
                </c:pt>
                <c:pt idx="258">
                  <c:v>355.55555555555554</c:v>
                </c:pt>
                <c:pt idx="259">
                  <c:v>356.94444444444446</c:v>
                </c:pt>
                <c:pt idx="260">
                  <c:v>358.33333333333331</c:v>
                </c:pt>
                <c:pt idx="261">
                  <c:v>359.72222222222223</c:v>
                </c:pt>
                <c:pt idx="262">
                  <c:v>361.11111111111109</c:v>
                </c:pt>
                <c:pt idx="263">
                  <c:v>362.5</c:v>
                </c:pt>
                <c:pt idx="264">
                  <c:v>363.88888888888891</c:v>
                </c:pt>
                <c:pt idx="265">
                  <c:v>365.27777777777777</c:v>
                </c:pt>
                <c:pt idx="266">
                  <c:v>366.66666666666669</c:v>
                </c:pt>
                <c:pt idx="267">
                  <c:v>368.05555555555554</c:v>
                </c:pt>
                <c:pt idx="268">
                  <c:v>369.44444444444446</c:v>
                </c:pt>
                <c:pt idx="269">
                  <c:v>370.83333333333331</c:v>
                </c:pt>
                <c:pt idx="270">
                  <c:v>372.22222222222223</c:v>
                </c:pt>
                <c:pt idx="271">
                  <c:v>373.61111111111109</c:v>
                </c:pt>
                <c:pt idx="272">
                  <c:v>375</c:v>
                </c:pt>
                <c:pt idx="273">
                  <c:v>376.38888888888891</c:v>
                </c:pt>
                <c:pt idx="274">
                  <c:v>377.77777777777777</c:v>
                </c:pt>
                <c:pt idx="275">
                  <c:v>379.16666666666669</c:v>
                </c:pt>
                <c:pt idx="276">
                  <c:v>380.55555555555554</c:v>
                </c:pt>
                <c:pt idx="277">
                  <c:v>381.94444444444446</c:v>
                </c:pt>
                <c:pt idx="278">
                  <c:v>383.33333333333331</c:v>
                </c:pt>
                <c:pt idx="279">
                  <c:v>384.72222222222223</c:v>
                </c:pt>
                <c:pt idx="280">
                  <c:v>386.11111111111109</c:v>
                </c:pt>
                <c:pt idx="281">
                  <c:v>387.5</c:v>
                </c:pt>
                <c:pt idx="282">
                  <c:v>388.88888888888891</c:v>
                </c:pt>
                <c:pt idx="283">
                  <c:v>390.27777777777777</c:v>
                </c:pt>
                <c:pt idx="284">
                  <c:v>391.66666666666669</c:v>
                </c:pt>
                <c:pt idx="285">
                  <c:v>393.05555555555554</c:v>
                </c:pt>
                <c:pt idx="286">
                  <c:v>394.44444444444446</c:v>
                </c:pt>
                <c:pt idx="287">
                  <c:v>395.83333333333331</c:v>
                </c:pt>
                <c:pt idx="288">
                  <c:v>397.22222222222223</c:v>
                </c:pt>
                <c:pt idx="289">
                  <c:v>398.61111111111109</c:v>
                </c:pt>
                <c:pt idx="290">
                  <c:v>400</c:v>
                </c:pt>
                <c:pt idx="291">
                  <c:v>401.38888888888891</c:v>
                </c:pt>
                <c:pt idx="292">
                  <c:v>402.77777777777777</c:v>
                </c:pt>
                <c:pt idx="293">
                  <c:v>404.16666666666669</c:v>
                </c:pt>
                <c:pt idx="294">
                  <c:v>405.55555555555554</c:v>
                </c:pt>
                <c:pt idx="295">
                  <c:v>406.94444444444446</c:v>
                </c:pt>
                <c:pt idx="296">
                  <c:v>408.33333333333331</c:v>
                </c:pt>
                <c:pt idx="297">
                  <c:v>409.72222222222223</c:v>
                </c:pt>
                <c:pt idx="298">
                  <c:v>411.11111111111109</c:v>
                </c:pt>
                <c:pt idx="299">
                  <c:v>412.5</c:v>
                </c:pt>
                <c:pt idx="300">
                  <c:v>413.88888888888891</c:v>
                </c:pt>
                <c:pt idx="301">
                  <c:v>415.27777777777777</c:v>
                </c:pt>
                <c:pt idx="302">
                  <c:v>416.66666666666669</c:v>
                </c:pt>
                <c:pt idx="303">
                  <c:v>418.05555555555554</c:v>
                </c:pt>
                <c:pt idx="304">
                  <c:v>419.44444444444446</c:v>
                </c:pt>
                <c:pt idx="305">
                  <c:v>420.83333333333331</c:v>
                </c:pt>
                <c:pt idx="306">
                  <c:v>422.22222222222223</c:v>
                </c:pt>
                <c:pt idx="307">
                  <c:v>423.61111111111109</c:v>
                </c:pt>
                <c:pt idx="308">
                  <c:v>425</c:v>
                </c:pt>
                <c:pt idx="309">
                  <c:v>426.38888888888891</c:v>
                </c:pt>
                <c:pt idx="310">
                  <c:v>427.77777777777777</c:v>
                </c:pt>
                <c:pt idx="311">
                  <c:v>429.16666666666669</c:v>
                </c:pt>
                <c:pt idx="312">
                  <c:v>430.55555555555554</c:v>
                </c:pt>
                <c:pt idx="313">
                  <c:v>431.94444444444446</c:v>
                </c:pt>
                <c:pt idx="314">
                  <c:v>433.33333333333331</c:v>
                </c:pt>
                <c:pt idx="315">
                  <c:v>434.72222222222223</c:v>
                </c:pt>
                <c:pt idx="316">
                  <c:v>436.11111111111109</c:v>
                </c:pt>
                <c:pt idx="317">
                  <c:v>437.5</c:v>
                </c:pt>
                <c:pt idx="318">
                  <c:v>438.88888888888891</c:v>
                </c:pt>
                <c:pt idx="319">
                  <c:v>440.27777777777777</c:v>
                </c:pt>
                <c:pt idx="320">
                  <c:v>441.66666666666669</c:v>
                </c:pt>
                <c:pt idx="321">
                  <c:v>443.05555555555554</c:v>
                </c:pt>
                <c:pt idx="322">
                  <c:v>444.44444444444446</c:v>
                </c:pt>
                <c:pt idx="323">
                  <c:v>445.83333333333331</c:v>
                </c:pt>
                <c:pt idx="324">
                  <c:v>447.22222222222223</c:v>
                </c:pt>
                <c:pt idx="325">
                  <c:v>448.61111111111109</c:v>
                </c:pt>
                <c:pt idx="326">
                  <c:v>450</c:v>
                </c:pt>
                <c:pt idx="327">
                  <c:v>451.38888888888891</c:v>
                </c:pt>
                <c:pt idx="328">
                  <c:v>452.77777777777777</c:v>
                </c:pt>
                <c:pt idx="329">
                  <c:v>454.16666666666669</c:v>
                </c:pt>
                <c:pt idx="330">
                  <c:v>455.55555555555554</c:v>
                </c:pt>
                <c:pt idx="331">
                  <c:v>456.94444444444446</c:v>
                </c:pt>
                <c:pt idx="332">
                  <c:v>458.33333333333331</c:v>
                </c:pt>
                <c:pt idx="333">
                  <c:v>459.72222222222223</c:v>
                </c:pt>
                <c:pt idx="334">
                  <c:v>461.11111111111109</c:v>
                </c:pt>
                <c:pt idx="335">
                  <c:v>462.5</c:v>
                </c:pt>
                <c:pt idx="336">
                  <c:v>463.88888888888891</c:v>
                </c:pt>
                <c:pt idx="337">
                  <c:v>465.27777777777777</c:v>
                </c:pt>
                <c:pt idx="338">
                  <c:v>466.66666666666669</c:v>
                </c:pt>
                <c:pt idx="339">
                  <c:v>468.05555555555554</c:v>
                </c:pt>
                <c:pt idx="340">
                  <c:v>469.44444444444446</c:v>
                </c:pt>
                <c:pt idx="341">
                  <c:v>470.83333333333331</c:v>
                </c:pt>
                <c:pt idx="342">
                  <c:v>472.22222222222223</c:v>
                </c:pt>
                <c:pt idx="343">
                  <c:v>473.61111111111109</c:v>
                </c:pt>
                <c:pt idx="344">
                  <c:v>475</c:v>
                </c:pt>
                <c:pt idx="345">
                  <c:v>476.38888888888891</c:v>
                </c:pt>
                <c:pt idx="346">
                  <c:v>477.77777777777777</c:v>
                </c:pt>
                <c:pt idx="347">
                  <c:v>479.16666666666669</c:v>
                </c:pt>
                <c:pt idx="348">
                  <c:v>480.55555555555554</c:v>
                </c:pt>
                <c:pt idx="349">
                  <c:v>481.94444444444446</c:v>
                </c:pt>
                <c:pt idx="350">
                  <c:v>483.33333333333331</c:v>
                </c:pt>
                <c:pt idx="351">
                  <c:v>484.72222222222223</c:v>
                </c:pt>
                <c:pt idx="352">
                  <c:v>486.11111111111109</c:v>
                </c:pt>
                <c:pt idx="353">
                  <c:v>487.5</c:v>
                </c:pt>
                <c:pt idx="354">
                  <c:v>488.88888888888891</c:v>
                </c:pt>
                <c:pt idx="355">
                  <c:v>490.27777777777777</c:v>
                </c:pt>
                <c:pt idx="356">
                  <c:v>491.66666666666669</c:v>
                </c:pt>
                <c:pt idx="357">
                  <c:v>493.05555555555554</c:v>
                </c:pt>
                <c:pt idx="358">
                  <c:v>494.44444444444446</c:v>
                </c:pt>
                <c:pt idx="359">
                  <c:v>495.83333333333331</c:v>
                </c:pt>
                <c:pt idx="360">
                  <c:v>497.22222222222223</c:v>
                </c:pt>
                <c:pt idx="361">
                  <c:v>498.61111111111109</c:v>
                </c:pt>
                <c:pt idx="362">
                  <c:v>500</c:v>
                </c:pt>
                <c:pt idx="363">
                  <c:v>501.38888888888891</c:v>
                </c:pt>
                <c:pt idx="364">
                  <c:v>502.77777777777777</c:v>
                </c:pt>
                <c:pt idx="365">
                  <c:v>504.16666666666669</c:v>
                </c:pt>
                <c:pt idx="366">
                  <c:v>505.55555555555554</c:v>
                </c:pt>
                <c:pt idx="367">
                  <c:v>506.94444444444446</c:v>
                </c:pt>
                <c:pt idx="368">
                  <c:v>508.33333333333331</c:v>
                </c:pt>
                <c:pt idx="369">
                  <c:v>509.72222222222223</c:v>
                </c:pt>
                <c:pt idx="370">
                  <c:v>511.11111111111109</c:v>
                </c:pt>
                <c:pt idx="371">
                  <c:v>512.5</c:v>
                </c:pt>
                <c:pt idx="372">
                  <c:v>513.88888888888891</c:v>
                </c:pt>
                <c:pt idx="373">
                  <c:v>515.27777777777783</c:v>
                </c:pt>
                <c:pt idx="374">
                  <c:v>516.66666666666663</c:v>
                </c:pt>
                <c:pt idx="375">
                  <c:v>518.05555555555554</c:v>
                </c:pt>
                <c:pt idx="376">
                  <c:v>519.44444444444446</c:v>
                </c:pt>
                <c:pt idx="377">
                  <c:v>520.83333333333337</c:v>
                </c:pt>
                <c:pt idx="378">
                  <c:v>522.22222222222217</c:v>
                </c:pt>
                <c:pt idx="379">
                  <c:v>523.61111111111109</c:v>
                </c:pt>
                <c:pt idx="380">
                  <c:v>525</c:v>
                </c:pt>
                <c:pt idx="381">
                  <c:v>526.38888888888891</c:v>
                </c:pt>
                <c:pt idx="382">
                  <c:v>527.77777777777783</c:v>
                </c:pt>
                <c:pt idx="383">
                  <c:v>529.16666666666663</c:v>
                </c:pt>
                <c:pt idx="384">
                  <c:v>530.55555555555554</c:v>
                </c:pt>
                <c:pt idx="385">
                  <c:v>531.94444444444446</c:v>
                </c:pt>
                <c:pt idx="386">
                  <c:v>533.33333333333337</c:v>
                </c:pt>
                <c:pt idx="387">
                  <c:v>534.72222222222217</c:v>
                </c:pt>
                <c:pt idx="388">
                  <c:v>536.11111111111109</c:v>
                </c:pt>
                <c:pt idx="389">
                  <c:v>537.5</c:v>
                </c:pt>
                <c:pt idx="390">
                  <c:v>538.88888888888891</c:v>
                </c:pt>
                <c:pt idx="391">
                  <c:v>540.27777777777783</c:v>
                </c:pt>
                <c:pt idx="392">
                  <c:v>541.66666666666663</c:v>
                </c:pt>
                <c:pt idx="393">
                  <c:v>543.05555555555554</c:v>
                </c:pt>
                <c:pt idx="394">
                  <c:v>544.44444444444446</c:v>
                </c:pt>
                <c:pt idx="395">
                  <c:v>545.83333333333337</c:v>
                </c:pt>
                <c:pt idx="396">
                  <c:v>547.22222222222217</c:v>
                </c:pt>
                <c:pt idx="397">
                  <c:v>548.61111111111109</c:v>
                </c:pt>
                <c:pt idx="398">
                  <c:v>550</c:v>
                </c:pt>
                <c:pt idx="399">
                  <c:v>551.38888888888891</c:v>
                </c:pt>
                <c:pt idx="400">
                  <c:v>552.77777777777783</c:v>
                </c:pt>
                <c:pt idx="401">
                  <c:v>554.16666666666663</c:v>
                </c:pt>
                <c:pt idx="402">
                  <c:v>555.55555555555554</c:v>
                </c:pt>
                <c:pt idx="403">
                  <c:v>556.94444444444446</c:v>
                </c:pt>
                <c:pt idx="404">
                  <c:v>558.33333333333337</c:v>
                </c:pt>
                <c:pt idx="405">
                  <c:v>559.72222222222217</c:v>
                </c:pt>
                <c:pt idx="406">
                  <c:v>561.11111111111109</c:v>
                </c:pt>
                <c:pt idx="407">
                  <c:v>562.5</c:v>
                </c:pt>
                <c:pt idx="408">
                  <c:v>563.88888888888891</c:v>
                </c:pt>
                <c:pt idx="409">
                  <c:v>565.27777777777783</c:v>
                </c:pt>
                <c:pt idx="410">
                  <c:v>566.66666666666663</c:v>
                </c:pt>
                <c:pt idx="411">
                  <c:v>568.05555555555554</c:v>
                </c:pt>
                <c:pt idx="412">
                  <c:v>569.44444444444446</c:v>
                </c:pt>
                <c:pt idx="413">
                  <c:v>570.83333333333337</c:v>
                </c:pt>
                <c:pt idx="414">
                  <c:v>572.22222222222217</c:v>
                </c:pt>
                <c:pt idx="415">
                  <c:v>573.61111111111109</c:v>
                </c:pt>
                <c:pt idx="416">
                  <c:v>575</c:v>
                </c:pt>
                <c:pt idx="417">
                  <c:v>576.38888888888891</c:v>
                </c:pt>
                <c:pt idx="418">
                  <c:v>577.77777777777783</c:v>
                </c:pt>
                <c:pt idx="419">
                  <c:v>579.16666666666663</c:v>
                </c:pt>
                <c:pt idx="420">
                  <c:v>580.55555555555554</c:v>
                </c:pt>
                <c:pt idx="421">
                  <c:v>581.94444444444446</c:v>
                </c:pt>
                <c:pt idx="422">
                  <c:v>583.33333333333337</c:v>
                </c:pt>
                <c:pt idx="423">
                  <c:v>584.72222222222217</c:v>
                </c:pt>
                <c:pt idx="424">
                  <c:v>586.11111111111109</c:v>
                </c:pt>
                <c:pt idx="425">
                  <c:v>587.5</c:v>
                </c:pt>
                <c:pt idx="426">
                  <c:v>588.88888888888891</c:v>
                </c:pt>
                <c:pt idx="427">
                  <c:v>590.27777777777783</c:v>
                </c:pt>
                <c:pt idx="428">
                  <c:v>591.66666666666663</c:v>
                </c:pt>
                <c:pt idx="429">
                  <c:v>593.05555555555554</c:v>
                </c:pt>
                <c:pt idx="430">
                  <c:v>594.44444444444446</c:v>
                </c:pt>
                <c:pt idx="431">
                  <c:v>595.83333333333337</c:v>
                </c:pt>
                <c:pt idx="432">
                  <c:v>597.22222222222217</c:v>
                </c:pt>
                <c:pt idx="433">
                  <c:v>598.61111111111109</c:v>
                </c:pt>
                <c:pt idx="434">
                  <c:v>600</c:v>
                </c:pt>
                <c:pt idx="435">
                  <c:v>601.38888888888891</c:v>
                </c:pt>
                <c:pt idx="436">
                  <c:v>602.77777777777783</c:v>
                </c:pt>
                <c:pt idx="437">
                  <c:v>604.16666666666663</c:v>
                </c:pt>
                <c:pt idx="438">
                  <c:v>605.55555555555554</c:v>
                </c:pt>
                <c:pt idx="439">
                  <c:v>606.94444444444446</c:v>
                </c:pt>
                <c:pt idx="440">
                  <c:v>608.33333333333337</c:v>
                </c:pt>
                <c:pt idx="441">
                  <c:v>609.72222222222217</c:v>
                </c:pt>
                <c:pt idx="442">
                  <c:v>611.11111111111109</c:v>
                </c:pt>
                <c:pt idx="443">
                  <c:v>612.5</c:v>
                </c:pt>
                <c:pt idx="444">
                  <c:v>613.88888888888891</c:v>
                </c:pt>
                <c:pt idx="445">
                  <c:v>615.27777777777783</c:v>
                </c:pt>
                <c:pt idx="446">
                  <c:v>616.66666666666663</c:v>
                </c:pt>
                <c:pt idx="447">
                  <c:v>618.05555555555554</c:v>
                </c:pt>
                <c:pt idx="448">
                  <c:v>619.44444444444446</c:v>
                </c:pt>
                <c:pt idx="449">
                  <c:v>620.83333333333337</c:v>
                </c:pt>
                <c:pt idx="450">
                  <c:v>622.22222222222217</c:v>
                </c:pt>
                <c:pt idx="451">
                  <c:v>623.61111111111109</c:v>
                </c:pt>
                <c:pt idx="452">
                  <c:v>625</c:v>
                </c:pt>
                <c:pt idx="453">
                  <c:v>626.38888888888891</c:v>
                </c:pt>
                <c:pt idx="454">
                  <c:v>627.77777777777783</c:v>
                </c:pt>
                <c:pt idx="455">
                  <c:v>629.16666666666663</c:v>
                </c:pt>
                <c:pt idx="456">
                  <c:v>630.55555555555554</c:v>
                </c:pt>
                <c:pt idx="457">
                  <c:v>631.94444444444446</c:v>
                </c:pt>
                <c:pt idx="458">
                  <c:v>633.33333333333337</c:v>
                </c:pt>
                <c:pt idx="459">
                  <c:v>634.72222222222217</c:v>
                </c:pt>
                <c:pt idx="460">
                  <c:v>636.11111111111109</c:v>
                </c:pt>
                <c:pt idx="461">
                  <c:v>637.5</c:v>
                </c:pt>
                <c:pt idx="462">
                  <c:v>638.88888888888891</c:v>
                </c:pt>
                <c:pt idx="463">
                  <c:v>640.27777777777783</c:v>
                </c:pt>
                <c:pt idx="464">
                  <c:v>641.66666666666663</c:v>
                </c:pt>
                <c:pt idx="465">
                  <c:v>643.05555555555554</c:v>
                </c:pt>
                <c:pt idx="466">
                  <c:v>644.44444444444446</c:v>
                </c:pt>
                <c:pt idx="467">
                  <c:v>645.83333333333337</c:v>
                </c:pt>
                <c:pt idx="468">
                  <c:v>647.22222222222217</c:v>
                </c:pt>
                <c:pt idx="469">
                  <c:v>648.61111111111109</c:v>
                </c:pt>
                <c:pt idx="470">
                  <c:v>650</c:v>
                </c:pt>
                <c:pt idx="471">
                  <c:v>651.38888888888891</c:v>
                </c:pt>
                <c:pt idx="472">
                  <c:v>652.77777777777783</c:v>
                </c:pt>
                <c:pt idx="473">
                  <c:v>654.16666666666663</c:v>
                </c:pt>
                <c:pt idx="474">
                  <c:v>655.55555555555554</c:v>
                </c:pt>
                <c:pt idx="475">
                  <c:v>656.94444444444446</c:v>
                </c:pt>
                <c:pt idx="476">
                  <c:v>658.33333333333337</c:v>
                </c:pt>
                <c:pt idx="477">
                  <c:v>659.72222222222217</c:v>
                </c:pt>
                <c:pt idx="478">
                  <c:v>661.11111111111109</c:v>
                </c:pt>
                <c:pt idx="479">
                  <c:v>662.5</c:v>
                </c:pt>
                <c:pt idx="480">
                  <c:v>663.88888888888891</c:v>
                </c:pt>
                <c:pt idx="481">
                  <c:v>665.27777777777783</c:v>
                </c:pt>
                <c:pt idx="482">
                  <c:v>666.66666666666663</c:v>
                </c:pt>
                <c:pt idx="483">
                  <c:v>668.05555555555554</c:v>
                </c:pt>
                <c:pt idx="484">
                  <c:v>669.44444444444446</c:v>
                </c:pt>
                <c:pt idx="485">
                  <c:v>670.83333333333337</c:v>
                </c:pt>
                <c:pt idx="486">
                  <c:v>672.22222222222217</c:v>
                </c:pt>
                <c:pt idx="487">
                  <c:v>673.61111111111109</c:v>
                </c:pt>
                <c:pt idx="488">
                  <c:v>675</c:v>
                </c:pt>
                <c:pt idx="489">
                  <c:v>676.38888888888891</c:v>
                </c:pt>
                <c:pt idx="490">
                  <c:v>677.77777777777783</c:v>
                </c:pt>
                <c:pt idx="491">
                  <c:v>679.16666666666663</c:v>
                </c:pt>
                <c:pt idx="492">
                  <c:v>680.55555555555554</c:v>
                </c:pt>
                <c:pt idx="493">
                  <c:v>681.94444444444446</c:v>
                </c:pt>
                <c:pt idx="494">
                  <c:v>683.33333333333337</c:v>
                </c:pt>
                <c:pt idx="495">
                  <c:v>684.72222222222217</c:v>
                </c:pt>
                <c:pt idx="496">
                  <c:v>686.11111111111109</c:v>
                </c:pt>
                <c:pt idx="497">
                  <c:v>687.5</c:v>
                </c:pt>
                <c:pt idx="498">
                  <c:v>688.88888888888891</c:v>
                </c:pt>
                <c:pt idx="499">
                  <c:v>690.27777777777783</c:v>
                </c:pt>
                <c:pt idx="500">
                  <c:v>691.66666666666663</c:v>
                </c:pt>
                <c:pt idx="501">
                  <c:v>693.05555555555554</c:v>
                </c:pt>
                <c:pt idx="502">
                  <c:v>694.44444444444446</c:v>
                </c:pt>
                <c:pt idx="503">
                  <c:v>695.83333333333337</c:v>
                </c:pt>
                <c:pt idx="504">
                  <c:v>697.22222222222217</c:v>
                </c:pt>
                <c:pt idx="505">
                  <c:v>698.61111111111109</c:v>
                </c:pt>
                <c:pt idx="506">
                  <c:v>700</c:v>
                </c:pt>
                <c:pt idx="507">
                  <c:v>701.38888888888891</c:v>
                </c:pt>
                <c:pt idx="508">
                  <c:v>702.77777777777783</c:v>
                </c:pt>
                <c:pt idx="509">
                  <c:v>704.16666666666663</c:v>
                </c:pt>
                <c:pt idx="510">
                  <c:v>705.55555555555554</c:v>
                </c:pt>
                <c:pt idx="511">
                  <c:v>706.94444444444446</c:v>
                </c:pt>
                <c:pt idx="512">
                  <c:v>708.33333333333337</c:v>
                </c:pt>
                <c:pt idx="513">
                  <c:v>709.72222222222217</c:v>
                </c:pt>
                <c:pt idx="514">
                  <c:v>711.11111111111109</c:v>
                </c:pt>
                <c:pt idx="515">
                  <c:v>712.5</c:v>
                </c:pt>
                <c:pt idx="516">
                  <c:v>713.88888888888891</c:v>
                </c:pt>
                <c:pt idx="517">
                  <c:v>715.27777777777783</c:v>
                </c:pt>
                <c:pt idx="518">
                  <c:v>716.66666666666663</c:v>
                </c:pt>
                <c:pt idx="519">
                  <c:v>718.05555555555554</c:v>
                </c:pt>
                <c:pt idx="520">
                  <c:v>719.44444444444446</c:v>
                </c:pt>
                <c:pt idx="521">
                  <c:v>720.83333333333337</c:v>
                </c:pt>
                <c:pt idx="522">
                  <c:v>722.22222222222217</c:v>
                </c:pt>
                <c:pt idx="523">
                  <c:v>723.61111111111109</c:v>
                </c:pt>
                <c:pt idx="524">
                  <c:v>725</c:v>
                </c:pt>
                <c:pt idx="525">
                  <c:v>726.38888888888891</c:v>
                </c:pt>
                <c:pt idx="526">
                  <c:v>727.77777777777783</c:v>
                </c:pt>
                <c:pt idx="527">
                  <c:v>729.16666666666663</c:v>
                </c:pt>
                <c:pt idx="528">
                  <c:v>730.55555555555554</c:v>
                </c:pt>
                <c:pt idx="529">
                  <c:v>731.94444444444446</c:v>
                </c:pt>
                <c:pt idx="530">
                  <c:v>733.33333333333337</c:v>
                </c:pt>
                <c:pt idx="531">
                  <c:v>734.72222222222217</c:v>
                </c:pt>
                <c:pt idx="532">
                  <c:v>736.11111111111109</c:v>
                </c:pt>
                <c:pt idx="533">
                  <c:v>737.5</c:v>
                </c:pt>
                <c:pt idx="534">
                  <c:v>738.88888888888891</c:v>
                </c:pt>
                <c:pt idx="535">
                  <c:v>740.27777777777783</c:v>
                </c:pt>
                <c:pt idx="536">
                  <c:v>741.66666666666663</c:v>
                </c:pt>
                <c:pt idx="537">
                  <c:v>743.05555555555554</c:v>
                </c:pt>
                <c:pt idx="538">
                  <c:v>744.44444444444446</c:v>
                </c:pt>
                <c:pt idx="539">
                  <c:v>745.83333333333337</c:v>
                </c:pt>
                <c:pt idx="540">
                  <c:v>747.22222222222217</c:v>
                </c:pt>
                <c:pt idx="541">
                  <c:v>748.61111111111109</c:v>
                </c:pt>
                <c:pt idx="542">
                  <c:v>750</c:v>
                </c:pt>
                <c:pt idx="543">
                  <c:v>751.38888888888891</c:v>
                </c:pt>
                <c:pt idx="544">
                  <c:v>752.77777777777783</c:v>
                </c:pt>
                <c:pt idx="545">
                  <c:v>754.16666666666663</c:v>
                </c:pt>
                <c:pt idx="546">
                  <c:v>755.55555555555554</c:v>
                </c:pt>
                <c:pt idx="547">
                  <c:v>756.94444444444446</c:v>
                </c:pt>
                <c:pt idx="548">
                  <c:v>758.33333333333337</c:v>
                </c:pt>
                <c:pt idx="549">
                  <c:v>759.72222222222217</c:v>
                </c:pt>
                <c:pt idx="550">
                  <c:v>761.11111111111109</c:v>
                </c:pt>
                <c:pt idx="551">
                  <c:v>762.5</c:v>
                </c:pt>
                <c:pt idx="552">
                  <c:v>763.88888888888891</c:v>
                </c:pt>
                <c:pt idx="553">
                  <c:v>765.27777777777783</c:v>
                </c:pt>
                <c:pt idx="554">
                  <c:v>766.66666666666663</c:v>
                </c:pt>
                <c:pt idx="555">
                  <c:v>768.05555555555554</c:v>
                </c:pt>
                <c:pt idx="556">
                  <c:v>769.44444444444446</c:v>
                </c:pt>
                <c:pt idx="557">
                  <c:v>770.83333333333337</c:v>
                </c:pt>
                <c:pt idx="558">
                  <c:v>772.22222222222217</c:v>
                </c:pt>
                <c:pt idx="559">
                  <c:v>773.61111111111109</c:v>
                </c:pt>
                <c:pt idx="560">
                  <c:v>775</c:v>
                </c:pt>
                <c:pt idx="561">
                  <c:v>776.38888888888891</c:v>
                </c:pt>
                <c:pt idx="562">
                  <c:v>777.77777777777783</c:v>
                </c:pt>
                <c:pt idx="563">
                  <c:v>779.16666666666663</c:v>
                </c:pt>
                <c:pt idx="564">
                  <c:v>780.55555555555554</c:v>
                </c:pt>
                <c:pt idx="565">
                  <c:v>781.94444444444446</c:v>
                </c:pt>
                <c:pt idx="566">
                  <c:v>783.33333333333337</c:v>
                </c:pt>
                <c:pt idx="567">
                  <c:v>784.72222222222217</c:v>
                </c:pt>
                <c:pt idx="568">
                  <c:v>786.11111111111109</c:v>
                </c:pt>
                <c:pt idx="569">
                  <c:v>787.5</c:v>
                </c:pt>
                <c:pt idx="570">
                  <c:v>788.88888888888891</c:v>
                </c:pt>
                <c:pt idx="571">
                  <c:v>790.27777777777783</c:v>
                </c:pt>
                <c:pt idx="572">
                  <c:v>791.66666666666663</c:v>
                </c:pt>
                <c:pt idx="573">
                  <c:v>793.05555555555554</c:v>
                </c:pt>
                <c:pt idx="574">
                  <c:v>794.44444444444446</c:v>
                </c:pt>
                <c:pt idx="575">
                  <c:v>795.83333333333337</c:v>
                </c:pt>
                <c:pt idx="576">
                  <c:v>797.22222222222217</c:v>
                </c:pt>
                <c:pt idx="577">
                  <c:v>798.61111111111109</c:v>
                </c:pt>
                <c:pt idx="578">
                  <c:v>800</c:v>
                </c:pt>
                <c:pt idx="579">
                  <c:v>801.38888888888891</c:v>
                </c:pt>
                <c:pt idx="580">
                  <c:v>802.77777777777783</c:v>
                </c:pt>
                <c:pt idx="581">
                  <c:v>804.16666666666663</c:v>
                </c:pt>
                <c:pt idx="582">
                  <c:v>805.55555555555554</c:v>
                </c:pt>
                <c:pt idx="583">
                  <c:v>806.94444444444446</c:v>
                </c:pt>
                <c:pt idx="584">
                  <c:v>808.33333333333337</c:v>
                </c:pt>
                <c:pt idx="585">
                  <c:v>809.72222222222217</c:v>
                </c:pt>
                <c:pt idx="586">
                  <c:v>811.11111111111109</c:v>
                </c:pt>
                <c:pt idx="587">
                  <c:v>812.5</c:v>
                </c:pt>
                <c:pt idx="588">
                  <c:v>813.88888888888891</c:v>
                </c:pt>
                <c:pt idx="589">
                  <c:v>815.27777777777783</c:v>
                </c:pt>
                <c:pt idx="590">
                  <c:v>816.66666666666663</c:v>
                </c:pt>
                <c:pt idx="591">
                  <c:v>818.05555555555554</c:v>
                </c:pt>
                <c:pt idx="592">
                  <c:v>819.44444444444446</c:v>
                </c:pt>
                <c:pt idx="593">
                  <c:v>820.83333333333337</c:v>
                </c:pt>
                <c:pt idx="594">
                  <c:v>822.22222222222217</c:v>
                </c:pt>
                <c:pt idx="595">
                  <c:v>823.61111111111109</c:v>
                </c:pt>
                <c:pt idx="596">
                  <c:v>825</c:v>
                </c:pt>
                <c:pt idx="597">
                  <c:v>826.38888888888891</c:v>
                </c:pt>
                <c:pt idx="598">
                  <c:v>827.77777777777783</c:v>
                </c:pt>
                <c:pt idx="599">
                  <c:v>829.16666666666663</c:v>
                </c:pt>
                <c:pt idx="600">
                  <c:v>830.55555555555554</c:v>
                </c:pt>
                <c:pt idx="601">
                  <c:v>831.94444444444446</c:v>
                </c:pt>
                <c:pt idx="602">
                  <c:v>833.33333333333337</c:v>
                </c:pt>
                <c:pt idx="603">
                  <c:v>834.72222222222217</c:v>
                </c:pt>
                <c:pt idx="604">
                  <c:v>836.11111111111109</c:v>
                </c:pt>
                <c:pt idx="605">
                  <c:v>837.5</c:v>
                </c:pt>
                <c:pt idx="606">
                  <c:v>838.88888888888891</c:v>
                </c:pt>
                <c:pt idx="607">
                  <c:v>840.27777777777783</c:v>
                </c:pt>
                <c:pt idx="608">
                  <c:v>841.66666666666663</c:v>
                </c:pt>
                <c:pt idx="609">
                  <c:v>843.05555555555554</c:v>
                </c:pt>
                <c:pt idx="610">
                  <c:v>844.44444444444446</c:v>
                </c:pt>
                <c:pt idx="611">
                  <c:v>845.83333333333337</c:v>
                </c:pt>
                <c:pt idx="612">
                  <c:v>847.22222222222217</c:v>
                </c:pt>
                <c:pt idx="613">
                  <c:v>848.61111111111109</c:v>
                </c:pt>
                <c:pt idx="614">
                  <c:v>850</c:v>
                </c:pt>
                <c:pt idx="615">
                  <c:v>851.38888888888891</c:v>
                </c:pt>
                <c:pt idx="616">
                  <c:v>852.77777777777783</c:v>
                </c:pt>
                <c:pt idx="617">
                  <c:v>854.16666666666663</c:v>
                </c:pt>
                <c:pt idx="618">
                  <c:v>855.55555555555554</c:v>
                </c:pt>
                <c:pt idx="619">
                  <c:v>856.94444444444446</c:v>
                </c:pt>
                <c:pt idx="620">
                  <c:v>858.33333333333337</c:v>
                </c:pt>
                <c:pt idx="621">
                  <c:v>859.72222222222217</c:v>
                </c:pt>
                <c:pt idx="622">
                  <c:v>861.11111111111109</c:v>
                </c:pt>
                <c:pt idx="623">
                  <c:v>862.5</c:v>
                </c:pt>
                <c:pt idx="624">
                  <c:v>863.88888888888891</c:v>
                </c:pt>
                <c:pt idx="625">
                  <c:v>865.27777777777783</c:v>
                </c:pt>
                <c:pt idx="626">
                  <c:v>866.66666666666663</c:v>
                </c:pt>
                <c:pt idx="627">
                  <c:v>868.05555555555554</c:v>
                </c:pt>
                <c:pt idx="628">
                  <c:v>869.44444444444446</c:v>
                </c:pt>
                <c:pt idx="629">
                  <c:v>870.83333333333337</c:v>
                </c:pt>
                <c:pt idx="630">
                  <c:v>872.22222222222217</c:v>
                </c:pt>
                <c:pt idx="631">
                  <c:v>873.61111111111109</c:v>
                </c:pt>
                <c:pt idx="632">
                  <c:v>875</c:v>
                </c:pt>
                <c:pt idx="633">
                  <c:v>876.38888888888891</c:v>
                </c:pt>
                <c:pt idx="634">
                  <c:v>877.77777777777783</c:v>
                </c:pt>
                <c:pt idx="635">
                  <c:v>879.16666666666663</c:v>
                </c:pt>
                <c:pt idx="636">
                  <c:v>880.55555555555554</c:v>
                </c:pt>
                <c:pt idx="637">
                  <c:v>881.94444444444446</c:v>
                </c:pt>
                <c:pt idx="638">
                  <c:v>883.33333333333337</c:v>
                </c:pt>
                <c:pt idx="639">
                  <c:v>884.72222222222217</c:v>
                </c:pt>
                <c:pt idx="640">
                  <c:v>886.11111111111109</c:v>
                </c:pt>
                <c:pt idx="641">
                  <c:v>887.5</c:v>
                </c:pt>
                <c:pt idx="642">
                  <c:v>888.88888888888891</c:v>
                </c:pt>
                <c:pt idx="643">
                  <c:v>890.27777777777783</c:v>
                </c:pt>
                <c:pt idx="644">
                  <c:v>891.66666666666663</c:v>
                </c:pt>
                <c:pt idx="645">
                  <c:v>893.05555555555554</c:v>
                </c:pt>
                <c:pt idx="646">
                  <c:v>894.44444444444446</c:v>
                </c:pt>
                <c:pt idx="647">
                  <c:v>895.83333333333337</c:v>
                </c:pt>
                <c:pt idx="648">
                  <c:v>897.22222222222217</c:v>
                </c:pt>
                <c:pt idx="649">
                  <c:v>898.61111111111109</c:v>
                </c:pt>
                <c:pt idx="650">
                  <c:v>900</c:v>
                </c:pt>
                <c:pt idx="651">
                  <c:v>901.38888888888891</c:v>
                </c:pt>
                <c:pt idx="652">
                  <c:v>902.77777777777783</c:v>
                </c:pt>
                <c:pt idx="653">
                  <c:v>904.16666666666663</c:v>
                </c:pt>
                <c:pt idx="654">
                  <c:v>905.55555555555554</c:v>
                </c:pt>
                <c:pt idx="655">
                  <c:v>906.94444444444446</c:v>
                </c:pt>
                <c:pt idx="656">
                  <c:v>908.33333333333337</c:v>
                </c:pt>
                <c:pt idx="657">
                  <c:v>909.72222222222217</c:v>
                </c:pt>
                <c:pt idx="658">
                  <c:v>911.11111111111109</c:v>
                </c:pt>
                <c:pt idx="659">
                  <c:v>912.5</c:v>
                </c:pt>
                <c:pt idx="660">
                  <c:v>913.88888888888891</c:v>
                </c:pt>
                <c:pt idx="661">
                  <c:v>915.27777777777783</c:v>
                </c:pt>
                <c:pt idx="662">
                  <c:v>916.66666666666663</c:v>
                </c:pt>
                <c:pt idx="663">
                  <c:v>918.05555555555554</c:v>
                </c:pt>
                <c:pt idx="664">
                  <c:v>919.44444444444446</c:v>
                </c:pt>
                <c:pt idx="665">
                  <c:v>920.83333333333337</c:v>
                </c:pt>
                <c:pt idx="666">
                  <c:v>922.22222222222217</c:v>
                </c:pt>
                <c:pt idx="667">
                  <c:v>923.61111111111109</c:v>
                </c:pt>
                <c:pt idx="668">
                  <c:v>925</c:v>
                </c:pt>
                <c:pt idx="669">
                  <c:v>926.38888888888891</c:v>
                </c:pt>
                <c:pt idx="670">
                  <c:v>927.77777777777783</c:v>
                </c:pt>
                <c:pt idx="671">
                  <c:v>929.16666666666663</c:v>
                </c:pt>
                <c:pt idx="672">
                  <c:v>930.55555555555554</c:v>
                </c:pt>
                <c:pt idx="673">
                  <c:v>931.94444444444446</c:v>
                </c:pt>
                <c:pt idx="674">
                  <c:v>933.33333333333337</c:v>
                </c:pt>
                <c:pt idx="675">
                  <c:v>1000</c:v>
                </c:pt>
                <c:pt idx="676" formatCode="General">
                  <c:v>1000</c:v>
                </c:pt>
              </c:numCache>
            </c:numRef>
          </c:cat>
          <c:val>
            <c:numRef>
              <c:f>Plots!$Z$3:$Z$679</c:f>
              <c:numCache>
                <c:formatCode>General</c:formatCode>
                <c:ptCount val="677"/>
                <c:pt idx="0">
                  <c:v>0</c:v>
                </c:pt>
                <c:pt idx="1">
                  <c:v>0</c:v>
                </c:pt>
                <c:pt idx="2">
                  <c:v>976.3</c:v>
                </c:pt>
                <c:pt idx="3">
                  <c:v>976.3</c:v>
                </c:pt>
                <c:pt idx="4">
                  <c:v>976.3</c:v>
                </c:pt>
                <c:pt idx="5">
                  <c:v>976.3</c:v>
                </c:pt>
                <c:pt idx="6">
                  <c:v>976.3</c:v>
                </c:pt>
                <c:pt idx="7">
                  <c:v>976.3</c:v>
                </c:pt>
                <c:pt idx="8">
                  <c:v>976.3</c:v>
                </c:pt>
                <c:pt idx="9">
                  <c:v>976.3</c:v>
                </c:pt>
                <c:pt idx="10">
                  <c:v>976.3</c:v>
                </c:pt>
                <c:pt idx="11">
                  <c:v>976.3</c:v>
                </c:pt>
                <c:pt idx="12">
                  <c:v>976.3</c:v>
                </c:pt>
                <c:pt idx="13">
                  <c:v>976.3</c:v>
                </c:pt>
                <c:pt idx="14">
                  <c:v>976.3</c:v>
                </c:pt>
                <c:pt idx="15">
                  <c:v>976.3</c:v>
                </c:pt>
                <c:pt idx="16">
                  <c:v>976.4</c:v>
                </c:pt>
                <c:pt idx="17">
                  <c:v>976.4</c:v>
                </c:pt>
                <c:pt idx="18">
                  <c:v>976.4</c:v>
                </c:pt>
                <c:pt idx="19">
                  <c:v>976.4</c:v>
                </c:pt>
                <c:pt idx="20">
                  <c:v>976.4</c:v>
                </c:pt>
                <c:pt idx="21">
                  <c:v>976.5</c:v>
                </c:pt>
                <c:pt idx="22">
                  <c:v>976.5</c:v>
                </c:pt>
                <c:pt idx="23">
                  <c:v>976.5</c:v>
                </c:pt>
                <c:pt idx="24">
                  <c:v>976.5</c:v>
                </c:pt>
                <c:pt idx="25">
                  <c:v>976.5</c:v>
                </c:pt>
                <c:pt idx="26">
                  <c:v>976.6</c:v>
                </c:pt>
                <c:pt idx="27">
                  <c:v>976.6</c:v>
                </c:pt>
                <c:pt idx="28">
                  <c:v>976.6</c:v>
                </c:pt>
                <c:pt idx="29">
                  <c:v>976.6</c:v>
                </c:pt>
                <c:pt idx="30">
                  <c:v>976.6</c:v>
                </c:pt>
                <c:pt idx="31">
                  <c:v>976.6</c:v>
                </c:pt>
                <c:pt idx="32">
                  <c:v>976.6</c:v>
                </c:pt>
                <c:pt idx="33">
                  <c:v>976.7</c:v>
                </c:pt>
                <c:pt idx="34">
                  <c:v>976.7</c:v>
                </c:pt>
                <c:pt idx="35">
                  <c:v>976.7</c:v>
                </c:pt>
                <c:pt idx="36">
                  <c:v>976.7</c:v>
                </c:pt>
                <c:pt idx="37">
                  <c:v>976.7</c:v>
                </c:pt>
                <c:pt idx="38">
                  <c:v>976.7</c:v>
                </c:pt>
                <c:pt idx="39">
                  <c:v>976.7</c:v>
                </c:pt>
                <c:pt idx="40">
                  <c:v>976.8</c:v>
                </c:pt>
                <c:pt idx="41">
                  <c:v>976.8</c:v>
                </c:pt>
                <c:pt idx="42">
                  <c:v>976.8</c:v>
                </c:pt>
                <c:pt idx="43">
                  <c:v>976.8</c:v>
                </c:pt>
                <c:pt idx="44">
                  <c:v>976.8</c:v>
                </c:pt>
                <c:pt idx="45">
                  <c:v>976.8</c:v>
                </c:pt>
                <c:pt idx="46">
                  <c:v>976.8</c:v>
                </c:pt>
                <c:pt idx="47">
                  <c:v>976.8</c:v>
                </c:pt>
                <c:pt idx="48">
                  <c:v>976.9</c:v>
                </c:pt>
                <c:pt idx="49">
                  <c:v>976.9</c:v>
                </c:pt>
                <c:pt idx="50">
                  <c:v>976.9</c:v>
                </c:pt>
                <c:pt idx="51">
                  <c:v>976.9</c:v>
                </c:pt>
                <c:pt idx="52">
                  <c:v>976.9</c:v>
                </c:pt>
                <c:pt idx="53">
                  <c:v>977</c:v>
                </c:pt>
                <c:pt idx="54">
                  <c:v>977.1</c:v>
                </c:pt>
                <c:pt idx="55">
                  <c:v>977.3</c:v>
                </c:pt>
                <c:pt idx="56">
                  <c:v>977.5</c:v>
                </c:pt>
                <c:pt idx="57">
                  <c:v>977.8</c:v>
                </c:pt>
                <c:pt idx="58">
                  <c:v>978.1</c:v>
                </c:pt>
                <c:pt idx="59">
                  <c:v>978.6</c:v>
                </c:pt>
                <c:pt idx="60">
                  <c:v>979.1</c:v>
                </c:pt>
                <c:pt idx="61">
                  <c:v>979.6</c:v>
                </c:pt>
                <c:pt idx="62">
                  <c:v>980.2</c:v>
                </c:pt>
                <c:pt idx="63">
                  <c:v>980.9</c:v>
                </c:pt>
                <c:pt idx="64">
                  <c:v>981.4</c:v>
                </c:pt>
                <c:pt idx="65">
                  <c:v>981.6</c:v>
                </c:pt>
                <c:pt idx="66">
                  <c:v>981.7</c:v>
                </c:pt>
                <c:pt idx="67">
                  <c:v>981.9</c:v>
                </c:pt>
                <c:pt idx="68">
                  <c:v>982.2</c:v>
                </c:pt>
                <c:pt idx="69">
                  <c:v>982.4</c:v>
                </c:pt>
                <c:pt idx="70">
                  <c:v>982.7</c:v>
                </c:pt>
                <c:pt idx="71">
                  <c:v>983</c:v>
                </c:pt>
                <c:pt idx="72">
                  <c:v>983.2</c:v>
                </c:pt>
                <c:pt idx="73">
                  <c:v>983.4</c:v>
                </c:pt>
                <c:pt idx="74">
                  <c:v>983.7</c:v>
                </c:pt>
                <c:pt idx="75">
                  <c:v>983.9</c:v>
                </c:pt>
                <c:pt idx="76">
                  <c:v>984.2</c:v>
                </c:pt>
                <c:pt idx="77">
                  <c:v>984.4</c:v>
                </c:pt>
                <c:pt idx="78">
                  <c:v>984.6</c:v>
                </c:pt>
                <c:pt idx="79">
                  <c:v>984.8</c:v>
                </c:pt>
                <c:pt idx="80">
                  <c:v>985.1</c:v>
                </c:pt>
                <c:pt idx="81">
                  <c:v>985.3</c:v>
                </c:pt>
                <c:pt idx="82">
                  <c:v>985.5</c:v>
                </c:pt>
                <c:pt idx="83">
                  <c:v>985.8</c:v>
                </c:pt>
                <c:pt idx="84">
                  <c:v>986</c:v>
                </c:pt>
                <c:pt idx="85">
                  <c:v>986.2</c:v>
                </c:pt>
                <c:pt idx="86">
                  <c:v>986.5</c:v>
                </c:pt>
                <c:pt idx="87">
                  <c:v>986.7</c:v>
                </c:pt>
                <c:pt idx="88">
                  <c:v>987</c:v>
                </c:pt>
                <c:pt idx="89">
                  <c:v>987.2</c:v>
                </c:pt>
                <c:pt idx="90">
                  <c:v>987.5</c:v>
                </c:pt>
                <c:pt idx="91">
                  <c:v>987.7</c:v>
                </c:pt>
                <c:pt idx="92">
                  <c:v>987.9</c:v>
                </c:pt>
                <c:pt idx="93">
                  <c:v>988.1</c:v>
                </c:pt>
                <c:pt idx="94">
                  <c:v>988.4</c:v>
                </c:pt>
                <c:pt idx="95">
                  <c:v>988.6</c:v>
                </c:pt>
                <c:pt idx="96">
                  <c:v>988.9</c:v>
                </c:pt>
                <c:pt idx="97">
                  <c:v>989.1</c:v>
                </c:pt>
                <c:pt idx="98">
                  <c:v>989.4</c:v>
                </c:pt>
                <c:pt idx="99">
                  <c:v>989.6</c:v>
                </c:pt>
                <c:pt idx="100">
                  <c:v>989.9</c:v>
                </c:pt>
                <c:pt idx="101">
                  <c:v>990.2</c:v>
                </c:pt>
                <c:pt idx="102">
                  <c:v>990.4</c:v>
                </c:pt>
                <c:pt idx="103">
                  <c:v>990.7</c:v>
                </c:pt>
                <c:pt idx="104">
                  <c:v>991</c:v>
                </c:pt>
                <c:pt idx="105">
                  <c:v>991.3</c:v>
                </c:pt>
                <c:pt idx="106">
                  <c:v>991.6</c:v>
                </c:pt>
                <c:pt idx="107">
                  <c:v>991.9</c:v>
                </c:pt>
                <c:pt idx="108">
                  <c:v>992.2</c:v>
                </c:pt>
                <c:pt idx="109">
                  <c:v>992.5</c:v>
                </c:pt>
                <c:pt idx="110">
                  <c:v>992.8</c:v>
                </c:pt>
                <c:pt idx="111">
                  <c:v>993.1</c:v>
                </c:pt>
                <c:pt idx="112">
                  <c:v>993.4</c:v>
                </c:pt>
                <c:pt idx="113">
                  <c:v>993.8</c:v>
                </c:pt>
                <c:pt idx="114">
                  <c:v>994.1</c:v>
                </c:pt>
                <c:pt idx="115">
                  <c:v>994.5</c:v>
                </c:pt>
                <c:pt idx="116">
                  <c:v>994.8</c:v>
                </c:pt>
                <c:pt idx="117">
                  <c:v>995.2</c:v>
                </c:pt>
                <c:pt idx="118">
                  <c:v>995.6</c:v>
                </c:pt>
                <c:pt idx="119">
                  <c:v>995.9</c:v>
                </c:pt>
                <c:pt idx="120">
                  <c:v>996.3</c:v>
                </c:pt>
                <c:pt idx="121">
                  <c:v>996.7</c:v>
                </c:pt>
                <c:pt idx="122">
                  <c:v>997.1</c:v>
                </c:pt>
                <c:pt idx="123">
                  <c:v>997.5</c:v>
                </c:pt>
                <c:pt idx="124">
                  <c:v>997.9</c:v>
                </c:pt>
                <c:pt idx="125">
                  <c:v>998.3</c:v>
                </c:pt>
                <c:pt idx="126">
                  <c:v>998.7</c:v>
                </c:pt>
                <c:pt idx="127">
                  <c:v>999.1</c:v>
                </c:pt>
                <c:pt idx="128">
                  <c:v>999.5</c:v>
                </c:pt>
                <c:pt idx="129">
                  <c:v>1000</c:v>
                </c:pt>
                <c:pt idx="130">
                  <c:v>1000.4</c:v>
                </c:pt>
                <c:pt idx="131">
                  <c:v>1000.8</c:v>
                </c:pt>
                <c:pt idx="132">
                  <c:v>1001.3</c:v>
                </c:pt>
                <c:pt idx="133">
                  <c:v>1001.7</c:v>
                </c:pt>
                <c:pt idx="134">
                  <c:v>1002.1</c:v>
                </c:pt>
                <c:pt idx="135">
                  <c:v>1002.6</c:v>
                </c:pt>
                <c:pt idx="136">
                  <c:v>1003.1</c:v>
                </c:pt>
                <c:pt idx="137">
                  <c:v>1003.6</c:v>
                </c:pt>
                <c:pt idx="138">
                  <c:v>1004.2</c:v>
                </c:pt>
                <c:pt idx="139">
                  <c:v>1004.7</c:v>
                </c:pt>
                <c:pt idx="140">
                  <c:v>1005.3</c:v>
                </c:pt>
                <c:pt idx="141">
                  <c:v>1005.9</c:v>
                </c:pt>
                <c:pt idx="142">
                  <c:v>1006.5</c:v>
                </c:pt>
                <c:pt idx="143">
                  <c:v>1007.1</c:v>
                </c:pt>
                <c:pt idx="144">
                  <c:v>1007.7</c:v>
                </c:pt>
                <c:pt idx="145">
                  <c:v>1008.4</c:v>
                </c:pt>
                <c:pt idx="146">
                  <c:v>1009</c:v>
                </c:pt>
                <c:pt idx="147">
                  <c:v>1009.7</c:v>
                </c:pt>
                <c:pt idx="148">
                  <c:v>1010.4</c:v>
                </c:pt>
                <c:pt idx="149">
                  <c:v>1011.1</c:v>
                </c:pt>
                <c:pt idx="150">
                  <c:v>1011.8</c:v>
                </c:pt>
                <c:pt idx="151">
                  <c:v>1012.6</c:v>
                </c:pt>
                <c:pt idx="152">
                  <c:v>1013.3</c:v>
                </c:pt>
                <c:pt idx="153">
                  <c:v>1014.1</c:v>
                </c:pt>
                <c:pt idx="154">
                  <c:v>1014.9</c:v>
                </c:pt>
                <c:pt idx="155">
                  <c:v>1015.8</c:v>
                </c:pt>
                <c:pt idx="156">
                  <c:v>1016.7</c:v>
                </c:pt>
                <c:pt idx="157">
                  <c:v>1017.8</c:v>
                </c:pt>
                <c:pt idx="158">
                  <c:v>1018.8</c:v>
                </c:pt>
                <c:pt idx="159">
                  <c:v>1020</c:v>
                </c:pt>
                <c:pt idx="160">
                  <c:v>1021.3</c:v>
                </c:pt>
                <c:pt idx="161">
                  <c:v>1022.7</c:v>
                </c:pt>
                <c:pt idx="162">
                  <c:v>1024.4000000000001</c:v>
                </c:pt>
                <c:pt idx="163">
                  <c:v>1026.2</c:v>
                </c:pt>
                <c:pt idx="164">
                  <c:v>1028.2</c:v>
                </c:pt>
                <c:pt idx="165">
                  <c:v>1030.4000000000001</c:v>
                </c:pt>
                <c:pt idx="166">
                  <c:v>1032.7</c:v>
                </c:pt>
                <c:pt idx="167">
                  <c:v>1035.2</c:v>
                </c:pt>
                <c:pt idx="168">
                  <c:v>1037.7</c:v>
                </c:pt>
                <c:pt idx="169">
                  <c:v>1040.4000000000001</c:v>
                </c:pt>
                <c:pt idx="170">
                  <c:v>1043.2</c:v>
                </c:pt>
                <c:pt idx="171">
                  <c:v>1046</c:v>
                </c:pt>
                <c:pt idx="172">
                  <c:v>1048.8</c:v>
                </c:pt>
                <c:pt idx="173">
                  <c:v>1051.5999999999999</c:v>
                </c:pt>
                <c:pt idx="174">
                  <c:v>1054.3</c:v>
                </c:pt>
                <c:pt idx="175">
                  <c:v>1056.9000000000001</c:v>
                </c:pt>
                <c:pt idx="176">
                  <c:v>1059.2</c:v>
                </c:pt>
                <c:pt idx="177">
                  <c:v>1061.4000000000001</c:v>
                </c:pt>
                <c:pt idx="178">
                  <c:v>1063.3</c:v>
                </c:pt>
                <c:pt idx="179">
                  <c:v>1065</c:v>
                </c:pt>
                <c:pt idx="180">
                  <c:v>1066.4000000000001</c:v>
                </c:pt>
                <c:pt idx="181">
                  <c:v>1067.7</c:v>
                </c:pt>
                <c:pt idx="182">
                  <c:v>1068.8</c:v>
                </c:pt>
                <c:pt idx="183">
                  <c:v>1069.7</c:v>
                </c:pt>
                <c:pt idx="184">
                  <c:v>1070.5</c:v>
                </c:pt>
                <c:pt idx="185">
                  <c:v>1071.0999999999999</c:v>
                </c:pt>
                <c:pt idx="186">
                  <c:v>1071.5999999999999</c:v>
                </c:pt>
                <c:pt idx="187">
                  <c:v>1072</c:v>
                </c:pt>
                <c:pt idx="188">
                  <c:v>1072.3</c:v>
                </c:pt>
                <c:pt idx="189">
                  <c:v>1072.5999999999999</c:v>
                </c:pt>
                <c:pt idx="190">
                  <c:v>1072.7</c:v>
                </c:pt>
                <c:pt idx="191">
                  <c:v>1072.8</c:v>
                </c:pt>
                <c:pt idx="192">
                  <c:v>1072.9000000000001</c:v>
                </c:pt>
                <c:pt idx="193">
                  <c:v>1072.9000000000001</c:v>
                </c:pt>
                <c:pt idx="194">
                  <c:v>1072.8</c:v>
                </c:pt>
                <c:pt idx="195">
                  <c:v>1072.7</c:v>
                </c:pt>
                <c:pt idx="196">
                  <c:v>1072.5999999999999</c:v>
                </c:pt>
                <c:pt idx="197">
                  <c:v>1072.4000000000001</c:v>
                </c:pt>
                <c:pt idx="198">
                  <c:v>1071.8</c:v>
                </c:pt>
                <c:pt idx="199">
                  <c:v>1071.2</c:v>
                </c:pt>
                <c:pt idx="200">
                  <c:v>1070.7</c:v>
                </c:pt>
                <c:pt idx="201">
                  <c:v>1070.0999999999999</c:v>
                </c:pt>
                <c:pt idx="202">
                  <c:v>1069.5999999999999</c:v>
                </c:pt>
                <c:pt idx="203">
                  <c:v>1069.0999999999999</c:v>
                </c:pt>
                <c:pt idx="204">
                  <c:v>1068.5999999999999</c:v>
                </c:pt>
                <c:pt idx="205">
                  <c:v>1068.0999999999999</c:v>
                </c:pt>
                <c:pt idx="206">
                  <c:v>1067.5999999999999</c:v>
                </c:pt>
                <c:pt idx="207">
                  <c:v>1067.2</c:v>
                </c:pt>
                <c:pt idx="208">
                  <c:v>1066.7</c:v>
                </c:pt>
                <c:pt idx="209">
                  <c:v>1066.3</c:v>
                </c:pt>
                <c:pt idx="210">
                  <c:v>1065.9000000000001</c:v>
                </c:pt>
                <c:pt idx="211">
                  <c:v>1065.5</c:v>
                </c:pt>
                <c:pt idx="212">
                  <c:v>1065.0999999999999</c:v>
                </c:pt>
                <c:pt idx="213">
                  <c:v>1064.7</c:v>
                </c:pt>
                <c:pt idx="214">
                  <c:v>1064.4000000000001</c:v>
                </c:pt>
                <c:pt idx="215">
                  <c:v>1064</c:v>
                </c:pt>
                <c:pt idx="216">
                  <c:v>1063.7</c:v>
                </c:pt>
                <c:pt idx="217">
                  <c:v>1063.4000000000001</c:v>
                </c:pt>
                <c:pt idx="218">
                  <c:v>1063</c:v>
                </c:pt>
                <c:pt idx="219">
                  <c:v>1062.7</c:v>
                </c:pt>
                <c:pt idx="220">
                  <c:v>1062.5</c:v>
                </c:pt>
                <c:pt idx="221">
                  <c:v>1062.2</c:v>
                </c:pt>
                <c:pt idx="222">
                  <c:v>1061.9000000000001</c:v>
                </c:pt>
                <c:pt idx="223">
                  <c:v>1061.7</c:v>
                </c:pt>
                <c:pt idx="224">
                  <c:v>1061.4000000000001</c:v>
                </c:pt>
                <c:pt idx="225">
                  <c:v>1061.2</c:v>
                </c:pt>
                <c:pt idx="226">
                  <c:v>1060.9000000000001</c:v>
                </c:pt>
                <c:pt idx="227">
                  <c:v>1060.7</c:v>
                </c:pt>
                <c:pt idx="228">
                  <c:v>1060.5</c:v>
                </c:pt>
                <c:pt idx="229">
                  <c:v>1060.3</c:v>
                </c:pt>
                <c:pt idx="230">
                  <c:v>1060</c:v>
                </c:pt>
                <c:pt idx="231">
                  <c:v>1059.8</c:v>
                </c:pt>
                <c:pt idx="232">
                  <c:v>1059.5999999999999</c:v>
                </c:pt>
                <c:pt idx="233">
                  <c:v>1059.4000000000001</c:v>
                </c:pt>
                <c:pt idx="234">
                  <c:v>1059.2</c:v>
                </c:pt>
                <c:pt idx="235">
                  <c:v>1059.0999999999999</c:v>
                </c:pt>
                <c:pt idx="236">
                  <c:v>1058.9000000000001</c:v>
                </c:pt>
                <c:pt idx="237">
                  <c:v>1058.7</c:v>
                </c:pt>
                <c:pt idx="238">
                  <c:v>1058.5</c:v>
                </c:pt>
                <c:pt idx="239">
                  <c:v>1058.4000000000001</c:v>
                </c:pt>
                <c:pt idx="240">
                  <c:v>1058.2</c:v>
                </c:pt>
                <c:pt idx="241">
                  <c:v>1058.0999999999999</c:v>
                </c:pt>
                <c:pt idx="242">
                  <c:v>1057.9000000000001</c:v>
                </c:pt>
                <c:pt idx="243">
                  <c:v>1057.8</c:v>
                </c:pt>
                <c:pt idx="244">
                  <c:v>1057.5999999999999</c:v>
                </c:pt>
                <c:pt idx="245">
                  <c:v>1057.5</c:v>
                </c:pt>
                <c:pt idx="246">
                  <c:v>1057.4000000000001</c:v>
                </c:pt>
                <c:pt idx="247">
                  <c:v>1057.2</c:v>
                </c:pt>
                <c:pt idx="248">
                  <c:v>1057.0999999999999</c:v>
                </c:pt>
                <c:pt idx="249">
                  <c:v>1057</c:v>
                </c:pt>
                <c:pt idx="250">
                  <c:v>1056.9000000000001</c:v>
                </c:pt>
                <c:pt idx="251">
                  <c:v>1056.8</c:v>
                </c:pt>
                <c:pt idx="252">
                  <c:v>1056.5999999999999</c:v>
                </c:pt>
                <c:pt idx="253">
                  <c:v>1056.5</c:v>
                </c:pt>
                <c:pt idx="254">
                  <c:v>1056.4000000000001</c:v>
                </c:pt>
                <c:pt idx="255">
                  <c:v>1056.3</c:v>
                </c:pt>
                <c:pt idx="256">
                  <c:v>1056.2</c:v>
                </c:pt>
                <c:pt idx="257">
                  <c:v>1056.0999999999999</c:v>
                </c:pt>
                <c:pt idx="258">
                  <c:v>1056</c:v>
                </c:pt>
                <c:pt idx="259">
                  <c:v>1055.9000000000001</c:v>
                </c:pt>
                <c:pt idx="260">
                  <c:v>1055.8</c:v>
                </c:pt>
                <c:pt idx="261">
                  <c:v>1055.7</c:v>
                </c:pt>
                <c:pt idx="262">
                  <c:v>1055.7</c:v>
                </c:pt>
                <c:pt idx="263">
                  <c:v>1055.5999999999999</c:v>
                </c:pt>
                <c:pt idx="264">
                  <c:v>1055.5</c:v>
                </c:pt>
                <c:pt idx="265">
                  <c:v>1055.4000000000001</c:v>
                </c:pt>
                <c:pt idx="266">
                  <c:v>1055.3</c:v>
                </c:pt>
                <c:pt idx="267">
                  <c:v>1055.3</c:v>
                </c:pt>
                <c:pt idx="268">
                  <c:v>1055.2</c:v>
                </c:pt>
                <c:pt idx="269">
                  <c:v>1055.0999999999999</c:v>
                </c:pt>
                <c:pt idx="270">
                  <c:v>1055</c:v>
                </c:pt>
                <c:pt idx="271">
                  <c:v>1055</c:v>
                </c:pt>
                <c:pt idx="272">
                  <c:v>1054.9000000000001</c:v>
                </c:pt>
                <c:pt idx="273">
                  <c:v>1054.8</c:v>
                </c:pt>
                <c:pt idx="274">
                  <c:v>1054.8</c:v>
                </c:pt>
                <c:pt idx="275">
                  <c:v>1054.7</c:v>
                </c:pt>
                <c:pt idx="276">
                  <c:v>1054.5999999999999</c:v>
                </c:pt>
                <c:pt idx="277">
                  <c:v>1054.5999999999999</c:v>
                </c:pt>
                <c:pt idx="278">
                  <c:v>1054.5</c:v>
                </c:pt>
                <c:pt idx="279">
                  <c:v>1054.5</c:v>
                </c:pt>
                <c:pt idx="280">
                  <c:v>1054.4000000000001</c:v>
                </c:pt>
                <c:pt idx="281">
                  <c:v>1054.3</c:v>
                </c:pt>
                <c:pt idx="282">
                  <c:v>1054.3</c:v>
                </c:pt>
                <c:pt idx="283">
                  <c:v>1054.2</c:v>
                </c:pt>
                <c:pt idx="284">
                  <c:v>1054.2</c:v>
                </c:pt>
                <c:pt idx="285">
                  <c:v>1054.0999999999999</c:v>
                </c:pt>
                <c:pt idx="286">
                  <c:v>1054</c:v>
                </c:pt>
                <c:pt idx="287">
                  <c:v>1054</c:v>
                </c:pt>
                <c:pt idx="288">
                  <c:v>1053.9000000000001</c:v>
                </c:pt>
                <c:pt idx="289">
                  <c:v>1053.9000000000001</c:v>
                </c:pt>
                <c:pt idx="290">
                  <c:v>1053.8</c:v>
                </c:pt>
                <c:pt idx="291">
                  <c:v>1053.8</c:v>
                </c:pt>
                <c:pt idx="292">
                  <c:v>1053.7</c:v>
                </c:pt>
                <c:pt idx="293">
                  <c:v>1053.7</c:v>
                </c:pt>
                <c:pt idx="294">
                  <c:v>1053.5999999999999</c:v>
                </c:pt>
                <c:pt idx="295">
                  <c:v>1053.5999999999999</c:v>
                </c:pt>
                <c:pt idx="296">
                  <c:v>1053.5</c:v>
                </c:pt>
                <c:pt idx="297">
                  <c:v>1053.5</c:v>
                </c:pt>
                <c:pt idx="298">
                  <c:v>1053.4000000000001</c:v>
                </c:pt>
                <c:pt idx="299">
                  <c:v>1053.4000000000001</c:v>
                </c:pt>
                <c:pt idx="300">
                  <c:v>1053.3</c:v>
                </c:pt>
                <c:pt idx="301">
                  <c:v>1053.2</c:v>
                </c:pt>
                <c:pt idx="302">
                  <c:v>1053.2</c:v>
                </c:pt>
                <c:pt idx="303">
                  <c:v>1053.0999999999999</c:v>
                </c:pt>
                <c:pt idx="304">
                  <c:v>1053.0999999999999</c:v>
                </c:pt>
                <c:pt idx="305">
                  <c:v>1053</c:v>
                </c:pt>
                <c:pt idx="306">
                  <c:v>1053</c:v>
                </c:pt>
                <c:pt idx="307">
                  <c:v>1052.9000000000001</c:v>
                </c:pt>
                <c:pt idx="308">
                  <c:v>1052.9000000000001</c:v>
                </c:pt>
                <c:pt idx="309">
                  <c:v>1052.9000000000001</c:v>
                </c:pt>
                <c:pt idx="310">
                  <c:v>1052.8</c:v>
                </c:pt>
                <c:pt idx="311">
                  <c:v>1052.8</c:v>
                </c:pt>
                <c:pt idx="312">
                  <c:v>1052.7</c:v>
                </c:pt>
                <c:pt idx="313">
                  <c:v>1052.7</c:v>
                </c:pt>
                <c:pt idx="314">
                  <c:v>1052.5999999999999</c:v>
                </c:pt>
                <c:pt idx="315">
                  <c:v>1052.5999999999999</c:v>
                </c:pt>
                <c:pt idx="316">
                  <c:v>1052.5</c:v>
                </c:pt>
                <c:pt idx="317">
                  <c:v>1052.5</c:v>
                </c:pt>
                <c:pt idx="318">
                  <c:v>1052.5</c:v>
                </c:pt>
                <c:pt idx="319">
                  <c:v>1052.4000000000001</c:v>
                </c:pt>
                <c:pt idx="320">
                  <c:v>1052.4000000000001</c:v>
                </c:pt>
                <c:pt idx="321">
                  <c:v>1052.3</c:v>
                </c:pt>
                <c:pt idx="322">
                  <c:v>1052.3</c:v>
                </c:pt>
                <c:pt idx="323">
                  <c:v>1052.2</c:v>
                </c:pt>
                <c:pt idx="324">
                  <c:v>1052.2</c:v>
                </c:pt>
                <c:pt idx="325">
                  <c:v>1052.0999999999999</c:v>
                </c:pt>
                <c:pt idx="326">
                  <c:v>1052.0999999999999</c:v>
                </c:pt>
                <c:pt idx="327">
                  <c:v>1052</c:v>
                </c:pt>
                <c:pt idx="328">
                  <c:v>1052</c:v>
                </c:pt>
                <c:pt idx="329">
                  <c:v>1051.9000000000001</c:v>
                </c:pt>
                <c:pt idx="330">
                  <c:v>1051.9000000000001</c:v>
                </c:pt>
                <c:pt idx="331">
                  <c:v>1051.8</c:v>
                </c:pt>
                <c:pt idx="332">
                  <c:v>1051.8</c:v>
                </c:pt>
                <c:pt idx="333">
                  <c:v>1051.7</c:v>
                </c:pt>
                <c:pt idx="334">
                  <c:v>1051.7</c:v>
                </c:pt>
                <c:pt idx="335">
                  <c:v>1051.5999999999999</c:v>
                </c:pt>
                <c:pt idx="336">
                  <c:v>1051.5999999999999</c:v>
                </c:pt>
                <c:pt idx="337">
                  <c:v>1051.5</c:v>
                </c:pt>
                <c:pt idx="338">
                  <c:v>1051.5</c:v>
                </c:pt>
                <c:pt idx="339">
                  <c:v>1051.4000000000001</c:v>
                </c:pt>
                <c:pt idx="340">
                  <c:v>1051.4000000000001</c:v>
                </c:pt>
                <c:pt idx="341">
                  <c:v>1051.3</c:v>
                </c:pt>
                <c:pt idx="342">
                  <c:v>1051.3</c:v>
                </c:pt>
                <c:pt idx="343">
                  <c:v>1051.2</c:v>
                </c:pt>
                <c:pt idx="344">
                  <c:v>1051.2</c:v>
                </c:pt>
                <c:pt idx="345">
                  <c:v>1051.0999999999999</c:v>
                </c:pt>
                <c:pt idx="346">
                  <c:v>1051.0999999999999</c:v>
                </c:pt>
                <c:pt idx="347">
                  <c:v>1051</c:v>
                </c:pt>
                <c:pt idx="348">
                  <c:v>1051</c:v>
                </c:pt>
                <c:pt idx="349">
                  <c:v>1050.9000000000001</c:v>
                </c:pt>
                <c:pt idx="350">
                  <c:v>1050.9000000000001</c:v>
                </c:pt>
                <c:pt idx="351">
                  <c:v>1050.8</c:v>
                </c:pt>
                <c:pt idx="352">
                  <c:v>1050.8</c:v>
                </c:pt>
                <c:pt idx="353">
                  <c:v>1050.7</c:v>
                </c:pt>
                <c:pt idx="354">
                  <c:v>1050.7</c:v>
                </c:pt>
                <c:pt idx="355">
                  <c:v>1050.5999999999999</c:v>
                </c:pt>
                <c:pt idx="356">
                  <c:v>1050.5999999999999</c:v>
                </c:pt>
                <c:pt idx="357">
                  <c:v>1050.5</c:v>
                </c:pt>
                <c:pt idx="358">
                  <c:v>1050.5</c:v>
                </c:pt>
                <c:pt idx="359">
                  <c:v>1050.4000000000001</c:v>
                </c:pt>
                <c:pt idx="360">
                  <c:v>1050.4000000000001</c:v>
                </c:pt>
                <c:pt idx="361">
                  <c:v>1050.3</c:v>
                </c:pt>
                <c:pt idx="362">
                  <c:v>1050.3</c:v>
                </c:pt>
                <c:pt idx="363">
                  <c:v>1050.2</c:v>
                </c:pt>
                <c:pt idx="364">
                  <c:v>1050.2</c:v>
                </c:pt>
                <c:pt idx="365">
                  <c:v>1050.0999999999999</c:v>
                </c:pt>
                <c:pt idx="366">
                  <c:v>1050.0999999999999</c:v>
                </c:pt>
                <c:pt idx="367">
                  <c:v>1050</c:v>
                </c:pt>
                <c:pt idx="368">
                  <c:v>1050</c:v>
                </c:pt>
                <c:pt idx="369">
                  <c:v>1049.9000000000001</c:v>
                </c:pt>
                <c:pt idx="370">
                  <c:v>1049.9000000000001</c:v>
                </c:pt>
                <c:pt idx="371">
                  <c:v>1049.8</c:v>
                </c:pt>
                <c:pt idx="372">
                  <c:v>1049.8</c:v>
                </c:pt>
                <c:pt idx="373">
                  <c:v>1049.7</c:v>
                </c:pt>
                <c:pt idx="374">
                  <c:v>1049.7</c:v>
                </c:pt>
                <c:pt idx="375">
                  <c:v>1049.5999999999999</c:v>
                </c:pt>
                <c:pt idx="376">
                  <c:v>1049.5</c:v>
                </c:pt>
                <c:pt idx="377">
                  <c:v>1049.5</c:v>
                </c:pt>
                <c:pt idx="378">
                  <c:v>1049.4000000000001</c:v>
                </c:pt>
                <c:pt idx="379">
                  <c:v>1049.4000000000001</c:v>
                </c:pt>
                <c:pt idx="380">
                  <c:v>1049.3</c:v>
                </c:pt>
                <c:pt idx="381">
                  <c:v>1049.3</c:v>
                </c:pt>
                <c:pt idx="382">
                  <c:v>1049.2</c:v>
                </c:pt>
                <c:pt idx="383">
                  <c:v>1049.2</c:v>
                </c:pt>
                <c:pt idx="384">
                  <c:v>1049.0999999999999</c:v>
                </c:pt>
                <c:pt idx="385">
                  <c:v>1049.0999999999999</c:v>
                </c:pt>
                <c:pt idx="386">
                  <c:v>1049</c:v>
                </c:pt>
                <c:pt idx="387">
                  <c:v>1049</c:v>
                </c:pt>
                <c:pt idx="388">
                  <c:v>1048.9000000000001</c:v>
                </c:pt>
                <c:pt idx="389">
                  <c:v>1048.9000000000001</c:v>
                </c:pt>
                <c:pt idx="390">
                  <c:v>1048.8</c:v>
                </c:pt>
                <c:pt idx="391">
                  <c:v>1048.8</c:v>
                </c:pt>
                <c:pt idx="392">
                  <c:v>1048.7</c:v>
                </c:pt>
                <c:pt idx="393">
                  <c:v>1048.7</c:v>
                </c:pt>
                <c:pt idx="394">
                  <c:v>1048.5999999999999</c:v>
                </c:pt>
                <c:pt idx="395">
                  <c:v>1048.5</c:v>
                </c:pt>
                <c:pt idx="396">
                  <c:v>1048.5</c:v>
                </c:pt>
                <c:pt idx="397">
                  <c:v>1048.4000000000001</c:v>
                </c:pt>
                <c:pt idx="398">
                  <c:v>1048.4000000000001</c:v>
                </c:pt>
                <c:pt idx="399">
                  <c:v>1048.3</c:v>
                </c:pt>
                <c:pt idx="400">
                  <c:v>1048.3</c:v>
                </c:pt>
                <c:pt idx="401">
                  <c:v>1048.2</c:v>
                </c:pt>
                <c:pt idx="402">
                  <c:v>1048.2</c:v>
                </c:pt>
                <c:pt idx="403">
                  <c:v>1048.0999999999999</c:v>
                </c:pt>
                <c:pt idx="404">
                  <c:v>1048</c:v>
                </c:pt>
                <c:pt idx="405">
                  <c:v>1048</c:v>
                </c:pt>
                <c:pt idx="406">
                  <c:v>1047.9000000000001</c:v>
                </c:pt>
                <c:pt idx="407">
                  <c:v>1047.9000000000001</c:v>
                </c:pt>
                <c:pt idx="408">
                  <c:v>1047.8</c:v>
                </c:pt>
                <c:pt idx="409">
                  <c:v>1047.8</c:v>
                </c:pt>
                <c:pt idx="410">
                  <c:v>1047.7</c:v>
                </c:pt>
                <c:pt idx="411">
                  <c:v>1047.7</c:v>
                </c:pt>
                <c:pt idx="412">
                  <c:v>1047.5999999999999</c:v>
                </c:pt>
                <c:pt idx="413">
                  <c:v>1047.5</c:v>
                </c:pt>
                <c:pt idx="414">
                  <c:v>1047.5</c:v>
                </c:pt>
                <c:pt idx="415">
                  <c:v>1047.4000000000001</c:v>
                </c:pt>
                <c:pt idx="416">
                  <c:v>1047.4000000000001</c:v>
                </c:pt>
                <c:pt idx="417">
                  <c:v>1047.3</c:v>
                </c:pt>
                <c:pt idx="418">
                  <c:v>1047.3</c:v>
                </c:pt>
                <c:pt idx="419">
                  <c:v>1047.2</c:v>
                </c:pt>
                <c:pt idx="420">
                  <c:v>1047.2</c:v>
                </c:pt>
                <c:pt idx="421">
                  <c:v>1047.0999999999999</c:v>
                </c:pt>
                <c:pt idx="422">
                  <c:v>1047</c:v>
                </c:pt>
                <c:pt idx="423">
                  <c:v>1047</c:v>
                </c:pt>
                <c:pt idx="424">
                  <c:v>1046.9000000000001</c:v>
                </c:pt>
                <c:pt idx="425">
                  <c:v>1046.9000000000001</c:v>
                </c:pt>
                <c:pt idx="426">
                  <c:v>1046.8</c:v>
                </c:pt>
                <c:pt idx="427">
                  <c:v>1046.8</c:v>
                </c:pt>
                <c:pt idx="428">
                  <c:v>1046.7</c:v>
                </c:pt>
                <c:pt idx="429">
                  <c:v>1046.5999999999999</c:v>
                </c:pt>
                <c:pt idx="430">
                  <c:v>1046.5999999999999</c:v>
                </c:pt>
                <c:pt idx="431">
                  <c:v>1046.5</c:v>
                </c:pt>
                <c:pt idx="432">
                  <c:v>1046.5</c:v>
                </c:pt>
                <c:pt idx="433">
                  <c:v>1046.4000000000001</c:v>
                </c:pt>
                <c:pt idx="434">
                  <c:v>1046.4000000000001</c:v>
                </c:pt>
                <c:pt idx="435">
                  <c:v>1046.3</c:v>
                </c:pt>
                <c:pt idx="436">
                  <c:v>1046.3</c:v>
                </c:pt>
                <c:pt idx="437">
                  <c:v>1046.2</c:v>
                </c:pt>
                <c:pt idx="438">
                  <c:v>1046.0999999999999</c:v>
                </c:pt>
                <c:pt idx="439">
                  <c:v>1046.0999999999999</c:v>
                </c:pt>
                <c:pt idx="440">
                  <c:v>1046</c:v>
                </c:pt>
                <c:pt idx="441">
                  <c:v>1046</c:v>
                </c:pt>
                <c:pt idx="442">
                  <c:v>1045.9000000000001</c:v>
                </c:pt>
                <c:pt idx="443">
                  <c:v>1045.9000000000001</c:v>
                </c:pt>
                <c:pt idx="444">
                  <c:v>1045.8</c:v>
                </c:pt>
                <c:pt idx="445">
                  <c:v>1045.7</c:v>
                </c:pt>
                <c:pt idx="446">
                  <c:v>1045.7</c:v>
                </c:pt>
                <c:pt idx="447">
                  <c:v>1045.5999999999999</c:v>
                </c:pt>
                <c:pt idx="448">
                  <c:v>1045.5999999999999</c:v>
                </c:pt>
                <c:pt idx="449">
                  <c:v>1045.5</c:v>
                </c:pt>
                <c:pt idx="450">
                  <c:v>1045.4000000000001</c:v>
                </c:pt>
                <c:pt idx="451">
                  <c:v>1045.4000000000001</c:v>
                </c:pt>
                <c:pt idx="452">
                  <c:v>1045.3</c:v>
                </c:pt>
                <c:pt idx="453">
                  <c:v>1045.2</c:v>
                </c:pt>
                <c:pt idx="454">
                  <c:v>1045.2</c:v>
                </c:pt>
                <c:pt idx="455">
                  <c:v>1045.0999999999999</c:v>
                </c:pt>
                <c:pt idx="456">
                  <c:v>1045</c:v>
                </c:pt>
                <c:pt idx="457">
                  <c:v>1045</c:v>
                </c:pt>
                <c:pt idx="458">
                  <c:v>1044.9000000000001</c:v>
                </c:pt>
                <c:pt idx="459">
                  <c:v>1044.8</c:v>
                </c:pt>
                <c:pt idx="460">
                  <c:v>1044.8</c:v>
                </c:pt>
                <c:pt idx="461">
                  <c:v>1044.7</c:v>
                </c:pt>
                <c:pt idx="462">
                  <c:v>1044.5999999999999</c:v>
                </c:pt>
                <c:pt idx="463">
                  <c:v>1044.5999999999999</c:v>
                </c:pt>
                <c:pt idx="464">
                  <c:v>1044.5</c:v>
                </c:pt>
                <c:pt idx="465">
                  <c:v>1044.4000000000001</c:v>
                </c:pt>
                <c:pt idx="466">
                  <c:v>1044.4000000000001</c:v>
                </c:pt>
                <c:pt idx="467">
                  <c:v>1044.3</c:v>
                </c:pt>
                <c:pt idx="468">
                  <c:v>1044.2</c:v>
                </c:pt>
                <c:pt idx="469">
                  <c:v>1044.2</c:v>
                </c:pt>
                <c:pt idx="470">
                  <c:v>1044.0999999999999</c:v>
                </c:pt>
                <c:pt idx="471">
                  <c:v>1044</c:v>
                </c:pt>
                <c:pt idx="472">
                  <c:v>1044</c:v>
                </c:pt>
                <c:pt idx="473">
                  <c:v>1043.9000000000001</c:v>
                </c:pt>
                <c:pt idx="474">
                  <c:v>1043.8</c:v>
                </c:pt>
                <c:pt idx="475">
                  <c:v>1043.8</c:v>
                </c:pt>
                <c:pt idx="476">
                  <c:v>1043.7</c:v>
                </c:pt>
                <c:pt idx="477">
                  <c:v>1043.5999999999999</c:v>
                </c:pt>
                <c:pt idx="478">
                  <c:v>1043.5</c:v>
                </c:pt>
                <c:pt idx="479">
                  <c:v>1043.5</c:v>
                </c:pt>
                <c:pt idx="480">
                  <c:v>1043.4000000000001</c:v>
                </c:pt>
                <c:pt idx="481">
                  <c:v>1043.3</c:v>
                </c:pt>
                <c:pt idx="482">
                  <c:v>1043.3</c:v>
                </c:pt>
                <c:pt idx="483">
                  <c:v>1043.2</c:v>
                </c:pt>
                <c:pt idx="484">
                  <c:v>1043.0999999999999</c:v>
                </c:pt>
                <c:pt idx="485">
                  <c:v>1043.0999999999999</c:v>
                </c:pt>
                <c:pt idx="486">
                  <c:v>1043</c:v>
                </c:pt>
                <c:pt idx="487">
                  <c:v>1042.9000000000001</c:v>
                </c:pt>
                <c:pt idx="488">
                  <c:v>1042.9000000000001</c:v>
                </c:pt>
                <c:pt idx="489">
                  <c:v>1042.8</c:v>
                </c:pt>
                <c:pt idx="490">
                  <c:v>1042.7</c:v>
                </c:pt>
                <c:pt idx="491">
                  <c:v>1042.7</c:v>
                </c:pt>
                <c:pt idx="492">
                  <c:v>1042.5999999999999</c:v>
                </c:pt>
                <c:pt idx="493">
                  <c:v>1042.5</c:v>
                </c:pt>
                <c:pt idx="494">
                  <c:v>1042.5</c:v>
                </c:pt>
                <c:pt idx="495">
                  <c:v>1042.4000000000001</c:v>
                </c:pt>
                <c:pt idx="496">
                  <c:v>1042.3</c:v>
                </c:pt>
                <c:pt idx="497">
                  <c:v>1042.3</c:v>
                </c:pt>
                <c:pt idx="498">
                  <c:v>1042.2</c:v>
                </c:pt>
                <c:pt idx="499">
                  <c:v>1042.0999999999999</c:v>
                </c:pt>
                <c:pt idx="500">
                  <c:v>1042.0999999999999</c:v>
                </c:pt>
                <c:pt idx="501">
                  <c:v>1042</c:v>
                </c:pt>
                <c:pt idx="502">
                  <c:v>1041.9000000000001</c:v>
                </c:pt>
                <c:pt idx="503">
                  <c:v>1041.9000000000001</c:v>
                </c:pt>
                <c:pt idx="504">
                  <c:v>1041.8</c:v>
                </c:pt>
                <c:pt idx="505">
                  <c:v>1041.7</c:v>
                </c:pt>
                <c:pt idx="506">
                  <c:v>1041.5999999999999</c:v>
                </c:pt>
                <c:pt idx="507">
                  <c:v>1041.5999999999999</c:v>
                </c:pt>
                <c:pt idx="508">
                  <c:v>1041.5</c:v>
                </c:pt>
                <c:pt idx="509">
                  <c:v>1041.4000000000001</c:v>
                </c:pt>
                <c:pt idx="510">
                  <c:v>1041.4000000000001</c:v>
                </c:pt>
                <c:pt idx="511">
                  <c:v>1041.3</c:v>
                </c:pt>
                <c:pt idx="512">
                  <c:v>1041.2</c:v>
                </c:pt>
                <c:pt idx="513">
                  <c:v>1041.0999999999999</c:v>
                </c:pt>
                <c:pt idx="514">
                  <c:v>1041.0999999999999</c:v>
                </c:pt>
                <c:pt idx="515">
                  <c:v>1041</c:v>
                </c:pt>
                <c:pt idx="516">
                  <c:v>1040.9000000000001</c:v>
                </c:pt>
                <c:pt idx="517">
                  <c:v>1040.9000000000001</c:v>
                </c:pt>
                <c:pt idx="518">
                  <c:v>1040.8</c:v>
                </c:pt>
                <c:pt idx="519">
                  <c:v>1040.7</c:v>
                </c:pt>
                <c:pt idx="520">
                  <c:v>1040.5999999999999</c:v>
                </c:pt>
                <c:pt idx="521">
                  <c:v>1040.5999999999999</c:v>
                </c:pt>
                <c:pt idx="522">
                  <c:v>1040.5</c:v>
                </c:pt>
                <c:pt idx="523">
                  <c:v>1040.4000000000001</c:v>
                </c:pt>
                <c:pt idx="524">
                  <c:v>1040.4000000000001</c:v>
                </c:pt>
                <c:pt idx="525">
                  <c:v>1040.3</c:v>
                </c:pt>
                <c:pt idx="526">
                  <c:v>1040.2</c:v>
                </c:pt>
                <c:pt idx="527">
                  <c:v>1040.0999999999999</c:v>
                </c:pt>
                <c:pt idx="528">
                  <c:v>1040.0999999999999</c:v>
                </c:pt>
                <c:pt idx="529">
                  <c:v>1040</c:v>
                </c:pt>
                <c:pt idx="530">
                  <c:v>1039.9000000000001</c:v>
                </c:pt>
                <c:pt idx="531">
                  <c:v>1039.9000000000001</c:v>
                </c:pt>
                <c:pt idx="532">
                  <c:v>1039.8</c:v>
                </c:pt>
                <c:pt idx="533">
                  <c:v>1039.7</c:v>
                </c:pt>
                <c:pt idx="534">
                  <c:v>1039.5999999999999</c:v>
                </c:pt>
                <c:pt idx="535">
                  <c:v>1039.5999999999999</c:v>
                </c:pt>
                <c:pt idx="536">
                  <c:v>1039.5</c:v>
                </c:pt>
                <c:pt idx="537">
                  <c:v>1039.4000000000001</c:v>
                </c:pt>
                <c:pt idx="538">
                  <c:v>1039.4000000000001</c:v>
                </c:pt>
                <c:pt idx="539">
                  <c:v>1039.3</c:v>
                </c:pt>
                <c:pt idx="540">
                  <c:v>1039.2</c:v>
                </c:pt>
                <c:pt idx="541">
                  <c:v>1039.0999999999999</c:v>
                </c:pt>
                <c:pt idx="542">
                  <c:v>1039.0999999999999</c:v>
                </c:pt>
                <c:pt idx="543">
                  <c:v>1039</c:v>
                </c:pt>
                <c:pt idx="544">
                  <c:v>1038.9000000000001</c:v>
                </c:pt>
                <c:pt idx="545">
                  <c:v>1038.9000000000001</c:v>
                </c:pt>
                <c:pt idx="546">
                  <c:v>1038.8</c:v>
                </c:pt>
                <c:pt idx="547">
                  <c:v>1038.7</c:v>
                </c:pt>
                <c:pt idx="548">
                  <c:v>1038.5999999999999</c:v>
                </c:pt>
                <c:pt idx="549">
                  <c:v>1038.5999999999999</c:v>
                </c:pt>
                <c:pt idx="550">
                  <c:v>1038.5</c:v>
                </c:pt>
                <c:pt idx="551">
                  <c:v>1038.4000000000001</c:v>
                </c:pt>
                <c:pt idx="552">
                  <c:v>1038.4000000000001</c:v>
                </c:pt>
                <c:pt idx="553">
                  <c:v>1038.3</c:v>
                </c:pt>
                <c:pt idx="554">
                  <c:v>1038.2</c:v>
                </c:pt>
                <c:pt idx="555">
                  <c:v>1038.0999999999999</c:v>
                </c:pt>
                <c:pt idx="556">
                  <c:v>1038.0999999999999</c:v>
                </c:pt>
                <c:pt idx="557">
                  <c:v>1038</c:v>
                </c:pt>
                <c:pt idx="558">
                  <c:v>1037.9000000000001</c:v>
                </c:pt>
                <c:pt idx="559">
                  <c:v>1037.8</c:v>
                </c:pt>
                <c:pt idx="560">
                  <c:v>1037.8</c:v>
                </c:pt>
                <c:pt idx="561">
                  <c:v>1037.7</c:v>
                </c:pt>
                <c:pt idx="562">
                  <c:v>1037.5999999999999</c:v>
                </c:pt>
                <c:pt idx="563">
                  <c:v>1037.5</c:v>
                </c:pt>
                <c:pt idx="564">
                  <c:v>1037.5</c:v>
                </c:pt>
                <c:pt idx="565">
                  <c:v>1037.4000000000001</c:v>
                </c:pt>
                <c:pt idx="566">
                  <c:v>1037.3</c:v>
                </c:pt>
                <c:pt idx="567">
                  <c:v>1037.2</c:v>
                </c:pt>
                <c:pt idx="568">
                  <c:v>1037.2</c:v>
                </c:pt>
                <c:pt idx="569">
                  <c:v>1037.0999999999999</c:v>
                </c:pt>
                <c:pt idx="570">
                  <c:v>1037</c:v>
                </c:pt>
                <c:pt idx="571">
                  <c:v>1036.9000000000001</c:v>
                </c:pt>
                <c:pt idx="572">
                  <c:v>1036.9000000000001</c:v>
                </c:pt>
                <c:pt idx="573">
                  <c:v>1036.8</c:v>
                </c:pt>
                <c:pt idx="574">
                  <c:v>1036.7</c:v>
                </c:pt>
                <c:pt idx="575">
                  <c:v>1036.5999999999999</c:v>
                </c:pt>
                <c:pt idx="576">
                  <c:v>1036.5999999999999</c:v>
                </c:pt>
                <c:pt idx="577">
                  <c:v>1036.5</c:v>
                </c:pt>
                <c:pt idx="578">
                  <c:v>1036.4000000000001</c:v>
                </c:pt>
                <c:pt idx="579">
                  <c:v>1036.3</c:v>
                </c:pt>
                <c:pt idx="580">
                  <c:v>1036.3</c:v>
                </c:pt>
                <c:pt idx="581">
                  <c:v>1036.2</c:v>
                </c:pt>
                <c:pt idx="582">
                  <c:v>1036.0999999999999</c:v>
                </c:pt>
                <c:pt idx="583">
                  <c:v>1036</c:v>
                </c:pt>
                <c:pt idx="584">
                  <c:v>1036</c:v>
                </c:pt>
                <c:pt idx="585">
                  <c:v>1035.9000000000001</c:v>
                </c:pt>
                <c:pt idx="586">
                  <c:v>1035.8</c:v>
                </c:pt>
                <c:pt idx="587">
                  <c:v>1035.7</c:v>
                </c:pt>
                <c:pt idx="588">
                  <c:v>1035.7</c:v>
                </c:pt>
                <c:pt idx="589">
                  <c:v>1035.5999999999999</c:v>
                </c:pt>
                <c:pt idx="590">
                  <c:v>1035.5</c:v>
                </c:pt>
                <c:pt idx="591">
                  <c:v>1035.5</c:v>
                </c:pt>
                <c:pt idx="592">
                  <c:v>1035.4000000000001</c:v>
                </c:pt>
                <c:pt idx="593">
                  <c:v>1035.3</c:v>
                </c:pt>
                <c:pt idx="594">
                  <c:v>1035.2</c:v>
                </c:pt>
                <c:pt idx="595">
                  <c:v>1035.0999999999999</c:v>
                </c:pt>
                <c:pt idx="596">
                  <c:v>1035.0999999999999</c:v>
                </c:pt>
                <c:pt idx="597">
                  <c:v>1035</c:v>
                </c:pt>
                <c:pt idx="598">
                  <c:v>1034.9000000000001</c:v>
                </c:pt>
                <c:pt idx="599">
                  <c:v>1034.8</c:v>
                </c:pt>
                <c:pt idx="600">
                  <c:v>1034.8</c:v>
                </c:pt>
                <c:pt idx="601">
                  <c:v>1034.7</c:v>
                </c:pt>
                <c:pt idx="602">
                  <c:v>1034.5999999999999</c:v>
                </c:pt>
                <c:pt idx="603">
                  <c:v>1034.5</c:v>
                </c:pt>
                <c:pt idx="604">
                  <c:v>1034.4000000000001</c:v>
                </c:pt>
                <c:pt idx="605">
                  <c:v>1034.4000000000001</c:v>
                </c:pt>
                <c:pt idx="606">
                  <c:v>1034.3</c:v>
                </c:pt>
                <c:pt idx="607">
                  <c:v>1034.2</c:v>
                </c:pt>
                <c:pt idx="608">
                  <c:v>1034.0999999999999</c:v>
                </c:pt>
                <c:pt idx="609">
                  <c:v>1034.0999999999999</c:v>
                </c:pt>
                <c:pt idx="610">
                  <c:v>1034</c:v>
                </c:pt>
                <c:pt idx="611">
                  <c:v>1033.9000000000001</c:v>
                </c:pt>
                <c:pt idx="612">
                  <c:v>1033.8</c:v>
                </c:pt>
                <c:pt idx="613">
                  <c:v>1033.7</c:v>
                </c:pt>
                <c:pt idx="614">
                  <c:v>1033.7</c:v>
                </c:pt>
                <c:pt idx="615">
                  <c:v>1033.5999999999999</c:v>
                </c:pt>
                <c:pt idx="616">
                  <c:v>1033.5</c:v>
                </c:pt>
                <c:pt idx="617">
                  <c:v>1033.4000000000001</c:v>
                </c:pt>
                <c:pt idx="618">
                  <c:v>1033.4000000000001</c:v>
                </c:pt>
                <c:pt idx="619">
                  <c:v>1033.3</c:v>
                </c:pt>
                <c:pt idx="620">
                  <c:v>1033.2</c:v>
                </c:pt>
                <c:pt idx="621">
                  <c:v>1033.0999999999999</c:v>
                </c:pt>
                <c:pt idx="622">
                  <c:v>1033</c:v>
                </c:pt>
                <c:pt idx="623">
                  <c:v>1033</c:v>
                </c:pt>
                <c:pt idx="624">
                  <c:v>1032.9000000000001</c:v>
                </c:pt>
                <c:pt idx="625">
                  <c:v>1032.8</c:v>
                </c:pt>
                <c:pt idx="626">
                  <c:v>1032.7</c:v>
                </c:pt>
                <c:pt idx="627">
                  <c:v>1032.7</c:v>
                </c:pt>
                <c:pt idx="628">
                  <c:v>1032.5999999999999</c:v>
                </c:pt>
                <c:pt idx="629">
                  <c:v>1032.5</c:v>
                </c:pt>
                <c:pt idx="630">
                  <c:v>1032.4000000000001</c:v>
                </c:pt>
                <c:pt idx="631">
                  <c:v>1032.4000000000001</c:v>
                </c:pt>
                <c:pt idx="632">
                  <c:v>1032.3</c:v>
                </c:pt>
                <c:pt idx="633">
                  <c:v>1032.2</c:v>
                </c:pt>
                <c:pt idx="634">
                  <c:v>1032.0999999999999</c:v>
                </c:pt>
                <c:pt idx="635">
                  <c:v>1032</c:v>
                </c:pt>
                <c:pt idx="636">
                  <c:v>1032</c:v>
                </c:pt>
                <c:pt idx="637">
                  <c:v>1031.9000000000001</c:v>
                </c:pt>
                <c:pt idx="638">
                  <c:v>1031.8</c:v>
                </c:pt>
                <c:pt idx="639">
                  <c:v>1031.7</c:v>
                </c:pt>
                <c:pt idx="640">
                  <c:v>1031.5999999999999</c:v>
                </c:pt>
                <c:pt idx="641">
                  <c:v>1031.5</c:v>
                </c:pt>
                <c:pt idx="642">
                  <c:v>1031.5</c:v>
                </c:pt>
                <c:pt idx="643">
                  <c:v>1031.4000000000001</c:v>
                </c:pt>
                <c:pt idx="644">
                  <c:v>1031.3</c:v>
                </c:pt>
                <c:pt idx="645">
                  <c:v>1031.2</c:v>
                </c:pt>
                <c:pt idx="646">
                  <c:v>1031.0999999999999</c:v>
                </c:pt>
                <c:pt idx="647">
                  <c:v>1031.0999999999999</c:v>
                </c:pt>
                <c:pt idx="648">
                  <c:v>1031</c:v>
                </c:pt>
                <c:pt idx="649">
                  <c:v>1030.9000000000001</c:v>
                </c:pt>
                <c:pt idx="650">
                  <c:v>1030.8</c:v>
                </c:pt>
                <c:pt idx="651">
                  <c:v>1030.7</c:v>
                </c:pt>
                <c:pt idx="652">
                  <c:v>1030.7</c:v>
                </c:pt>
                <c:pt idx="653">
                  <c:v>1030.5999999999999</c:v>
                </c:pt>
                <c:pt idx="654">
                  <c:v>1030.5</c:v>
                </c:pt>
                <c:pt idx="655">
                  <c:v>1030.4000000000001</c:v>
                </c:pt>
                <c:pt idx="656">
                  <c:v>1030.3</c:v>
                </c:pt>
                <c:pt idx="657">
                  <c:v>1030.3</c:v>
                </c:pt>
                <c:pt idx="658">
                  <c:v>1030.2</c:v>
                </c:pt>
                <c:pt idx="659">
                  <c:v>1030.0999999999999</c:v>
                </c:pt>
                <c:pt idx="660">
                  <c:v>1030</c:v>
                </c:pt>
                <c:pt idx="661">
                  <c:v>1029.9000000000001</c:v>
                </c:pt>
                <c:pt idx="662">
                  <c:v>1029.8</c:v>
                </c:pt>
                <c:pt idx="663">
                  <c:v>1029.8</c:v>
                </c:pt>
                <c:pt idx="664">
                  <c:v>1029.7</c:v>
                </c:pt>
                <c:pt idx="665">
                  <c:v>1029.5999999999999</c:v>
                </c:pt>
                <c:pt idx="666">
                  <c:v>1029.5</c:v>
                </c:pt>
                <c:pt idx="667">
                  <c:v>1029.4000000000001</c:v>
                </c:pt>
                <c:pt idx="668">
                  <c:v>1029.3</c:v>
                </c:pt>
                <c:pt idx="669">
                  <c:v>1029.3</c:v>
                </c:pt>
                <c:pt idx="670">
                  <c:v>1029.2</c:v>
                </c:pt>
                <c:pt idx="671">
                  <c:v>1029.0999999999999</c:v>
                </c:pt>
                <c:pt idx="672">
                  <c:v>1029</c:v>
                </c:pt>
                <c:pt idx="673">
                  <c:v>1028.9000000000001</c:v>
                </c:pt>
                <c:pt idx="674">
                  <c:v>1028.8</c:v>
                </c:pt>
                <c:pt idx="675">
                  <c:v>0</c:v>
                </c:pt>
                <c:pt idx="676">
                  <c:v>0</c:v>
                </c:pt>
              </c:numCache>
            </c:numRef>
          </c:val>
          <c:extLst>
            <c:ext xmlns:c16="http://schemas.microsoft.com/office/drawing/2014/chart" uri="{C3380CC4-5D6E-409C-BE32-E72D297353CC}">
              <c16:uniqueId val="{00000000-4131-4B95-A5BF-CEE2198B4C06}"/>
            </c:ext>
          </c:extLst>
        </c:ser>
        <c:ser>
          <c:idx val="7"/>
          <c:order val="7"/>
          <c:tx>
            <c:strRef>
              <c:f>Plots!$AA$2</c:f>
              <c:strCache>
                <c:ptCount val="1"/>
                <c:pt idx="0">
                  <c:v>Uncertainty</c:v>
                </c:pt>
              </c:strCache>
            </c:strRef>
          </c:tx>
          <c:spPr>
            <a:solidFill>
              <a:schemeClr val="accent6">
                <a:lumMod val="40000"/>
                <a:lumOff val="60000"/>
                <a:alpha val="75000"/>
              </a:schemeClr>
            </a:solidFill>
            <a:ln>
              <a:noFill/>
            </a:ln>
            <a:effectLst/>
          </c:spPr>
          <c:cat>
            <c:numRef>
              <c:f>Plots!$Y$3:$Y$679</c:f>
              <c:numCache>
                <c:formatCode>0.00</c:formatCode>
                <c:ptCount val="677"/>
                <c:pt idx="0" formatCode="General">
                  <c:v>0</c:v>
                </c:pt>
                <c:pt idx="1">
                  <c:v>0</c:v>
                </c:pt>
                <c:pt idx="2">
                  <c:v>0</c:v>
                </c:pt>
                <c:pt idx="3">
                  <c:v>1.3888888888888888</c:v>
                </c:pt>
                <c:pt idx="4">
                  <c:v>2.7777777777777777</c:v>
                </c:pt>
                <c:pt idx="5">
                  <c:v>4.166666666666667</c:v>
                </c:pt>
                <c:pt idx="6">
                  <c:v>5.5555555555555554</c:v>
                </c:pt>
                <c:pt idx="7">
                  <c:v>6.9444444444444446</c:v>
                </c:pt>
                <c:pt idx="8">
                  <c:v>8.3333333333333339</c:v>
                </c:pt>
                <c:pt idx="9">
                  <c:v>9.7222222222222214</c:v>
                </c:pt>
                <c:pt idx="10">
                  <c:v>11.111111111111111</c:v>
                </c:pt>
                <c:pt idx="11">
                  <c:v>12.5</c:v>
                </c:pt>
                <c:pt idx="12">
                  <c:v>13.888888888888889</c:v>
                </c:pt>
                <c:pt idx="13">
                  <c:v>15.277777777777779</c:v>
                </c:pt>
                <c:pt idx="14">
                  <c:v>16.666666666666668</c:v>
                </c:pt>
                <c:pt idx="15">
                  <c:v>18.055555555555557</c:v>
                </c:pt>
                <c:pt idx="16">
                  <c:v>19.444444444444443</c:v>
                </c:pt>
                <c:pt idx="17">
                  <c:v>20.833333333333332</c:v>
                </c:pt>
                <c:pt idx="18">
                  <c:v>22.222222222222221</c:v>
                </c:pt>
                <c:pt idx="19">
                  <c:v>23.611111111111111</c:v>
                </c:pt>
                <c:pt idx="20">
                  <c:v>25</c:v>
                </c:pt>
                <c:pt idx="21">
                  <c:v>26.388888888888889</c:v>
                </c:pt>
                <c:pt idx="22">
                  <c:v>27.777777777777779</c:v>
                </c:pt>
                <c:pt idx="23">
                  <c:v>29.166666666666668</c:v>
                </c:pt>
                <c:pt idx="24">
                  <c:v>30.555555555555557</c:v>
                </c:pt>
                <c:pt idx="25">
                  <c:v>31.944444444444443</c:v>
                </c:pt>
                <c:pt idx="26">
                  <c:v>33.333333333333336</c:v>
                </c:pt>
                <c:pt idx="27">
                  <c:v>34.722222222222221</c:v>
                </c:pt>
                <c:pt idx="28">
                  <c:v>36.111111111111114</c:v>
                </c:pt>
                <c:pt idx="29">
                  <c:v>37.5</c:v>
                </c:pt>
                <c:pt idx="30">
                  <c:v>38.888888888888886</c:v>
                </c:pt>
                <c:pt idx="31">
                  <c:v>40.277777777777779</c:v>
                </c:pt>
                <c:pt idx="32">
                  <c:v>41.666666666666664</c:v>
                </c:pt>
                <c:pt idx="33">
                  <c:v>43.055555555555557</c:v>
                </c:pt>
                <c:pt idx="34">
                  <c:v>44.444444444444443</c:v>
                </c:pt>
                <c:pt idx="35">
                  <c:v>45.833333333333336</c:v>
                </c:pt>
                <c:pt idx="36">
                  <c:v>47.222222222222221</c:v>
                </c:pt>
                <c:pt idx="37">
                  <c:v>48.611111111111114</c:v>
                </c:pt>
                <c:pt idx="38">
                  <c:v>50</c:v>
                </c:pt>
                <c:pt idx="39">
                  <c:v>51.388888888888886</c:v>
                </c:pt>
                <c:pt idx="40">
                  <c:v>52.777777777777779</c:v>
                </c:pt>
                <c:pt idx="41">
                  <c:v>54.166666666666664</c:v>
                </c:pt>
                <c:pt idx="42">
                  <c:v>55.555555555555557</c:v>
                </c:pt>
                <c:pt idx="43">
                  <c:v>56.944444444444443</c:v>
                </c:pt>
                <c:pt idx="44">
                  <c:v>58.333333333333336</c:v>
                </c:pt>
                <c:pt idx="45">
                  <c:v>59.722222222222221</c:v>
                </c:pt>
                <c:pt idx="46">
                  <c:v>61.111111111111114</c:v>
                </c:pt>
                <c:pt idx="47">
                  <c:v>62.5</c:v>
                </c:pt>
                <c:pt idx="48">
                  <c:v>63.888888888888886</c:v>
                </c:pt>
                <c:pt idx="49">
                  <c:v>65.277777777777771</c:v>
                </c:pt>
                <c:pt idx="50">
                  <c:v>66.666666666666671</c:v>
                </c:pt>
                <c:pt idx="51">
                  <c:v>68.055555555555557</c:v>
                </c:pt>
                <c:pt idx="52">
                  <c:v>69.444444444444443</c:v>
                </c:pt>
                <c:pt idx="53">
                  <c:v>70.833333333333329</c:v>
                </c:pt>
                <c:pt idx="54">
                  <c:v>72.222222222222229</c:v>
                </c:pt>
                <c:pt idx="55">
                  <c:v>73.611111111111114</c:v>
                </c:pt>
                <c:pt idx="56">
                  <c:v>75</c:v>
                </c:pt>
                <c:pt idx="57">
                  <c:v>76.388888888888886</c:v>
                </c:pt>
                <c:pt idx="58">
                  <c:v>77.777777777777771</c:v>
                </c:pt>
                <c:pt idx="59">
                  <c:v>79.166666666666671</c:v>
                </c:pt>
                <c:pt idx="60">
                  <c:v>80.555555555555557</c:v>
                </c:pt>
                <c:pt idx="61">
                  <c:v>81.944444444444443</c:v>
                </c:pt>
                <c:pt idx="62">
                  <c:v>83.333333333333329</c:v>
                </c:pt>
                <c:pt idx="63">
                  <c:v>84.722222222222229</c:v>
                </c:pt>
                <c:pt idx="64">
                  <c:v>86.111111111111114</c:v>
                </c:pt>
                <c:pt idx="65">
                  <c:v>87.5</c:v>
                </c:pt>
                <c:pt idx="66">
                  <c:v>88.888888888888886</c:v>
                </c:pt>
                <c:pt idx="67">
                  <c:v>90.277777777777771</c:v>
                </c:pt>
                <c:pt idx="68">
                  <c:v>91.666666666666671</c:v>
                </c:pt>
                <c:pt idx="69">
                  <c:v>93.055555555555557</c:v>
                </c:pt>
                <c:pt idx="70">
                  <c:v>94.444444444444443</c:v>
                </c:pt>
                <c:pt idx="71">
                  <c:v>95.833333333333329</c:v>
                </c:pt>
                <c:pt idx="72">
                  <c:v>97.222222222222229</c:v>
                </c:pt>
                <c:pt idx="73">
                  <c:v>98.611111111111114</c:v>
                </c:pt>
                <c:pt idx="74">
                  <c:v>100</c:v>
                </c:pt>
                <c:pt idx="75">
                  <c:v>101.38888888888889</c:v>
                </c:pt>
                <c:pt idx="76">
                  <c:v>102.77777777777777</c:v>
                </c:pt>
                <c:pt idx="77">
                  <c:v>104.16666666666667</c:v>
                </c:pt>
                <c:pt idx="78">
                  <c:v>105.55555555555556</c:v>
                </c:pt>
                <c:pt idx="79">
                  <c:v>106.94444444444444</c:v>
                </c:pt>
                <c:pt idx="80">
                  <c:v>108.33333333333333</c:v>
                </c:pt>
                <c:pt idx="81">
                  <c:v>109.72222222222223</c:v>
                </c:pt>
                <c:pt idx="82">
                  <c:v>111.11111111111111</c:v>
                </c:pt>
                <c:pt idx="83">
                  <c:v>112.5</c:v>
                </c:pt>
                <c:pt idx="84">
                  <c:v>113.88888888888889</c:v>
                </c:pt>
                <c:pt idx="85">
                  <c:v>115.27777777777777</c:v>
                </c:pt>
                <c:pt idx="86">
                  <c:v>116.66666666666667</c:v>
                </c:pt>
                <c:pt idx="87">
                  <c:v>118.05555555555556</c:v>
                </c:pt>
                <c:pt idx="88">
                  <c:v>119.44444444444444</c:v>
                </c:pt>
                <c:pt idx="89">
                  <c:v>120.83333333333333</c:v>
                </c:pt>
                <c:pt idx="90">
                  <c:v>122.22222222222223</c:v>
                </c:pt>
                <c:pt idx="91">
                  <c:v>123.61111111111111</c:v>
                </c:pt>
                <c:pt idx="92">
                  <c:v>125</c:v>
                </c:pt>
                <c:pt idx="93">
                  <c:v>126.38888888888889</c:v>
                </c:pt>
                <c:pt idx="94">
                  <c:v>127.77777777777777</c:v>
                </c:pt>
                <c:pt idx="95">
                  <c:v>129.16666666666666</c:v>
                </c:pt>
                <c:pt idx="96">
                  <c:v>130.55555555555554</c:v>
                </c:pt>
                <c:pt idx="97">
                  <c:v>131.94444444444446</c:v>
                </c:pt>
                <c:pt idx="98">
                  <c:v>133.33333333333334</c:v>
                </c:pt>
                <c:pt idx="99">
                  <c:v>134.72222222222223</c:v>
                </c:pt>
                <c:pt idx="100">
                  <c:v>136.11111111111111</c:v>
                </c:pt>
                <c:pt idx="101">
                  <c:v>137.5</c:v>
                </c:pt>
                <c:pt idx="102">
                  <c:v>138.88888888888889</c:v>
                </c:pt>
                <c:pt idx="103">
                  <c:v>140.27777777777777</c:v>
                </c:pt>
                <c:pt idx="104">
                  <c:v>141.66666666666666</c:v>
                </c:pt>
                <c:pt idx="105">
                  <c:v>143.05555555555554</c:v>
                </c:pt>
                <c:pt idx="106">
                  <c:v>144.44444444444446</c:v>
                </c:pt>
                <c:pt idx="107">
                  <c:v>145.83333333333334</c:v>
                </c:pt>
                <c:pt idx="108">
                  <c:v>147.22222222222223</c:v>
                </c:pt>
                <c:pt idx="109">
                  <c:v>148.61111111111111</c:v>
                </c:pt>
                <c:pt idx="110">
                  <c:v>150</c:v>
                </c:pt>
                <c:pt idx="111">
                  <c:v>151.38888888888889</c:v>
                </c:pt>
                <c:pt idx="112">
                  <c:v>152.77777777777777</c:v>
                </c:pt>
                <c:pt idx="113">
                  <c:v>154.16666666666666</c:v>
                </c:pt>
                <c:pt idx="114">
                  <c:v>155.55555555555554</c:v>
                </c:pt>
                <c:pt idx="115">
                  <c:v>156.94444444444446</c:v>
                </c:pt>
                <c:pt idx="116">
                  <c:v>158.33333333333334</c:v>
                </c:pt>
                <c:pt idx="117">
                  <c:v>159.72222222222223</c:v>
                </c:pt>
                <c:pt idx="118">
                  <c:v>161.11111111111111</c:v>
                </c:pt>
                <c:pt idx="119">
                  <c:v>162.5</c:v>
                </c:pt>
                <c:pt idx="120">
                  <c:v>163.88888888888889</c:v>
                </c:pt>
                <c:pt idx="121">
                  <c:v>165.27777777777777</c:v>
                </c:pt>
                <c:pt idx="122">
                  <c:v>166.66666666666666</c:v>
                </c:pt>
                <c:pt idx="123">
                  <c:v>168.05555555555554</c:v>
                </c:pt>
                <c:pt idx="124">
                  <c:v>169.44444444444446</c:v>
                </c:pt>
                <c:pt idx="125">
                  <c:v>170.83333333333334</c:v>
                </c:pt>
                <c:pt idx="126">
                  <c:v>172.22222222222223</c:v>
                </c:pt>
                <c:pt idx="127">
                  <c:v>173.61111111111111</c:v>
                </c:pt>
                <c:pt idx="128">
                  <c:v>175</c:v>
                </c:pt>
                <c:pt idx="129">
                  <c:v>176.38888888888889</c:v>
                </c:pt>
                <c:pt idx="130">
                  <c:v>177.77777777777777</c:v>
                </c:pt>
                <c:pt idx="131">
                  <c:v>179.16666666666666</c:v>
                </c:pt>
                <c:pt idx="132">
                  <c:v>180.55555555555554</c:v>
                </c:pt>
                <c:pt idx="133">
                  <c:v>181.94444444444446</c:v>
                </c:pt>
                <c:pt idx="134">
                  <c:v>183.33333333333334</c:v>
                </c:pt>
                <c:pt idx="135">
                  <c:v>184.72222222222223</c:v>
                </c:pt>
                <c:pt idx="136">
                  <c:v>186.11111111111111</c:v>
                </c:pt>
                <c:pt idx="137">
                  <c:v>187.5</c:v>
                </c:pt>
                <c:pt idx="138">
                  <c:v>188.88888888888889</c:v>
                </c:pt>
                <c:pt idx="139">
                  <c:v>190.27777777777777</c:v>
                </c:pt>
                <c:pt idx="140">
                  <c:v>191.66666666666666</c:v>
                </c:pt>
                <c:pt idx="141">
                  <c:v>193.05555555555554</c:v>
                </c:pt>
                <c:pt idx="142">
                  <c:v>194.44444444444446</c:v>
                </c:pt>
                <c:pt idx="143">
                  <c:v>195.83333333333334</c:v>
                </c:pt>
                <c:pt idx="144">
                  <c:v>197.22222222222223</c:v>
                </c:pt>
                <c:pt idx="145">
                  <c:v>198.61111111111111</c:v>
                </c:pt>
                <c:pt idx="146">
                  <c:v>200</c:v>
                </c:pt>
                <c:pt idx="147">
                  <c:v>201.38888888888889</c:v>
                </c:pt>
                <c:pt idx="148">
                  <c:v>202.77777777777777</c:v>
                </c:pt>
                <c:pt idx="149">
                  <c:v>204.16666666666666</c:v>
                </c:pt>
                <c:pt idx="150">
                  <c:v>205.55555555555554</c:v>
                </c:pt>
                <c:pt idx="151">
                  <c:v>206.94444444444446</c:v>
                </c:pt>
                <c:pt idx="152">
                  <c:v>208.33333333333334</c:v>
                </c:pt>
                <c:pt idx="153">
                  <c:v>209.72222222222223</c:v>
                </c:pt>
                <c:pt idx="154">
                  <c:v>211.11111111111111</c:v>
                </c:pt>
                <c:pt idx="155">
                  <c:v>212.5</c:v>
                </c:pt>
                <c:pt idx="156">
                  <c:v>213.88888888888889</c:v>
                </c:pt>
                <c:pt idx="157">
                  <c:v>215.27777777777777</c:v>
                </c:pt>
                <c:pt idx="158">
                  <c:v>216.66666666666666</c:v>
                </c:pt>
                <c:pt idx="159">
                  <c:v>218.05555555555554</c:v>
                </c:pt>
                <c:pt idx="160">
                  <c:v>219.44444444444446</c:v>
                </c:pt>
                <c:pt idx="161">
                  <c:v>220.83333333333334</c:v>
                </c:pt>
                <c:pt idx="162">
                  <c:v>222.22222222222223</c:v>
                </c:pt>
                <c:pt idx="163">
                  <c:v>223.61111111111111</c:v>
                </c:pt>
                <c:pt idx="164">
                  <c:v>225</c:v>
                </c:pt>
                <c:pt idx="165">
                  <c:v>226.38888888888889</c:v>
                </c:pt>
                <c:pt idx="166">
                  <c:v>227.77777777777777</c:v>
                </c:pt>
                <c:pt idx="167">
                  <c:v>229.16666666666666</c:v>
                </c:pt>
                <c:pt idx="168">
                  <c:v>230.55555555555554</c:v>
                </c:pt>
                <c:pt idx="169">
                  <c:v>231.94444444444446</c:v>
                </c:pt>
                <c:pt idx="170">
                  <c:v>233.33333333333334</c:v>
                </c:pt>
                <c:pt idx="171">
                  <c:v>234.72222222222223</c:v>
                </c:pt>
                <c:pt idx="172">
                  <c:v>236.11111111111111</c:v>
                </c:pt>
                <c:pt idx="173">
                  <c:v>237.5</c:v>
                </c:pt>
                <c:pt idx="174">
                  <c:v>238.88888888888889</c:v>
                </c:pt>
                <c:pt idx="175">
                  <c:v>240.27777777777777</c:v>
                </c:pt>
                <c:pt idx="176">
                  <c:v>241.66666666666666</c:v>
                </c:pt>
                <c:pt idx="177">
                  <c:v>243.05555555555554</c:v>
                </c:pt>
                <c:pt idx="178">
                  <c:v>244.44444444444446</c:v>
                </c:pt>
                <c:pt idx="179">
                  <c:v>245.83333333333334</c:v>
                </c:pt>
                <c:pt idx="180">
                  <c:v>247.22222222222223</c:v>
                </c:pt>
                <c:pt idx="181">
                  <c:v>248.61111111111111</c:v>
                </c:pt>
                <c:pt idx="182">
                  <c:v>250</c:v>
                </c:pt>
                <c:pt idx="183">
                  <c:v>251.38888888888889</c:v>
                </c:pt>
                <c:pt idx="184">
                  <c:v>252.77777777777777</c:v>
                </c:pt>
                <c:pt idx="185">
                  <c:v>254.16666666666666</c:v>
                </c:pt>
                <c:pt idx="186">
                  <c:v>255.55555555555554</c:v>
                </c:pt>
                <c:pt idx="187">
                  <c:v>256.94444444444446</c:v>
                </c:pt>
                <c:pt idx="188">
                  <c:v>258.33333333333331</c:v>
                </c:pt>
                <c:pt idx="189">
                  <c:v>259.72222222222223</c:v>
                </c:pt>
                <c:pt idx="190">
                  <c:v>261.11111111111109</c:v>
                </c:pt>
                <c:pt idx="191">
                  <c:v>262.5</c:v>
                </c:pt>
                <c:pt idx="192">
                  <c:v>263.88888888888891</c:v>
                </c:pt>
                <c:pt idx="193">
                  <c:v>265.27777777777777</c:v>
                </c:pt>
                <c:pt idx="194">
                  <c:v>266.66666666666669</c:v>
                </c:pt>
                <c:pt idx="195">
                  <c:v>268.05555555555554</c:v>
                </c:pt>
                <c:pt idx="196">
                  <c:v>269.44444444444446</c:v>
                </c:pt>
                <c:pt idx="197">
                  <c:v>270.83333333333331</c:v>
                </c:pt>
                <c:pt idx="198">
                  <c:v>272.22222222222223</c:v>
                </c:pt>
                <c:pt idx="199">
                  <c:v>273.61111111111109</c:v>
                </c:pt>
                <c:pt idx="200">
                  <c:v>275</c:v>
                </c:pt>
                <c:pt idx="201">
                  <c:v>276.38888888888891</c:v>
                </c:pt>
                <c:pt idx="202">
                  <c:v>277.77777777777777</c:v>
                </c:pt>
                <c:pt idx="203">
                  <c:v>279.16666666666669</c:v>
                </c:pt>
                <c:pt idx="204">
                  <c:v>280.55555555555554</c:v>
                </c:pt>
                <c:pt idx="205">
                  <c:v>281.94444444444446</c:v>
                </c:pt>
                <c:pt idx="206">
                  <c:v>283.33333333333331</c:v>
                </c:pt>
                <c:pt idx="207">
                  <c:v>284.72222222222223</c:v>
                </c:pt>
                <c:pt idx="208">
                  <c:v>286.11111111111109</c:v>
                </c:pt>
                <c:pt idx="209">
                  <c:v>287.5</c:v>
                </c:pt>
                <c:pt idx="210">
                  <c:v>288.88888888888891</c:v>
                </c:pt>
                <c:pt idx="211">
                  <c:v>290.27777777777777</c:v>
                </c:pt>
                <c:pt idx="212">
                  <c:v>291.66666666666669</c:v>
                </c:pt>
                <c:pt idx="213">
                  <c:v>293.05555555555554</c:v>
                </c:pt>
                <c:pt idx="214">
                  <c:v>294.44444444444446</c:v>
                </c:pt>
                <c:pt idx="215">
                  <c:v>295.83333333333331</c:v>
                </c:pt>
                <c:pt idx="216">
                  <c:v>297.22222222222223</c:v>
                </c:pt>
                <c:pt idx="217">
                  <c:v>298.61111111111109</c:v>
                </c:pt>
                <c:pt idx="218">
                  <c:v>300</c:v>
                </c:pt>
                <c:pt idx="219">
                  <c:v>301.38888888888891</c:v>
                </c:pt>
                <c:pt idx="220">
                  <c:v>302.77777777777777</c:v>
                </c:pt>
                <c:pt idx="221">
                  <c:v>304.16666666666669</c:v>
                </c:pt>
                <c:pt idx="222">
                  <c:v>305.55555555555554</c:v>
                </c:pt>
                <c:pt idx="223">
                  <c:v>306.94444444444446</c:v>
                </c:pt>
                <c:pt idx="224">
                  <c:v>308.33333333333331</c:v>
                </c:pt>
                <c:pt idx="225">
                  <c:v>309.72222222222223</c:v>
                </c:pt>
                <c:pt idx="226">
                  <c:v>311.11111111111109</c:v>
                </c:pt>
                <c:pt idx="227">
                  <c:v>312.5</c:v>
                </c:pt>
                <c:pt idx="228">
                  <c:v>313.88888888888891</c:v>
                </c:pt>
                <c:pt idx="229">
                  <c:v>315.27777777777777</c:v>
                </c:pt>
                <c:pt idx="230">
                  <c:v>316.66666666666669</c:v>
                </c:pt>
                <c:pt idx="231">
                  <c:v>318.05555555555554</c:v>
                </c:pt>
                <c:pt idx="232">
                  <c:v>319.44444444444446</c:v>
                </c:pt>
                <c:pt idx="233">
                  <c:v>320.83333333333331</c:v>
                </c:pt>
                <c:pt idx="234">
                  <c:v>322.22222222222223</c:v>
                </c:pt>
                <c:pt idx="235">
                  <c:v>323.61111111111109</c:v>
                </c:pt>
                <c:pt idx="236">
                  <c:v>325</c:v>
                </c:pt>
                <c:pt idx="237">
                  <c:v>326.38888888888891</c:v>
                </c:pt>
                <c:pt idx="238">
                  <c:v>327.77777777777777</c:v>
                </c:pt>
                <c:pt idx="239">
                  <c:v>329.16666666666669</c:v>
                </c:pt>
                <c:pt idx="240">
                  <c:v>330.55555555555554</c:v>
                </c:pt>
                <c:pt idx="241">
                  <c:v>331.94444444444446</c:v>
                </c:pt>
                <c:pt idx="242">
                  <c:v>333.33333333333331</c:v>
                </c:pt>
                <c:pt idx="243">
                  <c:v>334.72222222222223</c:v>
                </c:pt>
                <c:pt idx="244">
                  <c:v>336.11111111111109</c:v>
                </c:pt>
                <c:pt idx="245">
                  <c:v>337.5</c:v>
                </c:pt>
                <c:pt idx="246">
                  <c:v>338.88888888888891</c:v>
                </c:pt>
                <c:pt idx="247">
                  <c:v>340.27777777777777</c:v>
                </c:pt>
                <c:pt idx="248">
                  <c:v>341.66666666666669</c:v>
                </c:pt>
                <c:pt idx="249">
                  <c:v>343.05555555555554</c:v>
                </c:pt>
                <c:pt idx="250">
                  <c:v>344.44444444444446</c:v>
                </c:pt>
                <c:pt idx="251">
                  <c:v>345.83333333333331</c:v>
                </c:pt>
                <c:pt idx="252">
                  <c:v>347.22222222222223</c:v>
                </c:pt>
                <c:pt idx="253">
                  <c:v>348.61111111111109</c:v>
                </c:pt>
                <c:pt idx="254">
                  <c:v>350</c:v>
                </c:pt>
                <c:pt idx="255">
                  <c:v>351.38888888888891</c:v>
                </c:pt>
                <c:pt idx="256">
                  <c:v>352.77777777777777</c:v>
                </c:pt>
                <c:pt idx="257">
                  <c:v>354.16666666666669</c:v>
                </c:pt>
                <c:pt idx="258">
                  <c:v>355.55555555555554</c:v>
                </c:pt>
                <c:pt idx="259">
                  <c:v>356.94444444444446</c:v>
                </c:pt>
                <c:pt idx="260">
                  <c:v>358.33333333333331</c:v>
                </c:pt>
                <c:pt idx="261">
                  <c:v>359.72222222222223</c:v>
                </c:pt>
                <c:pt idx="262">
                  <c:v>361.11111111111109</c:v>
                </c:pt>
                <c:pt idx="263">
                  <c:v>362.5</c:v>
                </c:pt>
                <c:pt idx="264">
                  <c:v>363.88888888888891</c:v>
                </c:pt>
                <c:pt idx="265">
                  <c:v>365.27777777777777</c:v>
                </c:pt>
                <c:pt idx="266">
                  <c:v>366.66666666666669</c:v>
                </c:pt>
                <c:pt idx="267">
                  <c:v>368.05555555555554</c:v>
                </c:pt>
                <c:pt idx="268">
                  <c:v>369.44444444444446</c:v>
                </c:pt>
                <c:pt idx="269">
                  <c:v>370.83333333333331</c:v>
                </c:pt>
                <c:pt idx="270">
                  <c:v>372.22222222222223</c:v>
                </c:pt>
                <c:pt idx="271">
                  <c:v>373.61111111111109</c:v>
                </c:pt>
                <c:pt idx="272">
                  <c:v>375</c:v>
                </c:pt>
                <c:pt idx="273">
                  <c:v>376.38888888888891</c:v>
                </c:pt>
                <c:pt idx="274">
                  <c:v>377.77777777777777</c:v>
                </c:pt>
                <c:pt idx="275">
                  <c:v>379.16666666666669</c:v>
                </c:pt>
                <c:pt idx="276">
                  <c:v>380.55555555555554</c:v>
                </c:pt>
                <c:pt idx="277">
                  <c:v>381.94444444444446</c:v>
                </c:pt>
                <c:pt idx="278">
                  <c:v>383.33333333333331</c:v>
                </c:pt>
                <c:pt idx="279">
                  <c:v>384.72222222222223</c:v>
                </c:pt>
                <c:pt idx="280">
                  <c:v>386.11111111111109</c:v>
                </c:pt>
                <c:pt idx="281">
                  <c:v>387.5</c:v>
                </c:pt>
                <c:pt idx="282">
                  <c:v>388.88888888888891</c:v>
                </c:pt>
                <c:pt idx="283">
                  <c:v>390.27777777777777</c:v>
                </c:pt>
                <c:pt idx="284">
                  <c:v>391.66666666666669</c:v>
                </c:pt>
                <c:pt idx="285">
                  <c:v>393.05555555555554</c:v>
                </c:pt>
                <c:pt idx="286">
                  <c:v>394.44444444444446</c:v>
                </c:pt>
                <c:pt idx="287">
                  <c:v>395.83333333333331</c:v>
                </c:pt>
                <c:pt idx="288">
                  <c:v>397.22222222222223</c:v>
                </c:pt>
                <c:pt idx="289">
                  <c:v>398.61111111111109</c:v>
                </c:pt>
                <c:pt idx="290">
                  <c:v>400</c:v>
                </c:pt>
                <c:pt idx="291">
                  <c:v>401.38888888888891</c:v>
                </c:pt>
                <c:pt idx="292">
                  <c:v>402.77777777777777</c:v>
                </c:pt>
                <c:pt idx="293">
                  <c:v>404.16666666666669</c:v>
                </c:pt>
                <c:pt idx="294">
                  <c:v>405.55555555555554</c:v>
                </c:pt>
                <c:pt idx="295">
                  <c:v>406.94444444444446</c:v>
                </c:pt>
                <c:pt idx="296">
                  <c:v>408.33333333333331</c:v>
                </c:pt>
                <c:pt idx="297">
                  <c:v>409.72222222222223</c:v>
                </c:pt>
                <c:pt idx="298">
                  <c:v>411.11111111111109</c:v>
                </c:pt>
                <c:pt idx="299">
                  <c:v>412.5</c:v>
                </c:pt>
                <c:pt idx="300">
                  <c:v>413.88888888888891</c:v>
                </c:pt>
                <c:pt idx="301">
                  <c:v>415.27777777777777</c:v>
                </c:pt>
                <c:pt idx="302">
                  <c:v>416.66666666666669</c:v>
                </c:pt>
                <c:pt idx="303">
                  <c:v>418.05555555555554</c:v>
                </c:pt>
                <c:pt idx="304">
                  <c:v>419.44444444444446</c:v>
                </c:pt>
                <c:pt idx="305">
                  <c:v>420.83333333333331</c:v>
                </c:pt>
                <c:pt idx="306">
                  <c:v>422.22222222222223</c:v>
                </c:pt>
                <c:pt idx="307">
                  <c:v>423.61111111111109</c:v>
                </c:pt>
                <c:pt idx="308">
                  <c:v>425</c:v>
                </c:pt>
                <c:pt idx="309">
                  <c:v>426.38888888888891</c:v>
                </c:pt>
                <c:pt idx="310">
                  <c:v>427.77777777777777</c:v>
                </c:pt>
                <c:pt idx="311">
                  <c:v>429.16666666666669</c:v>
                </c:pt>
                <c:pt idx="312">
                  <c:v>430.55555555555554</c:v>
                </c:pt>
                <c:pt idx="313">
                  <c:v>431.94444444444446</c:v>
                </c:pt>
                <c:pt idx="314">
                  <c:v>433.33333333333331</c:v>
                </c:pt>
                <c:pt idx="315">
                  <c:v>434.72222222222223</c:v>
                </c:pt>
                <c:pt idx="316">
                  <c:v>436.11111111111109</c:v>
                </c:pt>
                <c:pt idx="317">
                  <c:v>437.5</c:v>
                </c:pt>
                <c:pt idx="318">
                  <c:v>438.88888888888891</c:v>
                </c:pt>
                <c:pt idx="319">
                  <c:v>440.27777777777777</c:v>
                </c:pt>
                <c:pt idx="320">
                  <c:v>441.66666666666669</c:v>
                </c:pt>
                <c:pt idx="321">
                  <c:v>443.05555555555554</c:v>
                </c:pt>
                <c:pt idx="322">
                  <c:v>444.44444444444446</c:v>
                </c:pt>
                <c:pt idx="323">
                  <c:v>445.83333333333331</c:v>
                </c:pt>
                <c:pt idx="324">
                  <c:v>447.22222222222223</c:v>
                </c:pt>
                <c:pt idx="325">
                  <c:v>448.61111111111109</c:v>
                </c:pt>
                <c:pt idx="326">
                  <c:v>450</c:v>
                </c:pt>
                <c:pt idx="327">
                  <c:v>451.38888888888891</c:v>
                </c:pt>
                <c:pt idx="328">
                  <c:v>452.77777777777777</c:v>
                </c:pt>
                <c:pt idx="329">
                  <c:v>454.16666666666669</c:v>
                </c:pt>
                <c:pt idx="330">
                  <c:v>455.55555555555554</c:v>
                </c:pt>
                <c:pt idx="331">
                  <c:v>456.94444444444446</c:v>
                </c:pt>
                <c:pt idx="332">
                  <c:v>458.33333333333331</c:v>
                </c:pt>
                <c:pt idx="333">
                  <c:v>459.72222222222223</c:v>
                </c:pt>
                <c:pt idx="334">
                  <c:v>461.11111111111109</c:v>
                </c:pt>
                <c:pt idx="335">
                  <c:v>462.5</c:v>
                </c:pt>
                <c:pt idx="336">
                  <c:v>463.88888888888891</c:v>
                </c:pt>
                <c:pt idx="337">
                  <c:v>465.27777777777777</c:v>
                </c:pt>
                <c:pt idx="338">
                  <c:v>466.66666666666669</c:v>
                </c:pt>
                <c:pt idx="339">
                  <c:v>468.05555555555554</c:v>
                </c:pt>
                <c:pt idx="340">
                  <c:v>469.44444444444446</c:v>
                </c:pt>
                <c:pt idx="341">
                  <c:v>470.83333333333331</c:v>
                </c:pt>
                <c:pt idx="342">
                  <c:v>472.22222222222223</c:v>
                </c:pt>
                <c:pt idx="343">
                  <c:v>473.61111111111109</c:v>
                </c:pt>
                <c:pt idx="344">
                  <c:v>475</c:v>
                </c:pt>
                <c:pt idx="345">
                  <c:v>476.38888888888891</c:v>
                </c:pt>
                <c:pt idx="346">
                  <c:v>477.77777777777777</c:v>
                </c:pt>
                <c:pt idx="347">
                  <c:v>479.16666666666669</c:v>
                </c:pt>
                <c:pt idx="348">
                  <c:v>480.55555555555554</c:v>
                </c:pt>
                <c:pt idx="349">
                  <c:v>481.94444444444446</c:v>
                </c:pt>
                <c:pt idx="350">
                  <c:v>483.33333333333331</c:v>
                </c:pt>
                <c:pt idx="351">
                  <c:v>484.72222222222223</c:v>
                </c:pt>
                <c:pt idx="352">
                  <c:v>486.11111111111109</c:v>
                </c:pt>
                <c:pt idx="353">
                  <c:v>487.5</c:v>
                </c:pt>
                <c:pt idx="354">
                  <c:v>488.88888888888891</c:v>
                </c:pt>
                <c:pt idx="355">
                  <c:v>490.27777777777777</c:v>
                </c:pt>
                <c:pt idx="356">
                  <c:v>491.66666666666669</c:v>
                </c:pt>
                <c:pt idx="357">
                  <c:v>493.05555555555554</c:v>
                </c:pt>
                <c:pt idx="358">
                  <c:v>494.44444444444446</c:v>
                </c:pt>
                <c:pt idx="359">
                  <c:v>495.83333333333331</c:v>
                </c:pt>
                <c:pt idx="360">
                  <c:v>497.22222222222223</c:v>
                </c:pt>
                <c:pt idx="361">
                  <c:v>498.61111111111109</c:v>
                </c:pt>
                <c:pt idx="362">
                  <c:v>500</c:v>
                </c:pt>
                <c:pt idx="363">
                  <c:v>501.38888888888891</c:v>
                </c:pt>
                <c:pt idx="364">
                  <c:v>502.77777777777777</c:v>
                </c:pt>
                <c:pt idx="365">
                  <c:v>504.16666666666669</c:v>
                </c:pt>
                <c:pt idx="366">
                  <c:v>505.55555555555554</c:v>
                </c:pt>
                <c:pt idx="367">
                  <c:v>506.94444444444446</c:v>
                </c:pt>
                <c:pt idx="368">
                  <c:v>508.33333333333331</c:v>
                </c:pt>
                <c:pt idx="369">
                  <c:v>509.72222222222223</c:v>
                </c:pt>
                <c:pt idx="370">
                  <c:v>511.11111111111109</c:v>
                </c:pt>
                <c:pt idx="371">
                  <c:v>512.5</c:v>
                </c:pt>
                <c:pt idx="372">
                  <c:v>513.88888888888891</c:v>
                </c:pt>
                <c:pt idx="373">
                  <c:v>515.27777777777783</c:v>
                </c:pt>
                <c:pt idx="374">
                  <c:v>516.66666666666663</c:v>
                </c:pt>
                <c:pt idx="375">
                  <c:v>518.05555555555554</c:v>
                </c:pt>
                <c:pt idx="376">
                  <c:v>519.44444444444446</c:v>
                </c:pt>
                <c:pt idx="377">
                  <c:v>520.83333333333337</c:v>
                </c:pt>
                <c:pt idx="378">
                  <c:v>522.22222222222217</c:v>
                </c:pt>
                <c:pt idx="379">
                  <c:v>523.61111111111109</c:v>
                </c:pt>
                <c:pt idx="380">
                  <c:v>525</c:v>
                </c:pt>
                <c:pt idx="381">
                  <c:v>526.38888888888891</c:v>
                </c:pt>
                <c:pt idx="382">
                  <c:v>527.77777777777783</c:v>
                </c:pt>
                <c:pt idx="383">
                  <c:v>529.16666666666663</c:v>
                </c:pt>
                <c:pt idx="384">
                  <c:v>530.55555555555554</c:v>
                </c:pt>
                <c:pt idx="385">
                  <c:v>531.94444444444446</c:v>
                </c:pt>
                <c:pt idx="386">
                  <c:v>533.33333333333337</c:v>
                </c:pt>
                <c:pt idx="387">
                  <c:v>534.72222222222217</c:v>
                </c:pt>
                <c:pt idx="388">
                  <c:v>536.11111111111109</c:v>
                </c:pt>
                <c:pt idx="389">
                  <c:v>537.5</c:v>
                </c:pt>
                <c:pt idx="390">
                  <c:v>538.88888888888891</c:v>
                </c:pt>
                <c:pt idx="391">
                  <c:v>540.27777777777783</c:v>
                </c:pt>
                <c:pt idx="392">
                  <c:v>541.66666666666663</c:v>
                </c:pt>
                <c:pt idx="393">
                  <c:v>543.05555555555554</c:v>
                </c:pt>
                <c:pt idx="394">
                  <c:v>544.44444444444446</c:v>
                </c:pt>
                <c:pt idx="395">
                  <c:v>545.83333333333337</c:v>
                </c:pt>
                <c:pt idx="396">
                  <c:v>547.22222222222217</c:v>
                </c:pt>
                <c:pt idx="397">
                  <c:v>548.61111111111109</c:v>
                </c:pt>
                <c:pt idx="398">
                  <c:v>550</c:v>
                </c:pt>
                <c:pt idx="399">
                  <c:v>551.38888888888891</c:v>
                </c:pt>
                <c:pt idx="400">
                  <c:v>552.77777777777783</c:v>
                </c:pt>
                <c:pt idx="401">
                  <c:v>554.16666666666663</c:v>
                </c:pt>
                <c:pt idx="402">
                  <c:v>555.55555555555554</c:v>
                </c:pt>
                <c:pt idx="403">
                  <c:v>556.94444444444446</c:v>
                </c:pt>
                <c:pt idx="404">
                  <c:v>558.33333333333337</c:v>
                </c:pt>
                <c:pt idx="405">
                  <c:v>559.72222222222217</c:v>
                </c:pt>
                <c:pt idx="406">
                  <c:v>561.11111111111109</c:v>
                </c:pt>
                <c:pt idx="407">
                  <c:v>562.5</c:v>
                </c:pt>
                <c:pt idx="408">
                  <c:v>563.88888888888891</c:v>
                </c:pt>
                <c:pt idx="409">
                  <c:v>565.27777777777783</c:v>
                </c:pt>
                <c:pt idx="410">
                  <c:v>566.66666666666663</c:v>
                </c:pt>
                <c:pt idx="411">
                  <c:v>568.05555555555554</c:v>
                </c:pt>
                <c:pt idx="412">
                  <c:v>569.44444444444446</c:v>
                </c:pt>
                <c:pt idx="413">
                  <c:v>570.83333333333337</c:v>
                </c:pt>
                <c:pt idx="414">
                  <c:v>572.22222222222217</c:v>
                </c:pt>
                <c:pt idx="415">
                  <c:v>573.61111111111109</c:v>
                </c:pt>
                <c:pt idx="416">
                  <c:v>575</c:v>
                </c:pt>
                <c:pt idx="417">
                  <c:v>576.38888888888891</c:v>
                </c:pt>
                <c:pt idx="418">
                  <c:v>577.77777777777783</c:v>
                </c:pt>
                <c:pt idx="419">
                  <c:v>579.16666666666663</c:v>
                </c:pt>
                <c:pt idx="420">
                  <c:v>580.55555555555554</c:v>
                </c:pt>
                <c:pt idx="421">
                  <c:v>581.94444444444446</c:v>
                </c:pt>
                <c:pt idx="422">
                  <c:v>583.33333333333337</c:v>
                </c:pt>
                <c:pt idx="423">
                  <c:v>584.72222222222217</c:v>
                </c:pt>
                <c:pt idx="424">
                  <c:v>586.11111111111109</c:v>
                </c:pt>
                <c:pt idx="425">
                  <c:v>587.5</c:v>
                </c:pt>
                <c:pt idx="426">
                  <c:v>588.88888888888891</c:v>
                </c:pt>
                <c:pt idx="427">
                  <c:v>590.27777777777783</c:v>
                </c:pt>
                <c:pt idx="428">
                  <c:v>591.66666666666663</c:v>
                </c:pt>
                <c:pt idx="429">
                  <c:v>593.05555555555554</c:v>
                </c:pt>
                <c:pt idx="430">
                  <c:v>594.44444444444446</c:v>
                </c:pt>
                <c:pt idx="431">
                  <c:v>595.83333333333337</c:v>
                </c:pt>
                <c:pt idx="432">
                  <c:v>597.22222222222217</c:v>
                </c:pt>
                <c:pt idx="433">
                  <c:v>598.61111111111109</c:v>
                </c:pt>
                <c:pt idx="434">
                  <c:v>600</c:v>
                </c:pt>
                <c:pt idx="435">
                  <c:v>601.38888888888891</c:v>
                </c:pt>
                <c:pt idx="436">
                  <c:v>602.77777777777783</c:v>
                </c:pt>
                <c:pt idx="437">
                  <c:v>604.16666666666663</c:v>
                </c:pt>
                <c:pt idx="438">
                  <c:v>605.55555555555554</c:v>
                </c:pt>
                <c:pt idx="439">
                  <c:v>606.94444444444446</c:v>
                </c:pt>
                <c:pt idx="440">
                  <c:v>608.33333333333337</c:v>
                </c:pt>
                <c:pt idx="441">
                  <c:v>609.72222222222217</c:v>
                </c:pt>
                <c:pt idx="442">
                  <c:v>611.11111111111109</c:v>
                </c:pt>
                <c:pt idx="443">
                  <c:v>612.5</c:v>
                </c:pt>
                <c:pt idx="444">
                  <c:v>613.88888888888891</c:v>
                </c:pt>
                <c:pt idx="445">
                  <c:v>615.27777777777783</c:v>
                </c:pt>
                <c:pt idx="446">
                  <c:v>616.66666666666663</c:v>
                </c:pt>
                <c:pt idx="447">
                  <c:v>618.05555555555554</c:v>
                </c:pt>
                <c:pt idx="448">
                  <c:v>619.44444444444446</c:v>
                </c:pt>
                <c:pt idx="449">
                  <c:v>620.83333333333337</c:v>
                </c:pt>
                <c:pt idx="450">
                  <c:v>622.22222222222217</c:v>
                </c:pt>
                <c:pt idx="451">
                  <c:v>623.61111111111109</c:v>
                </c:pt>
                <c:pt idx="452">
                  <c:v>625</c:v>
                </c:pt>
                <c:pt idx="453">
                  <c:v>626.38888888888891</c:v>
                </c:pt>
                <c:pt idx="454">
                  <c:v>627.77777777777783</c:v>
                </c:pt>
                <c:pt idx="455">
                  <c:v>629.16666666666663</c:v>
                </c:pt>
                <c:pt idx="456">
                  <c:v>630.55555555555554</c:v>
                </c:pt>
                <c:pt idx="457">
                  <c:v>631.94444444444446</c:v>
                </c:pt>
                <c:pt idx="458">
                  <c:v>633.33333333333337</c:v>
                </c:pt>
                <c:pt idx="459">
                  <c:v>634.72222222222217</c:v>
                </c:pt>
                <c:pt idx="460">
                  <c:v>636.11111111111109</c:v>
                </c:pt>
                <c:pt idx="461">
                  <c:v>637.5</c:v>
                </c:pt>
                <c:pt idx="462">
                  <c:v>638.88888888888891</c:v>
                </c:pt>
                <c:pt idx="463">
                  <c:v>640.27777777777783</c:v>
                </c:pt>
                <c:pt idx="464">
                  <c:v>641.66666666666663</c:v>
                </c:pt>
                <c:pt idx="465">
                  <c:v>643.05555555555554</c:v>
                </c:pt>
                <c:pt idx="466">
                  <c:v>644.44444444444446</c:v>
                </c:pt>
                <c:pt idx="467">
                  <c:v>645.83333333333337</c:v>
                </c:pt>
                <c:pt idx="468">
                  <c:v>647.22222222222217</c:v>
                </c:pt>
                <c:pt idx="469">
                  <c:v>648.61111111111109</c:v>
                </c:pt>
                <c:pt idx="470">
                  <c:v>650</c:v>
                </c:pt>
                <c:pt idx="471">
                  <c:v>651.38888888888891</c:v>
                </c:pt>
                <c:pt idx="472">
                  <c:v>652.77777777777783</c:v>
                </c:pt>
                <c:pt idx="473">
                  <c:v>654.16666666666663</c:v>
                </c:pt>
                <c:pt idx="474">
                  <c:v>655.55555555555554</c:v>
                </c:pt>
                <c:pt idx="475">
                  <c:v>656.94444444444446</c:v>
                </c:pt>
                <c:pt idx="476">
                  <c:v>658.33333333333337</c:v>
                </c:pt>
                <c:pt idx="477">
                  <c:v>659.72222222222217</c:v>
                </c:pt>
                <c:pt idx="478">
                  <c:v>661.11111111111109</c:v>
                </c:pt>
                <c:pt idx="479">
                  <c:v>662.5</c:v>
                </c:pt>
                <c:pt idx="480">
                  <c:v>663.88888888888891</c:v>
                </c:pt>
                <c:pt idx="481">
                  <c:v>665.27777777777783</c:v>
                </c:pt>
                <c:pt idx="482">
                  <c:v>666.66666666666663</c:v>
                </c:pt>
                <c:pt idx="483">
                  <c:v>668.05555555555554</c:v>
                </c:pt>
                <c:pt idx="484">
                  <c:v>669.44444444444446</c:v>
                </c:pt>
                <c:pt idx="485">
                  <c:v>670.83333333333337</c:v>
                </c:pt>
                <c:pt idx="486">
                  <c:v>672.22222222222217</c:v>
                </c:pt>
                <c:pt idx="487">
                  <c:v>673.61111111111109</c:v>
                </c:pt>
                <c:pt idx="488">
                  <c:v>675</c:v>
                </c:pt>
                <c:pt idx="489">
                  <c:v>676.38888888888891</c:v>
                </c:pt>
                <c:pt idx="490">
                  <c:v>677.77777777777783</c:v>
                </c:pt>
                <c:pt idx="491">
                  <c:v>679.16666666666663</c:v>
                </c:pt>
                <c:pt idx="492">
                  <c:v>680.55555555555554</c:v>
                </c:pt>
                <c:pt idx="493">
                  <c:v>681.94444444444446</c:v>
                </c:pt>
                <c:pt idx="494">
                  <c:v>683.33333333333337</c:v>
                </c:pt>
                <c:pt idx="495">
                  <c:v>684.72222222222217</c:v>
                </c:pt>
                <c:pt idx="496">
                  <c:v>686.11111111111109</c:v>
                </c:pt>
                <c:pt idx="497">
                  <c:v>687.5</c:v>
                </c:pt>
                <c:pt idx="498">
                  <c:v>688.88888888888891</c:v>
                </c:pt>
                <c:pt idx="499">
                  <c:v>690.27777777777783</c:v>
                </c:pt>
                <c:pt idx="500">
                  <c:v>691.66666666666663</c:v>
                </c:pt>
                <c:pt idx="501">
                  <c:v>693.05555555555554</c:v>
                </c:pt>
                <c:pt idx="502">
                  <c:v>694.44444444444446</c:v>
                </c:pt>
                <c:pt idx="503">
                  <c:v>695.83333333333337</c:v>
                </c:pt>
                <c:pt idx="504">
                  <c:v>697.22222222222217</c:v>
                </c:pt>
                <c:pt idx="505">
                  <c:v>698.61111111111109</c:v>
                </c:pt>
                <c:pt idx="506">
                  <c:v>700</c:v>
                </c:pt>
                <c:pt idx="507">
                  <c:v>701.38888888888891</c:v>
                </c:pt>
                <c:pt idx="508">
                  <c:v>702.77777777777783</c:v>
                </c:pt>
                <c:pt idx="509">
                  <c:v>704.16666666666663</c:v>
                </c:pt>
                <c:pt idx="510">
                  <c:v>705.55555555555554</c:v>
                </c:pt>
                <c:pt idx="511">
                  <c:v>706.94444444444446</c:v>
                </c:pt>
                <c:pt idx="512">
                  <c:v>708.33333333333337</c:v>
                </c:pt>
                <c:pt idx="513">
                  <c:v>709.72222222222217</c:v>
                </c:pt>
                <c:pt idx="514">
                  <c:v>711.11111111111109</c:v>
                </c:pt>
                <c:pt idx="515">
                  <c:v>712.5</c:v>
                </c:pt>
                <c:pt idx="516">
                  <c:v>713.88888888888891</c:v>
                </c:pt>
                <c:pt idx="517">
                  <c:v>715.27777777777783</c:v>
                </c:pt>
                <c:pt idx="518">
                  <c:v>716.66666666666663</c:v>
                </c:pt>
                <c:pt idx="519">
                  <c:v>718.05555555555554</c:v>
                </c:pt>
                <c:pt idx="520">
                  <c:v>719.44444444444446</c:v>
                </c:pt>
                <c:pt idx="521">
                  <c:v>720.83333333333337</c:v>
                </c:pt>
                <c:pt idx="522">
                  <c:v>722.22222222222217</c:v>
                </c:pt>
                <c:pt idx="523">
                  <c:v>723.61111111111109</c:v>
                </c:pt>
                <c:pt idx="524">
                  <c:v>725</c:v>
                </c:pt>
                <c:pt idx="525">
                  <c:v>726.38888888888891</c:v>
                </c:pt>
                <c:pt idx="526">
                  <c:v>727.77777777777783</c:v>
                </c:pt>
                <c:pt idx="527">
                  <c:v>729.16666666666663</c:v>
                </c:pt>
                <c:pt idx="528">
                  <c:v>730.55555555555554</c:v>
                </c:pt>
                <c:pt idx="529">
                  <c:v>731.94444444444446</c:v>
                </c:pt>
                <c:pt idx="530">
                  <c:v>733.33333333333337</c:v>
                </c:pt>
                <c:pt idx="531">
                  <c:v>734.72222222222217</c:v>
                </c:pt>
                <c:pt idx="532">
                  <c:v>736.11111111111109</c:v>
                </c:pt>
                <c:pt idx="533">
                  <c:v>737.5</c:v>
                </c:pt>
                <c:pt idx="534">
                  <c:v>738.88888888888891</c:v>
                </c:pt>
                <c:pt idx="535">
                  <c:v>740.27777777777783</c:v>
                </c:pt>
                <c:pt idx="536">
                  <c:v>741.66666666666663</c:v>
                </c:pt>
                <c:pt idx="537">
                  <c:v>743.05555555555554</c:v>
                </c:pt>
                <c:pt idx="538">
                  <c:v>744.44444444444446</c:v>
                </c:pt>
                <c:pt idx="539">
                  <c:v>745.83333333333337</c:v>
                </c:pt>
                <c:pt idx="540">
                  <c:v>747.22222222222217</c:v>
                </c:pt>
                <c:pt idx="541">
                  <c:v>748.61111111111109</c:v>
                </c:pt>
                <c:pt idx="542">
                  <c:v>750</c:v>
                </c:pt>
                <c:pt idx="543">
                  <c:v>751.38888888888891</c:v>
                </c:pt>
                <c:pt idx="544">
                  <c:v>752.77777777777783</c:v>
                </c:pt>
                <c:pt idx="545">
                  <c:v>754.16666666666663</c:v>
                </c:pt>
                <c:pt idx="546">
                  <c:v>755.55555555555554</c:v>
                </c:pt>
                <c:pt idx="547">
                  <c:v>756.94444444444446</c:v>
                </c:pt>
                <c:pt idx="548">
                  <c:v>758.33333333333337</c:v>
                </c:pt>
                <c:pt idx="549">
                  <c:v>759.72222222222217</c:v>
                </c:pt>
                <c:pt idx="550">
                  <c:v>761.11111111111109</c:v>
                </c:pt>
                <c:pt idx="551">
                  <c:v>762.5</c:v>
                </c:pt>
                <c:pt idx="552">
                  <c:v>763.88888888888891</c:v>
                </c:pt>
                <c:pt idx="553">
                  <c:v>765.27777777777783</c:v>
                </c:pt>
                <c:pt idx="554">
                  <c:v>766.66666666666663</c:v>
                </c:pt>
                <c:pt idx="555">
                  <c:v>768.05555555555554</c:v>
                </c:pt>
                <c:pt idx="556">
                  <c:v>769.44444444444446</c:v>
                </c:pt>
                <c:pt idx="557">
                  <c:v>770.83333333333337</c:v>
                </c:pt>
                <c:pt idx="558">
                  <c:v>772.22222222222217</c:v>
                </c:pt>
                <c:pt idx="559">
                  <c:v>773.61111111111109</c:v>
                </c:pt>
                <c:pt idx="560">
                  <c:v>775</c:v>
                </c:pt>
                <c:pt idx="561">
                  <c:v>776.38888888888891</c:v>
                </c:pt>
                <c:pt idx="562">
                  <c:v>777.77777777777783</c:v>
                </c:pt>
                <c:pt idx="563">
                  <c:v>779.16666666666663</c:v>
                </c:pt>
                <c:pt idx="564">
                  <c:v>780.55555555555554</c:v>
                </c:pt>
                <c:pt idx="565">
                  <c:v>781.94444444444446</c:v>
                </c:pt>
                <c:pt idx="566">
                  <c:v>783.33333333333337</c:v>
                </c:pt>
                <c:pt idx="567">
                  <c:v>784.72222222222217</c:v>
                </c:pt>
                <c:pt idx="568">
                  <c:v>786.11111111111109</c:v>
                </c:pt>
                <c:pt idx="569">
                  <c:v>787.5</c:v>
                </c:pt>
                <c:pt idx="570">
                  <c:v>788.88888888888891</c:v>
                </c:pt>
                <c:pt idx="571">
                  <c:v>790.27777777777783</c:v>
                </c:pt>
                <c:pt idx="572">
                  <c:v>791.66666666666663</c:v>
                </c:pt>
                <c:pt idx="573">
                  <c:v>793.05555555555554</c:v>
                </c:pt>
                <c:pt idx="574">
                  <c:v>794.44444444444446</c:v>
                </c:pt>
                <c:pt idx="575">
                  <c:v>795.83333333333337</c:v>
                </c:pt>
                <c:pt idx="576">
                  <c:v>797.22222222222217</c:v>
                </c:pt>
                <c:pt idx="577">
                  <c:v>798.61111111111109</c:v>
                </c:pt>
                <c:pt idx="578">
                  <c:v>800</c:v>
                </c:pt>
                <c:pt idx="579">
                  <c:v>801.38888888888891</c:v>
                </c:pt>
                <c:pt idx="580">
                  <c:v>802.77777777777783</c:v>
                </c:pt>
                <c:pt idx="581">
                  <c:v>804.16666666666663</c:v>
                </c:pt>
                <c:pt idx="582">
                  <c:v>805.55555555555554</c:v>
                </c:pt>
                <c:pt idx="583">
                  <c:v>806.94444444444446</c:v>
                </c:pt>
                <c:pt idx="584">
                  <c:v>808.33333333333337</c:v>
                </c:pt>
                <c:pt idx="585">
                  <c:v>809.72222222222217</c:v>
                </c:pt>
                <c:pt idx="586">
                  <c:v>811.11111111111109</c:v>
                </c:pt>
                <c:pt idx="587">
                  <c:v>812.5</c:v>
                </c:pt>
                <c:pt idx="588">
                  <c:v>813.88888888888891</c:v>
                </c:pt>
                <c:pt idx="589">
                  <c:v>815.27777777777783</c:v>
                </c:pt>
                <c:pt idx="590">
                  <c:v>816.66666666666663</c:v>
                </c:pt>
                <c:pt idx="591">
                  <c:v>818.05555555555554</c:v>
                </c:pt>
                <c:pt idx="592">
                  <c:v>819.44444444444446</c:v>
                </c:pt>
                <c:pt idx="593">
                  <c:v>820.83333333333337</c:v>
                </c:pt>
                <c:pt idx="594">
                  <c:v>822.22222222222217</c:v>
                </c:pt>
                <c:pt idx="595">
                  <c:v>823.61111111111109</c:v>
                </c:pt>
                <c:pt idx="596">
                  <c:v>825</c:v>
                </c:pt>
                <c:pt idx="597">
                  <c:v>826.38888888888891</c:v>
                </c:pt>
                <c:pt idx="598">
                  <c:v>827.77777777777783</c:v>
                </c:pt>
                <c:pt idx="599">
                  <c:v>829.16666666666663</c:v>
                </c:pt>
                <c:pt idx="600">
                  <c:v>830.55555555555554</c:v>
                </c:pt>
                <c:pt idx="601">
                  <c:v>831.94444444444446</c:v>
                </c:pt>
                <c:pt idx="602">
                  <c:v>833.33333333333337</c:v>
                </c:pt>
                <c:pt idx="603">
                  <c:v>834.72222222222217</c:v>
                </c:pt>
                <c:pt idx="604">
                  <c:v>836.11111111111109</c:v>
                </c:pt>
                <c:pt idx="605">
                  <c:v>837.5</c:v>
                </c:pt>
                <c:pt idx="606">
                  <c:v>838.88888888888891</c:v>
                </c:pt>
                <c:pt idx="607">
                  <c:v>840.27777777777783</c:v>
                </c:pt>
                <c:pt idx="608">
                  <c:v>841.66666666666663</c:v>
                </c:pt>
                <c:pt idx="609">
                  <c:v>843.05555555555554</c:v>
                </c:pt>
                <c:pt idx="610">
                  <c:v>844.44444444444446</c:v>
                </c:pt>
                <c:pt idx="611">
                  <c:v>845.83333333333337</c:v>
                </c:pt>
                <c:pt idx="612">
                  <c:v>847.22222222222217</c:v>
                </c:pt>
                <c:pt idx="613">
                  <c:v>848.61111111111109</c:v>
                </c:pt>
                <c:pt idx="614">
                  <c:v>850</c:v>
                </c:pt>
                <c:pt idx="615">
                  <c:v>851.38888888888891</c:v>
                </c:pt>
                <c:pt idx="616">
                  <c:v>852.77777777777783</c:v>
                </c:pt>
                <c:pt idx="617">
                  <c:v>854.16666666666663</c:v>
                </c:pt>
                <c:pt idx="618">
                  <c:v>855.55555555555554</c:v>
                </c:pt>
                <c:pt idx="619">
                  <c:v>856.94444444444446</c:v>
                </c:pt>
                <c:pt idx="620">
                  <c:v>858.33333333333337</c:v>
                </c:pt>
                <c:pt idx="621">
                  <c:v>859.72222222222217</c:v>
                </c:pt>
                <c:pt idx="622">
                  <c:v>861.11111111111109</c:v>
                </c:pt>
                <c:pt idx="623">
                  <c:v>862.5</c:v>
                </c:pt>
                <c:pt idx="624">
                  <c:v>863.88888888888891</c:v>
                </c:pt>
                <c:pt idx="625">
                  <c:v>865.27777777777783</c:v>
                </c:pt>
                <c:pt idx="626">
                  <c:v>866.66666666666663</c:v>
                </c:pt>
                <c:pt idx="627">
                  <c:v>868.05555555555554</c:v>
                </c:pt>
                <c:pt idx="628">
                  <c:v>869.44444444444446</c:v>
                </c:pt>
                <c:pt idx="629">
                  <c:v>870.83333333333337</c:v>
                </c:pt>
                <c:pt idx="630">
                  <c:v>872.22222222222217</c:v>
                </c:pt>
                <c:pt idx="631">
                  <c:v>873.61111111111109</c:v>
                </c:pt>
                <c:pt idx="632">
                  <c:v>875</c:v>
                </c:pt>
                <c:pt idx="633">
                  <c:v>876.38888888888891</c:v>
                </c:pt>
                <c:pt idx="634">
                  <c:v>877.77777777777783</c:v>
                </c:pt>
                <c:pt idx="635">
                  <c:v>879.16666666666663</c:v>
                </c:pt>
                <c:pt idx="636">
                  <c:v>880.55555555555554</c:v>
                </c:pt>
                <c:pt idx="637">
                  <c:v>881.94444444444446</c:v>
                </c:pt>
                <c:pt idx="638">
                  <c:v>883.33333333333337</c:v>
                </c:pt>
                <c:pt idx="639">
                  <c:v>884.72222222222217</c:v>
                </c:pt>
                <c:pt idx="640">
                  <c:v>886.11111111111109</c:v>
                </c:pt>
                <c:pt idx="641">
                  <c:v>887.5</c:v>
                </c:pt>
                <c:pt idx="642">
                  <c:v>888.88888888888891</c:v>
                </c:pt>
                <c:pt idx="643">
                  <c:v>890.27777777777783</c:v>
                </c:pt>
                <c:pt idx="644">
                  <c:v>891.66666666666663</c:v>
                </c:pt>
                <c:pt idx="645">
                  <c:v>893.05555555555554</c:v>
                </c:pt>
                <c:pt idx="646">
                  <c:v>894.44444444444446</c:v>
                </c:pt>
                <c:pt idx="647">
                  <c:v>895.83333333333337</c:v>
                </c:pt>
                <c:pt idx="648">
                  <c:v>897.22222222222217</c:v>
                </c:pt>
                <c:pt idx="649">
                  <c:v>898.61111111111109</c:v>
                </c:pt>
                <c:pt idx="650">
                  <c:v>900</c:v>
                </c:pt>
                <c:pt idx="651">
                  <c:v>901.38888888888891</c:v>
                </c:pt>
                <c:pt idx="652">
                  <c:v>902.77777777777783</c:v>
                </c:pt>
                <c:pt idx="653">
                  <c:v>904.16666666666663</c:v>
                </c:pt>
                <c:pt idx="654">
                  <c:v>905.55555555555554</c:v>
                </c:pt>
                <c:pt idx="655">
                  <c:v>906.94444444444446</c:v>
                </c:pt>
                <c:pt idx="656">
                  <c:v>908.33333333333337</c:v>
                </c:pt>
                <c:pt idx="657">
                  <c:v>909.72222222222217</c:v>
                </c:pt>
                <c:pt idx="658">
                  <c:v>911.11111111111109</c:v>
                </c:pt>
                <c:pt idx="659">
                  <c:v>912.5</c:v>
                </c:pt>
                <c:pt idx="660">
                  <c:v>913.88888888888891</c:v>
                </c:pt>
                <c:pt idx="661">
                  <c:v>915.27777777777783</c:v>
                </c:pt>
                <c:pt idx="662">
                  <c:v>916.66666666666663</c:v>
                </c:pt>
                <c:pt idx="663">
                  <c:v>918.05555555555554</c:v>
                </c:pt>
                <c:pt idx="664">
                  <c:v>919.44444444444446</c:v>
                </c:pt>
                <c:pt idx="665">
                  <c:v>920.83333333333337</c:v>
                </c:pt>
                <c:pt idx="666">
                  <c:v>922.22222222222217</c:v>
                </c:pt>
                <c:pt idx="667">
                  <c:v>923.61111111111109</c:v>
                </c:pt>
                <c:pt idx="668">
                  <c:v>925</c:v>
                </c:pt>
                <c:pt idx="669">
                  <c:v>926.38888888888891</c:v>
                </c:pt>
                <c:pt idx="670">
                  <c:v>927.77777777777783</c:v>
                </c:pt>
                <c:pt idx="671">
                  <c:v>929.16666666666663</c:v>
                </c:pt>
                <c:pt idx="672">
                  <c:v>930.55555555555554</c:v>
                </c:pt>
                <c:pt idx="673">
                  <c:v>931.94444444444446</c:v>
                </c:pt>
                <c:pt idx="674">
                  <c:v>933.33333333333337</c:v>
                </c:pt>
                <c:pt idx="675">
                  <c:v>1000</c:v>
                </c:pt>
                <c:pt idx="676" formatCode="General">
                  <c:v>1000</c:v>
                </c:pt>
              </c:numCache>
            </c:numRef>
          </c:cat>
          <c:val>
            <c:numRef>
              <c:f>Plots!$AA$3:$AA$679</c:f>
              <c:numCache>
                <c:formatCode>General</c:formatCode>
                <c:ptCount val="677"/>
                <c:pt idx="0">
                  <c:v>0</c:v>
                </c:pt>
                <c:pt idx="1">
                  <c:v>0</c:v>
                </c:pt>
                <c:pt idx="2">
                  <c:v>76.100000000000136</c:v>
                </c:pt>
                <c:pt idx="3">
                  <c:v>76.100000000000136</c:v>
                </c:pt>
                <c:pt idx="4">
                  <c:v>76.100000000000136</c:v>
                </c:pt>
                <c:pt idx="5">
                  <c:v>76.100000000000136</c:v>
                </c:pt>
                <c:pt idx="6">
                  <c:v>76.100000000000136</c:v>
                </c:pt>
                <c:pt idx="7">
                  <c:v>76.100000000000136</c:v>
                </c:pt>
                <c:pt idx="8">
                  <c:v>76.100000000000136</c:v>
                </c:pt>
                <c:pt idx="9">
                  <c:v>76.100000000000136</c:v>
                </c:pt>
                <c:pt idx="10">
                  <c:v>76.100000000000136</c:v>
                </c:pt>
                <c:pt idx="11">
                  <c:v>76.100000000000136</c:v>
                </c:pt>
                <c:pt idx="12">
                  <c:v>76.100000000000136</c:v>
                </c:pt>
                <c:pt idx="13">
                  <c:v>76.100000000000136</c:v>
                </c:pt>
                <c:pt idx="14">
                  <c:v>76.100000000000136</c:v>
                </c:pt>
                <c:pt idx="15">
                  <c:v>76.100000000000136</c:v>
                </c:pt>
                <c:pt idx="16">
                  <c:v>76.000000000000114</c:v>
                </c:pt>
                <c:pt idx="17">
                  <c:v>76.000000000000114</c:v>
                </c:pt>
                <c:pt idx="18">
                  <c:v>76.000000000000114</c:v>
                </c:pt>
                <c:pt idx="19">
                  <c:v>76.000000000000114</c:v>
                </c:pt>
                <c:pt idx="20">
                  <c:v>76.000000000000114</c:v>
                </c:pt>
                <c:pt idx="21">
                  <c:v>75.900000000000091</c:v>
                </c:pt>
                <c:pt idx="22">
                  <c:v>75.900000000000091</c:v>
                </c:pt>
                <c:pt idx="23">
                  <c:v>75.900000000000091</c:v>
                </c:pt>
                <c:pt idx="24">
                  <c:v>75.900000000000091</c:v>
                </c:pt>
                <c:pt idx="25">
                  <c:v>75.900000000000091</c:v>
                </c:pt>
                <c:pt idx="26">
                  <c:v>75.800000000000068</c:v>
                </c:pt>
                <c:pt idx="27">
                  <c:v>75.800000000000068</c:v>
                </c:pt>
                <c:pt idx="28">
                  <c:v>75.800000000000068</c:v>
                </c:pt>
                <c:pt idx="29">
                  <c:v>75.800000000000068</c:v>
                </c:pt>
                <c:pt idx="30">
                  <c:v>75.800000000000068</c:v>
                </c:pt>
                <c:pt idx="31">
                  <c:v>75.800000000000068</c:v>
                </c:pt>
                <c:pt idx="32">
                  <c:v>75.800000000000068</c:v>
                </c:pt>
                <c:pt idx="33">
                  <c:v>75.700000000000045</c:v>
                </c:pt>
                <c:pt idx="34">
                  <c:v>75.700000000000045</c:v>
                </c:pt>
                <c:pt idx="35">
                  <c:v>75.799999999999955</c:v>
                </c:pt>
                <c:pt idx="36">
                  <c:v>75.799999999999955</c:v>
                </c:pt>
                <c:pt idx="37">
                  <c:v>75.799999999999955</c:v>
                </c:pt>
                <c:pt idx="38">
                  <c:v>75.799999999999955</c:v>
                </c:pt>
                <c:pt idx="39">
                  <c:v>75.799999999999955</c:v>
                </c:pt>
                <c:pt idx="40">
                  <c:v>75.700000000000045</c:v>
                </c:pt>
                <c:pt idx="41">
                  <c:v>75.700000000000045</c:v>
                </c:pt>
                <c:pt idx="42">
                  <c:v>75.700000000000045</c:v>
                </c:pt>
                <c:pt idx="43">
                  <c:v>75.700000000000045</c:v>
                </c:pt>
                <c:pt idx="44">
                  <c:v>75.700000000000045</c:v>
                </c:pt>
                <c:pt idx="45">
                  <c:v>75.700000000000045</c:v>
                </c:pt>
                <c:pt idx="46">
                  <c:v>75.700000000000045</c:v>
                </c:pt>
                <c:pt idx="47">
                  <c:v>75.700000000000045</c:v>
                </c:pt>
                <c:pt idx="48">
                  <c:v>75.600000000000023</c:v>
                </c:pt>
                <c:pt idx="49">
                  <c:v>75.600000000000023</c:v>
                </c:pt>
                <c:pt idx="50">
                  <c:v>75.600000000000023</c:v>
                </c:pt>
                <c:pt idx="51">
                  <c:v>75.600000000000023</c:v>
                </c:pt>
                <c:pt idx="52">
                  <c:v>75.600000000000023</c:v>
                </c:pt>
                <c:pt idx="53">
                  <c:v>75.5</c:v>
                </c:pt>
                <c:pt idx="54">
                  <c:v>75.399999999999977</c:v>
                </c:pt>
                <c:pt idx="55">
                  <c:v>75.299999999999955</c:v>
                </c:pt>
                <c:pt idx="56">
                  <c:v>75.099999999999909</c:v>
                </c:pt>
                <c:pt idx="57">
                  <c:v>74.799999999999955</c:v>
                </c:pt>
                <c:pt idx="58">
                  <c:v>74.600000000000023</c:v>
                </c:pt>
                <c:pt idx="59">
                  <c:v>74.100000000000023</c:v>
                </c:pt>
                <c:pt idx="60">
                  <c:v>73.699999999999932</c:v>
                </c:pt>
                <c:pt idx="61">
                  <c:v>73.199999999999932</c:v>
                </c:pt>
                <c:pt idx="62">
                  <c:v>72.599999999999909</c:v>
                </c:pt>
                <c:pt idx="63">
                  <c:v>72.000000000000114</c:v>
                </c:pt>
                <c:pt idx="64">
                  <c:v>71.600000000000023</c:v>
                </c:pt>
                <c:pt idx="65">
                  <c:v>71.399999999999977</c:v>
                </c:pt>
                <c:pt idx="66">
                  <c:v>71.399999999999864</c:v>
                </c:pt>
                <c:pt idx="67">
                  <c:v>71.199999999999932</c:v>
                </c:pt>
                <c:pt idx="68">
                  <c:v>71</c:v>
                </c:pt>
                <c:pt idx="69">
                  <c:v>70.899999999999977</c:v>
                </c:pt>
                <c:pt idx="70">
                  <c:v>70.599999999999909</c:v>
                </c:pt>
                <c:pt idx="71">
                  <c:v>70.400000000000091</c:v>
                </c:pt>
                <c:pt idx="72">
                  <c:v>70.200000000000045</c:v>
                </c:pt>
                <c:pt idx="73">
                  <c:v>70.100000000000023</c:v>
                </c:pt>
                <c:pt idx="74">
                  <c:v>69.899999999999864</c:v>
                </c:pt>
                <c:pt idx="75">
                  <c:v>69.699999999999932</c:v>
                </c:pt>
                <c:pt idx="76">
                  <c:v>69.5</c:v>
                </c:pt>
                <c:pt idx="77">
                  <c:v>69.399999999999977</c:v>
                </c:pt>
                <c:pt idx="78">
                  <c:v>69.199999999999932</c:v>
                </c:pt>
                <c:pt idx="79">
                  <c:v>69.100000000000136</c:v>
                </c:pt>
                <c:pt idx="80">
                  <c:v>68.800000000000068</c:v>
                </c:pt>
                <c:pt idx="81">
                  <c:v>68.700000000000045</c:v>
                </c:pt>
                <c:pt idx="82">
                  <c:v>68.599999999999909</c:v>
                </c:pt>
                <c:pt idx="83">
                  <c:v>68.400000000000091</c:v>
                </c:pt>
                <c:pt idx="84">
                  <c:v>68.200000000000045</c:v>
                </c:pt>
                <c:pt idx="85">
                  <c:v>68.099999999999909</c:v>
                </c:pt>
                <c:pt idx="86">
                  <c:v>67.900000000000091</c:v>
                </c:pt>
                <c:pt idx="87">
                  <c:v>67.700000000000045</c:v>
                </c:pt>
                <c:pt idx="88">
                  <c:v>67.5</c:v>
                </c:pt>
                <c:pt idx="89">
                  <c:v>67.399999999999864</c:v>
                </c:pt>
                <c:pt idx="90">
                  <c:v>67.200000000000045</c:v>
                </c:pt>
                <c:pt idx="91">
                  <c:v>67</c:v>
                </c:pt>
                <c:pt idx="92">
                  <c:v>66.899999999999977</c:v>
                </c:pt>
                <c:pt idx="93">
                  <c:v>66.800000000000068</c:v>
                </c:pt>
                <c:pt idx="94">
                  <c:v>66.500000000000114</c:v>
                </c:pt>
                <c:pt idx="95">
                  <c:v>66.399999999999977</c:v>
                </c:pt>
                <c:pt idx="96">
                  <c:v>66.199999999999932</c:v>
                </c:pt>
                <c:pt idx="97">
                  <c:v>65.999999999999886</c:v>
                </c:pt>
                <c:pt idx="98">
                  <c:v>65.800000000000068</c:v>
                </c:pt>
                <c:pt idx="99">
                  <c:v>65.699999999999932</c:v>
                </c:pt>
                <c:pt idx="100">
                  <c:v>65.399999999999977</c:v>
                </c:pt>
                <c:pt idx="101">
                  <c:v>65.200000000000045</c:v>
                </c:pt>
                <c:pt idx="102">
                  <c:v>65.000000000000114</c:v>
                </c:pt>
                <c:pt idx="103">
                  <c:v>64.799999999999955</c:v>
                </c:pt>
                <c:pt idx="104">
                  <c:v>64.599999999999909</c:v>
                </c:pt>
                <c:pt idx="105">
                  <c:v>64.299999999999955</c:v>
                </c:pt>
                <c:pt idx="106">
                  <c:v>64.100000000000023</c:v>
                </c:pt>
                <c:pt idx="107">
                  <c:v>63.899999999999977</c:v>
                </c:pt>
                <c:pt idx="108">
                  <c:v>63.599999999999909</c:v>
                </c:pt>
                <c:pt idx="109">
                  <c:v>63.400000000000091</c:v>
                </c:pt>
                <c:pt idx="110">
                  <c:v>63.200000000000045</c:v>
                </c:pt>
                <c:pt idx="111">
                  <c:v>62.899999999999977</c:v>
                </c:pt>
                <c:pt idx="112">
                  <c:v>62.699999999999932</c:v>
                </c:pt>
                <c:pt idx="113">
                  <c:v>62.400000000000091</c:v>
                </c:pt>
                <c:pt idx="114">
                  <c:v>62.199999999999932</c:v>
                </c:pt>
                <c:pt idx="115">
                  <c:v>61.799999999999955</c:v>
                </c:pt>
                <c:pt idx="116">
                  <c:v>61.600000000000136</c:v>
                </c:pt>
                <c:pt idx="117">
                  <c:v>61.299999999999955</c:v>
                </c:pt>
                <c:pt idx="118">
                  <c:v>60.999999999999886</c:v>
                </c:pt>
                <c:pt idx="119">
                  <c:v>60.699999999999932</c:v>
                </c:pt>
                <c:pt idx="120">
                  <c:v>60.400000000000091</c:v>
                </c:pt>
                <c:pt idx="121">
                  <c:v>60.099999999999909</c:v>
                </c:pt>
                <c:pt idx="122">
                  <c:v>59.800000000000068</c:v>
                </c:pt>
                <c:pt idx="123">
                  <c:v>59.400000000000091</c:v>
                </c:pt>
                <c:pt idx="124">
                  <c:v>59.100000000000023</c:v>
                </c:pt>
                <c:pt idx="125">
                  <c:v>58.799999999999955</c:v>
                </c:pt>
                <c:pt idx="126">
                  <c:v>58.5</c:v>
                </c:pt>
                <c:pt idx="127">
                  <c:v>58.199999999999932</c:v>
                </c:pt>
                <c:pt idx="128">
                  <c:v>57.799999999999955</c:v>
                </c:pt>
                <c:pt idx="129">
                  <c:v>57.400000000000091</c:v>
                </c:pt>
                <c:pt idx="130">
                  <c:v>57.199999999999932</c:v>
                </c:pt>
                <c:pt idx="131">
                  <c:v>56.900000000000091</c:v>
                </c:pt>
                <c:pt idx="132">
                  <c:v>56.5</c:v>
                </c:pt>
                <c:pt idx="133">
                  <c:v>56.200000000000045</c:v>
                </c:pt>
                <c:pt idx="134">
                  <c:v>55.999999999999886</c:v>
                </c:pt>
                <c:pt idx="135">
                  <c:v>55.600000000000023</c:v>
                </c:pt>
                <c:pt idx="136">
                  <c:v>55.300000000000068</c:v>
                </c:pt>
                <c:pt idx="137">
                  <c:v>54.899999999999977</c:v>
                </c:pt>
                <c:pt idx="138">
                  <c:v>54.5</c:v>
                </c:pt>
                <c:pt idx="139">
                  <c:v>54.200000000000045</c:v>
                </c:pt>
                <c:pt idx="140">
                  <c:v>53.799999999999955</c:v>
                </c:pt>
                <c:pt idx="141">
                  <c:v>53.300000000000068</c:v>
                </c:pt>
                <c:pt idx="142">
                  <c:v>52.900000000000091</c:v>
                </c:pt>
                <c:pt idx="143">
                  <c:v>52.499999999999886</c:v>
                </c:pt>
                <c:pt idx="144">
                  <c:v>52.099999999999909</c:v>
                </c:pt>
                <c:pt idx="145">
                  <c:v>51.600000000000023</c:v>
                </c:pt>
                <c:pt idx="146">
                  <c:v>51.200000000000045</c:v>
                </c:pt>
                <c:pt idx="147">
                  <c:v>50.700000000000045</c:v>
                </c:pt>
                <c:pt idx="148">
                  <c:v>50.300000000000068</c:v>
                </c:pt>
                <c:pt idx="149">
                  <c:v>49.800000000000068</c:v>
                </c:pt>
                <c:pt idx="150">
                  <c:v>49.299999999999955</c:v>
                </c:pt>
                <c:pt idx="151">
                  <c:v>48.800000000000068</c:v>
                </c:pt>
                <c:pt idx="152">
                  <c:v>48.400000000000091</c:v>
                </c:pt>
                <c:pt idx="153">
                  <c:v>47.899999999999977</c:v>
                </c:pt>
                <c:pt idx="154">
                  <c:v>47.500000000000114</c:v>
                </c:pt>
                <c:pt idx="155">
                  <c:v>47</c:v>
                </c:pt>
                <c:pt idx="156">
                  <c:v>46.599999999999909</c:v>
                </c:pt>
                <c:pt idx="157">
                  <c:v>46</c:v>
                </c:pt>
                <c:pt idx="158">
                  <c:v>45.700000000000045</c:v>
                </c:pt>
                <c:pt idx="159">
                  <c:v>45.299999999999955</c:v>
                </c:pt>
                <c:pt idx="160">
                  <c:v>45</c:v>
                </c:pt>
                <c:pt idx="161">
                  <c:v>44.799999999999955</c:v>
                </c:pt>
                <c:pt idx="162">
                  <c:v>44.5</c:v>
                </c:pt>
                <c:pt idx="163">
                  <c:v>44.5</c:v>
                </c:pt>
                <c:pt idx="164">
                  <c:v>44.299999999999955</c:v>
                </c:pt>
                <c:pt idx="165">
                  <c:v>44.099999999999909</c:v>
                </c:pt>
                <c:pt idx="166">
                  <c:v>43.700000000000045</c:v>
                </c:pt>
                <c:pt idx="167">
                  <c:v>43.099999999999909</c:v>
                </c:pt>
                <c:pt idx="168">
                  <c:v>42.299999999999955</c:v>
                </c:pt>
                <c:pt idx="169">
                  <c:v>41</c:v>
                </c:pt>
                <c:pt idx="170">
                  <c:v>39.399999999999864</c:v>
                </c:pt>
                <c:pt idx="171">
                  <c:v>37.5</c:v>
                </c:pt>
                <c:pt idx="172">
                  <c:v>35.299999999999955</c:v>
                </c:pt>
                <c:pt idx="173">
                  <c:v>32.900000000000091</c:v>
                </c:pt>
                <c:pt idx="174">
                  <c:v>30.299999999999955</c:v>
                </c:pt>
                <c:pt idx="175">
                  <c:v>27.699999999999818</c:v>
                </c:pt>
                <c:pt idx="176">
                  <c:v>25.299999999999955</c:v>
                </c:pt>
                <c:pt idx="177">
                  <c:v>22.799999999999955</c:v>
                </c:pt>
                <c:pt idx="178">
                  <c:v>20.600000000000136</c:v>
                </c:pt>
                <c:pt idx="179">
                  <c:v>18.599999999999909</c:v>
                </c:pt>
                <c:pt idx="180">
                  <c:v>16.799999999999955</c:v>
                </c:pt>
                <c:pt idx="181">
                  <c:v>15</c:v>
                </c:pt>
                <c:pt idx="182">
                  <c:v>13.5</c:v>
                </c:pt>
                <c:pt idx="183">
                  <c:v>12.099999999999909</c:v>
                </c:pt>
                <c:pt idx="184">
                  <c:v>10.799999999999955</c:v>
                </c:pt>
                <c:pt idx="185">
                  <c:v>9.7000000000000455</c:v>
                </c:pt>
                <c:pt idx="186">
                  <c:v>8.7000000000000455</c:v>
                </c:pt>
                <c:pt idx="187">
                  <c:v>7.9000000000000909</c:v>
                </c:pt>
                <c:pt idx="188">
                  <c:v>7.2000000000000455</c:v>
                </c:pt>
                <c:pt idx="189">
                  <c:v>6.4000000000000909</c:v>
                </c:pt>
                <c:pt idx="190">
                  <c:v>5.7999999999999545</c:v>
                </c:pt>
                <c:pt idx="191">
                  <c:v>5.2000000000000455</c:v>
                </c:pt>
                <c:pt idx="192">
                  <c:v>4.5999999999999091</c:v>
                </c:pt>
                <c:pt idx="193">
                  <c:v>4.0999999999999091</c:v>
                </c:pt>
                <c:pt idx="194">
                  <c:v>3.6000000000001364</c:v>
                </c:pt>
                <c:pt idx="195">
                  <c:v>3.2000000000000455</c:v>
                </c:pt>
                <c:pt idx="196">
                  <c:v>2.8000000000001819</c:v>
                </c:pt>
                <c:pt idx="197">
                  <c:v>2.5</c:v>
                </c:pt>
                <c:pt idx="198">
                  <c:v>2.7000000000000455</c:v>
                </c:pt>
                <c:pt idx="199">
                  <c:v>3</c:v>
                </c:pt>
                <c:pt idx="200">
                  <c:v>3.0999999999999091</c:v>
                </c:pt>
                <c:pt idx="201">
                  <c:v>3.4000000000000909</c:v>
                </c:pt>
                <c:pt idx="202">
                  <c:v>3.5</c:v>
                </c:pt>
                <c:pt idx="203">
                  <c:v>3.7000000000000455</c:v>
                </c:pt>
                <c:pt idx="204">
                  <c:v>3.9000000000000909</c:v>
                </c:pt>
                <c:pt idx="205">
                  <c:v>4</c:v>
                </c:pt>
                <c:pt idx="206">
                  <c:v>4.2000000000000455</c:v>
                </c:pt>
                <c:pt idx="207">
                  <c:v>4.2000000000000455</c:v>
                </c:pt>
                <c:pt idx="208">
                  <c:v>4.3999999999998636</c:v>
                </c:pt>
                <c:pt idx="209">
                  <c:v>4.4000000000000909</c:v>
                </c:pt>
                <c:pt idx="210">
                  <c:v>4.5</c:v>
                </c:pt>
                <c:pt idx="211">
                  <c:v>4.5999999999999091</c:v>
                </c:pt>
                <c:pt idx="212">
                  <c:v>4.7000000000000455</c:v>
                </c:pt>
                <c:pt idx="213">
                  <c:v>4.7000000000000455</c:v>
                </c:pt>
                <c:pt idx="214">
                  <c:v>4.6999999999998181</c:v>
                </c:pt>
                <c:pt idx="215">
                  <c:v>4.7999999999999545</c:v>
                </c:pt>
                <c:pt idx="216">
                  <c:v>4.7999999999999545</c:v>
                </c:pt>
                <c:pt idx="217">
                  <c:v>4.7999999999999545</c:v>
                </c:pt>
                <c:pt idx="218">
                  <c:v>4.9000000000000909</c:v>
                </c:pt>
                <c:pt idx="219">
                  <c:v>4.8999999999998636</c:v>
                </c:pt>
                <c:pt idx="220">
                  <c:v>4.7999999999999545</c:v>
                </c:pt>
                <c:pt idx="221">
                  <c:v>4.7999999999999545</c:v>
                </c:pt>
                <c:pt idx="222">
                  <c:v>4.7999999999999545</c:v>
                </c:pt>
                <c:pt idx="223">
                  <c:v>4.7000000000000455</c:v>
                </c:pt>
                <c:pt idx="224">
                  <c:v>4.7999999999999545</c:v>
                </c:pt>
                <c:pt idx="225">
                  <c:v>4.7000000000000455</c:v>
                </c:pt>
                <c:pt idx="226">
                  <c:v>4.7999999999999545</c:v>
                </c:pt>
                <c:pt idx="227">
                  <c:v>4.7000000000000455</c:v>
                </c:pt>
                <c:pt idx="228">
                  <c:v>4.7000000000000455</c:v>
                </c:pt>
                <c:pt idx="229">
                  <c:v>4.6000000000001364</c:v>
                </c:pt>
                <c:pt idx="230">
                  <c:v>4.7000000000000455</c:v>
                </c:pt>
                <c:pt idx="231">
                  <c:v>4.7000000000000455</c:v>
                </c:pt>
                <c:pt idx="232">
                  <c:v>4.6000000000001364</c:v>
                </c:pt>
                <c:pt idx="233">
                  <c:v>4.5999999999999091</c:v>
                </c:pt>
                <c:pt idx="234">
                  <c:v>4.5999999999999091</c:v>
                </c:pt>
                <c:pt idx="235">
                  <c:v>4.5</c:v>
                </c:pt>
                <c:pt idx="236">
                  <c:v>4.5</c:v>
                </c:pt>
                <c:pt idx="237">
                  <c:v>4.5</c:v>
                </c:pt>
                <c:pt idx="238">
                  <c:v>4.5</c:v>
                </c:pt>
                <c:pt idx="239">
                  <c:v>4.3999999999998636</c:v>
                </c:pt>
                <c:pt idx="240">
                  <c:v>4.3999999999998636</c:v>
                </c:pt>
                <c:pt idx="241">
                  <c:v>4.3000000000001819</c:v>
                </c:pt>
                <c:pt idx="242">
                  <c:v>4.2999999999999545</c:v>
                </c:pt>
                <c:pt idx="243">
                  <c:v>4.2000000000000455</c:v>
                </c:pt>
                <c:pt idx="244">
                  <c:v>4.2000000000000455</c:v>
                </c:pt>
                <c:pt idx="245">
                  <c:v>4.0999999999999091</c:v>
                </c:pt>
                <c:pt idx="246">
                  <c:v>4.0999999999999091</c:v>
                </c:pt>
                <c:pt idx="247">
                  <c:v>4.0999999999999091</c:v>
                </c:pt>
                <c:pt idx="248">
                  <c:v>4</c:v>
                </c:pt>
                <c:pt idx="249">
                  <c:v>4</c:v>
                </c:pt>
                <c:pt idx="250">
                  <c:v>3.8999999999998636</c:v>
                </c:pt>
                <c:pt idx="251">
                  <c:v>3.7999999999999545</c:v>
                </c:pt>
                <c:pt idx="252">
                  <c:v>3.9000000000000909</c:v>
                </c:pt>
                <c:pt idx="253">
                  <c:v>3.7999999999999545</c:v>
                </c:pt>
                <c:pt idx="254">
                  <c:v>3.7999999999999545</c:v>
                </c:pt>
                <c:pt idx="255">
                  <c:v>3.7000000000000455</c:v>
                </c:pt>
                <c:pt idx="256">
                  <c:v>3.7000000000000455</c:v>
                </c:pt>
                <c:pt idx="257">
                  <c:v>3.7000000000000455</c:v>
                </c:pt>
                <c:pt idx="258">
                  <c:v>3.5999999999999091</c:v>
                </c:pt>
                <c:pt idx="259">
                  <c:v>3.5999999999999091</c:v>
                </c:pt>
                <c:pt idx="260">
                  <c:v>3.6000000000001364</c:v>
                </c:pt>
                <c:pt idx="261">
                  <c:v>3.5</c:v>
                </c:pt>
                <c:pt idx="262">
                  <c:v>3.3999999999998636</c:v>
                </c:pt>
                <c:pt idx="263">
                  <c:v>3.4000000000000909</c:v>
                </c:pt>
                <c:pt idx="264">
                  <c:v>3.2999999999999545</c:v>
                </c:pt>
                <c:pt idx="265">
                  <c:v>3.2999999999999545</c:v>
                </c:pt>
                <c:pt idx="266">
                  <c:v>3.2999999999999545</c:v>
                </c:pt>
                <c:pt idx="267">
                  <c:v>3.2000000000000455</c:v>
                </c:pt>
                <c:pt idx="268">
                  <c:v>3.2000000000000455</c:v>
                </c:pt>
                <c:pt idx="269">
                  <c:v>3.2000000000000455</c:v>
                </c:pt>
                <c:pt idx="270">
                  <c:v>3.0999999999999091</c:v>
                </c:pt>
                <c:pt idx="271">
                  <c:v>3</c:v>
                </c:pt>
                <c:pt idx="272">
                  <c:v>3</c:v>
                </c:pt>
                <c:pt idx="273">
                  <c:v>3</c:v>
                </c:pt>
                <c:pt idx="274">
                  <c:v>2.9000000000000909</c:v>
                </c:pt>
                <c:pt idx="275">
                  <c:v>2.8999999999998636</c:v>
                </c:pt>
                <c:pt idx="276">
                  <c:v>2.9000000000000909</c:v>
                </c:pt>
                <c:pt idx="277">
                  <c:v>2.8000000000001819</c:v>
                </c:pt>
                <c:pt idx="278">
                  <c:v>2.7999999999999545</c:v>
                </c:pt>
                <c:pt idx="279">
                  <c:v>2.7000000000000455</c:v>
                </c:pt>
                <c:pt idx="280">
                  <c:v>2.6999999999998181</c:v>
                </c:pt>
                <c:pt idx="281">
                  <c:v>2.7000000000000455</c:v>
                </c:pt>
                <c:pt idx="282">
                  <c:v>2.6000000000001364</c:v>
                </c:pt>
                <c:pt idx="283">
                  <c:v>2.7000000000000455</c:v>
                </c:pt>
                <c:pt idx="284">
                  <c:v>2.5999999999999091</c:v>
                </c:pt>
                <c:pt idx="285">
                  <c:v>2.6000000000001364</c:v>
                </c:pt>
                <c:pt idx="286">
                  <c:v>2.5999999999999091</c:v>
                </c:pt>
                <c:pt idx="287">
                  <c:v>2.5</c:v>
                </c:pt>
                <c:pt idx="288">
                  <c:v>2.5</c:v>
                </c:pt>
                <c:pt idx="289">
                  <c:v>2.3999999999998636</c:v>
                </c:pt>
                <c:pt idx="290">
                  <c:v>2.5</c:v>
                </c:pt>
                <c:pt idx="291">
                  <c:v>2.4000000000000909</c:v>
                </c:pt>
                <c:pt idx="292">
                  <c:v>2.3999999999998636</c:v>
                </c:pt>
                <c:pt idx="293">
                  <c:v>2.2999999999999545</c:v>
                </c:pt>
                <c:pt idx="294">
                  <c:v>2.4000000000000909</c:v>
                </c:pt>
                <c:pt idx="295">
                  <c:v>2.3000000000001819</c:v>
                </c:pt>
                <c:pt idx="296">
                  <c:v>2.4000000000000909</c:v>
                </c:pt>
                <c:pt idx="297">
                  <c:v>2.2999999999999545</c:v>
                </c:pt>
                <c:pt idx="298">
                  <c:v>2.3999999999998636</c:v>
                </c:pt>
                <c:pt idx="299">
                  <c:v>2.3999999999998636</c:v>
                </c:pt>
                <c:pt idx="300">
                  <c:v>2.4000000000000909</c:v>
                </c:pt>
                <c:pt idx="301">
                  <c:v>2.5</c:v>
                </c:pt>
                <c:pt idx="302">
                  <c:v>2.3999999999998636</c:v>
                </c:pt>
                <c:pt idx="303">
                  <c:v>2.5</c:v>
                </c:pt>
                <c:pt idx="304">
                  <c:v>2.4000000000000909</c:v>
                </c:pt>
                <c:pt idx="305">
                  <c:v>2.5</c:v>
                </c:pt>
                <c:pt idx="306">
                  <c:v>2.5</c:v>
                </c:pt>
                <c:pt idx="307">
                  <c:v>2.5</c:v>
                </c:pt>
                <c:pt idx="308">
                  <c:v>2.5</c:v>
                </c:pt>
                <c:pt idx="309">
                  <c:v>2.5</c:v>
                </c:pt>
                <c:pt idx="310">
                  <c:v>2.5</c:v>
                </c:pt>
                <c:pt idx="311">
                  <c:v>2.5</c:v>
                </c:pt>
                <c:pt idx="312">
                  <c:v>2.5999999999999091</c:v>
                </c:pt>
                <c:pt idx="313">
                  <c:v>2.5999999999999091</c:v>
                </c:pt>
                <c:pt idx="314">
                  <c:v>2.6000000000001364</c:v>
                </c:pt>
                <c:pt idx="315">
                  <c:v>2.6000000000001364</c:v>
                </c:pt>
                <c:pt idx="316">
                  <c:v>2.7000000000000455</c:v>
                </c:pt>
                <c:pt idx="317">
                  <c:v>2.7000000000000455</c:v>
                </c:pt>
                <c:pt idx="318">
                  <c:v>2.5999999999999091</c:v>
                </c:pt>
                <c:pt idx="319">
                  <c:v>2.6999999999998181</c:v>
                </c:pt>
                <c:pt idx="320">
                  <c:v>2.6999999999998181</c:v>
                </c:pt>
                <c:pt idx="321">
                  <c:v>2.7999999999999545</c:v>
                </c:pt>
                <c:pt idx="322">
                  <c:v>2.7999999999999545</c:v>
                </c:pt>
                <c:pt idx="323">
                  <c:v>2.7999999999999545</c:v>
                </c:pt>
                <c:pt idx="324">
                  <c:v>2.7999999999999545</c:v>
                </c:pt>
                <c:pt idx="325">
                  <c:v>2.9000000000000909</c:v>
                </c:pt>
                <c:pt idx="326">
                  <c:v>2.9000000000000909</c:v>
                </c:pt>
                <c:pt idx="327">
                  <c:v>3</c:v>
                </c:pt>
                <c:pt idx="328">
                  <c:v>3</c:v>
                </c:pt>
                <c:pt idx="329">
                  <c:v>3</c:v>
                </c:pt>
                <c:pt idx="330">
                  <c:v>3</c:v>
                </c:pt>
                <c:pt idx="331">
                  <c:v>3.1000000000001364</c:v>
                </c:pt>
                <c:pt idx="332">
                  <c:v>3.1000000000001364</c:v>
                </c:pt>
                <c:pt idx="333">
                  <c:v>3.2000000000000455</c:v>
                </c:pt>
                <c:pt idx="334">
                  <c:v>3.2000000000000455</c:v>
                </c:pt>
                <c:pt idx="335">
                  <c:v>3.3000000000001819</c:v>
                </c:pt>
                <c:pt idx="336">
                  <c:v>3.3000000000001819</c:v>
                </c:pt>
                <c:pt idx="337">
                  <c:v>3.2999999999999545</c:v>
                </c:pt>
                <c:pt idx="338">
                  <c:v>3.2999999999999545</c:v>
                </c:pt>
                <c:pt idx="339">
                  <c:v>3.3999999999998636</c:v>
                </c:pt>
                <c:pt idx="340">
                  <c:v>3.3999999999998636</c:v>
                </c:pt>
                <c:pt idx="341">
                  <c:v>3.5</c:v>
                </c:pt>
                <c:pt idx="342">
                  <c:v>3.5</c:v>
                </c:pt>
                <c:pt idx="343">
                  <c:v>3.5999999999999091</c:v>
                </c:pt>
                <c:pt idx="344">
                  <c:v>3.5999999999999091</c:v>
                </c:pt>
                <c:pt idx="345">
                  <c:v>3.7000000000000455</c:v>
                </c:pt>
                <c:pt idx="346">
                  <c:v>3.6000000000001364</c:v>
                </c:pt>
                <c:pt idx="347">
                  <c:v>3.7000000000000455</c:v>
                </c:pt>
                <c:pt idx="348">
                  <c:v>3.7000000000000455</c:v>
                </c:pt>
                <c:pt idx="349">
                  <c:v>3.7999999999999545</c:v>
                </c:pt>
                <c:pt idx="350">
                  <c:v>3.7999999999999545</c:v>
                </c:pt>
                <c:pt idx="351">
                  <c:v>3.9000000000000909</c:v>
                </c:pt>
                <c:pt idx="352">
                  <c:v>3.9000000000000909</c:v>
                </c:pt>
                <c:pt idx="353">
                  <c:v>4</c:v>
                </c:pt>
                <c:pt idx="354">
                  <c:v>4</c:v>
                </c:pt>
                <c:pt idx="355">
                  <c:v>4.1000000000001364</c:v>
                </c:pt>
                <c:pt idx="356">
                  <c:v>4.1000000000001364</c:v>
                </c:pt>
                <c:pt idx="357">
                  <c:v>4.2000000000000455</c:v>
                </c:pt>
                <c:pt idx="358">
                  <c:v>4.0999999999999091</c:v>
                </c:pt>
                <c:pt idx="359">
                  <c:v>4.1999999999998181</c:v>
                </c:pt>
                <c:pt idx="360">
                  <c:v>4.1999999999998181</c:v>
                </c:pt>
                <c:pt idx="361">
                  <c:v>4.2999999999999545</c:v>
                </c:pt>
                <c:pt idx="362">
                  <c:v>4.2999999999999545</c:v>
                </c:pt>
                <c:pt idx="363">
                  <c:v>4.3999999999998636</c:v>
                </c:pt>
                <c:pt idx="364">
                  <c:v>4.3999999999998636</c:v>
                </c:pt>
                <c:pt idx="365">
                  <c:v>4.5</c:v>
                </c:pt>
                <c:pt idx="366">
                  <c:v>4.5</c:v>
                </c:pt>
                <c:pt idx="367">
                  <c:v>4.5999999999999091</c:v>
                </c:pt>
                <c:pt idx="368">
                  <c:v>4.5999999999999091</c:v>
                </c:pt>
                <c:pt idx="369">
                  <c:v>4.6999999999998181</c:v>
                </c:pt>
                <c:pt idx="370">
                  <c:v>4.6999999999998181</c:v>
                </c:pt>
                <c:pt idx="371">
                  <c:v>4.7999999999999545</c:v>
                </c:pt>
                <c:pt idx="372">
                  <c:v>4.7999999999999545</c:v>
                </c:pt>
                <c:pt idx="373">
                  <c:v>4.8999999999998636</c:v>
                </c:pt>
                <c:pt idx="374">
                  <c:v>4.8999999999998636</c:v>
                </c:pt>
                <c:pt idx="375">
                  <c:v>4.9000000000000909</c:v>
                </c:pt>
                <c:pt idx="376">
                  <c:v>5</c:v>
                </c:pt>
                <c:pt idx="377">
                  <c:v>5</c:v>
                </c:pt>
                <c:pt idx="378">
                  <c:v>5.0999999999999091</c:v>
                </c:pt>
                <c:pt idx="379">
                  <c:v>5.0999999999999091</c:v>
                </c:pt>
                <c:pt idx="380">
                  <c:v>5.2000000000000455</c:v>
                </c:pt>
                <c:pt idx="381">
                  <c:v>5.2000000000000455</c:v>
                </c:pt>
                <c:pt idx="382">
                  <c:v>5.2999999999999545</c:v>
                </c:pt>
                <c:pt idx="383">
                  <c:v>5.2999999999999545</c:v>
                </c:pt>
                <c:pt idx="384">
                  <c:v>5.4000000000000909</c:v>
                </c:pt>
                <c:pt idx="385">
                  <c:v>5.4000000000000909</c:v>
                </c:pt>
                <c:pt idx="386">
                  <c:v>5.5</c:v>
                </c:pt>
                <c:pt idx="387">
                  <c:v>5.5</c:v>
                </c:pt>
                <c:pt idx="388">
                  <c:v>5.5999999999999091</c:v>
                </c:pt>
                <c:pt idx="389">
                  <c:v>5.5999999999999091</c:v>
                </c:pt>
                <c:pt idx="390">
                  <c:v>5.7000000000000455</c:v>
                </c:pt>
                <c:pt idx="391">
                  <c:v>5.7000000000000455</c:v>
                </c:pt>
                <c:pt idx="392">
                  <c:v>5.7999999999999545</c:v>
                </c:pt>
                <c:pt idx="393">
                  <c:v>5.7999999999999545</c:v>
                </c:pt>
                <c:pt idx="394">
                  <c:v>5.9000000000000909</c:v>
                </c:pt>
                <c:pt idx="395">
                  <c:v>6</c:v>
                </c:pt>
                <c:pt idx="396">
                  <c:v>6</c:v>
                </c:pt>
                <c:pt idx="397">
                  <c:v>6.0999999999999091</c:v>
                </c:pt>
                <c:pt idx="398">
                  <c:v>6.0999999999999091</c:v>
                </c:pt>
                <c:pt idx="399">
                  <c:v>6.1000000000001364</c:v>
                </c:pt>
                <c:pt idx="400">
                  <c:v>6.1000000000001364</c:v>
                </c:pt>
                <c:pt idx="401">
                  <c:v>6.2000000000000455</c:v>
                </c:pt>
                <c:pt idx="402">
                  <c:v>6.2000000000000455</c:v>
                </c:pt>
                <c:pt idx="403">
                  <c:v>6.3000000000001819</c:v>
                </c:pt>
                <c:pt idx="404">
                  <c:v>6.4000000000000909</c:v>
                </c:pt>
                <c:pt idx="405">
                  <c:v>6.4000000000000909</c:v>
                </c:pt>
                <c:pt idx="406">
                  <c:v>6.5</c:v>
                </c:pt>
                <c:pt idx="407">
                  <c:v>6.5</c:v>
                </c:pt>
                <c:pt idx="408">
                  <c:v>6.6000000000001364</c:v>
                </c:pt>
                <c:pt idx="409">
                  <c:v>6.6000000000001364</c:v>
                </c:pt>
                <c:pt idx="410">
                  <c:v>6.7000000000000455</c:v>
                </c:pt>
                <c:pt idx="411">
                  <c:v>6.7000000000000455</c:v>
                </c:pt>
                <c:pt idx="412">
                  <c:v>6.8000000000001819</c:v>
                </c:pt>
                <c:pt idx="413">
                  <c:v>6.9000000000000909</c:v>
                </c:pt>
                <c:pt idx="414">
                  <c:v>6.9000000000000909</c:v>
                </c:pt>
                <c:pt idx="415">
                  <c:v>7</c:v>
                </c:pt>
                <c:pt idx="416">
                  <c:v>7</c:v>
                </c:pt>
                <c:pt idx="417">
                  <c:v>7.1000000000001364</c:v>
                </c:pt>
                <c:pt idx="418">
                  <c:v>7.1000000000001364</c:v>
                </c:pt>
                <c:pt idx="419">
                  <c:v>7.2000000000000455</c:v>
                </c:pt>
                <c:pt idx="420">
                  <c:v>7.2000000000000455</c:v>
                </c:pt>
                <c:pt idx="421">
                  <c:v>7.3000000000001819</c:v>
                </c:pt>
                <c:pt idx="422">
                  <c:v>7.4000000000000909</c:v>
                </c:pt>
                <c:pt idx="423">
                  <c:v>7.4000000000000909</c:v>
                </c:pt>
                <c:pt idx="424">
                  <c:v>7.5</c:v>
                </c:pt>
                <c:pt idx="425">
                  <c:v>7.5</c:v>
                </c:pt>
                <c:pt idx="426">
                  <c:v>7.6000000000001364</c:v>
                </c:pt>
                <c:pt idx="427">
                  <c:v>7.6000000000001364</c:v>
                </c:pt>
                <c:pt idx="428">
                  <c:v>7.7000000000000455</c:v>
                </c:pt>
                <c:pt idx="429">
                  <c:v>7.8000000000001819</c:v>
                </c:pt>
                <c:pt idx="430">
                  <c:v>7.8000000000001819</c:v>
                </c:pt>
                <c:pt idx="431">
                  <c:v>7.9000000000000909</c:v>
                </c:pt>
                <c:pt idx="432">
                  <c:v>7.7999999999999545</c:v>
                </c:pt>
                <c:pt idx="433">
                  <c:v>7.8999999999998636</c:v>
                </c:pt>
                <c:pt idx="434">
                  <c:v>7.8999999999998636</c:v>
                </c:pt>
                <c:pt idx="435">
                  <c:v>8</c:v>
                </c:pt>
                <c:pt idx="436">
                  <c:v>8</c:v>
                </c:pt>
                <c:pt idx="437">
                  <c:v>8.0999999999999091</c:v>
                </c:pt>
                <c:pt idx="438">
                  <c:v>8.2000000000000455</c:v>
                </c:pt>
                <c:pt idx="439">
                  <c:v>8.2000000000000455</c:v>
                </c:pt>
                <c:pt idx="440">
                  <c:v>8.2999999999999545</c:v>
                </c:pt>
                <c:pt idx="441">
                  <c:v>8.2999999999999545</c:v>
                </c:pt>
                <c:pt idx="442">
                  <c:v>8.3999999999998636</c:v>
                </c:pt>
                <c:pt idx="443">
                  <c:v>8.3999999999998636</c:v>
                </c:pt>
                <c:pt idx="444">
                  <c:v>8.5</c:v>
                </c:pt>
                <c:pt idx="445">
                  <c:v>8.5999999999999091</c:v>
                </c:pt>
                <c:pt idx="446">
                  <c:v>8.5999999999999091</c:v>
                </c:pt>
                <c:pt idx="447">
                  <c:v>8.7000000000000455</c:v>
                </c:pt>
                <c:pt idx="448">
                  <c:v>8.7000000000000455</c:v>
                </c:pt>
                <c:pt idx="449">
                  <c:v>8.7999999999999545</c:v>
                </c:pt>
                <c:pt idx="450">
                  <c:v>8.8999999999998636</c:v>
                </c:pt>
                <c:pt idx="451">
                  <c:v>8.8999999999998636</c:v>
                </c:pt>
                <c:pt idx="452">
                  <c:v>9</c:v>
                </c:pt>
                <c:pt idx="453">
                  <c:v>9.0999999999999091</c:v>
                </c:pt>
                <c:pt idx="454">
                  <c:v>9.0999999999999091</c:v>
                </c:pt>
                <c:pt idx="455">
                  <c:v>9.2000000000000455</c:v>
                </c:pt>
                <c:pt idx="456">
                  <c:v>9.2999999999999545</c:v>
                </c:pt>
                <c:pt idx="457">
                  <c:v>9.2999999999999545</c:v>
                </c:pt>
                <c:pt idx="458">
                  <c:v>9.3999999999998636</c:v>
                </c:pt>
                <c:pt idx="459">
                  <c:v>9.5</c:v>
                </c:pt>
                <c:pt idx="460">
                  <c:v>9.5</c:v>
                </c:pt>
                <c:pt idx="461">
                  <c:v>9.5999999999999091</c:v>
                </c:pt>
                <c:pt idx="462">
                  <c:v>9.7000000000000455</c:v>
                </c:pt>
                <c:pt idx="463">
                  <c:v>9.7000000000000455</c:v>
                </c:pt>
                <c:pt idx="464">
                  <c:v>9.7999999999999545</c:v>
                </c:pt>
                <c:pt idx="465">
                  <c:v>9.7999999999999545</c:v>
                </c:pt>
                <c:pt idx="466">
                  <c:v>9.7999999999999545</c:v>
                </c:pt>
                <c:pt idx="467">
                  <c:v>9.9000000000000909</c:v>
                </c:pt>
                <c:pt idx="468">
                  <c:v>10</c:v>
                </c:pt>
                <c:pt idx="469">
                  <c:v>10</c:v>
                </c:pt>
                <c:pt idx="470">
                  <c:v>10.100000000000136</c:v>
                </c:pt>
                <c:pt idx="471">
                  <c:v>10.200000000000045</c:v>
                </c:pt>
                <c:pt idx="472">
                  <c:v>10.200000000000045</c:v>
                </c:pt>
                <c:pt idx="473">
                  <c:v>10.299999999999955</c:v>
                </c:pt>
                <c:pt idx="474">
                  <c:v>10.400000000000091</c:v>
                </c:pt>
                <c:pt idx="475">
                  <c:v>10.400000000000091</c:v>
                </c:pt>
                <c:pt idx="476">
                  <c:v>10.5</c:v>
                </c:pt>
                <c:pt idx="477">
                  <c:v>10.600000000000136</c:v>
                </c:pt>
                <c:pt idx="478">
                  <c:v>10.700000000000045</c:v>
                </c:pt>
                <c:pt idx="479">
                  <c:v>10.700000000000045</c:v>
                </c:pt>
                <c:pt idx="480">
                  <c:v>10.799999999999955</c:v>
                </c:pt>
                <c:pt idx="481">
                  <c:v>10.900000000000091</c:v>
                </c:pt>
                <c:pt idx="482">
                  <c:v>10.900000000000091</c:v>
                </c:pt>
                <c:pt idx="483">
                  <c:v>11</c:v>
                </c:pt>
                <c:pt idx="484">
                  <c:v>11.100000000000136</c:v>
                </c:pt>
                <c:pt idx="485">
                  <c:v>11.100000000000136</c:v>
                </c:pt>
                <c:pt idx="486">
                  <c:v>11.200000000000045</c:v>
                </c:pt>
                <c:pt idx="487">
                  <c:v>11.299999999999955</c:v>
                </c:pt>
                <c:pt idx="488">
                  <c:v>11.299999999999955</c:v>
                </c:pt>
                <c:pt idx="489">
                  <c:v>11.400000000000091</c:v>
                </c:pt>
                <c:pt idx="490">
                  <c:v>11.5</c:v>
                </c:pt>
                <c:pt idx="491">
                  <c:v>11.5</c:v>
                </c:pt>
                <c:pt idx="492">
                  <c:v>11.600000000000136</c:v>
                </c:pt>
                <c:pt idx="493">
                  <c:v>11.700000000000045</c:v>
                </c:pt>
                <c:pt idx="494">
                  <c:v>11.700000000000045</c:v>
                </c:pt>
                <c:pt idx="495">
                  <c:v>11.799999999999955</c:v>
                </c:pt>
                <c:pt idx="496">
                  <c:v>11.900000000000091</c:v>
                </c:pt>
                <c:pt idx="497">
                  <c:v>11.900000000000091</c:v>
                </c:pt>
                <c:pt idx="498">
                  <c:v>12</c:v>
                </c:pt>
                <c:pt idx="499">
                  <c:v>12</c:v>
                </c:pt>
                <c:pt idx="500">
                  <c:v>12</c:v>
                </c:pt>
                <c:pt idx="501">
                  <c:v>12.099999999999909</c:v>
                </c:pt>
                <c:pt idx="502">
                  <c:v>12.199999999999818</c:v>
                </c:pt>
                <c:pt idx="503">
                  <c:v>12.199999999999818</c:v>
                </c:pt>
                <c:pt idx="504">
                  <c:v>12.299999999999955</c:v>
                </c:pt>
                <c:pt idx="505">
                  <c:v>12.399999999999864</c:v>
                </c:pt>
                <c:pt idx="506">
                  <c:v>12.5</c:v>
                </c:pt>
                <c:pt idx="507">
                  <c:v>12.5</c:v>
                </c:pt>
                <c:pt idx="508">
                  <c:v>12.599999999999909</c:v>
                </c:pt>
                <c:pt idx="509">
                  <c:v>12.699999999999818</c:v>
                </c:pt>
                <c:pt idx="510">
                  <c:v>12.699999999999818</c:v>
                </c:pt>
                <c:pt idx="511">
                  <c:v>12.799999999999955</c:v>
                </c:pt>
                <c:pt idx="512">
                  <c:v>12.899999999999864</c:v>
                </c:pt>
                <c:pt idx="513">
                  <c:v>13</c:v>
                </c:pt>
                <c:pt idx="514">
                  <c:v>13</c:v>
                </c:pt>
                <c:pt idx="515">
                  <c:v>13.099999999999909</c:v>
                </c:pt>
                <c:pt idx="516">
                  <c:v>13.199999999999818</c:v>
                </c:pt>
                <c:pt idx="517">
                  <c:v>13.199999999999818</c:v>
                </c:pt>
                <c:pt idx="518">
                  <c:v>13.299999999999955</c:v>
                </c:pt>
                <c:pt idx="519">
                  <c:v>13.399999999999864</c:v>
                </c:pt>
                <c:pt idx="520">
                  <c:v>13.5</c:v>
                </c:pt>
                <c:pt idx="521">
                  <c:v>13.5</c:v>
                </c:pt>
                <c:pt idx="522">
                  <c:v>13.599999999999909</c:v>
                </c:pt>
                <c:pt idx="523">
                  <c:v>13.699999999999818</c:v>
                </c:pt>
                <c:pt idx="524">
                  <c:v>13.699999999999818</c:v>
                </c:pt>
                <c:pt idx="525">
                  <c:v>13.799999999999955</c:v>
                </c:pt>
                <c:pt idx="526">
                  <c:v>13.899999999999864</c:v>
                </c:pt>
                <c:pt idx="527">
                  <c:v>14</c:v>
                </c:pt>
                <c:pt idx="528">
                  <c:v>14</c:v>
                </c:pt>
                <c:pt idx="529">
                  <c:v>14.099999999999909</c:v>
                </c:pt>
                <c:pt idx="530">
                  <c:v>14.199999999999818</c:v>
                </c:pt>
                <c:pt idx="531">
                  <c:v>14.199999999999818</c:v>
                </c:pt>
                <c:pt idx="532">
                  <c:v>14.299999999999955</c:v>
                </c:pt>
                <c:pt idx="533">
                  <c:v>14.399999999999864</c:v>
                </c:pt>
                <c:pt idx="534">
                  <c:v>14.5</c:v>
                </c:pt>
                <c:pt idx="535">
                  <c:v>14.400000000000091</c:v>
                </c:pt>
                <c:pt idx="536">
                  <c:v>14.5</c:v>
                </c:pt>
                <c:pt idx="537">
                  <c:v>14.599999999999909</c:v>
                </c:pt>
                <c:pt idx="538">
                  <c:v>14.599999999999909</c:v>
                </c:pt>
                <c:pt idx="539">
                  <c:v>14.700000000000045</c:v>
                </c:pt>
                <c:pt idx="540">
                  <c:v>14.799999999999955</c:v>
                </c:pt>
                <c:pt idx="541">
                  <c:v>14.900000000000091</c:v>
                </c:pt>
                <c:pt idx="542">
                  <c:v>14.900000000000091</c:v>
                </c:pt>
                <c:pt idx="543">
                  <c:v>15</c:v>
                </c:pt>
                <c:pt idx="544">
                  <c:v>15.099999999999909</c:v>
                </c:pt>
                <c:pt idx="545">
                  <c:v>15.099999999999909</c:v>
                </c:pt>
                <c:pt idx="546">
                  <c:v>15.200000000000045</c:v>
                </c:pt>
                <c:pt idx="547">
                  <c:v>15.299999999999955</c:v>
                </c:pt>
                <c:pt idx="548">
                  <c:v>15.400000000000091</c:v>
                </c:pt>
                <c:pt idx="549">
                  <c:v>15.400000000000091</c:v>
                </c:pt>
                <c:pt idx="550">
                  <c:v>15.5</c:v>
                </c:pt>
                <c:pt idx="551">
                  <c:v>15.599999999999909</c:v>
                </c:pt>
                <c:pt idx="552">
                  <c:v>15.599999999999909</c:v>
                </c:pt>
                <c:pt idx="553">
                  <c:v>15.700000000000045</c:v>
                </c:pt>
                <c:pt idx="554">
                  <c:v>15.799999999999955</c:v>
                </c:pt>
                <c:pt idx="555">
                  <c:v>15.900000000000091</c:v>
                </c:pt>
                <c:pt idx="556">
                  <c:v>15.900000000000091</c:v>
                </c:pt>
                <c:pt idx="557">
                  <c:v>16</c:v>
                </c:pt>
                <c:pt idx="558">
                  <c:v>16.099999999999909</c:v>
                </c:pt>
                <c:pt idx="559">
                  <c:v>16.200000000000045</c:v>
                </c:pt>
                <c:pt idx="560">
                  <c:v>16.200000000000045</c:v>
                </c:pt>
                <c:pt idx="561">
                  <c:v>16.299999999999955</c:v>
                </c:pt>
                <c:pt idx="562">
                  <c:v>16.400000000000091</c:v>
                </c:pt>
                <c:pt idx="563">
                  <c:v>16.5</c:v>
                </c:pt>
                <c:pt idx="564">
                  <c:v>16.5</c:v>
                </c:pt>
                <c:pt idx="565">
                  <c:v>16.599999999999909</c:v>
                </c:pt>
                <c:pt idx="566">
                  <c:v>16.700000000000045</c:v>
                </c:pt>
                <c:pt idx="567">
                  <c:v>16.799999999999955</c:v>
                </c:pt>
                <c:pt idx="568">
                  <c:v>16.799999999999955</c:v>
                </c:pt>
                <c:pt idx="569">
                  <c:v>16.900000000000091</c:v>
                </c:pt>
                <c:pt idx="570">
                  <c:v>17</c:v>
                </c:pt>
                <c:pt idx="571">
                  <c:v>17.099999999999909</c:v>
                </c:pt>
                <c:pt idx="572">
                  <c:v>17.099999999999909</c:v>
                </c:pt>
                <c:pt idx="573">
                  <c:v>17.100000000000136</c:v>
                </c:pt>
                <c:pt idx="574">
                  <c:v>17.200000000000045</c:v>
                </c:pt>
                <c:pt idx="575">
                  <c:v>17.300000000000182</c:v>
                </c:pt>
                <c:pt idx="576">
                  <c:v>17.300000000000182</c:v>
                </c:pt>
                <c:pt idx="577">
                  <c:v>17.400000000000091</c:v>
                </c:pt>
                <c:pt idx="578">
                  <c:v>17.5</c:v>
                </c:pt>
                <c:pt idx="579">
                  <c:v>17.600000000000136</c:v>
                </c:pt>
                <c:pt idx="580">
                  <c:v>17.600000000000136</c:v>
                </c:pt>
                <c:pt idx="581">
                  <c:v>17.700000000000045</c:v>
                </c:pt>
                <c:pt idx="582">
                  <c:v>17.800000000000182</c:v>
                </c:pt>
                <c:pt idx="583">
                  <c:v>17.900000000000091</c:v>
                </c:pt>
                <c:pt idx="584">
                  <c:v>17.900000000000091</c:v>
                </c:pt>
                <c:pt idx="585">
                  <c:v>18</c:v>
                </c:pt>
                <c:pt idx="586">
                  <c:v>18.100000000000136</c:v>
                </c:pt>
                <c:pt idx="587">
                  <c:v>18.200000000000045</c:v>
                </c:pt>
                <c:pt idx="588">
                  <c:v>18.200000000000045</c:v>
                </c:pt>
                <c:pt idx="589">
                  <c:v>18.300000000000182</c:v>
                </c:pt>
                <c:pt idx="590">
                  <c:v>18.400000000000091</c:v>
                </c:pt>
                <c:pt idx="591">
                  <c:v>18.400000000000091</c:v>
                </c:pt>
                <c:pt idx="592">
                  <c:v>18.5</c:v>
                </c:pt>
                <c:pt idx="593">
                  <c:v>18.600000000000136</c:v>
                </c:pt>
                <c:pt idx="594">
                  <c:v>18.700000000000045</c:v>
                </c:pt>
                <c:pt idx="595">
                  <c:v>18.800000000000182</c:v>
                </c:pt>
                <c:pt idx="596">
                  <c:v>18.800000000000182</c:v>
                </c:pt>
                <c:pt idx="597">
                  <c:v>18.900000000000091</c:v>
                </c:pt>
                <c:pt idx="598">
                  <c:v>19</c:v>
                </c:pt>
                <c:pt idx="599">
                  <c:v>19.100000000000136</c:v>
                </c:pt>
                <c:pt idx="600">
                  <c:v>19.100000000000136</c:v>
                </c:pt>
                <c:pt idx="601">
                  <c:v>19.200000000000045</c:v>
                </c:pt>
                <c:pt idx="602">
                  <c:v>19.300000000000182</c:v>
                </c:pt>
                <c:pt idx="603">
                  <c:v>19.400000000000091</c:v>
                </c:pt>
                <c:pt idx="604">
                  <c:v>19.5</c:v>
                </c:pt>
                <c:pt idx="605">
                  <c:v>19.5</c:v>
                </c:pt>
                <c:pt idx="606">
                  <c:v>19.600000000000136</c:v>
                </c:pt>
                <c:pt idx="607">
                  <c:v>19.700000000000045</c:v>
                </c:pt>
                <c:pt idx="608">
                  <c:v>19.800000000000182</c:v>
                </c:pt>
                <c:pt idx="609">
                  <c:v>19.800000000000182</c:v>
                </c:pt>
                <c:pt idx="610">
                  <c:v>19.900000000000091</c:v>
                </c:pt>
                <c:pt idx="611">
                  <c:v>20</c:v>
                </c:pt>
                <c:pt idx="612">
                  <c:v>20.100000000000136</c:v>
                </c:pt>
                <c:pt idx="613">
                  <c:v>20.200000000000045</c:v>
                </c:pt>
                <c:pt idx="614">
                  <c:v>20.099999999999909</c:v>
                </c:pt>
                <c:pt idx="615">
                  <c:v>20.200000000000045</c:v>
                </c:pt>
                <c:pt idx="616">
                  <c:v>20.299999999999955</c:v>
                </c:pt>
                <c:pt idx="617">
                  <c:v>20.399999999999864</c:v>
                </c:pt>
                <c:pt idx="618">
                  <c:v>20.399999999999864</c:v>
                </c:pt>
                <c:pt idx="619">
                  <c:v>20.5</c:v>
                </c:pt>
                <c:pt idx="620">
                  <c:v>20.599999999999909</c:v>
                </c:pt>
                <c:pt idx="621">
                  <c:v>20.700000000000045</c:v>
                </c:pt>
                <c:pt idx="622">
                  <c:v>20.799999999999955</c:v>
                </c:pt>
                <c:pt idx="623">
                  <c:v>20.799999999999955</c:v>
                </c:pt>
                <c:pt idx="624">
                  <c:v>20.899999999999864</c:v>
                </c:pt>
                <c:pt idx="625">
                  <c:v>21</c:v>
                </c:pt>
                <c:pt idx="626">
                  <c:v>21.099999999999909</c:v>
                </c:pt>
                <c:pt idx="627">
                  <c:v>21.099999999999909</c:v>
                </c:pt>
                <c:pt idx="628">
                  <c:v>21.200000000000045</c:v>
                </c:pt>
                <c:pt idx="629">
                  <c:v>21.299999999999955</c:v>
                </c:pt>
                <c:pt idx="630">
                  <c:v>21.399999999999864</c:v>
                </c:pt>
                <c:pt idx="631">
                  <c:v>21.399999999999864</c:v>
                </c:pt>
                <c:pt idx="632">
                  <c:v>21.5</c:v>
                </c:pt>
                <c:pt idx="633">
                  <c:v>21.599999999999909</c:v>
                </c:pt>
                <c:pt idx="634">
                  <c:v>21.700000000000045</c:v>
                </c:pt>
                <c:pt idx="635">
                  <c:v>21.799999999999955</c:v>
                </c:pt>
                <c:pt idx="636">
                  <c:v>21.799999999999955</c:v>
                </c:pt>
                <c:pt idx="637">
                  <c:v>21.899999999999864</c:v>
                </c:pt>
                <c:pt idx="638">
                  <c:v>22</c:v>
                </c:pt>
                <c:pt idx="639">
                  <c:v>22.099999999999909</c:v>
                </c:pt>
                <c:pt idx="640">
                  <c:v>22.200000000000045</c:v>
                </c:pt>
                <c:pt idx="641">
                  <c:v>22.299999999999955</c:v>
                </c:pt>
                <c:pt idx="642">
                  <c:v>22.299999999999955</c:v>
                </c:pt>
                <c:pt idx="643">
                  <c:v>22.399999999999864</c:v>
                </c:pt>
                <c:pt idx="644">
                  <c:v>22.5</c:v>
                </c:pt>
                <c:pt idx="645">
                  <c:v>22.599999999999909</c:v>
                </c:pt>
                <c:pt idx="646">
                  <c:v>22.700000000000045</c:v>
                </c:pt>
                <c:pt idx="647">
                  <c:v>22.700000000000045</c:v>
                </c:pt>
                <c:pt idx="648">
                  <c:v>22.799999999999955</c:v>
                </c:pt>
                <c:pt idx="649">
                  <c:v>22.899999999999864</c:v>
                </c:pt>
                <c:pt idx="650">
                  <c:v>23</c:v>
                </c:pt>
                <c:pt idx="651">
                  <c:v>23.099999999999909</c:v>
                </c:pt>
                <c:pt idx="652">
                  <c:v>23.099999999999909</c:v>
                </c:pt>
                <c:pt idx="653">
                  <c:v>23.200000000000045</c:v>
                </c:pt>
                <c:pt idx="654">
                  <c:v>23.299999999999955</c:v>
                </c:pt>
                <c:pt idx="655">
                  <c:v>23.399999999999864</c:v>
                </c:pt>
                <c:pt idx="656">
                  <c:v>23.5</c:v>
                </c:pt>
                <c:pt idx="657">
                  <c:v>23.5</c:v>
                </c:pt>
                <c:pt idx="658">
                  <c:v>23.599999999999909</c:v>
                </c:pt>
                <c:pt idx="659">
                  <c:v>23.700000000000045</c:v>
                </c:pt>
                <c:pt idx="660">
                  <c:v>23.700000000000045</c:v>
                </c:pt>
                <c:pt idx="661">
                  <c:v>23.799999999999955</c:v>
                </c:pt>
                <c:pt idx="662">
                  <c:v>23.900000000000091</c:v>
                </c:pt>
                <c:pt idx="663">
                  <c:v>23.900000000000091</c:v>
                </c:pt>
                <c:pt idx="664">
                  <c:v>24</c:v>
                </c:pt>
                <c:pt idx="665">
                  <c:v>24.100000000000136</c:v>
                </c:pt>
                <c:pt idx="666">
                  <c:v>24.200000000000045</c:v>
                </c:pt>
                <c:pt idx="667">
                  <c:v>24.299999999999955</c:v>
                </c:pt>
                <c:pt idx="668">
                  <c:v>24.400000000000091</c:v>
                </c:pt>
                <c:pt idx="669">
                  <c:v>24.400000000000091</c:v>
                </c:pt>
                <c:pt idx="670">
                  <c:v>24.5</c:v>
                </c:pt>
                <c:pt idx="671">
                  <c:v>24.600000000000136</c:v>
                </c:pt>
                <c:pt idx="672">
                  <c:v>24.700000000000045</c:v>
                </c:pt>
                <c:pt idx="673">
                  <c:v>24.799999999999955</c:v>
                </c:pt>
                <c:pt idx="674">
                  <c:v>24.900000000000091</c:v>
                </c:pt>
                <c:pt idx="675">
                  <c:v>0</c:v>
                </c:pt>
                <c:pt idx="676">
                  <c:v>0</c:v>
                </c:pt>
              </c:numCache>
            </c:numRef>
          </c:val>
          <c:extLst>
            <c:ext xmlns:c16="http://schemas.microsoft.com/office/drawing/2014/chart" uri="{C3380CC4-5D6E-409C-BE32-E72D297353CC}">
              <c16:uniqueId val="{00000001-4131-4B95-A5BF-CEE2198B4C06}"/>
            </c:ext>
          </c:extLst>
        </c:ser>
        <c:dLbls>
          <c:showLegendKey val="0"/>
          <c:showVal val="0"/>
          <c:showCatName val="0"/>
          <c:showSerName val="0"/>
          <c:showPercent val="0"/>
          <c:showBubbleSize val="0"/>
        </c:dLbls>
        <c:axId val="315088896"/>
        <c:axId val="315089680"/>
      </c:areaChart>
      <c:scatterChart>
        <c:scatterStyle val="lineMarker"/>
        <c:varyColors val="0"/>
        <c:ser>
          <c:idx val="0"/>
          <c:order val="0"/>
          <c:tx>
            <c:strRef>
              <c:f>Plots!$V$4</c:f>
              <c:strCache>
                <c:ptCount val="1"/>
                <c:pt idx="0">
                  <c:v>Minimum</c:v>
                </c:pt>
              </c:strCache>
            </c:strRef>
          </c:tx>
          <c:spPr>
            <a:ln w="19050" cap="rnd">
              <a:solidFill>
                <a:srgbClr val="FF0000"/>
              </a:solidFill>
              <a:prstDash val="dash"/>
              <a:round/>
            </a:ln>
            <a:effectLst/>
          </c:spPr>
          <c:marker>
            <c:symbol val="none"/>
          </c:marker>
          <c:xVal>
            <c:numRef>
              <c:f>Plots!$U$5:$U$677</c:f>
              <c:numCache>
                <c:formatCode>General</c:formatCode>
                <c:ptCount val="673"/>
                <c:pt idx="0">
                  <c:v>0</c:v>
                </c:pt>
                <c:pt idx="1">
                  <c:v>0.25</c:v>
                </c:pt>
                <c:pt idx="2">
                  <c:v>0.5</c:v>
                </c:pt>
                <c:pt idx="3">
                  <c:v>0.75</c:v>
                </c:pt>
                <c:pt idx="4">
                  <c:v>1</c:v>
                </c:pt>
                <c:pt idx="5">
                  <c:v>1.25</c:v>
                </c:pt>
                <c:pt idx="6">
                  <c:v>1.5</c:v>
                </c:pt>
                <c:pt idx="7">
                  <c:v>1.75</c:v>
                </c:pt>
                <c:pt idx="8">
                  <c:v>2</c:v>
                </c:pt>
                <c:pt idx="9">
                  <c:v>2.25</c:v>
                </c:pt>
                <c:pt idx="10">
                  <c:v>2.5</c:v>
                </c:pt>
                <c:pt idx="11">
                  <c:v>2.75</c:v>
                </c:pt>
                <c:pt idx="12">
                  <c:v>3</c:v>
                </c:pt>
                <c:pt idx="13">
                  <c:v>3.25</c:v>
                </c:pt>
                <c:pt idx="14">
                  <c:v>3.5</c:v>
                </c:pt>
                <c:pt idx="15">
                  <c:v>3.75</c:v>
                </c:pt>
                <c:pt idx="16">
                  <c:v>4</c:v>
                </c:pt>
                <c:pt idx="17">
                  <c:v>4.25</c:v>
                </c:pt>
                <c:pt idx="18">
                  <c:v>4.5</c:v>
                </c:pt>
                <c:pt idx="19">
                  <c:v>4.75</c:v>
                </c:pt>
                <c:pt idx="20">
                  <c:v>5</c:v>
                </c:pt>
                <c:pt idx="21">
                  <c:v>5.25</c:v>
                </c:pt>
                <c:pt idx="22">
                  <c:v>5.5</c:v>
                </c:pt>
                <c:pt idx="23">
                  <c:v>5.75</c:v>
                </c:pt>
                <c:pt idx="24">
                  <c:v>6</c:v>
                </c:pt>
                <c:pt idx="25">
                  <c:v>6.25</c:v>
                </c:pt>
                <c:pt idx="26">
                  <c:v>6.5</c:v>
                </c:pt>
                <c:pt idx="27">
                  <c:v>6.75</c:v>
                </c:pt>
                <c:pt idx="28">
                  <c:v>7</c:v>
                </c:pt>
                <c:pt idx="29">
                  <c:v>7.25</c:v>
                </c:pt>
                <c:pt idx="30">
                  <c:v>7.5</c:v>
                </c:pt>
                <c:pt idx="31">
                  <c:v>7.75</c:v>
                </c:pt>
                <c:pt idx="32">
                  <c:v>8</c:v>
                </c:pt>
                <c:pt idx="33">
                  <c:v>8.25</c:v>
                </c:pt>
                <c:pt idx="34">
                  <c:v>8.5</c:v>
                </c:pt>
                <c:pt idx="35">
                  <c:v>8.75</c:v>
                </c:pt>
                <c:pt idx="36">
                  <c:v>9</c:v>
                </c:pt>
                <c:pt idx="37">
                  <c:v>9.25</c:v>
                </c:pt>
                <c:pt idx="38">
                  <c:v>9.5</c:v>
                </c:pt>
                <c:pt idx="39">
                  <c:v>9.75</c:v>
                </c:pt>
                <c:pt idx="40">
                  <c:v>10</c:v>
                </c:pt>
                <c:pt idx="41">
                  <c:v>10.25</c:v>
                </c:pt>
                <c:pt idx="42">
                  <c:v>10.5</c:v>
                </c:pt>
                <c:pt idx="43">
                  <c:v>10.75</c:v>
                </c:pt>
                <c:pt idx="44">
                  <c:v>11</c:v>
                </c:pt>
                <c:pt idx="45">
                  <c:v>11.25</c:v>
                </c:pt>
                <c:pt idx="46">
                  <c:v>11.5</c:v>
                </c:pt>
                <c:pt idx="47">
                  <c:v>11.75</c:v>
                </c:pt>
                <c:pt idx="48">
                  <c:v>12</c:v>
                </c:pt>
                <c:pt idx="49">
                  <c:v>12.25</c:v>
                </c:pt>
                <c:pt idx="50">
                  <c:v>12.5</c:v>
                </c:pt>
                <c:pt idx="51">
                  <c:v>12.75</c:v>
                </c:pt>
                <c:pt idx="52">
                  <c:v>13</c:v>
                </c:pt>
                <c:pt idx="53">
                  <c:v>13.25</c:v>
                </c:pt>
                <c:pt idx="54">
                  <c:v>13.5</c:v>
                </c:pt>
                <c:pt idx="55">
                  <c:v>13.75</c:v>
                </c:pt>
                <c:pt idx="56">
                  <c:v>14</c:v>
                </c:pt>
                <c:pt idx="57">
                  <c:v>14.25</c:v>
                </c:pt>
                <c:pt idx="58">
                  <c:v>14.5</c:v>
                </c:pt>
                <c:pt idx="59">
                  <c:v>14.75</c:v>
                </c:pt>
                <c:pt idx="60">
                  <c:v>15</c:v>
                </c:pt>
                <c:pt idx="61">
                  <c:v>15.25</c:v>
                </c:pt>
                <c:pt idx="62">
                  <c:v>15.5</c:v>
                </c:pt>
                <c:pt idx="63">
                  <c:v>15.75</c:v>
                </c:pt>
                <c:pt idx="64">
                  <c:v>16</c:v>
                </c:pt>
                <c:pt idx="65">
                  <c:v>16.25</c:v>
                </c:pt>
                <c:pt idx="66">
                  <c:v>16.5</c:v>
                </c:pt>
                <c:pt idx="67">
                  <c:v>16.75</c:v>
                </c:pt>
                <c:pt idx="68">
                  <c:v>17</c:v>
                </c:pt>
                <c:pt idx="69">
                  <c:v>17.25</c:v>
                </c:pt>
                <c:pt idx="70">
                  <c:v>17.5</c:v>
                </c:pt>
                <c:pt idx="71">
                  <c:v>17.75</c:v>
                </c:pt>
                <c:pt idx="72">
                  <c:v>18</c:v>
                </c:pt>
                <c:pt idx="73">
                  <c:v>18.25</c:v>
                </c:pt>
                <c:pt idx="74">
                  <c:v>18.5</c:v>
                </c:pt>
                <c:pt idx="75">
                  <c:v>18.75</c:v>
                </c:pt>
                <c:pt idx="76">
                  <c:v>19</c:v>
                </c:pt>
                <c:pt idx="77">
                  <c:v>19.25</c:v>
                </c:pt>
                <c:pt idx="78">
                  <c:v>19.5</c:v>
                </c:pt>
                <c:pt idx="79">
                  <c:v>19.75</c:v>
                </c:pt>
                <c:pt idx="80">
                  <c:v>20</c:v>
                </c:pt>
                <c:pt idx="81">
                  <c:v>20.25</c:v>
                </c:pt>
                <c:pt idx="82">
                  <c:v>20.5</c:v>
                </c:pt>
                <c:pt idx="83">
                  <c:v>20.75</c:v>
                </c:pt>
                <c:pt idx="84">
                  <c:v>21</c:v>
                </c:pt>
                <c:pt idx="85">
                  <c:v>21.25</c:v>
                </c:pt>
                <c:pt idx="86">
                  <c:v>21.5</c:v>
                </c:pt>
                <c:pt idx="87">
                  <c:v>21.75</c:v>
                </c:pt>
                <c:pt idx="88">
                  <c:v>22</c:v>
                </c:pt>
                <c:pt idx="89">
                  <c:v>22.25</c:v>
                </c:pt>
                <c:pt idx="90">
                  <c:v>22.5</c:v>
                </c:pt>
                <c:pt idx="91">
                  <c:v>22.75</c:v>
                </c:pt>
                <c:pt idx="92">
                  <c:v>23</c:v>
                </c:pt>
                <c:pt idx="93">
                  <c:v>23.25</c:v>
                </c:pt>
                <c:pt idx="94">
                  <c:v>23.5</c:v>
                </c:pt>
                <c:pt idx="95">
                  <c:v>23.75</c:v>
                </c:pt>
                <c:pt idx="96">
                  <c:v>24</c:v>
                </c:pt>
                <c:pt idx="97">
                  <c:v>24.25</c:v>
                </c:pt>
                <c:pt idx="98">
                  <c:v>24.5</c:v>
                </c:pt>
                <c:pt idx="99">
                  <c:v>24.75</c:v>
                </c:pt>
                <c:pt idx="100">
                  <c:v>25</c:v>
                </c:pt>
                <c:pt idx="101">
                  <c:v>25.25</c:v>
                </c:pt>
                <c:pt idx="102">
                  <c:v>25.5</c:v>
                </c:pt>
                <c:pt idx="103">
                  <c:v>25.75</c:v>
                </c:pt>
                <c:pt idx="104">
                  <c:v>26</c:v>
                </c:pt>
                <c:pt idx="105">
                  <c:v>26.25</c:v>
                </c:pt>
                <c:pt idx="106">
                  <c:v>26.5</c:v>
                </c:pt>
                <c:pt idx="107">
                  <c:v>26.75</c:v>
                </c:pt>
                <c:pt idx="108">
                  <c:v>27</c:v>
                </c:pt>
                <c:pt idx="109">
                  <c:v>27.25</c:v>
                </c:pt>
                <c:pt idx="110">
                  <c:v>27.5</c:v>
                </c:pt>
                <c:pt idx="111">
                  <c:v>27.75</c:v>
                </c:pt>
                <c:pt idx="112">
                  <c:v>28</c:v>
                </c:pt>
                <c:pt idx="113">
                  <c:v>28.25</c:v>
                </c:pt>
                <c:pt idx="114">
                  <c:v>28.5</c:v>
                </c:pt>
                <c:pt idx="115">
                  <c:v>28.75</c:v>
                </c:pt>
                <c:pt idx="116">
                  <c:v>29</c:v>
                </c:pt>
                <c:pt idx="117">
                  <c:v>29.25</c:v>
                </c:pt>
                <c:pt idx="118">
                  <c:v>29.5</c:v>
                </c:pt>
                <c:pt idx="119">
                  <c:v>29.75</c:v>
                </c:pt>
                <c:pt idx="120">
                  <c:v>30</c:v>
                </c:pt>
                <c:pt idx="121">
                  <c:v>30.25</c:v>
                </c:pt>
                <c:pt idx="122">
                  <c:v>30.5</c:v>
                </c:pt>
                <c:pt idx="123">
                  <c:v>30.75</c:v>
                </c:pt>
                <c:pt idx="124">
                  <c:v>31</c:v>
                </c:pt>
                <c:pt idx="125">
                  <c:v>31.25</c:v>
                </c:pt>
                <c:pt idx="126">
                  <c:v>31.5</c:v>
                </c:pt>
                <c:pt idx="127">
                  <c:v>31.75</c:v>
                </c:pt>
                <c:pt idx="128">
                  <c:v>32</c:v>
                </c:pt>
                <c:pt idx="129">
                  <c:v>32.25</c:v>
                </c:pt>
                <c:pt idx="130">
                  <c:v>32.5</c:v>
                </c:pt>
                <c:pt idx="131">
                  <c:v>32.75</c:v>
                </c:pt>
                <c:pt idx="132">
                  <c:v>33</c:v>
                </c:pt>
                <c:pt idx="133">
                  <c:v>33.25</c:v>
                </c:pt>
                <c:pt idx="134">
                  <c:v>33.5</c:v>
                </c:pt>
                <c:pt idx="135">
                  <c:v>33.75</c:v>
                </c:pt>
                <c:pt idx="136">
                  <c:v>34</c:v>
                </c:pt>
                <c:pt idx="137">
                  <c:v>34.25</c:v>
                </c:pt>
                <c:pt idx="138">
                  <c:v>34.5</c:v>
                </c:pt>
                <c:pt idx="139">
                  <c:v>34.75</c:v>
                </c:pt>
                <c:pt idx="140">
                  <c:v>35</c:v>
                </c:pt>
                <c:pt idx="141">
                  <c:v>35.25</c:v>
                </c:pt>
                <c:pt idx="142">
                  <c:v>35.5</c:v>
                </c:pt>
                <c:pt idx="143">
                  <c:v>35.75</c:v>
                </c:pt>
                <c:pt idx="144">
                  <c:v>36</c:v>
                </c:pt>
                <c:pt idx="145">
                  <c:v>36.25</c:v>
                </c:pt>
                <c:pt idx="146">
                  <c:v>36.5</c:v>
                </c:pt>
                <c:pt idx="147">
                  <c:v>36.75</c:v>
                </c:pt>
                <c:pt idx="148">
                  <c:v>37</c:v>
                </c:pt>
                <c:pt idx="149">
                  <c:v>37.25</c:v>
                </c:pt>
                <c:pt idx="150">
                  <c:v>37.5</c:v>
                </c:pt>
                <c:pt idx="151">
                  <c:v>37.75</c:v>
                </c:pt>
                <c:pt idx="152">
                  <c:v>38</c:v>
                </c:pt>
                <c:pt idx="153">
                  <c:v>38.25</c:v>
                </c:pt>
                <c:pt idx="154">
                  <c:v>38.5</c:v>
                </c:pt>
                <c:pt idx="155">
                  <c:v>38.75</c:v>
                </c:pt>
                <c:pt idx="156">
                  <c:v>39</c:v>
                </c:pt>
                <c:pt idx="157">
                  <c:v>39.25</c:v>
                </c:pt>
                <c:pt idx="158">
                  <c:v>39.5</c:v>
                </c:pt>
                <c:pt idx="159">
                  <c:v>39.75</c:v>
                </c:pt>
                <c:pt idx="160">
                  <c:v>40</c:v>
                </c:pt>
                <c:pt idx="161">
                  <c:v>40.25</c:v>
                </c:pt>
                <c:pt idx="162">
                  <c:v>40.5</c:v>
                </c:pt>
                <c:pt idx="163">
                  <c:v>40.75</c:v>
                </c:pt>
                <c:pt idx="164">
                  <c:v>41</c:v>
                </c:pt>
                <c:pt idx="165">
                  <c:v>41.25</c:v>
                </c:pt>
                <c:pt idx="166">
                  <c:v>41.5</c:v>
                </c:pt>
                <c:pt idx="167">
                  <c:v>41.75</c:v>
                </c:pt>
                <c:pt idx="168">
                  <c:v>42</c:v>
                </c:pt>
                <c:pt idx="169">
                  <c:v>42.25</c:v>
                </c:pt>
                <c:pt idx="170">
                  <c:v>42.5</c:v>
                </c:pt>
                <c:pt idx="171">
                  <c:v>42.75</c:v>
                </c:pt>
                <c:pt idx="172">
                  <c:v>43</c:v>
                </c:pt>
                <c:pt idx="173">
                  <c:v>43.25</c:v>
                </c:pt>
                <c:pt idx="174">
                  <c:v>43.5</c:v>
                </c:pt>
                <c:pt idx="175">
                  <c:v>43.75</c:v>
                </c:pt>
                <c:pt idx="176">
                  <c:v>44</c:v>
                </c:pt>
                <c:pt idx="177">
                  <c:v>44.25</c:v>
                </c:pt>
                <c:pt idx="178">
                  <c:v>44.5</c:v>
                </c:pt>
                <c:pt idx="179">
                  <c:v>44.75</c:v>
                </c:pt>
                <c:pt idx="180">
                  <c:v>45</c:v>
                </c:pt>
                <c:pt idx="181">
                  <c:v>45.25</c:v>
                </c:pt>
                <c:pt idx="182">
                  <c:v>45.5</c:v>
                </c:pt>
                <c:pt idx="183">
                  <c:v>45.75</c:v>
                </c:pt>
                <c:pt idx="184">
                  <c:v>46</c:v>
                </c:pt>
                <c:pt idx="185">
                  <c:v>46.25</c:v>
                </c:pt>
                <c:pt idx="186">
                  <c:v>46.5</c:v>
                </c:pt>
                <c:pt idx="187">
                  <c:v>46.75</c:v>
                </c:pt>
                <c:pt idx="188">
                  <c:v>47</c:v>
                </c:pt>
                <c:pt idx="189">
                  <c:v>47.25</c:v>
                </c:pt>
                <c:pt idx="190">
                  <c:v>47.5</c:v>
                </c:pt>
                <c:pt idx="191">
                  <c:v>47.75</c:v>
                </c:pt>
                <c:pt idx="192">
                  <c:v>48</c:v>
                </c:pt>
                <c:pt idx="193">
                  <c:v>48.25</c:v>
                </c:pt>
                <c:pt idx="194">
                  <c:v>48.5</c:v>
                </c:pt>
                <c:pt idx="195">
                  <c:v>48.75</c:v>
                </c:pt>
                <c:pt idx="196">
                  <c:v>49</c:v>
                </c:pt>
                <c:pt idx="197">
                  <c:v>49.25</c:v>
                </c:pt>
                <c:pt idx="198">
                  <c:v>49.5</c:v>
                </c:pt>
                <c:pt idx="199">
                  <c:v>49.75</c:v>
                </c:pt>
                <c:pt idx="200">
                  <c:v>50</c:v>
                </c:pt>
                <c:pt idx="201">
                  <c:v>50.25</c:v>
                </c:pt>
                <c:pt idx="202">
                  <c:v>50.5</c:v>
                </c:pt>
                <c:pt idx="203">
                  <c:v>50.75</c:v>
                </c:pt>
                <c:pt idx="204">
                  <c:v>51</c:v>
                </c:pt>
                <c:pt idx="205">
                  <c:v>51.25</c:v>
                </c:pt>
                <c:pt idx="206">
                  <c:v>51.5</c:v>
                </c:pt>
                <c:pt idx="207">
                  <c:v>51.75</c:v>
                </c:pt>
                <c:pt idx="208">
                  <c:v>52</c:v>
                </c:pt>
                <c:pt idx="209">
                  <c:v>52.25</c:v>
                </c:pt>
                <c:pt idx="210">
                  <c:v>52.5</c:v>
                </c:pt>
                <c:pt idx="211">
                  <c:v>52.75</c:v>
                </c:pt>
                <c:pt idx="212">
                  <c:v>53</c:v>
                </c:pt>
                <c:pt idx="213">
                  <c:v>53.25</c:v>
                </c:pt>
                <c:pt idx="214">
                  <c:v>53.5</c:v>
                </c:pt>
                <c:pt idx="215">
                  <c:v>53.75</c:v>
                </c:pt>
                <c:pt idx="216">
                  <c:v>54</c:v>
                </c:pt>
                <c:pt idx="217">
                  <c:v>54.25</c:v>
                </c:pt>
                <c:pt idx="218">
                  <c:v>54.5</c:v>
                </c:pt>
                <c:pt idx="219">
                  <c:v>54.75</c:v>
                </c:pt>
                <c:pt idx="220">
                  <c:v>55</c:v>
                </c:pt>
                <c:pt idx="221">
                  <c:v>55.25</c:v>
                </c:pt>
                <c:pt idx="222">
                  <c:v>55.5</c:v>
                </c:pt>
                <c:pt idx="223">
                  <c:v>55.75</c:v>
                </c:pt>
                <c:pt idx="224">
                  <c:v>56</c:v>
                </c:pt>
                <c:pt idx="225">
                  <c:v>56.25</c:v>
                </c:pt>
                <c:pt idx="226">
                  <c:v>56.5</c:v>
                </c:pt>
                <c:pt idx="227">
                  <c:v>56.75</c:v>
                </c:pt>
                <c:pt idx="228">
                  <c:v>57</c:v>
                </c:pt>
                <c:pt idx="229">
                  <c:v>57.25</c:v>
                </c:pt>
                <c:pt idx="230">
                  <c:v>57.5</c:v>
                </c:pt>
                <c:pt idx="231">
                  <c:v>57.75</c:v>
                </c:pt>
                <c:pt idx="232">
                  <c:v>58</c:v>
                </c:pt>
                <c:pt idx="233">
                  <c:v>58.25</c:v>
                </c:pt>
                <c:pt idx="234">
                  <c:v>58.5</c:v>
                </c:pt>
                <c:pt idx="235">
                  <c:v>58.75</c:v>
                </c:pt>
                <c:pt idx="236">
                  <c:v>59</c:v>
                </c:pt>
                <c:pt idx="237">
                  <c:v>59.25</c:v>
                </c:pt>
                <c:pt idx="238">
                  <c:v>59.5</c:v>
                </c:pt>
                <c:pt idx="239">
                  <c:v>59.75</c:v>
                </c:pt>
                <c:pt idx="240">
                  <c:v>60</c:v>
                </c:pt>
                <c:pt idx="241">
                  <c:v>60.25</c:v>
                </c:pt>
                <c:pt idx="242">
                  <c:v>60.5</c:v>
                </c:pt>
                <c:pt idx="243">
                  <c:v>60.75</c:v>
                </c:pt>
                <c:pt idx="244">
                  <c:v>61</c:v>
                </c:pt>
                <c:pt idx="245">
                  <c:v>61.25</c:v>
                </c:pt>
                <c:pt idx="246">
                  <c:v>61.5</c:v>
                </c:pt>
                <c:pt idx="247">
                  <c:v>61.75</c:v>
                </c:pt>
                <c:pt idx="248">
                  <c:v>62</c:v>
                </c:pt>
                <c:pt idx="249">
                  <c:v>62.25</c:v>
                </c:pt>
                <c:pt idx="250">
                  <c:v>62.5</c:v>
                </c:pt>
                <c:pt idx="251">
                  <c:v>62.75</c:v>
                </c:pt>
                <c:pt idx="252">
                  <c:v>63</c:v>
                </c:pt>
                <c:pt idx="253">
                  <c:v>63.25</c:v>
                </c:pt>
                <c:pt idx="254">
                  <c:v>63.5</c:v>
                </c:pt>
                <c:pt idx="255">
                  <c:v>63.75</c:v>
                </c:pt>
                <c:pt idx="256">
                  <c:v>64</c:v>
                </c:pt>
                <c:pt idx="257">
                  <c:v>64.25</c:v>
                </c:pt>
                <c:pt idx="258">
                  <c:v>64.5</c:v>
                </c:pt>
                <c:pt idx="259">
                  <c:v>64.75</c:v>
                </c:pt>
                <c:pt idx="260">
                  <c:v>65</c:v>
                </c:pt>
                <c:pt idx="261">
                  <c:v>65.25</c:v>
                </c:pt>
                <c:pt idx="262">
                  <c:v>65.5</c:v>
                </c:pt>
                <c:pt idx="263">
                  <c:v>65.75</c:v>
                </c:pt>
                <c:pt idx="264">
                  <c:v>66</c:v>
                </c:pt>
                <c:pt idx="265">
                  <c:v>66.25</c:v>
                </c:pt>
                <c:pt idx="266">
                  <c:v>66.5</c:v>
                </c:pt>
                <c:pt idx="267">
                  <c:v>66.75</c:v>
                </c:pt>
                <c:pt idx="268">
                  <c:v>67</c:v>
                </c:pt>
                <c:pt idx="269">
                  <c:v>67.25</c:v>
                </c:pt>
                <c:pt idx="270">
                  <c:v>67.5</c:v>
                </c:pt>
                <c:pt idx="271">
                  <c:v>67.75</c:v>
                </c:pt>
                <c:pt idx="272">
                  <c:v>68</c:v>
                </c:pt>
                <c:pt idx="273">
                  <c:v>68.25</c:v>
                </c:pt>
                <c:pt idx="274">
                  <c:v>68.5</c:v>
                </c:pt>
                <c:pt idx="275">
                  <c:v>68.75</c:v>
                </c:pt>
                <c:pt idx="276">
                  <c:v>69</c:v>
                </c:pt>
                <c:pt idx="277">
                  <c:v>69.25</c:v>
                </c:pt>
                <c:pt idx="278">
                  <c:v>69.5</c:v>
                </c:pt>
                <c:pt idx="279">
                  <c:v>69.75</c:v>
                </c:pt>
                <c:pt idx="280">
                  <c:v>70</c:v>
                </c:pt>
                <c:pt idx="281">
                  <c:v>70.25</c:v>
                </c:pt>
                <c:pt idx="282">
                  <c:v>70.5</c:v>
                </c:pt>
                <c:pt idx="283">
                  <c:v>70.75</c:v>
                </c:pt>
                <c:pt idx="284">
                  <c:v>71</c:v>
                </c:pt>
                <c:pt idx="285">
                  <c:v>71.25</c:v>
                </c:pt>
                <c:pt idx="286">
                  <c:v>71.5</c:v>
                </c:pt>
                <c:pt idx="287">
                  <c:v>71.75</c:v>
                </c:pt>
                <c:pt idx="288">
                  <c:v>72</c:v>
                </c:pt>
                <c:pt idx="289">
                  <c:v>72.25</c:v>
                </c:pt>
                <c:pt idx="290">
                  <c:v>72.5</c:v>
                </c:pt>
                <c:pt idx="291">
                  <c:v>72.75</c:v>
                </c:pt>
                <c:pt idx="292">
                  <c:v>73</c:v>
                </c:pt>
                <c:pt idx="293">
                  <c:v>73.25</c:v>
                </c:pt>
                <c:pt idx="294">
                  <c:v>73.5</c:v>
                </c:pt>
                <c:pt idx="295">
                  <c:v>73.75</c:v>
                </c:pt>
                <c:pt idx="296">
                  <c:v>74</c:v>
                </c:pt>
                <c:pt idx="297">
                  <c:v>74.25</c:v>
                </c:pt>
                <c:pt idx="298">
                  <c:v>74.5</c:v>
                </c:pt>
                <c:pt idx="299">
                  <c:v>74.75</c:v>
                </c:pt>
                <c:pt idx="300">
                  <c:v>75</c:v>
                </c:pt>
                <c:pt idx="301">
                  <c:v>75.25</c:v>
                </c:pt>
                <c:pt idx="302">
                  <c:v>75.5</c:v>
                </c:pt>
                <c:pt idx="303">
                  <c:v>75.75</c:v>
                </c:pt>
                <c:pt idx="304">
                  <c:v>76</c:v>
                </c:pt>
                <c:pt idx="305">
                  <c:v>76.25</c:v>
                </c:pt>
                <c:pt idx="306">
                  <c:v>76.5</c:v>
                </c:pt>
                <c:pt idx="307">
                  <c:v>76.75</c:v>
                </c:pt>
                <c:pt idx="308">
                  <c:v>77</c:v>
                </c:pt>
                <c:pt idx="309">
                  <c:v>77.25</c:v>
                </c:pt>
                <c:pt idx="310">
                  <c:v>77.5</c:v>
                </c:pt>
                <c:pt idx="311">
                  <c:v>77.75</c:v>
                </c:pt>
                <c:pt idx="312">
                  <c:v>78</c:v>
                </c:pt>
                <c:pt idx="313">
                  <c:v>78.25</c:v>
                </c:pt>
                <c:pt idx="314">
                  <c:v>78.5</c:v>
                </c:pt>
                <c:pt idx="315">
                  <c:v>78.75</c:v>
                </c:pt>
                <c:pt idx="316">
                  <c:v>79</c:v>
                </c:pt>
                <c:pt idx="317">
                  <c:v>79.25</c:v>
                </c:pt>
                <c:pt idx="318">
                  <c:v>79.5</c:v>
                </c:pt>
                <c:pt idx="319">
                  <c:v>79.75</c:v>
                </c:pt>
                <c:pt idx="320">
                  <c:v>80</c:v>
                </c:pt>
                <c:pt idx="321">
                  <c:v>80.25</c:v>
                </c:pt>
                <c:pt idx="322">
                  <c:v>80.5</c:v>
                </c:pt>
                <c:pt idx="323">
                  <c:v>80.75</c:v>
                </c:pt>
                <c:pt idx="324">
                  <c:v>81</c:v>
                </c:pt>
                <c:pt idx="325">
                  <c:v>81.25</c:v>
                </c:pt>
                <c:pt idx="326">
                  <c:v>81.5</c:v>
                </c:pt>
                <c:pt idx="327">
                  <c:v>81.75</c:v>
                </c:pt>
                <c:pt idx="328">
                  <c:v>82</c:v>
                </c:pt>
                <c:pt idx="329">
                  <c:v>82.25</c:v>
                </c:pt>
                <c:pt idx="330">
                  <c:v>82.5</c:v>
                </c:pt>
                <c:pt idx="331">
                  <c:v>82.75</c:v>
                </c:pt>
                <c:pt idx="332">
                  <c:v>83</c:v>
                </c:pt>
                <c:pt idx="333">
                  <c:v>83.25</c:v>
                </c:pt>
                <c:pt idx="334">
                  <c:v>83.5</c:v>
                </c:pt>
                <c:pt idx="335">
                  <c:v>83.75</c:v>
                </c:pt>
                <c:pt idx="336">
                  <c:v>84</c:v>
                </c:pt>
                <c:pt idx="337">
                  <c:v>84.25</c:v>
                </c:pt>
                <c:pt idx="338">
                  <c:v>84.5</c:v>
                </c:pt>
                <c:pt idx="339">
                  <c:v>84.75</c:v>
                </c:pt>
                <c:pt idx="340">
                  <c:v>85</c:v>
                </c:pt>
                <c:pt idx="341">
                  <c:v>85.25</c:v>
                </c:pt>
                <c:pt idx="342">
                  <c:v>85.5</c:v>
                </c:pt>
                <c:pt idx="343">
                  <c:v>85.75</c:v>
                </c:pt>
                <c:pt idx="344">
                  <c:v>86</c:v>
                </c:pt>
                <c:pt idx="345">
                  <c:v>86.25</c:v>
                </c:pt>
                <c:pt idx="346">
                  <c:v>86.5</c:v>
                </c:pt>
                <c:pt idx="347">
                  <c:v>86.75</c:v>
                </c:pt>
                <c:pt idx="348">
                  <c:v>87</c:v>
                </c:pt>
                <c:pt idx="349">
                  <c:v>87.25</c:v>
                </c:pt>
                <c:pt idx="350">
                  <c:v>87.5</c:v>
                </c:pt>
                <c:pt idx="351">
                  <c:v>87.75</c:v>
                </c:pt>
                <c:pt idx="352">
                  <c:v>88</c:v>
                </c:pt>
                <c:pt idx="353">
                  <c:v>88.25</c:v>
                </c:pt>
                <c:pt idx="354">
                  <c:v>88.5</c:v>
                </c:pt>
                <c:pt idx="355">
                  <c:v>88.75</c:v>
                </c:pt>
                <c:pt idx="356">
                  <c:v>89</c:v>
                </c:pt>
                <c:pt idx="357">
                  <c:v>89.25</c:v>
                </c:pt>
                <c:pt idx="358">
                  <c:v>89.5</c:v>
                </c:pt>
                <c:pt idx="359">
                  <c:v>89.75</c:v>
                </c:pt>
                <c:pt idx="360">
                  <c:v>90</c:v>
                </c:pt>
                <c:pt idx="361">
                  <c:v>90.25</c:v>
                </c:pt>
                <c:pt idx="362">
                  <c:v>90.5</c:v>
                </c:pt>
                <c:pt idx="363">
                  <c:v>90.75</c:v>
                </c:pt>
                <c:pt idx="364">
                  <c:v>91</c:v>
                </c:pt>
                <c:pt idx="365">
                  <c:v>91.25</c:v>
                </c:pt>
                <c:pt idx="366">
                  <c:v>91.5</c:v>
                </c:pt>
                <c:pt idx="367">
                  <c:v>91.75</c:v>
                </c:pt>
                <c:pt idx="368">
                  <c:v>92</c:v>
                </c:pt>
                <c:pt idx="369">
                  <c:v>92.25</c:v>
                </c:pt>
                <c:pt idx="370">
                  <c:v>92.5</c:v>
                </c:pt>
                <c:pt idx="371">
                  <c:v>92.75</c:v>
                </c:pt>
                <c:pt idx="372">
                  <c:v>93</c:v>
                </c:pt>
                <c:pt idx="373">
                  <c:v>93.25</c:v>
                </c:pt>
                <c:pt idx="374">
                  <c:v>93.5</c:v>
                </c:pt>
                <c:pt idx="375">
                  <c:v>93.75</c:v>
                </c:pt>
                <c:pt idx="376">
                  <c:v>94</c:v>
                </c:pt>
                <c:pt idx="377">
                  <c:v>94.25</c:v>
                </c:pt>
                <c:pt idx="378">
                  <c:v>94.5</c:v>
                </c:pt>
                <c:pt idx="379">
                  <c:v>94.75</c:v>
                </c:pt>
                <c:pt idx="380">
                  <c:v>95</c:v>
                </c:pt>
                <c:pt idx="381">
                  <c:v>95.25</c:v>
                </c:pt>
                <c:pt idx="382">
                  <c:v>95.5</c:v>
                </c:pt>
                <c:pt idx="383">
                  <c:v>95.75</c:v>
                </c:pt>
                <c:pt idx="384">
                  <c:v>96</c:v>
                </c:pt>
                <c:pt idx="385">
                  <c:v>96.25</c:v>
                </c:pt>
                <c:pt idx="386">
                  <c:v>96.5</c:v>
                </c:pt>
                <c:pt idx="387">
                  <c:v>96.75</c:v>
                </c:pt>
                <c:pt idx="388">
                  <c:v>97</c:v>
                </c:pt>
                <c:pt idx="389">
                  <c:v>97.25</c:v>
                </c:pt>
                <c:pt idx="390">
                  <c:v>97.5</c:v>
                </c:pt>
                <c:pt idx="391">
                  <c:v>97.75</c:v>
                </c:pt>
                <c:pt idx="392">
                  <c:v>98</c:v>
                </c:pt>
                <c:pt idx="393">
                  <c:v>98.25</c:v>
                </c:pt>
                <c:pt idx="394">
                  <c:v>98.5</c:v>
                </c:pt>
                <c:pt idx="395">
                  <c:v>98.75</c:v>
                </c:pt>
                <c:pt idx="396">
                  <c:v>99</c:v>
                </c:pt>
                <c:pt idx="397">
                  <c:v>99.25</c:v>
                </c:pt>
                <c:pt idx="398">
                  <c:v>99.5</c:v>
                </c:pt>
                <c:pt idx="399">
                  <c:v>99.75</c:v>
                </c:pt>
                <c:pt idx="400">
                  <c:v>100</c:v>
                </c:pt>
                <c:pt idx="401">
                  <c:v>100.25</c:v>
                </c:pt>
                <c:pt idx="402">
                  <c:v>100.5</c:v>
                </c:pt>
                <c:pt idx="403">
                  <c:v>100.75</c:v>
                </c:pt>
                <c:pt idx="404">
                  <c:v>101</c:v>
                </c:pt>
                <c:pt idx="405">
                  <c:v>101.25</c:v>
                </c:pt>
                <c:pt idx="406">
                  <c:v>101.5</c:v>
                </c:pt>
                <c:pt idx="407">
                  <c:v>101.75</c:v>
                </c:pt>
                <c:pt idx="408">
                  <c:v>102</c:v>
                </c:pt>
                <c:pt idx="409">
                  <c:v>102.25</c:v>
                </c:pt>
                <c:pt idx="410">
                  <c:v>102.5</c:v>
                </c:pt>
                <c:pt idx="411">
                  <c:v>102.75</c:v>
                </c:pt>
                <c:pt idx="412">
                  <c:v>103</c:v>
                </c:pt>
                <c:pt idx="413">
                  <c:v>103.25</c:v>
                </c:pt>
                <c:pt idx="414">
                  <c:v>103.5</c:v>
                </c:pt>
                <c:pt idx="415">
                  <c:v>103.75</c:v>
                </c:pt>
                <c:pt idx="416">
                  <c:v>104</c:v>
                </c:pt>
                <c:pt idx="417">
                  <c:v>104.25</c:v>
                </c:pt>
                <c:pt idx="418">
                  <c:v>104.5</c:v>
                </c:pt>
                <c:pt idx="419">
                  <c:v>104.75</c:v>
                </c:pt>
                <c:pt idx="420">
                  <c:v>105</c:v>
                </c:pt>
                <c:pt idx="421">
                  <c:v>105.25</c:v>
                </c:pt>
                <c:pt idx="422">
                  <c:v>105.5</c:v>
                </c:pt>
                <c:pt idx="423">
                  <c:v>105.75</c:v>
                </c:pt>
                <c:pt idx="424">
                  <c:v>106</c:v>
                </c:pt>
                <c:pt idx="425">
                  <c:v>106.25</c:v>
                </c:pt>
                <c:pt idx="426">
                  <c:v>106.5</c:v>
                </c:pt>
                <c:pt idx="427">
                  <c:v>106.75</c:v>
                </c:pt>
                <c:pt idx="428">
                  <c:v>107</c:v>
                </c:pt>
                <c:pt idx="429">
                  <c:v>107.25</c:v>
                </c:pt>
                <c:pt idx="430">
                  <c:v>107.5</c:v>
                </c:pt>
                <c:pt idx="431">
                  <c:v>107.75</c:v>
                </c:pt>
                <c:pt idx="432">
                  <c:v>108</c:v>
                </c:pt>
                <c:pt idx="433">
                  <c:v>108.25</c:v>
                </c:pt>
                <c:pt idx="434">
                  <c:v>108.5</c:v>
                </c:pt>
                <c:pt idx="435">
                  <c:v>108.75</c:v>
                </c:pt>
                <c:pt idx="436">
                  <c:v>109</c:v>
                </c:pt>
                <c:pt idx="437">
                  <c:v>109.25</c:v>
                </c:pt>
                <c:pt idx="438">
                  <c:v>109.5</c:v>
                </c:pt>
                <c:pt idx="439">
                  <c:v>109.75</c:v>
                </c:pt>
                <c:pt idx="440">
                  <c:v>110</c:v>
                </c:pt>
                <c:pt idx="441">
                  <c:v>110.25</c:v>
                </c:pt>
                <c:pt idx="442">
                  <c:v>110.5</c:v>
                </c:pt>
                <c:pt idx="443">
                  <c:v>110.75</c:v>
                </c:pt>
                <c:pt idx="444">
                  <c:v>111</c:v>
                </c:pt>
                <c:pt idx="445">
                  <c:v>111.25</c:v>
                </c:pt>
                <c:pt idx="446">
                  <c:v>111.5</c:v>
                </c:pt>
                <c:pt idx="447">
                  <c:v>111.75</c:v>
                </c:pt>
                <c:pt idx="448">
                  <c:v>112</c:v>
                </c:pt>
                <c:pt idx="449">
                  <c:v>112.25</c:v>
                </c:pt>
                <c:pt idx="450">
                  <c:v>112.5</c:v>
                </c:pt>
                <c:pt idx="451">
                  <c:v>112.75</c:v>
                </c:pt>
                <c:pt idx="452">
                  <c:v>113</c:v>
                </c:pt>
                <c:pt idx="453">
                  <c:v>113.25</c:v>
                </c:pt>
                <c:pt idx="454">
                  <c:v>113.5</c:v>
                </c:pt>
                <c:pt idx="455">
                  <c:v>113.75</c:v>
                </c:pt>
                <c:pt idx="456">
                  <c:v>114</c:v>
                </c:pt>
                <c:pt idx="457">
                  <c:v>114.25</c:v>
                </c:pt>
                <c:pt idx="458">
                  <c:v>114.5</c:v>
                </c:pt>
                <c:pt idx="459">
                  <c:v>114.75</c:v>
                </c:pt>
                <c:pt idx="460">
                  <c:v>115</c:v>
                </c:pt>
                <c:pt idx="461">
                  <c:v>115.25</c:v>
                </c:pt>
                <c:pt idx="462">
                  <c:v>115.5</c:v>
                </c:pt>
                <c:pt idx="463">
                  <c:v>115.75</c:v>
                </c:pt>
                <c:pt idx="464">
                  <c:v>116</c:v>
                </c:pt>
                <c:pt idx="465">
                  <c:v>116.25</c:v>
                </c:pt>
                <c:pt idx="466">
                  <c:v>116.5</c:v>
                </c:pt>
                <c:pt idx="467">
                  <c:v>116.75</c:v>
                </c:pt>
                <c:pt idx="468">
                  <c:v>117</c:v>
                </c:pt>
                <c:pt idx="469">
                  <c:v>117.25</c:v>
                </c:pt>
                <c:pt idx="470">
                  <c:v>117.5</c:v>
                </c:pt>
                <c:pt idx="471">
                  <c:v>117.75</c:v>
                </c:pt>
                <c:pt idx="472">
                  <c:v>118</c:v>
                </c:pt>
                <c:pt idx="473">
                  <c:v>118.25</c:v>
                </c:pt>
                <c:pt idx="474">
                  <c:v>118.5</c:v>
                </c:pt>
                <c:pt idx="475">
                  <c:v>118.75</c:v>
                </c:pt>
                <c:pt idx="476">
                  <c:v>119</c:v>
                </c:pt>
                <c:pt idx="477">
                  <c:v>119.25</c:v>
                </c:pt>
                <c:pt idx="478">
                  <c:v>119.5</c:v>
                </c:pt>
                <c:pt idx="479">
                  <c:v>119.75</c:v>
                </c:pt>
                <c:pt idx="480">
                  <c:v>120</c:v>
                </c:pt>
                <c:pt idx="481">
                  <c:v>120.25</c:v>
                </c:pt>
                <c:pt idx="482">
                  <c:v>120.5</c:v>
                </c:pt>
                <c:pt idx="483">
                  <c:v>120.75</c:v>
                </c:pt>
                <c:pt idx="484">
                  <c:v>121</c:v>
                </c:pt>
                <c:pt idx="485">
                  <c:v>121.25</c:v>
                </c:pt>
                <c:pt idx="486">
                  <c:v>121.5</c:v>
                </c:pt>
                <c:pt idx="487">
                  <c:v>121.75</c:v>
                </c:pt>
                <c:pt idx="488">
                  <c:v>122</c:v>
                </c:pt>
                <c:pt idx="489">
                  <c:v>122.25</c:v>
                </c:pt>
                <c:pt idx="490">
                  <c:v>122.5</c:v>
                </c:pt>
                <c:pt idx="491">
                  <c:v>122.75</c:v>
                </c:pt>
                <c:pt idx="492">
                  <c:v>123</c:v>
                </c:pt>
                <c:pt idx="493">
                  <c:v>123.25</c:v>
                </c:pt>
                <c:pt idx="494">
                  <c:v>123.5</c:v>
                </c:pt>
                <c:pt idx="495">
                  <c:v>123.75</c:v>
                </c:pt>
                <c:pt idx="496">
                  <c:v>124</c:v>
                </c:pt>
                <c:pt idx="497">
                  <c:v>124.25</c:v>
                </c:pt>
                <c:pt idx="498">
                  <c:v>124.5</c:v>
                </c:pt>
                <c:pt idx="499">
                  <c:v>124.75</c:v>
                </c:pt>
                <c:pt idx="500">
                  <c:v>125</c:v>
                </c:pt>
                <c:pt idx="501">
                  <c:v>125.25</c:v>
                </c:pt>
                <c:pt idx="502">
                  <c:v>125.5</c:v>
                </c:pt>
                <c:pt idx="503">
                  <c:v>125.75</c:v>
                </c:pt>
                <c:pt idx="504">
                  <c:v>126</c:v>
                </c:pt>
                <c:pt idx="505">
                  <c:v>126.25</c:v>
                </c:pt>
                <c:pt idx="506">
                  <c:v>126.5</c:v>
                </c:pt>
                <c:pt idx="507">
                  <c:v>126.75</c:v>
                </c:pt>
                <c:pt idx="508">
                  <c:v>127</c:v>
                </c:pt>
                <c:pt idx="509">
                  <c:v>127.25</c:v>
                </c:pt>
                <c:pt idx="510">
                  <c:v>127.5</c:v>
                </c:pt>
                <c:pt idx="511">
                  <c:v>127.75</c:v>
                </c:pt>
                <c:pt idx="512">
                  <c:v>128</c:v>
                </c:pt>
                <c:pt idx="513">
                  <c:v>128.25</c:v>
                </c:pt>
                <c:pt idx="514">
                  <c:v>128.5</c:v>
                </c:pt>
                <c:pt idx="515">
                  <c:v>128.75</c:v>
                </c:pt>
                <c:pt idx="516">
                  <c:v>129</c:v>
                </c:pt>
                <c:pt idx="517">
                  <c:v>129.25</c:v>
                </c:pt>
                <c:pt idx="518">
                  <c:v>129.5</c:v>
                </c:pt>
                <c:pt idx="519">
                  <c:v>129.75</c:v>
                </c:pt>
                <c:pt idx="520">
                  <c:v>130</c:v>
                </c:pt>
                <c:pt idx="521">
                  <c:v>130.25</c:v>
                </c:pt>
                <c:pt idx="522">
                  <c:v>130.5</c:v>
                </c:pt>
                <c:pt idx="523">
                  <c:v>130.75</c:v>
                </c:pt>
                <c:pt idx="524">
                  <c:v>131</c:v>
                </c:pt>
                <c:pt idx="525">
                  <c:v>131.25</c:v>
                </c:pt>
                <c:pt idx="526">
                  <c:v>131.5</c:v>
                </c:pt>
                <c:pt idx="527">
                  <c:v>131.75</c:v>
                </c:pt>
                <c:pt idx="528">
                  <c:v>132</c:v>
                </c:pt>
                <c:pt idx="529">
                  <c:v>132.25</c:v>
                </c:pt>
                <c:pt idx="530">
                  <c:v>132.5</c:v>
                </c:pt>
                <c:pt idx="531">
                  <c:v>132.75</c:v>
                </c:pt>
                <c:pt idx="532">
                  <c:v>133</c:v>
                </c:pt>
                <c:pt idx="533">
                  <c:v>133.25</c:v>
                </c:pt>
                <c:pt idx="534">
                  <c:v>133.5</c:v>
                </c:pt>
                <c:pt idx="535">
                  <c:v>133.75</c:v>
                </c:pt>
                <c:pt idx="536">
                  <c:v>134</c:v>
                </c:pt>
                <c:pt idx="537">
                  <c:v>134.25</c:v>
                </c:pt>
                <c:pt idx="538">
                  <c:v>134.5</c:v>
                </c:pt>
                <c:pt idx="539">
                  <c:v>134.75</c:v>
                </c:pt>
                <c:pt idx="540">
                  <c:v>135</c:v>
                </c:pt>
                <c:pt idx="541">
                  <c:v>135.25</c:v>
                </c:pt>
                <c:pt idx="542">
                  <c:v>135.5</c:v>
                </c:pt>
                <c:pt idx="543">
                  <c:v>135.75</c:v>
                </c:pt>
                <c:pt idx="544">
                  <c:v>136</c:v>
                </c:pt>
                <c:pt idx="545">
                  <c:v>136.25</c:v>
                </c:pt>
                <c:pt idx="546">
                  <c:v>136.5</c:v>
                </c:pt>
                <c:pt idx="547">
                  <c:v>136.75</c:v>
                </c:pt>
                <c:pt idx="548">
                  <c:v>137</c:v>
                </c:pt>
                <c:pt idx="549">
                  <c:v>137.25</c:v>
                </c:pt>
                <c:pt idx="550">
                  <c:v>137.5</c:v>
                </c:pt>
                <c:pt idx="551">
                  <c:v>137.75</c:v>
                </c:pt>
                <c:pt idx="552">
                  <c:v>138</c:v>
                </c:pt>
                <c:pt idx="553">
                  <c:v>138.25</c:v>
                </c:pt>
                <c:pt idx="554">
                  <c:v>138.5</c:v>
                </c:pt>
                <c:pt idx="555">
                  <c:v>138.75</c:v>
                </c:pt>
                <c:pt idx="556">
                  <c:v>139</c:v>
                </c:pt>
                <c:pt idx="557">
                  <c:v>139.25</c:v>
                </c:pt>
                <c:pt idx="558">
                  <c:v>139.5</c:v>
                </c:pt>
                <c:pt idx="559">
                  <c:v>139.75</c:v>
                </c:pt>
                <c:pt idx="560">
                  <c:v>140</c:v>
                </c:pt>
                <c:pt idx="561">
                  <c:v>140.25</c:v>
                </c:pt>
                <c:pt idx="562">
                  <c:v>140.5</c:v>
                </c:pt>
                <c:pt idx="563">
                  <c:v>140.75</c:v>
                </c:pt>
                <c:pt idx="564">
                  <c:v>141</c:v>
                </c:pt>
                <c:pt idx="565">
                  <c:v>141.25</c:v>
                </c:pt>
                <c:pt idx="566">
                  <c:v>141.5</c:v>
                </c:pt>
                <c:pt idx="567">
                  <c:v>141.75</c:v>
                </c:pt>
                <c:pt idx="568">
                  <c:v>142</c:v>
                </c:pt>
                <c:pt idx="569">
                  <c:v>142.25</c:v>
                </c:pt>
                <c:pt idx="570">
                  <c:v>142.5</c:v>
                </c:pt>
                <c:pt idx="571">
                  <c:v>142.75</c:v>
                </c:pt>
                <c:pt idx="572">
                  <c:v>143</c:v>
                </c:pt>
                <c:pt idx="573">
                  <c:v>143.25</c:v>
                </c:pt>
                <c:pt idx="574">
                  <c:v>143.5</c:v>
                </c:pt>
                <c:pt idx="575">
                  <c:v>143.75</c:v>
                </c:pt>
                <c:pt idx="576">
                  <c:v>144</c:v>
                </c:pt>
                <c:pt idx="577">
                  <c:v>144.25</c:v>
                </c:pt>
                <c:pt idx="578">
                  <c:v>144.5</c:v>
                </c:pt>
                <c:pt idx="579">
                  <c:v>144.75</c:v>
                </c:pt>
                <c:pt idx="580">
                  <c:v>145</c:v>
                </c:pt>
                <c:pt idx="581">
                  <c:v>145.25</c:v>
                </c:pt>
                <c:pt idx="582">
                  <c:v>145.5</c:v>
                </c:pt>
                <c:pt idx="583">
                  <c:v>145.75</c:v>
                </c:pt>
                <c:pt idx="584">
                  <c:v>146</c:v>
                </c:pt>
                <c:pt idx="585">
                  <c:v>146.25</c:v>
                </c:pt>
                <c:pt idx="586">
                  <c:v>146.5</c:v>
                </c:pt>
                <c:pt idx="587">
                  <c:v>146.75</c:v>
                </c:pt>
                <c:pt idx="588">
                  <c:v>147</c:v>
                </c:pt>
                <c:pt idx="589">
                  <c:v>147.25</c:v>
                </c:pt>
                <c:pt idx="590">
                  <c:v>147.5</c:v>
                </c:pt>
                <c:pt idx="591">
                  <c:v>147.75</c:v>
                </c:pt>
                <c:pt idx="592">
                  <c:v>148</c:v>
                </c:pt>
                <c:pt idx="593">
                  <c:v>148.25</c:v>
                </c:pt>
                <c:pt idx="594">
                  <c:v>148.5</c:v>
                </c:pt>
                <c:pt idx="595">
                  <c:v>148.75</c:v>
                </c:pt>
                <c:pt idx="596">
                  <c:v>149</c:v>
                </c:pt>
                <c:pt idx="597">
                  <c:v>149.25</c:v>
                </c:pt>
                <c:pt idx="598">
                  <c:v>149.5</c:v>
                </c:pt>
                <c:pt idx="599">
                  <c:v>149.75</c:v>
                </c:pt>
                <c:pt idx="600">
                  <c:v>150</c:v>
                </c:pt>
                <c:pt idx="601">
                  <c:v>150.25</c:v>
                </c:pt>
                <c:pt idx="602">
                  <c:v>150.5</c:v>
                </c:pt>
                <c:pt idx="603">
                  <c:v>150.75</c:v>
                </c:pt>
                <c:pt idx="604">
                  <c:v>151</c:v>
                </c:pt>
                <c:pt idx="605">
                  <c:v>151.25</c:v>
                </c:pt>
                <c:pt idx="606">
                  <c:v>151.5</c:v>
                </c:pt>
                <c:pt idx="607">
                  <c:v>151.75</c:v>
                </c:pt>
                <c:pt idx="608">
                  <c:v>152</c:v>
                </c:pt>
                <c:pt idx="609">
                  <c:v>152.25</c:v>
                </c:pt>
                <c:pt idx="610">
                  <c:v>152.5</c:v>
                </c:pt>
                <c:pt idx="611">
                  <c:v>152.75</c:v>
                </c:pt>
                <c:pt idx="612">
                  <c:v>153</c:v>
                </c:pt>
                <c:pt idx="613">
                  <c:v>153.25</c:v>
                </c:pt>
                <c:pt idx="614">
                  <c:v>153.5</c:v>
                </c:pt>
                <c:pt idx="615">
                  <c:v>153.75</c:v>
                </c:pt>
                <c:pt idx="616">
                  <c:v>154</c:v>
                </c:pt>
                <c:pt idx="617">
                  <c:v>154.25</c:v>
                </c:pt>
                <c:pt idx="618">
                  <c:v>154.5</c:v>
                </c:pt>
                <c:pt idx="619">
                  <c:v>154.75</c:v>
                </c:pt>
                <c:pt idx="620">
                  <c:v>155</c:v>
                </c:pt>
                <c:pt idx="621">
                  <c:v>155.25</c:v>
                </c:pt>
                <c:pt idx="622">
                  <c:v>155.5</c:v>
                </c:pt>
                <c:pt idx="623">
                  <c:v>155.75</c:v>
                </c:pt>
                <c:pt idx="624">
                  <c:v>156</c:v>
                </c:pt>
                <c:pt idx="625">
                  <c:v>156.25</c:v>
                </c:pt>
                <c:pt idx="626">
                  <c:v>156.5</c:v>
                </c:pt>
                <c:pt idx="627">
                  <c:v>156.75</c:v>
                </c:pt>
                <c:pt idx="628">
                  <c:v>157</c:v>
                </c:pt>
                <c:pt idx="629">
                  <c:v>157.25</c:v>
                </c:pt>
                <c:pt idx="630">
                  <c:v>157.5</c:v>
                </c:pt>
                <c:pt idx="631">
                  <c:v>157.75</c:v>
                </c:pt>
                <c:pt idx="632">
                  <c:v>158</c:v>
                </c:pt>
                <c:pt idx="633">
                  <c:v>158.25</c:v>
                </c:pt>
                <c:pt idx="634">
                  <c:v>158.5</c:v>
                </c:pt>
                <c:pt idx="635">
                  <c:v>158.75</c:v>
                </c:pt>
                <c:pt idx="636">
                  <c:v>159</c:v>
                </c:pt>
                <c:pt idx="637">
                  <c:v>159.25</c:v>
                </c:pt>
                <c:pt idx="638">
                  <c:v>159.5</c:v>
                </c:pt>
                <c:pt idx="639">
                  <c:v>159.75</c:v>
                </c:pt>
                <c:pt idx="640">
                  <c:v>160</c:v>
                </c:pt>
                <c:pt idx="641">
                  <c:v>160.25</c:v>
                </c:pt>
                <c:pt idx="642">
                  <c:v>160.5</c:v>
                </c:pt>
                <c:pt idx="643">
                  <c:v>160.75</c:v>
                </c:pt>
                <c:pt idx="644">
                  <c:v>161</c:v>
                </c:pt>
                <c:pt idx="645">
                  <c:v>161.25</c:v>
                </c:pt>
                <c:pt idx="646">
                  <c:v>161.5</c:v>
                </c:pt>
                <c:pt idx="647">
                  <c:v>161.75</c:v>
                </c:pt>
                <c:pt idx="648">
                  <c:v>162</c:v>
                </c:pt>
                <c:pt idx="649">
                  <c:v>162.25</c:v>
                </c:pt>
                <c:pt idx="650">
                  <c:v>162.5</c:v>
                </c:pt>
                <c:pt idx="651">
                  <c:v>162.75</c:v>
                </c:pt>
                <c:pt idx="652">
                  <c:v>163</c:v>
                </c:pt>
                <c:pt idx="653">
                  <c:v>163.25</c:v>
                </c:pt>
                <c:pt idx="654">
                  <c:v>163.5</c:v>
                </c:pt>
                <c:pt idx="655">
                  <c:v>163.75</c:v>
                </c:pt>
                <c:pt idx="656">
                  <c:v>164</c:v>
                </c:pt>
                <c:pt idx="657">
                  <c:v>164.25</c:v>
                </c:pt>
                <c:pt idx="658">
                  <c:v>164.5</c:v>
                </c:pt>
                <c:pt idx="659">
                  <c:v>164.75</c:v>
                </c:pt>
                <c:pt idx="660">
                  <c:v>165</c:v>
                </c:pt>
                <c:pt idx="661">
                  <c:v>165.25</c:v>
                </c:pt>
                <c:pt idx="662">
                  <c:v>165.5</c:v>
                </c:pt>
                <c:pt idx="663">
                  <c:v>165.75</c:v>
                </c:pt>
                <c:pt idx="664">
                  <c:v>166</c:v>
                </c:pt>
                <c:pt idx="665">
                  <c:v>166.25</c:v>
                </c:pt>
                <c:pt idx="666">
                  <c:v>166.5</c:v>
                </c:pt>
                <c:pt idx="667">
                  <c:v>166.75</c:v>
                </c:pt>
                <c:pt idx="668">
                  <c:v>167</c:v>
                </c:pt>
                <c:pt idx="669">
                  <c:v>167.25</c:v>
                </c:pt>
                <c:pt idx="670">
                  <c:v>167.5</c:v>
                </c:pt>
                <c:pt idx="671">
                  <c:v>167.75</c:v>
                </c:pt>
                <c:pt idx="672">
                  <c:v>168</c:v>
                </c:pt>
              </c:numCache>
            </c:numRef>
          </c:xVal>
          <c:yVal>
            <c:numRef>
              <c:f>Plots!$V$5:$V$677</c:f>
              <c:numCache>
                <c:formatCode>General</c:formatCode>
                <c:ptCount val="673"/>
                <c:pt idx="0">
                  <c:v>976.3</c:v>
                </c:pt>
                <c:pt idx="1">
                  <c:v>976.3</c:v>
                </c:pt>
                <c:pt idx="2">
                  <c:v>976.3</c:v>
                </c:pt>
                <c:pt idx="3">
                  <c:v>976.3</c:v>
                </c:pt>
                <c:pt idx="4">
                  <c:v>976.3</c:v>
                </c:pt>
                <c:pt idx="5">
                  <c:v>976.3</c:v>
                </c:pt>
                <c:pt idx="6">
                  <c:v>976.3</c:v>
                </c:pt>
                <c:pt idx="7">
                  <c:v>976.3</c:v>
                </c:pt>
                <c:pt idx="8">
                  <c:v>976.3</c:v>
                </c:pt>
                <c:pt idx="9">
                  <c:v>976.3</c:v>
                </c:pt>
                <c:pt idx="10">
                  <c:v>976.3</c:v>
                </c:pt>
                <c:pt idx="11">
                  <c:v>976.3</c:v>
                </c:pt>
                <c:pt idx="12">
                  <c:v>976.3</c:v>
                </c:pt>
                <c:pt idx="13">
                  <c:v>976.3</c:v>
                </c:pt>
                <c:pt idx="14">
                  <c:v>976.4</c:v>
                </c:pt>
                <c:pt idx="15">
                  <c:v>976.4</c:v>
                </c:pt>
                <c:pt idx="16">
                  <c:v>976.4</c:v>
                </c:pt>
                <c:pt idx="17">
                  <c:v>976.4</c:v>
                </c:pt>
                <c:pt idx="18">
                  <c:v>976.4</c:v>
                </c:pt>
                <c:pt idx="19">
                  <c:v>976.5</c:v>
                </c:pt>
                <c:pt idx="20">
                  <c:v>976.5</c:v>
                </c:pt>
                <c:pt idx="21">
                  <c:v>976.5</c:v>
                </c:pt>
                <c:pt idx="22">
                  <c:v>976.5</c:v>
                </c:pt>
                <c:pt idx="23">
                  <c:v>976.5</c:v>
                </c:pt>
                <c:pt idx="24">
                  <c:v>976.6</c:v>
                </c:pt>
                <c:pt idx="25">
                  <c:v>976.6</c:v>
                </c:pt>
                <c:pt idx="26">
                  <c:v>976.6</c:v>
                </c:pt>
                <c:pt idx="27">
                  <c:v>976.6</c:v>
                </c:pt>
                <c:pt idx="28">
                  <c:v>976.6</c:v>
                </c:pt>
                <c:pt idx="29">
                  <c:v>976.6</c:v>
                </c:pt>
                <c:pt idx="30">
                  <c:v>976.6</c:v>
                </c:pt>
                <c:pt idx="31">
                  <c:v>976.7</c:v>
                </c:pt>
                <c:pt idx="32">
                  <c:v>976.7</c:v>
                </c:pt>
                <c:pt idx="33">
                  <c:v>976.7</c:v>
                </c:pt>
                <c:pt idx="34">
                  <c:v>976.7</c:v>
                </c:pt>
                <c:pt idx="35">
                  <c:v>976.7</c:v>
                </c:pt>
                <c:pt idx="36">
                  <c:v>976.7</c:v>
                </c:pt>
                <c:pt idx="37">
                  <c:v>976.7</c:v>
                </c:pt>
                <c:pt idx="38">
                  <c:v>976.8</c:v>
                </c:pt>
                <c:pt idx="39">
                  <c:v>976.8</c:v>
                </c:pt>
                <c:pt idx="40">
                  <c:v>976.8</c:v>
                </c:pt>
                <c:pt idx="41">
                  <c:v>976.8</c:v>
                </c:pt>
                <c:pt idx="42">
                  <c:v>976.8</c:v>
                </c:pt>
                <c:pt idx="43">
                  <c:v>976.8</c:v>
                </c:pt>
                <c:pt idx="44">
                  <c:v>976.8</c:v>
                </c:pt>
                <c:pt idx="45">
                  <c:v>976.8</c:v>
                </c:pt>
                <c:pt idx="46">
                  <c:v>976.9</c:v>
                </c:pt>
                <c:pt idx="47">
                  <c:v>976.9</c:v>
                </c:pt>
                <c:pt idx="48">
                  <c:v>976.9</c:v>
                </c:pt>
                <c:pt idx="49">
                  <c:v>976.9</c:v>
                </c:pt>
                <c:pt idx="50">
                  <c:v>976.9</c:v>
                </c:pt>
                <c:pt idx="51">
                  <c:v>977</c:v>
                </c:pt>
                <c:pt idx="52">
                  <c:v>977.1</c:v>
                </c:pt>
                <c:pt idx="53">
                  <c:v>977.3</c:v>
                </c:pt>
                <c:pt idx="54">
                  <c:v>977.5</c:v>
                </c:pt>
                <c:pt idx="55">
                  <c:v>977.8</c:v>
                </c:pt>
                <c:pt idx="56">
                  <c:v>978.1</c:v>
                </c:pt>
                <c:pt idx="57">
                  <c:v>978.6</c:v>
                </c:pt>
                <c:pt idx="58">
                  <c:v>979.1</c:v>
                </c:pt>
                <c:pt idx="59">
                  <c:v>979.6</c:v>
                </c:pt>
                <c:pt idx="60">
                  <c:v>980.2</c:v>
                </c:pt>
                <c:pt idx="61">
                  <c:v>980.9</c:v>
                </c:pt>
                <c:pt idx="62">
                  <c:v>981.4</c:v>
                </c:pt>
                <c:pt idx="63">
                  <c:v>981.6</c:v>
                </c:pt>
                <c:pt idx="64">
                  <c:v>981.7</c:v>
                </c:pt>
                <c:pt idx="65">
                  <c:v>981.9</c:v>
                </c:pt>
                <c:pt idx="66">
                  <c:v>982.2</c:v>
                </c:pt>
                <c:pt idx="67">
                  <c:v>982.4</c:v>
                </c:pt>
                <c:pt idx="68">
                  <c:v>982.7</c:v>
                </c:pt>
                <c:pt idx="69">
                  <c:v>983</c:v>
                </c:pt>
                <c:pt idx="70">
                  <c:v>983.2</c:v>
                </c:pt>
                <c:pt idx="71">
                  <c:v>983.4</c:v>
                </c:pt>
                <c:pt idx="72">
                  <c:v>983.7</c:v>
                </c:pt>
                <c:pt idx="73">
                  <c:v>983.9</c:v>
                </c:pt>
                <c:pt idx="74">
                  <c:v>984.2</c:v>
                </c:pt>
                <c:pt idx="75">
                  <c:v>984.4</c:v>
                </c:pt>
                <c:pt idx="76">
                  <c:v>984.6</c:v>
                </c:pt>
                <c:pt idx="77">
                  <c:v>984.8</c:v>
                </c:pt>
                <c:pt idx="78">
                  <c:v>985.1</c:v>
                </c:pt>
                <c:pt idx="79">
                  <c:v>985.3</c:v>
                </c:pt>
                <c:pt idx="80">
                  <c:v>985.5</c:v>
                </c:pt>
                <c:pt idx="81">
                  <c:v>985.8</c:v>
                </c:pt>
                <c:pt idx="82">
                  <c:v>986</c:v>
                </c:pt>
                <c:pt idx="83">
                  <c:v>986.2</c:v>
                </c:pt>
                <c:pt idx="84">
                  <c:v>986.5</c:v>
                </c:pt>
                <c:pt idx="85">
                  <c:v>986.7</c:v>
                </c:pt>
                <c:pt idx="86">
                  <c:v>987</c:v>
                </c:pt>
                <c:pt idx="87">
                  <c:v>987.2</c:v>
                </c:pt>
                <c:pt idx="88">
                  <c:v>987.5</c:v>
                </c:pt>
                <c:pt idx="89">
                  <c:v>987.7</c:v>
                </c:pt>
                <c:pt idx="90">
                  <c:v>987.9</c:v>
                </c:pt>
                <c:pt idx="91">
                  <c:v>988.1</c:v>
                </c:pt>
                <c:pt idx="92">
                  <c:v>988.4</c:v>
                </c:pt>
                <c:pt idx="93">
                  <c:v>988.6</c:v>
                </c:pt>
                <c:pt idx="94">
                  <c:v>988.9</c:v>
                </c:pt>
                <c:pt idx="95">
                  <c:v>989.1</c:v>
                </c:pt>
                <c:pt idx="96">
                  <c:v>989.4</c:v>
                </c:pt>
                <c:pt idx="97">
                  <c:v>989.6</c:v>
                </c:pt>
                <c:pt idx="98">
                  <c:v>989.9</c:v>
                </c:pt>
                <c:pt idx="99">
                  <c:v>990.2</c:v>
                </c:pt>
                <c:pt idx="100">
                  <c:v>990.4</c:v>
                </c:pt>
                <c:pt idx="101">
                  <c:v>990.7</c:v>
                </c:pt>
                <c:pt idx="102">
                  <c:v>991</c:v>
                </c:pt>
                <c:pt idx="103">
                  <c:v>991.3</c:v>
                </c:pt>
                <c:pt idx="104">
                  <c:v>991.6</c:v>
                </c:pt>
                <c:pt idx="105">
                  <c:v>991.9</c:v>
                </c:pt>
                <c:pt idx="106">
                  <c:v>992.2</c:v>
                </c:pt>
                <c:pt idx="107">
                  <c:v>992.5</c:v>
                </c:pt>
                <c:pt idx="108">
                  <c:v>992.8</c:v>
                </c:pt>
                <c:pt idx="109">
                  <c:v>993.1</c:v>
                </c:pt>
                <c:pt idx="110">
                  <c:v>993.4</c:v>
                </c:pt>
                <c:pt idx="111">
                  <c:v>993.8</c:v>
                </c:pt>
                <c:pt idx="112">
                  <c:v>994.1</c:v>
                </c:pt>
                <c:pt idx="113">
                  <c:v>994.5</c:v>
                </c:pt>
                <c:pt idx="114">
                  <c:v>994.8</c:v>
                </c:pt>
                <c:pt idx="115">
                  <c:v>995.2</c:v>
                </c:pt>
                <c:pt idx="116">
                  <c:v>995.6</c:v>
                </c:pt>
                <c:pt idx="117">
                  <c:v>995.9</c:v>
                </c:pt>
                <c:pt idx="118">
                  <c:v>996.3</c:v>
                </c:pt>
                <c:pt idx="119">
                  <c:v>996.7</c:v>
                </c:pt>
                <c:pt idx="120">
                  <c:v>997.1</c:v>
                </c:pt>
                <c:pt idx="121">
                  <c:v>997.5</c:v>
                </c:pt>
                <c:pt idx="122">
                  <c:v>997.9</c:v>
                </c:pt>
                <c:pt idx="123">
                  <c:v>998.3</c:v>
                </c:pt>
                <c:pt idx="124">
                  <c:v>998.7</c:v>
                </c:pt>
                <c:pt idx="125">
                  <c:v>999.1</c:v>
                </c:pt>
                <c:pt idx="126">
                  <c:v>999.5</c:v>
                </c:pt>
                <c:pt idx="127">
                  <c:v>1000</c:v>
                </c:pt>
                <c:pt idx="128">
                  <c:v>1000.4</c:v>
                </c:pt>
                <c:pt idx="129">
                  <c:v>1000.8</c:v>
                </c:pt>
                <c:pt idx="130">
                  <c:v>1001.3</c:v>
                </c:pt>
                <c:pt idx="131">
                  <c:v>1001.7</c:v>
                </c:pt>
                <c:pt idx="132">
                  <c:v>1002.1</c:v>
                </c:pt>
                <c:pt idx="133">
                  <c:v>1002.6</c:v>
                </c:pt>
                <c:pt idx="134">
                  <c:v>1003.1</c:v>
                </c:pt>
                <c:pt idx="135">
                  <c:v>1003.6</c:v>
                </c:pt>
                <c:pt idx="136">
                  <c:v>1004.2</c:v>
                </c:pt>
                <c:pt idx="137">
                  <c:v>1004.7</c:v>
                </c:pt>
                <c:pt idx="138">
                  <c:v>1005.3</c:v>
                </c:pt>
                <c:pt idx="139">
                  <c:v>1005.9</c:v>
                </c:pt>
                <c:pt idx="140">
                  <c:v>1006.5</c:v>
                </c:pt>
                <c:pt idx="141">
                  <c:v>1007.1</c:v>
                </c:pt>
                <c:pt idx="142">
                  <c:v>1007.7</c:v>
                </c:pt>
                <c:pt idx="143">
                  <c:v>1008.4</c:v>
                </c:pt>
                <c:pt idx="144">
                  <c:v>1009</c:v>
                </c:pt>
                <c:pt idx="145">
                  <c:v>1009.7</c:v>
                </c:pt>
                <c:pt idx="146">
                  <c:v>1010.4</c:v>
                </c:pt>
                <c:pt idx="147">
                  <c:v>1011.1</c:v>
                </c:pt>
                <c:pt idx="148">
                  <c:v>1011.8</c:v>
                </c:pt>
                <c:pt idx="149">
                  <c:v>1012.6</c:v>
                </c:pt>
                <c:pt idx="150">
                  <c:v>1013.3</c:v>
                </c:pt>
                <c:pt idx="151">
                  <c:v>1014.1</c:v>
                </c:pt>
                <c:pt idx="152">
                  <c:v>1014.9</c:v>
                </c:pt>
                <c:pt idx="153">
                  <c:v>1015.8</c:v>
                </c:pt>
                <c:pt idx="154">
                  <c:v>1016.7</c:v>
                </c:pt>
                <c:pt idx="155">
                  <c:v>1017.8</c:v>
                </c:pt>
                <c:pt idx="156">
                  <c:v>1018.8</c:v>
                </c:pt>
                <c:pt idx="157">
                  <c:v>1020</c:v>
                </c:pt>
                <c:pt idx="158">
                  <c:v>1021.3</c:v>
                </c:pt>
                <c:pt idx="159">
                  <c:v>1022.7</c:v>
                </c:pt>
                <c:pt idx="160">
                  <c:v>1024.4000000000001</c:v>
                </c:pt>
                <c:pt idx="161">
                  <c:v>1026.2</c:v>
                </c:pt>
                <c:pt idx="162">
                  <c:v>1028.2</c:v>
                </c:pt>
                <c:pt idx="163">
                  <c:v>1030.4000000000001</c:v>
                </c:pt>
                <c:pt idx="164">
                  <c:v>1032.7</c:v>
                </c:pt>
                <c:pt idx="165">
                  <c:v>1035.2</c:v>
                </c:pt>
                <c:pt idx="166">
                  <c:v>1037.7</c:v>
                </c:pt>
                <c:pt idx="167">
                  <c:v>1040.4000000000001</c:v>
                </c:pt>
                <c:pt idx="168">
                  <c:v>1043.2</c:v>
                </c:pt>
                <c:pt idx="169">
                  <c:v>1046</c:v>
                </c:pt>
                <c:pt idx="170">
                  <c:v>1048.8</c:v>
                </c:pt>
                <c:pt idx="171">
                  <c:v>1051.5999999999999</c:v>
                </c:pt>
                <c:pt idx="172">
                  <c:v>1054.3</c:v>
                </c:pt>
                <c:pt idx="173">
                  <c:v>1056.9000000000001</c:v>
                </c:pt>
                <c:pt idx="174">
                  <c:v>1059.2</c:v>
                </c:pt>
                <c:pt idx="175">
                  <c:v>1061.4000000000001</c:v>
                </c:pt>
                <c:pt idx="176">
                  <c:v>1063.3</c:v>
                </c:pt>
                <c:pt idx="177">
                  <c:v>1065</c:v>
                </c:pt>
                <c:pt idx="178">
                  <c:v>1066.4000000000001</c:v>
                </c:pt>
                <c:pt idx="179">
                  <c:v>1067.7</c:v>
                </c:pt>
                <c:pt idx="180">
                  <c:v>1068.8</c:v>
                </c:pt>
                <c:pt idx="181">
                  <c:v>1069.7</c:v>
                </c:pt>
                <c:pt idx="182">
                  <c:v>1070.5</c:v>
                </c:pt>
                <c:pt idx="183">
                  <c:v>1071.0999999999999</c:v>
                </c:pt>
                <c:pt idx="184">
                  <c:v>1071.5999999999999</c:v>
                </c:pt>
                <c:pt idx="185">
                  <c:v>1072</c:v>
                </c:pt>
                <c:pt idx="186">
                  <c:v>1072.3</c:v>
                </c:pt>
                <c:pt idx="187">
                  <c:v>1072.5999999999999</c:v>
                </c:pt>
                <c:pt idx="188">
                  <c:v>1072.7</c:v>
                </c:pt>
                <c:pt idx="189">
                  <c:v>1072.8</c:v>
                </c:pt>
                <c:pt idx="190">
                  <c:v>1072.9000000000001</c:v>
                </c:pt>
                <c:pt idx="191">
                  <c:v>1072.9000000000001</c:v>
                </c:pt>
                <c:pt idx="192">
                  <c:v>1072.8</c:v>
                </c:pt>
                <c:pt idx="193">
                  <c:v>1072.7</c:v>
                </c:pt>
                <c:pt idx="194">
                  <c:v>1072.5999999999999</c:v>
                </c:pt>
                <c:pt idx="195">
                  <c:v>1072.4000000000001</c:v>
                </c:pt>
                <c:pt idx="196">
                  <c:v>1071.8</c:v>
                </c:pt>
                <c:pt idx="197">
                  <c:v>1071.2</c:v>
                </c:pt>
                <c:pt idx="198">
                  <c:v>1070.7</c:v>
                </c:pt>
                <c:pt idx="199">
                  <c:v>1070.0999999999999</c:v>
                </c:pt>
                <c:pt idx="200">
                  <c:v>1069.5999999999999</c:v>
                </c:pt>
                <c:pt idx="201">
                  <c:v>1069.0999999999999</c:v>
                </c:pt>
                <c:pt idx="202">
                  <c:v>1068.5999999999999</c:v>
                </c:pt>
                <c:pt idx="203">
                  <c:v>1068.0999999999999</c:v>
                </c:pt>
                <c:pt idx="204">
                  <c:v>1067.5999999999999</c:v>
                </c:pt>
                <c:pt idx="205">
                  <c:v>1067.2</c:v>
                </c:pt>
                <c:pt idx="206">
                  <c:v>1066.7</c:v>
                </c:pt>
                <c:pt idx="207">
                  <c:v>1066.3</c:v>
                </c:pt>
                <c:pt idx="208">
                  <c:v>1065.9000000000001</c:v>
                </c:pt>
                <c:pt idx="209">
                  <c:v>1065.5</c:v>
                </c:pt>
                <c:pt idx="210">
                  <c:v>1065.0999999999999</c:v>
                </c:pt>
                <c:pt idx="211">
                  <c:v>1064.7</c:v>
                </c:pt>
                <c:pt idx="212">
                  <c:v>1064.4000000000001</c:v>
                </c:pt>
                <c:pt idx="213">
                  <c:v>1064</c:v>
                </c:pt>
                <c:pt idx="214">
                  <c:v>1063.7</c:v>
                </c:pt>
                <c:pt idx="215">
                  <c:v>1063.4000000000001</c:v>
                </c:pt>
                <c:pt idx="216">
                  <c:v>1063</c:v>
                </c:pt>
                <c:pt idx="217">
                  <c:v>1062.7</c:v>
                </c:pt>
                <c:pt idx="218">
                  <c:v>1062.5</c:v>
                </c:pt>
                <c:pt idx="219">
                  <c:v>1062.2</c:v>
                </c:pt>
                <c:pt idx="220">
                  <c:v>1061.9000000000001</c:v>
                </c:pt>
                <c:pt idx="221">
                  <c:v>1061.7</c:v>
                </c:pt>
                <c:pt idx="222">
                  <c:v>1061.4000000000001</c:v>
                </c:pt>
                <c:pt idx="223">
                  <c:v>1061.2</c:v>
                </c:pt>
                <c:pt idx="224">
                  <c:v>1060.9000000000001</c:v>
                </c:pt>
                <c:pt idx="225">
                  <c:v>1060.7</c:v>
                </c:pt>
                <c:pt idx="226">
                  <c:v>1060.5</c:v>
                </c:pt>
                <c:pt idx="227">
                  <c:v>1060.3</c:v>
                </c:pt>
                <c:pt idx="228">
                  <c:v>1060</c:v>
                </c:pt>
                <c:pt idx="229">
                  <c:v>1059.8</c:v>
                </c:pt>
                <c:pt idx="230">
                  <c:v>1059.5999999999999</c:v>
                </c:pt>
                <c:pt idx="231">
                  <c:v>1059.4000000000001</c:v>
                </c:pt>
                <c:pt idx="232">
                  <c:v>1059.2</c:v>
                </c:pt>
                <c:pt idx="233">
                  <c:v>1059.0999999999999</c:v>
                </c:pt>
                <c:pt idx="234">
                  <c:v>1058.9000000000001</c:v>
                </c:pt>
                <c:pt idx="235">
                  <c:v>1058.7</c:v>
                </c:pt>
                <c:pt idx="236">
                  <c:v>1058.5</c:v>
                </c:pt>
                <c:pt idx="237">
                  <c:v>1058.4000000000001</c:v>
                </c:pt>
                <c:pt idx="238">
                  <c:v>1058.2</c:v>
                </c:pt>
                <c:pt idx="239">
                  <c:v>1058.0999999999999</c:v>
                </c:pt>
                <c:pt idx="240">
                  <c:v>1057.9000000000001</c:v>
                </c:pt>
                <c:pt idx="241">
                  <c:v>1057.8</c:v>
                </c:pt>
                <c:pt idx="242">
                  <c:v>1057.5999999999999</c:v>
                </c:pt>
                <c:pt idx="243">
                  <c:v>1057.5</c:v>
                </c:pt>
                <c:pt idx="244">
                  <c:v>1057.4000000000001</c:v>
                </c:pt>
                <c:pt idx="245">
                  <c:v>1057.2</c:v>
                </c:pt>
                <c:pt idx="246">
                  <c:v>1057.0999999999999</c:v>
                </c:pt>
                <c:pt idx="247">
                  <c:v>1057</c:v>
                </c:pt>
                <c:pt idx="248">
                  <c:v>1056.9000000000001</c:v>
                </c:pt>
                <c:pt idx="249">
                  <c:v>1056.8</c:v>
                </c:pt>
                <c:pt idx="250">
                  <c:v>1056.5999999999999</c:v>
                </c:pt>
                <c:pt idx="251">
                  <c:v>1056.5</c:v>
                </c:pt>
                <c:pt idx="252">
                  <c:v>1056.4000000000001</c:v>
                </c:pt>
                <c:pt idx="253">
                  <c:v>1056.3</c:v>
                </c:pt>
                <c:pt idx="254">
                  <c:v>1056.2</c:v>
                </c:pt>
                <c:pt idx="255">
                  <c:v>1056.0999999999999</c:v>
                </c:pt>
                <c:pt idx="256">
                  <c:v>1056</c:v>
                </c:pt>
                <c:pt idx="257">
                  <c:v>1055.9000000000001</c:v>
                </c:pt>
                <c:pt idx="258">
                  <c:v>1055.8</c:v>
                </c:pt>
                <c:pt idx="259">
                  <c:v>1055.7</c:v>
                </c:pt>
                <c:pt idx="260">
                  <c:v>1055.7</c:v>
                </c:pt>
                <c:pt idx="261">
                  <c:v>1055.5999999999999</c:v>
                </c:pt>
                <c:pt idx="262">
                  <c:v>1055.5</c:v>
                </c:pt>
                <c:pt idx="263">
                  <c:v>1055.4000000000001</c:v>
                </c:pt>
                <c:pt idx="264">
                  <c:v>1055.3</c:v>
                </c:pt>
                <c:pt idx="265">
                  <c:v>1055.3</c:v>
                </c:pt>
                <c:pt idx="266">
                  <c:v>1055.2</c:v>
                </c:pt>
                <c:pt idx="267">
                  <c:v>1055.0999999999999</c:v>
                </c:pt>
                <c:pt idx="268">
                  <c:v>1055</c:v>
                </c:pt>
                <c:pt idx="269">
                  <c:v>1055</c:v>
                </c:pt>
                <c:pt idx="270">
                  <c:v>1054.9000000000001</c:v>
                </c:pt>
                <c:pt idx="271">
                  <c:v>1054.8</c:v>
                </c:pt>
                <c:pt idx="272">
                  <c:v>1054.8</c:v>
                </c:pt>
                <c:pt idx="273">
                  <c:v>1054.7</c:v>
                </c:pt>
                <c:pt idx="274">
                  <c:v>1054.5999999999999</c:v>
                </c:pt>
                <c:pt idx="275">
                  <c:v>1054.5999999999999</c:v>
                </c:pt>
                <c:pt idx="276">
                  <c:v>1054.5</c:v>
                </c:pt>
                <c:pt idx="277">
                  <c:v>1054.5</c:v>
                </c:pt>
                <c:pt idx="278">
                  <c:v>1054.4000000000001</c:v>
                </c:pt>
                <c:pt idx="279">
                  <c:v>1054.3</c:v>
                </c:pt>
                <c:pt idx="280">
                  <c:v>1054.3</c:v>
                </c:pt>
                <c:pt idx="281">
                  <c:v>1054.2</c:v>
                </c:pt>
                <c:pt idx="282">
                  <c:v>1054.2</c:v>
                </c:pt>
                <c:pt idx="283">
                  <c:v>1054.0999999999999</c:v>
                </c:pt>
                <c:pt idx="284">
                  <c:v>1054</c:v>
                </c:pt>
                <c:pt idx="285">
                  <c:v>1054</c:v>
                </c:pt>
                <c:pt idx="286">
                  <c:v>1053.9000000000001</c:v>
                </c:pt>
                <c:pt idx="287">
                  <c:v>1053.9000000000001</c:v>
                </c:pt>
                <c:pt idx="288">
                  <c:v>1053.8</c:v>
                </c:pt>
                <c:pt idx="289">
                  <c:v>1053.8</c:v>
                </c:pt>
                <c:pt idx="290">
                  <c:v>1053.7</c:v>
                </c:pt>
                <c:pt idx="291">
                  <c:v>1053.7</c:v>
                </c:pt>
                <c:pt idx="292">
                  <c:v>1053.5999999999999</c:v>
                </c:pt>
                <c:pt idx="293">
                  <c:v>1053.5999999999999</c:v>
                </c:pt>
                <c:pt idx="294">
                  <c:v>1053.5</c:v>
                </c:pt>
                <c:pt idx="295">
                  <c:v>1053.5</c:v>
                </c:pt>
                <c:pt idx="296">
                  <c:v>1053.4000000000001</c:v>
                </c:pt>
                <c:pt idx="297">
                  <c:v>1053.4000000000001</c:v>
                </c:pt>
                <c:pt idx="298">
                  <c:v>1053.3</c:v>
                </c:pt>
                <c:pt idx="299">
                  <c:v>1053.2</c:v>
                </c:pt>
                <c:pt idx="300">
                  <c:v>1053.2</c:v>
                </c:pt>
                <c:pt idx="301">
                  <c:v>1053.0999999999999</c:v>
                </c:pt>
                <c:pt idx="302">
                  <c:v>1053.0999999999999</c:v>
                </c:pt>
                <c:pt idx="303">
                  <c:v>1053</c:v>
                </c:pt>
                <c:pt idx="304">
                  <c:v>1053</c:v>
                </c:pt>
                <c:pt idx="305">
                  <c:v>1052.9000000000001</c:v>
                </c:pt>
                <c:pt idx="306">
                  <c:v>1052.9000000000001</c:v>
                </c:pt>
                <c:pt idx="307">
                  <c:v>1052.9000000000001</c:v>
                </c:pt>
                <c:pt idx="308">
                  <c:v>1052.8</c:v>
                </c:pt>
                <c:pt idx="309">
                  <c:v>1052.8</c:v>
                </c:pt>
                <c:pt idx="310">
                  <c:v>1052.7</c:v>
                </c:pt>
                <c:pt idx="311">
                  <c:v>1052.7</c:v>
                </c:pt>
                <c:pt idx="312">
                  <c:v>1052.5999999999999</c:v>
                </c:pt>
                <c:pt idx="313">
                  <c:v>1052.5999999999999</c:v>
                </c:pt>
                <c:pt idx="314">
                  <c:v>1052.5</c:v>
                </c:pt>
                <c:pt idx="315">
                  <c:v>1052.5</c:v>
                </c:pt>
                <c:pt idx="316">
                  <c:v>1052.5</c:v>
                </c:pt>
                <c:pt idx="317">
                  <c:v>1052.4000000000001</c:v>
                </c:pt>
                <c:pt idx="318">
                  <c:v>1052.4000000000001</c:v>
                </c:pt>
                <c:pt idx="319">
                  <c:v>1052.3</c:v>
                </c:pt>
                <c:pt idx="320">
                  <c:v>1052.3</c:v>
                </c:pt>
                <c:pt idx="321">
                  <c:v>1052.2</c:v>
                </c:pt>
                <c:pt idx="322">
                  <c:v>1052.2</c:v>
                </c:pt>
                <c:pt idx="323">
                  <c:v>1052.0999999999999</c:v>
                </c:pt>
                <c:pt idx="324">
                  <c:v>1052.0999999999999</c:v>
                </c:pt>
                <c:pt idx="325">
                  <c:v>1052</c:v>
                </c:pt>
                <c:pt idx="326">
                  <c:v>1052</c:v>
                </c:pt>
                <c:pt idx="327">
                  <c:v>1051.9000000000001</c:v>
                </c:pt>
                <c:pt idx="328">
                  <c:v>1051.9000000000001</c:v>
                </c:pt>
                <c:pt idx="329">
                  <c:v>1051.8</c:v>
                </c:pt>
                <c:pt idx="330">
                  <c:v>1051.8</c:v>
                </c:pt>
                <c:pt idx="331">
                  <c:v>1051.7</c:v>
                </c:pt>
                <c:pt idx="332">
                  <c:v>1051.7</c:v>
                </c:pt>
                <c:pt idx="333">
                  <c:v>1051.5999999999999</c:v>
                </c:pt>
                <c:pt idx="334">
                  <c:v>1051.5999999999999</c:v>
                </c:pt>
                <c:pt idx="335">
                  <c:v>1051.5</c:v>
                </c:pt>
                <c:pt idx="336">
                  <c:v>1051.5</c:v>
                </c:pt>
                <c:pt idx="337">
                  <c:v>1051.4000000000001</c:v>
                </c:pt>
                <c:pt idx="338">
                  <c:v>1051.4000000000001</c:v>
                </c:pt>
                <c:pt idx="339">
                  <c:v>1051.3</c:v>
                </c:pt>
                <c:pt idx="340">
                  <c:v>1051.3</c:v>
                </c:pt>
                <c:pt idx="341">
                  <c:v>1051.2</c:v>
                </c:pt>
                <c:pt idx="342">
                  <c:v>1051.2</c:v>
                </c:pt>
                <c:pt idx="343">
                  <c:v>1051.0999999999999</c:v>
                </c:pt>
                <c:pt idx="344">
                  <c:v>1051.0999999999999</c:v>
                </c:pt>
                <c:pt idx="345">
                  <c:v>1051</c:v>
                </c:pt>
                <c:pt idx="346">
                  <c:v>1051</c:v>
                </c:pt>
                <c:pt idx="347">
                  <c:v>1050.9000000000001</c:v>
                </c:pt>
                <c:pt idx="348">
                  <c:v>1050.9000000000001</c:v>
                </c:pt>
                <c:pt idx="349">
                  <c:v>1050.8</c:v>
                </c:pt>
                <c:pt idx="350">
                  <c:v>1050.8</c:v>
                </c:pt>
                <c:pt idx="351">
                  <c:v>1050.7</c:v>
                </c:pt>
                <c:pt idx="352">
                  <c:v>1050.7</c:v>
                </c:pt>
                <c:pt idx="353">
                  <c:v>1050.5999999999999</c:v>
                </c:pt>
                <c:pt idx="354">
                  <c:v>1050.5999999999999</c:v>
                </c:pt>
                <c:pt idx="355">
                  <c:v>1050.5</c:v>
                </c:pt>
                <c:pt idx="356">
                  <c:v>1050.5</c:v>
                </c:pt>
                <c:pt idx="357">
                  <c:v>1050.4000000000001</c:v>
                </c:pt>
                <c:pt idx="358">
                  <c:v>1050.4000000000001</c:v>
                </c:pt>
                <c:pt idx="359">
                  <c:v>1050.3</c:v>
                </c:pt>
                <c:pt idx="360">
                  <c:v>1050.3</c:v>
                </c:pt>
                <c:pt idx="361">
                  <c:v>1050.2</c:v>
                </c:pt>
                <c:pt idx="362">
                  <c:v>1050.2</c:v>
                </c:pt>
                <c:pt idx="363">
                  <c:v>1050.0999999999999</c:v>
                </c:pt>
                <c:pt idx="364">
                  <c:v>1050.0999999999999</c:v>
                </c:pt>
                <c:pt idx="365">
                  <c:v>1050</c:v>
                </c:pt>
                <c:pt idx="366">
                  <c:v>1050</c:v>
                </c:pt>
                <c:pt idx="367">
                  <c:v>1049.9000000000001</c:v>
                </c:pt>
                <c:pt idx="368">
                  <c:v>1049.9000000000001</c:v>
                </c:pt>
                <c:pt idx="369">
                  <c:v>1049.8</c:v>
                </c:pt>
                <c:pt idx="370">
                  <c:v>1049.8</c:v>
                </c:pt>
                <c:pt idx="371">
                  <c:v>1049.7</c:v>
                </c:pt>
                <c:pt idx="372">
                  <c:v>1049.7</c:v>
                </c:pt>
                <c:pt idx="373">
                  <c:v>1049.5999999999999</c:v>
                </c:pt>
                <c:pt idx="374">
                  <c:v>1049.5</c:v>
                </c:pt>
                <c:pt idx="375">
                  <c:v>1049.5</c:v>
                </c:pt>
                <c:pt idx="376">
                  <c:v>1049.4000000000001</c:v>
                </c:pt>
                <c:pt idx="377">
                  <c:v>1049.4000000000001</c:v>
                </c:pt>
                <c:pt idx="378">
                  <c:v>1049.3</c:v>
                </c:pt>
                <c:pt idx="379">
                  <c:v>1049.3</c:v>
                </c:pt>
                <c:pt idx="380">
                  <c:v>1049.2</c:v>
                </c:pt>
                <c:pt idx="381">
                  <c:v>1049.2</c:v>
                </c:pt>
                <c:pt idx="382">
                  <c:v>1049.0999999999999</c:v>
                </c:pt>
                <c:pt idx="383">
                  <c:v>1049.0999999999999</c:v>
                </c:pt>
                <c:pt idx="384">
                  <c:v>1049</c:v>
                </c:pt>
                <c:pt idx="385">
                  <c:v>1049</c:v>
                </c:pt>
                <c:pt idx="386">
                  <c:v>1048.9000000000001</c:v>
                </c:pt>
                <c:pt idx="387">
                  <c:v>1048.9000000000001</c:v>
                </c:pt>
                <c:pt idx="388">
                  <c:v>1048.8</c:v>
                </c:pt>
                <c:pt idx="389">
                  <c:v>1048.8</c:v>
                </c:pt>
                <c:pt idx="390">
                  <c:v>1048.7</c:v>
                </c:pt>
                <c:pt idx="391">
                  <c:v>1048.7</c:v>
                </c:pt>
                <c:pt idx="392">
                  <c:v>1048.5999999999999</c:v>
                </c:pt>
                <c:pt idx="393">
                  <c:v>1048.5</c:v>
                </c:pt>
                <c:pt idx="394">
                  <c:v>1048.5</c:v>
                </c:pt>
                <c:pt idx="395">
                  <c:v>1048.4000000000001</c:v>
                </c:pt>
                <c:pt idx="396">
                  <c:v>1048.4000000000001</c:v>
                </c:pt>
                <c:pt idx="397">
                  <c:v>1048.3</c:v>
                </c:pt>
                <c:pt idx="398">
                  <c:v>1048.3</c:v>
                </c:pt>
                <c:pt idx="399">
                  <c:v>1048.2</c:v>
                </c:pt>
                <c:pt idx="400">
                  <c:v>1048.2</c:v>
                </c:pt>
                <c:pt idx="401">
                  <c:v>1048.0999999999999</c:v>
                </c:pt>
                <c:pt idx="402">
                  <c:v>1048</c:v>
                </c:pt>
                <c:pt idx="403">
                  <c:v>1048</c:v>
                </c:pt>
                <c:pt idx="404">
                  <c:v>1047.9000000000001</c:v>
                </c:pt>
                <c:pt idx="405">
                  <c:v>1047.9000000000001</c:v>
                </c:pt>
                <c:pt idx="406">
                  <c:v>1047.8</c:v>
                </c:pt>
                <c:pt idx="407">
                  <c:v>1047.8</c:v>
                </c:pt>
                <c:pt idx="408">
                  <c:v>1047.7</c:v>
                </c:pt>
                <c:pt idx="409">
                  <c:v>1047.7</c:v>
                </c:pt>
                <c:pt idx="410">
                  <c:v>1047.5999999999999</c:v>
                </c:pt>
                <c:pt idx="411">
                  <c:v>1047.5</c:v>
                </c:pt>
                <c:pt idx="412">
                  <c:v>1047.5</c:v>
                </c:pt>
                <c:pt idx="413">
                  <c:v>1047.4000000000001</c:v>
                </c:pt>
                <c:pt idx="414">
                  <c:v>1047.4000000000001</c:v>
                </c:pt>
                <c:pt idx="415">
                  <c:v>1047.3</c:v>
                </c:pt>
                <c:pt idx="416">
                  <c:v>1047.3</c:v>
                </c:pt>
                <c:pt idx="417">
                  <c:v>1047.2</c:v>
                </c:pt>
                <c:pt idx="418">
                  <c:v>1047.2</c:v>
                </c:pt>
                <c:pt idx="419">
                  <c:v>1047.0999999999999</c:v>
                </c:pt>
                <c:pt idx="420">
                  <c:v>1047</c:v>
                </c:pt>
                <c:pt idx="421">
                  <c:v>1047</c:v>
                </c:pt>
                <c:pt idx="422">
                  <c:v>1046.9000000000001</c:v>
                </c:pt>
                <c:pt idx="423">
                  <c:v>1046.9000000000001</c:v>
                </c:pt>
                <c:pt idx="424">
                  <c:v>1046.8</c:v>
                </c:pt>
                <c:pt idx="425">
                  <c:v>1046.8</c:v>
                </c:pt>
                <c:pt idx="426">
                  <c:v>1046.7</c:v>
                </c:pt>
                <c:pt idx="427">
                  <c:v>1046.5999999999999</c:v>
                </c:pt>
                <c:pt idx="428">
                  <c:v>1046.5999999999999</c:v>
                </c:pt>
                <c:pt idx="429">
                  <c:v>1046.5</c:v>
                </c:pt>
                <c:pt idx="430">
                  <c:v>1046.5</c:v>
                </c:pt>
                <c:pt idx="431">
                  <c:v>1046.4000000000001</c:v>
                </c:pt>
                <c:pt idx="432">
                  <c:v>1046.4000000000001</c:v>
                </c:pt>
                <c:pt idx="433">
                  <c:v>1046.3</c:v>
                </c:pt>
                <c:pt idx="434">
                  <c:v>1046.3</c:v>
                </c:pt>
                <c:pt idx="435">
                  <c:v>1046.2</c:v>
                </c:pt>
                <c:pt idx="436">
                  <c:v>1046.0999999999999</c:v>
                </c:pt>
                <c:pt idx="437">
                  <c:v>1046.0999999999999</c:v>
                </c:pt>
                <c:pt idx="438">
                  <c:v>1046</c:v>
                </c:pt>
                <c:pt idx="439">
                  <c:v>1046</c:v>
                </c:pt>
                <c:pt idx="440">
                  <c:v>1045.9000000000001</c:v>
                </c:pt>
                <c:pt idx="441">
                  <c:v>1045.9000000000001</c:v>
                </c:pt>
                <c:pt idx="442">
                  <c:v>1045.8</c:v>
                </c:pt>
                <c:pt idx="443">
                  <c:v>1045.7</c:v>
                </c:pt>
                <c:pt idx="444">
                  <c:v>1045.7</c:v>
                </c:pt>
                <c:pt idx="445">
                  <c:v>1045.5999999999999</c:v>
                </c:pt>
                <c:pt idx="446">
                  <c:v>1045.5999999999999</c:v>
                </c:pt>
                <c:pt idx="447">
                  <c:v>1045.5</c:v>
                </c:pt>
                <c:pt idx="448">
                  <c:v>1045.4000000000001</c:v>
                </c:pt>
                <c:pt idx="449">
                  <c:v>1045.4000000000001</c:v>
                </c:pt>
                <c:pt idx="450">
                  <c:v>1045.3</c:v>
                </c:pt>
                <c:pt idx="451">
                  <c:v>1045.2</c:v>
                </c:pt>
                <c:pt idx="452">
                  <c:v>1045.2</c:v>
                </c:pt>
                <c:pt idx="453">
                  <c:v>1045.0999999999999</c:v>
                </c:pt>
                <c:pt idx="454">
                  <c:v>1045</c:v>
                </c:pt>
                <c:pt idx="455">
                  <c:v>1045</c:v>
                </c:pt>
                <c:pt idx="456">
                  <c:v>1044.9000000000001</c:v>
                </c:pt>
                <c:pt idx="457">
                  <c:v>1044.8</c:v>
                </c:pt>
                <c:pt idx="458">
                  <c:v>1044.8</c:v>
                </c:pt>
                <c:pt idx="459">
                  <c:v>1044.7</c:v>
                </c:pt>
                <c:pt idx="460">
                  <c:v>1044.5999999999999</c:v>
                </c:pt>
                <c:pt idx="461">
                  <c:v>1044.5999999999999</c:v>
                </c:pt>
                <c:pt idx="462">
                  <c:v>1044.5</c:v>
                </c:pt>
                <c:pt idx="463">
                  <c:v>1044.4000000000001</c:v>
                </c:pt>
                <c:pt idx="464">
                  <c:v>1044.4000000000001</c:v>
                </c:pt>
                <c:pt idx="465">
                  <c:v>1044.3</c:v>
                </c:pt>
                <c:pt idx="466">
                  <c:v>1044.2</c:v>
                </c:pt>
                <c:pt idx="467">
                  <c:v>1044.2</c:v>
                </c:pt>
                <c:pt idx="468">
                  <c:v>1044.0999999999999</c:v>
                </c:pt>
                <c:pt idx="469">
                  <c:v>1044</c:v>
                </c:pt>
                <c:pt idx="470">
                  <c:v>1044</c:v>
                </c:pt>
                <c:pt idx="471">
                  <c:v>1043.9000000000001</c:v>
                </c:pt>
                <c:pt idx="472">
                  <c:v>1043.8</c:v>
                </c:pt>
                <c:pt idx="473">
                  <c:v>1043.8</c:v>
                </c:pt>
                <c:pt idx="474">
                  <c:v>1043.7</c:v>
                </c:pt>
                <c:pt idx="475">
                  <c:v>1043.5999999999999</c:v>
                </c:pt>
                <c:pt idx="476">
                  <c:v>1043.5</c:v>
                </c:pt>
                <c:pt idx="477">
                  <c:v>1043.5</c:v>
                </c:pt>
                <c:pt idx="478">
                  <c:v>1043.4000000000001</c:v>
                </c:pt>
                <c:pt idx="479">
                  <c:v>1043.3</c:v>
                </c:pt>
                <c:pt idx="480">
                  <c:v>1043.3</c:v>
                </c:pt>
                <c:pt idx="481">
                  <c:v>1043.2</c:v>
                </c:pt>
                <c:pt idx="482">
                  <c:v>1043.0999999999999</c:v>
                </c:pt>
                <c:pt idx="483">
                  <c:v>1043.0999999999999</c:v>
                </c:pt>
                <c:pt idx="484">
                  <c:v>1043</c:v>
                </c:pt>
                <c:pt idx="485">
                  <c:v>1042.9000000000001</c:v>
                </c:pt>
                <c:pt idx="486">
                  <c:v>1042.9000000000001</c:v>
                </c:pt>
                <c:pt idx="487">
                  <c:v>1042.8</c:v>
                </c:pt>
                <c:pt idx="488">
                  <c:v>1042.7</c:v>
                </c:pt>
                <c:pt idx="489">
                  <c:v>1042.7</c:v>
                </c:pt>
                <c:pt idx="490">
                  <c:v>1042.5999999999999</c:v>
                </c:pt>
                <c:pt idx="491">
                  <c:v>1042.5</c:v>
                </c:pt>
                <c:pt idx="492">
                  <c:v>1042.5</c:v>
                </c:pt>
                <c:pt idx="493">
                  <c:v>1042.4000000000001</c:v>
                </c:pt>
                <c:pt idx="494">
                  <c:v>1042.3</c:v>
                </c:pt>
                <c:pt idx="495">
                  <c:v>1042.3</c:v>
                </c:pt>
                <c:pt idx="496">
                  <c:v>1042.2</c:v>
                </c:pt>
                <c:pt idx="497">
                  <c:v>1042.0999999999999</c:v>
                </c:pt>
                <c:pt idx="498">
                  <c:v>1042.0999999999999</c:v>
                </c:pt>
                <c:pt idx="499">
                  <c:v>1042</c:v>
                </c:pt>
                <c:pt idx="500">
                  <c:v>1041.9000000000001</c:v>
                </c:pt>
                <c:pt idx="501">
                  <c:v>1041.9000000000001</c:v>
                </c:pt>
                <c:pt idx="502">
                  <c:v>1041.8</c:v>
                </c:pt>
                <c:pt idx="503">
                  <c:v>1041.7</c:v>
                </c:pt>
                <c:pt idx="504">
                  <c:v>1041.5999999999999</c:v>
                </c:pt>
                <c:pt idx="505">
                  <c:v>1041.5999999999999</c:v>
                </c:pt>
                <c:pt idx="506">
                  <c:v>1041.5</c:v>
                </c:pt>
                <c:pt idx="507">
                  <c:v>1041.4000000000001</c:v>
                </c:pt>
                <c:pt idx="508">
                  <c:v>1041.4000000000001</c:v>
                </c:pt>
                <c:pt idx="509">
                  <c:v>1041.3</c:v>
                </c:pt>
                <c:pt idx="510">
                  <c:v>1041.2</c:v>
                </c:pt>
                <c:pt idx="511">
                  <c:v>1041.0999999999999</c:v>
                </c:pt>
                <c:pt idx="512">
                  <c:v>1041.0999999999999</c:v>
                </c:pt>
                <c:pt idx="513">
                  <c:v>1041</c:v>
                </c:pt>
                <c:pt idx="514">
                  <c:v>1040.9000000000001</c:v>
                </c:pt>
                <c:pt idx="515">
                  <c:v>1040.9000000000001</c:v>
                </c:pt>
                <c:pt idx="516">
                  <c:v>1040.8</c:v>
                </c:pt>
                <c:pt idx="517">
                  <c:v>1040.7</c:v>
                </c:pt>
                <c:pt idx="518">
                  <c:v>1040.5999999999999</c:v>
                </c:pt>
                <c:pt idx="519">
                  <c:v>1040.5999999999999</c:v>
                </c:pt>
                <c:pt idx="520">
                  <c:v>1040.5</c:v>
                </c:pt>
                <c:pt idx="521">
                  <c:v>1040.4000000000001</c:v>
                </c:pt>
                <c:pt idx="522">
                  <c:v>1040.4000000000001</c:v>
                </c:pt>
                <c:pt idx="523">
                  <c:v>1040.3</c:v>
                </c:pt>
                <c:pt idx="524">
                  <c:v>1040.2</c:v>
                </c:pt>
                <c:pt idx="525">
                  <c:v>1040.0999999999999</c:v>
                </c:pt>
                <c:pt idx="526">
                  <c:v>1040.0999999999999</c:v>
                </c:pt>
                <c:pt idx="527">
                  <c:v>1040</c:v>
                </c:pt>
                <c:pt idx="528">
                  <c:v>1039.9000000000001</c:v>
                </c:pt>
                <c:pt idx="529">
                  <c:v>1039.9000000000001</c:v>
                </c:pt>
                <c:pt idx="530">
                  <c:v>1039.8</c:v>
                </c:pt>
                <c:pt idx="531">
                  <c:v>1039.7</c:v>
                </c:pt>
                <c:pt idx="532">
                  <c:v>1039.5999999999999</c:v>
                </c:pt>
                <c:pt idx="533">
                  <c:v>1039.5999999999999</c:v>
                </c:pt>
                <c:pt idx="534">
                  <c:v>1039.5</c:v>
                </c:pt>
                <c:pt idx="535">
                  <c:v>1039.4000000000001</c:v>
                </c:pt>
                <c:pt idx="536">
                  <c:v>1039.4000000000001</c:v>
                </c:pt>
                <c:pt idx="537">
                  <c:v>1039.3</c:v>
                </c:pt>
                <c:pt idx="538">
                  <c:v>1039.2</c:v>
                </c:pt>
                <c:pt idx="539">
                  <c:v>1039.0999999999999</c:v>
                </c:pt>
                <c:pt idx="540">
                  <c:v>1039.0999999999999</c:v>
                </c:pt>
                <c:pt idx="541">
                  <c:v>1039</c:v>
                </c:pt>
                <c:pt idx="542">
                  <c:v>1038.9000000000001</c:v>
                </c:pt>
                <c:pt idx="543">
                  <c:v>1038.9000000000001</c:v>
                </c:pt>
                <c:pt idx="544">
                  <c:v>1038.8</c:v>
                </c:pt>
                <c:pt idx="545">
                  <c:v>1038.7</c:v>
                </c:pt>
                <c:pt idx="546">
                  <c:v>1038.5999999999999</c:v>
                </c:pt>
                <c:pt idx="547">
                  <c:v>1038.5999999999999</c:v>
                </c:pt>
                <c:pt idx="548">
                  <c:v>1038.5</c:v>
                </c:pt>
                <c:pt idx="549">
                  <c:v>1038.4000000000001</c:v>
                </c:pt>
                <c:pt idx="550">
                  <c:v>1038.4000000000001</c:v>
                </c:pt>
                <c:pt idx="551">
                  <c:v>1038.3</c:v>
                </c:pt>
                <c:pt idx="552">
                  <c:v>1038.2</c:v>
                </c:pt>
                <c:pt idx="553">
                  <c:v>1038.0999999999999</c:v>
                </c:pt>
                <c:pt idx="554">
                  <c:v>1038.0999999999999</c:v>
                </c:pt>
                <c:pt idx="555">
                  <c:v>1038</c:v>
                </c:pt>
                <c:pt idx="556">
                  <c:v>1037.9000000000001</c:v>
                </c:pt>
                <c:pt idx="557">
                  <c:v>1037.8</c:v>
                </c:pt>
                <c:pt idx="558">
                  <c:v>1037.8</c:v>
                </c:pt>
                <c:pt idx="559">
                  <c:v>1037.7</c:v>
                </c:pt>
                <c:pt idx="560">
                  <c:v>1037.5999999999999</c:v>
                </c:pt>
                <c:pt idx="561">
                  <c:v>1037.5</c:v>
                </c:pt>
                <c:pt idx="562">
                  <c:v>1037.5</c:v>
                </c:pt>
                <c:pt idx="563">
                  <c:v>1037.4000000000001</c:v>
                </c:pt>
                <c:pt idx="564">
                  <c:v>1037.3</c:v>
                </c:pt>
                <c:pt idx="565">
                  <c:v>1037.2</c:v>
                </c:pt>
                <c:pt idx="566">
                  <c:v>1037.2</c:v>
                </c:pt>
                <c:pt idx="567">
                  <c:v>1037.0999999999999</c:v>
                </c:pt>
                <c:pt idx="568">
                  <c:v>1037</c:v>
                </c:pt>
                <c:pt idx="569">
                  <c:v>1036.9000000000001</c:v>
                </c:pt>
                <c:pt idx="570">
                  <c:v>1036.9000000000001</c:v>
                </c:pt>
                <c:pt idx="571">
                  <c:v>1036.8</c:v>
                </c:pt>
                <c:pt idx="572">
                  <c:v>1036.7</c:v>
                </c:pt>
                <c:pt idx="573">
                  <c:v>1036.5999999999999</c:v>
                </c:pt>
                <c:pt idx="574">
                  <c:v>1036.5999999999999</c:v>
                </c:pt>
                <c:pt idx="575">
                  <c:v>1036.5</c:v>
                </c:pt>
                <c:pt idx="576">
                  <c:v>1036.4000000000001</c:v>
                </c:pt>
                <c:pt idx="577">
                  <c:v>1036.3</c:v>
                </c:pt>
                <c:pt idx="578">
                  <c:v>1036.3</c:v>
                </c:pt>
                <c:pt idx="579">
                  <c:v>1036.2</c:v>
                </c:pt>
                <c:pt idx="580">
                  <c:v>1036.0999999999999</c:v>
                </c:pt>
                <c:pt idx="581">
                  <c:v>1036</c:v>
                </c:pt>
                <c:pt idx="582">
                  <c:v>1036</c:v>
                </c:pt>
                <c:pt idx="583">
                  <c:v>1035.9000000000001</c:v>
                </c:pt>
                <c:pt idx="584">
                  <c:v>1035.8</c:v>
                </c:pt>
                <c:pt idx="585">
                  <c:v>1035.7</c:v>
                </c:pt>
                <c:pt idx="586">
                  <c:v>1035.7</c:v>
                </c:pt>
                <c:pt idx="587">
                  <c:v>1035.5999999999999</c:v>
                </c:pt>
                <c:pt idx="588">
                  <c:v>1035.5</c:v>
                </c:pt>
                <c:pt idx="589">
                  <c:v>1035.5</c:v>
                </c:pt>
                <c:pt idx="590">
                  <c:v>1035.4000000000001</c:v>
                </c:pt>
                <c:pt idx="591">
                  <c:v>1035.3</c:v>
                </c:pt>
                <c:pt idx="592">
                  <c:v>1035.2</c:v>
                </c:pt>
                <c:pt idx="593">
                  <c:v>1035.0999999999999</c:v>
                </c:pt>
                <c:pt idx="594">
                  <c:v>1035.0999999999999</c:v>
                </c:pt>
                <c:pt idx="595">
                  <c:v>1035</c:v>
                </c:pt>
                <c:pt idx="596">
                  <c:v>1034.9000000000001</c:v>
                </c:pt>
                <c:pt idx="597">
                  <c:v>1034.8</c:v>
                </c:pt>
                <c:pt idx="598">
                  <c:v>1034.8</c:v>
                </c:pt>
                <c:pt idx="599">
                  <c:v>1034.7</c:v>
                </c:pt>
                <c:pt idx="600">
                  <c:v>1034.5999999999999</c:v>
                </c:pt>
                <c:pt idx="601">
                  <c:v>1034.5</c:v>
                </c:pt>
                <c:pt idx="602">
                  <c:v>1034.4000000000001</c:v>
                </c:pt>
                <c:pt idx="603">
                  <c:v>1034.4000000000001</c:v>
                </c:pt>
                <c:pt idx="604">
                  <c:v>1034.3</c:v>
                </c:pt>
                <c:pt idx="605">
                  <c:v>1034.2</c:v>
                </c:pt>
                <c:pt idx="606">
                  <c:v>1034.0999999999999</c:v>
                </c:pt>
                <c:pt idx="607">
                  <c:v>1034.0999999999999</c:v>
                </c:pt>
                <c:pt idx="608">
                  <c:v>1034</c:v>
                </c:pt>
                <c:pt idx="609">
                  <c:v>1033.9000000000001</c:v>
                </c:pt>
                <c:pt idx="610">
                  <c:v>1033.8</c:v>
                </c:pt>
                <c:pt idx="611">
                  <c:v>1033.7</c:v>
                </c:pt>
                <c:pt idx="612">
                  <c:v>1033.7</c:v>
                </c:pt>
                <c:pt idx="613">
                  <c:v>1033.5999999999999</c:v>
                </c:pt>
                <c:pt idx="614">
                  <c:v>1033.5</c:v>
                </c:pt>
                <c:pt idx="615">
                  <c:v>1033.4000000000001</c:v>
                </c:pt>
                <c:pt idx="616">
                  <c:v>1033.4000000000001</c:v>
                </c:pt>
                <c:pt idx="617">
                  <c:v>1033.3</c:v>
                </c:pt>
                <c:pt idx="618">
                  <c:v>1033.2</c:v>
                </c:pt>
                <c:pt idx="619">
                  <c:v>1033.0999999999999</c:v>
                </c:pt>
                <c:pt idx="620">
                  <c:v>1033</c:v>
                </c:pt>
                <c:pt idx="621">
                  <c:v>1033</c:v>
                </c:pt>
                <c:pt idx="622">
                  <c:v>1032.9000000000001</c:v>
                </c:pt>
                <c:pt idx="623">
                  <c:v>1032.8</c:v>
                </c:pt>
                <c:pt idx="624">
                  <c:v>1032.7</c:v>
                </c:pt>
                <c:pt idx="625">
                  <c:v>1032.7</c:v>
                </c:pt>
                <c:pt idx="626">
                  <c:v>1032.5999999999999</c:v>
                </c:pt>
                <c:pt idx="627">
                  <c:v>1032.5</c:v>
                </c:pt>
                <c:pt idx="628">
                  <c:v>1032.4000000000001</c:v>
                </c:pt>
                <c:pt idx="629">
                  <c:v>1032.4000000000001</c:v>
                </c:pt>
                <c:pt idx="630">
                  <c:v>1032.3</c:v>
                </c:pt>
                <c:pt idx="631">
                  <c:v>1032.2</c:v>
                </c:pt>
                <c:pt idx="632">
                  <c:v>1032.0999999999999</c:v>
                </c:pt>
                <c:pt idx="633">
                  <c:v>1032</c:v>
                </c:pt>
                <c:pt idx="634">
                  <c:v>1032</c:v>
                </c:pt>
                <c:pt idx="635">
                  <c:v>1031.9000000000001</c:v>
                </c:pt>
                <c:pt idx="636">
                  <c:v>1031.8</c:v>
                </c:pt>
                <c:pt idx="637">
                  <c:v>1031.7</c:v>
                </c:pt>
                <c:pt idx="638">
                  <c:v>1031.5999999999999</c:v>
                </c:pt>
                <c:pt idx="639">
                  <c:v>1031.5</c:v>
                </c:pt>
                <c:pt idx="640">
                  <c:v>1031.5</c:v>
                </c:pt>
                <c:pt idx="641">
                  <c:v>1031.4000000000001</c:v>
                </c:pt>
                <c:pt idx="642">
                  <c:v>1031.3</c:v>
                </c:pt>
                <c:pt idx="643">
                  <c:v>1031.2</c:v>
                </c:pt>
                <c:pt idx="644">
                  <c:v>1031.0999999999999</c:v>
                </c:pt>
                <c:pt idx="645">
                  <c:v>1031.0999999999999</c:v>
                </c:pt>
                <c:pt idx="646">
                  <c:v>1031</c:v>
                </c:pt>
                <c:pt idx="647">
                  <c:v>1030.9000000000001</c:v>
                </c:pt>
                <c:pt idx="648">
                  <c:v>1030.8</c:v>
                </c:pt>
                <c:pt idx="649">
                  <c:v>1030.7</c:v>
                </c:pt>
                <c:pt idx="650">
                  <c:v>1030.7</c:v>
                </c:pt>
                <c:pt idx="651">
                  <c:v>1030.5999999999999</c:v>
                </c:pt>
                <c:pt idx="652">
                  <c:v>1030.5</c:v>
                </c:pt>
                <c:pt idx="653">
                  <c:v>1030.4000000000001</c:v>
                </c:pt>
                <c:pt idx="654">
                  <c:v>1030.3</c:v>
                </c:pt>
                <c:pt idx="655">
                  <c:v>1030.3</c:v>
                </c:pt>
                <c:pt idx="656">
                  <c:v>1030.2</c:v>
                </c:pt>
                <c:pt idx="657">
                  <c:v>1030.0999999999999</c:v>
                </c:pt>
                <c:pt idx="658">
                  <c:v>1030</c:v>
                </c:pt>
                <c:pt idx="659">
                  <c:v>1029.9000000000001</c:v>
                </c:pt>
                <c:pt idx="660">
                  <c:v>1029.8</c:v>
                </c:pt>
                <c:pt idx="661">
                  <c:v>1029.8</c:v>
                </c:pt>
                <c:pt idx="662">
                  <c:v>1029.7</c:v>
                </c:pt>
                <c:pt idx="663">
                  <c:v>1029.5999999999999</c:v>
                </c:pt>
                <c:pt idx="664">
                  <c:v>1029.5</c:v>
                </c:pt>
                <c:pt idx="665">
                  <c:v>1029.4000000000001</c:v>
                </c:pt>
                <c:pt idx="666">
                  <c:v>1029.3</c:v>
                </c:pt>
                <c:pt idx="667">
                  <c:v>1029.3</c:v>
                </c:pt>
                <c:pt idx="668">
                  <c:v>1029.2</c:v>
                </c:pt>
                <c:pt idx="669">
                  <c:v>1029.0999999999999</c:v>
                </c:pt>
                <c:pt idx="670">
                  <c:v>1029</c:v>
                </c:pt>
                <c:pt idx="671">
                  <c:v>1028.9000000000001</c:v>
                </c:pt>
                <c:pt idx="672">
                  <c:v>1028.8</c:v>
                </c:pt>
              </c:numCache>
            </c:numRef>
          </c:yVal>
          <c:smooth val="0"/>
          <c:extLst>
            <c:ext xmlns:c16="http://schemas.microsoft.com/office/drawing/2014/chart" uri="{C3380CC4-5D6E-409C-BE32-E72D297353CC}">
              <c16:uniqueId val="{00000002-4131-4B95-A5BF-CEE2198B4C06}"/>
            </c:ext>
          </c:extLst>
        </c:ser>
        <c:ser>
          <c:idx val="1"/>
          <c:order val="1"/>
          <c:tx>
            <c:strRef>
              <c:f>Plots!$W$4</c:f>
              <c:strCache>
                <c:ptCount val="1"/>
                <c:pt idx="0">
                  <c:v>Best Estimate</c:v>
                </c:pt>
              </c:strCache>
            </c:strRef>
          </c:tx>
          <c:spPr>
            <a:ln w="19050" cap="rnd">
              <a:solidFill>
                <a:schemeClr val="tx1"/>
              </a:solidFill>
              <a:round/>
            </a:ln>
            <a:effectLst/>
          </c:spPr>
          <c:marker>
            <c:symbol val="none"/>
          </c:marker>
          <c:xVal>
            <c:numRef>
              <c:f>Plots!$U$5:$U$677</c:f>
              <c:numCache>
                <c:formatCode>General</c:formatCode>
                <c:ptCount val="673"/>
                <c:pt idx="0">
                  <c:v>0</c:v>
                </c:pt>
                <c:pt idx="1">
                  <c:v>0.25</c:v>
                </c:pt>
                <c:pt idx="2">
                  <c:v>0.5</c:v>
                </c:pt>
                <c:pt idx="3">
                  <c:v>0.75</c:v>
                </c:pt>
                <c:pt idx="4">
                  <c:v>1</c:v>
                </c:pt>
                <c:pt idx="5">
                  <c:v>1.25</c:v>
                </c:pt>
                <c:pt idx="6">
                  <c:v>1.5</c:v>
                </c:pt>
                <c:pt idx="7">
                  <c:v>1.75</c:v>
                </c:pt>
                <c:pt idx="8">
                  <c:v>2</c:v>
                </c:pt>
                <c:pt idx="9">
                  <c:v>2.25</c:v>
                </c:pt>
                <c:pt idx="10">
                  <c:v>2.5</c:v>
                </c:pt>
                <c:pt idx="11">
                  <c:v>2.75</c:v>
                </c:pt>
                <c:pt idx="12">
                  <c:v>3</c:v>
                </c:pt>
                <c:pt idx="13">
                  <c:v>3.25</c:v>
                </c:pt>
                <c:pt idx="14">
                  <c:v>3.5</c:v>
                </c:pt>
                <c:pt idx="15">
                  <c:v>3.75</c:v>
                </c:pt>
                <c:pt idx="16">
                  <c:v>4</c:v>
                </c:pt>
                <c:pt idx="17">
                  <c:v>4.25</c:v>
                </c:pt>
                <c:pt idx="18">
                  <c:v>4.5</c:v>
                </c:pt>
                <c:pt idx="19">
                  <c:v>4.75</c:v>
                </c:pt>
                <c:pt idx="20">
                  <c:v>5</c:v>
                </c:pt>
                <c:pt idx="21">
                  <c:v>5.25</c:v>
                </c:pt>
                <c:pt idx="22">
                  <c:v>5.5</c:v>
                </c:pt>
                <c:pt idx="23">
                  <c:v>5.75</c:v>
                </c:pt>
                <c:pt idx="24">
                  <c:v>6</c:v>
                </c:pt>
                <c:pt idx="25">
                  <c:v>6.25</c:v>
                </c:pt>
                <c:pt idx="26">
                  <c:v>6.5</c:v>
                </c:pt>
                <c:pt idx="27">
                  <c:v>6.75</c:v>
                </c:pt>
                <c:pt idx="28">
                  <c:v>7</c:v>
                </c:pt>
                <c:pt idx="29">
                  <c:v>7.25</c:v>
                </c:pt>
                <c:pt idx="30">
                  <c:v>7.5</c:v>
                </c:pt>
                <c:pt idx="31">
                  <c:v>7.75</c:v>
                </c:pt>
                <c:pt idx="32">
                  <c:v>8</c:v>
                </c:pt>
                <c:pt idx="33">
                  <c:v>8.25</c:v>
                </c:pt>
                <c:pt idx="34">
                  <c:v>8.5</c:v>
                </c:pt>
                <c:pt idx="35">
                  <c:v>8.75</c:v>
                </c:pt>
                <c:pt idx="36">
                  <c:v>9</c:v>
                </c:pt>
                <c:pt idx="37">
                  <c:v>9.25</c:v>
                </c:pt>
                <c:pt idx="38">
                  <c:v>9.5</c:v>
                </c:pt>
                <c:pt idx="39">
                  <c:v>9.75</c:v>
                </c:pt>
                <c:pt idx="40">
                  <c:v>10</c:v>
                </c:pt>
                <c:pt idx="41">
                  <c:v>10.25</c:v>
                </c:pt>
                <c:pt idx="42">
                  <c:v>10.5</c:v>
                </c:pt>
                <c:pt idx="43">
                  <c:v>10.75</c:v>
                </c:pt>
                <c:pt idx="44">
                  <c:v>11</c:v>
                </c:pt>
                <c:pt idx="45">
                  <c:v>11.25</c:v>
                </c:pt>
                <c:pt idx="46">
                  <c:v>11.5</c:v>
                </c:pt>
                <c:pt idx="47">
                  <c:v>11.75</c:v>
                </c:pt>
                <c:pt idx="48">
                  <c:v>12</c:v>
                </c:pt>
                <c:pt idx="49">
                  <c:v>12.25</c:v>
                </c:pt>
                <c:pt idx="50">
                  <c:v>12.5</c:v>
                </c:pt>
                <c:pt idx="51">
                  <c:v>12.75</c:v>
                </c:pt>
                <c:pt idx="52">
                  <c:v>13</c:v>
                </c:pt>
                <c:pt idx="53">
                  <c:v>13.25</c:v>
                </c:pt>
                <c:pt idx="54">
                  <c:v>13.5</c:v>
                </c:pt>
                <c:pt idx="55">
                  <c:v>13.75</c:v>
                </c:pt>
                <c:pt idx="56">
                  <c:v>14</c:v>
                </c:pt>
                <c:pt idx="57">
                  <c:v>14.25</c:v>
                </c:pt>
                <c:pt idx="58">
                  <c:v>14.5</c:v>
                </c:pt>
                <c:pt idx="59">
                  <c:v>14.75</c:v>
                </c:pt>
                <c:pt idx="60">
                  <c:v>15</c:v>
                </c:pt>
                <c:pt idx="61">
                  <c:v>15.25</c:v>
                </c:pt>
                <c:pt idx="62">
                  <c:v>15.5</c:v>
                </c:pt>
                <c:pt idx="63">
                  <c:v>15.75</c:v>
                </c:pt>
                <c:pt idx="64">
                  <c:v>16</c:v>
                </c:pt>
                <c:pt idx="65">
                  <c:v>16.25</c:v>
                </c:pt>
                <c:pt idx="66">
                  <c:v>16.5</c:v>
                </c:pt>
                <c:pt idx="67">
                  <c:v>16.75</c:v>
                </c:pt>
                <c:pt idx="68">
                  <c:v>17</c:v>
                </c:pt>
                <c:pt idx="69">
                  <c:v>17.25</c:v>
                </c:pt>
                <c:pt idx="70">
                  <c:v>17.5</c:v>
                </c:pt>
                <c:pt idx="71">
                  <c:v>17.75</c:v>
                </c:pt>
                <c:pt idx="72">
                  <c:v>18</c:v>
                </c:pt>
                <c:pt idx="73">
                  <c:v>18.25</c:v>
                </c:pt>
                <c:pt idx="74">
                  <c:v>18.5</c:v>
                </c:pt>
                <c:pt idx="75">
                  <c:v>18.75</c:v>
                </c:pt>
                <c:pt idx="76">
                  <c:v>19</c:v>
                </c:pt>
                <c:pt idx="77">
                  <c:v>19.25</c:v>
                </c:pt>
                <c:pt idx="78">
                  <c:v>19.5</c:v>
                </c:pt>
                <c:pt idx="79">
                  <c:v>19.75</c:v>
                </c:pt>
                <c:pt idx="80">
                  <c:v>20</c:v>
                </c:pt>
                <c:pt idx="81">
                  <c:v>20.25</c:v>
                </c:pt>
                <c:pt idx="82">
                  <c:v>20.5</c:v>
                </c:pt>
                <c:pt idx="83">
                  <c:v>20.75</c:v>
                </c:pt>
                <c:pt idx="84">
                  <c:v>21</c:v>
                </c:pt>
                <c:pt idx="85">
                  <c:v>21.25</c:v>
                </c:pt>
                <c:pt idx="86">
                  <c:v>21.5</c:v>
                </c:pt>
                <c:pt idx="87">
                  <c:v>21.75</c:v>
                </c:pt>
                <c:pt idx="88">
                  <c:v>22</c:v>
                </c:pt>
                <c:pt idx="89">
                  <c:v>22.25</c:v>
                </c:pt>
                <c:pt idx="90">
                  <c:v>22.5</c:v>
                </c:pt>
                <c:pt idx="91">
                  <c:v>22.75</c:v>
                </c:pt>
                <c:pt idx="92">
                  <c:v>23</c:v>
                </c:pt>
                <c:pt idx="93">
                  <c:v>23.25</c:v>
                </c:pt>
                <c:pt idx="94">
                  <c:v>23.5</c:v>
                </c:pt>
                <c:pt idx="95">
                  <c:v>23.75</c:v>
                </c:pt>
                <c:pt idx="96">
                  <c:v>24</c:v>
                </c:pt>
                <c:pt idx="97">
                  <c:v>24.25</c:v>
                </c:pt>
                <c:pt idx="98">
                  <c:v>24.5</c:v>
                </c:pt>
                <c:pt idx="99">
                  <c:v>24.75</c:v>
                </c:pt>
                <c:pt idx="100">
                  <c:v>25</c:v>
                </c:pt>
                <c:pt idx="101">
                  <c:v>25.25</c:v>
                </c:pt>
                <c:pt idx="102">
                  <c:v>25.5</c:v>
                </c:pt>
                <c:pt idx="103">
                  <c:v>25.75</c:v>
                </c:pt>
                <c:pt idx="104">
                  <c:v>26</c:v>
                </c:pt>
                <c:pt idx="105">
                  <c:v>26.25</c:v>
                </c:pt>
                <c:pt idx="106">
                  <c:v>26.5</c:v>
                </c:pt>
                <c:pt idx="107">
                  <c:v>26.75</c:v>
                </c:pt>
                <c:pt idx="108">
                  <c:v>27</c:v>
                </c:pt>
                <c:pt idx="109">
                  <c:v>27.25</c:v>
                </c:pt>
                <c:pt idx="110">
                  <c:v>27.5</c:v>
                </c:pt>
                <c:pt idx="111">
                  <c:v>27.75</c:v>
                </c:pt>
                <c:pt idx="112">
                  <c:v>28</c:v>
                </c:pt>
                <c:pt idx="113">
                  <c:v>28.25</c:v>
                </c:pt>
                <c:pt idx="114">
                  <c:v>28.5</c:v>
                </c:pt>
                <c:pt idx="115">
                  <c:v>28.75</c:v>
                </c:pt>
                <c:pt idx="116">
                  <c:v>29</c:v>
                </c:pt>
                <c:pt idx="117">
                  <c:v>29.25</c:v>
                </c:pt>
                <c:pt idx="118">
                  <c:v>29.5</c:v>
                </c:pt>
                <c:pt idx="119">
                  <c:v>29.75</c:v>
                </c:pt>
                <c:pt idx="120">
                  <c:v>30</c:v>
                </c:pt>
                <c:pt idx="121">
                  <c:v>30.25</c:v>
                </c:pt>
                <c:pt idx="122">
                  <c:v>30.5</c:v>
                </c:pt>
                <c:pt idx="123">
                  <c:v>30.75</c:v>
                </c:pt>
                <c:pt idx="124">
                  <c:v>31</c:v>
                </c:pt>
                <c:pt idx="125">
                  <c:v>31.25</c:v>
                </c:pt>
                <c:pt idx="126">
                  <c:v>31.5</c:v>
                </c:pt>
                <c:pt idx="127">
                  <c:v>31.75</c:v>
                </c:pt>
                <c:pt idx="128">
                  <c:v>32</c:v>
                </c:pt>
                <c:pt idx="129">
                  <c:v>32.25</c:v>
                </c:pt>
                <c:pt idx="130">
                  <c:v>32.5</c:v>
                </c:pt>
                <c:pt idx="131">
                  <c:v>32.75</c:v>
                </c:pt>
                <c:pt idx="132">
                  <c:v>33</c:v>
                </c:pt>
                <c:pt idx="133">
                  <c:v>33.25</c:v>
                </c:pt>
                <c:pt idx="134">
                  <c:v>33.5</c:v>
                </c:pt>
                <c:pt idx="135">
                  <c:v>33.75</c:v>
                </c:pt>
                <c:pt idx="136">
                  <c:v>34</c:v>
                </c:pt>
                <c:pt idx="137">
                  <c:v>34.25</c:v>
                </c:pt>
                <c:pt idx="138">
                  <c:v>34.5</c:v>
                </c:pt>
                <c:pt idx="139">
                  <c:v>34.75</c:v>
                </c:pt>
                <c:pt idx="140">
                  <c:v>35</c:v>
                </c:pt>
                <c:pt idx="141">
                  <c:v>35.25</c:v>
                </c:pt>
                <c:pt idx="142">
                  <c:v>35.5</c:v>
                </c:pt>
                <c:pt idx="143">
                  <c:v>35.75</c:v>
                </c:pt>
                <c:pt idx="144">
                  <c:v>36</c:v>
                </c:pt>
                <c:pt idx="145">
                  <c:v>36.25</c:v>
                </c:pt>
                <c:pt idx="146">
                  <c:v>36.5</c:v>
                </c:pt>
                <c:pt idx="147">
                  <c:v>36.75</c:v>
                </c:pt>
                <c:pt idx="148">
                  <c:v>37</c:v>
                </c:pt>
                <c:pt idx="149">
                  <c:v>37.25</c:v>
                </c:pt>
                <c:pt idx="150">
                  <c:v>37.5</c:v>
                </c:pt>
                <c:pt idx="151">
                  <c:v>37.75</c:v>
                </c:pt>
                <c:pt idx="152">
                  <c:v>38</c:v>
                </c:pt>
                <c:pt idx="153">
                  <c:v>38.25</c:v>
                </c:pt>
                <c:pt idx="154">
                  <c:v>38.5</c:v>
                </c:pt>
                <c:pt idx="155">
                  <c:v>38.75</c:v>
                </c:pt>
                <c:pt idx="156">
                  <c:v>39</c:v>
                </c:pt>
                <c:pt idx="157">
                  <c:v>39.25</c:v>
                </c:pt>
                <c:pt idx="158">
                  <c:v>39.5</c:v>
                </c:pt>
                <c:pt idx="159">
                  <c:v>39.75</c:v>
                </c:pt>
                <c:pt idx="160">
                  <c:v>40</c:v>
                </c:pt>
                <c:pt idx="161">
                  <c:v>40.25</c:v>
                </c:pt>
                <c:pt idx="162">
                  <c:v>40.5</c:v>
                </c:pt>
                <c:pt idx="163">
                  <c:v>40.75</c:v>
                </c:pt>
                <c:pt idx="164">
                  <c:v>41</c:v>
                </c:pt>
                <c:pt idx="165">
                  <c:v>41.25</c:v>
                </c:pt>
                <c:pt idx="166">
                  <c:v>41.5</c:v>
                </c:pt>
                <c:pt idx="167">
                  <c:v>41.75</c:v>
                </c:pt>
                <c:pt idx="168">
                  <c:v>42</c:v>
                </c:pt>
                <c:pt idx="169">
                  <c:v>42.25</c:v>
                </c:pt>
                <c:pt idx="170">
                  <c:v>42.5</c:v>
                </c:pt>
                <c:pt idx="171">
                  <c:v>42.75</c:v>
                </c:pt>
                <c:pt idx="172">
                  <c:v>43</c:v>
                </c:pt>
                <c:pt idx="173">
                  <c:v>43.25</c:v>
                </c:pt>
                <c:pt idx="174">
                  <c:v>43.5</c:v>
                </c:pt>
                <c:pt idx="175">
                  <c:v>43.75</c:v>
                </c:pt>
                <c:pt idx="176">
                  <c:v>44</c:v>
                </c:pt>
                <c:pt idx="177">
                  <c:v>44.25</c:v>
                </c:pt>
                <c:pt idx="178">
                  <c:v>44.5</c:v>
                </c:pt>
                <c:pt idx="179">
                  <c:v>44.75</c:v>
                </c:pt>
                <c:pt idx="180">
                  <c:v>45</c:v>
                </c:pt>
                <c:pt idx="181">
                  <c:v>45.25</c:v>
                </c:pt>
                <c:pt idx="182">
                  <c:v>45.5</c:v>
                </c:pt>
                <c:pt idx="183">
                  <c:v>45.75</c:v>
                </c:pt>
                <c:pt idx="184">
                  <c:v>46</c:v>
                </c:pt>
                <c:pt idx="185">
                  <c:v>46.25</c:v>
                </c:pt>
                <c:pt idx="186">
                  <c:v>46.5</c:v>
                </c:pt>
                <c:pt idx="187">
                  <c:v>46.75</c:v>
                </c:pt>
                <c:pt idx="188">
                  <c:v>47</c:v>
                </c:pt>
                <c:pt idx="189">
                  <c:v>47.25</c:v>
                </c:pt>
                <c:pt idx="190">
                  <c:v>47.5</c:v>
                </c:pt>
                <c:pt idx="191">
                  <c:v>47.75</c:v>
                </c:pt>
                <c:pt idx="192">
                  <c:v>48</c:v>
                </c:pt>
                <c:pt idx="193">
                  <c:v>48.25</c:v>
                </c:pt>
                <c:pt idx="194">
                  <c:v>48.5</c:v>
                </c:pt>
                <c:pt idx="195">
                  <c:v>48.75</c:v>
                </c:pt>
                <c:pt idx="196">
                  <c:v>49</c:v>
                </c:pt>
                <c:pt idx="197">
                  <c:v>49.25</c:v>
                </c:pt>
                <c:pt idx="198">
                  <c:v>49.5</c:v>
                </c:pt>
                <c:pt idx="199">
                  <c:v>49.75</c:v>
                </c:pt>
                <c:pt idx="200">
                  <c:v>50</c:v>
                </c:pt>
                <c:pt idx="201">
                  <c:v>50.25</c:v>
                </c:pt>
                <c:pt idx="202">
                  <c:v>50.5</c:v>
                </c:pt>
                <c:pt idx="203">
                  <c:v>50.75</c:v>
                </c:pt>
                <c:pt idx="204">
                  <c:v>51</c:v>
                </c:pt>
                <c:pt idx="205">
                  <c:v>51.25</c:v>
                </c:pt>
                <c:pt idx="206">
                  <c:v>51.5</c:v>
                </c:pt>
                <c:pt idx="207">
                  <c:v>51.75</c:v>
                </c:pt>
                <c:pt idx="208">
                  <c:v>52</c:v>
                </c:pt>
                <c:pt idx="209">
                  <c:v>52.25</c:v>
                </c:pt>
                <c:pt idx="210">
                  <c:v>52.5</c:v>
                </c:pt>
                <c:pt idx="211">
                  <c:v>52.75</c:v>
                </c:pt>
                <c:pt idx="212">
                  <c:v>53</c:v>
                </c:pt>
                <c:pt idx="213">
                  <c:v>53.25</c:v>
                </c:pt>
                <c:pt idx="214">
                  <c:v>53.5</c:v>
                </c:pt>
                <c:pt idx="215">
                  <c:v>53.75</c:v>
                </c:pt>
                <c:pt idx="216">
                  <c:v>54</c:v>
                </c:pt>
                <c:pt idx="217">
                  <c:v>54.25</c:v>
                </c:pt>
                <c:pt idx="218">
                  <c:v>54.5</c:v>
                </c:pt>
                <c:pt idx="219">
                  <c:v>54.75</c:v>
                </c:pt>
                <c:pt idx="220">
                  <c:v>55</c:v>
                </c:pt>
                <c:pt idx="221">
                  <c:v>55.25</c:v>
                </c:pt>
                <c:pt idx="222">
                  <c:v>55.5</c:v>
                </c:pt>
                <c:pt idx="223">
                  <c:v>55.75</c:v>
                </c:pt>
                <c:pt idx="224">
                  <c:v>56</c:v>
                </c:pt>
                <c:pt idx="225">
                  <c:v>56.25</c:v>
                </c:pt>
                <c:pt idx="226">
                  <c:v>56.5</c:v>
                </c:pt>
                <c:pt idx="227">
                  <c:v>56.75</c:v>
                </c:pt>
                <c:pt idx="228">
                  <c:v>57</c:v>
                </c:pt>
                <c:pt idx="229">
                  <c:v>57.25</c:v>
                </c:pt>
                <c:pt idx="230">
                  <c:v>57.5</c:v>
                </c:pt>
                <c:pt idx="231">
                  <c:v>57.75</c:v>
                </c:pt>
                <c:pt idx="232">
                  <c:v>58</c:v>
                </c:pt>
                <c:pt idx="233">
                  <c:v>58.25</c:v>
                </c:pt>
                <c:pt idx="234">
                  <c:v>58.5</c:v>
                </c:pt>
                <c:pt idx="235">
                  <c:v>58.75</c:v>
                </c:pt>
                <c:pt idx="236">
                  <c:v>59</c:v>
                </c:pt>
                <c:pt idx="237">
                  <c:v>59.25</c:v>
                </c:pt>
                <c:pt idx="238">
                  <c:v>59.5</c:v>
                </c:pt>
                <c:pt idx="239">
                  <c:v>59.75</c:v>
                </c:pt>
                <c:pt idx="240">
                  <c:v>60</c:v>
                </c:pt>
                <c:pt idx="241">
                  <c:v>60.25</c:v>
                </c:pt>
                <c:pt idx="242">
                  <c:v>60.5</c:v>
                </c:pt>
                <c:pt idx="243">
                  <c:v>60.75</c:v>
                </c:pt>
                <c:pt idx="244">
                  <c:v>61</c:v>
                </c:pt>
                <c:pt idx="245">
                  <c:v>61.25</c:v>
                </c:pt>
                <c:pt idx="246">
                  <c:v>61.5</c:v>
                </c:pt>
                <c:pt idx="247">
                  <c:v>61.75</c:v>
                </c:pt>
                <c:pt idx="248">
                  <c:v>62</c:v>
                </c:pt>
                <c:pt idx="249">
                  <c:v>62.25</c:v>
                </c:pt>
                <c:pt idx="250">
                  <c:v>62.5</c:v>
                </c:pt>
                <c:pt idx="251">
                  <c:v>62.75</c:v>
                </c:pt>
                <c:pt idx="252">
                  <c:v>63</c:v>
                </c:pt>
                <c:pt idx="253">
                  <c:v>63.25</c:v>
                </c:pt>
                <c:pt idx="254">
                  <c:v>63.5</c:v>
                </c:pt>
                <c:pt idx="255">
                  <c:v>63.75</c:v>
                </c:pt>
                <c:pt idx="256">
                  <c:v>64</c:v>
                </c:pt>
                <c:pt idx="257">
                  <c:v>64.25</c:v>
                </c:pt>
                <c:pt idx="258">
                  <c:v>64.5</c:v>
                </c:pt>
                <c:pt idx="259">
                  <c:v>64.75</c:v>
                </c:pt>
                <c:pt idx="260">
                  <c:v>65</c:v>
                </c:pt>
                <c:pt idx="261">
                  <c:v>65.25</c:v>
                </c:pt>
                <c:pt idx="262">
                  <c:v>65.5</c:v>
                </c:pt>
                <c:pt idx="263">
                  <c:v>65.75</c:v>
                </c:pt>
                <c:pt idx="264">
                  <c:v>66</c:v>
                </c:pt>
                <c:pt idx="265">
                  <c:v>66.25</c:v>
                </c:pt>
                <c:pt idx="266">
                  <c:v>66.5</c:v>
                </c:pt>
                <c:pt idx="267">
                  <c:v>66.75</c:v>
                </c:pt>
                <c:pt idx="268">
                  <c:v>67</c:v>
                </c:pt>
                <c:pt idx="269">
                  <c:v>67.25</c:v>
                </c:pt>
                <c:pt idx="270">
                  <c:v>67.5</c:v>
                </c:pt>
                <c:pt idx="271">
                  <c:v>67.75</c:v>
                </c:pt>
                <c:pt idx="272">
                  <c:v>68</c:v>
                </c:pt>
                <c:pt idx="273">
                  <c:v>68.25</c:v>
                </c:pt>
                <c:pt idx="274">
                  <c:v>68.5</c:v>
                </c:pt>
                <c:pt idx="275">
                  <c:v>68.75</c:v>
                </c:pt>
                <c:pt idx="276">
                  <c:v>69</c:v>
                </c:pt>
                <c:pt idx="277">
                  <c:v>69.25</c:v>
                </c:pt>
                <c:pt idx="278">
                  <c:v>69.5</c:v>
                </c:pt>
                <c:pt idx="279">
                  <c:v>69.75</c:v>
                </c:pt>
                <c:pt idx="280">
                  <c:v>70</c:v>
                </c:pt>
                <c:pt idx="281">
                  <c:v>70.25</c:v>
                </c:pt>
                <c:pt idx="282">
                  <c:v>70.5</c:v>
                </c:pt>
                <c:pt idx="283">
                  <c:v>70.75</c:v>
                </c:pt>
                <c:pt idx="284">
                  <c:v>71</c:v>
                </c:pt>
                <c:pt idx="285">
                  <c:v>71.25</c:v>
                </c:pt>
                <c:pt idx="286">
                  <c:v>71.5</c:v>
                </c:pt>
                <c:pt idx="287">
                  <c:v>71.75</c:v>
                </c:pt>
                <c:pt idx="288">
                  <c:v>72</c:v>
                </c:pt>
                <c:pt idx="289">
                  <c:v>72.25</c:v>
                </c:pt>
                <c:pt idx="290">
                  <c:v>72.5</c:v>
                </c:pt>
                <c:pt idx="291">
                  <c:v>72.75</c:v>
                </c:pt>
                <c:pt idx="292">
                  <c:v>73</c:v>
                </c:pt>
                <c:pt idx="293">
                  <c:v>73.25</c:v>
                </c:pt>
                <c:pt idx="294">
                  <c:v>73.5</c:v>
                </c:pt>
                <c:pt idx="295">
                  <c:v>73.75</c:v>
                </c:pt>
                <c:pt idx="296">
                  <c:v>74</c:v>
                </c:pt>
                <c:pt idx="297">
                  <c:v>74.25</c:v>
                </c:pt>
                <c:pt idx="298">
                  <c:v>74.5</c:v>
                </c:pt>
                <c:pt idx="299">
                  <c:v>74.75</c:v>
                </c:pt>
                <c:pt idx="300">
                  <c:v>75</c:v>
                </c:pt>
                <c:pt idx="301">
                  <c:v>75.25</c:v>
                </c:pt>
                <c:pt idx="302">
                  <c:v>75.5</c:v>
                </c:pt>
                <c:pt idx="303">
                  <c:v>75.75</c:v>
                </c:pt>
                <c:pt idx="304">
                  <c:v>76</c:v>
                </c:pt>
                <c:pt idx="305">
                  <c:v>76.25</c:v>
                </c:pt>
                <c:pt idx="306">
                  <c:v>76.5</c:v>
                </c:pt>
                <c:pt idx="307">
                  <c:v>76.75</c:v>
                </c:pt>
                <c:pt idx="308">
                  <c:v>77</c:v>
                </c:pt>
                <c:pt idx="309">
                  <c:v>77.25</c:v>
                </c:pt>
                <c:pt idx="310">
                  <c:v>77.5</c:v>
                </c:pt>
                <c:pt idx="311">
                  <c:v>77.75</c:v>
                </c:pt>
                <c:pt idx="312">
                  <c:v>78</c:v>
                </c:pt>
                <c:pt idx="313">
                  <c:v>78.25</c:v>
                </c:pt>
                <c:pt idx="314">
                  <c:v>78.5</c:v>
                </c:pt>
                <c:pt idx="315">
                  <c:v>78.75</c:v>
                </c:pt>
                <c:pt idx="316">
                  <c:v>79</c:v>
                </c:pt>
                <c:pt idx="317">
                  <c:v>79.25</c:v>
                </c:pt>
                <c:pt idx="318">
                  <c:v>79.5</c:v>
                </c:pt>
                <c:pt idx="319">
                  <c:v>79.75</c:v>
                </c:pt>
                <c:pt idx="320">
                  <c:v>80</c:v>
                </c:pt>
                <c:pt idx="321">
                  <c:v>80.25</c:v>
                </c:pt>
                <c:pt idx="322">
                  <c:v>80.5</c:v>
                </c:pt>
                <c:pt idx="323">
                  <c:v>80.75</c:v>
                </c:pt>
                <c:pt idx="324">
                  <c:v>81</c:v>
                </c:pt>
                <c:pt idx="325">
                  <c:v>81.25</c:v>
                </c:pt>
                <c:pt idx="326">
                  <c:v>81.5</c:v>
                </c:pt>
                <c:pt idx="327">
                  <c:v>81.75</c:v>
                </c:pt>
                <c:pt idx="328">
                  <c:v>82</c:v>
                </c:pt>
                <c:pt idx="329">
                  <c:v>82.25</c:v>
                </c:pt>
                <c:pt idx="330">
                  <c:v>82.5</c:v>
                </c:pt>
                <c:pt idx="331">
                  <c:v>82.75</c:v>
                </c:pt>
                <c:pt idx="332">
                  <c:v>83</c:v>
                </c:pt>
                <c:pt idx="333">
                  <c:v>83.25</c:v>
                </c:pt>
                <c:pt idx="334">
                  <c:v>83.5</c:v>
                </c:pt>
                <c:pt idx="335">
                  <c:v>83.75</c:v>
                </c:pt>
                <c:pt idx="336">
                  <c:v>84</c:v>
                </c:pt>
                <c:pt idx="337">
                  <c:v>84.25</c:v>
                </c:pt>
                <c:pt idx="338">
                  <c:v>84.5</c:v>
                </c:pt>
                <c:pt idx="339">
                  <c:v>84.75</c:v>
                </c:pt>
                <c:pt idx="340">
                  <c:v>85</c:v>
                </c:pt>
                <c:pt idx="341">
                  <c:v>85.25</c:v>
                </c:pt>
                <c:pt idx="342">
                  <c:v>85.5</c:v>
                </c:pt>
                <c:pt idx="343">
                  <c:v>85.75</c:v>
                </c:pt>
                <c:pt idx="344">
                  <c:v>86</c:v>
                </c:pt>
                <c:pt idx="345">
                  <c:v>86.25</c:v>
                </c:pt>
                <c:pt idx="346">
                  <c:v>86.5</c:v>
                </c:pt>
                <c:pt idx="347">
                  <c:v>86.75</c:v>
                </c:pt>
                <c:pt idx="348">
                  <c:v>87</c:v>
                </c:pt>
                <c:pt idx="349">
                  <c:v>87.25</c:v>
                </c:pt>
                <c:pt idx="350">
                  <c:v>87.5</c:v>
                </c:pt>
                <c:pt idx="351">
                  <c:v>87.75</c:v>
                </c:pt>
                <c:pt idx="352">
                  <c:v>88</c:v>
                </c:pt>
                <c:pt idx="353">
                  <c:v>88.25</c:v>
                </c:pt>
                <c:pt idx="354">
                  <c:v>88.5</c:v>
                </c:pt>
                <c:pt idx="355">
                  <c:v>88.75</c:v>
                </c:pt>
                <c:pt idx="356">
                  <c:v>89</c:v>
                </c:pt>
                <c:pt idx="357">
                  <c:v>89.25</c:v>
                </c:pt>
                <c:pt idx="358">
                  <c:v>89.5</c:v>
                </c:pt>
                <c:pt idx="359">
                  <c:v>89.75</c:v>
                </c:pt>
                <c:pt idx="360">
                  <c:v>90</c:v>
                </c:pt>
                <c:pt idx="361">
                  <c:v>90.25</c:v>
                </c:pt>
                <c:pt idx="362">
                  <c:v>90.5</c:v>
                </c:pt>
                <c:pt idx="363">
                  <c:v>90.75</c:v>
                </c:pt>
                <c:pt idx="364">
                  <c:v>91</c:v>
                </c:pt>
                <c:pt idx="365">
                  <c:v>91.25</c:v>
                </c:pt>
                <c:pt idx="366">
                  <c:v>91.5</c:v>
                </c:pt>
                <c:pt idx="367">
                  <c:v>91.75</c:v>
                </c:pt>
                <c:pt idx="368">
                  <c:v>92</c:v>
                </c:pt>
                <c:pt idx="369">
                  <c:v>92.25</c:v>
                </c:pt>
                <c:pt idx="370">
                  <c:v>92.5</c:v>
                </c:pt>
                <c:pt idx="371">
                  <c:v>92.75</c:v>
                </c:pt>
                <c:pt idx="372">
                  <c:v>93</c:v>
                </c:pt>
                <c:pt idx="373">
                  <c:v>93.25</c:v>
                </c:pt>
                <c:pt idx="374">
                  <c:v>93.5</c:v>
                </c:pt>
                <c:pt idx="375">
                  <c:v>93.75</c:v>
                </c:pt>
                <c:pt idx="376">
                  <c:v>94</c:v>
                </c:pt>
                <c:pt idx="377">
                  <c:v>94.25</c:v>
                </c:pt>
                <c:pt idx="378">
                  <c:v>94.5</c:v>
                </c:pt>
                <c:pt idx="379">
                  <c:v>94.75</c:v>
                </c:pt>
                <c:pt idx="380">
                  <c:v>95</c:v>
                </c:pt>
                <c:pt idx="381">
                  <c:v>95.25</c:v>
                </c:pt>
                <c:pt idx="382">
                  <c:v>95.5</c:v>
                </c:pt>
                <c:pt idx="383">
                  <c:v>95.75</c:v>
                </c:pt>
                <c:pt idx="384">
                  <c:v>96</c:v>
                </c:pt>
                <c:pt idx="385">
                  <c:v>96.25</c:v>
                </c:pt>
                <c:pt idx="386">
                  <c:v>96.5</c:v>
                </c:pt>
                <c:pt idx="387">
                  <c:v>96.75</c:v>
                </c:pt>
                <c:pt idx="388">
                  <c:v>97</c:v>
                </c:pt>
                <c:pt idx="389">
                  <c:v>97.25</c:v>
                </c:pt>
                <c:pt idx="390">
                  <c:v>97.5</c:v>
                </c:pt>
                <c:pt idx="391">
                  <c:v>97.75</c:v>
                </c:pt>
                <c:pt idx="392">
                  <c:v>98</c:v>
                </c:pt>
                <c:pt idx="393">
                  <c:v>98.25</c:v>
                </c:pt>
                <c:pt idx="394">
                  <c:v>98.5</c:v>
                </c:pt>
                <c:pt idx="395">
                  <c:v>98.75</c:v>
                </c:pt>
                <c:pt idx="396">
                  <c:v>99</c:v>
                </c:pt>
                <c:pt idx="397">
                  <c:v>99.25</c:v>
                </c:pt>
                <c:pt idx="398">
                  <c:v>99.5</c:v>
                </c:pt>
                <c:pt idx="399">
                  <c:v>99.75</c:v>
                </c:pt>
                <c:pt idx="400">
                  <c:v>100</c:v>
                </c:pt>
                <c:pt idx="401">
                  <c:v>100.25</c:v>
                </c:pt>
                <c:pt idx="402">
                  <c:v>100.5</c:v>
                </c:pt>
                <c:pt idx="403">
                  <c:v>100.75</c:v>
                </c:pt>
                <c:pt idx="404">
                  <c:v>101</c:v>
                </c:pt>
                <c:pt idx="405">
                  <c:v>101.25</c:v>
                </c:pt>
                <c:pt idx="406">
                  <c:v>101.5</c:v>
                </c:pt>
                <c:pt idx="407">
                  <c:v>101.75</c:v>
                </c:pt>
                <c:pt idx="408">
                  <c:v>102</c:v>
                </c:pt>
                <c:pt idx="409">
                  <c:v>102.25</c:v>
                </c:pt>
                <c:pt idx="410">
                  <c:v>102.5</c:v>
                </c:pt>
                <c:pt idx="411">
                  <c:v>102.75</c:v>
                </c:pt>
                <c:pt idx="412">
                  <c:v>103</c:v>
                </c:pt>
                <c:pt idx="413">
                  <c:v>103.25</c:v>
                </c:pt>
                <c:pt idx="414">
                  <c:v>103.5</c:v>
                </c:pt>
                <c:pt idx="415">
                  <c:v>103.75</c:v>
                </c:pt>
                <c:pt idx="416">
                  <c:v>104</c:v>
                </c:pt>
                <c:pt idx="417">
                  <c:v>104.25</c:v>
                </c:pt>
                <c:pt idx="418">
                  <c:v>104.5</c:v>
                </c:pt>
                <c:pt idx="419">
                  <c:v>104.75</c:v>
                </c:pt>
                <c:pt idx="420">
                  <c:v>105</c:v>
                </c:pt>
                <c:pt idx="421">
                  <c:v>105.25</c:v>
                </c:pt>
                <c:pt idx="422">
                  <c:v>105.5</c:v>
                </c:pt>
                <c:pt idx="423">
                  <c:v>105.75</c:v>
                </c:pt>
                <c:pt idx="424">
                  <c:v>106</c:v>
                </c:pt>
                <c:pt idx="425">
                  <c:v>106.25</c:v>
                </c:pt>
                <c:pt idx="426">
                  <c:v>106.5</c:v>
                </c:pt>
                <c:pt idx="427">
                  <c:v>106.75</c:v>
                </c:pt>
                <c:pt idx="428">
                  <c:v>107</c:v>
                </c:pt>
                <c:pt idx="429">
                  <c:v>107.25</c:v>
                </c:pt>
                <c:pt idx="430">
                  <c:v>107.5</c:v>
                </c:pt>
                <c:pt idx="431">
                  <c:v>107.75</c:v>
                </c:pt>
                <c:pt idx="432">
                  <c:v>108</c:v>
                </c:pt>
                <c:pt idx="433">
                  <c:v>108.25</c:v>
                </c:pt>
                <c:pt idx="434">
                  <c:v>108.5</c:v>
                </c:pt>
                <c:pt idx="435">
                  <c:v>108.75</c:v>
                </c:pt>
                <c:pt idx="436">
                  <c:v>109</c:v>
                </c:pt>
                <c:pt idx="437">
                  <c:v>109.25</c:v>
                </c:pt>
                <c:pt idx="438">
                  <c:v>109.5</c:v>
                </c:pt>
                <c:pt idx="439">
                  <c:v>109.75</c:v>
                </c:pt>
                <c:pt idx="440">
                  <c:v>110</c:v>
                </c:pt>
                <c:pt idx="441">
                  <c:v>110.25</c:v>
                </c:pt>
                <c:pt idx="442">
                  <c:v>110.5</c:v>
                </c:pt>
                <c:pt idx="443">
                  <c:v>110.75</c:v>
                </c:pt>
                <c:pt idx="444">
                  <c:v>111</c:v>
                </c:pt>
                <c:pt idx="445">
                  <c:v>111.25</c:v>
                </c:pt>
                <c:pt idx="446">
                  <c:v>111.5</c:v>
                </c:pt>
                <c:pt idx="447">
                  <c:v>111.75</c:v>
                </c:pt>
                <c:pt idx="448">
                  <c:v>112</c:v>
                </c:pt>
                <c:pt idx="449">
                  <c:v>112.25</c:v>
                </c:pt>
                <c:pt idx="450">
                  <c:v>112.5</c:v>
                </c:pt>
                <c:pt idx="451">
                  <c:v>112.75</c:v>
                </c:pt>
                <c:pt idx="452">
                  <c:v>113</c:v>
                </c:pt>
                <c:pt idx="453">
                  <c:v>113.25</c:v>
                </c:pt>
                <c:pt idx="454">
                  <c:v>113.5</c:v>
                </c:pt>
                <c:pt idx="455">
                  <c:v>113.75</c:v>
                </c:pt>
                <c:pt idx="456">
                  <c:v>114</c:v>
                </c:pt>
                <c:pt idx="457">
                  <c:v>114.25</c:v>
                </c:pt>
                <c:pt idx="458">
                  <c:v>114.5</c:v>
                </c:pt>
                <c:pt idx="459">
                  <c:v>114.75</c:v>
                </c:pt>
                <c:pt idx="460">
                  <c:v>115</c:v>
                </c:pt>
                <c:pt idx="461">
                  <c:v>115.25</c:v>
                </c:pt>
                <c:pt idx="462">
                  <c:v>115.5</c:v>
                </c:pt>
                <c:pt idx="463">
                  <c:v>115.75</c:v>
                </c:pt>
                <c:pt idx="464">
                  <c:v>116</c:v>
                </c:pt>
                <c:pt idx="465">
                  <c:v>116.25</c:v>
                </c:pt>
                <c:pt idx="466">
                  <c:v>116.5</c:v>
                </c:pt>
                <c:pt idx="467">
                  <c:v>116.75</c:v>
                </c:pt>
                <c:pt idx="468">
                  <c:v>117</c:v>
                </c:pt>
                <c:pt idx="469">
                  <c:v>117.25</c:v>
                </c:pt>
                <c:pt idx="470">
                  <c:v>117.5</c:v>
                </c:pt>
                <c:pt idx="471">
                  <c:v>117.75</c:v>
                </c:pt>
                <c:pt idx="472">
                  <c:v>118</c:v>
                </c:pt>
                <c:pt idx="473">
                  <c:v>118.25</c:v>
                </c:pt>
                <c:pt idx="474">
                  <c:v>118.5</c:v>
                </c:pt>
                <c:pt idx="475">
                  <c:v>118.75</c:v>
                </c:pt>
                <c:pt idx="476">
                  <c:v>119</c:v>
                </c:pt>
                <c:pt idx="477">
                  <c:v>119.25</c:v>
                </c:pt>
                <c:pt idx="478">
                  <c:v>119.5</c:v>
                </c:pt>
                <c:pt idx="479">
                  <c:v>119.75</c:v>
                </c:pt>
                <c:pt idx="480">
                  <c:v>120</c:v>
                </c:pt>
                <c:pt idx="481">
                  <c:v>120.25</c:v>
                </c:pt>
                <c:pt idx="482">
                  <c:v>120.5</c:v>
                </c:pt>
                <c:pt idx="483">
                  <c:v>120.75</c:v>
                </c:pt>
                <c:pt idx="484">
                  <c:v>121</c:v>
                </c:pt>
                <c:pt idx="485">
                  <c:v>121.25</c:v>
                </c:pt>
                <c:pt idx="486">
                  <c:v>121.5</c:v>
                </c:pt>
                <c:pt idx="487">
                  <c:v>121.75</c:v>
                </c:pt>
                <c:pt idx="488">
                  <c:v>122</c:v>
                </c:pt>
                <c:pt idx="489">
                  <c:v>122.25</c:v>
                </c:pt>
                <c:pt idx="490">
                  <c:v>122.5</c:v>
                </c:pt>
                <c:pt idx="491">
                  <c:v>122.75</c:v>
                </c:pt>
                <c:pt idx="492">
                  <c:v>123</c:v>
                </c:pt>
                <c:pt idx="493">
                  <c:v>123.25</c:v>
                </c:pt>
                <c:pt idx="494">
                  <c:v>123.5</c:v>
                </c:pt>
                <c:pt idx="495">
                  <c:v>123.75</c:v>
                </c:pt>
                <c:pt idx="496">
                  <c:v>124</c:v>
                </c:pt>
                <c:pt idx="497">
                  <c:v>124.25</c:v>
                </c:pt>
                <c:pt idx="498">
                  <c:v>124.5</c:v>
                </c:pt>
                <c:pt idx="499">
                  <c:v>124.75</c:v>
                </c:pt>
                <c:pt idx="500">
                  <c:v>125</c:v>
                </c:pt>
                <c:pt idx="501">
                  <c:v>125.25</c:v>
                </c:pt>
                <c:pt idx="502">
                  <c:v>125.5</c:v>
                </c:pt>
                <c:pt idx="503">
                  <c:v>125.75</c:v>
                </c:pt>
                <c:pt idx="504">
                  <c:v>126</c:v>
                </c:pt>
                <c:pt idx="505">
                  <c:v>126.25</c:v>
                </c:pt>
                <c:pt idx="506">
                  <c:v>126.5</c:v>
                </c:pt>
                <c:pt idx="507">
                  <c:v>126.75</c:v>
                </c:pt>
                <c:pt idx="508">
                  <c:v>127</c:v>
                </c:pt>
                <c:pt idx="509">
                  <c:v>127.25</c:v>
                </c:pt>
                <c:pt idx="510">
                  <c:v>127.5</c:v>
                </c:pt>
                <c:pt idx="511">
                  <c:v>127.75</c:v>
                </c:pt>
                <c:pt idx="512">
                  <c:v>128</c:v>
                </c:pt>
                <c:pt idx="513">
                  <c:v>128.25</c:v>
                </c:pt>
                <c:pt idx="514">
                  <c:v>128.5</c:v>
                </c:pt>
                <c:pt idx="515">
                  <c:v>128.75</c:v>
                </c:pt>
                <c:pt idx="516">
                  <c:v>129</c:v>
                </c:pt>
                <c:pt idx="517">
                  <c:v>129.25</c:v>
                </c:pt>
                <c:pt idx="518">
                  <c:v>129.5</c:v>
                </c:pt>
                <c:pt idx="519">
                  <c:v>129.75</c:v>
                </c:pt>
                <c:pt idx="520">
                  <c:v>130</c:v>
                </c:pt>
                <c:pt idx="521">
                  <c:v>130.25</c:v>
                </c:pt>
                <c:pt idx="522">
                  <c:v>130.5</c:v>
                </c:pt>
                <c:pt idx="523">
                  <c:v>130.75</c:v>
                </c:pt>
                <c:pt idx="524">
                  <c:v>131</c:v>
                </c:pt>
                <c:pt idx="525">
                  <c:v>131.25</c:v>
                </c:pt>
                <c:pt idx="526">
                  <c:v>131.5</c:v>
                </c:pt>
                <c:pt idx="527">
                  <c:v>131.75</c:v>
                </c:pt>
                <c:pt idx="528">
                  <c:v>132</c:v>
                </c:pt>
                <c:pt idx="529">
                  <c:v>132.25</c:v>
                </c:pt>
                <c:pt idx="530">
                  <c:v>132.5</c:v>
                </c:pt>
                <c:pt idx="531">
                  <c:v>132.75</c:v>
                </c:pt>
                <c:pt idx="532">
                  <c:v>133</c:v>
                </c:pt>
                <c:pt idx="533">
                  <c:v>133.25</c:v>
                </c:pt>
                <c:pt idx="534">
                  <c:v>133.5</c:v>
                </c:pt>
                <c:pt idx="535">
                  <c:v>133.75</c:v>
                </c:pt>
                <c:pt idx="536">
                  <c:v>134</c:v>
                </c:pt>
                <c:pt idx="537">
                  <c:v>134.25</c:v>
                </c:pt>
                <c:pt idx="538">
                  <c:v>134.5</c:v>
                </c:pt>
                <c:pt idx="539">
                  <c:v>134.75</c:v>
                </c:pt>
                <c:pt idx="540">
                  <c:v>135</c:v>
                </c:pt>
                <c:pt idx="541">
                  <c:v>135.25</c:v>
                </c:pt>
                <c:pt idx="542">
                  <c:v>135.5</c:v>
                </c:pt>
                <c:pt idx="543">
                  <c:v>135.75</c:v>
                </c:pt>
                <c:pt idx="544">
                  <c:v>136</c:v>
                </c:pt>
                <c:pt idx="545">
                  <c:v>136.25</c:v>
                </c:pt>
                <c:pt idx="546">
                  <c:v>136.5</c:v>
                </c:pt>
                <c:pt idx="547">
                  <c:v>136.75</c:v>
                </c:pt>
                <c:pt idx="548">
                  <c:v>137</c:v>
                </c:pt>
                <c:pt idx="549">
                  <c:v>137.25</c:v>
                </c:pt>
                <c:pt idx="550">
                  <c:v>137.5</c:v>
                </c:pt>
                <c:pt idx="551">
                  <c:v>137.75</c:v>
                </c:pt>
                <c:pt idx="552">
                  <c:v>138</c:v>
                </c:pt>
                <c:pt idx="553">
                  <c:v>138.25</c:v>
                </c:pt>
                <c:pt idx="554">
                  <c:v>138.5</c:v>
                </c:pt>
                <c:pt idx="555">
                  <c:v>138.75</c:v>
                </c:pt>
                <c:pt idx="556">
                  <c:v>139</c:v>
                </c:pt>
                <c:pt idx="557">
                  <c:v>139.25</c:v>
                </c:pt>
                <c:pt idx="558">
                  <c:v>139.5</c:v>
                </c:pt>
                <c:pt idx="559">
                  <c:v>139.75</c:v>
                </c:pt>
                <c:pt idx="560">
                  <c:v>140</c:v>
                </c:pt>
                <c:pt idx="561">
                  <c:v>140.25</c:v>
                </c:pt>
                <c:pt idx="562">
                  <c:v>140.5</c:v>
                </c:pt>
                <c:pt idx="563">
                  <c:v>140.75</c:v>
                </c:pt>
                <c:pt idx="564">
                  <c:v>141</c:v>
                </c:pt>
                <c:pt idx="565">
                  <c:v>141.25</c:v>
                </c:pt>
                <c:pt idx="566">
                  <c:v>141.5</c:v>
                </c:pt>
                <c:pt idx="567">
                  <c:v>141.75</c:v>
                </c:pt>
                <c:pt idx="568">
                  <c:v>142</c:v>
                </c:pt>
                <c:pt idx="569">
                  <c:v>142.25</c:v>
                </c:pt>
                <c:pt idx="570">
                  <c:v>142.5</c:v>
                </c:pt>
                <c:pt idx="571">
                  <c:v>142.75</c:v>
                </c:pt>
                <c:pt idx="572">
                  <c:v>143</c:v>
                </c:pt>
                <c:pt idx="573">
                  <c:v>143.25</c:v>
                </c:pt>
                <c:pt idx="574">
                  <c:v>143.5</c:v>
                </c:pt>
                <c:pt idx="575">
                  <c:v>143.75</c:v>
                </c:pt>
                <c:pt idx="576">
                  <c:v>144</c:v>
                </c:pt>
                <c:pt idx="577">
                  <c:v>144.25</c:v>
                </c:pt>
                <c:pt idx="578">
                  <c:v>144.5</c:v>
                </c:pt>
                <c:pt idx="579">
                  <c:v>144.75</c:v>
                </c:pt>
                <c:pt idx="580">
                  <c:v>145</c:v>
                </c:pt>
                <c:pt idx="581">
                  <c:v>145.25</c:v>
                </c:pt>
                <c:pt idx="582">
                  <c:v>145.5</c:v>
                </c:pt>
                <c:pt idx="583">
                  <c:v>145.75</c:v>
                </c:pt>
                <c:pt idx="584">
                  <c:v>146</c:v>
                </c:pt>
                <c:pt idx="585">
                  <c:v>146.25</c:v>
                </c:pt>
                <c:pt idx="586">
                  <c:v>146.5</c:v>
                </c:pt>
                <c:pt idx="587">
                  <c:v>146.75</c:v>
                </c:pt>
                <c:pt idx="588">
                  <c:v>147</c:v>
                </c:pt>
                <c:pt idx="589">
                  <c:v>147.25</c:v>
                </c:pt>
                <c:pt idx="590">
                  <c:v>147.5</c:v>
                </c:pt>
                <c:pt idx="591">
                  <c:v>147.75</c:v>
                </c:pt>
                <c:pt idx="592">
                  <c:v>148</c:v>
                </c:pt>
                <c:pt idx="593">
                  <c:v>148.25</c:v>
                </c:pt>
                <c:pt idx="594">
                  <c:v>148.5</c:v>
                </c:pt>
                <c:pt idx="595">
                  <c:v>148.75</c:v>
                </c:pt>
                <c:pt idx="596">
                  <c:v>149</c:v>
                </c:pt>
                <c:pt idx="597">
                  <c:v>149.25</c:v>
                </c:pt>
                <c:pt idx="598">
                  <c:v>149.5</c:v>
                </c:pt>
                <c:pt idx="599">
                  <c:v>149.75</c:v>
                </c:pt>
                <c:pt idx="600">
                  <c:v>150</c:v>
                </c:pt>
                <c:pt idx="601">
                  <c:v>150.25</c:v>
                </c:pt>
                <c:pt idx="602">
                  <c:v>150.5</c:v>
                </c:pt>
                <c:pt idx="603">
                  <c:v>150.75</c:v>
                </c:pt>
                <c:pt idx="604">
                  <c:v>151</c:v>
                </c:pt>
                <c:pt idx="605">
                  <c:v>151.25</c:v>
                </c:pt>
                <c:pt idx="606">
                  <c:v>151.5</c:v>
                </c:pt>
                <c:pt idx="607">
                  <c:v>151.75</c:v>
                </c:pt>
                <c:pt idx="608">
                  <c:v>152</c:v>
                </c:pt>
                <c:pt idx="609">
                  <c:v>152.25</c:v>
                </c:pt>
                <c:pt idx="610">
                  <c:v>152.5</c:v>
                </c:pt>
                <c:pt idx="611">
                  <c:v>152.75</c:v>
                </c:pt>
                <c:pt idx="612">
                  <c:v>153</c:v>
                </c:pt>
                <c:pt idx="613">
                  <c:v>153.25</c:v>
                </c:pt>
                <c:pt idx="614">
                  <c:v>153.5</c:v>
                </c:pt>
                <c:pt idx="615">
                  <c:v>153.75</c:v>
                </c:pt>
                <c:pt idx="616">
                  <c:v>154</c:v>
                </c:pt>
                <c:pt idx="617">
                  <c:v>154.25</c:v>
                </c:pt>
                <c:pt idx="618">
                  <c:v>154.5</c:v>
                </c:pt>
                <c:pt idx="619">
                  <c:v>154.75</c:v>
                </c:pt>
                <c:pt idx="620">
                  <c:v>155</c:v>
                </c:pt>
                <c:pt idx="621">
                  <c:v>155.25</c:v>
                </c:pt>
                <c:pt idx="622">
                  <c:v>155.5</c:v>
                </c:pt>
                <c:pt idx="623">
                  <c:v>155.75</c:v>
                </c:pt>
                <c:pt idx="624">
                  <c:v>156</c:v>
                </c:pt>
                <c:pt idx="625">
                  <c:v>156.25</c:v>
                </c:pt>
                <c:pt idx="626">
                  <c:v>156.5</c:v>
                </c:pt>
                <c:pt idx="627">
                  <c:v>156.75</c:v>
                </c:pt>
                <c:pt idx="628">
                  <c:v>157</c:v>
                </c:pt>
                <c:pt idx="629">
                  <c:v>157.25</c:v>
                </c:pt>
                <c:pt idx="630">
                  <c:v>157.5</c:v>
                </c:pt>
                <c:pt idx="631">
                  <c:v>157.75</c:v>
                </c:pt>
                <c:pt idx="632">
                  <c:v>158</c:v>
                </c:pt>
                <c:pt idx="633">
                  <c:v>158.25</c:v>
                </c:pt>
                <c:pt idx="634">
                  <c:v>158.5</c:v>
                </c:pt>
                <c:pt idx="635">
                  <c:v>158.75</c:v>
                </c:pt>
                <c:pt idx="636">
                  <c:v>159</c:v>
                </c:pt>
                <c:pt idx="637">
                  <c:v>159.25</c:v>
                </c:pt>
                <c:pt idx="638">
                  <c:v>159.5</c:v>
                </c:pt>
                <c:pt idx="639">
                  <c:v>159.75</c:v>
                </c:pt>
                <c:pt idx="640">
                  <c:v>160</c:v>
                </c:pt>
                <c:pt idx="641">
                  <c:v>160.25</c:v>
                </c:pt>
                <c:pt idx="642">
                  <c:v>160.5</c:v>
                </c:pt>
                <c:pt idx="643">
                  <c:v>160.75</c:v>
                </c:pt>
                <c:pt idx="644">
                  <c:v>161</c:v>
                </c:pt>
                <c:pt idx="645">
                  <c:v>161.25</c:v>
                </c:pt>
                <c:pt idx="646">
                  <c:v>161.5</c:v>
                </c:pt>
                <c:pt idx="647">
                  <c:v>161.75</c:v>
                </c:pt>
                <c:pt idx="648">
                  <c:v>162</c:v>
                </c:pt>
                <c:pt idx="649">
                  <c:v>162.25</c:v>
                </c:pt>
                <c:pt idx="650">
                  <c:v>162.5</c:v>
                </c:pt>
                <c:pt idx="651">
                  <c:v>162.75</c:v>
                </c:pt>
                <c:pt idx="652">
                  <c:v>163</c:v>
                </c:pt>
                <c:pt idx="653">
                  <c:v>163.25</c:v>
                </c:pt>
                <c:pt idx="654">
                  <c:v>163.5</c:v>
                </c:pt>
                <c:pt idx="655">
                  <c:v>163.75</c:v>
                </c:pt>
                <c:pt idx="656">
                  <c:v>164</c:v>
                </c:pt>
                <c:pt idx="657">
                  <c:v>164.25</c:v>
                </c:pt>
                <c:pt idx="658">
                  <c:v>164.5</c:v>
                </c:pt>
                <c:pt idx="659">
                  <c:v>164.75</c:v>
                </c:pt>
                <c:pt idx="660">
                  <c:v>165</c:v>
                </c:pt>
                <c:pt idx="661">
                  <c:v>165.25</c:v>
                </c:pt>
                <c:pt idx="662">
                  <c:v>165.5</c:v>
                </c:pt>
                <c:pt idx="663">
                  <c:v>165.75</c:v>
                </c:pt>
                <c:pt idx="664">
                  <c:v>166</c:v>
                </c:pt>
                <c:pt idx="665">
                  <c:v>166.25</c:v>
                </c:pt>
                <c:pt idx="666">
                  <c:v>166.5</c:v>
                </c:pt>
                <c:pt idx="667">
                  <c:v>166.75</c:v>
                </c:pt>
                <c:pt idx="668">
                  <c:v>167</c:v>
                </c:pt>
                <c:pt idx="669">
                  <c:v>167.25</c:v>
                </c:pt>
                <c:pt idx="670">
                  <c:v>167.5</c:v>
                </c:pt>
                <c:pt idx="671">
                  <c:v>167.75</c:v>
                </c:pt>
                <c:pt idx="672">
                  <c:v>168</c:v>
                </c:pt>
              </c:numCache>
            </c:numRef>
          </c:xVal>
          <c:yVal>
            <c:numRef>
              <c:f>Plots!$W$5:$W$677</c:f>
              <c:numCache>
                <c:formatCode>General</c:formatCode>
                <c:ptCount val="673"/>
                <c:pt idx="0">
                  <c:v>1052.4000000000001</c:v>
                </c:pt>
                <c:pt idx="1">
                  <c:v>1052.3</c:v>
                </c:pt>
                <c:pt idx="2">
                  <c:v>1052.2</c:v>
                </c:pt>
                <c:pt idx="3">
                  <c:v>1052.0999999999999</c:v>
                </c:pt>
                <c:pt idx="4">
                  <c:v>1052</c:v>
                </c:pt>
                <c:pt idx="5">
                  <c:v>1052</c:v>
                </c:pt>
                <c:pt idx="6">
                  <c:v>1051.9000000000001</c:v>
                </c:pt>
                <c:pt idx="7">
                  <c:v>1051.8</c:v>
                </c:pt>
                <c:pt idx="8">
                  <c:v>1051.7</c:v>
                </c:pt>
                <c:pt idx="9">
                  <c:v>1051.5999999999999</c:v>
                </c:pt>
                <c:pt idx="10">
                  <c:v>1051.5</c:v>
                </c:pt>
                <c:pt idx="11">
                  <c:v>1051.4000000000001</c:v>
                </c:pt>
                <c:pt idx="12">
                  <c:v>1051.4000000000001</c:v>
                </c:pt>
                <c:pt idx="13">
                  <c:v>1051.3</c:v>
                </c:pt>
                <c:pt idx="14">
                  <c:v>1051.2</c:v>
                </c:pt>
                <c:pt idx="15">
                  <c:v>1051.0999999999999</c:v>
                </c:pt>
                <c:pt idx="16">
                  <c:v>1051</c:v>
                </c:pt>
                <c:pt idx="17">
                  <c:v>1050.9000000000001</c:v>
                </c:pt>
                <c:pt idx="18">
                  <c:v>1050.9000000000001</c:v>
                </c:pt>
                <c:pt idx="19">
                  <c:v>1050.8</c:v>
                </c:pt>
                <c:pt idx="20">
                  <c:v>1050.7</c:v>
                </c:pt>
                <c:pt idx="21">
                  <c:v>1050.5999999999999</c:v>
                </c:pt>
                <c:pt idx="22">
                  <c:v>1050.5</c:v>
                </c:pt>
                <c:pt idx="23">
                  <c:v>1050.4000000000001</c:v>
                </c:pt>
                <c:pt idx="24">
                  <c:v>1050.4000000000001</c:v>
                </c:pt>
                <c:pt idx="25">
                  <c:v>1050.3</c:v>
                </c:pt>
                <c:pt idx="26">
                  <c:v>1050.2</c:v>
                </c:pt>
                <c:pt idx="27">
                  <c:v>1050.0999999999999</c:v>
                </c:pt>
                <c:pt idx="28">
                  <c:v>1050</c:v>
                </c:pt>
                <c:pt idx="29">
                  <c:v>1049.9000000000001</c:v>
                </c:pt>
                <c:pt idx="30">
                  <c:v>1049.8</c:v>
                </c:pt>
                <c:pt idx="31">
                  <c:v>1049.8</c:v>
                </c:pt>
                <c:pt idx="32">
                  <c:v>1049.7</c:v>
                </c:pt>
                <c:pt idx="33">
                  <c:v>1049.5999999999999</c:v>
                </c:pt>
                <c:pt idx="34">
                  <c:v>1049.5</c:v>
                </c:pt>
                <c:pt idx="35">
                  <c:v>1049.4000000000001</c:v>
                </c:pt>
                <c:pt idx="36">
                  <c:v>1049.3</c:v>
                </c:pt>
                <c:pt idx="37">
                  <c:v>1049.3</c:v>
                </c:pt>
                <c:pt idx="38">
                  <c:v>1049.2</c:v>
                </c:pt>
                <c:pt idx="39">
                  <c:v>1049.0999999999999</c:v>
                </c:pt>
                <c:pt idx="40">
                  <c:v>1049</c:v>
                </c:pt>
                <c:pt idx="41">
                  <c:v>1048.9000000000001</c:v>
                </c:pt>
                <c:pt idx="42">
                  <c:v>1048.9000000000001</c:v>
                </c:pt>
                <c:pt idx="43">
                  <c:v>1048.8</c:v>
                </c:pt>
                <c:pt idx="44">
                  <c:v>1048.7</c:v>
                </c:pt>
                <c:pt idx="45">
                  <c:v>1048.5999999999999</c:v>
                </c:pt>
                <c:pt idx="46">
                  <c:v>1048.5</c:v>
                </c:pt>
                <c:pt idx="47">
                  <c:v>1048.4000000000001</c:v>
                </c:pt>
                <c:pt idx="48">
                  <c:v>1048.3</c:v>
                </c:pt>
                <c:pt idx="49">
                  <c:v>1048.3</c:v>
                </c:pt>
                <c:pt idx="50">
                  <c:v>1048.2</c:v>
                </c:pt>
                <c:pt idx="51">
                  <c:v>1048.0999999999999</c:v>
                </c:pt>
                <c:pt idx="52">
                  <c:v>1048</c:v>
                </c:pt>
                <c:pt idx="53">
                  <c:v>1047.9000000000001</c:v>
                </c:pt>
                <c:pt idx="54">
                  <c:v>1047.9000000000001</c:v>
                </c:pt>
                <c:pt idx="55">
                  <c:v>1047.8</c:v>
                </c:pt>
                <c:pt idx="56">
                  <c:v>1047.7</c:v>
                </c:pt>
                <c:pt idx="57">
                  <c:v>1047.5999999999999</c:v>
                </c:pt>
                <c:pt idx="58">
                  <c:v>1047.5999999999999</c:v>
                </c:pt>
                <c:pt idx="59">
                  <c:v>1047.5</c:v>
                </c:pt>
                <c:pt idx="60">
                  <c:v>1047.5</c:v>
                </c:pt>
                <c:pt idx="61">
                  <c:v>1047.4000000000001</c:v>
                </c:pt>
                <c:pt idx="62">
                  <c:v>1047.4000000000001</c:v>
                </c:pt>
                <c:pt idx="63">
                  <c:v>1047.3</c:v>
                </c:pt>
                <c:pt idx="64">
                  <c:v>1047.3</c:v>
                </c:pt>
                <c:pt idx="65">
                  <c:v>1047.2</c:v>
                </c:pt>
                <c:pt idx="66">
                  <c:v>1047.2</c:v>
                </c:pt>
                <c:pt idx="67">
                  <c:v>1047.2</c:v>
                </c:pt>
                <c:pt idx="68">
                  <c:v>1047.0999999999999</c:v>
                </c:pt>
                <c:pt idx="69">
                  <c:v>1047.0999999999999</c:v>
                </c:pt>
                <c:pt idx="70">
                  <c:v>1047.0999999999999</c:v>
                </c:pt>
                <c:pt idx="71">
                  <c:v>1047.0999999999999</c:v>
                </c:pt>
                <c:pt idx="72">
                  <c:v>1047</c:v>
                </c:pt>
                <c:pt idx="73">
                  <c:v>1047</c:v>
                </c:pt>
                <c:pt idx="74">
                  <c:v>1047</c:v>
                </c:pt>
                <c:pt idx="75">
                  <c:v>1047</c:v>
                </c:pt>
                <c:pt idx="76">
                  <c:v>1046.9000000000001</c:v>
                </c:pt>
                <c:pt idx="77">
                  <c:v>1046.9000000000001</c:v>
                </c:pt>
                <c:pt idx="78">
                  <c:v>1046.9000000000001</c:v>
                </c:pt>
                <c:pt idx="79">
                  <c:v>1046.9000000000001</c:v>
                </c:pt>
                <c:pt idx="80">
                  <c:v>1046.9000000000001</c:v>
                </c:pt>
                <c:pt idx="81">
                  <c:v>1046.9000000000001</c:v>
                </c:pt>
                <c:pt idx="82">
                  <c:v>1046.9000000000001</c:v>
                </c:pt>
                <c:pt idx="83">
                  <c:v>1046.9000000000001</c:v>
                </c:pt>
                <c:pt idx="84">
                  <c:v>1046.9000000000001</c:v>
                </c:pt>
                <c:pt idx="85">
                  <c:v>1046.9000000000001</c:v>
                </c:pt>
                <c:pt idx="86">
                  <c:v>1046.9000000000001</c:v>
                </c:pt>
                <c:pt idx="87">
                  <c:v>1046.9000000000001</c:v>
                </c:pt>
                <c:pt idx="88">
                  <c:v>1046.9000000000001</c:v>
                </c:pt>
                <c:pt idx="89">
                  <c:v>1046.9000000000001</c:v>
                </c:pt>
                <c:pt idx="90">
                  <c:v>1047</c:v>
                </c:pt>
                <c:pt idx="91">
                  <c:v>1047</c:v>
                </c:pt>
                <c:pt idx="92">
                  <c:v>1047</c:v>
                </c:pt>
                <c:pt idx="93">
                  <c:v>1047</c:v>
                </c:pt>
                <c:pt idx="94">
                  <c:v>1047.0999999999999</c:v>
                </c:pt>
                <c:pt idx="95">
                  <c:v>1047.0999999999999</c:v>
                </c:pt>
                <c:pt idx="96">
                  <c:v>1047.0999999999999</c:v>
                </c:pt>
                <c:pt idx="97">
                  <c:v>1047.0999999999999</c:v>
                </c:pt>
                <c:pt idx="98">
                  <c:v>1047.2</c:v>
                </c:pt>
                <c:pt idx="99">
                  <c:v>1047.2</c:v>
                </c:pt>
                <c:pt idx="100">
                  <c:v>1047.2</c:v>
                </c:pt>
                <c:pt idx="101">
                  <c:v>1047.3</c:v>
                </c:pt>
                <c:pt idx="102">
                  <c:v>1047.3</c:v>
                </c:pt>
                <c:pt idx="103">
                  <c:v>1047.4000000000001</c:v>
                </c:pt>
                <c:pt idx="104">
                  <c:v>1047.4000000000001</c:v>
                </c:pt>
                <c:pt idx="105">
                  <c:v>1047.5</c:v>
                </c:pt>
                <c:pt idx="106">
                  <c:v>1047.5</c:v>
                </c:pt>
                <c:pt idx="107">
                  <c:v>1047.5999999999999</c:v>
                </c:pt>
                <c:pt idx="108">
                  <c:v>1047.5999999999999</c:v>
                </c:pt>
                <c:pt idx="109">
                  <c:v>1047.7</c:v>
                </c:pt>
                <c:pt idx="110">
                  <c:v>1047.8</c:v>
                </c:pt>
                <c:pt idx="111">
                  <c:v>1047.8</c:v>
                </c:pt>
                <c:pt idx="112">
                  <c:v>1047.9000000000001</c:v>
                </c:pt>
                <c:pt idx="113">
                  <c:v>1048</c:v>
                </c:pt>
                <c:pt idx="114">
                  <c:v>1048.0999999999999</c:v>
                </c:pt>
                <c:pt idx="115">
                  <c:v>1048.2</c:v>
                </c:pt>
                <c:pt idx="116">
                  <c:v>1048.3</c:v>
                </c:pt>
                <c:pt idx="117">
                  <c:v>1048.4000000000001</c:v>
                </c:pt>
                <c:pt idx="118">
                  <c:v>1048.5</c:v>
                </c:pt>
                <c:pt idx="119">
                  <c:v>1048.5999999999999</c:v>
                </c:pt>
                <c:pt idx="120">
                  <c:v>1048.7</c:v>
                </c:pt>
                <c:pt idx="121">
                  <c:v>1048.8</c:v>
                </c:pt>
                <c:pt idx="122">
                  <c:v>1048.9000000000001</c:v>
                </c:pt>
                <c:pt idx="123">
                  <c:v>1049.0999999999999</c:v>
                </c:pt>
                <c:pt idx="124">
                  <c:v>1049.2</c:v>
                </c:pt>
                <c:pt idx="125">
                  <c:v>1049.3</c:v>
                </c:pt>
                <c:pt idx="126">
                  <c:v>1049.5</c:v>
                </c:pt>
                <c:pt idx="127">
                  <c:v>1049.5999999999999</c:v>
                </c:pt>
                <c:pt idx="128">
                  <c:v>1049.8</c:v>
                </c:pt>
                <c:pt idx="129">
                  <c:v>1050</c:v>
                </c:pt>
                <c:pt idx="130">
                  <c:v>1050.0999999999999</c:v>
                </c:pt>
                <c:pt idx="131">
                  <c:v>1050.3</c:v>
                </c:pt>
                <c:pt idx="132">
                  <c:v>1050.5999999999999</c:v>
                </c:pt>
                <c:pt idx="133">
                  <c:v>1050.8</c:v>
                </c:pt>
                <c:pt idx="134">
                  <c:v>1051</c:v>
                </c:pt>
                <c:pt idx="135">
                  <c:v>1051.3</c:v>
                </c:pt>
                <c:pt idx="136">
                  <c:v>1051.5999999999999</c:v>
                </c:pt>
                <c:pt idx="137">
                  <c:v>1051.8</c:v>
                </c:pt>
                <c:pt idx="138">
                  <c:v>1052.2</c:v>
                </c:pt>
                <c:pt idx="139">
                  <c:v>1052.5</c:v>
                </c:pt>
                <c:pt idx="140">
                  <c:v>1052.8</c:v>
                </c:pt>
                <c:pt idx="141">
                  <c:v>1053.0999999999999</c:v>
                </c:pt>
                <c:pt idx="142">
                  <c:v>1053.5</c:v>
                </c:pt>
                <c:pt idx="143">
                  <c:v>1053.8</c:v>
                </c:pt>
                <c:pt idx="144">
                  <c:v>1054.2</c:v>
                </c:pt>
                <c:pt idx="145">
                  <c:v>1054.5999999999999</c:v>
                </c:pt>
                <c:pt idx="146">
                  <c:v>1054.9000000000001</c:v>
                </c:pt>
                <c:pt idx="147">
                  <c:v>1055.3</c:v>
                </c:pt>
                <c:pt idx="148">
                  <c:v>1055.7</c:v>
                </c:pt>
                <c:pt idx="149">
                  <c:v>1056.0999999999999</c:v>
                </c:pt>
                <c:pt idx="150">
                  <c:v>1056.5</c:v>
                </c:pt>
                <c:pt idx="151">
                  <c:v>1057</c:v>
                </c:pt>
                <c:pt idx="152">
                  <c:v>1057.4000000000001</c:v>
                </c:pt>
                <c:pt idx="153">
                  <c:v>1057.9000000000001</c:v>
                </c:pt>
                <c:pt idx="154">
                  <c:v>1058.4000000000001</c:v>
                </c:pt>
                <c:pt idx="155">
                  <c:v>1059</c:v>
                </c:pt>
                <c:pt idx="156">
                  <c:v>1059.5999999999999</c:v>
                </c:pt>
                <c:pt idx="157">
                  <c:v>1060.3</c:v>
                </c:pt>
                <c:pt idx="158">
                  <c:v>1061.2</c:v>
                </c:pt>
                <c:pt idx="159">
                  <c:v>1062.0999999999999</c:v>
                </c:pt>
                <c:pt idx="160">
                  <c:v>1063.3</c:v>
                </c:pt>
                <c:pt idx="161">
                  <c:v>1064.5999999999999</c:v>
                </c:pt>
                <c:pt idx="162">
                  <c:v>1066</c:v>
                </c:pt>
                <c:pt idx="163">
                  <c:v>1067.5999999999999</c:v>
                </c:pt>
                <c:pt idx="164">
                  <c:v>1069.2</c:v>
                </c:pt>
                <c:pt idx="165">
                  <c:v>1070.8</c:v>
                </c:pt>
                <c:pt idx="166">
                  <c:v>1072.4000000000001</c:v>
                </c:pt>
                <c:pt idx="167">
                  <c:v>1074</c:v>
                </c:pt>
                <c:pt idx="168">
                  <c:v>1075.4000000000001</c:v>
                </c:pt>
                <c:pt idx="169">
                  <c:v>1076.5999999999999</c:v>
                </c:pt>
                <c:pt idx="170">
                  <c:v>1077.7</c:v>
                </c:pt>
                <c:pt idx="171">
                  <c:v>1078.5999999999999</c:v>
                </c:pt>
                <c:pt idx="172">
                  <c:v>1079.4000000000001</c:v>
                </c:pt>
                <c:pt idx="173">
                  <c:v>1080</c:v>
                </c:pt>
                <c:pt idx="174">
                  <c:v>1080.5</c:v>
                </c:pt>
                <c:pt idx="175">
                  <c:v>1080.8</c:v>
                </c:pt>
                <c:pt idx="176">
                  <c:v>1081</c:v>
                </c:pt>
                <c:pt idx="177">
                  <c:v>1081.0999999999999</c:v>
                </c:pt>
                <c:pt idx="178">
                  <c:v>1081.0999999999999</c:v>
                </c:pt>
                <c:pt idx="179">
                  <c:v>1081</c:v>
                </c:pt>
                <c:pt idx="180">
                  <c:v>1080.8</c:v>
                </c:pt>
                <c:pt idx="181">
                  <c:v>1080.5999999999999</c:v>
                </c:pt>
                <c:pt idx="182">
                  <c:v>1080.3</c:v>
                </c:pt>
                <c:pt idx="183">
                  <c:v>1080</c:v>
                </c:pt>
                <c:pt idx="184">
                  <c:v>1079.5999999999999</c:v>
                </c:pt>
                <c:pt idx="185">
                  <c:v>1079.2</c:v>
                </c:pt>
                <c:pt idx="186">
                  <c:v>1078.7</c:v>
                </c:pt>
                <c:pt idx="187">
                  <c:v>1078.3</c:v>
                </c:pt>
                <c:pt idx="188">
                  <c:v>1077.8</c:v>
                </c:pt>
                <c:pt idx="189">
                  <c:v>1077.3</c:v>
                </c:pt>
                <c:pt idx="190">
                  <c:v>1076.8</c:v>
                </c:pt>
                <c:pt idx="191">
                  <c:v>1076.3</c:v>
                </c:pt>
                <c:pt idx="192">
                  <c:v>1075.7</c:v>
                </c:pt>
                <c:pt idx="193">
                  <c:v>1075.2</c:v>
                </c:pt>
                <c:pt idx="194">
                  <c:v>1074.7</c:v>
                </c:pt>
                <c:pt idx="195">
                  <c:v>1074.2</c:v>
                </c:pt>
                <c:pt idx="196">
                  <c:v>1073.5999999999999</c:v>
                </c:pt>
                <c:pt idx="197">
                  <c:v>1073.0999999999999</c:v>
                </c:pt>
                <c:pt idx="198">
                  <c:v>1072.5999999999999</c:v>
                </c:pt>
                <c:pt idx="199">
                  <c:v>1072.0999999999999</c:v>
                </c:pt>
                <c:pt idx="200">
                  <c:v>1071.7</c:v>
                </c:pt>
                <c:pt idx="201">
                  <c:v>1071.2</c:v>
                </c:pt>
                <c:pt idx="202">
                  <c:v>1070.7</c:v>
                </c:pt>
                <c:pt idx="203">
                  <c:v>1070.3</c:v>
                </c:pt>
                <c:pt idx="204">
                  <c:v>1069.8</c:v>
                </c:pt>
                <c:pt idx="205">
                  <c:v>1069.4000000000001</c:v>
                </c:pt>
                <c:pt idx="206">
                  <c:v>1068.9000000000001</c:v>
                </c:pt>
                <c:pt idx="207">
                  <c:v>1068.5</c:v>
                </c:pt>
                <c:pt idx="208">
                  <c:v>1068.0999999999999</c:v>
                </c:pt>
                <c:pt idx="209">
                  <c:v>1067.7</c:v>
                </c:pt>
                <c:pt idx="210">
                  <c:v>1067.3</c:v>
                </c:pt>
                <c:pt idx="211">
                  <c:v>1066.9000000000001</c:v>
                </c:pt>
                <c:pt idx="212">
                  <c:v>1066.5</c:v>
                </c:pt>
                <c:pt idx="213">
                  <c:v>1066.2</c:v>
                </c:pt>
                <c:pt idx="214">
                  <c:v>1065.8</c:v>
                </c:pt>
                <c:pt idx="215">
                  <c:v>1065.5</c:v>
                </c:pt>
                <c:pt idx="216">
                  <c:v>1065.2</c:v>
                </c:pt>
                <c:pt idx="217">
                  <c:v>1064.9000000000001</c:v>
                </c:pt>
                <c:pt idx="218">
                  <c:v>1064.5999999999999</c:v>
                </c:pt>
                <c:pt idx="219">
                  <c:v>1064.3</c:v>
                </c:pt>
                <c:pt idx="220">
                  <c:v>1064</c:v>
                </c:pt>
                <c:pt idx="221">
                  <c:v>1063.7</c:v>
                </c:pt>
                <c:pt idx="222">
                  <c:v>1063.4000000000001</c:v>
                </c:pt>
                <c:pt idx="223">
                  <c:v>1063.2</c:v>
                </c:pt>
                <c:pt idx="224">
                  <c:v>1062.9000000000001</c:v>
                </c:pt>
                <c:pt idx="225">
                  <c:v>1062.5999999999999</c:v>
                </c:pt>
                <c:pt idx="226">
                  <c:v>1062.4000000000001</c:v>
                </c:pt>
                <c:pt idx="227">
                  <c:v>1062.2</c:v>
                </c:pt>
                <c:pt idx="228">
                  <c:v>1061.9000000000001</c:v>
                </c:pt>
                <c:pt idx="229">
                  <c:v>1061.7</c:v>
                </c:pt>
                <c:pt idx="230">
                  <c:v>1061.5</c:v>
                </c:pt>
                <c:pt idx="231">
                  <c:v>1061.3</c:v>
                </c:pt>
                <c:pt idx="232">
                  <c:v>1061</c:v>
                </c:pt>
                <c:pt idx="233">
                  <c:v>1060.8</c:v>
                </c:pt>
                <c:pt idx="234">
                  <c:v>1060.5999999999999</c:v>
                </c:pt>
                <c:pt idx="235">
                  <c:v>1060.4000000000001</c:v>
                </c:pt>
                <c:pt idx="236">
                  <c:v>1060.3</c:v>
                </c:pt>
                <c:pt idx="237">
                  <c:v>1060.0999999999999</c:v>
                </c:pt>
                <c:pt idx="238">
                  <c:v>1059.9000000000001</c:v>
                </c:pt>
                <c:pt idx="239">
                  <c:v>1059.7</c:v>
                </c:pt>
                <c:pt idx="240">
                  <c:v>1059.5</c:v>
                </c:pt>
                <c:pt idx="241">
                  <c:v>1059.4000000000001</c:v>
                </c:pt>
                <c:pt idx="242">
                  <c:v>1059.2</c:v>
                </c:pt>
                <c:pt idx="243">
                  <c:v>1059.0999999999999</c:v>
                </c:pt>
                <c:pt idx="244">
                  <c:v>1058.9000000000001</c:v>
                </c:pt>
                <c:pt idx="245">
                  <c:v>1058.8</c:v>
                </c:pt>
                <c:pt idx="246">
                  <c:v>1058.5999999999999</c:v>
                </c:pt>
                <c:pt idx="247">
                  <c:v>1058.5</c:v>
                </c:pt>
                <c:pt idx="248">
                  <c:v>1058.3</c:v>
                </c:pt>
                <c:pt idx="249">
                  <c:v>1058.2</c:v>
                </c:pt>
                <c:pt idx="250">
                  <c:v>1058.0999999999999</c:v>
                </c:pt>
                <c:pt idx="251">
                  <c:v>1057.9000000000001</c:v>
                </c:pt>
                <c:pt idx="252">
                  <c:v>1057.8</c:v>
                </c:pt>
                <c:pt idx="253">
                  <c:v>1057.5999999999999</c:v>
                </c:pt>
                <c:pt idx="254">
                  <c:v>1057.5</c:v>
                </c:pt>
                <c:pt idx="255">
                  <c:v>1057.4000000000001</c:v>
                </c:pt>
                <c:pt idx="256">
                  <c:v>1057.3</c:v>
                </c:pt>
                <c:pt idx="257">
                  <c:v>1057.2</c:v>
                </c:pt>
                <c:pt idx="258">
                  <c:v>1057</c:v>
                </c:pt>
                <c:pt idx="259">
                  <c:v>1056.9000000000001</c:v>
                </c:pt>
                <c:pt idx="260">
                  <c:v>1056.8</c:v>
                </c:pt>
                <c:pt idx="261">
                  <c:v>1056.7</c:v>
                </c:pt>
                <c:pt idx="262">
                  <c:v>1056.5999999999999</c:v>
                </c:pt>
                <c:pt idx="263">
                  <c:v>1056.5</c:v>
                </c:pt>
                <c:pt idx="264">
                  <c:v>1056.4000000000001</c:v>
                </c:pt>
                <c:pt idx="265">
                  <c:v>1056.3</c:v>
                </c:pt>
                <c:pt idx="266">
                  <c:v>1056.2</c:v>
                </c:pt>
                <c:pt idx="267">
                  <c:v>1056.0999999999999</c:v>
                </c:pt>
                <c:pt idx="268">
                  <c:v>1056</c:v>
                </c:pt>
                <c:pt idx="269">
                  <c:v>1055.9000000000001</c:v>
                </c:pt>
                <c:pt idx="270">
                  <c:v>1055.8</c:v>
                </c:pt>
                <c:pt idx="271">
                  <c:v>1055.8</c:v>
                </c:pt>
                <c:pt idx="272">
                  <c:v>1055.7</c:v>
                </c:pt>
                <c:pt idx="273">
                  <c:v>1055.5999999999999</c:v>
                </c:pt>
                <c:pt idx="274">
                  <c:v>1055.5</c:v>
                </c:pt>
                <c:pt idx="275">
                  <c:v>1055.4000000000001</c:v>
                </c:pt>
                <c:pt idx="276">
                  <c:v>1055.3</c:v>
                </c:pt>
                <c:pt idx="277">
                  <c:v>1055.3</c:v>
                </c:pt>
                <c:pt idx="278">
                  <c:v>1055.2</c:v>
                </c:pt>
                <c:pt idx="279">
                  <c:v>1055.0999999999999</c:v>
                </c:pt>
                <c:pt idx="280">
                  <c:v>1055</c:v>
                </c:pt>
                <c:pt idx="281">
                  <c:v>1054.9000000000001</c:v>
                </c:pt>
                <c:pt idx="282">
                  <c:v>1054.9000000000001</c:v>
                </c:pt>
                <c:pt idx="283">
                  <c:v>1054.8</c:v>
                </c:pt>
                <c:pt idx="284">
                  <c:v>1054.7</c:v>
                </c:pt>
                <c:pt idx="285">
                  <c:v>1054.7</c:v>
                </c:pt>
                <c:pt idx="286">
                  <c:v>1054.5999999999999</c:v>
                </c:pt>
                <c:pt idx="287">
                  <c:v>1054.5</c:v>
                </c:pt>
                <c:pt idx="288">
                  <c:v>1054.5</c:v>
                </c:pt>
                <c:pt idx="289">
                  <c:v>1054.4000000000001</c:v>
                </c:pt>
                <c:pt idx="290">
                  <c:v>1054.3</c:v>
                </c:pt>
                <c:pt idx="291">
                  <c:v>1054.3</c:v>
                </c:pt>
                <c:pt idx="292">
                  <c:v>1054.2</c:v>
                </c:pt>
                <c:pt idx="293">
                  <c:v>1054.0999999999999</c:v>
                </c:pt>
                <c:pt idx="294">
                  <c:v>1054.0999999999999</c:v>
                </c:pt>
                <c:pt idx="295">
                  <c:v>1054</c:v>
                </c:pt>
                <c:pt idx="296">
                  <c:v>1054</c:v>
                </c:pt>
                <c:pt idx="297">
                  <c:v>1053.9000000000001</c:v>
                </c:pt>
                <c:pt idx="298">
                  <c:v>1053.8</c:v>
                </c:pt>
                <c:pt idx="299">
                  <c:v>1053.8</c:v>
                </c:pt>
                <c:pt idx="300">
                  <c:v>1053.7</c:v>
                </c:pt>
                <c:pt idx="301">
                  <c:v>1053.5999999999999</c:v>
                </c:pt>
                <c:pt idx="302">
                  <c:v>1053.5999999999999</c:v>
                </c:pt>
                <c:pt idx="303">
                  <c:v>1053.5</c:v>
                </c:pt>
                <c:pt idx="304">
                  <c:v>1053.5</c:v>
                </c:pt>
                <c:pt idx="305">
                  <c:v>1053.4000000000001</c:v>
                </c:pt>
                <c:pt idx="306">
                  <c:v>1053.3</c:v>
                </c:pt>
                <c:pt idx="307">
                  <c:v>1053.3</c:v>
                </c:pt>
                <c:pt idx="308">
                  <c:v>1053.2</c:v>
                </c:pt>
                <c:pt idx="309">
                  <c:v>1053.2</c:v>
                </c:pt>
                <c:pt idx="310">
                  <c:v>1053.0999999999999</c:v>
                </c:pt>
                <c:pt idx="311">
                  <c:v>1053</c:v>
                </c:pt>
                <c:pt idx="312">
                  <c:v>1053</c:v>
                </c:pt>
                <c:pt idx="313">
                  <c:v>1052.9000000000001</c:v>
                </c:pt>
                <c:pt idx="314">
                  <c:v>1052.9000000000001</c:v>
                </c:pt>
                <c:pt idx="315">
                  <c:v>1052.8</c:v>
                </c:pt>
                <c:pt idx="316">
                  <c:v>1052.8</c:v>
                </c:pt>
                <c:pt idx="317">
                  <c:v>1052.7</c:v>
                </c:pt>
                <c:pt idx="318">
                  <c:v>1052.7</c:v>
                </c:pt>
                <c:pt idx="319">
                  <c:v>1052.5999999999999</c:v>
                </c:pt>
                <c:pt idx="320">
                  <c:v>1052.5999999999999</c:v>
                </c:pt>
                <c:pt idx="321">
                  <c:v>1052.5</c:v>
                </c:pt>
                <c:pt idx="322">
                  <c:v>1052.5</c:v>
                </c:pt>
                <c:pt idx="323">
                  <c:v>1052.4000000000001</c:v>
                </c:pt>
                <c:pt idx="324">
                  <c:v>1052.4000000000001</c:v>
                </c:pt>
                <c:pt idx="325">
                  <c:v>1052.3</c:v>
                </c:pt>
                <c:pt idx="326">
                  <c:v>1052.3</c:v>
                </c:pt>
                <c:pt idx="327">
                  <c:v>1052.2</c:v>
                </c:pt>
                <c:pt idx="328">
                  <c:v>1052.2</c:v>
                </c:pt>
                <c:pt idx="329">
                  <c:v>1052.0999999999999</c:v>
                </c:pt>
                <c:pt idx="330">
                  <c:v>1052.0999999999999</c:v>
                </c:pt>
                <c:pt idx="331">
                  <c:v>1052</c:v>
                </c:pt>
                <c:pt idx="332">
                  <c:v>1052</c:v>
                </c:pt>
                <c:pt idx="333">
                  <c:v>1051.9000000000001</c:v>
                </c:pt>
                <c:pt idx="334">
                  <c:v>1051.9000000000001</c:v>
                </c:pt>
                <c:pt idx="335">
                  <c:v>1051.8</c:v>
                </c:pt>
                <c:pt idx="336">
                  <c:v>1051.8</c:v>
                </c:pt>
                <c:pt idx="337">
                  <c:v>1051.7</c:v>
                </c:pt>
                <c:pt idx="338">
                  <c:v>1051.7</c:v>
                </c:pt>
                <c:pt idx="339">
                  <c:v>1051.5999999999999</c:v>
                </c:pt>
                <c:pt idx="340">
                  <c:v>1051.5999999999999</c:v>
                </c:pt>
                <c:pt idx="341">
                  <c:v>1051.5</c:v>
                </c:pt>
                <c:pt idx="342">
                  <c:v>1051.5</c:v>
                </c:pt>
                <c:pt idx="343">
                  <c:v>1051.4000000000001</c:v>
                </c:pt>
                <c:pt idx="344">
                  <c:v>1051.4000000000001</c:v>
                </c:pt>
                <c:pt idx="345">
                  <c:v>1051.3</c:v>
                </c:pt>
                <c:pt idx="346">
                  <c:v>1051.3</c:v>
                </c:pt>
                <c:pt idx="347">
                  <c:v>1051.2</c:v>
                </c:pt>
                <c:pt idx="348">
                  <c:v>1051.2</c:v>
                </c:pt>
                <c:pt idx="349">
                  <c:v>1051.0999999999999</c:v>
                </c:pt>
                <c:pt idx="350">
                  <c:v>1051.0999999999999</c:v>
                </c:pt>
                <c:pt idx="351">
                  <c:v>1051</c:v>
                </c:pt>
                <c:pt idx="352">
                  <c:v>1051</c:v>
                </c:pt>
                <c:pt idx="353">
                  <c:v>1050.9000000000001</c:v>
                </c:pt>
                <c:pt idx="354">
                  <c:v>1050.9000000000001</c:v>
                </c:pt>
                <c:pt idx="355">
                  <c:v>1050.8</c:v>
                </c:pt>
                <c:pt idx="356">
                  <c:v>1050.8</c:v>
                </c:pt>
                <c:pt idx="357">
                  <c:v>1050.7</c:v>
                </c:pt>
                <c:pt idx="358">
                  <c:v>1050.7</c:v>
                </c:pt>
                <c:pt idx="359">
                  <c:v>1050.5999999999999</c:v>
                </c:pt>
                <c:pt idx="360">
                  <c:v>1050.5999999999999</c:v>
                </c:pt>
                <c:pt idx="361">
                  <c:v>1050.5</c:v>
                </c:pt>
                <c:pt idx="362">
                  <c:v>1050.5</c:v>
                </c:pt>
                <c:pt idx="363">
                  <c:v>1050.4000000000001</c:v>
                </c:pt>
                <c:pt idx="364">
                  <c:v>1050.4000000000001</c:v>
                </c:pt>
                <c:pt idx="365">
                  <c:v>1050.3</c:v>
                </c:pt>
                <c:pt idx="366">
                  <c:v>1050.3</c:v>
                </c:pt>
                <c:pt idx="367">
                  <c:v>1050.2</c:v>
                </c:pt>
                <c:pt idx="368">
                  <c:v>1050.2</c:v>
                </c:pt>
                <c:pt idx="369">
                  <c:v>1050.0999999999999</c:v>
                </c:pt>
                <c:pt idx="370">
                  <c:v>1050.0999999999999</c:v>
                </c:pt>
                <c:pt idx="371">
                  <c:v>1050</c:v>
                </c:pt>
                <c:pt idx="372">
                  <c:v>1050</c:v>
                </c:pt>
                <c:pt idx="373">
                  <c:v>1049.9000000000001</c:v>
                </c:pt>
                <c:pt idx="374">
                  <c:v>1049.9000000000001</c:v>
                </c:pt>
                <c:pt idx="375">
                  <c:v>1049.8</c:v>
                </c:pt>
                <c:pt idx="376">
                  <c:v>1049.8</c:v>
                </c:pt>
                <c:pt idx="377">
                  <c:v>1049.7</c:v>
                </c:pt>
                <c:pt idx="378">
                  <c:v>1049.7</c:v>
                </c:pt>
                <c:pt idx="379">
                  <c:v>1049.5999999999999</c:v>
                </c:pt>
                <c:pt idx="380">
                  <c:v>1049.5999999999999</c:v>
                </c:pt>
                <c:pt idx="381">
                  <c:v>1049.5</c:v>
                </c:pt>
                <c:pt idx="382">
                  <c:v>1049.5</c:v>
                </c:pt>
                <c:pt idx="383">
                  <c:v>1049.4000000000001</c:v>
                </c:pt>
                <c:pt idx="384">
                  <c:v>1049.4000000000001</c:v>
                </c:pt>
                <c:pt idx="385">
                  <c:v>1049.3</c:v>
                </c:pt>
                <c:pt idx="386">
                  <c:v>1049.3</c:v>
                </c:pt>
                <c:pt idx="387">
                  <c:v>1049.2</c:v>
                </c:pt>
                <c:pt idx="388">
                  <c:v>1049.0999999999999</c:v>
                </c:pt>
                <c:pt idx="389">
                  <c:v>1049.0999999999999</c:v>
                </c:pt>
                <c:pt idx="390">
                  <c:v>1049</c:v>
                </c:pt>
                <c:pt idx="391">
                  <c:v>1049</c:v>
                </c:pt>
                <c:pt idx="392">
                  <c:v>1048.9000000000001</c:v>
                </c:pt>
                <c:pt idx="393">
                  <c:v>1048.9000000000001</c:v>
                </c:pt>
                <c:pt idx="394">
                  <c:v>1048.8</c:v>
                </c:pt>
                <c:pt idx="395">
                  <c:v>1048.8</c:v>
                </c:pt>
                <c:pt idx="396">
                  <c:v>1048.7</c:v>
                </c:pt>
                <c:pt idx="397">
                  <c:v>1048.7</c:v>
                </c:pt>
                <c:pt idx="398">
                  <c:v>1048.5999999999999</c:v>
                </c:pt>
                <c:pt idx="399">
                  <c:v>1048.5999999999999</c:v>
                </c:pt>
                <c:pt idx="400">
                  <c:v>1048.5</c:v>
                </c:pt>
                <c:pt idx="401">
                  <c:v>1048.4000000000001</c:v>
                </c:pt>
                <c:pt idx="402">
                  <c:v>1048.4000000000001</c:v>
                </c:pt>
                <c:pt idx="403">
                  <c:v>1048.3</c:v>
                </c:pt>
                <c:pt idx="404">
                  <c:v>1048.3</c:v>
                </c:pt>
                <c:pt idx="405">
                  <c:v>1048.2</c:v>
                </c:pt>
                <c:pt idx="406">
                  <c:v>1048.2</c:v>
                </c:pt>
                <c:pt idx="407">
                  <c:v>1048.0999999999999</c:v>
                </c:pt>
                <c:pt idx="408">
                  <c:v>1048.0999999999999</c:v>
                </c:pt>
                <c:pt idx="409">
                  <c:v>1048</c:v>
                </c:pt>
                <c:pt idx="410">
                  <c:v>1048</c:v>
                </c:pt>
                <c:pt idx="411">
                  <c:v>1047.9000000000001</c:v>
                </c:pt>
                <c:pt idx="412">
                  <c:v>1047.8</c:v>
                </c:pt>
                <c:pt idx="413">
                  <c:v>1047.8</c:v>
                </c:pt>
                <c:pt idx="414">
                  <c:v>1047.7</c:v>
                </c:pt>
                <c:pt idx="415">
                  <c:v>1047.7</c:v>
                </c:pt>
                <c:pt idx="416">
                  <c:v>1047.5999999999999</c:v>
                </c:pt>
                <c:pt idx="417">
                  <c:v>1047.5999999999999</c:v>
                </c:pt>
                <c:pt idx="418">
                  <c:v>1047.5</c:v>
                </c:pt>
                <c:pt idx="419">
                  <c:v>1047.5</c:v>
                </c:pt>
                <c:pt idx="420">
                  <c:v>1047.4000000000001</c:v>
                </c:pt>
                <c:pt idx="421">
                  <c:v>1047.3</c:v>
                </c:pt>
                <c:pt idx="422">
                  <c:v>1047.3</c:v>
                </c:pt>
                <c:pt idx="423">
                  <c:v>1047.2</c:v>
                </c:pt>
                <c:pt idx="424">
                  <c:v>1047.2</c:v>
                </c:pt>
                <c:pt idx="425">
                  <c:v>1047.0999999999999</c:v>
                </c:pt>
                <c:pt idx="426">
                  <c:v>1047.0999999999999</c:v>
                </c:pt>
                <c:pt idx="427">
                  <c:v>1047</c:v>
                </c:pt>
                <c:pt idx="428">
                  <c:v>1046.9000000000001</c:v>
                </c:pt>
                <c:pt idx="429">
                  <c:v>1046.9000000000001</c:v>
                </c:pt>
                <c:pt idx="430">
                  <c:v>1046.8</c:v>
                </c:pt>
                <c:pt idx="431">
                  <c:v>1046.8</c:v>
                </c:pt>
                <c:pt idx="432">
                  <c:v>1046.7</c:v>
                </c:pt>
                <c:pt idx="433">
                  <c:v>1046.7</c:v>
                </c:pt>
                <c:pt idx="434">
                  <c:v>1046.5999999999999</c:v>
                </c:pt>
                <c:pt idx="435">
                  <c:v>1046.5999999999999</c:v>
                </c:pt>
                <c:pt idx="436">
                  <c:v>1046.5</c:v>
                </c:pt>
                <c:pt idx="437">
                  <c:v>1046.4000000000001</c:v>
                </c:pt>
                <c:pt idx="438">
                  <c:v>1046.4000000000001</c:v>
                </c:pt>
                <c:pt idx="439">
                  <c:v>1046.3</c:v>
                </c:pt>
                <c:pt idx="440">
                  <c:v>1046.3</c:v>
                </c:pt>
                <c:pt idx="441">
                  <c:v>1046.2</c:v>
                </c:pt>
                <c:pt idx="442">
                  <c:v>1046.2</c:v>
                </c:pt>
                <c:pt idx="443">
                  <c:v>1046.0999999999999</c:v>
                </c:pt>
                <c:pt idx="444">
                  <c:v>1046</c:v>
                </c:pt>
                <c:pt idx="445">
                  <c:v>1046</c:v>
                </c:pt>
                <c:pt idx="446">
                  <c:v>1045.9000000000001</c:v>
                </c:pt>
                <c:pt idx="447">
                  <c:v>1045.9000000000001</c:v>
                </c:pt>
                <c:pt idx="448">
                  <c:v>1045.8</c:v>
                </c:pt>
                <c:pt idx="449">
                  <c:v>1045.8</c:v>
                </c:pt>
                <c:pt idx="450">
                  <c:v>1045.7</c:v>
                </c:pt>
                <c:pt idx="451">
                  <c:v>1045.7</c:v>
                </c:pt>
                <c:pt idx="452">
                  <c:v>1045.5999999999999</c:v>
                </c:pt>
                <c:pt idx="453">
                  <c:v>1045.5</c:v>
                </c:pt>
                <c:pt idx="454">
                  <c:v>1045.5</c:v>
                </c:pt>
                <c:pt idx="455">
                  <c:v>1045.4000000000001</c:v>
                </c:pt>
                <c:pt idx="456">
                  <c:v>1045.4000000000001</c:v>
                </c:pt>
                <c:pt idx="457">
                  <c:v>1045.3</c:v>
                </c:pt>
                <c:pt idx="458">
                  <c:v>1045.2</c:v>
                </c:pt>
                <c:pt idx="459">
                  <c:v>1045.2</c:v>
                </c:pt>
                <c:pt idx="460">
                  <c:v>1045.0999999999999</c:v>
                </c:pt>
                <c:pt idx="461">
                  <c:v>1045.0999999999999</c:v>
                </c:pt>
                <c:pt idx="462">
                  <c:v>1045</c:v>
                </c:pt>
                <c:pt idx="463">
                  <c:v>1044.9000000000001</c:v>
                </c:pt>
                <c:pt idx="464">
                  <c:v>1044.9000000000001</c:v>
                </c:pt>
                <c:pt idx="465">
                  <c:v>1044.8</c:v>
                </c:pt>
                <c:pt idx="466">
                  <c:v>1044.8</c:v>
                </c:pt>
                <c:pt idx="467">
                  <c:v>1044.7</c:v>
                </c:pt>
                <c:pt idx="468">
                  <c:v>1044.5999999999999</c:v>
                </c:pt>
                <c:pt idx="469">
                  <c:v>1044.5999999999999</c:v>
                </c:pt>
                <c:pt idx="470">
                  <c:v>1044.5</c:v>
                </c:pt>
                <c:pt idx="471">
                  <c:v>1044.5</c:v>
                </c:pt>
                <c:pt idx="472">
                  <c:v>1044.4000000000001</c:v>
                </c:pt>
                <c:pt idx="473">
                  <c:v>1044.3</c:v>
                </c:pt>
                <c:pt idx="474">
                  <c:v>1044.3</c:v>
                </c:pt>
                <c:pt idx="475">
                  <c:v>1044.2</c:v>
                </c:pt>
                <c:pt idx="476">
                  <c:v>1044.2</c:v>
                </c:pt>
                <c:pt idx="477">
                  <c:v>1044.0999999999999</c:v>
                </c:pt>
                <c:pt idx="478">
                  <c:v>1044</c:v>
                </c:pt>
                <c:pt idx="479">
                  <c:v>1044</c:v>
                </c:pt>
                <c:pt idx="480">
                  <c:v>1043.9000000000001</c:v>
                </c:pt>
                <c:pt idx="481">
                  <c:v>1043.9000000000001</c:v>
                </c:pt>
                <c:pt idx="482">
                  <c:v>1043.8</c:v>
                </c:pt>
                <c:pt idx="483">
                  <c:v>1043.7</c:v>
                </c:pt>
                <c:pt idx="484">
                  <c:v>1043.7</c:v>
                </c:pt>
                <c:pt idx="485">
                  <c:v>1043.5999999999999</c:v>
                </c:pt>
                <c:pt idx="486">
                  <c:v>1043.5999999999999</c:v>
                </c:pt>
                <c:pt idx="487">
                  <c:v>1043.5</c:v>
                </c:pt>
                <c:pt idx="488">
                  <c:v>1043.4000000000001</c:v>
                </c:pt>
                <c:pt idx="489">
                  <c:v>1043.4000000000001</c:v>
                </c:pt>
                <c:pt idx="490">
                  <c:v>1043.3</c:v>
                </c:pt>
                <c:pt idx="491">
                  <c:v>1043.2</c:v>
                </c:pt>
                <c:pt idx="492">
                  <c:v>1043.2</c:v>
                </c:pt>
                <c:pt idx="493">
                  <c:v>1043.0999999999999</c:v>
                </c:pt>
                <c:pt idx="494">
                  <c:v>1043.0999999999999</c:v>
                </c:pt>
                <c:pt idx="495">
                  <c:v>1043</c:v>
                </c:pt>
                <c:pt idx="496">
                  <c:v>1042.9000000000001</c:v>
                </c:pt>
                <c:pt idx="497">
                  <c:v>1042.9000000000001</c:v>
                </c:pt>
                <c:pt idx="498">
                  <c:v>1042.8</c:v>
                </c:pt>
                <c:pt idx="499">
                  <c:v>1042.8</c:v>
                </c:pt>
                <c:pt idx="500">
                  <c:v>1042.7</c:v>
                </c:pt>
                <c:pt idx="501">
                  <c:v>1042.5999999999999</c:v>
                </c:pt>
                <c:pt idx="502">
                  <c:v>1042.5999999999999</c:v>
                </c:pt>
                <c:pt idx="503">
                  <c:v>1042.5</c:v>
                </c:pt>
                <c:pt idx="504">
                  <c:v>1042.5</c:v>
                </c:pt>
                <c:pt idx="505">
                  <c:v>1042.4000000000001</c:v>
                </c:pt>
                <c:pt idx="506">
                  <c:v>1042.3</c:v>
                </c:pt>
                <c:pt idx="507">
                  <c:v>1042.3</c:v>
                </c:pt>
                <c:pt idx="508">
                  <c:v>1042.2</c:v>
                </c:pt>
                <c:pt idx="509">
                  <c:v>1042.0999999999999</c:v>
                </c:pt>
                <c:pt idx="510">
                  <c:v>1042.0999999999999</c:v>
                </c:pt>
                <c:pt idx="511">
                  <c:v>1042</c:v>
                </c:pt>
                <c:pt idx="512">
                  <c:v>1042</c:v>
                </c:pt>
                <c:pt idx="513">
                  <c:v>1041.9000000000001</c:v>
                </c:pt>
                <c:pt idx="514">
                  <c:v>1041.8</c:v>
                </c:pt>
                <c:pt idx="515">
                  <c:v>1041.8</c:v>
                </c:pt>
                <c:pt idx="516">
                  <c:v>1041.7</c:v>
                </c:pt>
                <c:pt idx="517">
                  <c:v>1041.5999999999999</c:v>
                </c:pt>
                <c:pt idx="518">
                  <c:v>1041.5999999999999</c:v>
                </c:pt>
                <c:pt idx="519">
                  <c:v>1041.5</c:v>
                </c:pt>
                <c:pt idx="520">
                  <c:v>1041.5</c:v>
                </c:pt>
                <c:pt idx="521">
                  <c:v>1041.4000000000001</c:v>
                </c:pt>
                <c:pt idx="522">
                  <c:v>1041.3</c:v>
                </c:pt>
                <c:pt idx="523">
                  <c:v>1041.3</c:v>
                </c:pt>
                <c:pt idx="524">
                  <c:v>1041.2</c:v>
                </c:pt>
                <c:pt idx="525">
                  <c:v>1041.0999999999999</c:v>
                </c:pt>
                <c:pt idx="526">
                  <c:v>1041.0999999999999</c:v>
                </c:pt>
                <c:pt idx="527">
                  <c:v>1041</c:v>
                </c:pt>
                <c:pt idx="528">
                  <c:v>1040.9000000000001</c:v>
                </c:pt>
                <c:pt idx="529">
                  <c:v>1040.9000000000001</c:v>
                </c:pt>
                <c:pt idx="530">
                  <c:v>1040.8</c:v>
                </c:pt>
                <c:pt idx="531">
                  <c:v>1040.7</c:v>
                </c:pt>
                <c:pt idx="532">
                  <c:v>1040.7</c:v>
                </c:pt>
                <c:pt idx="533">
                  <c:v>1040.5999999999999</c:v>
                </c:pt>
                <c:pt idx="534">
                  <c:v>1040.5</c:v>
                </c:pt>
                <c:pt idx="535">
                  <c:v>1040.5</c:v>
                </c:pt>
                <c:pt idx="536">
                  <c:v>1040.4000000000001</c:v>
                </c:pt>
                <c:pt idx="537">
                  <c:v>1040.3</c:v>
                </c:pt>
                <c:pt idx="538">
                  <c:v>1040.3</c:v>
                </c:pt>
                <c:pt idx="539">
                  <c:v>1040.2</c:v>
                </c:pt>
                <c:pt idx="540">
                  <c:v>1040.2</c:v>
                </c:pt>
                <c:pt idx="541">
                  <c:v>1040.0999999999999</c:v>
                </c:pt>
                <c:pt idx="542">
                  <c:v>1040</c:v>
                </c:pt>
                <c:pt idx="543">
                  <c:v>1040</c:v>
                </c:pt>
                <c:pt idx="544">
                  <c:v>1039.9000000000001</c:v>
                </c:pt>
                <c:pt idx="545">
                  <c:v>1039.8</c:v>
                </c:pt>
                <c:pt idx="546">
                  <c:v>1039.8</c:v>
                </c:pt>
                <c:pt idx="547">
                  <c:v>1039.7</c:v>
                </c:pt>
                <c:pt idx="548">
                  <c:v>1039.5999999999999</c:v>
                </c:pt>
                <c:pt idx="549">
                  <c:v>1039.5999999999999</c:v>
                </c:pt>
                <c:pt idx="550">
                  <c:v>1039.5</c:v>
                </c:pt>
                <c:pt idx="551">
                  <c:v>1039.4000000000001</c:v>
                </c:pt>
                <c:pt idx="552">
                  <c:v>1039.4000000000001</c:v>
                </c:pt>
                <c:pt idx="553">
                  <c:v>1039.3</c:v>
                </c:pt>
                <c:pt idx="554">
                  <c:v>1039.2</c:v>
                </c:pt>
                <c:pt idx="555">
                  <c:v>1039.2</c:v>
                </c:pt>
                <c:pt idx="556">
                  <c:v>1039.0999999999999</c:v>
                </c:pt>
                <c:pt idx="557">
                  <c:v>1039</c:v>
                </c:pt>
                <c:pt idx="558">
                  <c:v>1039</c:v>
                </c:pt>
                <c:pt idx="559">
                  <c:v>1038.9000000000001</c:v>
                </c:pt>
                <c:pt idx="560">
                  <c:v>1038.8</c:v>
                </c:pt>
                <c:pt idx="561">
                  <c:v>1038.8</c:v>
                </c:pt>
                <c:pt idx="562">
                  <c:v>1038.7</c:v>
                </c:pt>
                <c:pt idx="563">
                  <c:v>1038.7</c:v>
                </c:pt>
                <c:pt idx="564">
                  <c:v>1038.5999999999999</c:v>
                </c:pt>
                <c:pt idx="565">
                  <c:v>1038.5</c:v>
                </c:pt>
                <c:pt idx="566">
                  <c:v>1038.5</c:v>
                </c:pt>
                <c:pt idx="567">
                  <c:v>1038.4000000000001</c:v>
                </c:pt>
                <c:pt idx="568">
                  <c:v>1038.3</c:v>
                </c:pt>
                <c:pt idx="569">
                  <c:v>1038.3</c:v>
                </c:pt>
                <c:pt idx="570">
                  <c:v>1038.2</c:v>
                </c:pt>
                <c:pt idx="571">
                  <c:v>1038.0999999999999</c:v>
                </c:pt>
                <c:pt idx="572">
                  <c:v>1038</c:v>
                </c:pt>
                <c:pt idx="573">
                  <c:v>1038</c:v>
                </c:pt>
                <c:pt idx="574">
                  <c:v>1037.9000000000001</c:v>
                </c:pt>
                <c:pt idx="575">
                  <c:v>1037.8</c:v>
                </c:pt>
                <c:pt idx="576">
                  <c:v>1037.8</c:v>
                </c:pt>
                <c:pt idx="577">
                  <c:v>1037.7</c:v>
                </c:pt>
                <c:pt idx="578">
                  <c:v>1037.5999999999999</c:v>
                </c:pt>
                <c:pt idx="579">
                  <c:v>1037.5999999999999</c:v>
                </c:pt>
                <c:pt idx="580">
                  <c:v>1037.5</c:v>
                </c:pt>
                <c:pt idx="581">
                  <c:v>1037.4000000000001</c:v>
                </c:pt>
                <c:pt idx="582">
                  <c:v>1037.4000000000001</c:v>
                </c:pt>
                <c:pt idx="583">
                  <c:v>1037.3</c:v>
                </c:pt>
                <c:pt idx="584">
                  <c:v>1037.2</c:v>
                </c:pt>
                <c:pt idx="585">
                  <c:v>1037.2</c:v>
                </c:pt>
                <c:pt idx="586">
                  <c:v>1037.0999999999999</c:v>
                </c:pt>
                <c:pt idx="587">
                  <c:v>1037</c:v>
                </c:pt>
                <c:pt idx="588">
                  <c:v>1036.9000000000001</c:v>
                </c:pt>
                <c:pt idx="589">
                  <c:v>1036.9000000000001</c:v>
                </c:pt>
                <c:pt idx="590">
                  <c:v>1036.8</c:v>
                </c:pt>
                <c:pt idx="591">
                  <c:v>1036.7</c:v>
                </c:pt>
                <c:pt idx="592">
                  <c:v>1036.7</c:v>
                </c:pt>
                <c:pt idx="593">
                  <c:v>1036.5999999999999</c:v>
                </c:pt>
                <c:pt idx="594">
                  <c:v>1036.5</c:v>
                </c:pt>
                <c:pt idx="595">
                  <c:v>1036.5</c:v>
                </c:pt>
                <c:pt idx="596">
                  <c:v>1036.4000000000001</c:v>
                </c:pt>
                <c:pt idx="597">
                  <c:v>1036.3</c:v>
                </c:pt>
                <c:pt idx="598">
                  <c:v>1036.3</c:v>
                </c:pt>
                <c:pt idx="599">
                  <c:v>1036.2</c:v>
                </c:pt>
                <c:pt idx="600">
                  <c:v>1036.0999999999999</c:v>
                </c:pt>
                <c:pt idx="601">
                  <c:v>1036.0999999999999</c:v>
                </c:pt>
                <c:pt idx="602">
                  <c:v>1036</c:v>
                </c:pt>
                <c:pt idx="603">
                  <c:v>1035.9000000000001</c:v>
                </c:pt>
                <c:pt idx="604">
                  <c:v>1035.8</c:v>
                </c:pt>
                <c:pt idx="605">
                  <c:v>1035.8</c:v>
                </c:pt>
                <c:pt idx="606">
                  <c:v>1035.7</c:v>
                </c:pt>
                <c:pt idx="607">
                  <c:v>1035.5999999999999</c:v>
                </c:pt>
                <c:pt idx="608">
                  <c:v>1035.5999999999999</c:v>
                </c:pt>
                <c:pt idx="609">
                  <c:v>1035.5</c:v>
                </c:pt>
                <c:pt idx="610">
                  <c:v>1035.4000000000001</c:v>
                </c:pt>
                <c:pt idx="611">
                  <c:v>1035.4000000000001</c:v>
                </c:pt>
                <c:pt idx="612">
                  <c:v>1035.3</c:v>
                </c:pt>
                <c:pt idx="613">
                  <c:v>1035.2</c:v>
                </c:pt>
                <c:pt idx="614">
                  <c:v>1035.0999999999999</c:v>
                </c:pt>
                <c:pt idx="615">
                  <c:v>1035.0999999999999</c:v>
                </c:pt>
                <c:pt idx="616">
                  <c:v>1035</c:v>
                </c:pt>
                <c:pt idx="617">
                  <c:v>1034.9000000000001</c:v>
                </c:pt>
                <c:pt idx="618">
                  <c:v>1034.9000000000001</c:v>
                </c:pt>
                <c:pt idx="619">
                  <c:v>1034.8</c:v>
                </c:pt>
                <c:pt idx="620">
                  <c:v>1034.7</c:v>
                </c:pt>
                <c:pt idx="621">
                  <c:v>1034.5999999999999</c:v>
                </c:pt>
                <c:pt idx="622">
                  <c:v>1034.5999999999999</c:v>
                </c:pt>
                <c:pt idx="623">
                  <c:v>1034.5</c:v>
                </c:pt>
                <c:pt idx="624">
                  <c:v>1034.4000000000001</c:v>
                </c:pt>
                <c:pt idx="625">
                  <c:v>1034.4000000000001</c:v>
                </c:pt>
                <c:pt idx="626">
                  <c:v>1034.3</c:v>
                </c:pt>
                <c:pt idx="627">
                  <c:v>1034.2</c:v>
                </c:pt>
                <c:pt idx="628">
                  <c:v>1034.0999999999999</c:v>
                </c:pt>
                <c:pt idx="629">
                  <c:v>1034.0999999999999</c:v>
                </c:pt>
                <c:pt idx="630">
                  <c:v>1034</c:v>
                </c:pt>
                <c:pt idx="631">
                  <c:v>1033.9000000000001</c:v>
                </c:pt>
                <c:pt idx="632">
                  <c:v>1033.8</c:v>
                </c:pt>
                <c:pt idx="633">
                  <c:v>1033.8</c:v>
                </c:pt>
                <c:pt idx="634">
                  <c:v>1033.7</c:v>
                </c:pt>
                <c:pt idx="635">
                  <c:v>1033.5999999999999</c:v>
                </c:pt>
                <c:pt idx="636">
                  <c:v>1033.5999999999999</c:v>
                </c:pt>
                <c:pt idx="637">
                  <c:v>1033.5</c:v>
                </c:pt>
                <c:pt idx="638">
                  <c:v>1033.4000000000001</c:v>
                </c:pt>
                <c:pt idx="639">
                  <c:v>1033.3</c:v>
                </c:pt>
                <c:pt idx="640">
                  <c:v>1033.3</c:v>
                </c:pt>
                <c:pt idx="641">
                  <c:v>1033.2</c:v>
                </c:pt>
                <c:pt idx="642">
                  <c:v>1033.0999999999999</c:v>
                </c:pt>
                <c:pt idx="643">
                  <c:v>1033.0999999999999</c:v>
                </c:pt>
                <c:pt idx="644">
                  <c:v>1033</c:v>
                </c:pt>
                <c:pt idx="645">
                  <c:v>1032.9000000000001</c:v>
                </c:pt>
                <c:pt idx="646">
                  <c:v>1032.8</c:v>
                </c:pt>
                <c:pt idx="647">
                  <c:v>1032.8</c:v>
                </c:pt>
                <c:pt idx="648">
                  <c:v>1032.7</c:v>
                </c:pt>
                <c:pt idx="649">
                  <c:v>1032.5999999999999</c:v>
                </c:pt>
                <c:pt idx="650">
                  <c:v>1032.5</c:v>
                </c:pt>
                <c:pt idx="651">
                  <c:v>1032.5</c:v>
                </c:pt>
                <c:pt idx="652">
                  <c:v>1032.4000000000001</c:v>
                </c:pt>
                <c:pt idx="653">
                  <c:v>1032.3</c:v>
                </c:pt>
                <c:pt idx="654">
                  <c:v>1032.3</c:v>
                </c:pt>
                <c:pt idx="655">
                  <c:v>1032.2</c:v>
                </c:pt>
                <c:pt idx="656">
                  <c:v>1032.0999999999999</c:v>
                </c:pt>
                <c:pt idx="657">
                  <c:v>1032</c:v>
                </c:pt>
                <c:pt idx="658">
                  <c:v>1032</c:v>
                </c:pt>
                <c:pt idx="659">
                  <c:v>1031.9000000000001</c:v>
                </c:pt>
                <c:pt idx="660">
                  <c:v>1031.8</c:v>
                </c:pt>
                <c:pt idx="661">
                  <c:v>1031.7</c:v>
                </c:pt>
                <c:pt idx="662">
                  <c:v>1031.7</c:v>
                </c:pt>
                <c:pt idx="663">
                  <c:v>1031.5999999999999</c:v>
                </c:pt>
                <c:pt idx="664">
                  <c:v>1031.5</c:v>
                </c:pt>
                <c:pt idx="665">
                  <c:v>1031.4000000000001</c:v>
                </c:pt>
                <c:pt idx="666">
                  <c:v>1031.3</c:v>
                </c:pt>
                <c:pt idx="667">
                  <c:v>1031.3</c:v>
                </c:pt>
                <c:pt idx="668">
                  <c:v>1031.2</c:v>
                </c:pt>
                <c:pt idx="669">
                  <c:v>1031.0999999999999</c:v>
                </c:pt>
                <c:pt idx="670">
                  <c:v>1031</c:v>
                </c:pt>
                <c:pt idx="671">
                  <c:v>1031</c:v>
                </c:pt>
                <c:pt idx="672">
                  <c:v>1030.9000000000001</c:v>
                </c:pt>
              </c:numCache>
            </c:numRef>
          </c:yVal>
          <c:smooth val="0"/>
          <c:extLst>
            <c:ext xmlns:c16="http://schemas.microsoft.com/office/drawing/2014/chart" uri="{C3380CC4-5D6E-409C-BE32-E72D297353CC}">
              <c16:uniqueId val="{00000003-4131-4B95-A5BF-CEE2198B4C06}"/>
            </c:ext>
          </c:extLst>
        </c:ser>
        <c:ser>
          <c:idx val="4"/>
          <c:order val="2"/>
          <c:tx>
            <c:strRef>
              <c:f>Plots!$X$4</c:f>
              <c:strCache>
                <c:ptCount val="1"/>
                <c:pt idx="0">
                  <c:v>Maximum</c:v>
                </c:pt>
              </c:strCache>
            </c:strRef>
          </c:tx>
          <c:spPr>
            <a:ln w="19050" cap="rnd">
              <a:solidFill>
                <a:srgbClr val="FF0000"/>
              </a:solidFill>
              <a:prstDash val="dash"/>
              <a:round/>
            </a:ln>
            <a:effectLst/>
          </c:spPr>
          <c:marker>
            <c:symbol val="none"/>
          </c:marker>
          <c:xVal>
            <c:numRef>
              <c:f>Plots!$U$5:$U$677</c:f>
              <c:numCache>
                <c:formatCode>General</c:formatCode>
                <c:ptCount val="673"/>
                <c:pt idx="0">
                  <c:v>0</c:v>
                </c:pt>
                <c:pt idx="1">
                  <c:v>0.25</c:v>
                </c:pt>
                <c:pt idx="2">
                  <c:v>0.5</c:v>
                </c:pt>
                <c:pt idx="3">
                  <c:v>0.75</c:v>
                </c:pt>
                <c:pt idx="4">
                  <c:v>1</c:v>
                </c:pt>
                <c:pt idx="5">
                  <c:v>1.25</c:v>
                </c:pt>
                <c:pt idx="6">
                  <c:v>1.5</c:v>
                </c:pt>
                <c:pt idx="7">
                  <c:v>1.75</c:v>
                </c:pt>
                <c:pt idx="8">
                  <c:v>2</c:v>
                </c:pt>
                <c:pt idx="9">
                  <c:v>2.25</c:v>
                </c:pt>
                <c:pt idx="10">
                  <c:v>2.5</c:v>
                </c:pt>
                <c:pt idx="11">
                  <c:v>2.75</c:v>
                </c:pt>
                <c:pt idx="12">
                  <c:v>3</c:v>
                </c:pt>
                <c:pt idx="13">
                  <c:v>3.25</c:v>
                </c:pt>
                <c:pt idx="14">
                  <c:v>3.5</c:v>
                </c:pt>
                <c:pt idx="15">
                  <c:v>3.75</c:v>
                </c:pt>
                <c:pt idx="16">
                  <c:v>4</c:v>
                </c:pt>
                <c:pt idx="17">
                  <c:v>4.25</c:v>
                </c:pt>
                <c:pt idx="18">
                  <c:v>4.5</c:v>
                </c:pt>
                <c:pt idx="19">
                  <c:v>4.75</c:v>
                </c:pt>
                <c:pt idx="20">
                  <c:v>5</c:v>
                </c:pt>
                <c:pt idx="21">
                  <c:v>5.25</c:v>
                </c:pt>
                <c:pt idx="22">
                  <c:v>5.5</c:v>
                </c:pt>
                <c:pt idx="23">
                  <c:v>5.75</c:v>
                </c:pt>
                <c:pt idx="24">
                  <c:v>6</c:v>
                </c:pt>
                <c:pt idx="25">
                  <c:v>6.25</c:v>
                </c:pt>
                <c:pt idx="26">
                  <c:v>6.5</c:v>
                </c:pt>
                <c:pt idx="27">
                  <c:v>6.75</c:v>
                </c:pt>
                <c:pt idx="28">
                  <c:v>7</c:v>
                </c:pt>
                <c:pt idx="29">
                  <c:v>7.25</c:v>
                </c:pt>
                <c:pt idx="30">
                  <c:v>7.5</c:v>
                </c:pt>
                <c:pt idx="31">
                  <c:v>7.75</c:v>
                </c:pt>
                <c:pt idx="32">
                  <c:v>8</c:v>
                </c:pt>
                <c:pt idx="33">
                  <c:v>8.25</c:v>
                </c:pt>
                <c:pt idx="34">
                  <c:v>8.5</c:v>
                </c:pt>
                <c:pt idx="35">
                  <c:v>8.75</c:v>
                </c:pt>
                <c:pt idx="36">
                  <c:v>9</c:v>
                </c:pt>
                <c:pt idx="37">
                  <c:v>9.25</c:v>
                </c:pt>
                <c:pt idx="38">
                  <c:v>9.5</c:v>
                </c:pt>
                <c:pt idx="39">
                  <c:v>9.75</c:v>
                </c:pt>
                <c:pt idx="40">
                  <c:v>10</c:v>
                </c:pt>
                <c:pt idx="41">
                  <c:v>10.25</c:v>
                </c:pt>
                <c:pt idx="42">
                  <c:v>10.5</c:v>
                </c:pt>
                <c:pt idx="43">
                  <c:v>10.75</c:v>
                </c:pt>
                <c:pt idx="44">
                  <c:v>11</c:v>
                </c:pt>
                <c:pt idx="45">
                  <c:v>11.25</c:v>
                </c:pt>
                <c:pt idx="46">
                  <c:v>11.5</c:v>
                </c:pt>
                <c:pt idx="47">
                  <c:v>11.75</c:v>
                </c:pt>
                <c:pt idx="48">
                  <c:v>12</c:v>
                </c:pt>
                <c:pt idx="49">
                  <c:v>12.25</c:v>
                </c:pt>
                <c:pt idx="50">
                  <c:v>12.5</c:v>
                </c:pt>
                <c:pt idx="51">
                  <c:v>12.75</c:v>
                </c:pt>
                <c:pt idx="52">
                  <c:v>13</c:v>
                </c:pt>
                <c:pt idx="53">
                  <c:v>13.25</c:v>
                </c:pt>
                <c:pt idx="54">
                  <c:v>13.5</c:v>
                </c:pt>
                <c:pt idx="55">
                  <c:v>13.75</c:v>
                </c:pt>
                <c:pt idx="56">
                  <c:v>14</c:v>
                </c:pt>
                <c:pt idx="57">
                  <c:v>14.25</c:v>
                </c:pt>
                <c:pt idx="58">
                  <c:v>14.5</c:v>
                </c:pt>
                <c:pt idx="59">
                  <c:v>14.75</c:v>
                </c:pt>
                <c:pt idx="60">
                  <c:v>15</c:v>
                </c:pt>
                <c:pt idx="61">
                  <c:v>15.25</c:v>
                </c:pt>
                <c:pt idx="62">
                  <c:v>15.5</c:v>
                </c:pt>
                <c:pt idx="63">
                  <c:v>15.75</c:v>
                </c:pt>
                <c:pt idx="64">
                  <c:v>16</c:v>
                </c:pt>
                <c:pt idx="65">
                  <c:v>16.25</c:v>
                </c:pt>
                <c:pt idx="66">
                  <c:v>16.5</c:v>
                </c:pt>
                <c:pt idx="67">
                  <c:v>16.75</c:v>
                </c:pt>
                <c:pt idx="68">
                  <c:v>17</c:v>
                </c:pt>
                <c:pt idx="69">
                  <c:v>17.25</c:v>
                </c:pt>
                <c:pt idx="70">
                  <c:v>17.5</c:v>
                </c:pt>
                <c:pt idx="71">
                  <c:v>17.75</c:v>
                </c:pt>
                <c:pt idx="72">
                  <c:v>18</c:v>
                </c:pt>
                <c:pt idx="73">
                  <c:v>18.25</c:v>
                </c:pt>
                <c:pt idx="74">
                  <c:v>18.5</c:v>
                </c:pt>
                <c:pt idx="75">
                  <c:v>18.75</c:v>
                </c:pt>
                <c:pt idx="76">
                  <c:v>19</c:v>
                </c:pt>
                <c:pt idx="77">
                  <c:v>19.25</c:v>
                </c:pt>
                <c:pt idx="78">
                  <c:v>19.5</c:v>
                </c:pt>
                <c:pt idx="79">
                  <c:v>19.75</c:v>
                </c:pt>
                <c:pt idx="80">
                  <c:v>20</c:v>
                </c:pt>
                <c:pt idx="81">
                  <c:v>20.25</c:v>
                </c:pt>
                <c:pt idx="82">
                  <c:v>20.5</c:v>
                </c:pt>
                <c:pt idx="83">
                  <c:v>20.75</c:v>
                </c:pt>
                <c:pt idx="84">
                  <c:v>21</c:v>
                </c:pt>
                <c:pt idx="85">
                  <c:v>21.25</c:v>
                </c:pt>
                <c:pt idx="86">
                  <c:v>21.5</c:v>
                </c:pt>
                <c:pt idx="87">
                  <c:v>21.75</c:v>
                </c:pt>
                <c:pt idx="88">
                  <c:v>22</c:v>
                </c:pt>
                <c:pt idx="89">
                  <c:v>22.25</c:v>
                </c:pt>
                <c:pt idx="90">
                  <c:v>22.5</c:v>
                </c:pt>
                <c:pt idx="91">
                  <c:v>22.75</c:v>
                </c:pt>
                <c:pt idx="92">
                  <c:v>23</c:v>
                </c:pt>
                <c:pt idx="93">
                  <c:v>23.25</c:v>
                </c:pt>
                <c:pt idx="94">
                  <c:v>23.5</c:v>
                </c:pt>
                <c:pt idx="95">
                  <c:v>23.75</c:v>
                </c:pt>
                <c:pt idx="96">
                  <c:v>24</c:v>
                </c:pt>
                <c:pt idx="97">
                  <c:v>24.25</c:v>
                </c:pt>
                <c:pt idx="98">
                  <c:v>24.5</c:v>
                </c:pt>
                <c:pt idx="99">
                  <c:v>24.75</c:v>
                </c:pt>
                <c:pt idx="100">
                  <c:v>25</c:v>
                </c:pt>
                <c:pt idx="101">
                  <c:v>25.25</c:v>
                </c:pt>
                <c:pt idx="102">
                  <c:v>25.5</c:v>
                </c:pt>
                <c:pt idx="103">
                  <c:v>25.75</c:v>
                </c:pt>
                <c:pt idx="104">
                  <c:v>26</c:v>
                </c:pt>
                <c:pt idx="105">
                  <c:v>26.25</c:v>
                </c:pt>
                <c:pt idx="106">
                  <c:v>26.5</c:v>
                </c:pt>
                <c:pt idx="107">
                  <c:v>26.75</c:v>
                </c:pt>
                <c:pt idx="108">
                  <c:v>27</c:v>
                </c:pt>
                <c:pt idx="109">
                  <c:v>27.25</c:v>
                </c:pt>
                <c:pt idx="110">
                  <c:v>27.5</c:v>
                </c:pt>
                <c:pt idx="111">
                  <c:v>27.75</c:v>
                </c:pt>
                <c:pt idx="112">
                  <c:v>28</c:v>
                </c:pt>
                <c:pt idx="113">
                  <c:v>28.25</c:v>
                </c:pt>
                <c:pt idx="114">
                  <c:v>28.5</c:v>
                </c:pt>
                <c:pt idx="115">
                  <c:v>28.75</c:v>
                </c:pt>
                <c:pt idx="116">
                  <c:v>29</c:v>
                </c:pt>
                <c:pt idx="117">
                  <c:v>29.25</c:v>
                </c:pt>
                <c:pt idx="118">
                  <c:v>29.5</c:v>
                </c:pt>
                <c:pt idx="119">
                  <c:v>29.75</c:v>
                </c:pt>
                <c:pt idx="120">
                  <c:v>30</c:v>
                </c:pt>
                <c:pt idx="121">
                  <c:v>30.25</c:v>
                </c:pt>
                <c:pt idx="122">
                  <c:v>30.5</c:v>
                </c:pt>
                <c:pt idx="123">
                  <c:v>30.75</c:v>
                </c:pt>
                <c:pt idx="124">
                  <c:v>31</c:v>
                </c:pt>
                <c:pt idx="125">
                  <c:v>31.25</c:v>
                </c:pt>
                <c:pt idx="126">
                  <c:v>31.5</c:v>
                </c:pt>
                <c:pt idx="127">
                  <c:v>31.75</c:v>
                </c:pt>
                <c:pt idx="128">
                  <c:v>32</c:v>
                </c:pt>
                <c:pt idx="129">
                  <c:v>32.25</c:v>
                </c:pt>
                <c:pt idx="130">
                  <c:v>32.5</c:v>
                </c:pt>
                <c:pt idx="131">
                  <c:v>32.75</c:v>
                </c:pt>
                <c:pt idx="132">
                  <c:v>33</c:v>
                </c:pt>
                <c:pt idx="133">
                  <c:v>33.25</c:v>
                </c:pt>
                <c:pt idx="134">
                  <c:v>33.5</c:v>
                </c:pt>
                <c:pt idx="135">
                  <c:v>33.75</c:v>
                </c:pt>
                <c:pt idx="136">
                  <c:v>34</c:v>
                </c:pt>
                <c:pt idx="137">
                  <c:v>34.25</c:v>
                </c:pt>
                <c:pt idx="138">
                  <c:v>34.5</c:v>
                </c:pt>
                <c:pt idx="139">
                  <c:v>34.75</c:v>
                </c:pt>
                <c:pt idx="140">
                  <c:v>35</c:v>
                </c:pt>
                <c:pt idx="141">
                  <c:v>35.25</c:v>
                </c:pt>
                <c:pt idx="142">
                  <c:v>35.5</c:v>
                </c:pt>
                <c:pt idx="143">
                  <c:v>35.75</c:v>
                </c:pt>
                <c:pt idx="144">
                  <c:v>36</c:v>
                </c:pt>
                <c:pt idx="145">
                  <c:v>36.25</c:v>
                </c:pt>
                <c:pt idx="146">
                  <c:v>36.5</c:v>
                </c:pt>
                <c:pt idx="147">
                  <c:v>36.75</c:v>
                </c:pt>
                <c:pt idx="148">
                  <c:v>37</c:v>
                </c:pt>
                <c:pt idx="149">
                  <c:v>37.25</c:v>
                </c:pt>
                <c:pt idx="150">
                  <c:v>37.5</c:v>
                </c:pt>
                <c:pt idx="151">
                  <c:v>37.75</c:v>
                </c:pt>
                <c:pt idx="152">
                  <c:v>38</c:v>
                </c:pt>
                <c:pt idx="153">
                  <c:v>38.25</c:v>
                </c:pt>
                <c:pt idx="154">
                  <c:v>38.5</c:v>
                </c:pt>
                <c:pt idx="155">
                  <c:v>38.75</c:v>
                </c:pt>
                <c:pt idx="156">
                  <c:v>39</c:v>
                </c:pt>
                <c:pt idx="157">
                  <c:v>39.25</c:v>
                </c:pt>
                <c:pt idx="158">
                  <c:v>39.5</c:v>
                </c:pt>
                <c:pt idx="159">
                  <c:v>39.75</c:v>
                </c:pt>
                <c:pt idx="160">
                  <c:v>40</c:v>
                </c:pt>
                <c:pt idx="161">
                  <c:v>40.25</c:v>
                </c:pt>
                <c:pt idx="162">
                  <c:v>40.5</c:v>
                </c:pt>
                <c:pt idx="163">
                  <c:v>40.75</c:v>
                </c:pt>
                <c:pt idx="164">
                  <c:v>41</c:v>
                </c:pt>
                <c:pt idx="165">
                  <c:v>41.25</c:v>
                </c:pt>
                <c:pt idx="166">
                  <c:v>41.5</c:v>
                </c:pt>
                <c:pt idx="167">
                  <c:v>41.75</c:v>
                </c:pt>
                <c:pt idx="168">
                  <c:v>42</c:v>
                </c:pt>
                <c:pt idx="169">
                  <c:v>42.25</c:v>
                </c:pt>
                <c:pt idx="170">
                  <c:v>42.5</c:v>
                </c:pt>
                <c:pt idx="171">
                  <c:v>42.75</c:v>
                </c:pt>
                <c:pt idx="172">
                  <c:v>43</c:v>
                </c:pt>
                <c:pt idx="173">
                  <c:v>43.25</c:v>
                </c:pt>
                <c:pt idx="174">
                  <c:v>43.5</c:v>
                </c:pt>
                <c:pt idx="175">
                  <c:v>43.75</c:v>
                </c:pt>
                <c:pt idx="176">
                  <c:v>44</c:v>
                </c:pt>
                <c:pt idx="177">
                  <c:v>44.25</c:v>
                </c:pt>
                <c:pt idx="178">
                  <c:v>44.5</c:v>
                </c:pt>
                <c:pt idx="179">
                  <c:v>44.75</c:v>
                </c:pt>
                <c:pt idx="180">
                  <c:v>45</c:v>
                </c:pt>
                <c:pt idx="181">
                  <c:v>45.25</c:v>
                </c:pt>
                <c:pt idx="182">
                  <c:v>45.5</c:v>
                </c:pt>
                <c:pt idx="183">
                  <c:v>45.75</c:v>
                </c:pt>
                <c:pt idx="184">
                  <c:v>46</c:v>
                </c:pt>
                <c:pt idx="185">
                  <c:v>46.25</c:v>
                </c:pt>
                <c:pt idx="186">
                  <c:v>46.5</c:v>
                </c:pt>
                <c:pt idx="187">
                  <c:v>46.75</c:v>
                </c:pt>
                <c:pt idx="188">
                  <c:v>47</c:v>
                </c:pt>
                <c:pt idx="189">
                  <c:v>47.25</c:v>
                </c:pt>
                <c:pt idx="190">
                  <c:v>47.5</c:v>
                </c:pt>
                <c:pt idx="191">
                  <c:v>47.75</c:v>
                </c:pt>
                <c:pt idx="192">
                  <c:v>48</c:v>
                </c:pt>
                <c:pt idx="193">
                  <c:v>48.25</c:v>
                </c:pt>
                <c:pt idx="194">
                  <c:v>48.5</c:v>
                </c:pt>
                <c:pt idx="195">
                  <c:v>48.75</c:v>
                </c:pt>
                <c:pt idx="196">
                  <c:v>49</c:v>
                </c:pt>
                <c:pt idx="197">
                  <c:v>49.25</c:v>
                </c:pt>
                <c:pt idx="198">
                  <c:v>49.5</c:v>
                </c:pt>
                <c:pt idx="199">
                  <c:v>49.75</c:v>
                </c:pt>
                <c:pt idx="200">
                  <c:v>50</c:v>
                </c:pt>
                <c:pt idx="201">
                  <c:v>50.25</c:v>
                </c:pt>
                <c:pt idx="202">
                  <c:v>50.5</c:v>
                </c:pt>
                <c:pt idx="203">
                  <c:v>50.75</c:v>
                </c:pt>
                <c:pt idx="204">
                  <c:v>51</c:v>
                </c:pt>
                <c:pt idx="205">
                  <c:v>51.25</c:v>
                </c:pt>
                <c:pt idx="206">
                  <c:v>51.5</c:v>
                </c:pt>
                <c:pt idx="207">
                  <c:v>51.75</c:v>
                </c:pt>
                <c:pt idx="208">
                  <c:v>52</c:v>
                </c:pt>
                <c:pt idx="209">
                  <c:v>52.25</c:v>
                </c:pt>
                <c:pt idx="210">
                  <c:v>52.5</c:v>
                </c:pt>
                <c:pt idx="211">
                  <c:v>52.75</c:v>
                </c:pt>
                <c:pt idx="212">
                  <c:v>53</c:v>
                </c:pt>
                <c:pt idx="213">
                  <c:v>53.25</c:v>
                </c:pt>
                <c:pt idx="214">
                  <c:v>53.5</c:v>
                </c:pt>
                <c:pt idx="215">
                  <c:v>53.75</c:v>
                </c:pt>
                <c:pt idx="216">
                  <c:v>54</c:v>
                </c:pt>
                <c:pt idx="217">
                  <c:v>54.25</c:v>
                </c:pt>
                <c:pt idx="218">
                  <c:v>54.5</c:v>
                </c:pt>
                <c:pt idx="219">
                  <c:v>54.75</c:v>
                </c:pt>
                <c:pt idx="220">
                  <c:v>55</c:v>
                </c:pt>
                <c:pt idx="221">
                  <c:v>55.25</c:v>
                </c:pt>
                <c:pt idx="222">
                  <c:v>55.5</c:v>
                </c:pt>
                <c:pt idx="223">
                  <c:v>55.75</c:v>
                </c:pt>
                <c:pt idx="224">
                  <c:v>56</c:v>
                </c:pt>
                <c:pt idx="225">
                  <c:v>56.25</c:v>
                </c:pt>
                <c:pt idx="226">
                  <c:v>56.5</c:v>
                </c:pt>
                <c:pt idx="227">
                  <c:v>56.75</c:v>
                </c:pt>
                <c:pt idx="228">
                  <c:v>57</c:v>
                </c:pt>
                <c:pt idx="229">
                  <c:v>57.25</c:v>
                </c:pt>
                <c:pt idx="230">
                  <c:v>57.5</c:v>
                </c:pt>
                <c:pt idx="231">
                  <c:v>57.75</c:v>
                </c:pt>
                <c:pt idx="232">
                  <c:v>58</c:v>
                </c:pt>
                <c:pt idx="233">
                  <c:v>58.25</c:v>
                </c:pt>
                <c:pt idx="234">
                  <c:v>58.5</c:v>
                </c:pt>
                <c:pt idx="235">
                  <c:v>58.75</c:v>
                </c:pt>
                <c:pt idx="236">
                  <c:v>59</c:v>
                </c:pt>
                <c:pt idx="237">
                  <c:v>59.25</c:v>
                </c:pt>
                <c:pt idx="238">
                  <c:v>59.5</c:v>
                </c:pt>
                <c:pt idx="239">
                  <c:v>59.75</c:v>
                </c:pt>
                <c:pt idx="240">
                  <c:v>60</c:v>
                </c:pt>
                <c:pt idx="241">
                  <c:v>60.25</c:v>
                </c:pt>
                <c:pt idx="242">
                  <c:v>60.5</c:v>
                </c:pt>
                <c:pt idx="243">
                  <c:v>60.75</c:v>
                </c:pt>
                <c:pt idx="244">
                  <c:v>61</c:v>
                </c:pt>
                <c:pt idx="245">
                  <c:v>61.25</c:v>
                </c:pt>
                <c:pt idx="246">
                  <c:v>61.5</c:v>
                </c:pt>
                <c:pt idx="247">
                  <c:v>61.75</c:v>
                </c:pt>
                <c:pt idx="248">
                  <c:v>62</c:v>
                </c:pt>
                <c:pt idx="249">
                  <c:v>62.25</c:v>
                </c:pt>
                <c:pt idx="250">
                  <c:v>62.5</c:v>
                </c:pt>
                <c:pt idx="251">
                  <c:v>62.75</c:v>
                </c:pt>
                <c:pt idx="252">
                  <c:v>63</c:v>
                </c:pt>
                <c:pt idx="253">
                  <c:v>63.25</c:v>
                </c:pt>
                <c:pt idx="254">
                  <c:v>63.5</c:v>
                </c:pt>
                <c:pt idx="255">
                  <c:v>63.75</c:v>
                </c:pt>
                <c:pt idx="256">
                  <c:v>64</c:v>
                </c:pt>
                <c:pt idx="257">
                  <c:v>64.25</c:v>
                </c:pt>
                <c:pt idx="258">
                  <c:v>64.5</c:v>
                </c:pt>
                <c:pt idx="259">
                  <c:v>64.75</c:v>
                </c:pt>
                <c:pt idx="260">
                  <c:v>65</c:v>
                </c:pt>
                <c:pt idx="261">
                  <c:v>65.25</c:v>
                </c:pt>
                <c:pt idx="262">
                  <c:v>65.5</c:v>
                </c:pt>
                <c:pt idx="263">
                  <c:v>65.75</c:v>
                </c:pt>
                <c:pt idx="264">
                  <c:v>66</c:v>
                </c:pt>
                <c:pt idx="265">
                  <c:v>66.25</c:v>
                </c:pt>
                <c:pt idx="266">
                  <c:v>66.5</c:v>
                </c:pt>
                <c:pt idx="267">
                  <c:v>66.75</c:v>
                </c:pt>
                <c:pt idx="268">
                  <c:v>67</c:v>
                </c:pt>
                <c:pt idx="269">
                  <c:v>67.25</c:v>
                </c:pt>
                <c:pt idx="270">
                  <c:v>67.5</c:v>
                </c:pt>
                <c:pt idx="271">
                  <c:v>67.75</c:v>
                </c:pt>
                <c:pt idx="272">
                  <c:v>68</c:v>
                </c:pt>
                <c:pt idx="273">
                  <c:v>68.25</c:v>
                </c:pt>
                <c:pt idx="274">
                  <c:v>68.5</c:v>
                </c:pt>
                <c:pt idx="275">
                  <c:v>68.75</c:v>
                </c:pt>
                <c:pt idx="276">
                  <c:v>69</c:v>
                </c:pt>
                <c:pt idx="277">
                  <c:v>69.25</c:v>
                </c:pt>
                <c:pt idx="278">
                  <c:v>69.5</c:v>
                </c:pt>
                <c:pt idx="279">
                  <c:v>69.75</c:v>
                </c:pt>
                <c:pt idx="280">
                  <c:v>70</c:v>
                </c:pt>
                <c:pt idx="281">
                  <c:v>70.25</c:v>
                </c:pt>
                <c:pt idx="282">
                  <c:v>70.5</c:v>
                </c:pt>
                <c:pt idx="283">
                  <c:v>70.75</c:v>
                </c:pt>
                <c:pt idx="284">
                  <c:v>71</c:v>
                </c:pt>
                <c:pt idx="285">
                  <c:v>71.25</c:v>
                </c:pt>
                <c:pt idx="286">
                  <c:v>71.5</c:v>
                </c:pt>
                <c:pt idx="287">
                  <c:v>71.75</c:v>
                </c:pt>
                <c:pt idx="288">
                  <c:v>72</c:v>
                </c:pt>
                <c:pt idx="289">
                  <c:v>72.25</c:v>
                </c:pt>
                <c:pt idx="290">
                  <c:v>72.5</c:v>
                </c:pt>
                <c:pt idx="291">
                  <c:v>72.75</c:v>
                </c:pt>
                <c:pt idx="292">
                  <c:v>73</c:v>
                </c:pt>
                <c:pt idx="293">
                  <c:v>73.25</c:v>
                </c:pt>
                <c:pt idx="294">
                  <c:v>73.5</c:v>
                </c:pt>
                <c:pt idx="295">
                  <c:v>73.75</c:v>
                </c:pt>
                <c:pt idx="296">
                  <c:v>74</c:v>
                </c:pt>
                <c:pt idx="297">
                  <c:v>74.25</c:v>
                </c:pt>
                <c:pt idx="298">
                  <c:v>74.5</c:v>
                </c:pt>
                <c:pt idx="299">
                  <c:v>74.75</c:v>
                </c:pt>
                <c:pt idx="300">
                  <c:v>75</c:v>
                </c:pt>
                <c:pt idx="301">
                  <c:v>75.25</c:v>
                </c:pt>
                <c:pt idx="302">
                  <c:v>75.5</c:v>
                </c:pt>
                <c:pt idx="303">
                  <c:v>75.75</c:v>
                </c:pt>
                <c:pt idx="304">
                  <c:v>76</c:v>
                </c:pt>
                <c:pt idx="305">
                  <c:v>76.25</c:v>
                </c:pt>
                <c:pt idx="306">
                  <c:v>76.5</c:v>
                </c:pt>
                <c:pt idx="307">
                  <c:v>76.75</c:v>
                </c:pt>
                <c:pt idx="308">
                  <c:v>77</c:v>
                </c:pt>
                <c:pt idx="309">
                  <c:v>77.25</c:v>
                </c:pt>
                <c:pt idx="310">
                  <c:v>77.5</c:v>
                </c:pt>
                <c:pt idx="311">
                  <c:v>77.75</c:v>
                </c:pt>
                <c:pt idx="312">
                  <c:v>78</c:v>
                </c:pt>
                <c:pt idx="313">
                  <c:v>78.25</c:v>
                </c:pt>
                <c:pt idx="314">
                  <c:v>78.5</c:v>
                </c:pt>
                <c:pt idx="315">
                  <c:v>78.75</c:v>
                </c:pt>
                <c:pt idx="316">
                  <c:v>79</c:v>
                </c:pt>
                <c:pt idx="317">
                  <c:v>79.25</c:v>
                </c:pt>
                <c:pt idx="318">
                  <c:v>79.5</c:v>
                </c:pt>
                <c:pt idx="319">
                  <c:v>79.75</c:v>
                </c:pt>
                <c:pt idx="320">
                  <c:v>80</c:v>
                </c:pt>
                <c:pt idx="321">
                  <c:v>80.25</c:v>
                </c:pt>
                <c:pt idx="322">
                  <c:v>80.5</c:v>
                </c:pt>
                <c:pt idx="323">
                  <c:v>80.75</c:v>
                </c:pt>
                <c:pt idx="324">
                  <c:v>81</c:v>
                </c:pt>
                <c:pt idx="325">
                  <c:v>81.25</c:v>
                </c:pt>
                <c:pt idx="326">
                  <c:v>81.5</c:v>
                </c:pt>
                <c:pt idx="327">
                  <c:v>81.75</c:v>
                </c:pt>
                <c:pt idx="328">
                  <c:v>82</c:v>
                </c:pt>
                <c:pt idx="329">
                  <c:v>82.25</c:v>
                </c:pt>
                <c:pt idx="330">
                  <c:v>82.5</c:v>
                </c:pt>
                <c:pt idx="331">
                  <c:v>82.75</c:v>
                </c:pt>
                <c:pt idx="332">
                  <c:v>83</c:v>
                </c:pt>
                <c:pt idx="333">
                  <c:v>83.25</c:v>
                </c:pt>
                <c:pt idx="334">
                  <c:v>83.5</c:v>
                </c:pt>
                <c:pt idx="335">
                  <c:v>83.75</c:v>
                </c:pt>
                <c:pt idx="336">
                  <c:v>84</c:v>
                </c:pt>
                <c:pt idx="337">
                  <c:v>84.25</c:v>
                </c:pt>
                <c:pt idx="338">
                  <c:v>84.5</c:v>
                </c:pt>
                <c:pt idx="339">
                  <c:v>84.75</c:v>
                </c:pt>
                <c:pt idx="340">
                  <c:v>85</c:v>
                </c:pt>
                <c:pt idx="341">
                  <c:v>85.25</c:v>
                </c:pt>
                <c:pt idx="342">
                  <c:v>85.5</c:v>
                </c:pt>
                <c:pt idx="343">
                  <c:v>85.75</c:v>
                </c:pt>
                <c:pt idx="344">
                  <c:v>86</c:v>
                </c:pt>
                <c:pt idx="345">
                  <c:v>86.25</c:v>
                </c:pt>
                <c:pt idx="346">
                  <c:v>86.5</c:v>
                </c:pt>
                <c:pt idx="347">
                  <c:v>86.75</c:v>
                </c:pt>
                <c:pt idx="348">
                  <c:v>87</c:v>
                </c:pt>
                <c:pt idx="349">
                  <c:v>87.25</c:v>
                </c:pt>
                <c:pt idx="350">
                  <c:v>87.5</c:v>
                </c:pt>
                <c:pt idx="351">
                  <c:v>87.75</c:v>
                </c:pt>
                <c:pt idx="352">
                  <c:v>88</c:v>
                </c:pt>
                <c:pt idx="353">
                  <c:v>88.25</c:v>
                </c:pt>
                <c:pt idx="354">
                  <c:v>88.5</c:v>
                </c:pt>
                <c:pt idx="355">
                  <c:v>88.75</c:v>
                </c:pt>
                <c:pt idx="356">
                  <c:v>89</c:v>
                </c:pt>
                <c:pt idx="357">
                  <c:v>89.25</c:v>
                </c:pt>
                <c:pt idx="358">
                  <c:v>89.5</c:v>
                </c:pt>
                <c:pt idx="359">
                  <c:v>89.75</c:v>
                </c:pt>
                <c:pt idx="360">
                  <c:v>90</c:v>
                </c:pt>
                <c:pt idx="361">
                  <c:v>90.25</c:v>
                </c:pt>
                <c:pt idx="362">
                  <c:v>90.5</c:v>
                </c:pt>
                <c:pt idx="363">
                  <c:v>90.75</c:v>
                </c:pt>
                <c:pt idx="364">
                  <c:v>91</c:v>
                </c:pt>
                <c:pt idx="365">
                  <c:v>91.25</c:v>
                </c:pt>
                <c:pt idx="366">
                  <c:v>91.5</c:v>
                </c:pt>
                <c:pt idx="367">
                  <c:v>91.75</c:v>
                </c:pt>
                <c:pt idx="368">
                  <c:v>92</c:v>
                </c:pt>
                <c:pt idx="369">
                  <c:v>92.25</c:v>
                </c:pt>
                <c:pt idx="370">
                  <c:v>92.5</c:v>
                </c:pt>
                <c:pt idx="371">
                  <c:v>92.75</c:v>
                </c:pt>
                <c:pt idx="372">
                  <c:v>93</c:v>
                </c:pt>
                <c:pt idx="373">
                  <c:v>93.25</c:v>
                </c:pt>
                <c:pt idx="374">
                  <c:v>93.5</c:v>
                </c:pt>
                <c:pt idx="375">
                  <c:v>93.75</c:v>
                </c:pt>
                <c:pt idx="376">
                  <c:v>94</c:v>
                </c:pt>
                <c:pt idx="377">
                  <c:v>94.25</c:v>
                </c:pt>
                <c:pt idx="378">
                  <c:v>94.5</c:v>
                </c:pt>
                <c:pt idx="379">
                  <c:v>94.75</c:v>
                </c:pt>
                <c:pt idx="380">
                  <c:v>95</c:v>
                </c:pt>
                <c:pt idx="381">
                  <c:v>95.25</c:v>
                </c:pt>
                <c:pt idx="382">
                  <c:v>95.5</c:v>
                </c:pt>
                <c:pt idx="383">
                  <c:v>95.75</c:v>
                </c:pt>
                <c:pt idx="384">
                  <c:v>96</c:v>
                </c:pt>
                <c:pt idx="385">
                  <c:v>96.25</c:v>
                </c:pt>
                <c:pt idx="386">
                  <c:v>96.5</c:v>
                </c:pt>
                <c:pt idx="387">
                  <c:v>96.75</c:v>
                </c:pt>
                <c:pt idx="388">
                  <c:v>97</c:v>
                </c:pt>
                <c:pt idx="389">
                  <c:v>97.25</c:v>
                </c:pt>
                <c:pt idx="390">
                  <c:v>97.5</c:v>
                </c:pt>
                <c:pt idx="391">
                  <c:v>97.75</c:v>
                </c:pt>
                <c:pt idx="392">
                  <c:v>98</c:v>
                </c:pt>
                <c:pt idx="393">
                  <c:v>98.25</c:v>
                </c:pt>
                <c:pt idx="394">
                  <c:v>98.5</c:v>
                </c:pt>
                <c:pt idx="395">
                  <c:v>98.75</c:v>
                </c:pt>
                <c:pt idx="396">
                  <c:v>99</c:v>
                </c:pt>
                <c:pt idx="397">
                  <c:v>99.25</c:v>
                </c:pt>
                <c:pt idx="398">
                  <c:v>99.5</c:v>
                </c:pt>
                <c:pt idx="399">
                  <c:v>99.75</c:v>
                </c:pt>
                <c:pt idx="400">
                  <c:v>100</c:v>
                </c:pt>
                <c:pt idx="401">
                  <c:v>100.25</c:v>
                </c:pt>
                <c:pt idx="402">
                  <c:v>100.5</c:v>
                </c:pt>
                <c:pt idx="403">
                  <c:v>100.75</c:v>
                </c:pt>
                <c:pt idx="404">
                  <c:v>101</c:v>
                </c:pt>
                <c:pt idx="405">
                  <c:v>101.25</c:v>
                </c:pt>
                <c:pt idx="406">
                  <c:v>101.5</c:v>
                </c:pt>
                <c:pt idx="407">
                  <c:v>101.75</c:v>
                </c:pt>
                <c:pt idx="408">
                  <c:v>102</c:v>
                </c:pt>
                <c:pt idx="409">
                  <c:v>102.25</c:v>
                </c:pt>
                <c:pt idx="410">
                  <c:v>102.5</c:v>
                </c:pt>
                <c:pt idx="411">
                  <c:v>102.75</c:v>
                </c:pt>
                <c:pt idx="412">
                  <c:v>103</c:v>
                </c:pt>
                <c:pt idx="413">
                  <c:v>103.25</c:v>
                </c:pt>
                <c:pt idx="414">
                  <c:v>103.5</c:v>
                </c:pt>
                <c:pt idx="415">
                  <c:v>103.75</c:v>
                </c:pt>
                <c:pt idx="416">
                  <c:v>104</c:v>
                </c:pt>
                <c:pt idx="417">
                  <c:v>104.25</c:v>
                </c:pt>
                <c:pt idx="418">
                  <c:v>104.5</c:v>
                </c:pt>
                <c:pt idx="419">
                  <c:v>104.75</c:v>
                </c:pt>
                <c:pt idx="420">
                  <c:v>105</c:v>
                </c:pt>
                <c:pt idx="421">
                  <c:v>105.25</c:v>
                </c:pt>
                <c:pt idx="422">
                  <c:v>105.5</c:v>
                </c:pt>
                <c:pt idx="423">
                  <c:v>105.75</c:v>
                </c:pt>
                <c:pt idx="424">
                  <c:v>106</c:v>
                </c:pt>
                <c:pt idx="425">
                  <c:v>106.25</c:v>
                </c:pt>
                <c:pt idx="426">
                  <c:v>106.5</c:v>
                </c:pt>
                <c:pt idx="427">
                  <c:v>106.75</c:v>
                </c:pt>
                <c:pt idx="428">
                  <c:v>107</c:v>
                </c:pt>
                <c:pt idx="429">
                  <c:v>107.25</c:v>
                </c:pt>
                <c:pt idx="430">
                  <c:v>107.5</c:v>
                </c:pt>
                <c:pt idx="431">
                  <c:v>107.75</c:v>
                </c:pt>
                <c:pt idx="432">
                  <c:v>108</c:v>
                </c:pt>
                <c:pt idx="433">
                  <c:v>108.25</c:v>
                </c:pt>
                <c:pt idx="434">
                  <c:v>108.5</c:v>
                </c:pt>
                <c:pt idx="435">
                  <c:v>108.75</c:v>
                </c:pt>
                <c:pt idx="436">
                  <c:v>109</c:v>
                </c:pt>
                <c:pt idx="437">
                  <c:v>109.25</c:v>
                </c:pt>
                <c:pt idx="438">
                  <c:v>109.5</c:v>
                </c:pt>
                <c:pt idx="439">
                  <c:v>109.75</c:v>
                </c:pt>
                <c:pt idx="440">
                  <c:v>110</c:v>
                </c:pt>
                <c:pt idx="441">
                  <c:v>110.25</c:v>
                </c:pt>
                <c:pt idx="442">
                  <c:v>110.5</c:v>
                </c:pt>
                <c:pt idx="443">
                  <c:v>110.75</c:v>
                </c:pt>
                <c:pt idx="444">
                  <c:v>111</c:v>
                </c:pt>
                <c:pt idx="445">
                  <c:v>111.25</c:v>
                </c:pt>
                <c:pt idx="446">
                  <c:v>111.5</c:v>
                </c:pt>
                <c:pt idx="447">
                  <c:v>111.75</c:v>
                </c:pt>
                <c:pt idx="448">
                  <c:v>112</c:v>
                </c:pt>
                <c:pt idx="449">
                  <c:v>112.25</c:v>
                </c:pt>
                <c:pt idx="450">
                  <c:v>112.5</c:v>
                </c:pt>
                <c:pt idx="451">
                  <c:v>112.75</c:v>
                </c:pt>
                <c:pt idx="452">
                  <c:v>113</c:v>
                </c:pt>
                <c:pt idx="453">
                  <c:v>113.25</c:v>
                </c:pt>
                <c:pt idx="454">
                  <c:v>113.5</c:v>
                </c:pt>
                <c:pt idx="455">
                  <c:v>113.75</c:v>
                </c:pt>
                <c:pt idx="456">
                  <c:v>114</c:v>
                </c:pt>
                <c:pt idx="457">
                  <c:v>114.25</c:v>
                </c:pt>
                <c:pt idx="458">
                  <c:v>114.5</c:v>
                </c:pt>
                <c:pt idx="459">
                  <c:v>114.75</c:v>
                </c:pt>
                <c:pt idx="460">
                  <c:v>115</c:v>
                </c:pt>
                <c:pt idx="461">
                  <c:v>115.25</c:v>
                </c:pt>
                <c:pt idx="462">
                  <c:v>115.5</c:v>
                </c:pt>
                <c:pt idx="463">
                  <c:v>115.75</c:v>
                </c:pt>
                <c:pt idx="464">
                  <c:v>116</c:v>
                </c:pt>
                <c:pt idx="465">
                  <c:v>116.25</c:v>
                </c:pt>
                <c:pt idx="466">
                  <c:v>116.5</c:v>
                </c:pt>
                <c:pt idx="467">
                  <c:v>116.75</c:v>
                </c:pt>
                <c:pt idx="468">
                  <c:v>117</c:v>
                </c:pt>
                <c:pt idx="469">
                  <c:v>117.25</c:v>
                </c:pt>
                <c:pt idx="470">
                  <c:v>117.5</c:v>
                </c:pt>
                <c:pt idx="471">
                  <c:v>117.75</c:v>
                </c:pt>
                <c:pt idx="472">
                  <c:v>118</c:v>
                </c:pt>
                <c:pt idx="473">
                  <c:v>118.25</c:v>
                </c:pt>
                <c:pt idx="474">
                  <c:v>118.5</c:v>
                </c:pt>
                <c:pt idx="475">
                  <c:v>118.75</c:v>
                </c:pt>
                <c:pt idx="476">
                  <c:v>119</c:v>
                </c:pt>
                <c:pt idx="477">
                  <c:v>119.25</c:v>
                </c:pt>
                <c:pt idx="478">
                  <c:v>119.5</c:v>
                </c:pt>
                <c:pt idx="479">
                  <c:v>119.75</c:v>
                </c:pt>
                <c:pt idx="480">
                  <c:v>120</c:v>
                </c:pt>
                <c:pt idx="481">
                  <c:v>120.25</c:v>
                </c:pt>
                <c:pt idx="482">
                  <c:v>120.5</c:v>
                </c:pt>
                <c:pt idx="483">
                  <c:v>120.75</c:v>
                </c:pt>
                <c:pt idx="484">
                  <c:v>121</c:v>
                </c:pt>
                <c:pt idx="485">
                  <c:v>121.25</c:v>
                </c:pt>
                <c:pt idx="486">
                  <c:v>121.5</c:v>
                </c:pt>
                <c:pt idx="487">
                  <c:v>121.75</c:v>
                </c:pt>
                <c:pt idx="488">
                  <c:v>122</c:v>
                </c:pt>
                <c:pt idx="489">
                  <c:v>122.25</c:v>
                </c:pt>
                <c:pt idx="490">
                  <c:v>122.5</c:v>
                </c:pt>
                <c:pt idx="491">
                  <c:v>122.75</c:v>
                </c:pt>
                <c:pt idx="492">
                  <c:v>123</c:v>
                </c:pt>
                <c:pt idx="493">
                  <c:v>123.25</c:v>
                </c:pt>
                <c:pt idx="494">
                  <c:v>123.5</c:v>
                </c:pt>
                <c:pt idx="495">
                  <c:v>123.75</c:v>
                </c:pt>
                <c:pt idx="496">
                  <c:v>124</c:v>
                </c:pt>
                <c:pt idx="497">
                  <c:v>124.25</c:v>
                </c:pt>
                <c:pt idx="498">
                  <c:v>124.5</c:v>
                </c:pt>
                <c:pt idx="499">
                  <c:v>124.75</c:v>
                </c:pt>
                <c:pt idx="500">
                  <c:v>125</c:v>
                </c:pt>
                <c:pt idx="501">
                  <c:v>125.25</c:v>
                </c:pt>
                <c:pt idx="502">
                  <c:v>125.5</c:v>
                </c:pt>
                <c:pt idx="503">
                  <c:v>125.75</c:v>
                </c:pt>
                <c:pt idx="504">
                  <c:v>126</c:v>
                </c:pt>
                <c:pt idx="505">
                  <c:v>126.25</c:v>
                </c:pt>
                <c:pt idx="506">
                  <c:v>126.5</c:v>
                </c:pt>
                <c:pt idx="507">
                  <c:v>126.75</c:v>
                </c:pt>
                <c:pt idx="508">
                  <c:v>127</c:v>
                </c:pt>
                <c:pt idx="509">
                  <c:v>127.25</c:v>
                </c:pt>
                <c:pt idx="510">
                  <c:v>127.5</c:v>
                </c:pt>
                <c:pt idx="511">
                  <c:v>127.75</c:v>
                </c:pt>
                <c:pt idx="512">
                  <c:v>128</c:v>
                </c:pt>
                <c:pt idx="513">
                  <c:v>128.25</c:v>
                </c:pt>
                <c:pt idx="514">
                  <c:v>128.5</c:v>
                </c:pt>
                <c:pt idx="515">
                  <c:v>128.75</c:v>
                </c:pt>
                <c:pt idx="516">
                  <c:v>129</c:v>
                </c:pt>
                <c:pt idx="517">
                  <c:v>129.25</c:v>
                </c:pt>
                <c:pt idx="518">
                  <c:v>129.5</c:v>
                </c:pt>
                <c:pt idx="519">
                  <c:v>129.75</c:v>
                </c:pt>
                <c:pt idx="520">
                  <c:v>130</c:v>
                </c:pt>
                <c:pt idx="521">
                  <c:v>130.25</c:v>
                </c:pt>
                <c:pt idx="522">
                  <c:v>130.5</c:v>
                </c:pt>
                <c:pt idx="523">
                  <c:v>130.75</c:v>
                </c:pt>
                <c:pt idx="524">
                  <c:v>131</c:v>
                </c:pt>
                <c:pt idx="525">
                  <c:v>131.25</c:v>
                </c:pt>
                <c:pt idx="526">
                  <c:v>131.5</c:v>
                </c:pt>
                <c:pt idx="527">
                  <c:v>131.75</c:v>
                </c:pt>
                <c:pt idx="528">
                  <c:v>132</c:v>
                </c:pt>
                <c:pt idx="529">
                  <c:v>132.25</c:v>
                </c:pt>
                <c:pt idx="530">
                  <c:v>132.5</c:v>
                </c:pt>
                <c:pt idx="531">
                  <c:v>132.75</c:v>
                </c:pt>
                <c:pt idx="532">
                  <c:v>133</c:v>
                </c:pt>
                <c:pt idx="533">
                  <c:v>133.25</c:v>
                </c:pt>
                <c:pt idx="534">
                  <c:v>133.5</c:v>
                </c:pt>
                <c:pt idx="535">
                  <c:v>133.75</c:v>
                </c:pt>
                <c:pt idx="536">
                  <c:v>134</c:v>
                </c:pt>
                <c:pt idx="537">
                  <c:v>134.25</c:v>
                </c:pt>
                <c:pt idx="538">
                  <c:v>134.5</c:v>
                </c:pt>
                <c:pt idx="539">
                  <c:v>134.75</c:v>
                </c:pt>
                <c:pt idx="540">
                  <c:v>135</c:v>
                </c:pt>
                <c:pt idx="541">
                  <c:v>135.25</c:v>
                </c:pt>
                <c:pt idx="542">
                  <c:v>135.5</c:v>
                </c:pt>
                <c:pt idx="543">
                  <c:v>135.75</c:v>
                </c:pt>
                <c:pt idx="544">
                  <c:v>136</c:v>
                </c:pt>
                <c:pt idx="545">
                  <c:v>136.25</c:v>
                </c:pt>
                <c:pt idx="546">
                  <c:v>136.5</c:v>
                </c:pt>
                <c:pt idx="547">
                  <c:v>136.75</c:v>
                </c:pt>
                <c:pt idx="548">
                  <c:v>137</c:v>
                </c:pt>
                <c:pt idx="549">
                  <c:v>137.25</c:v>
                </c:pt>
                <c:pt idx="550">
                  <c:v>137.5</c:v>
                </c:pt>
                <c:pt idx="551">
                  <c:v>137.75</c:v>
                </c:pt>
                <c:pt idx="552">
                  <c:v>138</c:v>
                </c:pt>
                <c:pt idx="553">
                  <c:v>138.25</c:v>
                </c:pt>
                <c:pt idx="554">
                  <c:v>138.5</c:v>
                </c:pt>
                <c:pt idx="555">
                  <c:v>138.75</c:v>
                </c:pt>
                <c:pt idx="556">
                  <c:v>139</c:v>
                </c:pt>
                <c:pt idx="557">
                  <c:v>139.25</c:v>
                </c:pt>
                <c:pt idx="558">
                  <c:v>139.5</c:v>
                </c:pt>
                <c:pt idx="559">
                  <c:v>139.75</c:v>
                </c:pt>
                <c:pt idx="560">
                  <c:v>140</c:v>
                </c:pt>
                <c:pt idx="561">
                  <c:v>140.25</c:v>
                </c:pt>
                <c:pt idx="562">
                  <c:v>140.5</c:v>
                </c:pt>
                <c:pt idx="563">
                  <c:v>140.75</c:v>
                </c:pt>
                <c:pt idx="564">
                  <c:v>141</c:v>
                </c:pt>
                <c:pt idx="565">
                  <c:v>141.25</c:v>
                </c:pt>
                <c:pt idx="566">
                  <c:v>141.5</c:v>
                </c:pt>
                <c:pt idx="567">
                  <c:v>141.75</c:v>
                </c:pt>
                <c:pt idx="568">
                  <c:v>142</c:v>
                </c:pt>
                <c:pt idx="569">
                  <c:v>142.25</c:v>
                </c:pt>
                <c:pt idx="570">
                  <c:v>142.5</c:v>
                </c:pt>
                <c:pt idx="571">
                  <c:v>142.75</c:v>
                </c:pt>
                <c:pt idx="572">
                  <c:v>143</c:v>
                </c:pt>
                <c:pt idx="573">
                  <c:v>143.25</c:v>
                </c:pt>
                <c:pt idx="574">
                  <c:v>143.5</c:v>
                </c:pt>
                <c:pt idx="575">
                  <c:v>143.75</c:v>
                </c:pt>
                <c:pt idx="576">
                  <c:v>144</c:v>
                </c:pt>
                <c:pt idx="577">
                  <c:v>144.25</c:v>
                </c:pt>
                <c:pt idx="578">
                  <c:v>144.5</c:v>
                </c:pt>
                <c:pt idx="579">
                  <c:v>144.75</c:v>
                </c:pt>
                <c:pt idx="580">
                  <c:v>145</c:v>
                </c:pt>
                <c:pt idx="581">
                  <c:v>145.25</c:v>
                </c:pt>
                <c:pt idx="582">
                  <c:v>145.5</c:v>
                </c:pt>
                <c:pt idx="583">
                  <c:v>145.75</c:v>
                </c:pt>
                <c:pt idx="584">
                  <c:v>146</c:v>
                </c:pt>
                <c:pt idx="585">
                  <c:v>146.25</c:v>
                </c:pt>
                <c:pt idx="586">
                  <c:v>146.5</c:v>
                </c:pt>
                <c:pt idx="587">
                  <c:v>146.75</c:v>
                </c:pt>
                <c:pt idx="588">
                  <c:v>147</c:v>
                </c:pt>
                <c:pt idx="589">
                  <c:v>147.25</c:v>
                </c:pt>
                <c:pt idx="590">
                  <c:v>147.5</c:v>
                </c:pt>
                <c:pt idx="591">
                  <c:v>147.75</c:v>
                </c:pt>
                <c:pt idx="592">
                  <c:v>148</c:v>
                </c:pt>
                <c:pt idx="593">
                  <c:v>148.25</c:v>
                </c:pt>
                <c:pt idx="594">
                  <c:v>148.5</c:v>
                </c:pt>
                <c:pt idx="595">
                  <c:v>148.75</c:v>
                </c:pt>
                <c:pt idx="596">
                  <c:v>149</c:v>
                </c:pt>
                <c:pt idx="597">
                  <c:v>149.25</c:v>
                </c:pt>
                <c:pt idx="598">
                  <c:v>149.5</c:v>
                </c:pt>
                <c:pt idx="599">
                  <c:v>149.75</c:v>
                </c:pt>
                <c:pt idx="600">
                  <c:v>150</c:v>
                </c:pt>
                <c:pt idx="601">
                  <c:v>150.25</c:v>
                </c:pt>
                <c:pt idx="602">
                  <c:v>150.5</c:v>
                </c:pt>
                <c:pt idx="603">
                  <c:v>150.75</c:v>
                </c:pt>
                <c:pt idx="604">
                  <c:v>151</c:v>
                </c:pt>
                <c:pt idx="605">
                  <c:v>151.25</c:v>
                </c:pt>
                <c:pt idx="606">
                  <c:v>151.5</c:v>
                </c:pt>
                <c:pt idx="607">
                  <c:v>151.75</c:v>
                </c:pt>
                <c:pt idx="608">
                  <c:v>152</c:v>
                </c:pt>
                <c:pt idx="609">
                  <c:v>152.25</c:v>
                </c:pt>
                <c:pt idx="610">
                  <c:v>152.5</c:v>
                </c:pt>
                <c:pt idx="611">
                  <c:v>152.75</c:v>
                </c:pt>
                <c:pt idx="612">
                  <c:v>153</c:v>
                </c:pt>
                <c:pt idx="613">
                  <c:v>153.25</c:v>
                </c:pt>
                <c:pt idx="614">
                  <c:v>153.5</c:v>
                </c:pt>
                <c:pt idx="615">
                  <c:v>153.75</c:v>
                </c:pt>
                <c:pt idx="616">
                  <c:v>154</c:v>
                </c:pt>
                <c:pt idx="617">
                  <c:v>154.25</c:v>
                </c:pt>
                <c:pt idx="618">
                  <c:v>154.5</c:v>
                </c:pt>
                <c:pt idx="619">
                  <c:v>154.75</c:v>
                </c:pt>
                <c:pt idx="620">
                  <c:v>155</c:v>
                </c:pt>
                <c:pt idx="621">
                  <c:v>155.25</c:v>
                </c:pt>
                <c:pt idx="622">
                  <c:v>155.5</c:v>
                </c:pt>
                <c:pt idx="623">
                  <c:v>155.75</c:v>
                </c:pt>
                <c:pt idx="624">
                  <c:v>156</c:v>
                </c:pt>
                <c:pt idx="625">
                  <c:v>156.25</c:v>
                </c:pt>
                <c:pt idx="626">
                  <c:v>156.5</c:v>
                </c:pt>
                <c:pt idx="627">
                  <c:v>156.75</c:v>
                </c:pt>
                <c:pt idx="628">
                  <c:v>157</c:v>
                </c:pt>
                <c:pt idx="629">
                  <c:v>157.25</c:v>
                </c:pt>
                <c:pt idx="630">
                  <c:v>157.5</c:v>
                </c:pt>
                <c:pt idx="631">
                  <c:v>157.75</c:v>
                </c:pt>
                <c:pt idx="632">
                  <c:v>158</c:v>
                </c:pt>
                <c:pt idx="633">
                  <c:v>158.25</c:v>
                </c:pt>
                <c:pt idx="634">
                  <c:v>158.5</c:v>
                </c:pt>
                <c:pt idx="635">
                  <c:v>158.75</c:v>
                </c:pt>
                <c:pt idx="636">
                  <c:v>159</c:v>
                </c:pt>
                <c:pt idx="637">
                  <c:v>159.25</c:v>
                </c:pt>
                <c:pt idx="638">
                  <c:v>159.5</c:v>
                </c:pt>
                <c:pt idx="639">
                  <c:v>159.75</c:v>
                </c:pt>
                <c:pt idx="640">
                  <c:v>160</c:v>
                </c:pt>
                <c:pt idx="641">
                  <c:v>160.25</c:v>
                </c:pt>
                <c:pt idx="642">
                  <c:v>160.5</c:v>
                </c:pt>
                <c:pt idx="643">
                  <c:v>160.75</c:v>
                </c:pt>
                <c:pt idx="644">
                  <c:v>161</c:v>
                </c:pt>
                <c:pt idx="645">
                  <c:v>161.25</c:v>
                </c:pt>
                <c:pt idx="646">
                  <c:v>161.5</c:v>
                </c:pt>
                <c:pt idx="647">
                  <c:v>161.75</c:v>
                </c:pt>
                <c:pt idx="648">
                  <c:v>162</c:v>
                </c:pt>
                <c:pt idx="649">
                  <c:v>162.25</c:v>
                </c:pt>
                <c:pt idx="650">
                  <c:v>162.5</c:v>
                </c:pt>
                <c:pt idx="651">
                  <c:v>162.75</c:v>
                </c:pt>
                <c:pt idx="652">
                  <c:v>163</c:v>
                </c:pt>
                <c:pt idx="653">
                  <c:v>163.25</c:v>
                </c:pt>
                <c:pt idx="654">
                  <c:v>163.5</c:v>
                </c:pt>
                <c:pt idx="655">
                  <c:v>163.75</c:v>
                </c:pt>
                <c:pt idx="656">
                  <c:v>164</c:v>
                </c:pt>
                <c:pt idx="657">
                  <c:v>164.25</c:v>
                </c:pt>
                <c:pt idx="658">
                  <c:v>164.5</c:v>
                </c:pt>
                <c:pt idx="659">
                  <c:v>164.75</c:v>
                </c:pt>
                <c:pt idx="660">
                  <c:v>165</c:v>
                </c:pt>
                <c:pt idx="661">
                  <c:v>165.25</c:v>
                </c:pt>
                <c:pt idx="662">
                  <c:v>165.5</c:v>
                </c:pt>
                <c:pt idx="663">
                  <c:v>165.75</c:v>
                </c:pt>
                <c:pt idx="664">
                  <c:v>166</c:v>
                </c:pt>
                <c:pt idx="665">
                  <c:v>166.25</c:v>
                </c:pt>
                <c:pt idx="666">
                  <c:v>166.5</c:v>
                </c:pt>
                <c:pt idx="667">
                  <c:v>166.75</c:v>
                </c:pt>
                <c:pt idx="668">
                  <c:v>167</c:v>
                </c:pt>
                <c:pt idx="669">
                  <c:v>167.25</c:v>
                </c:pt>
                <c:pt idx="670">
                  <c:v>167.5</c:v>
                </c:pt>
                <c:pt idx="671">
                  <c:v>167.75</c:v>
                </c:pt>
                <c:pt idx="672">
                  <c:v>168</c:v>
                </c:pt>
              </c:numCache>
            </c:numRef>
          </c:xVal>
          <c:yVal>
            <c:numRef>
              <c:f>Plots!$X$5:$X$677</c:f>
              <c:numCache>
                <c:formatCode>General</c:formatCode>
                <c:ptCount val="673"/>
                <c:pt idx="0">
                  <c:v>1052.4000000000001</c:v>
                </c:pt>
                <c:pt idx="1">
                  <c:v>1052.4000000000001</c:v>
                </c:pt>
                <c:pt idx="2">
                  <c:v>1052.4000000000001</c:v>
                </c:pt>
                <c:pt idx="3">
                  <c:v>1052.4000000000001</c:v>
                </c:pt>
                <c:pt idx="4">
                  <c:v>1052.4000000000001</c:v>
                </c:pt>
                <c:pt idx="5">
                  <c:v>1052.4000000000001</c:v>
                </c:pt>
                <c:pt idx="6">
                  <c:v>1052.4000000000001</c:v>
                </c:pt>
                <c:pt idx="7">
                  <c:v>1052.4000000000001</c:v>
                </c:pt>
                <c:pt idx="8">
                  <c:v>1052.4000000000001</c:v>
                </c:pt>
                <c:pt idx="9">
                  <c:v>1052.4000000000001</c:v>
                </c:pt>
                <c:pt idx="10">
                  <c:v>1052.4000000000001</c:v>
                </c:pt>
                <c:pt idx="11">
                  <c:v>1052.4000000000001</c:v>
                </c:pt>
                <c:pt idx="12">
                  <c:v>1052.4000000000001</c:v>
                </c:pt>
                <c:pt idx="13">
                  <c:v>1052.4000000000001</c:v>
                </c:pt>
                <c:pt idx="14">
                  <c:v>1052.4000000000001</c:v>
                </c:pt>
                <c:pt idx="15">
                  <c:v>1052.4000000000001</c:v>
                </c:pt>
                <c:pt idx="16">
                  <c:v>1052.4000000000001</c:v>
                </c:pt>
                <c:pt idx="17">
                  <c:v>1052.4000000000001</c:v>
                </c:pt>
                <c:pt idx="18">
                  <c:v>1052.4000000000001</c:v>
                </c:pt>
                <c:pt idx="19">
                  <c:v>1052.4000000000001</c:v>
                </c:pt>
                <c:pt idx="20">
                  <c:v>1052.4000000000001</c:v>
                </c:pt>
                <c:pt idx="21">
                  <c:v>1052.4000000000001</c:v>
                </c:pt>
                <c:pt idx="22">
                  <c:v>1052.4000000000001</c:v>
                </c:pt>
                <c:pt idx="23">
                  <c:v>1052.4000000000001</c:v>
                </c:pt>
                <c:pt idx="24">
                  <c:v>1052.4000000000001</c:v>
                </c:pt>
                <c:pt idx="25">
                  <c:v>1052.4000000000001</c:v>
                </c:pt>
                <c:pt idx="26">
                  <c:v>1052.4000000000001</c:v>
                </c:pt>
                <c:pt idx="27">
                  <c:v>1052.4000000000001</c:v>
                </c:pt>
                <c:pt idx="28">
                  <c:v>1052.4000000000001</c:v>
                </c:pt>
                <c:pt idx="29">
                  <c:v>1052.4000000000001</c:v>
                </c:pt>
                <c:pt idx="30">
                  <c:v>1052.4000000000001</c:v>
                </c:pt>
                <c:pt idx="31">
                  <c:v>1052.4000000000001</c:v>
                </c:pt>
                <c:pt idx="32">
                  <c:v>1052.4000000000001</c:v>
                </c:pt>
                <c:pt idx="33">
                  <c:v>1052.5</c:v>
                </c:pt>
                <c:pt idx="34">
                  <c:v>1052.5</c:v>
                </c:pt>
                <c:pt idx="35">
                  <c:v>1052.5</c:v>
                </c:pt>
                <c:pt idx="36">
                  <c:v>1052.5</c:v>
                </c:pt>
                <c:pt idx="37">
                  <c:v>1052.5</c:v>
                </c:pt>
                <c:pt idx="38">
                  <c:v>1052.5</c:v>
                </c:pt>
                <c:pt idx="39">
                  <c:v>1052.5</c:v>
                </c:pt>
                <c:pt idx="40">
                  <c:v>1052.5</c:v>
                </c:pt>
                <c:pt idx="41">
                  <c:v>1052.5</c:v>
                </c:pt>
                <c:pt idx="42">
                  <c:v>1052.5</c:v>
                </c:pt>
                <c:pt idx="43">
                  <c:v>1052.5</c:v>
                </c:pt>
                <c:pt idx="44">
                  <c:v>1052.5</c:v>
                </c:pt>
                <c:pt idx="45">
                  <c:v>1052.5</c:v>
                </c:pt>
                <c:pt idx="46">
                  <c:v>1052.5</c:v>
                </c:pt>
                <c:pt idx="47">
                  <c:v>1052.5</c:v>
                </c:pt>
                <c:pt idx="48">
                  <c:v>1052.5</c:v>
                </c:pt>
                <c:pt idx="49">
                  <c:v>1052.5</c:v>
                </c:pt>
                <c:pt idx="50">
                  <c:v>1052.5</c:v>
                </c:pt>
                <c:pt idx="51">
                  <c:v>1052.5</c:v>
                </c:pt>
                <c:pt idx="52">
                  <c:v>1052.5</c:v>
                </c:pt>
                <c:pt idx="53">
                  <c:v>1052.5999999999999</c:v>
                </c:pt>
                <c:pt idx="54">
                  <c:v>1052.5999999999999</c:v>
                </c:pt>
                <c:pt idx="55">
                  <c:v>1052.5999999999999</c:v>
                </c:pt>
                <c:pt idx="56">
                  <c:v>1052.7</c:v>
                </c:pt>
                <c:pt idx="57">
                  <c:v>1052.7</c:v>
                </c:pt>
                <c:pt idx="58">
                  <c:v>1052.8</c:v>
                </c:pt>
                <c:pt idx="59">
                  <c:v>1052.8</c:v>
                </c:pt>
                <c:pt idx="60">
                  <c:v>1052.8</c:v>
                </c:pt>
                <c:pt idx="61">
                  <c:v>1052.9000000000001</c:v>
                </c:pt>
                <c:pt idx="62">
                  <c:v>1053</c:v>
                </c:pt>
                <c:pt idx="63">
                  <c:v>1053</c:v>
                </c:pt>
                <c:pt idx="64">
                  <c:v>1053.0999999999999</c:v>
                </c:pt>
                <c:pt idx="65">
                  <c:v>1053.0999999999999</c:v>
                </c:pt>
                <c:pt idx="66">
                  <c:v>1053.2</c:v>
                </c:pt>
                <c:pt idx="67">
                  <c:v>1053.3</c:v>
                </c:pt>
                <c:pt idx="68">
                  <c:v>1053.3</c:v>
                </c:pt>
                <c:pt idx="69">
                  <c:v>1053.4000000000001</c:v>
                </c:pt>
                <c:pt idx="70">
                  <c:v>1053.4000000000001</c:v>
                </c:pt>
                <c:pt idx="71">
                  <c:v>1053.5</c:v>
                </c:pt>
                <c:pt idx="72">
                  <c:v>1053.5999999999999</c:v>
                </c:pt>
                <c:pt idx="73">
                  <c:v>1053.5999999999999</c:v>
                </c:pt>
                <c:pt idx="74">
                  <c:v>1053.7</c:v>
                </c:pt>
                <c:pt idx="75">
                  <c:v>1053.8</c:v>
                </c:pt>
                <c:pt idx="76">
                  <c:v>1053.8</c:v>
                </c:pt>
                <c:pt idx="77">
                  <c:v>1053.9000000000001</c:v>
                </c:pt>
                <c:pt idx="78">
                  <c:v>1053.9000000000001</c:v>
                </c:pt>
                <c:pt idx="79">
                  <c:v>1054</c:v>
                </c:pt>
                <c:pt idx="80">
                  <c:v>1054.0999999999999</c:v>
                </c:pt>
                <c:pt idx="81">
                  <c:v>1054.2</c:v>
                </c:pt>
                <c:pt idx="82">
                  <c:v>1054.2</c:v>
                </c:pt>
                <c:pt idx="83">
                  <c:v>1054.3</c:v>
                </c:pt>
                <c:pt idx="84">
                  <c:v>1054.4000000000001</c:v>
                </c:pt>
                <c:pt idx="85">
                  <c:v>1054.4000000000001</c:v>
                </c:pt>
                <c:pt idx="86">
                  <c:v>1054.5</c:v>
                </c:pt>
                <c:pt idx="87">
                  <c:v>1054.5999999999999</c:v>
                </c:pt>
                <c:pt idx="88">
                  <c:v>1054.7</c:v>
                </c:pt>
                <c:pt idx="89">
                  <c:v>1054.7</c:v>
                </c:pt>
                <c:pt idx="90">
                  <c:v>1054.8</c:v>
                </c:pt>
                <c:pt idx="91">
                  <c:v>1054.9000000000001</c:v>
                </c:pt>
                <c:pt idx="92">
                  <c:v>1054.9000000000001</c:v>
                </c:pt>
                <c:pt idx="93">
                  <c:v>1055</c:v>
                </c:pt>
                <c:pt idx="94">
                  <c:v>1055.0999999999999</c:v>
                </c:pt>
                <c:pt idx="95">
                  <c:v>1055.0999999999999</c:v>
                </c:pt>
                <c:pt idx="96">
                  <c:v>1055.2</c:v>
                </c:pt>
                <c:pt idx="97">
                  <c:v>1055.3</c:v>
                </c:pt>
                <c:pt idx="98">
                  <c:v>1055.3</c:v>
                </c:pt>
                <c:pt idx="99">
                  <c:v>1055.4000000000001</c:v>
                </c:pt>
                <c:pt idx="100">
                  <c:v>1055.4000000000001</c:v>
                </c:pt>
                <c:pt idx="101">
                  <c:v>1055.5</c:v>
                </c:pt>
                <c:pt idx="102">
                  <c:v>1055.5999999999999</c:v>
                </c:pt>
                <c:pt idx="103">
                  <c:v>1055.5999999999999</c:v>
                </c:pt>
                <c:pt idx="104">
                  <c:v>1055.7</c:v>
                </c:pt>
                <c:pt idx="105">
                  <c:v>1055.8</c:v>
                </c:pt>
                <c:pt idx="106">
                  <c:v>1055.8</c:v>
                </c:pt>
                <c:pt idx="107">
                  <c:v>1055.9000000000001</c:v>
                </c:pt>
                <c:pt idx="108">
                  <c:v>1056</c:v>
                </c:pt>
                <c:pt idx="109">
                  <c:v>1056</c:v>
                </c:pt>
                <c:pt idx="110">
                  <c:v>1056.0999999999999</c:v>
                </c:pt>
                <c:pt idx="111">
                  <c:v>1056.2</c:v>
                </c:pt>
                <c:pt idx="112">
                  <c:v>1056.3</c:v>
                </c:pt>
                <c:pt idx="113">
                  <c:v>1056.3</c:v>
                </c:pt>
                <c:pt idx="114">
                  <c:v>1056.4000000000001</c:v>
                </c:pt>
                <c:pt idx="115">
                  <c:v>1056.5</c:v>
                </c:pt>
                <c:pt idx="116">
                  <c:v>1056.5999999999999</c:v>
                </c:pt>
                <c:pt idx="117">
                  <c:v>1056.5999999999999</c:v>
                </c:pt>
                <c:pt idx="118">
                  <c:v>1056.7</c:v>
                </c:pt>
                <c:pt idx="119">
                  <c:v>1056.8</c:v>
                </c:pt>
                <c:pt idx="120">
                  <c:v>1056.9000000000001</c:v>
                </c:pt>
                <c:pt idx="121">
                  <c:v>1056.9000000000001</c:v>
                </c:pt>
                <c:pt idx="122">
                  <c:v>1057</c:v>
                </c:pt>
                <c:pt idx="123">
                  <c:v>1057.0999999999999</c:v>
                </c:pt>
                <c:pt idx="124">
                  <c:v>1057.2</c:v>
                </c:pt>
                <c:pt idx="125">
                  <c:v>1057.3</c:v>
                </c:pt>
                <c:pt idx="126">
                  <c:v>1057.3</c:v>
                </c:pt>
                <c:pt idx="127">
                  <c:v>1057.4000000000001</c:v>
                </c:pt>
                <c:pt idx="128">
                  <c:v>1057.5999999999999</c:v>
                </c:pt>
                <c:pt idx="129">
                  <c:v>1057.7</c:v>
                </c:pt>
                <c:pt idx="130">
                  <c:v>1057.8</c:v>
                </c:pt>
                <c:pt idx="131">
                  <c:v>1057.9000000000001</c:v>
                </c:pt>
                <c:pt idx="132">
                  <c:v>1058.0999999999999</c:v>
                </c:pt>
                <c:pt idx="133">
                  <c:v>1058.2</c:v>
                </c:pt>
                <c:pt idx="134">
                  <c:v>1058.4000000000001</c:v>
                </c:pt>
                <c:pt idx="135">
                  <c:v>1058.5</c:v>
                </c:pt>
                <c:pt idx="136">
                  <c:v>1058.7</c:v>
                </c:pt>
                <c:pt idx="137">
                  <c:v>1058.9000000000001</c:v>
                </c:pt>
                <c:pt idx="138">
                  <c:v>1059.0999999999999</c:v>
                </c:pt>
                <c:pt idx="139">
                  <c:v>1059.2</c:v>
                </c:pt>
                <c:pt idx="140">
                  <c:v>1059.4000000000001</c:v>
                </c:pt>
                <c:pt idx="141">
                  <c:v>1059.5999999999999</c:v>
                </c:pt>
                <c:pt idx="142">
                  <c:v>1059.8</c:v>
                </c:pt>
                <c:pt idx="143">
                  <c:v>1060</c:v>
                </c:pt>
                <c:pt idx="144">
                  <c:v>1060.2</c:v>
                </c:pt>
                <c:pt idx="145">
                  <c:v>1060.4000000000001</c:v>
                </c:pt>
                <c:pt idx="146">
                  <c:v>1060.7</c:v>
                </c:pt>
                <c:pt idx="147">
                  <c:v>1060.9000000000001</c:v>
                </c:pt>
                <c:pt idx="148">
                  <c:v>1061.0999999999999</c:v>
                </c:pt>
                <c:pt idx="149">
                  <c:v>1061.4000000000001</c:v>
                </c:pt>
                <c:pt idx="150">
                  <c:v>1061.7</c:v>
                </c:pt>
                <c:pt idx="151">
                  <c:v>1062</c:v>
                </c:pt>
                <c:pt idx="152">
                  <c:v>1062.4000000000001</c:v>
                </c:pt>
                <c:pt idx="153">
                  <c:v>1062.8</c:v>
                </c:pt>
                <c:pt idx="154">
                  <c:v>1063.3</c:v>
                </c:pt>
                <c:pt idx="155">
                  <c:v>1063.8</c:v>
                </c:pt>
                <c:pt idx="156">
                  <c:v>1064.5</c:v>
                </c:pt>
                <c:pt idx="157">
                  <c:v>1065.3</c:v>
                </c:pt>
                <c:pt idx="158">
                  <c:v>1066.3</c:v>
                </c:pt>
                <c:pt idx="159">
                  <c:v>1067.5</c:v>
                </c:pt>
                <c:pt idx="160">
                  <c:v>1068.9000000000001</c:v>
                </c:pt>
                <c:pt idx="161">
                  <c:v>1070.7</c:v>
                </c:pt>
                <c:pt idx="162">
                  <c:v>1072.5</c:v>
                </c:pt>
                <c:pt idx="163">
                  <c:v>1074.5</c:v>
                </c:pt>
                <c:pt idx="164">
                  <c:v>1076.4000000000001</c:v>
                </c:pt>
                <c:pt idx="165">
                  <c:v>1078.3</c:v>
                </c:pt>
                <c:pt idx="166">
                  <c:v>1080</c:v>
                </c:pt>
                <c:pt idx="167">
                  <c:v>1081.4000000000001</c:v>
                </c:pt>
                <c:pt idx="168">
                  <c:v>1082.5999999999999</c:v>
                </c:pt>
                <c:pt idx="169">
                  <c:v>1083.5</c:v>
                </c:pt>
                <c:pt idx="170">
                  <c:v>1084.0999999999999</c:v>
                </c:pt>
                <c:pt idx="171">
                  <c:v>1084.5</c:v>
                </c:pt>
                <c:pt idx="172">
                  <c:v>1084.5999999999999</c:v>
                </c:pt>
                <c:pt idx="173">
                  <c:v>1084.5999999999999</c:v>
                </c:pt>
                <c:pt idx="174">
                  <c:v>1084.5</c:v>
                </c:pt>
                <c:pt idx="175">
                  <c:v>1084.2</c:v>
                </c:pt>
                <c:pt idx="176">
                  <c:v>1083.9000000000001</c:v>
                </c:pt>
                <c:pt idx="177">
                  <c:v>1083.5999999999999</c:v>
                </c:pt>
                <c:pt idx="178">
                  <c:v>1083.2</c:v>
                </c:pt>
                <c:pt idx="179">
                  <c:v>1082.7</c:v>
                </c:pt>
                <c:pt idx="180">
                  <c:v>1082.3</c:v>
                </c:pt>
                <c:pt idx="181">
                  <c:v>1081.8</c:v>
                </c:pt>
                <c:pt idx="182">
                  <c:v>1081.3</c:v>
                </c:pt>
                <c:pt idx="183">
                  <c:v>1080.8</c:v>
                </c:pt>
                <c:pt idx="184">
                  <c:v>1080.3</c:v>
                </c:pt>
                <c:pt idx="185">
                  <c:v>1079.9000000000001</c:v>
                </c:pt>
                <c:pt idx="186">
                  <c:v>1079.5</c:v>
                </c:pt>
                <c:pt idx="187">
                  <c:v>1079</c:v>
                </c:pt>
                <c:pt idx="188">
                  <c:v>1078.5</c:v>
                </c:pt>
                <c:pt idx="189">
                  <c:v>1078</c:v>
                </c:pt>
                <c:pt idx="190">
                  <c:v>1077.5</c:v>
                </c:pt>
                <c:pt idx="191">
                  <c:v>1077</c:v>
                </c:pt>
                <c:pt idx="192">
                  <c:v>1076.4000000000001</c:v>
                </c:pt>
                <c:pt idx="193">
                  <c:v>1075.9000000000001</c:v>
                </c:pt>
                <c:pt idx="194">
                  <c:v>1075.4000000000001</c:v>
                </c:pt>
                <c:pt idx="195">
                  <c:v>1074.9000000000001</c:v>
                </c:pt>
                <c:pt idx="196">
                  <c:v>1074.5</c:v>
                </c:pt>
                <c:pt idx="197">
                  <c:v>1074.2</c:v>
                </c:pt>
                <c:pt idx="198">
                  <c:v>1073.8</c:v>
                </c:pt>
                <c:pt idx="199">
                  <c:v>1073.5</c:v>
                </c:pt>
                <c:pt idx="200">
                  <c:v>1073.0999999999999</c:v>
                </c:pt>
                <c:pt idx="201">
                  <c:v>1072.8</c:v>
                </c:pt>
                <c:pt idx="202">
                  <c:v>1072.5</c:v>
                </c:pt>
                <c:pt idx="203">
                  <c:v>1072.0999999999999</c:v>
                </c:pt>
                <c:pt idx="204">
                  <c:v>1071.8</c:v>
                </c:pt>
                <c:pt idx="205">
                  <c:v>1071.4000000000001</c:v>
                </c:pt>
                <c:pt idx="206">
                  <c:v>1071.0999999999999</c:v>
                </c:pt>
                <c:pt idx="207">
                  <c:v>1070.7</c:v>
                </c:pt>
                <c:pt idx="208">
                  <c:v>1070.4000000000001</c:v>
                </c:pt>
                <c:pt idx="209">
                  <c:v>1070.0999999999999</c:v>
                </c:pt>
                <c:pt idx="210">
                  <c:v>1069.8</c:v>
                </c:pt>
                <c:pt idx="211">
                  <c:v>1069.4000000000001</c:v>
                </c:pt>
                <c:pt idx="212">
                  <c:v>1069.0999999999999</c:v>
                </c:pt>
                <c:pt idx="213">
                  <c:v>1068.8</c:v>
                </c:pt>
                <c:pt idx="214">
                  <c:v>1068.5</c:v>
                </c:pt>
                <c:pt idx="215">
                  <c:v>1068.2</c:v>
                </c:pt>
                <c:pt idx="216">
                  <c:v>1067.9000000000001</c:v>
                </c:pt>
                <c:pt idx="217">
                  <c:v>1067.5999999999999</c:v>
                </c:pt>
                <c:pt idx="218">
                  <c:v>1067.3</c:v>
                </c:pt>
                <c:pt idx="219">
                  <c:v>1067</c:v>
                </c:pt>
                <c:pt idx="220">
                  <c:v>1066.7</c:v>
                </c:pt>
                <c:pt idx="221">
                  <c:v>1066.4000000000001</c:v>
                </c:pt>
                <c:pt idx="222">
                  <c:v>1066.2</c:v>
                </c:pt>
                <c:pt idx="223">
                  <c:v>1065.9000000000001</c:v>
                </c:pt>
                <c:pt idx="224">
                  <c:v>1065.7</c:v>
                </c:pt>
                <c:pt idx="225">
                  <c:v>1065.4000000000001</c:v>
                </c:pt>
                <c:pt idx="226">
                  <c:v>1065.2</c:v>
                </c:pt>
                <c:pt idx="227">
                  <c:v>1064.9000000000001</c:v>
                </c:pt>
                <c:pt idx="228">
                  <c:v>1064.7</c:v>
                </c:pt>
                <c:pt idx="229">
                  <c:v>1064.5</c:v>
                </c:pt>
                <c:pt idx="230">
                  <c:v>1064.2</c:v>
                </c:pt>
                <c:pt idx="231">
                  <c:v>1064</c:v>
                </c:pt>
                <c:pt idx="232">
                  <c:v>1063.8</c:v>
                </c:pt>
                <c:pt idx="233">
                  <c:v>1063.5999999999999</c:v>
                </c:pt>
                <c:pt idx="234">
                  <c:v>1063.4000000000001</c:v>
                </c:pt>
                <c:pt idx="235">
                  <c:v>1063.2</c:v>
                </c:pt>
                <c:pt idx="236">
                  <c:v>1063</c:v>
                </c:pt>
                <c:pt idx="237">
                  <c:v>1062.8</c:v>
                </c:pt>
                <c:pt idx="238">
                  <c:v>1062.5999999999999</c:v>
                </c:pt>
                <c:pt idx="239">
                  <c:v>1062.4000000000001</c:v>
                </c:pt>
                <c:pt idx="240">
                  <c:v>1062.2</c:v>
                </c:pt>
                <c:pt idx="241">
                  <c:v>1062</c:v>
                </c:pt>
                <c:pt idx="242">
                  <c:v>1061.8</c:v>
                </c:pt>
                <c:pt idx="243">
                  <c:v>1061.5999999999999</c:v>
                </c:pt>
                <c:pt idx="244">
                  <c:v>1061.5</c:v>
                </c:pt>
                <c:pt idx="245">
                  <c:v>1061.3</c:v>
                </c:pt>
                <c:pt idx="246">
                  <c:v>1061.0999999999999</c:v>
                </c:pt>
                <c:pt idx="247">
                  <c:v>1061</c:v>
                </c:pt>
                <c:pt idx="248">
                  <c:v>1060.8</c:v>
                </c:pt>
                <c:pt idx="249">
                  <c:v>1060.5999999999999</c:v>
                </c:pt>
                <c:pt idx="250">
                  <c:v>1060.5</c:v>
                </c:pt>
                <c:pt idx="251">
                  <c:v>1060.3</c:v>
                </c:pt>
                <c:pt idx="252">
                  <c:v>1060.2</c:v>
                </c:pt>
                <c:pt idx="253">
                  <c:v>1060</c:v>
                </c:pt>
                <c:pt idx="254">
                  <c:v>1059.9000000000001</c:v>
                </c:pt>
                <c:pt idx="255">
                  <c:v>1059.8</c:v>
                </c:pt>
                <c:pt idx="256">
                  <c:v>1059.5999999999999</c:v>
                </c:pt>
                <c:pt idx="257">
                  <c:v>1059.5</c:v>
                </c:pt>
                <c:pt idx="258">
                  <c:v>1059.4000000000001</c:v>
                </c:pt>
                <c:pt idx="259">
                  <c:v>1059.2</c:v>
                </c:pt>
                <c:pt idx="260">
                  <c:v>1059.0999999999999</c:v>
                </c:pt>
                <c:pt idx="261">
                  <c:v>1059</c:v>
                </c:pt>
                <c:pt idx="262">
                  <c:v>1058.8</c:v>
                </c:pt>
                <c:pt idx="263">
                  <c:v>1058.7</c:v>
                </c:pt>
                <c:pt idx="264">
                  <c:v>1058.5999999999999</c:v>
                </c:pt>
                <c:pt idx="265">
                  <c:v>1058.5</c:v>
                </c:pt>
                <c:pt idx="266">
                  <c:v>1058.4000000000001</c:v>
                </c:pt>
                <c:pt idx="267">
                  <c:v>1058.3</c:v>
                </c:pt>
                <c:pt idx="268">
                  <c:v>1058.0999999999999</c:v>
                </c:pt>
                <c:pt idx="269">
                  <c:v>1058</c:v>
                </c:pt>
                <c:pt idx="270">
                  <c:v>1057.9000000000001</c:v>
                </c:pt>
                <c:pt idx="271">
                  <c:v>1057.8</c:v>
                </c:pt>
                <c:pt idx="272">
                  <c:v>1057.7</c:v>
                </c:pt>
                <c:pt idx="273">
                  <c:v>1057.5999999999999</c:v>
                </c:pt>
                <c:pt idx="274">
                  <c:v>1057.5</c:v>
                </c:pt>
                <c:pt idx="275">
                  <c:v>1057.4000000000001</c:v>
                </c:pt>
                <c:pt idx="276">
                  <c:v>1057.3</c:v>
                </c:pt>
                <c:pt idx="277">
                  <c:v>1057.2</c:v>
                </c:pt>
                <c:pt idx="278">
                  <c:v>1057.0999999999999</c:v>
                </c:pt>
                <c:pt idx="279">
                  <c:v>1057</c:v>
                </c:pt>
                <c:pt idx="280">
                  <c:v>1056.9000000000001</c:v>
                </c:pt>
                <c:pt idx="281">
                  <c:v>1056.9000000000001</c:v>
                </c:pt>
                <c:pt idx="282">
                  <c:v>1056.8</c:v>
                </c:pt>
                <c:pt idx="283">
                  <c:v>1056.7</c:v>
                </c:pt>
                <c:pt idx="284">
                  <c:v>1056.5999999999999</c:v>
                </c:pt>
                <c:pt idx="285">
                  <c:v>1056.5</c:v>
                </c:pt>
                <c:pt idx="286">
                  <c:v>1056.4000000000001</c:v>
                </c:pt>
                <c:pt idx="287">
                  <c:v>1056.3</c:v>
                </c:pt>
                <c:pt idx="288">
                  <c:v>1056.3</c:v>
                </c:pt>
                <c:pt idx="289">
                  <c:v>1056.2</c:v>
                </c:pt>
                <c:pt idx="290">
                  <c:v>1056.0999999999999</c:v>
                </c:pt>
                <c:pt idx="291">
                  <c:v>1056</c:v>
                </c:pt>
                <c:pt idx="292">
                  <c:v>1056</c:v>
                </c:pt>
                <c:pt idx="293">
                  <c:v>1055.9000000000001</c:v>
                </c:pt>
                <c:pt idx="294">
                  <c:v>1055.9000000000001</c:v>
                </c:pt>
                <c:pt idx="295">
                  <c:v>1055.8</c:v>
                </c:pt>
                <c:pt idx="296">
                  <c:v>1055.8</c:v>
                </c:pt>
                <c:pt idx="297">
                  <c:v>1055.8</c:v>
                </c:pt>
                <c:pt idx="298">
                  <c:v>1055.7</c:v>
                </c:pt>
                <c:pt idx="299">
                  <c:v>1055.7</c:v>
                </c:pt>
                <c:pt idx="300">
                  <c:v>1055.5999999999999</c:v>
                </c:pt>
                <c:pt idx="301">
                  <c:v>1055.5999999999999</c:v>
                </c:pt>
                <c:pt idx="302">
                  <c:v>1055.5</c:v>
                </c:pt>
                <c:pt idx="303">
                  <c:v>1055.5</c:v>
                </c:pt>
                <c:pt idx="304">
                  <c:v>1055.5</c:v>
                </c:pt>
                <c:pt idx="305">
                  <c:v>1055.4000000000001</c:v>
                </c:pt>
                <c:pt idx="306">
                  <c:v>1055.4000000000001</c:v>
                </c:pt>
                <c:pt idx="307">
                  <c:v>1055.4000000000001</c:v>
                </c:pt>
                <c:pt idx="308">
                  <c:v>1055.3</c:v>
                </c:pt>
                <c:pt idx="309">
                  <c:v>1055.3</c:v>
                </c:pt>
                <c:pt idx="310">
                  <c:v>1055.3</c:v>
                </c:pt>
                <c:pt idx="311">
                  <c:v>1055.3</c:v>
                </c:pt>
                <c:pt idx="312">
                  <c:v>1055.2</c:v>
                </c:pt>
                <c:pt idx="313">
                  <c:v>1055.2</c:v>
                </c:pt>
                <c:pt idx="314">
                  <c:v>1055.2</c:v>
                </c:pt>
                <c:pt idx="315">
                  <c:v>1055.2</c:v>
                </c:pt>
                <c:pt idx="316">
                  <c:v>1055.0999999999999</c:v>
                </c:pt>
                <c:pt idx="317">
                  <c:v>1055.0999999999999</c:v>
                </c:pt>
                <c:pt idx="318">
                  <c:v>1055.0999999999999</c:v>
                </c:pt>
                <c:pt idx="319">
                  <c:v>1055.0999999999999</c:v>
                </c:pt>
                <c:pt idx="320">
                  <c:v>1055.0999999999999</c:v>
                </c:pt>
                <c:pt idx="321">
                  <c:v>1055</c:v>
                </c:pt>
                <c:pt idx="322">
                  <c:v>1055</c:v>
                </c:pt>
                <c:pt idx="323">
                  <c:v>1055</c:v>
                </c:pt>
                <c:pt idx="324">
                  <c:v>1055</c:v>
                </c:pt>
                <c:pt idx="325">
                  <c:v>1055</c:v>
                </c:pt>
                <c:pt idx="326">
                  <c:v>1055</c:v>
                </c:pt>
                <c:pt idx="327">
                  <c:v>1054.9000000000001</c:v>
                </c:pt>
                <c:pt idx="328">
                  <c:v>1054.9000000000001</c:v>
                </c:pt>
                <c:pt idx="329">
                  <c:v>1054.9000000000001</c:v>
                </c:pt>
                <c:pt idx="330">
                  <c:v>1054.9000000000001</c:v>
                </c:pt>
                <c:pt idx="331">
                  <c:v>1054.9000000000001</c:v>
                </c:pt>
                <c:pt idx="332">
                  <c:v>1054.9000000000001</c:v>
                </c:pt>
                <c:pt idx="333">
                  <c:v>1054.9000000000001</c:v>
                </c:pt>
                <c:pt idx="334">
                  <c:v>1054.9000000000001</c:v>
                </c:pt>
                <c:pt idx="335">
                  <c:v>1054.8</c:v>
                </c:pt>
                <c:pt idx="336">
                  <c:v>1054.8</c:v>
                </c:pt>
                <c:pt idx="337">
                  <c:v>1054.8</c:v>
                </c:pt>
                <c:pt idx="338">
                  <c:v>1054.8</c:v>
                </c:pt>
                <c:pt idx="339">
                  <c:v>1054.8</c:v>
                </c:pt>
                <c:pt idx="340">
                  <c:v>1054.8</c:v>
                </c:pt>
                <c:pt idx="341">
                  <c:v>1054.8</c:v>
                </c:pt>
                <c:pt idx="342">
                  <c:v>1054.8</c:v>
                </c:pt>
                <c:pt idx="343">
                  <c:v>1054.8</c:v>
                </c:pt>
                <c:pt idx="344">
                  <c:v>1054.7</c:v>
                </c:pt>
                <c:pt idx="345">
                  <c:v>1054.7</c:v>
                </c:pt>
                <c:pt idx="346">
                  <c:v>1054.7</c:v>
                </c:pt>
                <c:pt idx="347">
                  <c:v>1054.7</c:v>
                </c:pt>
                <c:pt idx="348">
                  <c:v>1054.7</c:v>
                </c:pt>
                <c:pt idx="349">
                  <c:v>1054.7</c:v>
                </c:pt>
                <c:pt idx="350">
                  <c:v>1054.7</c:v>
                </c:pt>
                <c:pt idx="351">
                  <c:v>1054.7</c:v>
                </c:pt>
                <c:pt idx="352">
                  <c:v>1054.7</c:v>
                </c:pt>
                <c:pt idx="353">
                  <c:v>1054.7</c:v>
                </c:pt>
                <c:pt idx="354">
                  <c:v>1054.7</c:v>
                </c:pt>
                <c:pt idx="355">
                  <c:v>1054.7</c:v>
                </c:pt>
                <c:pt idx="356">
                  <c:v>1054.5999999999999</c:v>
                </c:pt>
                <c:pt idx="357">
                  <c:v>1054.5999999999999</c:v>
                </c:pt>
                <c:pt idx="358">
                  <c:v>1054.5999999999999</c:v>
                </c:pt>
                <c:pt idx="359">
                  <c:v>1054.5999999999999</c:v>
                </c:pt>
                <c:pt idx="360">
                  <c:v>1054.5999999999999</c:v>
                </c:pt>
                <c:pt idx="361">
                  <c:v>1054.5999999999999</c:v>
                </c:pt>
                <c:pt idx="362">
                  <c:v>1054.5999999999999</c:v>
                </c:pt>
                <c:pt idx="363">
                  <c:v>1054.5999999999999</c:v>
                </c:pt>
                <c:pt idx="364">
                  <c:v>1054.5999999999999</c:v>
                </c:pt>
                <c:pt idx="365">
                  <c:v>1054.5999999999999</c:v>
                </c:pt>
                <c:pt idx="366">
                  <c:v>1054.5999999999999</c:v>
                </c:pt>
                <c:pt idx="367">
                  <c:v>1054.5999999999999</c:v>
                </c:pt>
                <c:pt idx="368">
                  <c:v>1054.5999999999999</c:v>
                </c:pt>
                <c:pt idx="369">
                  <c:v>1054.5999999999999</c:v>
                </c:pt>
                <c:pt idx="370">
                  <c:v>1054.5999999999999</c:v>
                </c:pt>
                <c:pt idx="371">
                  <c:v>1054.5999999999999</c:v>
                </c:pt>
                <c:pt idx="372">
                  <c:v>1054.5999999999999</c:v>
                </c:pt>
                <c:pt idx="373">
                  <c:v>1054.5</c:v>
                </c:pt>
                <c:pt idx="374">
                  <c:v>1054.5</c:v>
                </c:pt>
                <c:pt idx="375">
                  <c:v>1054.5</c:v>
                </c:pt>
                <c:pt idx="376">
                  <c:v>1054.5</c:v>
                </c:pt>
                <c:pt idx="377">
                  <c:v>1054.5</c:v>
                </c:pt>
                <c:pt idx="378">
                  <c:v>1054.5</c:v>
                </c:pt>
                <c:pt idx="379">
                  <c:v>1054.5</c:v>
                </c:pt>
                <c:pt idx="380">
                  <c:v>1054.5</c:v>
                </c:pt>
                <c:pt idx="381">
                  <c:v>1054.5</c:v>
                </c:pt>
                <c:pt idx="382">
                  <c:v>1054.5</c:v>
                </c:pt>
                <c:pt idx="383">
                  <c:v>1054.5</c:v>
                </c:pt>
                <c:pt idx="384">
                  <c:v>1054.5</c:v>
                </c:pt>
                <c:pt idx="385">
                  <c:v>1054.5</c:v>
                </c:pt>
                <c:pt idx="386">
                  <c:v>1054.5</c:v>
                </c:pt>
                <c:pt idx="387">
                  <c:v>1054.5</c:v>
                </c:pt>
                <c:pt idx="388">
                  <c:v>1054.5</c:v>
                </c:pt>
                <c:pt idx="389">
                  <c:v>1054.5</c:v>
                </c:pt>
                <c:pt idx="390">
                  <c:v>1054.5</c:v>
                </c:pt>
                <c:pt idx="391">
                  <c:v>1054.5</c:v>
                </c:pt>
                <c:pt idx="392">
                  <c:v>1054.5</c:v>
                </c:pt>
                <c:pt idx="393">
                  <c:v>1054.5</c:v>
                </c:pt>
                <c:pt idx="394">
                  <c:v>1054.5</c:v>
                </c:pt>
                <c:pt idx="395">
                  <c:v>1054.5</c:v>
                </c:pt>
                <c:pt idx="396">
                  <c:v>1054.5</c:v>
                </c:pt>
                <c:pt idx="397">
                  <c:v>1054.4000000000001</c:v>
                </c:pt>
                <c:pt idx="398">
                  <c:v>1054.4000000000001</c:v>
                </c:pt>
                <c:pt idx="399">
                  <c:v>1054.4000000000001</c:v>
                </c:pt>
                <c:pt idx="400">
                  <c:v>1054.4000000000001</c:v>
                </c:pt>
                <c:pt idx="401">
                  <c:v>1054.4000000000001</c:v>
                </c:pt>
                <c:pt idx="402">
                  <c:v>1054.4000000000001</c:v>
                </c:pt>
                <c:pt idx="403">
                  <c:v>1054.4000000000001</c:v>
                </c:pt>
                <c:pt idx="404">
                  <c:v>1054.4000000000001</c:v>
                </c:pt>
                <c:pt idx="405">
                  <c:v>1054.4000000000001</c:v>
                </c:pt>
                <c:pt idx="406">
                  <c:v>1054.4000000000001</c:v>
                </c:pt>
                <c:pt idx="407">
                  <c:v>1054.4000000000001</c:v>
                </c:pt>
                <c:pt idx="408">
                  <c:v>1054.4000000000001</c:v>
                </c:pt>
                <c:pt idx="409">
                  <c:v>1054.4000000000001</c:v>
                </c:pt>
                <c:pt idx="410">
                  <c:v>1054.4000000000001</c:v>
                </c:pt>
                <c:pt idx="411">
                  <c:v>1054.4000000000001</c:v>
                </c:pt>
                <c:pt idx="412">
                  <c:v>1054.4000000000001</c:v>
                </c:pt>
                <c:pt idx="413">
                  <c:v>1054.4000000000001</c:v>
                </c:pt>
                <c:pt idx="414">
                  <c:v>1054.4000000000001</c:v>
                </c:pt>
                <c:pt idx="415">
                  <c:v>1054.4000000000001</c:v>
                </c:pt>
                <c:pt idx="416">
                  <c:v>1054.4000000000001</c:v>
                </c:pt>
                <c:pt idx="417">
                  <c:v>1054.4000000000001</c:v>
                </c:pt>
                <c:pt idx="418">
                  <c:v>1054.4000000000001</c:v>
                </c:pt>
                <c:pt idx="419">
                  <c:v>1054.4000000000001</c:v>
                </c:pt>
                <c:pt idx="420">
                  <c:v>1054.4000000000001</c:v>
                </c:pt>
                <c:pt idx="421">
                  <c:v>1054.4000000000001</c:v>
                </c:pt>
                <c:pt idx="422">
                  <c:v>1054.4000000000001</c:v>
                </c:pt>
                <c:pt idx="423">
                  <c:v>1054.4000000000001</c:v>
                </c:pt>
                <c:pt idx="424">
                  <c:v>1054.4000000000001</c:v>
                </c:pt>
                <c:pt idx="425">
                  <c:v>1054.4000000000001</c:v>
                </c:pt>
                <c:pt idx="426">
                  <c:v>1054.4000000000001</c:v>
                </c:pt>
                <c:pt idx="427">
                  <c:v>1054.4000000000001</c:v>
                </c:pt>
                <c:pt idx="428">
                  <c:v>1054.4000000000001</c:v>
                </c:pt>
                <c:pt idx="429">
                  <c:v>1054.4000000000001</c:v>
                </c:pt>
                <c:pt idx="430">
                  <c:v>1054.3</c:v>
                </c:pt>
                <c:pt idx="431">
                  <c:v>1054.3</c:v>
                </c:pt>
                <c:pt idx="432">
                  <c:v>1054.3</c:v>
                </c:pt>
                <c:pt idx="433">
                  <c:v>1054.3</c:v>
                </c:pt>
                <c:pt idx="434">
                  <c:v>1054.3</c:v>
                </c:pt>
                <c:pt idx="435">
                  <c:v>1054.3</c:v>
                </c:pt>
                <c:pt idx="436">
                  <c:v>1054.3</c:v>
                </c:pt>
                <c:pt idx="437">
                  <c:v>1054.3</c:v>
                </c:pt>
                <c:pt idx="438">
                  <c:v>1054.3</c:v>
                </c:pt>
                <c:pt idx="439">
                  <c:v>1054.3</c:v>
                </c:pt>
                <c:pt idx="440">
                  <c:v>1054.3</c:v>
                </c:pt>
                <c:pt idx="441">
                  <c:v>1054.3</c:v>
                </c:pt>
                <c:pt idx="442">
                  <c:v>1054.3</c:v>
                </c:pt>
                <c:pt idx="443">
                  <c:v>1054.3</c:v>
                </c:pt>
                <c:pt idx="444">
                  <c:v>1054.3</c:v>
                </c:pt>
                <c:pt idx="445">
                  <c:v>1054.3</c:v>
                </c:pt>
                <c:pt idx="446">
                  <c:v>1054.3</c:v>
                </c:pt>
                <c:pt idx="447">
                  <c:v>1054.3</c:v>
                </c:pt>
                <c:pt idx="448">
                  <c:v>1054.3</c:v>
                </c:pt>
                <c:pt idx="449">
                  <c:v>1054.3</c:v>
                </c:pt>
                <c:pt idx="450">
                  <c:v>1054.3</c:v>
                </c:pt>
                <c:pt idx="451">
                  <c:v>1054.3</c:v>
                </c:pt>
                <c:pt idx="452">
                  <c:v>1054.3</c:v>
                </c:pt>
                <c:pt idx="453">
                  <c:v>1054.3</c:v>
                </c:pt>
                <c:pt idx="454">
                  <c:v>1054.3</c:v>
                </c:pt>
                <c:pt idx="455">
                  <c:v>1054.3</c:v>
                </c:pt>
                <c:pt idx="456">
                  <c:v>1054.3</c:v>
                </c:pt>
                <c:pt idx="457">
                  <c:v>1054.3</c:v>
                </c:pt>
                <c:pt idx="458">
                  <c:v>1054.3</c:v>
                </c:pt>
                <c:pt idx="459">
                  <c:v>1054.3</c:v>
                </c:pt>
                <c:pt idx="460">
                  <c:v>1054.3</c:v>
                </c:pt>
                <c:pt idx="461">
                  <c:v>1054.3</c:v>
                </c:pt>
                <c:pt idx="462">
                  <c:v>1054.3</c:v>
                </c:pt>
                <c:pt idx="463">
                  <c:v>1054.2</c:v>
                </c:pt>
                <c:pt idx="464">
                  <c:v>1054.2</c:v>
                </c:pt>
                <c:pt idx="465">
                  <c:v>1054.2</c:v>
                </c:pt>
                <c:pt idx="466">
                  <c:v>1054.2</c:v>
                </c:pt>
                <c:pt idx="467">
                  <c:v>1054.2</c:v>
                </c:pt>
                <c:pt idx="468">
                  <c:v>1054.2</c:v>
                </c:pt>
                <c:pt idx="469">
                  <c:v>1054.2</c:v>
                </c:pt>
                <c:pt idx="470">
                  <c:v>1054.2</c:v>
                </c:pt>
                <c:pt idx="471">
                  <c:v>1054.2</c:v>
                </c:pt>
                <c:pt idx="472">
                  <c:v>1054.2</c:v>
                </c:pt>
                <c:pt idx="473">
                  <c:v>1054.2</c:v>
                </c:pt>
                <c:pt idx="474">
                  <c:v>1054.2</c:v>
                </c:pt>
                <c:pt idx="475">
                  <c:v>1054.2</c:v>
                </c:pt>
                <c:pt idx="476">
                  <c:v>1054.2</c:v>
                </c:pt>
                <c:pt idx="477">
                  <c:v>1054.2</c:v>
                </c:pt>
                <c:pt idx="478">
                  <c:v>1054.2</c:v>
                </c:pt>
                <c:pt idx="479">
                  <c:v>1054.2</c:v>
                </c:pt>
                <c:pt idx="480">
                  <c:v>1054.2</c:v>
                </c:pt>
                <c:pt idx="481">
                  <c:v>1054.2</c:v>
                </c:pt>
                <c:pt idx="482">
                  <c:v>1054.2</c:v>
                </c:pt>
                <c:pt idx="483">
                  <c:v>1054.2</c:v>
                </c:pt>
                <c:pt idx="484">
                  <c:v>1054.2</c:v>
                </c:pt>
                <c:pt idx="485">
                  <c:v>1054.2</c:v>
                </c:pt>
                <c:pt idx="486">
                  <c:v>1054.2</c:v>
                </c:pt>
                <c:pt idx="487">
                  <c:v>1054.2</c:v>
                </c:pt>
                <c:pt idx="488">
                  <c:v>1054.2</c:v>
                </c:pt>
                <c:pt idx="489">
                  <c:v>1054.2</c:v>
                </c:pt>
                <c:pt idx="490">
                  <c:v>1054.2</c:v>
                </c:pt>
                <c:pt idx="491">
                  <c:v>1054.2</c:v>
                </c:pt>
                <c:pt idx="492">
                  <c:v>1054.2</c:v>
                </c:pt>
                <c:pt idx="493">
                  <c:v>1054.2</c:v>
                </c:pt>
                <c:pt idx="494">
                  <c:v>1054.2</c:v>
                </c:pt>
                <c:pt idx="495">
                  <c:v>1054.2</c:v>
                </c:pt>
                <c:pt idx="496">
                  <c:v>1054.2</c:v>
                </c:pt>
                <c:pt idx="497">
                  <c:v>1054.0999999999999</c:v>
                </c:pt>
                <c:pt idx="498">
                  <c:v>1054.0999999999999</c:v>
                </c:pt>
                <c:pt idx="499">
                  <c:v>1054.0999999999999</c:v>
                </c:pt>
                <c:pt idx="500">
                  <c:v>1054.0999999999999</c:v>
                </c:pt>
                <c:pt idx="501">
                  <c:v>1054.0999999999999</c:v>
                </c:pt>
                <c:pt idx="502">
                  <c:v>1054.0999999999999</c:v>
                </c:pt>
                <c:pt idx="503">
                  <c:v>1054.0999999999999</c:v>
                </c:pt>
                <c:pt idx="504">
                  <c:v>1054.0999999999999</c:v>
                </c:pt>
                <c:pt idx="505">
                  <c:v>1054.0999999999999</c:v>
                </c:pt>
                <c:pt idx="506">
                  <c:v>1054.0999999999999</c:v>
                </c:pt>
                <c:pt idx="507">
                  <c:v>1054.0999999999999</c:v>
                </c:pt>
                <c:pt idx="508">
                  <c:v>1054.0999999999999</c:v>
                </c:pt>
                <c:pt idx="509">
                  <c:v>1054.0999999999999</c:v>
                </c:pt>
                <c:pt idx="510">
                  <c:v>1054.0999999999999</c:v>
                </c:pt>
                <c:pt idx="511">
                  <c:v>1054.0999999999999</c:v>
                </c:pt>
                <c:pt idx="512">
                  <c:v>1054.0999999999999</c:v>
                </c:pt>
                <c:pt idx="513">
                  <c:v>1054.0999999999999</c:v>
                </c:pt>
                <c:pt idx="514">
                  <c:v>1054.0999999999999</c:v>
                </c:pt>
                <c:pt idx="515">
                  <c:v>1054.0999999999999</c:v>
                </c:pt>
                <c:pt idx="516">
                  <c:v>1054.0999999999999</c:v>
                </c:pt>
                <c:pt idx="517">
                  <c:v>1054.0999999999999</c:v>
                </c:pt>
                <c:pt idx="518">
                  <c:v>1054.0999999999999</c:v>
                </c:pt>
                <c:pt idx="519">
                  <c:v>1054.0999999999999</c:v>
                </c:pt>
                <c:pt idx="520">
                  <c:v>1054.0999999999999</c:v>
                </c:pt>
                <c:pt idx="521">
                  <c:v>1054.0999999999999</c:v>
                </c:pt>
                <c:pt idx="522">
                  <c:v>1054.0999999999999</c:v>
                </c:pt>
                <c:pt idx="523">
                  <c:v>1054.0999999999999</c:v>
                </c:pt>
                <c:pt idx="524">
                  <c:v>1054.0999999999999</c:v>
                </c:pt>
                <c:pt idx="525">
                  <c:v>1054.0999999999999</c:v>
                </c:pt>
                <c:pt idx="526">
                  <c:v>1054.0999999999999</c:v>
                </c:pt>
                <c:pt idx="527">
                  <c:v>1054.0999999999999</c:v>
                </c:pt>
                <c:pt idx="528">
                  <c:v>1054.0999999999999</c:v>
                </c:pt>
                <c:pt idx="529">
                  <c:v>1054.0999999999999</c:v>
                </c:pt>
                <c:pt idx="530">
                  <c:v>1054.0999999999999</c:v>
                </c:pt>
                <c:pt idx="531">
                  <c:v>1054.0999999999999</c:v>
                </c:pt>
                <c:pt idx="532">
                  <c:v>1054.0999999999999</c:v>
                </c:pt>
                <c:pt idx="533">
                  <c:v>1054</c:v>
                </c:pt>
                <c:pt idx="534">
                  <c:v>1054</c:v>
                </c:pt>
                <c:pt idx="535">
                  <c:v>1054</c:v>
                </c:pt>
                <c:pt idx="536">
                  <c:v>1054</c:v>
                </c:pt>
                <c:pt idx="537">
                  <c:v>1054</c:v>
                </c:pt>
                <c:pt idx="538">
                  <c:v>1054</c:v>
                </c:pt>
                <c:pt idx="539">
                  <c:v>1054</c:v>
                </c:pt>
                <c:pt idx="540">
                  <c:v>1054</c:v>
                </c:pt>
                <c:pt idx="541">
                  <c:v>1054</c:v>
                </c:pt>
                <c:pt idx="542">
                  <c:v>1054</c:v>
                </c:pt>
                <c:pt idx="543">
                  <c:v>1054</c:v>
                </c:pt>
                <c:pt idx="544">
                  <c:v>1054</c:v>
                </c:pt>
                <c:pt idx="545">
                  <c:v>1054</c:v>
                </c:pt>
                <c:pt idx="546">
                  <c:v>1054</c:v>
                </c:pt>
                <c:pt idx="547">
                  <c:v>1054</c:v>
                </c:pt>
                <c:pt idx="548">
                  <c:v>1054</c:v>
                </c:pt>
                <c:pt idx="549">
                  <c:v>1054</c:v>
                </c:pt>
                <c:pt idx="550">
                  <c:v>1054</c:v>
                </c:pt>
                <c:pt idx="551">
                  <c:v>1054</c:v>
                </c:pt>
                <c:pt idx="552">
                  <c:v>1054</c:v>
                </c:pt>
                <c:pt idx="553">
                  <c:v>1054</c:v>
                </c:pt>
                <c:pt idx="554">
                  <c:v>1054</c:v>
                </c:pt>
                <c:pt idx="555">
                  <c:v>1054</c:v>
                </c:pt>
                <c:pt idx="556">
                  <c:v>1054</c:v>
                </c:pt>
                <c:pt idx="557">
                  <c:v>1054</c:v>
                </c:pt>
                <c:pt idx="558">
                  <c:v>1054</c:v>
                </c:pt>
                <c:pt idx="559">
                  <c:v>1054</c:v>
                </c:pt>
                <c:pt idx="560">
                  <c:v>1054</c:v>
                </c:pt>
                <c:pt idx="561">
                  <c:v>1054</c:v>
                </c:pt>
                <c:pt idx="562">
                  <c:v>1054</c:v>
                </c:pt>
                <c:pt idx="563">
                  <c:v>1054</c:v>
                </c:pt>
                <c:pt idx="564">
                  <c:v>1054</c:v>
                </c:pt>
                <c:pt idx="565">
                  <c:v>1054</c:v>
                </c:pt>
                <c:pt idx="566">
                  <c:v>1054</c:v>
                </c:pt>
                <c:pt idx="567">
                  <c:v>1054</c:v>
                </c:pt>
                <c:pt idx="568">
                  <c:v>1054</c:v>
                </c:pt>
                <c:pt idx="569">
                  <c:v>1054</c:v>
                </c:pt>
                <c:pt idx="570">
                  <c:v>1054</c:v>
                </c:pt>
                <c:pt idx="571">
                  <c:v>1053.9000000000001</c:v>
                </c:pt>
                <c:pt idx="572">
                  <c:v>1053.9000000000001</c:v>
                </c:pt>
                <c:pt idx="573">
                  <c:v>1053.9000000000001</c:v>
                </c:pt>
                <c:pt idx="574">
                  <c:v>1053.9000000000001</c:v>
                </c:pt>
                <c:pt idx="575">
                  <c:v>1053.9000000000001</c:v>
                </c:pt>
                <c:pt idx="576">
                  <c:v>1053.9000000000001</c:v>
                </c:pt>
                <c:pt idx="577">
                  <c:v>1053.9000000000001</c:v>
                </c:pt>
                <c:pt idx="578">
                  <c:v>1053.9000000000001</c:v>
                </c:pt>
                <c:pt idx="579">
                  <c:v>1053.9000000000001</c:v>
                </c:pt>
                <c:pt idx="580">
                  <c:v>1053.9000000000001</c:v>
                </c:pt>
                <c:pt idx="581">
                  <c:v>1053.9000000000001</c:v>
                </c:pt>
                <c:pt idx="582">
                  <c:v>1053.9000000000001</c:v>
                </c:pt>
                <c:pt idx="583">
                  <c:v>1053.9000000000001</c:v>
                </c:pt>
                <c:pt idx="584">
                  <c:v>1053.9000000000001</c:v>
                </c:pt>
                <c:pt idx="585">
                  <c:v>1053.9000000000001</c:v>
                </c:pt>
                <c:pt idx="586">
                  <c:v>1053.9000000000001</c:v>
                </c:pt>
                <c:pt idx="587">
                  <c:v>1053.9000000000001</c:v>
                </c:pt>
                <c:pt idx="588">
                  <c:v>1053.9000000000001</c:v>
                </c:pt>
                <c:pt idx="589">
                  <c:v>1053.9000000000001</c:v>
                </c:pt>
                <c:pt idx="590">
                  <c:v>1053.9000000000001</c:v>
                </c:pt>
                <c:pt idx="591">
                  <c:v>1053.9000000000001</c:v>
                </c:pt>
                <c:pt idx="592">
                  <c:v>1053.9000000000001</c:v>
                </c:pt>
                <c:pt idx="593">
                  <c:v>1053.9000000000001</c:v>
                </c:pt>
                <c:pt idx="594">
                  <c:v>1053.9000000000001</c:v>
                </c:pt>
                <c:pt idx="595">
                  <c:v>1053.9000000000001</c:v>
                </c:pt>
                <c:pt idx="596">
                  <c:v>1053.9000000000001</c:v>
                </c:pt>
                <c:pt idx="597">
                  <c:v>1053.9000000000001</c:v>
                </c:pt>
                <c:pt idx="598">
                  <c:v>1053.9000000000001</c:v>
                </c:pt>
                <c:pt idx="599">
                  <c:v>1053.9000000000001</c:v>
                </c:pt>
                <c:pt idx="600">
                  <c:v>1053.9000000000001</c:v>
                </c:pt>
                <c:pt idx="601">
                  <c:v>1053.9000000000001</c:v>
                </c:pt>
                <c:pt idx="602">
                  <c:v>1053.9000000000001</c:v>
                </c:pt>
                <c:pt idx="603">
                  <c:v>1053.9000000000001</c:v>
                </c:pt>
                <c:pt idx="604">
                  <c:v>1053.9000000000001</c:v>
                </c:pt>
                <c:pt idx="605">
                  <c:v>1053.9000000000001</c:v>
                </c:pt>
                <c:pt idx="606">
                  <c:v>1053.9000000000001</c:v>
                </c:pt>
                <c:pt idx="607">
                  <c:v>1053.9000000000001</c:v>
                </c:pt>
                <c:pt idx="608">
                  <c:v>1053.9000000000001</c:v>
                </c:pt>
                <c:pt idx="609">
                  <c:v>1053.9000000000001</c:v>
                </c:pt>
                <c:pt idx="610">
                  <c:v>1053.9000000000001</c:v>
                </c:pt>
                <c:pt idx="611">
                  <c:v>1053.9000000000001</c:v>
                </c:pt>
                <c:pt idx="612">
                  <c:v>1053.8</c:v>
                </c:pt>
                <c:pt idx="613">
                  <c:v>1053.8</c:v>
                </c:pt>
                <c:pt idx="614">
                  <c:v>1053.8</c:v>
                </c:pt>
                <c:pt idx="615">
                  <c:v>1053.8</c:v>
                </c:pt>
                <c:pt idx="616">
                  <c:v>1053.8</c:v>
                </c:pt>
                <c:pt idx="617">
                  <c:v>1053.8</c:v>
                </c:pt>
                <c:pt idx="618">
                  <c:v>1053.8</c:v>
                </c:pt>
                <c:pt idx="619">
                  <c:v>1053.8</c:v>
                </c:pt>
                <c:pt idx="620">
                  <c:v>1053.8</c:v>
                </c:pt>
                <c:pt idx="621">
                  <c:v>1053.8</c:v>
                </c:pt>
                <c:pt idx="622">
                  <c:v>1053.8</c:v>
                </c:pt>
                <c:pt idx="623">
                  <c:v>1053.8</c:v>
                </c:pt>
                <c:pt idx="624">
                  <c:v>1053.8</c:v>
                </c:pt>
                <c:pt idx="625">
                  <c:v>1053.8</c:v>
                </c:pt>
                <c:pt idx="626">
                  <c:v>1053.8</c:v>
                </c:pt>
                <c:pt idx="627">
                  <c:v>1053.8</c:v>
                </c:pt>
                <c:pt idx="628">
                  <c:v>1053.8</c:v>
                </c:pt>
                <c:pt idx="629">
                  <c:v>1053.8</c:v>
                </c:pt>
                <c:pt idx="630">
                  <c:v>1053.8</c:v>
                </c:pt>
                <c:pt idx="631">
                  <c:v>1053.8</c:v>
                </c:pt>
                <c:pt idx="632">
                  <c:v>1053.8</c:v>
                </c:pt>
                <c:pt idx="633">
                  <c:v>1053.8</c:v>
                </c:pt>
                <c:pt idx="634">
                  <c:v>1053.8</c:v>
                </c:pt>
                <c:pt idx="635">
                  <c:v>1053.8</c:v>
                </c:pt>
                <c:pt idx="636">
                  <c:v>1053.8</c:v>
                </c:pt>
                <c:pt idx="637">
                  <c:v>1053.8</c:v>
                </c:pt>
                <c:pt idx="638">
                  <c:v>1053.8</c:v>
                </c:pt>
                <c:pt idx="639">
                  <c:v>1053.8</c:v>
                </c:pt>
                <c:pt idx="640">
                  <c:v>1053.8</c:v>
                </c:pt>
                <c:pt idx="641">
                  <c:v>1053.8</c:v>
                </c:pt>
                <c:pt idx="642">
                  <c:v>1053.8</c:v>
                </c:pt>
                <c:pt idx="643">
                  <c:v>1053.8</c:v>
                </c:pt>
                <c:pt idx="644">
                  <c:v>1053.8</c:v>
                </c:pt>
                <c:pt idx="645">
                  <c:v>1053.8</c:v>
                </c:pt>
                <c:pt idx="646">
                  <c:v>1053.8</c:v>
                </c:pt>
                <c:pt idx="647">
                  <c:v>1053.8</c:v>
                </c:pt>
                <c:pt idx="648">
                  <c:v>1053.8</c:v>
                </c:pt>
                <c:pt idx="649">
                  <c:v>1053.8</c:v>
                </c:pt>
                <c:pt idx="650">
                  <c:v>1053.8</c:v>
                </c:pt>
                <c:pt idx="651">
                  <c:v>1053.8</c:v>
                </c:pt>
                <c:pt idx="652">
                  <c:v>1053.8</c:v>
                </c:pt>
                <c:pt idx="653">
                  <c:v>1053.8</c:v>
                </c:pt>
                <c:pt idx="654">
                  <c:v>1053.8</c:v>
                </c:pt>
                <c:pt idx="655">
                  <c:v>1053.8</c:v>
                </c:pt>
                <c:pt idx="656">
                  <c:v>1053.8</c:v>
                </c:pt>
                <c:pt idx="657">
                  <c:v>1053.8</c:v>
                </c:pt>
                <c:pt idx="658">
                  <c:v>1053.7</c:v>
                </c:pt>
                <c:pt idx="659">
                  <c:v>1053.7</c:v>
                </c:pt>
                <c:pt idx="660">
                  <c:v>1053.7</c:v>
                </c:pt>
                <c:pt idx="661">
                  <c:v>1053.7</c:v>
                </c:pt>
                <c:pt idx="662">
                  <c:v>1053.7</c:v>
                </c:pt>
                <c:pt idx="663">
                  <c:v>1053.7</c:v>
                </c:pt>
                <c:pt idx="664">
                  <c:v>1053.7</c:v>
                </c:pt>
                <c:pt idx="665">
                  <c:v>1053.7</c:v>
                </c:pt>
                <c:pt idx="666">
                  <c:v>1053.7</c:v>
                </c:pt>
                <c:pt idx="667">
                  <c:v>1053.7</c:v>
                </c:pt>
                <c:pt idx="668">
                  <c:v>1053.7</c:v>
                </c:pt>
                <c:pt idx="669">
                  <c:v>1053.7</c:v>
                </c:pt>
                <c:pt idx="670">
                  <c:v>1053.7</c:v>
                </c:pt>
                <c:pt idx="671">
                  <c:v>1053.7</c:v>
                </c:pt>
                <c:pt idx="672">
                  <c:v>1053.7</c:v>
                </c:pt>
              </c:numCache>
            </c:numRef>
          </c:yVal>
          <c:smooth val="0"/>
          <c:extLst>
            <c:ext xmlns:c16="http://schemas.microsoft.com/office/drawing/2014/chart" uri="{C3380CC4-5D6E-409C-BE32-E72D297353CC}">
              <c16:uniqueId val="{00000004-4131-4B95-A5BF-CEE2198B4C06}"/>
            </c:ext>
          </c:extLst>
        </c:ser>
        <c:ser>
          <c:idx val="3"/>
          <c:order val="3"/>
          <c:tx>
            <c:strRef>
              <c:f>IDF_reasonableBestandWorst!$U$22</c:f>
              <c:strCache>
                <c:ptCount val="1"/>
                <c:pt idx="0">
                  <c:v>Normal Pool</c:v>
                </c:pt>
              </c:strCache>
            </c:strRef>
          </c:tx>
          <c:spPr>
            <a:ln w="19050" cap="rnd">
              <a:solidFill>
                <a:schemeClr val="tx1"/>
              </a:solidFill>
              <a:prstDash val="lgDash"/>
              <a:round/>
            </a:ln>
            <a:effectLst/>
          </c:spPr>
          <c:marker>
            <c:symbol val="none"/>
          </c:marker>
          <c:xVal>
            <c:numRef>
              <c:f>IDF_reasonableBestandWorst!$V$25:$W$25</c:f>
              <c:numCache>
                <c:formatCode>General</c:formatCode>
                <c:ptCount val="2"/>
                <c:pt idx="0">
                  <c:v>0</c:v>
                </c:pt>
                <c:pt idx="1">
                  <c:v>216</c:v>
                </c:pt>
              </c:numCache>
            </c:numRef>
          </c:xVal>
          <c:yVal>
            <c:numRef>
              <c:f>IDF_reasonableBestandWorst!$V$22:$W$22</c:f>
              <c:numCache>
                <c:formatCode>General</c:formatCode>
                <c:ptCount val="2"/>
                <c:pt idx="0">
                  <c:v>976.6</c:v>
                </c:pt>
                <c:pt idx="1">
                  <c:v>976.6</c:v>
                </c:pt>
              </c:numCache>
            </c:numRef>
          </c:yVal>
          <c:smooth val="0"/>
          <c:extLst>
            <c:ext xmlns:c16="http://schemas.microsoft.com/office/drawing/2014/chart" uri="{C3380CC4-5D6E-409C-BE32-E72D297353CC}">
              <c16:uniqueId val="{00000005-4131-4B95-A5BF-CEE2198B4C06}"/>
            </c:ext>
          </c:extLst>
        </c:ser>
        <c:ser>
          <c:idx val="5"/>
          <c:order val="4"/>
          <c:tx>
            <c:strRef>
              <c:f>IDF_reasonableBestandWorst!$U$23</c:f>
              <c:strCache>
                <c:ptCount val="1"/>
                <c:pt idx="0">
                  <c:v>Spillway Crest</c:v>
                </c:pt>
              </c:strCache>
            </c:strRef>
          </c:tx>
          <c:spPr>
            <a:ln w="19050" cap="rnd">
              <a:solidFill>
                <a:schemeClr val="tx1"/>
              </a:solidFill>
              <a:prstDash val="sysDot"/>
              <a:round/>
            </a:ln>
            <a:effectLst/>
          </c:spPr>
          <c:marker>
            <c:symbol val="none"/>
          </c:marker>
          <c:xVal>
            <c:numRef>
              <c:f>IDF_reasonableBestandWorst!$V$25:$W$25</c:f>
              <c:numCache>
                <c:formatCode>General</c:formatCode>
                <c:ptCount val="2"/>
                <c:pt idx="0">
                  <c:v>0</c:v>
                </c:pt>
                <c:pt idx="1">
                  <c:v>216</c:v>
                </c:pt>
              </c:numCache>
            </c:numRef>
          </c:xVal>
          <c:yVal>
            <c:numRef>
              <c:f>IDF_reasonableBestandWorst!$V$23:$W$23</c:f>
              <c:numCache>
                <c:formatCode>General</c:formatCode>
                <c:ptCount val="2"/>
                <c:pt idx="0">
                  <c:v>1052.3900000000001</c:v>
                </c:pt>
                <c:pt idx="1">
                  <c:v>1052.3900000000001</c:v>
                </c:pt>
              </c:numCache>
            </c:numRef>
          </c:yVal>
          <c:smooth val="0"/>
          <c:extLst>
            <c:ext xmlns:c16="http://schemas.microsoft.com/office/drawing/2014/chart" uri="{C3380CC4-5D6E-409C-BE32-E72D297353CC}">
              <c16:uniqueId val="{00000006-4131-4B95-A5BF-CEE2198B4C06}"/>
            </c:ext>
          </c:extLst>
        </c:ser>
        <c:ser>
          <c:idx val="6"/>
          <c:order val="5"/>
          <c:tx>
            <c:strRef>
              <c:f>IDF_reasonableBestandWorst!$U$24</c:f>
              <c:strCache>
                <c:ptCount val="1"/>
                <c:pt idx="0">
                  <c:v>Top of Dam</c:v>
                </c:pt>
              </c:strCache>
            </c:strRef>
          </c:tx>
          <c:spPr>
            <a:ln w="19050" cap="rnd">
              <a:solidFill>
                <a:schemeClr val="tx1"/>
              </a:solidFill>
              <a:prstDash val="dash"/>
              <a:round/>
            </a:ln>
            <a:effectLst/>
          </c:spPr>
          <c:marker>
            <c:symbol val="none"/>
          </c:marker>
          <c:xVal>
            <c:numRef>
              <c:f>IDF_reasonableBestandWorst!$V$25:$W$25</c:f>
              <c:numCache>
                <c:formatCode>General</c:formatCode>
                <c:ptCount val="2"/>
                <c:pt idx="0">
                  <c:v>0</c:v>
                </c:pt>
                <c:pt idx="1">
                  <c:v>216</c:v>
                </c:pt>
              </c:numCache>
            </c:numRef>
          </c:xVal>
          <c:yVal>
            <c:numRef>
              <c:f>IDF_reasonableBestandWorst!$V$24:$W$24</c:f>
              <c:numCache>
                <c:formatCode>General</c:formatCode>
                <c:ptCount val="2"/>
                <c:pt idx="0">
                  <c:v>1081.3900000000001</c:v>
                </c:pt>
                <c:pt idx="1">
                  <c:v>1081.3900000000001</c:v>
                </c:pt>
              </c:numCache>
            </c:numRef>
          </c:yVal>
          <c:smooth val="0"/>
          <c:extLst>
            <c:ext xmlns:c16="http://schemas.microsoft.com/office/drawing/2014/chart" uri="{C3380CC4-5D6E-409C-BE32-E72D297353CC}">
              <c16:uniqueId val="{00000007-4131-4B95-A5BF-CEE2198B4C06}"/>
            </c:ext>
          </c:extLst>
        </c:ser>
        <c:dLbls>
          <c:showLegendKey val="0"/>
          <c:showVal val="0"/>
          <c:showCatName val="0"/>
          <c:showSerName val="0"/>
          <c:showPercent val="0"/>
          <c:showBubbleSize val="0"/>
        </c:dLbls>
        <c:axId val="315088504"/>
        <c:axId val="315086936"/>
      </c:scatterChart>
      <c:valAx>
        <c:axId val="315088504"/>
        <c:scaling>
          <c:orientation val="minMax"/>
          <c:max val="168"/>
          <c:min val="0"/>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0" spcFirstLastPara="1" vertOverflow="ellipsis" vert="horz" wrap="square" anchor="ctr" anchorCtr="1"/>
              <a:lstStyle/>
              <a:p>
                <a:pPr>
                  <a:defRPr sz="12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b="1"/>
                  <a:t>Elapsed Time (hr)</a:t>
                </a:r>
              </a:p>
            </c:rich>
          </c:tx>
          <c:overlay val="0"/>
          <c:spPr>
            <a:noFill/>
            <a:ln>
              <a:noFill/>
            </a:ln>
            <a:effectLst/>
          </c:spPr>
          <c:txPr>
            <a:bodyPr rot="0" spcFirstLastPara="1" vertOverflow="ellipsis" vert="horz" wrap="square" anchor="ctr" anchorCtr="1"/>
            <a:lstStyle/>
            <a:p>
              <a:pPr>
                <a:defRPr sz="12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315086936"/>
        <c:crosses val="autoZero"/>
        <c:crossBetween val="midCat"/>
        <c:majorUnit val="12"/>
        <c:minorUnit val="3"/>
      </c:valAx>
      <c:valAx>
        <c:axId val="315086936"/>
        <c:scaling>
          <c:orientation val="minMax"/>
          <c:max val="1100"/>
          <c:min val="960"/>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sz="12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b="1"/>
                  <a:t>Pool Elevation (ft NAVD88)</a:t>
                </a:r>
              </a:p>
            </c:rich>
          </c:tx>
          <c:overlay val="0"/>
          <c:spPr>
            <a:noFill/>
            <a:ln>
              <a:noFill/>
            </a:ln>
            <a:effectLst/>
          </c:spPr>
          <c:txPr>
            <a:bodyPr rot="-5400000" spcFirstLastPara="1" vertOverflow="ellipsis" vert="horz" wrap="square" anchor="ctr" anchorCtr="1"/>
            <a:lstStyle/>
            <a:p>
              <a:pPr>
                <a:defRPr sz="12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315088504"/>
        <c:crosses val="autoZero"/>
        <c:crossBetween val="midCat"/>
      </c:valAx>
      <c:valAx>
        <c:axId val="315089680"/>
        <c:scaling>
          <c:orientation val="minMax"/>
          <c:max val="1100"/>
          <c:min val="960"/>
        </c:scaling>
        <c:delete val="1"/>
        <c:axPos val="r"/>
        <c:numFmt formatCode="General" sourceLinked="1"/>
        <c:majorTickMark val="out"/>
        <c:minorTickMark val="none"/>
        <c:tickLblPos val="nextTo"/>
        <c:crossAx val="315088896"/>
        <c:crosses val="max"/>
        <c:crossBetween val="between"/>
      </c:valAx>
      <c:catAx>
        <c:axId val="315088896"/>
        <c:scaling>
          <c:orientation val="minMax"/>
        </c:scaling>
        <c:delete val="1"/>
        <c:axPos val="t"/>
        <c:numFmt formatCode="General" sourceLinked="1"/>
        <c:majorTickMark val="out"/>
        <c:minorTickMark val="none"/>
        <c:tickLblPos val="nextTo"/>
        <c:crossAx val="315089680"/>
        <c:crosses val="max"/>
        <c:auto val="1"/>
        <c:lblAlgn val="ctr"/>
        <c:lblOffset val="100"/>
        <c:noMultiLvlLbl val="0"/>
      </c:catAx>
      <c:spPr>
        <a:noFill/>
        <a:ln>
          <a:noFill/>
        </a:ln>
        <a:effectLst/>
      </c:spPr>
    </c:plotArea>
    <c:legend>
      <c:legendPos val="b"/>
      <c:legendEntry>
        <c:idx val="0"/>
        <c:delete val="1"/>
      </c:legendEntry>
      <c:legendEntry>
        <c:idx val="1"/>
        <c:delete val="1"/>
      </c:legendEntry>
      <c:legendEntry>
        <c:idx val="5"/>
        <c:delete val="1"/>
      </c:legendEntry>
      <c:legendEntry>
        <c:idx val="6"/>
        <c:delete val="1"/>
      </c:legendEntry>
      <c:legendEntry>
        <c:idx val="7"/>
        <c:delete val="1"/>
      </c:legendEntry>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legend>
    <c:plotVisOnly val="1"/>
    <c:dispBlanksAs val="gap"/>
    <c:showDLblsOverMax val="0"/>
  </c:chart>
  <c:spPr>
    <a:solidFill>
      <a:srgbClr val="FFFFFF"/>
    </a:solidFill>
    <a:ln>
      <a:solidFill>
        <a:srgbClr val="000000"/>
      </a:solidFill>
    </a:ln>
    <a:effectLst/>
  </c:spPr>
  <c:txPr>
    <a:bodyPr/>
    <a:lstStyle/>
    <a:p>
      <a:pPr>
        <a:defRPr sz="1200">
          <a:latin typeface="Times New Roman" panose="02020603050405020304" pitchFamily="18" charset="0"/>
          <a:cs typeface="Times New Roman" panose="02020603050405020304" pitchFamily="18" charset="0"/>
        </a:defRPr>
      </a:pPr>
      <a:endParaRPr lang="en-US"/>
    </a:p>
  </c:txPr>
  <c:externalData r:id="rId4">
    <c:autoUpdate val="0"/>
  </c:externalData>
  <c:userShapes r:id="rId5"/>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0.77049</cdr:x>
      <cdr:y>0.07937</cdr:y>
    </cdr:from>
    <cdr:to>
      <cdr:x>0.85651</cdr:x>
      <cdr:y>0.13</cdr:y>
    </cdr:to>
    <cdr:sp macro="" textlink="">
      <cdr:nvSpPr>
        <cdr:cNvPr id="2" name="TextBox 1"/>
        <cdr:cNvSpPr txBox="1"/>
      </cdr:nvSpPr>
      <cdr:spPr>
        <a:xfrm xmlns:a="http://schemas.openxmlformats.org/drawingml/2006/main">
          <a:off x="3581401" y="381001"/>
          <a:ext cx="399839" cy="243074"/>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100" b="1" dirty="0"/>
            <a:t>Top of Dam</a:t>
          </a:r>
        </a:p>
      </cdr:txBody>
    </cdr:sp>
  </cdr:relSizeAnchor>
  <cdr:relSizeAnchor xmlns:cdr="http://schemas.openxmlformats.org/drawingml/2006/chartDrawing">
    <cdr:from>
      <cdr:x>0.7377</cdr:x>
      <cdr:y>0.2381</cdr:y>
    </cdr:from>
    <cdr:to>
      <cdr:x>0.82372</cdr:x>
      <cdr:y>0.27175</cdr:y>
    </cdr:to>
    <cdr:sp macro="" textlink="">
      <cdr:nvSpPr>
        <cdr:cNvPr id="3" name="TextBox 1"/>
        <cdr:cNvSpPr txBox="1"/>
      </cdr:nvSpPr>
      <cdr:spPr>
        <a:xfrm xmlns:a="http://schemas.openxmlformats.org/drawingml/2006/main">
          <a:off x="3429001" y="1143000"/>
          <a:ext cx="399838" cy="16154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100" b="1" dirty="0"/>
            <a:t>Spillway Crest</a:t>
          </a:r>
        </a:p>
      </cdr:txBody>
    </cdr:sp>
  </cdr:relSizeAnchor>
  <cdr:relSizeAnchor xmlns:cdr="http://schemas.openxmlformats.org/drawingml/2006/chartDrawing">
    <cdr:from>
      <cdr:x>0.74576</cdr:x>
      <cdr:y>0.66667</cdr:y>
    </cdr:from>
    <cdr:to>
      <cdr:x>0.83178</cdr:x>
      <cdr:y>0.70032</cdr:y>
    </cdr:to>
    <cdr:sp macro="" textlink="">
      <cdr:nvSpPr>
        <cdr:cNvPr id="4" name="TextBox 1"/>
        <cdr:cNvSpPr txBox="1"/>
      </cdr:nvSpPr>
      <cdr:spPr>
        <a:xfrm xmlns:a="http://schemas.openxmlformats.org/drawingml/2006/main">
          <a:off x="3352800" y="3200401"/>
          <a:ext cx="386728" cy="16154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100" b="1" dirty="0"/>
            <a:t>Normal Pool</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1618" name="Rectangle 2"/>
          <p:cNvSpPr>
            <a:spLocks noGrp="1" noChangeArrowheads="1"/>
          </p:cNvSpPr>
          <p:nvPr>
            <p:ph type="hdr" sz="quarter"/>
          </p:nvPr>
        </p:nvSpPr>
        <p:spPr bwMode="auto">
          <a:xfrm>
            <a:off x="0" y="0"/>
            <a:ext cx="3169920" cy="48006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defRPr sz="1300"/>
            </a:lvl1pPr>
          </a:lstStyle>
          <a:p>
            <a:pPr>
              <a:defRPr/>
            </a:pPr>
            <a:endParaRPr lang="en-US"/>
          </a:p>
        </p:txBody>
      </p:sp>
      <p:sp>
        <p:nvSpPr>
          <p:cNvPr id="111619" name="Rectangle 3"/>
          <p:cNvSpPr>
            <a:spLocks noGrp="1" noChangeArrowheads="1"/>
          </p:cNvSpPr>
          <p:nvPr>
            <p:ph type="dt" idx="1"/>
          </p:nvPr>
        </p:nvSpPr>
        <p:spPr bwMode="auto">
          <a:xfrm>
            <a:off x="4143587" y="0"/>
            <a:ext cx="3169920" cy="48006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a:defRPr sz="1300"/>
            </a:lvl1pPr>
          </a:lstStyle>
          <a:p>
            <a:pPr>
              <a:defRPr/>
            </a:pPr>
            <a:endParaRPr lang="en-US"/>
          </a:p>
        </p:txBody>
      </p:sp>
      <p:sp>
        <p:nvSpPr>
          <p:cNvPr id="22532"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111621" name="Rectangle 5"/>
          <p:cNvSpPr>
            <a:spLocks noGrp="1" noChangeArrowheads="1"/>
          </p:cNvSpPr>
          <p:nvPr>
            <p:ph type="body" sz="quarter" idx="3"/>
          </p:nvPr>
        </p:nvSpPr>
        <p:spPr bwMode="auto">
          <a:xfrm>
            <a:off x="731520" y="4560570"/>
            <a:ext cx="5852160" cy="432054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1622" name="Rectangle 6"/>
          <p:cNvSpPr>
            <a:spLocks noGrp="1" noChangeArrowheads="1"/>
          </p:cNvSpPr>
          <p:nvPr>
            <p:ph type="ftr" sz="quarter" idx="4"/>
          </p:nvPr>
        </p:nvSpPr>
        <p:spPr bwMode="auto">
          <a:xfrm>
            <a:off x="0" y="9119474"/>
            <a:ext cx="3169920" cy="480060"/>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defRPr sz="1300"/>
            </a:lvl1pPr>
          </a:lstStyle>
          <a:p>
            <a:pPr>
              <a:defRPr/>
            </a:pPr>
            <a:endParaRPr lang="en-US"/>
          </a:p>
        </p:txBody>
      </p:sp>
      <p:sp>
        <p:nvSpPr>
          <p:cNvPr id="111623" name="Rectangle 7"/>
          <p:cNvSpPr>
            <a:spLocks noGrp="1" noChangeArrowheads="1"/>
          </p:cNvSpPr>
          <p:nvPr>
            <p:ph type="sldNum" sz="quarter" idx="5"/>
          </p:nvPr>
        </p:nvSpPr>
        <p:spPr bwMode="auto">
          <a:xfrm>
            <a:off x="4143587" y="9119474"/>
            <a:ext cx="3169920" cy="480060"/>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a:defRPr sz="1300"/>
            </a:lvl1pPr>
          </a:lstStyle>
          <a:p>
            <a:pPr>
              <a:defRPr/>
            </a:pPr>
            <a:fld id="{FB5A420C-DF32-4BFB-BB4C-1FAE9754F1B1}" type="slidenum">
              <a:rPr lang="en-US"/>
              <a:pPr>
                <a:defRPr/>
              </a:pPr>
              <a:t>‹#›</a:t>
            </a:fld>
            <a:endParaRPr lang="en-US"/>
          </a:p>
        </p:txBody>
      </p:sp>
    </p:spTree>
    <p:extLst>
      <p:ext uri="{BB962C8B-B14F-4D97-AF65-F5344CB8AC3E}">
        <p14:creationId xmlns:p14="http://schemas.microsoft.com/office/powerpoint/2010/main" val="104991948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B5A420C-DF32-4BFB-BB4C-1FAE9754F1B1}" type="slidenum">
              <a:rPr lang="en-US" smtClean="0"/>
              <a:pPr>
                <a:defRPr/>
              </a:pPr>
              <a:t>1</a:t>
            </a:fld>
            <a:endParaRPr lang="en-US"/>
          </a:p>
        </p:txBody>
      </p:sp>
    </p:spTree>
    <p:extLst>
      <p:ext uri="{BB962C8B-B14F-4D97-AF65-F5344CB8AC3E}">
        <p14:creationId xmlns:p14="http://schemas.microsoft.com/office/powerpoint/2010/main" val="28476796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97013" y="1200150"/>
            <a:ext cx="4321175" cy="3240088"/>
          </a:xfrm>
        </p:spPr>
      </p:sp>
      <p:sp>
        <p:nvSpPr>
          <p:cNvPr id="3" name="Notes Placeholder 2"/>
          <p:cNvSpPr>
            <a:spLocks noGrp="1"/>
          </p:cNvSpPr>
          <p:nvPr>
            <p:ph type="body" idx="1"/>
          </p:nvPr>
        </p:nvSpPr>
        <p:spPr/>
        <p:txBody>
          <a:bodyPr/>
          <a:lstStyle/>
          <a:p>
            <a:pPr defTabSz="966529">
              <a:defRPr/>
            </a:pPr>
            <a:r>
              <a:rPr lang="en-US" dirty="0"/>
              <a:t>A definition</a:t>
            </a:r>
            <a:r>
              <a:rPr lang="en-US" baseline="0" dirty="0"/>
              <a:t> of calibration from </a:t>
            </a:r>
            <a:r>
              <a:rPr lang="en-US" dirty="0" err="1"/>
              <a:t>Rykiel</a:t>
            </a:r>
            <a:r>
              <a:rPr lang="en-US" dirty="0"/>
              <a:t> (1996).</a:t>
            </a:r>
          </a:p>
          <a:p>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10</a:t>
            </a:fld>
            <a:endParaRPr lang="en-US"/>
          </a:p>
        </p:txBody>
      </p:sp>
    </p:spTree>
    <p:extLst>
      <p:ext uri="{BB962C8B-B14F-4D97-AF65-F5344CB8AC3E}">
        <p14:creationId xmlns:p14="http://schemas.microsoft.com/office/powerpoint/2010/main" val="35758498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eaLnBrk="1" hangingPunct="1">
              <a:buFont typeface="Arial" panose="020B0604020202020204" pitchFamily="34" charset="0"/>
              <a:buChar char="•"/>
            </a:pPr>
            <a:endParaRPr lang="en-US" altLang="en-US" sz="1000" dirty="0">
              <a:latin typeface="Arial" panose="020B0604020202020204" pitchFamily="34" charset="0"/>
            </a:endParaRPr>
          </a:p>
        </p:txBody>
      </p:sp>
    </p:spTree>
    <p:extLst>
      <p:ext uri="{BB962C8B-B14F-4D97-AF65-F5344CB8AC3E}">
        <p14:creationId xmlns:p14="http://schemas.microsoft.com/office/powerpoint/2010/main" val="15496166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Sometimes</a:t>
            </a:r>
            <a:r>
              <a:rPr lang="en-US" baseline="0" dirty="0"/>
              <a:t> calibration performance will decrease to achieve an acceptable validation.</a:t>
            </a:r>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12</a:t>
            </a:fld>
            <a:endParaRPr lang="en-US"/>
          </a:p>
        </p:txBody>
      </p:sp>
    </p:spTree>
    <p:extLst>
      <p:ext uri="{BB962C8B-B14F-4D97-AF65-F5344CB8AC3E}">
        <p14:creationId xmlns:p14="http://schemas.microsoft.com/office/powerpoint/2010/main" val="16620626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US" sz="1000" kern="1200" dirty="0">
                <a:solidFill>
                  <a:schemeClr val="tx1"/>
                </a:solidFill>
                <a:latin typeface="Arial" charset="0"/>
                <a:ea typeface="+mn-ea"/>
                <a:cs typeface="+mn-cs"/>
              </a:rPr>
              <a:t>T</a:t>
            </a:r>
            <a:r>
              <a:rPr lang="en-US" sz="1000" kern="1200" baseline="0" dirty="0">
                <a:solidFill>
                  <a:schemeClr val="tx1"/>
                </a:solidFill>
                <a:latin typeface="Arial" charset="0"/>
                <a:ea typeface="+mn-ea"/>
                <a:cs typeface="+mn-cs"/>
              </a:rPr>
              <a:t>his amount of precipitation from large events usually </a:t>
            </a:r>
            <a:r>
              <a:rPr lang="en-US" sz="1000" b="1" kern="1200" baseline="0" dirty="0">
                <a:solidFill>
                  <a:schemeClr val="tx1"/>
                </a:solidFill>
                <a:latin typeface="Arial" charset="0"/>
                <a:ea typeface="+mn-ea"/>
                <a:cs typeface="+mn-cs"/>
              </a:rPr>
              <a:t>PALES</a:t>
            </a:r>
            <a:r>
              <a:rPr lang="en-US" sz="1000" kern="1200" baseline="0" dirty="0">
                <a:solidFill>
                  <a:schemeClr val="tx1"/>
                </a:solidFill>
                <a:latin typeface="Arial" charset="0"/>
                <a:ea typeface="+mn-ea"/>
                <a:cs typeface="+mn-cs"/>
              </a:rPr>
              <a:t> in comparison to the Probable Maximum Precipitation.</a:t>
            </a:r>
          </a:p>
        </p:txBody>
      </p:sp>
    </p:spTree>
    <p:extLst>
      <p:ext uri="{BB962C8B-B14F-4D97-AF65-F5344CB8AC3E}">
        <p14:creationId xmlns:p14="http://schemas.microsoft.com/office/powerpoint/2010/main" val="12688198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eaLnBrk="1" hangingPunct="1">
              <a:buFont typeface="Arial" panose="020B0604020202020204" pitchFamily="34" charset="0"/>
              <a:buChar char="•"/>
            </a:pPr>
            <a:endParaRPr lang="en-US" altLang="en-US" sz="1000" dirty="0">
              <a:latin typeface="Arial" panose="020B0604020202020204" pitchFamily="34" charset="0"/>
            </a:endParaRPr>
          </a:p>
        </p:txBody>
      </p:sp>
    </p:spTree>
    <p:extLst>
      <p:ext uri="{BB962C8B-B14F-4D97-AF65-F5344CB8AC3E}">
        <p14:creationId xmlns:p14="http://schemas.microsoft.com/office/powerpoint/2010/main" val="33307027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000" kern="1200" baseline="0" dirty="0">
                <a:solidFill>
                  <a:schemeClr val="tx1"/>
                </a:solidFill>
                <a:latin typeface="Arial" charset="0"/>
                <a:ea typeface="+mn-ea"/>
                <a:cs typeface="+mn-cs"/>
              </a:rPr>
              <a:t> The first, and probably best, example of an event approaching the PMP/PMF is the Smethport, PA event that occurred in June 1942.</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000" kern="1200" baseline="0" dirty="0">
              <a:solidFill>
                <a:schemeClr val="tx1"/>
              </a:solidFill>
              <a:latin typeface="Arial" charset="0"/>
              <a:ea typeface="+mn-ea"/>
              <a:cs typeface="+mn-cs"/>
            </a:endParaRP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000" kern="1200" baseline="0" dirty="0">
                <a:solidFill>
                  <a:schemeClr val="tx1"/>
                </a:solidFill>
                <a:latin typeface="Arial" charset="0"/>
                <a:ea typeface="+mn-ea"/>
                <a:cs typeface="+mn-cs"/>
              </a:rPr>
              <a:t> This is the </a:t>
            </a:r>
            <a:r>
              <a:rPr lang="en-US" sz="1000" kern="1200" baseline="0" dirty="0" err="1">
                <a:solidFill>
                  <a:schemeClr val="tx1"/>
                </a:solidFill>
                <a:latin typeface="Arial" charset="0"/>
                <a:ea typeface="+mn-ea"/>
                <a:cs typeface="+mn-cs"/>
              </a:rPr>
              <a:t>isohyetal</a:t>
            </a:r>
            <a:r>
              <a:rPr lang="en-US" sz="1000" kern="1200" baseline="0" dirty="0">
                <a:solidFill>
                  <a:schemeClr val="tx1"/>
                </a:solidFill>
                <a:latin typeface="Arial" charset="0"/>
                <a:ea typeface="+mn-ea"/>
                <a:cs typeface="+mn-cs"/>
              </a:rPr>
              <a:t> map for the July 1942 Event, commonly referred to as the “Smethport Storm”.  This event caused extreme damage within the Allegheny River and </a:t>
            </a:r>
            <a:r>
              <a:rPr lang="en-US" sz="1000" kern="1200" baseline="0" dirty="0" err="1">
                <a:solidFill>
                  <a:schemeClr val="tx1"/>
                </a:solidFill>
                <a:latin typeface="Arial" charset="0"/>
                <a:ea typeface="+mn-ea"/>
                <a:cs typeface="+mn-cs"/>
              </a:rPr>
              <a:t>Sinnemahoning</a:t>
            </a:r>
            <a:r>
              <a:rPr lang="en-US" sz="1000" kern="1200" baseline="0" dirty="0">
                <a:solidFill>
                  <a:schemeClr val="tx1"/>
                </a:solidFill>
                <a:latin typeface="Arial" charset="0"/>
                <a:ea typeface="+mn-ea"/>
                <a:cs typeface="+mn-cs"/>
              </a:rPr>
              <a:t> Creek watersheds.  Over a 10 </a:t>
            </a:r>
            <a:r>
              <a:rPr lang="en-US" sz="1000" kern="1200" baseline="0" dirty="0" err="1">
                <a:solidFill>
                  <a:schemeClr val="tx1"/>
                </a:solidFill>
                <a:latin typeface="Arial" charset="0"/>
                <a:ea typeface="+mn-ea"/>
                <a:cs typeface="+mn-cs"/>
              </a:rPr>
              <a:t>sq</a:t>
            </a:r>
            <a:r>
              <a:rPr lang="en-US" sz="1000" kern="1200" baseline="0" dirty="0">
                <a:solidFill>
                  <a:schemeClr val="tx1"/>
                </a:solidFill>
                <a:latin typeface="Arial" charset="0"/>
                <a:ea typeface="+mn-ea"/>
                <a:cs typeface="+mn-cs"/>
              </a:rPr>
              <a:t> mi area, this storm produced between 20 and 30 inches of rainfall within 6 hours!</a:t>
            </a:r>
          </a:p>
        </p:txBody>
      </p:sp>
    </p:spTree>
    <p:extLst>
      <p:ext uri="{BB962C8B-B14F-4D97-AF65-F5344CB8AC3E}">
        <p14:creationId xmlns:p14="http://schemas.microsoft.com/office/powerpoint/2010/main" val="38854554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000" kern="1200" baseline="0" dirty="0">
                <a:solidFill>
                  <a:schemeClr val="tx1"/>
                </a:solidFill>
                <a:latin typeface="Arial" charset="0"/>
                <a:ea typeface="+mn-ea"/>
                <a:cs typeface="+mn-cs"/>
              </a:rPr>
              <a:t> </a:t>
            </a:r>
          </a:p>
        </p:txBody>
      </p:sp>
    </p:spTree>
    <p:extLst>
      <p:ext uri="{BB962C8B-B14F-4D97-AF65-F5344CB8AC3E}">
        <p14:creationId xmlns:p14="http://schemas.microsoft.com/office/powerpoint/2010/main" val="24032277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000" kern="1200" baseline="0" dirty="0">
                <a:solidFill>
                  <a:schemeClr val="tx1"/>
                </a:solidFill>
                <a:latin typeface="Arial" charset="0"/>
                <a:ea typeface="+mn-ea"/>
                <a:cs typeface="+mn-cs"/>
              </a:rPr>
              <a:t> In fact, the 24hr, 10 mi2 accumulation from HMR 51 is only 32 inches, which is about 6% greater than the same DA accumulation for the Smethport event.  Notice the far reaching consequences of this event throughout the entire northeast.</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000" kern="1200" baseline="0" dirty="0">
              <a:solidFill>
                <a:schemeClr val="tx1"/>
              </a:solidFill>
              <a:latin typeface="Arial" charset="0"/>
              <a:ea typeface="+mn-ea"/>
              <a:cs typeface="+mn-cs"/>
            </a:endParaRP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000" kern="1200" baseline="0" dirty="0">
                <a:solidFill>
                  <a:schemeClr val="tx1"/>
                </a:solidFill>
                <a:latin typeface="Arial" charset="0"/>
                <a:ea typeface="+mn-ea"/>
                <a:cs typeface="+mn-cs"/>
              </a:rPr>
              <a:t> Chuck McWilliams can explain better than I can, but this event should only be transposed to a limited region of the eastern U.S.</a:t>
            </a:r>
          </a:p>
        </p:txBody>
      </p:sp>
    </p:spTree>
    <p:extLst>
      <p:ext uri="{BB962C8B-B14F-4D97-AF65-F5344CB8AC3E}">
        <p14:creationId xmlns:p14="http://schemas.microsoft.com/office/powerpoint/2010/main" val="2069475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000" kern="1200" baseline="0" dirty="0">
                <a:solidFill>
                  <a:schemeClr val="tx1"/>
                </a:solidFill>
                <a:latin typeface="Arial" charset="0"/>
                <a:ea typeface="+mn-ea"/>
                <a:cs typeface="+mn-cs"/>
              </a:rPr>
              <a:t> At 1 square mile, floods have been observed with peak discharges nearing 10,000 </a:t>
            </a:r>
            <a:r>
              <a:rPr lang="en-US" sz="1000" kern="1200" baseline="0" dirty="0" err="1">
                <a:solidFill>
                  <a:schemeClr val="tx1"/>
                </a:solidFill>
                <a:latin typeface="Arial" charset="0"/>
                <a:ea typeface="+mn-ea"/>
                <a:cs typeface="+mn-cs"/>
              </a:rPr>
              <a:t>cfs</a:t>
            </a:r>
            <a:r>
              <a:rPr lang="en-US" sz="1000" kern="1200" baseline="0" dirty="0">
                <a:solidFill>
                  <a:schemeClr val="tx1"/>
                </a:solidFill>
                <a:latin typeface="Arial" charset="0"/>
                <a:ea typeface="+mn-ea"/>
                <a:cs typeface="+mn-cs"/>
              </a:rPr>
              <a:t>.</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000" kern="1200" baseline="0" dirty="0">
                <a:solidFill>
                  <a:schemeClr val="tx1"/>
                </a:solidFill>
                <a:latin typeface="Arial" charset="0"/>
                <a:ea typeface="+mn-ea"/>
                <a:cs typeface="+mn-cs"/>
              </a:rPr>
              <a:t> At 10 square miles, floods have been observed with peak discharges nearing 50,000 </a:t>
            </a:r>
            <a:r>
              <a:rPr lang="en-US" sz="1000" kern="1200" baseline="0" dirty="0" err="1">
                <a:solidFill>
                  <a:schemeClr val="tx1"/>
                </a:solidFill>
                <a:latin typeface="Arial" charset="0"/>
                <a:ea typeface="+mn-ea"/>
                <a:cs typeface="+mn-cs"/>
              </a:rPr>
              <a:t>cfs</a:t>
            </a:r>
            <a:r>
              <a:rPr lang="en-US" sz="1000" kern="1200" baseline="0" dirty="0">
                <a:solidFill>
                  <a:schemeClr val="tx1"/>
                </a:solidFill>
                <a:latin typeface="Arial" charset="0"/>
                <a:ea typeface="+mn-ea"/>
                <a:cs typeface="+mn-cs"/>
              </a:rPr>
              <a:t>.</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000" kern="1200" baseline="0" dirty="0">
                <a:solidFill>
                  <a:schemeClr val="tx1"/>
                </a:solidFill>
                <a:latin typeface="Arial" charset="0"/>
                <a:ea typeface="+mn-ea"/>
                <a:cs typeface="+mn-cs"/>
              </a:rPr>
              <a:t> At 100 square miles, floods have been observed with peak discharges nearing 200,000 </a:t>
            </a:r>
            <a:r>
              <a:rPr lang="en-US" sz="1000" kern="1200" baseline="0" dirty="0" err="1">
                <a:solidFill>
                  <a:schemeClr val="tx1"/>
                </a:solidFill>
                <a:latin typeface="Arial" charset="0"/>
                <a:ea typeface="+mn-ea"/>
                <a:cs typeface="+mn-cs"/>
              </a:rPr>
              <a:t>cfs</a:t>
            </a:r>
            <a:r>
              <a:rPr lang="en-US" sz="1000" kern="1200" baseline="0" dirty="0">
                <a:solidFill>
                  <a:schemeClr val="tx1"/>
                </a:solidFill>
                <a:latin typeface="Arial" charset="0"/>
                <a:ea typeface="+mn-ea"/>
                <a:cs typeface="+mn-cs"/>
              </a:rPr>
              <a:t>.</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000" kern="1200" baseline="0" dirty="0">
                <a:solidFill>
                  <a:schemeClr val="tx1"/>
                </a:solidFill>
                <a:latin typeface="Arial" charset="0"/>
                <a:ea typeface="+mn-ea"/>
                <a:cs typeface="+mn-cs"/>
              </a:rPr>
              <a:t> If your PMF estimate is way less than those that have been observed for similar drainage areas, take a closer look</a:t>
            </a:r>
          </a:p>
        </p:txBody>
      </p:sp>
    </p:spTree>
    <p:extLst>
      <p:ext uri="{BB962C8B-B14F-4D97-AF65-F5344CB8AC3E}">
        <p14:creationId xmlns:p14="http://schemas.microsoft.com/office/powerpoint/2010/main" val="38202429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a:p>
            <a:pPr eaLnBrk="1" hangingPunct="1"/>
            <a:endParaRPr lang="en-US" altLang="en-US"/>
          </a:p>
          <a:p>
            <a:pPr eaLnBrk="1" hangingPunct="1"/>
            <a:endParaRPr lang="en-US" altLang="en-US"/>
          </a:p>
        </p:txBody>
      </p:sp>
    </p:spTree>
    <p:extLst>
      <p:ext uri="{BB962C8B-B14F-4D97-AF65-F5344CB8AC3E}">
        <p14:creationId xmlns:p14="http://schemas.microsoft.com/office/powerpoint/2010/main" val="17353417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xfrm>
            <a:off x="557213" y="4560888"/>
            <a:ext cx="6361112" cy="43211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25683795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altLang="en-US" dirty="0"/>
              <a:t>The Jan 1969 event was a Very Significant Event in the Historical Record for the Whittier Narrows watershed</a:t>
            </a:r>
          </a:p>
          <a:p>
            <a:pPr marL="171450" indent="-171450">
              <a:buFont typeface="Arial" panose="020B0604020202020204" pitchFamily="34" charset="0"/>
              <a:buChar char="•"/>
            </a:pPr>
            <a:r>
              <a:rPr lang="en-US" altLang="en-US" dirty="0"/>
              <a:t>1969 Antecedent Event Average Precipitation = 19 inches</a:t>
            </a:r>
          </a:p>
          <a:p>
            <a:pPr marL="171450" indent="-171450">
              <a:buFont typeface="Arial" panose="020B0604020202020204" pitchFamily="34" charset="0"/>
              <a:buChar char="•"/>
            </a:pPr>
            <a:r>
              <a:rPr lang="en-US" altLang="en-US" dirty="0"/>
              <a:t>1969 Main Event Average Precipitation = 21 inches</a:t>
            </a:r>
          </a:p>
          <a:p>
            <a:pPr marL="171450" indent="-171450">
              <a:buFont typeface="Arial" panose="020B0604020202020204" pitchFamily="34" charset="0"/>
              <a:buChar char="•"/>
            </a:pPr>
            <a:r>
              <a:rPr lang="en-US" altLang="en-US" dirty="0"/>
              <a:t>% Antecedent to Main Event = 90%</a:t>
            </a:r>
          </a:p>
          <a:p>
            <a:pPr marL="171450" indent="-171450">
              <a:buFont typeface="Arial" panose="020B0604020202020204" pitchFamily="34" charset="0"/>
              <a:buChar char="•"/>
            </a:pPr>
            <a:r>
              <a:rPr lang="en-US" altLang="en-US" dirty="0"/>
              <a:t>Lag Between Antecedent Event and Main Event = 1 Day</a:t>
            </a:r>
          </a:p>
        </p:txBody>
      </p:sp>
    </p:spTree>
    <p:extLst>
      <p:ext uri="{BB962C8B-B14F-4D97-AF65-F5344CB8AC3E}">
        <p14:creationId xmlns:p14="http://schemas.microsoft.com/office/powerpoint/2010/main" val="8757160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altLang="en-US" dirty="0"/>
              <a:t>Do not assume that outlets will be operable during large events unless they’re specifically designed to handle the stressors that will be placed upon them.</a:t>
            </a:r>
          </a:p>
          <a:p>
            <a:pPr marL="171450" indent="-171450">
              <a:buFont typeface="Arial" panose="020B0604020202020204" pitchFamily="34" charset="0"/>
              <a:buChar char="•"/>
            </a:pPr>
            <a:r>
              <a:rPr lang="en-US" altLang="en-US" dirty="0"/>
              <a:t>For instance, debris blockage can</a:t>
            </a:r>
            <a:r>
              <a:rPr lang="en-US" altLang="en-US" baseline="0" dirty="0"/>
              <a:t> dramatically reduce the outlet works or spillway capacity during large events.</a:t>
            </a:r>
            <a:endParaRPr lang="en-US" altLang="en-US" dirty="0"/>
          </a:p>
        </p:txBody>
      </p:sp>
    </p:spTree>
    <p:extLst>
      <p:ext uri="{BB962C8B-B14F-4D97-AF65-F5344CB8AC3E}">
        <p14:creationId xmlns:p14="http://schemas.microsoft.com/office/powerpoint/2010/main" val="33796256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a:p>
            <a:pPr eaLnBrk="1" hangingPunct="1"/>
            <a:endParaRPr lang="en-US" altLang="en-US"/>
          </a:p>
          <a:p>
            <a:pPr eaLnBrk="1" hangingPunct="1"/>
            <a:endParaRPr lang="en-US" altLang="en-US"/>
          </a:p>
        </p:txBody>
      </p:sp>
    </p:spTree>
    <p:extLst>
      <p:ext uri="{BB962C8B-B14F-4D97-AF65-F5344CB8AC3E}">
        <p14:creationId xmlns:p14="http://schemas.microsoft.com/office/powerpoint/2010/main" val="34222544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 typeface="Arial" pitchFamily="34" charset="0"/>
              <a:buChar char="•"/>
            </a:pPr>
            <a:r>
              <a:rPr lang="en-US" sz="1200" kern="1200" dirty="0">
                <a:solidFill>
                  <a:schemeClr val="tx1"/>
                </a:solidFill>
                <a:latin typeface="Arial" charset="0"/>
                <a:ea typeface="+mn-ea"/>
                <a:cs typeface="+mn-cs"/>
              </a:rPr>
              <a:t> According to Sherman, 1932, who originally proposed the unit hydrograph concept, the unit hydrograph of a watershed is “…the basin outflow resulting from one unit of direct runoff generated uniformly over the drainage area at a uniform rainfall rate during a specified period of rainfall duration.”  This implies that </a:t>
            </a:r>
            <a:r>
              <a:rPr lang="en-US" sz="1200" kern="1200" baseline="0" dirty="0">
                <a:solidFill>
                  <a:schemeClr val="tx1"/>
                </a:solidFill>
                <a:latin typeface="Arial" charset="0"/>
                <a:ea typeface="+mn-ea"/>
                <a:cs typeface="+mn-cs"/>
              </a:rPr>
              <a:t>the response of 2 inches of runoff over a given time is 2 times the response of 1 inches of runoff over the same amount of time.</a:t>
            </a:r>
            <a:endParaRPr lang="en-US" sz="1200" kern="1200" dirty="0">
              <a:solidFill>
                <a:schemeClr val="tx1"/>
              </a:solidFill>
              <a:latin typeface="Arial" charset="0"/>
              <a:ea typeface="+mn-ea"/>
              <a:cs typeface="+mn-cs"/>
            </a:endParaRPr>
          </a:p>
          <a:p>
            <a:pPr>
              <a:buFont typeface="Arial" pitchFamily="34" charset="0"/>
              <a:buChar char="•"/>
            </a:pPr>
            <a:endParaRPr lang="en-US" sz="1200" kern="1200" dirty="0">
              <a:solidFill>
                <a:schemeClr val="tx1"/>
              </a:solidFill>
              <a:latin typeface="Arial" charset="0"/>
              <a:ea typeface="+mn-ea"/>
              <a:cs typeface="+mn-cs"/>
            </a:endParaRPr>
          </a:p>
          <a:p>
            <a:pPr>
              <a:buFont typeface="Arial" pitchFamily="34" charset="0"/>
              <a:buChar char="•"/>
            </a:pPr>
            <a:r>
              <a:rPr lang="en-US" sz="1200" kern="1200" dirty="0">
                <a:solidFill>
                  <a:schemeClr val="tx1"/>
                </a:solidFill>
                <a:latin typeface="Arial" charset="0"/>
                <a:ea typeface="+mn-ea"/>
                <a:cs typeface="+mn-cs"/>
              </a:rPr>
              <a:t> However, due to differences within hydraulic reactions between large and small precipitation events, the corresponding unit hydrographs of a given watershed have not been found to be equal, as implied by unit hydrograph theory.  </a:t>
            </a:r>
            <a:r>
              <a:rPr lang="en-US" sz="1200" kern="1200" dirty="0" err="1">
                <a:solidFill>
                  <a:schemeClr val="tx1"/>
                </a:solidFill>
                <a:latin typeface="Arial" charset="0"/>
                <a:ea typeface="+mn-ea"/>
                <a:cs typeface="+mn-cs"/>
              </a:rPr>
              <a:t>Minshall</a:t>
            </a:r>
            <a:r>
              <a:rPr lang="en-US" sz="1200" kern="1200" dirty="0">
                <a:solidFill>
                  <a:schemeClr val="tx1"/>
                </a:solidFill>
                <a:latin typeface="Arial" charset="0"/>
                <a:ea typeface="+mn-ea"/>
                <a:cs typeface="+mn-cs"/>
              </a:rPr>
              <a:t>, 1960 was one of the first people to explore the </a:t>
            </a:r>
            <a:r>
              <a:rPr lang="en-US" sz="1200" kern="1200" baseline="0" dirty="0">
                <a:solidFill>
                  <a:schemeClr val="tx1"/>
                </a:solidFill>
                <a:latin typeface="Arial" charset="0"/>
                <a:ea typeface="+mn-ea"/>
                <a:cs typeface="+mn-cs"/>
              </a:rPr>
              <a:t>different runoff hydrographs that resulted from differing intensities of precipitation.  The graph shown here is from his classic report in 1960.  He showed that as precipitation intensity increases, runoff tends to arrive sooner in time and with a greater peak flow rate.  This is due to greater depths in stream channels and overland planes; as water depth increases, effective roughness decreases leading to shorter travel times, etc.</a:t>
            </a:r>
            <a:endParaRPr lang="en-US" dirty="0"/>
          </a:p>
          <a:p>
            <a:pPr eaLnBrk="1" hangingPunct="1"/>
            <a:endParaRPr lang="en-US" altLang="en-US" dirty="0"/>
          </a:p>
        </p:txBody>
      </p:sp>
    </p:spTree>
    <p:extLst>
      <p:ext uri="{BB962C8B-B14F-4D97-AF65-F5344CB8AC3E}">
        <p14:creationId xmlns:p14="http://schemas.microsoft.com/office/powerpoint/2010/main" val="288997879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a:p>
            <a:pPr eaLnBrk="1" hangingPunct="1"/>
            <a:endParaRPr lang="en-US" altLang="en-US"/>
          </a:p>
          <a:p>
            <a:pPr eaLnBrk="1" hangingPunct="1"/>
            <a:endParaRPr lang="en-US" altLang="en-US"/>
          </a:p>
        </p:txBody>
      </p:sp>
    </p:spTree>
    <p:extLst>
      <p:ext uri="{BB962C8B-B14F-4D97-AF65-F5344CB8AC3E}">
        <p14:creationId xmlns:p14="http://schemas.microsoft.com/office/powerpoint/2010/main" val="10033740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defTabSz="966612">
              <a:buFont typeface="Arial" pitchFamily="34" charset="0"/>
              <a:buChar char="•"/>
              <a:defRPr/>
            </a:pPr>
            <a:r>
              <a:rPr lang="en-US" sz="1300" dirty="0"/>
              <a:t> Here are examples of peaking the unit response inflow to a dam by 25-</a:t>
            </a:r>
            <a:r>
              <a:rPr lang="en-US" sz="1300" baseline="0" dirty="0"/>
              <a:t>, 50-, 75-, and 100-percent.  Notice that the peak flow rate increases, time to peak decreases, but the total runoff volume remains the same (ONE INCH).</a:t>
            </a:r>
            <a:endParaRPr lang="en-US" baseline="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25</a:t>
            </a:fld>
            <a:endParaRPr lang="en-US"/>
          </a:p>
        </p:txBody>
      </p:sp>
    </p:spTree>
    <p:extLst>
      <p:ext uri="{BB962C8B-B14F-4D97-AF65-F5344CB8AC3E}">
        <p14:creationId xmlns:p14="http://schemas.microsoft.com/office/powerpoint/2010/main" val="39726145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a:p>
            <a:pPr eaLnBrk="1" hangingPunct="1"/>
            <a:endParaRPr lang="en-US" altLang="en-US"/>
          </a:p>
          <a:p>
            <a:pPr eaLnBrk="1" hangingPunct="1"/>
            <a:endParaRPr lang="en-US" altLang="en-US"/>
          </a:p>
        </p:txBody>
      </p:sp>
    </p:spTree>
    <p:extLst>
      <p:ext uri="{BB962C8B-B14F-4D97-AF65-F5344CB8AC3E}">
        <p14:creationId xmlns:p14="http://schemas.microsoft.com/office/powerpoint/2010/main" val="155604750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a:p>
            <a:pPr eaLnBrk="1" hangingPunct="1"/>
            <a:endParaRPr lang="en-US" altLang="en-US"/>
          </a:p>
          <a:p>
            <a:pPr eaLnBrk="1" hangingPunct="1"/>
            <a:endParaRPr lang="en-US" altLang="en-US"/>
          </a:p>
        </p:txBody>
      </p:sp>
    </p:spTree>
    <p:extLst>
      <p:ext uri="{BB962C8B-B14F-4D97-AF65-F5344CB8AC3E}">
        <p14:creationId xmlns:p14="http://schemas.microsoft.com/office/powerpoint/2010/main" val="44177204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a:p>
            <a:pPr eaLnBrk="1" hangingPunct="1"/>
            <a:endParaRPr lang="en-US" altLang="en-US"/>
          </a:p>
          <a:p>
            <a:pPr eaLnBrk="1" hangingPunct="1"/>
            <a:endParaRPr lang="en-US" altLang="en-US"/>
          </a:p>
        </p:txBody>
      </p:sp>
    </p:spTree>
    <p:extLst>
      <p:ext uri="{BB962C8B-B14F-4D97-AF65-F5344CB8AC3E}">
        <p14:creationId xmlns:p14="http://schemas.microsoft.com/office/powerpoint/2010/main" val="31059530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a:p>
            <a:pPr eaLnBrk="1" hangingPunct="1"/>
            <a:endParaRPr lang="en-US" altLang="en-US"/>
          </a:p>
          <a:p>
            <a:pPr eaLnBrk="1" hangingPunct="1"/>
            <a:endParaRPr lang="en-US" altLang="en-US"/>
          </a:p>
        </p:txBody>
      </p:sp>
    </p:spTree>
    <p:extLst>
      <p:ext uri="{BB962C8B-B14F-4D97-AF65-F5344CB8AC3E}">
        <p14:creationId xmlns:p14="http://schemas.microsoft.com/office/powerpoint/2010/main" val="13873967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eaLnBrk="1" hangingPunct="1">
              <a:buFont typeface="Arial" panose="020B0604020202020204" pitchFamily="34" charset="0"/>
              <a:buChar char="•"/>
            </a:pPr>
            <a:endParaRPr lang="en-US" altLang="en-US" sz="1000" dirty="0">
              <a:latin typeface="Arial" panose="020B0604020202020204" pitchFamily="34" charset="0"/>
            </a:endParaRPr>
          </a:p>
        </p:txBody>
      </p:sp>
    </p:spTree>
    <p:extLst>
      <p:ext uri="{BB962C8B-B14F-4D97-AF65-F5344CB8AC3E}">
        <p14:creationId xmlns:p14="http://schemas.microsoft.com/office/powerpoint/2010/main" val="339722629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a:p>
            <a:pPr eaLnBrk="1" hangingPunct="1"/>
            <a:endParaRPr lang="en-US" altLang="en-US"/>
          </a:p>
          <a:p>
            <a:pPr eaLnBrk="1" hangingPunct="1"/>
            <a:endParaRPr lang="en-US" altLang="en-US"/>
          </a:p>
        </p:txBody>
      </p:sp>
    </p:spTree>
    <p:extLst>
      <p:ext uri="{BB962C8B-B14F-4D97-AF65-F5344CB8AC3E}">
        <p14:creationId xmlns:p14="http://schemas.microsoft.com/office/powerpoint/2010/main" val="297843317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a:p>
            <a:pPr eaLnBrk="1" hangingPunct="1"/>
            <a:endParaRPr lang="en-US" altLang="en-US"/>
          </a:p>
          <a:p>
            <a:pPr eaLnBrk="1" hangingPunct="1"/>
            <a:endParaRPr lang="en-US" altLang="en-US"/>
          </a:p>
        </p:txBody>
      </p:sp>
    </p:spTree>
    <p:extLst>
      <p:ext uri="{BB962C8B-B14F-4D97-AF65-F5344CB8AC3E}">
        <p14:creationId xmlns:p14="http://schemas.microsoft.com/office/powerpoint/2010/main" val="180180275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a:p>
            <a:pPr eaLnBrk="1" hangingPunct="1"/>
            <a:endParaRPr lang="en-US" altLang="en-US"/>
          </a:p>
          <a:p>
            <a:pPr eaLnBrk="1" hangingPunct="1"/>
            <a:endParaRPr lang="en-US" altLang="en-US"/>
          </a:p>
        </p:txBody>
      </p:sp>
    </p:spTree>
    <p:extLst>
      <p:ext uri="{BB962C8B-B14F-4D97-AF65-F5344CB8AC3E}">
        <p14:creationId xmlns:p14="http://schemas.microsoft.com/office/powerpoint/2010/main" val="62384556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a:p>
            <a:pPr eaLnBrk="1" hangingPunct="1"/>
            <a:endParaRPr lang="en-US" altLang="en-US"/>
          </a:p>
          <a:p>
            <a:pPr eaLnBrk="1" hangingPunct="1"/>
            <a:endParaRPr lang="en-US" altLang="en-US"/>
          </a:p>
        </p:txBody>
      </p:sp>
    </p:spTree>
    <p:extLst>
      <p:ext uri="{BB962C8B-B14F-4D97-AF65-F5344CB8AC3E}">
        <p14:creationId xmlns:p14="http://schemas.microsoft.com/office/powerpoint/2010/main" val="306583808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a:p>
            <a:pPr eaLnBrk="1" hangingPunct="1"/>
            <a:endParaRPr lang="en-US" altLang="en-US"/>
          </a:p>
          <a:p>
            <a:pPr eaLnBrk="1" hangingPunct="1"/>
            <a:endParaRPr lang="en-US" altLang="en-US"/>
          </a:p>
        </p:txBody>
      </p:sp>
    </p:spTree>
    <p:extLst>
      <p:ext uri="{BB962C8B-B14F-4D97-AF65-F5344CB8AC3E}">
        <p14:creationId xmlns:p14="http://schemas.microsoft.com/office/powerpoint/2010/main" val="135598544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a:p>
            <a:pPr eaLnBrk="1" hangingPunct="1"/>
            <a:endParaRPr lang="en-US" altLang="en-US"/>
          </a:p>
          <a:p>
            <a:pPr eaLnBrk="1" hangingPunct="1"/>
            <a:endParaRPr lang="en-US" altLang="en-US"/>
          </a:p>
        </p:txBody>
      </p:sp>
    </p:spTree>
    <p:extLst>
      <p:ext uri="{BB962C8B-B14F-4D97-AF65-F5344CB8AC3E}">
        <p14:creationId xmlns:p14="http://schemas.microsoft.com/office/powerpoint/2010/main" val="351693903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000" kern="1200" baseline="0" dirty="0">
                <a:solidFill>
                  <a:schemeClr val="tx1"/>
                </a:solidFill>
                <a:latin typeface="Arial" charset="0"/>
                <a:ea typeface="+mn-ea"/>
                <a:cs typeface="+mn-cs"/>
              </a:rPr>
              <a:t> As a sanity check, the best estimate PMF was plotted on the nationwide envelope curve</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000" kern="1200" baseline="0" dirty="0">
                <a:solidFill>
                  <a:schemeClr val="tx1"/>
                </a:solidFill>
                <a:latin typeface="Arial" charset="0"/>
                <a:ea typeface="+mn-ea"/>
                <a:cs typeface="+mn-cs"/>
              </a:rPr>
              <a:t> The best estimate of ~120,000 </a:t>
            </a:r>
            <a:r>
              <a:rPr lang="en-US" sz="1000" kern="1200" baseline="0" dirty="0" err="1">
                <a:solidFill>
                  <a:schemeClr val="tx1"/>
                </a:solidFill>
                <a:latin typeface="Arial" charset="0"/>
                <a:ea typeface="+mn-ea"/>
                <a:cs typeface="+mn-cs"/>
              </a:rPr>
              <a:t>cfs</a:t>
            </a:r>
            <a:r>
              <a:rPr lang="en-US" sz="1000" kern="1200" baseline="0" dirty="0">
                <a:solidFill>
                  <a:schemeClr val="tx1"/>
                </a:solidFill>
                <a:latin typeface="Arial" charset="0"/>
                <a:ea typeface="+mn-ea"/>
                <a:cs typeface="+mn-cs"/>
              </a:rPr>
              <a:t> plots near the envelope curve for a ~60 mi</a:t>
            </a:r>
            <a:r>
              <a:rPr lang="en-US" sz="1000" kern="1200" baseline="30000" dirty="0">
                <a:solidFill>
                  <a:schemeClr val="tx1"/>
                </a:solidFill>
                <a:latin typeface="Arial" charset="0"/>
                <a:ea typeface="+mn-ea"/>
                <a:cs typeface="+mn-cs"/>
              </a:rPr>
              <a:t>2</a:t>
            </a:r>
            <a:r>
              <a:rPr lang="en-US" sz="1000" kern="1200" baseline="0" dirty="0">
                <a:solidFill>
                  <a:schemeClr val="tx1"/>
                </a:solidFill>
                <a:latin typeface="Arial" charset="0"/>
                <a:ea typeface="+mn-ea"/>
                <a:cs typeface="+mn-cs"/>
              </a:rPr>
              <a:t> drainage area</a:t>
            </a:r>
          </a:p>
        </p:txBody>
      </p:sp>
    </p:spTree>
    <p:extLst>
      <p:ext uri="{BB962C8B-B14F-4D97-AF65-F5344CB8AC3E}">
        <p14:creationId xmlns:p14="http://schemas.microsoft.com/office/powerpoint/2010/main" val="234198541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a:p>
            <a:pPr eaLnBrk="1" hangingPunct="1"/>
            <a:endParaRPr lang="en-US" altLang="en-US"/>
          </a:p>
          <a:p>
            <a:pPr eaLnBrk="1" hangingPunct="1"/>
            <a:endParaRPr lang="en-US" altLang="en-US"/>
          </a:p>
        </p:txBody>
      </p:sp>
    </p:spTree>
    <p:extLst>
      <p:ext uri="{BB962C8B-B14F-4D97-AF65-F5344CB8AC3E}">
        <p14:creationId xmlns:p14="http://schemas.microsoft.com/office/powerpoint/2010/main" val="735478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xfrm>
            <a:off x="557213" y="4560888"/>
            <a:ext cx="6361112" cy="43211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32638444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97013" y="1200150"/>
            <a:ext cx="4321175" cy="3240088"/>
          </a:xfrm>
        </p:spPr>
      </p:sp>
      <p:sp>
        <p:nvSpPr>
          <p:cNvPr id="3" name="Notes Placeholder 2"/>
          <p:cNvSpPr>
            <a:spLocks noGrp="1"/>
          </p:cNvSpPr>
          <p:nvPr>
            <p:ph type="body" idx="1"/>
          </p:nvPr>
        </p:nvSpPr>
        <p:spPr/>
        <p:txBody>
          <a:bodyPr/>
          <a:lstStyle/>
          <a:p>
            <a:pPr defTabSz="966529">
              <a:defRPr/>
            </a:pPr>
            <a:r>
              <a:rPr lang="en-US" dirty="0"/>
              <a:t>A definition</a:t>
            </a:r>
            <a:r>
              <a:rPr lang="en-US" baseline="0" dirty="0"/>
              <a:t> of calibration from </a:t>
            </a:r>
            <a:r>
              <a:rPr lang="en-US" dirty="0" err="1"/>
              <a:t>Rykiel</a:t>
            </a:r>
            <a:r>
              <a:rPr lang="en-US" dirty="0"/>
              <a:t> (1996).</a:t>
            </a:r>
          </a:p>
          <a:p>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4</a:t>
            </a:fld>
            <a:endParaRPr lang="en-US"/>
          </a:p>
        </p:txBody>
      </p:sp>
    </p:spTree>
    <p:extLst>
      <p:ext uri="{BB962C8B-B14F-4D97-AF65-F5344CB8AC3E}">
        <p14:creationId xmlns:p14="http://schemas.microsoft.com/office/powerpoint/2010/main" val="29104955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97013" y="1200150"/>
            <a:ext cx="4321175" cy="3240088"/>
          </a:xfrm>
        </p:spPr>
      </p:sp>
      <p:sp>
        <p:nvSpPr>
          <p:cNvPr id="3" name="Notes Placeholder 2"/>
          <p:cNvSpPr>
            <a:spLocks noGrp="1"/>
          </p:cNvSpPr>
          <p:nvPr>
            <p:ph type="body" idx="1"/>
          </p:nvPr>
        </p:nvSpPr>
        <p:spPr/>
        <p:txBody>
          <a:bodyPr/>
          <a:lstStyle/>
          <a:p>
            <a:pPr marL="171450" indent="-171450" defTabSz="966529">
              <a:buFont typeface="Arial" panose="020B0604020202020204" pitchFamily="34" charset="0"/>
              <a:buChar char="•"/>
              <a:defRPr/>
            </a:pPr>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5</a:t>
            </a:fld>
            <a:endParaRPr lang="en-US"/>
          </a:p>
        </p:txBody>
      </p:sp>
    </p:spTree>
    <p:extLst>
      <p:ext uri="{BB962C8B-B14F-4D97-AF65-F5344CB8AC3E}">
        <p14:creationId xmlns:p14="http://schemas.microsoft.com/office/powerpoint/2010/main" val="38843290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eaLnBrk="1" hangingPunct="1">
              <a:buFont typeface="Arial" panose="020B0604020202020204" pitchFamily="34" charset="0"/>
              <a:buChar char="•"/>
            </a:pPr>
            <a:endParaRPr lang="en-US" altLang="en-US" sz="1000" dirty="0">
              <a:latin typeface="Arial" panose="020B0604020202020204" pitchFamily="34" charset="0"/>
            </a:endParaRPr>
          </a:p>
        </p:txBody>
      </p:sp>
    </p:spTree>
    <p:extLst>
      <p:ext uri="{BB962C8B-B14F-4D97-AF65-F5344CB8AC3E}">
        <p14:creationId xmlns:p14="http://schemas.microsoft.com/office/powerpoint/2010/main" val="37595372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eaLnBrk="1" hangingPunct="1">
              <a:buFont typeface="Arial" panose="020B0604020202020204" pitchFamily="34" charset="0"/>
              <a:buChar char="•"/>
            </a:pPr>
            <a:endParaRPr lang="en-US" altLang="en-US" sz="1000" dirty="0">
              <a:latin typeface="Arial" panose="020B0604020202020204" pitchFamily="34" charset="0"/>
            </a:endParaRPr>
          </a:p>
        </p:txBody>
      </p:sp>
    </p:spTree>
    <p:extLst>
      <p:ext uri="{BB962C8B-B14F-4D97-AF65-F5344CB8AC3E}">
        <p14:creationId xmlns:p14="http://schemas.microsoft.com/office/powerpoint/2010/main" val="15192551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a:xfrm>
            <a:off x="1033463" y="4560888"/>
            <a:ext cx="5305425" cy="43211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eaLnBrk="1" hangingPunct="1"/>
            <a:r>
              <a:rPr lang="en-US" altLang="en-US" sz="1000" dirty="0">
                <a:latin typeface="Arial" panose="020B0604020202020204" pitchFamily="34" charset="0"/>
              </a:rPr>
              <a:t>Strategy</a:t>
            </a:r>
          </a:p>
          <a:p>
            <a:pPr marL="228600" indent="-228600" eaLnBrk="1" hangingPunct="1">
              <a:buFontTx/>
              <a:buAutoNum type="arabicPeriod"/>
            </a:pPr>
            <a:r>
              <a:rPr lang="en-US" altLang="en-US" sz="1000" dirty="0">
                <a:latin typeface="Arial" panose="020B0604020202020204" pitchFamily="34" charset="0"/>
              </a:rPr>
              <a:t>Choose</a:t>
            </a:r>
            <a:r>
              <a:rPr lang="en-US" altLang="en-US" sz="1000" baseline="0" dirty="0">
                <a:latin typeface="Arial" panose="020B0604020202020204" pitchFamily="34" charset="0"/>
              </a:rPr>
              <a:t> appropriate events</a:t>
            </a:r>
          </a:p>
          <a:p>
            <a:pPr marL="228600" indent="-228600" eaLnBrk="1" hangingPunct="1">
              <a:buFontTx/>
              <a:buAutoNum type="arabicPeriod"/>
            </a:pPr>
            <a:r>
              <a:rPr lang="en-US" altLang="en-US" sz="1000" dirty="0">
                <a:latin typeface="Arial" panose="020B0604020202020204" pitchFamily="34" charset="0"/>
              </a:rPr>
              <a:t>Calibrate headwater basins first</a:t>
            </a:r>
          </a:p>
          <a:p>
            <a:pPr marL="228600" indent="-228600" eaLnBrk="1" hangingPunct="1">
              <a:buFontTx/>
              <a:buAutoNum type="arabicPeriod"/>
            </a:pPr>
            <a:r>
              <a:rPr lang="en-US" altLang="en-US" sz="1000" dirty="0">
                <a:latin typeface="Arial" panose="020B0604020202020204" pitchFamily="34" charset="0"/>
              </a:rPr>
              <a:t>Adjust as few parameters as possible</a:t>
            </a:r>
          </a:p>
          <a:p>
            <a:pPr marL="228600" indent="-228600" eaLnBrk="1" hangingPunct="1">
              <a:buFontTx/>
              <a:buAutoNum type="arabicPeriod"/>
            </a:pPr>
            <a:r>
              <a:rPr lang="en-US" altLang="en-US" sz="1000" dirty="0">
                <a:latin typeface="Arial" panose="020B0604020202020204" pitchFamily="34" charset="0"/>
              </a:rPr>
              <a:t>Understand the process – prevent unreasonable parameter values</a:t>
            </a:r>
          </a:p>
          <a:p>
            <a:pPr marL="228600" indent="-228600" eaLnBrk="1" hangingPunct="1">
              <a:buFontTx/>
              <a:buAutoNum type="arabicPeriod"/>
            </a:pPr>
            <a:r>
              <a:rPr lang="en-US" altLang="en-US" sz="1000" dirty="0">
                <a:latin typeface="Arial" panose="020B0604020202020204" pitchFamily="34" charset="0"/>
              </a:rPr>
              <a:t>Manual calibration, then automatic</a:t>
            </a:r>
          </a:p>
          <a:p>
            <a:pPr marL="228600" indent="-228600" eaLnBrk="1" hangingPunct="1">
              <a:buFontTx/>
              <a:buAutoNum type="arabicPeriod"/>
            </a:pPr>
            <a:r>
              <a:rPr lang="en-US" altLang="en-US" sz="1000" dirty="0">
                <a:latin typeface="Arial" panose="020B0604020202020204" pitchFamily="34" charset="0"/>
              </a:rPr>
              <a:t>Use statistical metrics to gauge goodness of fit</a:t>
            </a:r>
          </a:p>
        </p:txBody>
      </p:sp>
    </p:spTree>
    <p:extLst>
      <p:ext uri="{BB962C8B-B14F-4D97-AF65-F5344CB8AC3E}">
        <p14:creationId xmlns:p14="http://schemas.microsoft.com/office/powerpoint/2010/main" val="26269889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97013" y="1200150"/>
            <a:ext cx="4321175" cy="3240088"/>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Compare </a:t>
            </a:r>
            <a:r>
              <a:rPr lang="en-US" baseline="0" dirty="0"/>
              <a:t>peak, timing, and volume of the event being modeled. </a:t>
            </a:r>
          </a:p>
          <a:p>
            <a:pPr marL="171450" indent="-171450">
              <a:buFont typeface="Arial" panose="020B0604020202020204" pitchFamily="34" charset="0"/>
              <a:buChar char="•"/>
            </a:pPr>
            <a:r>
              <a:rPr lang="en-US" baseline="0" dirty="0"/>
              <a:t>Also, statistical performance metrics should be used to quantify model performance.</a:t>
            </a:r>
          </a:p>
        </p:txBody>
      </p:sp>
      <p:sp>
        <p:nvSpPr>
          <p:cNvPr id="4" name="Slide Number Placeholder 3"/>
          <p:cNvSpPr>
            <a:spLocks noGrp="1"/>
          </p:cNvSpPr>
          <p:nvPr>
            <p:ph type="sldNum" sz="quarter" idx="10"/>
          </p:nvPr>
        </p:nvSpPr>
        <p:spPr/>
        <p:txBody>
          <a:bodyPr/>
          <a:lstStyle/>
          <a:p>
            <a:fld id="{16E1912A-B902-460F-99AC-A8ECA3C8CF43}" type="slidenum">
              <a:rPr lang="en-US" smtClean="0"/>
              <a:t>9</a:t>
            </a:fld>
            <a:endParaRPr lang="en-US"/>
          </a:p>
        </p:txBody>
      </p:sp>
    </p:spTree>
    <p:extLst>
      <p:ext uri="{BB962C8B-B14F-4D97-AF65-F5344CB8AC3E}">
        <p14:creationId xmlns:p14="http://schemas.microsoft.com/office/powerpoint/2010/main" val="26479801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34150" y="152400"/>
            <a:ext cx="2152650" cy="59737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76200" y="152400"/>
            <a:ext cx="6305550" cy="59737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0093DC64-74E0-4A49-9888-59622548030D}"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F2031BD-0E64-4A86-9567-1E14D3ADF6F3}"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FCC56DF7-367E-4811-9330-C007CC4274B2}"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2AA03D6C-86EA-469A-A1ED-623BCE881FDB}"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a:ln/>
        </p:spPr>
        <p:txBody>
          <a:bodyPr/>
          <a:lstStyle>
            <a:lvl1pPr>
              <a:defRPr/>
            </a:lvl1pPr>
          </a:lstStyle>
          <a:p>
            <a:pPr>
              <a:defRPr/>
            </a:pPr>
            <a:fld id="{D3079902-D6AF-40F8-AC34-14AC154F54A9}"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9F794631-A7C0-40A3-90C7-BFD6F6F83EAC}"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30FCD627-44FF-47A1-8CF2-DCEAA2411CCA}"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E56EF66-862A-4D1C-AE83-5C85B6C6A35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6048A792-5A51-42A6-A3C0-D1ADEBB7B141}"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7D21AE95-B06E-4192-B107-53B7680115E1}"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2117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2117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289FB03-3883-4F24-8E9C-8EB611F4303E}" type="slidenum">
              <a:rPr lang="en-US"/>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FA8D6863-7EE6-4B0E-9108-A07C7B5CB3F6}" type="slidenum">
              <a:rPr lang="en-US"/>
              <a:pPr>
                <a:defRPr/>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143000" y="609600"/>
            <a:ext cx="7772400" cy="1143000"/>
          </a:xfrm>
        </p:spPr>
        <p:txBody>
          <a:bodyPr/>
          <a:lstStyle/>
          <a:p>
            <a:r>
              <a:rPr lang="en-US"/>
              <a:t>Click to edit Master title style</a:t>
            </a:r>
          </a:p>
        </p:txBody>
      </p:sp>
      <p:sp>
        <p:nvSpPr>
          <p:cNvPr id="3" name="Table Placeholder 2"/>
          <p:cNvSpPr>
            <a:spLocks noGrp="1"/>
          </p:cNvSpPr>
          <p:nvPr>
            <p:ph type="tbl" idx="1"/>
          </p:nvPr>
        </p:nvSpPr>
        <p:spPr>
          <a:xfrm>
            <a:off x="1143000" y="1981200"/>
            <a:ext cx="7772400" cy="4114800"/>
          </a:xfrm>
        </p:spPr>
        <p:txBody>
          <a:bodyPr/>
          <a:lstStyle/>
          <a:p>
            <a:pPr lvl="0"/>
            <a:endParaRPr lang="en-US" noProof="0"/>
          </a:p>
        </p:txBody>
      </p:sp>
      <p:sp>
        <p:nvSpPr>
          <p:cNvPr id="4" name="Rectangle 4"/>
          <p:cNvSpPr>
            <a:spLocks noGrp="1" noChangeArrowheads="1"/>
          </p:cNvSpPr>
          <p:nvPr>
            <p:ph type="dt" sz="half" idx="10"/>
          </p:nvPr>
        </p:nvSpPr>
        <p:spPr>
          <a:xfrm>
            <a:off x="1143000" y="6248400"/>
            <a:ext cx="1905000" cy="457200"/>
          </a:xfrm>
          <a:prstGeom prst="rect">
            <a:avLst/>
          </a:prstGeom>
          <a:ln/>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3581400" y="6248400"/>
            <a:ext cx="2895600" cy="457200"/>
          </a:xfrm>
          <a:prstGeom prst="rect">
            <a:avLst/>
          </a:prstGeom>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3BC68976-008B-4E19-BF9B-23CEC4B835CD}" type="slidenum">
              <a:rPr lang="en-US" altLang="en-US"/>
              <a:pPr/>
              <a:t>‹#›</a:t>
            </a:fld>
            <a:endParaRPr lang="en-US" altLang="en-US"/>
          </a:p>
        </p:txBody>
      </p:sp>
    </p:spTree>
    <p:extLst>
      <p:ext uri="{BB962C8B-B14F-4D97-AF65-F5344CB8AC3E}">
        <p14:creationId xmlns:p14="http://schemas.microsoft.com/office/powerpoint/2010/main" val="13507014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image" Target="../media/image7.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6.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 name="Picture 12"/>
          <p:cNvPicPr>
            <a:picLocks noChangeAspect="1"/>
          </p:cNvPicPr>
          <p:nvPr userDrawn="1"/>
        </p:nvPicPr>
        <p:blipFill rotWithShape="1">
          <a:blip r:embed="rId13">
            <a:extLst>
              <a:ext uri="{28A0092B-C50C-407E-A947-70E740481C1C}">
                <a14:useLocalDpi xmlns:a14="http://schemas.microsoft.com/office/drawing/2010/main" val="0"/>
              </a:ext>
            </a:extLst>
          </a:blip>
          <a:srcRect t="18926" r="15070"/>
          <a:stretch/>
        </p:blipFill>
        <p:spPr>
          <a:xfrm>
            <a:off x="4943475" y="1447800"/>
            <a:ext cx="4200525" cy="2611377"/>
          </a:xfrm>
          <a:prstGeom prst="rect">
            <a:avLst/>
          </a:prstGeom>
        </p:spPr>
      </p:pic>
      <p:pic>
        <p:nvPicPr>
          <p:cNvPr id="2" name="Picture 1"/>
          <p:cNvPicPr>
            <a:picLocks noChangeAspect="1"/>
          </p:cNvPicPr>
          <p:nvPr userDrawn="1"/>
        </p:nvPicPr>
        <p:blipFill rotWithShape="1">
          <a:blip r:embed="rId14">
            <a:extLst>
              <a:ext uri="{28A0092B-C50C-407E-A947-70E740481C1C}">
                <a14:useLocalDpi xmlns:a14="http://schemas.microsoft.com/office/drawing/2010/main" val="0"/>
              </a:ext>
            </a:extLst>
          </a:blip>
          <a:srcRect b="22172"/>
          <a:stretch/>
        </p:blipFill>
        <p:spPr>
          <a:xfrm>
            <a:off x="3983940" y="3657600"/>
            <a:ext cx="5160060" cy="3200400"/>
          </a:xfrm>
          <a:prstGeom prst="rect">
            <a:avLst/>
          </a:prstGeom>
        </p:spPr>
      </p:pic>
      <p:grpSp>
        <p:nvGrpSpPr>
          <p:cNvPr id="2055" name="Group 68"/>
          <p:cNvGrpSpPr>
            <a:grpSpLocks/>
          </p:cNvGrpSpPr>
          <p:nvPr userDrawn="1"/>
        </p:nvGrpSpPr>
        <p:grpSpPr bwMode="auto">
          <a:xfrm>
            <a:off x="0" y="0"/>
            <a:ext cx="9144000" cy="6861175"/>
            <a:chOff x="0" y="0"/>
            <a:chExt cx="5760" cy="4322"/>
          </a:xfrm>
        </p:grpSpPr>
        <p:grpSp>
          <p:nvGrpSpPr>
            <p:cNvPr id="2056" name="Group 69"/>
            <p:cNvGrpSpPr>
              <a:grpSpLocks/>
            </p:cNvGrpSpPr>
            <p:nvPr userDrawn="1"/>
          </p:nvGrpSpPr>
          <p:grpSpPr bwMode="auto">
            <a:xfrm>
              <a:off x="0" y="0"/>
              <a:ext cx="5760" cy="4322"/>
              <a:chOff x="0" y="0"/>
              <a:chExt cx="5760" cy="4322"/>
            </a:xfrm>
          </p:grpSpPr>
          <p:pic>
            <p:nvPicPr>
              <p:cNvPr id="2058" name="Picture 70" descr="ppt_camo_bkgrnd-03"/>
              <p:cNvPicPr>
                <a:picLocks noChangeAspect="1" noChangeArrowheads="1"/>
              </p:cNvPicPr>
              <p:nvPr userDrawn="1"/>
            </p:nvPicPr>
            <p:blipFill>
              <a:blip r:embed="rId15" cstate="print"/>
              <a:srcRect/>
              <a:stretch>
                <a:fillRect/>
              </a:stretch>
            </p:blipFill>
            <p:spPr bwMode="auto">
              <a:xfrm>
                <a:off x="0" y="0"/>
                <a:ext cx="5760" cy="4322"/>
              </a:xfrm>
              <a:prstGeom prst="rect">
                <a:avLst/>
              </a:prstGeom>
              <a:noFill/>
              <a:ln w="9525">
                <a:noFill/>
                <a:miter lim="800000"/>
                <a:headEnd/>
                <a:tailEnd/>
              </a:ln>
            </p:spPr>
          </p:pic>
          <p:pic>
            <p:nvPicPr>
              <p:cNvPr id="2059" name="Picture 71" descr="white_curve"/>
              <p:cNvPicPr>
                <a:picLocks noChangeAspect="1" noChangeArrowheads="1"/>
              </p:cNvPicPr>
              <p:nvPr userDrawn="1"/>
            </p:nvPicPr>
            <p:blipFill>
              <a:blip r:embed="rId16" cstate="print"/>
              <a:srcRect/>
              <a:stretch>
                <a:fillRect/>
              </a:stretch>
            </p:blipFill>
            <p:spPr bwMode="auto">
              <a:xfrm>
                <a:off x="2502" y="988"/>
                <a:ext cx="3258" cy="3330"/>
              </a:xfrm>
              <a:prstGeom prst="rect">
                <a:avLst/>
              </a:prstGeom>
              <a:noFill/>
              <a:ln w="9525">
                <a:noFill/>
                <a:miter lim="800000"/>
                <a:headEnd/>
                <a:tailEnd/>
              </a:ln>
            </p:spPr>
          </p:pic>
        </p:grpSp>
        <p:pic>
          <p:nvPicPr>
            <p:cNvPr id="2057" name="Picture 72" descr="USACE_logo"/>
            <p:cNvPicPr>
              <a:picLocks noChangeAspect="1" noChangeArrowheads="1"/>
            </p:cNvPicPr>
            <p:nvPr userDrawn="1"/>
          </p:nvPicPr>
          <p:blipFill>
            <a:blip r:embed="rId17" cstate="print"/>
            <a:srcRect/>
            <a:stretch>
              <a:fillRect/>
            </a:stretch>
          </p:blipFill>
          <p:spPr bwMode="auto">
            <a:xfrm>
              <a:off x="144" y="3201"/>
              <a:ext cx="864" cy="591"/>
            </a:xfrm>
            <a:prstGeom prst="rect">
              <a:avLst/>
            </a:prstGeom>
            <a:noFill/>
            <a:ln w="9525">
              <a:noFill/>
              <a:miter lim="800000"/>
              <a:headEnd/>
              <a:tailEnd/>
            </a:ln>
          </p:spPr>
        </p:pic>
      </p:grpSp>
      <p:sp>
        <p:nvSpPr>
          <p:cNvPr id="1043" name="Line 19"/>
          <p:cNvSpPr>
            <a:spLocks noChangeShapeType="1"/>
          </p:cNvSpPr>
          <p:nvPr userDrawn="1"/>
        </p:nvSpPr>
        <p:spPr bwMode="auto">
          <a:xfrm>
            <a:off x="5105400" y="3654425"/>
            <a:ext cx="4038600" cy="5633"/>
          </a:xfrm>
          <a:prstGeom prst="line">
            <a:avLst/>
          </a:prstGeom>
          <a:noFill/>
          <a:ln w="63500">
            <a:solidFill>
              <a:schemeClr val="bg1"/>
            </a:solidFill>
            <a:round/>
            <a:headEnd/>
            <a:tailEnd/>
          </a:ln>
          <a:effectLst/>
        </p:spPr>
        <p:txBody>
          <a:bodyPr/>
          <a:lstStyle/>
          <a:p>
            <a:pPr>
              <a:defRPr/>
            </a:pPr>
            <a:endParaRPr lang="en-US"/>
          </a:p>
        </p:txBody>
      </p:sp>
      <p:sp>
        <p:nvSpPr>
          <p:cNvPr id="2052" name="Rectangle 2"/>
          <p:cNvSpPr>
            <a:spLocks noGrp="1" noChangeArrowheads="1"/>
          </p:cNvSpPr>
          <p:nvPr>
            <p:ph type="title"/>
          </p:nvPr>
        </p:nvSpPr>
        <p:spPr bwMode="auto">
          <a:xfrm>
            <a:off x="76200" y="152400"/>
            <a:ext cx="6324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PRESENTATION TITLE</a:t>
            </a:r>
          </a:p>
        </p:txBody>
      </p:sp>
      <p:sp>
        <p:nvSpPr>
          <p:cNvPr id="1033" name="Text Box 9"/>
          <p:cNvSpPr txBox="1">
            <a:spLocks noChangeArrowheads="1"/>
          </p:cNvSpPr>
          <p:nvPr userDrawn="1"/>
        </p:nvSpPr>
        <p:spPr bwMode="auto">
          <a:xfrm>
            <a:off x="136525" y="6096000"/>
            <a:ext cx="3597275" cy="549275"/>
          </a:xfrm>
          <a:prstGeom prst="rect">
            <a:avLst/>
          </a:prstGeom>
          <a:noFill/>
          <a:ln w="9525">
            <a:noFill/>
            <a:miter lim="800000"/>
            <a:headEnd/>
            <a:tailEnd/>
          </a:ln>
          <a:effectLst/>
        </p:spPr>
        <p:txBody>
          <a:bodyPr>
            <a:spAutoFit/>
          </a:bodyPr>
          <a:lstStyle/>
          <a:p>
            <a:pPr>
              <a:defRPr/>
            </a:pPr>
            <a:r>
              <a:rPr lang="en-US" sz="1200" b="1"/>
              <a:t>US Army Corps of Engineers</a:t>
            </a:r>
          </a:p>
          <a:p>
            <a:pPr>
              <a:defRPr/>
            </a:pPr>
            <a:r>
              <a:rPr lang="en-US" b="1"/>
              <a:t>BUILDING STRONG</a:t>
            </a:r>
            <a:r>
              <a:rPr lang="en-US" sz="1400" b="1" baseline="-25000"/>
              <a:t>®</a:t>
            </a: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l" rtl="0" eaLnBrk="0" fontAlgn="base" hangingPunct="0">
        <a:spcBef>
          <a:spcPct val="0"/>
        </a:spcBef>
        <a:spcAft>
          <a:spcPct val="0"/>
        </a:spcAft>
        <a:defRPr sz="3600" b="1">
          <a:solidFill>
            <a:schemeClr val="tx2"/>
          </a:solidFill>
          <a:latin typeface="+mj-lt"/>
          <a:ea typeface="+mj-ea"/>
          <a:cs typeface="+mj-cs"/>
        </a:defRPr>
      </a:lvl1pPr>
      <a:lvl2pPr algn="l" rtl="0" eaLnBrk="0" fontAlgn="base" hangingPunct="0">
        <a:spcBef>
          <a:spcPct val="0"/>
        </a:spcBef>
        <a:spcAft>
          <a:spcPct val="0"/>
        </a:spcAft>
        <a:defRPr sz="3600" b="1">
          <a:solidFill>
            <a:schemeClr val="tx2"/>
          </a:solidFill>
          <a:latin typeface="Arial" charset="0"/>
        </a:defRPr>
      </a:lvl2pPr>
      <a:lvl3pPr algn="l" rtl="0" eaLnBrk="0" fontAlgn="base" hangingPunct="0">
        <a:spcBef>
          <a:spcPct val="0"/>
        </a:spcBef>
        <a:spcAft>
          <a:spcPct val="0"/>
        </a:spcAft>
        <a:defRPr sz="3600" b="1">
          <a:solidFill>
            <a:schemeClr val="tx2"/>
          </a:solidFill>
          <a:latin typeface="Arial" charset="0"/>
        </a:defRPr>
      </a:lvl3pPr>
      <a:lvl4pPr algn="l" rtl="0" eaLnBrk="0" fontAlgn="base" hangingPunct="0">
        <a:spcBef>
          <a:spcPct val="0"/>
        </a:spcBef>
        <a:spcAft>
          <a:spcPct val="0"/>
        </a:spcAft>
        <a:defRPr sz="3600" b="1">
          <a:solidFill>
            <a:schemeClr val="tx2"/>
          </a:solidFill>
          <a:latin typeface="Arial" charset="0"/>
        </a:defRPr>
      </a:lvl4pPr>
      <a:lvl5pPr algn="l" rtl="0" eaLnBrk="0" fontAlgn="base" hangingPunct="0">
        <a:spcBef>
          <a:spcPct val="0"/>
        </a:spcBef>
        <a:spcAft>
          <a:spcPct val="0"/>
        </a:spcAft>
        <a:defRPr sz="3600" b="1">
          <a:solidFill>
            <a:schemeClr val="tx2"/>
          </a:solidFill>
          <a:latin typeface="Arial" charset="0"/>
        </a:defRPr>
      </a:lvl5pPr>
      <a:lvl6pPr marL="457200" algn="l" rtl="0" fontAlgn="base">
        <a:spcBef>
          <a:spcPct val="0"/>
        </a:spcBef>
        <a:spcAft>
          <a:spcPct val="0"/>
        </a:spcAft>
        <a:defRPr sz="3600" b="1">
          <a:solidFill>
            <a:schemeClr val="tx2"/>
          </a:solidFill>
          <a:latin typeface="Arial" charset="0"/>
        </a:defRPr>
      </a:lvl6pPr>
      <a:lvl7pPr marL="914400" algn="l" rtl="0" fontAlgn="base">
        <a:spcBef>
          <a:spcPct val="0"/>
        </a:spcBef>
        <a:spcAft>
          <a:spcPct val="0"/>
        </a:spcAft>
        <a:defRPr sz="3600" b="1">
          <a:solidFill>
            <a:schemeClr val="tx2"/>
          </a:solidFill>
          <a:latin typeface="Arial" charset="0"/>
        </a:defRPr>
      </a:lvl7pPr>
      <a:lvl8pPr marL="1371600" algn="l" rtl="0" fontAlgn="base">
        <a:spcBef>
          <a:spcPct val="0"/>
        </a:spcBef>
        <a:spcAft>
          <a:spcPct val="0"/>
        </a:spcAft>
        <a:defRPr sz="3600" b="1">
          <a:solidFill>
            <a:schemeClr val="tx2"/>
          </a:solidFill>
          <a:latin typeface="Arial" charset="0"/>
        </a:defRPr>
      </a:lvl8pPr>
      <a:lvl9pPr marL="1828800" algn="l" rtl="0" fontAlgn="base">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13" descr="ppt_camo_bkgrnd-02"/>
          <p:cNvPicPr>
            <a:picLocks noChangeAspect="1" noChangeArrowheads="1"/>
          </p:cNvPicPr>
          <p:nvPr userDrawn="1"/>
        </p:nvPicPr>
        <p:blipFill>
          <a:blip r:embed="rId15" cstate="print"/>
          <a:srcRect/>
          <a:stretch>
            <a:fillRect/>
          </a:stretch>
        </p:blipFill>
        <p:spPr bwMode="auto">
          <a:xfrm>
            <a:off x="0" y="0"/>
            <a:ext cx="9144000" cy="6861175"/>
          </a:xfrm>
          <a:prstGeom prst="rect">
            <a:avLst/>
          </a:prstGeom>
          <a:noFill/>
          <a:ln w="9525">
            <a:noFill/>
            <a:miter lim="800000"/>
            <a:headEnd/>
            <a:tailEnd/>
          </a:ln>
        </p:spPr>
      </p:pic>
      <p:sp>
        <p:nvSpPr>
          <p:cNvPr id="3075"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076" name="Rectangle 3"/>
          <p:cNvSpPr>
            <a:spLocks noGrp="1" noChangeArrowheads="1"/>
          </p:cNvSpPr>
          <p:nvPr>
            <p:ph type="body" idx="1"/>
          </p:nvPr>
        </p:nvSpPr>
        <p:spPr bwMode="auto">
          <a:xfrm>
            <a:off x="457200" y="1600200"/>
            <a:ext cx="82296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 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sldNum" sz="quarter" idx="4"/>
          </p:nvPr>
        </p:nvSpPr>
        <p:spPr bwMode="auto">
          <a:xfrm>
            <a:off x="36576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fld id="{0CED5C43-70EF-4DA6-A1CB-97EBE1336B59}" type="slidenum">
              <a:rPr lang="en-US"/>
              <a:pPr>
                <a:defRPr/>
              </a:pPr>
              <a:t>‹#›</a:t>
            </a:fld>
            <a:endParaRPr lang="en-US"/>
          </a:p>
        </p:txBody>
      </p:sp>
      <p:pic>
        <p:nvPicPr>
          <p:cNvPr id="2" name="Picture 8" descr="USACE_logo"/>
          <p:cNvPicPr>
            <a:picLocks noChangeAspect="1" noChangeArrowheads="1"/>
          </p:cNvPicPr>
          <p:nvPr userDrawn="1"/>
        </p:nvPicPr>
        <p:blipFill>
          <a:blip r:embed="rId16" cstate="print"/>
          <a:srcRect/>
          <a:stretch>
            <a:fillRect/>
          </a:stretch>
        </p:blipFill>
        <p:spPr bwMode="auto">
          <a:xfrm>
            <a:off x="8004175" y="5638800"/>
            <a:ext cx="758825" cy="519113"/>
          </a:xfrm>
          <a:prstGeom prst="rect">
            <a:avLst/>
          </a:prstGeom>
          <a:noFill/>
          <a:ln w="9525">
            <a:noFill/>
            <a:miter lim="800000"/>
            <a:headEnd/>
            <a:tailEnd/>
          </a:ln>
        </p:spPr>
      </p:pic>
      <p:sp>
        <p:nvSpPr>
          <p:cNvPr id="3081" name="Text Box 9"/>
          <p:cNvSpPr txBox="1">
            <a:spLocks noChangeArrowheads="1"/>
          </p:cNvSpPr>
          <p:nvPr userDrawn="1"/>
        </p:nvSpPr>
        <p:spPr bwMode="auto">
          <a:xfrm>
            <a:off x="6223000" y="6340475"/>
            <a:ext cx="2606675" cy="212725"/>
          </a:xfrm>
          <a:prstGeom prst="rect">
            <a:avLst/>
          </a:prstGeom>
          <a:noFill/>
          <a:ln w="9525">
            <a:noFill/>
            <a:miter lim="800000"/>
            <a:headEnd/>
            <a:tailEnd/>
          </a:ln>
          <a:effectLst/>
        </p:spPr>
        <p:txBody>
          <a:bodyPr lIns="0" tIns="0" rIns="0" bIns="0">
            <a:spAutoFit/>
          </a:bodyPr>
          <a:lstStyle/>
          <a:p>
            <a:pPr algn="r">
              <a:defRPr/>
            </a:pPr>
            <a:r>
              <a:rPr lang="en-US" sz="1400" b="1"/>
              <a:t>BUILDING STRONG</a:t>
            </a:r>
            <a:r>
              <a:rPr lang="en-US" sz="1400" b="1" baseline="-25000"/>
              <a:t>®</a:t>
            </a:r>
          </a:p>
        </p:txBody>
      </p:sp>
      <p:sp>
        <p:nvSpPr>
          <p:cNvPr id="3082" name="Line 10"/>
          <p:cNvSpPr>
            <a:spLocks noChangeShapeType="1"/>
          </p:cNvSpPr>
          <p:nvPr userDrawn="1"/>
        </p:nvSpPr>
        <p:spPr bwMode="auto">
          <a:xfrm flipH="1">
            <a:off x="457200" y="6248400"/>
            <a:ext cx="8229600" cy="0"/>
          </a:xfrm>
          <a:prstGeom prst="line">
            <a:avLst/>
          </a:prstGeom>
          <a:noFill/>
          <a:ln w="9525">
            <a:solidFill>
              <a:schemeClr val="tx1"/>
            </a:solidFill>
            <a:round/>
            <a:headEnd/>
            <a:tailEnd/>
          </a:ln>
          <a:effec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13.xml"/><Relationship Id="rId5" Type="http://schemas.openxmlformats.org/officeDocument/2006/relationships/image" Target="../media/image20.png"/><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3" Type="http://schemas.openxmlformats.org/officeDocument/2006/relationships/hyperlink" Target="https://www.hec.usace.army.mil/confluence/display/HMSGUIDES/W6+-+Introduction+to+the+Variable+Clark+Unit+Hydrograph+Workshop" TargetMode="External"/><Relationship Id="rId2" Type="http://schemas.openxmlformats.org/officeDocument/2006/relationships/notesSlide" Target="../notesSlides/notesSlide24.xml"/><Relationship Id="rId1" Type="http://schemas.openxmlformats.org/officeDocument/2006/relationships/slideLayout" Target="../slideLayouts/slideLayout24.xml"/><Relationship Id="rId5" Type="http://schemas.openxmlformats.org/officeDocument/2006/relationships/image" Target="../media/image28.png"/><Relationship Id="rId4" Type="http://schemas.openxmlformats.org/officeDocument/2006/relationships/image" Target="../media/image27.png"/></Relationships>
</file>

<file path=ppt/slides/_rels/slide2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6.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7.xml"/><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8.xml"/><Relationship Id="rId1" Type="http://schemas.openxmlformats.org/officeDocument/2006/relationships/slideLayout" Target="../slideLayouts/slideLayout24.xml"/><Relationship Id="rId4" Type="http://schemas.openxmlformats.org/officeDocument/2006/relationships/image" Target="../media/image32.png"/></Relationships>
</file>

<file path=ppt/slides/_rels/slide29.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29.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0.xml"/><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31.xml"/><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32.xml"/><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3.xml"/><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4.xml"/><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5.xml"/><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7.xml"/><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3.xml"/><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52400" y="76200"/>
            <a:ext cx="7772400" cy="1524000"/>
          </a:xfrm>
        </p:spPr>
        <p:txBody>
          <a:bodyPr/>
          <a:lstStyle/>
          <a:p>
            <a:pPr eaLnBrk="1" hangingPunct="1"/>
            <a:r>
              <a:rPr lang="en-US" dirty="0"/>
              <a:t>Hydrologic Modeling for PMP/PMF Events</a:t>
            </a:r>
            <a:endParaRPr lang="en-US" sz="2000" dirty="0"/>
          </a:p>
        </p:txBody>
      </p:sp>
      <p:sp>
        <p:nvSpPr>
          <p:cNvPr id="3" name="Text Box 4"/>
          <p:cNvSpPr txBox="1">
            <a:spLocks noChangeArrowheads="1"/>
          </p:cNvSpPr>
          <p:nvPr/>
        </p:nvSpPr>
        <p:spPr bwMode="auto">
          <a:xfrm>
            <a:off x="152400" y="2276832"/>
            <a:ext cx="3810000" cy="1431161"/>
          </a:xfrm>
          <a:prstGeom prst="rect">
            <a:avLst/>
          </a:prstGeom>
          <a:noFill/>
          <a:ln w="9525">
            <a:noFill/>
            <a:miter lim="800000"/>
            <a:headEnd/>
            <a:tailEnd/>
          </a:ln>
        </p:spPr>
        <p:txBody>
          <a:bodyPr wrap="square">
            <a:spAutoFit/>
          </a:bodyPr>
          <a:lstStyle/>
          <a:p>
            <a:pPr>
              <a:spcBef>
                <a:spcPts val="600"/>
              </a:spcBef>
            </a:pPr>
            <a:r>
              <a:rPr lang="en-US" b="1" dirty="0"/>
              <a:t>Mike Bartles, P.E.</a:t>
            </a:r>
          </a:p>
          <a:p>
            <a:pPr>
              <a:spcBef>
                <a:spcPts val="600"/>
              </a:spcBef>
            </a:pPr>
            <a:endParaRPr lang="en-US" b="1" dirty="0"/>
          </a:p>
          <a:p>
            <a:pPr>
              <a:spcBef>
                <a:spcPts val="600"/>
              </a:spcBef>
            </a:pPr>
            <a:r>
              <a:rPr lang="en-US" b="1" dirty="0"/>
              <a:t>Hydrologic Engineering Center</a:t>
            </a:r>
          </a:p>
          <a:p>
            <a:pPr>
              <a:spcBef>
                <a:spcPts val="600"/>
              </a:spcBef>
            </a:pPr>
            <a:r>
              <a:rPr lang="en-US" dirty="0"/>
              <a:t>September 2022</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Model Validation</a:t>
            </a:r>
          </a:p>
        </p:txBody>
      </p:sp>
      <p:sp>
        <p:nvSpPr>
          <p:cNvPr id="3" name="Content Placeholder 2"/>
          <p:cNvSpPr>
            <a:spLocks noGrp="1"/>
          </p:cNvSpPr>
          <p:nvPr>
            <p:ph idx="1"/>
          </p:nvPr>
        </p:nvSpPr>
        <p:spPr/>
        <p:txBody>
          <a:bodyPr/>
          <a:lstStyle/>
          <a:p>
            <a:pPr marL="0" indent="0">
              <a:buNone/>
            </a:pPr>
            <a:r>
              <a:rPr lang="en-US" dirty="0"/>
              <a:t>“(Validation is) when a model that has been calibrated for one data set is evaluated against a different data set of the same variables, at the same site as used in the calibration (the classical ‘split-record test’).” –Bevan and Young (2003)</a:t>
            </a:r>
          </a:p>
        </p:txBody>
      </p:sp>
      <p:sp>
        <p:nvSpPr>
          <p:cNvPr id="4" name="Slide Number Placeholder 5"/>
          <p:cNvSpPr>
            <a:spLocks noGrp="1"/>
          </p:cNvSpPr>
          <p:nvPr>
            <p:ph type="sldNum" sz="quarter" idx="4294967295"/>
          </p:nvPr>
        </p:nvSpPr>
        <p:spPr>
          <a:xfrm>
            <a:off x="3505200" y="6243531"/>
            <a:ext cx="2133600" cy="4762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ctr"/>
            <a:fld id="{AAC607C5-2708-47E1-8B21-2C98BDB29F74}" type="slidenum">
              <a:rPr lang="en-US" altLang="en-US" sz="1400" b="0" smtClean="0">
                <a:latin typeface="Times New Roman" panose="02020603050405020304" pitchFamily="18" charset="0"/>
              </a:rPr>
              <a:pPr algn="ctr"/>
              <a:t>10</a:t>
            </a:fld>
            <a:endParaRPr lang="en-US" altLang="en-US" sz="1400" b="0" dirty="0">
              <a:latin typeface="Times New Roman" panose="02020603050405020304" pitchFamily="18" charset="0"/>
            </a:endParaRPr>
          </a:p>
        </p:txBody>
      </p:sp>
    </p:spTree>
    <p:extLst>
      <p:ext uri="{BB962C8B-B14F-4D97-AF65-F5344CB8AC3E}">
        <p14:creationId xmlns:p14="http://schemas.microsoft.com/office/powerpoint/2010/main" val="17596370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noChangeAspect="1"/>
          </p:cNvGrpSpPr>
          <p:nvPr/>
        </p:nvGrpSpPr>
        <p:grpSpPr bwMode="auto">
          <a:xfrm>
            <a:off x="1830846" y="1905000"/>
            <a:ext cx="5941554" cy="3136832"/>
            <a:chOff x="2880" y="2099"/>
            <a:chExt cx="2773" cy="1464"/>
          </a:xfrm>
        </p:grpSpPr>
        <p:sp>
          <p:nvSpPr>
            <p:cNvPr id="45" name="Freeform 19"/>
            <p:cNvSpPr>
              <a:spLocks/>
            </p:cNvSpPr>
            <p:nvPr/>
          </p:nvSpPr>
          <p:spPr bwMode="auto">
            <a:xfrm>
              <a:off x="2880" y="2253"/>
              <a:ext cx="616" cy="463"/>
            </a:xfrm>
            <a:custGeom>
              <a:avLst/>
              <a:gdLst>
                <a:gd name="T0" fmla="*/ 0 w 616"/>
                <a:gd name="T1" fmla="*/ 231 h 463"/>
                <a:gd name="T2" fmla="*/ 308 w 616"/>
                <a:gd name="T3" fmla="*/ 0 h 463"/>
                <a:gd name="T4" fmla="*/ 616 w 616"/>
                <a:gd name="T5" fmla="*/ 231 h 463"/>
                <a:gd name="T6" fmla="*/ 308 w 616"/>
                <a:gd name="T7" fmla="*/ 463 h 463"/>
                <a:gd name="T8" fmla="*/ 0 w 616"/>
                <a:gd name="T9" fmla="*/ 231 h 463"/>
              </a:gdLst>
              <a:ahLst/>
              <a:cxnLst>
                <a:cxn ang="0">
                  <a:pos x="T0" y="T1"/>
                </a:cxn>
                <a:cxn ang="0">
                  <a:pos x="T2" y="T3"/>
                </a:cxn>
                <a:cxn ang="0">
                  <a:pos x="T4" y="T5"/>
                </a:cxn>
                <a:cxn ang="0">
                  <a:pos x="T6" y="T7"/>
                </a:cxn>
                <a:cxn ang="0">
                  <a:pos x="T8" y="T9"/>
                </a:cxn>
              </a:cxnLst>
              <a:rect l="0" t="0" r="r" b="b"/>
              <a:pathLst>
                <a:path w="616" h="463">
                  <a:moveTo>
                    <a:pt x="0" y="231"/>
                  </a:moveTo>
                  <a:lnTo>
                    <a:pt x="308" y="0"/>
                  </a:lnTo>
                  <a:lnTo>
                    <a:pt x="616" y="231"/>
                  </a:lnTo>
                  <a:lnTo>
                    <a:pt x="308" y="463"/>
                  </a:lnTo>
                  <a:lnTo>
                    <a:pt x="0" y="2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20"/>
            <p:cNvSpPr>
              <a:spLocks/>
            </p:cNvSpPr>
            <p:nvPr/>
          </p:nvSpPr>
          <p:spPr bwMode="auto">
            <a:xfrm>
              <a:off x="2880" y="2253"/>
              <a:ext cx="616" cy="463"/>
            </a:xfrm>
            <a:custGeom>
              <a:avLst/>
              <a:gdLst>
                <a:gd name="T0" fmla="*/ 0 w 616"/>
                <a:gd name="T1" fmla="*/ 231 h 463"/>
                <a:gd name="T2" fmla="*/ 308 w 616"/>
                <a:gd name="T3" fmla="*/ 0 h 463"/>
                <a:gd name="T4" fmla="*/ 616 w 616"/>
                <a:gd name="T5" fmla="*/ 231 h 463"/>
                <a:gd name="T6" fmla="*/ 308 w 616"/>
                <a:gd name="T7" fmla="*/ 463 h 463"/>
                <a:gd name="T8" fmla="*/ 0 w 616"/>
                <a:gd name="T9" fmla="*/ 231 h 463"/>
              </a:gdLst>
              <a:ahLst/>
              <a:cxnLst>
                <a:cxn ang="0">
                  <a:pos x="T0" y="T1"/>
                </a:cxn>
                <a:cxn ang="0">
                  <a:pos x="T2" y="T3"/>
                </a:cxn>
                <a:cxn ang="0">
                  <a:pos x="T4" y="T5"/>
                </a:cxn>
                <a:cxn ang="0">
                  <a:pos x="T6" y="T7"/>
                </a:cxn>
                <a:cxn ang="0">
                  <a:pos x="T8" y="T9"/>
                </a:cxn>
              </a:cxnLst>
              <a:rect l="0" t="0" r="r" b="b"/>
              <a:pathLst>
                <a:path w="616" h="463">
                  <a:moveTo>
                    <a:pt x="0" y="231"/>
                  </a:moveTo>
                  <a:lnTo>
                    <a:pt x="308" y="0"/>
                  </a:lnTo>
                  <a:lnTo>
                    <a:pt x="616" y="231"/>
                  </a:lnTo>
                  <a:lnTo>
                    <a:pt x="308" y="463"/>
                  </a:lnTo>
                  <a:lnTo>
                    <a:pt x="0" y="23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 name="Rectangle 21"/>
            <p:cNvSpPr>
              <a:spLocks noChangeArrowheads="1"/>
            </p:cNvSpPr>
            <p:nvPr/>
          </p:nvSpPr>
          <p:spPr bwMode="auto">
            <a:xfrm>
              <a:off x="3048" y="2378"/>
              <a:ext cx="391" cy="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rgbClr val="000000"/>
                  </a:solidFill>
                  <a:effectLst/>
                </a:rPr>
                <a:t>Evaluate </a:t>
              </a:r>
              <a:r>
                <a:rPr lang="en-US" altLang="en-US" sz="1100" dirty="0">
                  <a:solidFill>
                    <a:srgbClr val="000000"/>
                  </a:solidFill>
                </a:rPr>
                <a:t>Performance Metrics</a:t>
              </a:r>
              <a:endParaRPr kumimoji="0" lang="en-US" altLang="en-US" sz="1100" b="0" i="0" u="none" strike="noStrike" cap="none" normalizeH="0" baseline="0" dirty="0">
                <a:ln>
                  <a:noFill/>
                </a:ln>
                <a:solidFill>
                  <a:schemeClr val="tx1"/>
                </a:solidFill>
                <a:effectLst/>
              </a:endParaRPr>
            </a:p>
          </p:txBody>
        </p:sp>
        <p:sp>
          <p:nvSpPr>
            <p:cNvPr id="58" name="Freeform 31"/>
            <p:cNvSpPr>
              <a:spLocks/>
            </p:cNvSpPr>
            <p:nvPr/>
          </p:nvSpPr>
          <p:spPr bwMode="auto">
            <a:xfrm>
              <a:off x="5345" y="3120"/>
              <a:ext cx="308" cy="116"/>
            </a:xfrm>
            <a:custGeom>
              <a:avLst/>
              <a:gdLst>
                <a:gd name="T0" fmla="*/ 144 w 768"/>
                <a:gd name="T1" fmla="*/ 288 h 288"/>
                <a:gd name="T2" fmla="*/ 624 w 768"/>
                <a:gd name="T3" fmla="*/ 288 h 288"/>
                <a:gd name="T4" fmla="*/ 768 w 768"/>
                <a:gd name="T5" fmla="*/ 144 h 288"/>
                <a:gd name="T6" fmla="*/ 624 w 768"/>
                <a:gd name="T7" fmla="*/ 0 h 288"/>
                <a:gd name="T8" fmla="*/ 624 w 768"/>
                <a:gd name="T9" fmla="*/ 0 h 288"/>
                <a:gd name="T10" fmla="*/ 144 w 768"/>
                <a:gd name="T11" fmla="*/ 0 h 288"/>
                <a:gd name="T12" fmla="*/ 0 w 768"/>
                <a:gd name="T13" fmla="*/ 144 h 288"/>
                <a:gd name="T14" fmla="*/ 144 w 768"/>
                <a:gd name="T15" fmla="*/ 288 h 2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8" h="288">
                  <a:moveTo>
                    <a:pt x="144" y="288"/>
                  </a:moveTo>
                  <a:lnTo>
                    <a:pt x="624" y="288"/>
                  </a:lnTo>
                  <a:cubicBezTo>
                    <a:pt x="704" y="288"/>
                    <a:pt x="768" y="224"/>
                    <a:pt x="768" y="144"/>
                  </a:cubicBezTo>
                  <a:cubicBezTo>
                    <a:pt x="768" y="65"/>
                    <a:pt x="704" y="0"/>
                    <a:pt x="624" y="0"/>
                  </a:cubicBezTo>
                  <a:cubicBezTo>
                    <a:pt x="624" y="0"/>
                    <a:pt x="624" y="0"/>
                    <a:pt x="624" y="0"/>
                  </a:cubicBezTo>
                  <a:lnTo>
                    <a:pt x="144" y="0"/>
                  </a:lnTo>
                  <a:cubicBezTo>
                    <a:pt x="64" y="0"/>
                    <a:pt x="0" y="64"/>
                    <a:pt x="0" y="144"/>
                  </a:cubicBezTo>
                  <a:cubicBezTo>
                    <a:pt x="0" y="224"/>
                    <a:pt x="64" y="288"/>
                    <a:pt x="144" y="288"/>
                  </a:cubicBezTo>
                  <a:close/>
                </a:path>
              </a:pathLst>
            </a:cu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9" name="Freeform 32"/>
            <p:cNvSpPr>
              <a:spLocks/>
            </p:cNvSpPr>
            <p:nvPr/>
          </p:nvSpPr>
          <p:spPr bwMode="auto">
            <a:xfrm>
              <a:off x="5344" y="3120"/>
              <a:ext cx="309" cy="116"/>
            </a:xfrm>
            <a:custGeom>
              <a:avLst/>
              <a:gdLst>
                <a:gd name="T0" fmla="*/ 144 w 768"/>
                <a:gd name="T1" fmla="*/ 288 h 288"/>
                <a:gd name="T2" fmla="*/ 624 w 768"/>
                <a:gd name="T3" fmla="*/ 288 h 288"/>
                <a:gd name="T4" fmla="*/ 768 w 768"/>
                <a:gd name="T5" fmla="*/ 144 h 288"/>
                <a:gd name="T6" fmla="*/ 624 w 768"/>
                <a:gd name="T7" fmla="*/ 0 h 288"/>
                <a:gd name="T8" fmla="*/ 624 w 768"/>
                <a:gd name="T9" fmla="*/ 0 h 288"/>
                <a:gd name="T10" fmla="*/ 144 w 768"/>
                <a:gd name="T11" fmla="*/ 0 h 288"/>
                <a:gd name="T12" fmla="*/ 0 w 768"/>
                <a:gd name="T13" fmla="*/ 144 h 288"/>
                <a:gd name="T14" fmla="*/ 144 w 768"/>
                <a:gd name="T15" fmla="*/ 288 h 2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8" h="288">
                  <a:moveTo>
                    <a:pt x="144" y="288"/>
                  </a:moveTo>
                  <a:lnTo>
                    <a:pt x="624" y="288"/>
                  </a:lnTo>
                  <a:cubicBezTo>
                    <a:pt x="704" y="288"/>
                    <a:pt x="768" y="224"/>
                    <a:pt x="768" y="144"/>
                  </a:cubicBezTo>
                  <a:cubicBezTo>
                    <a:pt x="768" y="65"/>
                    <a:pt x="704" y="0"/>
                    <a:pt x="624" y="0"/>
                  </a:cubicBezTo>
                  <a:cubicBezTo>
                    <a:pt x="624" y="0"/>
                    <a:pt x="624" y="0"/>
                    <a:pt x="624" y="0"/>
                  </a:cubicBezTo>
                  <a:lnTo>
                    <a:pt x="144" y="0"/>
                  </a:lnTo>
                  <a:cubicBezTo>
                    <a:pt x="64" y="0"/>
                    <a:pt x="0" y="64"/>
                    <a:pt x="0" y="144"/>
                  </a:cubicBezTo>
                  <a:cubicBezTo>
                    <a:pt x="0" y="224"/>
                    <a:pt x="64" y="288"/>
                    <a:pt x="144" y="288"/>
                  </a:cubicBez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 name="Rectangle 33"/>
            <p:cNvSpPr>
              <a:spLocks noChangeArrowheads="1"/>
            </p:cNvSpPr>
            <p:nvPr/>
          </p:nvSpPr>
          <p:spPr bwMode="auto">
            <a:xfrm>
              <a:off x="5436" y="3135"/>
              <a:ext cx="117" cy="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rgbClr val="000000"/>
                  </a:solidFill>
                  <a:effectLst/>
                  <a:latin typeface="Arial" panose="020B0604020202020204" pitchFamily="34" charset="0"/>
                </a:rPr>
                <a:t>End</a:t>
              </a:r>
              <a:endParaRPr kumimoji="0" lang="en-US" altLang="en-US" sz="2800" b="0" i="0" u="none" strike="noStrike" cap="none" normalizeH="0" baseline="0" dirty="0">
                <a:ln>
                  <a:noFill/>
                </a:ln>
                <a:solidFill>
                  <a:schemeClr val="tx1"/>
                </a:solidFill>
                <a:effectLst/>
                <a:latin typeface="Arial" panose="020B0604020202020204" pitchFamily="34" charset="0"/>
              </a:endParaRPr>
            </a:p>
          </p:txBody>
        </p:sp>
        <p:sp>
          <p:nvSpPr>
            <p:cNvPr id="61" name="Rectangle 34"/>
            <p:cNvSpPr>
              <a:spLocks noChangeArrowheads="1"/>
            </p:cNvSpPr>
            <p:nvPr/>
          </p:nvSpPr>
          <p:spPr bwMode="auto">
            <a:xfrm>
              <a:off x="3363" y="2287"/>
              <a:ext cx="385" cy="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Acceptable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2" name="Rectangle 35"/>
            <p:cNvSpPr>
              <a:spLocks noChangeArrowheads="1"/>
            </p:cNvSpPr>
            <p:nvPr/>
          </p:nvSpPr>
          <p:spPr bwMode="auto">
            <a:xfrm>
              <a:off x="3222" y="2711"/>
              <a:ext cx="513" cy="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Not Acceptable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48520" name="Freeform 53"/>
            <p:cNvSpPr>
              <a:spLocks/>
            </p:cNvSpPr>
            <p:nvPr/>
          </p:nvSpPr>
          <p:spPr bwMode="auto">
            <a:xfrm>
              <a:off x="3034" y="2099"/>
              <a:ext cx="154" cy="113"/>
            </a:xfrm>
            <a:custGeom>
              <a:avLst/>
              <a:gdLst>
                <a:gd name="T0" fmla="*/ 0 w 154"/>
                <a:gd name="T1" fmla="*/ 0 h 113"/>
                <a:gd name="T2" fmla="*/ 154 w 154"/>
                <a:gd name="T3" fmla="*/ 0 h 113"/>
                <a:gd name="T4" fmla="*/ 154 w 154"/>
                <a:gd name="T5" fmla="*/ 113 h 113"/>
              </a:gdLst>
              <a:ahLst/>
              <a:cxnLst>
                <a:cxn ang="0">
                  <a:pos x="T0" y="T1"/>
                </a:cxn>
                <a:cxn ang="0">
                  <a:pos x="T2" y="T3"/>
                </a:cxn>
                <a:cxn ang="0">
                  <a:pos x="T4" y="T5"/>
                </a:cxn>
              </a:cxnLst>
              <a:rect l="0" t="0" r="r" b="b"/>
              <a:pathLst>
                <a:path w="154" h="113">
                  <a:moveTo>
                    <a:pt x="0" y="0"/>
                  </a:moveTo>
                  <a:lnTo>
                    <a:pt x="154" y="0"/>
                  </a:lnTo>
                  <a:lnTo>
                    <a:pt x="154" y="113"/>
                  </a:lnTo>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8521" name="Freeform 54"/>
            <p:cNvSpPr>
              <a:spLocks/>
            </p:cNvSpPr>
            <p:nvPr/>
          </p:nvSpPr>
          <p:spPr bwMode="auto">
            <a:xfrm>
              <a:off x="3165" y="2206"/>
              <a:ext cx="47" cy="47"/>
            </a:xfrm>
            <a:custGeom>
              <a:avLst/>
              <a:gdLst>
                <a:gd name="T0" fmla="*/ 47 w 47"/>
                <a:gd name="T1" fmla="*/ 0 h 47"/>
                <a:gd name="T2" fmla="*/ 23 w 47"/>
                <a:gd name="T3" fmla="*/ 47 h 47"/>
                <a:gd name="T4" fmla="*/ 0 w 47"/>
                <a:gd name="T5" fmla="*/ 0 h 47"/>
                <a:gd name="T6" fmla="*/ 47 w 47"/>
                <a:gd name="T7" fmla="*/ 0 h 47"/>
              </a:gdLst>
              <a:ahLst/>
              <a:cxnLst>
                <a:cxn ang="0">
                  <a:pos x="T0" y="T1"/>
                </a:cxn>
                <a:cxn ang="0">
                  <a:pos x="T2" y="T3"/>
                </a:cxn>
                <a:cxn ang="0">
                  <a:pos x="T4" y="T5"/>
                </a:cxn>
                <a:cxn ang="0">
                  <a:pos x="T6" y="T7"/>
                </a:cxn>
              </a:cxnLst>
              <a:rect l="0" t="0" r="r" b="b"/>
              <a:pathLst>
                <a:path w="47" h="47">
                  <a:moveTo>
                    <a:pt x="47" y="0"/>
                  </a:moveTo>
                  <a:lnTo>
                    <a:pt x="23" y="47"/>
                  </a:lnTo>
                  <a:lnTo>
                    <a:pt x="0" y="0"/>
                  </a:lnTo>
                  <a:lnTo>
                    <a:pt x="4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522" name="Rectangle 55"/>
            <p:cNvSpPr>
              <a:spLocks noChangeArrowheads="1"/>
            </p:cNvSpPr>
            <p:nvPr/>
          </p:nvSpPr>
          <p:spPr bwMode="auto">
            <a:xfrm>
              <a:off x="3650" y="2373"/>
              <a:ext cx="616" cy="22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523" name="Rectangle 56"/>
            <p:cNvSpPr>
              <a:spLocks noChangeArrowheads="1"/>
            </p:cNvSpPr>
            <p:nvPr/>
          </p:nvSpPr>
          <p:spPr bwMode="auto">
            <a:xfrm>
              <a:off x="3650" y="2373"/>
              <a:ext cx="616" cy="222"/>
            </a:xfrm>
            <a:prstGeom prst="rect">
              <a:avLst/>
            </a:pr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8524" name="Rectangle 57"/>
            <p:cNvSpPr>
              <a:spLocks noChangeArrowheads="1"/>
            </p:cNvSpPr>
            <p:nvPr/>
          </p:nvSpPr>
          <p:spPr bwMode="auto">
            <a:xfrm>
              <a:off x="3714" y="2407"/>
              <a:ext cx="495" cy="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rgbClr val="FF0000"/>
                  </a:solidFill>
                  <a:effectLst/>
                  <a:latin typeface="Arial" panose="020B0604020202020204" pitchFamily="34" charset="0"/>
                </a:rPr>
                <a:t>Independent Event Simulation</a:t>
              </a:r>
              <a:endParaRPr kumimoji="0" lang="en-US" altLang="en-US" sz="2800" b="0" i="0" u="none" strike="noStrike" cap="none" normalizeH="0" baseline="0" dirty="0">
                <a:ln>
                  <a:noFill/>
                </a:ln>
                <a:solidFill>
                  <a:schemeClr val="tx1"/>
                </a:solidFill>
                <a:effectLst/>
                <a:latin typeface="Arial" panose="020B0604020202020204" pitchFamily="34" charset="0"/>
              </a:endParaRPr>
            </a:p>
          </p:txBody>
        </p:sp>
        <p:sp>
          <p:nvSpPr>
            <p:cNvPr id="148527" name="Line 60"/>
            <p:cNvSpPr>
              <a:spLocks noChangeShapeType="1"/>
            </p:cNvSpPr>
            <p:nvPr/>
          </p:nvSpPr>
          <p:spPr bwMode="auto">
            <a:xfrm>
              <a:off x="3496" y="2484"/>
              <a:ext cx="113" cy="0"/>
            </a:xfrm>
            <a:prstGeom prst="line">
              <a:avLst/>
            </a:prstGeom>
            <a:noFill/>
            <a:ln w="317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8528" name="Freeform 61"/>
            <p:cNvSpPr>
              <a:spLocks/>
            </p:cNvSpPr>
            <p:nvPr/>
          </p:nvSpPr>
          <p:spPr bwMode="auto">
            <a:xfrm>
              <a:off x="3603" y="2461"/>
              <a:ext cx="47" cy="47"/>
            </a:xfrm>
            <a:custGeom>
              <a:avLst/>
              <a:gdLst>
                <a:gd name="T0" fmla="*/ 0 w 47"/>
                <a:gd name="T1" fmla="*/ 0 h 47"/>
                <a:gd name="T2" fmla="*/ 47 w 47"/>
                <a:gd name="T3" fmla="*/ 23 h 47"/>
                <a:gd name="T4" fmla="*/ 0 w 47"/>
                <a:gd name="T5" fmla="*/ 47 h 47"/>
                <a:gd name="T6" fmla="*/ 0 w 47"/>
                <a:gd name="T7" fmla="*/ 0 h 47"/>
              </a:gdLst>
              <a:ahLst/>
              <a:cxnLst>
                <a:cxn ang="0">
                  <a:pos x="T0" y="T1"/>
                </a:cxn>
                <a:cxn ang="0">
                  <a:pos x="T2" y="T3"/>
                </a:cxn>
                <a:cxn ang="0">
                  <a:pos x="T4" y="T5"/>
                </a:cxn>
                <a:cxn ang="0">
                  <a:pos x="T6" y="T7"/>
                </a:cxn>
              </a:cxnLst>
              <a:rect l="0" t="0" r="r" b="b"/>
              <a:pathLst>
                <a:path w="47" h="47">
                  <a:moveTo>
                    <a:pt x="0" y="0"/>
                  </a:moveTo>
                  <a:lnTo>
                    <a:pt x="47" y="23"/>
                  </a:lnTo>
                  <a:lnTo>
                    <a:pt x="0" y="47"/>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529" name="Freeform 62"/>
            <p:cNvSpPr>
              <a:spLocks/>
            </p:cNvSpPr>
            <p:nvPr/>
          </p:nvSpPr>
          <p:spPr bwMode="auto">
            <a:xfrm>
              <a:off x="4574" y="2947"/>
              <a:ext cx="616" cy="462"/>
            </a:xfrm>
            <a:custGeom>
              <a:avLst/>
              <a:gdLst>
                <a:gd name="T0" fmla="*/ 0 w 616"/>
                <a:gd name="T1" fmla="*/ 231 h 462"/>
                <a:gd name="T2" fmla="*/ 308 w 616"/>
                <a:gd name="T3" fmla="*/ 0 h 462"/>
                <a:gd name="T4" fmla="*/ 616 w 616"/>
                <a:gd name="T5" fmla="*/ 231 h 462"/>
                <a:gd name="T6" fmla="*/ 308 w 616"/>
                <a:gd name="T7" fmla="*/ 462 h 462"/>
                <a:gd name="T8" fmla="*/ 0 w 616"/>
                <a:gd name="T9" fmla="*/ 231 h 462"/>
              </a:gdLst>
              <a:ahLst/>
              <a:cxnLst>
                <a:cxn ang="0">
                  <a:pos x="T0" y="T1"/>
                </a:cxn>
                <a:cxn ang="0">
                  <a:pos x="T2" y="T3"/>
                </a:cxn>
                <a:cxn ang="0">
                  <a:pos x="T4" y="T5"/>
                </a:cxn>
                <a:cxn ang="0">
                  <a:pos x="T6" y="T7"/>
                </a:cxn>
                <a:cxn ang="0">
                  <a:pos x="T8" y="T9"/>
                </a:cxn>
              </a:cxnLst>
              <a:rect l="0" t="0" r="r" b="b"/>
              <a:pathLst>
                <a:path w="616" h="462">
                  <a:moveTo>
                    <a:pt x="0" y="231"/>
                  </a:moveTo>
                  <a:lnTo>
                    <a:pt x="308" y="0"/>
                  </a:lnTo>
                  <a:lnTo>
                    <a:pt x="616" y="231"/>
                  </a:lnTo>
                  <a:lnTo>
                    <a:pt x="308" y="462"/>
                  </a:lnTo>
                  <a:lnTo>
                    <a:pt x="0" y="2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530" name="Freeform 63"/>
            <p:cNvSpPr>
              <a:spLocks/>
            </p:cNvSpPr>
            <p:nvPr/>
          </p:nvSpPr>
          <p:spPr bwMode="auto">
            <a:xfrm>
              <a:off x="4574" y="2947"/>
              <a:ext cx="616" cy="462"/>
            </a:xfrm>
            <a:custGeom>
              <a:avLst/>
              <a:gdLst>
                <a:gd name="T0" fmla="*/ 0 w 616"/>
                <a:gd name="T1" fmla="*/ 231 h 462"/>
                <a:gd name="T2" fmla="*/ 308 w 616"/>
                <a:gd name="T3" fmla="*/ 0 h 462"/>
                <a:gd name="T4" fmla="*/ 616 w 616"/>
                <a:gd name="T5" fmla="*/ 231 h 462"/>
                <a:gd name="T6" fmla="*/ 308 w 616"/>
                <a:gd name="T7" fmla="*/ 462 h 462"/>
                <a:gd name="T8" fmla="*/ 0 w 616"/>
                <a:gd name="T9" fmla="*/ 231 h 462"/>
              </a:gdLst>
              <a:ahLst/>
              <a:cxnLst>
                <a:cxn ang="0">
                  <a:pos x="T0" y="T1"/>
                </a:cxn>
                <a:cxn ang="0">
                  <a:pos x="T2" y="T3"/>
                </a:cxn>
                <a:cxn ang="0">
                  <a:pos x="T4" y="T5"/>
                </a:cxn>
                <a:cxn ang="0">
                  <a:pos x="T6" y="T7"/>
                </a:cxn>
                <a:cxn ang="0">
                  <a:pos x="T8" y="T9"/>
                </a:cxn>
              </a:cxnLst>
              <a:rect l="0" t="0" r="r" b="b"/>
              <a:pathLst>
                <a:path w="616" h="462">
                  <a:moveTo>
                    <a:pt x="0" y="231"/>
                  </a:moveTo>
                  <a:lnTo>
                    <a:pt x="308" y="0"/>
                  </a:lnTo>
                  <a:lnTo>
                    <a:pt x="616" y="231"/>
                  </a:lnTo>
                  <a:lnTo>
                    <a:pt x="308" y="462"/>
                  </a:lnTo>
                  <a:lnTo>
                    <a:pt x="0" y="23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8534" name="Rectangle 67"/>
            <p:cNvSpPr>
              <a:spLocks noChangeArrowheads="1"/>
            </p:cNvSpPr>
            <p:nvPr/>
          </p:nvSpPr>
          <p:spPr bwMode="auto">
            <a:xfrm>
              <a:off x="5058" y="2981"/>
              <a:ext cx="385" cy="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Acceptable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48535" name="Freeform 68"/>
            <p:cNvSpPr>
              <a:spLocks/>
            </p:cNvSpPr>
            <p:nvPr/>
          </p:nvSpPr>
          <p:spPr bwMode="auto">
            <a:xfrm>
              <a:off x="3188" y="2716"/>
              <a:ext cx="1694" cy="847"/>
            </a:xfrm>
            <a:custGeom>
              <a:avLst/>
              <a:gdLst>
                <a:gd name="T0" fmla="*/ 1694 w 1694"/>
                <a:gd name="T1" fmla="*/ 693 h 847"/>
                <a:gd name="T2" fmla="*/ 1694 w 1694"/>
                <a:gd name="T3" fmla="*/ 847 h 847"/>
                <a:gd name="T4" fmla="*/ 0 w 1694"/>
                <a:gd name="T5" fmla="*/ 847 h 847"/>
                <a:gd name="T6" fmla="*/ 0 w 1694"/>
                <a:gd name="T7" fmla="*/ 0 h 847"/>
              </a:gdLst>
              <a:ahLst/>
              <a:cxnLst>
                <a:cxn ang="0">
                  <a:pos x="T0" y="T1"/>
                </a:cxn>
                <a:cxn ang="0">
                  <a:pos x="T2" y="T3"/>
                </a:cxn>
                <a:cxn ang="0">
                  <a:pos x="T4" y="T5"/>
                </a:cxn>
                <a:cxn ang="0">
                  <a:pos x="T6" y="T7"/>
                </a:cxn>
              </a:cxnLst>
              <a:rect l="0" t="0" r="r" b="b"/>
              <a:pathLst>
                <a:path w="1694" h="847">
                  <a:moveTo>
                    <a:pt x="1694" y="693"/>
                  </a:moveTo>
                  <a:lnTo>
                    <a:pt x="1694" y="847"/>
                  </a:lnTo>
                  <a:lnTo>
                    <a:pt x="0" y="847"/>
                  </a:lnTo>
                  <a:lnTo>
                    <a:pt x="0" y="0"/>
                  </a:lnTo>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8536" name="Line 69"/>
            <p:cNvSpPr>
              <a:spLocks noChangeShapeType="1"/>
            </p:cNvSpPr>
            <p:nvPr/>
          </p:nvSpPr>
          <p:spPr bwMode="auto">
            <a:xfrm>
              <a:off x="5190" y="3178"/>
              <a:ext cx="113" cy="0"/>
            </a:xfrm>
            <a:prstGeom prst="line">
              <a:avLst/>
            </a:prstGeom>
            <a:noFill/>
            <a:ln w="317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8537" name="Freeform 70"/>
            <p:cNvSpPr>
              <a:spLocks/>
            </p:cNvSpPr>
            <p:nvPr/>
          </p:nvSpPr>
          <p:spPr bwMode="auto">
            <a:xfrm>
              <a:off x="5297" y="3154"/>
              <a:ext cx="47" cy="48"/>
            </a:xfrm>
            <a:custGeom>
              <a:avLst/>
              <a:gdLst>
                <a:gd name="T0" fmla="*/ 0 w 47"/>
                <a:gd name="T1" fmla="*/ 0 h 48"/>
                <a:gd name="T2" fmla="*/ 47 w 47"/>
                <a:gd name="T3" fmla="*/ 24 h 48"/>
                <a:gd name="T4" fmla="*/ 0 w 47"/>
                <a:gd name="T5" fmla="*/ 48 h 48"/>
                <a:gd name="T6" fmla="*/ 0 w 47"/>
                <a:gd name="T7" fmla="*/ 0 h 48"/>
              </a:gdLst>
              <a:ahLst/>
              <a:cxnLst>
                <a:cxn ang="0">
                  <a:pos x="T0" y="T1"/>
                </a:cxn>
                <a:cxn ang="0">
                  <a:pos x="T2" y="T3"/>
                </a:cxn>
                <a:cxn ang="0">
                  <a:pos x="T4" y="T5"/>
                </a:cxn>
                <a:cxn ang="0">
                  <a:pos x="T6" y="T7"/>
                </a:cxn>
              </a:cxnLst>
              <a:rect l="0" t="0" r="r" b="b"/>
              <a:pathLst>
                <a:path w="47" h="48">
                  <a:moveTo>
                    <a:pt x="0" y="0"/>
                  </a:moveTo>
                  <a:lnTo>
                    <a:pt x="47" y="24"/>
                  </a:lnTo>
                  <a:lnTo>
                    <a:pt x="0" y="48"/>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538" name="Rectangle 71"/>
            <p:cNvSpPr>
              <a:spLocks noChangeArrowheads="1"/>
            </p:cNvSpPr>
            <p:nvPr/>
          </p:nvSpPr>
          <p:spPr bwMode="auto">
            <a:xfrm>
              <a:off x="4917" y="3405"/>
              <a:ext cx="513" cy="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Not Acceptable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48539" name="Freeform 72"/>
            <p:cNvSpPr>
              <a:spLocks/>
            </p:cNvSpPr>
            <p:nvPr/>
          </p:nvSpPr>
          <p:spPr bwMode="auto">
            <a:xfrm>
              <a:off x="4266" y="2484"/>
              <a:ext cx="154" cy="152"/>
            </a:xfrm>
            <a:custGeom>
              <a:avLst/>
              <a:gdLst>
                <a:gd name="T0" fmla="*/ 0 w 154"/>
                <a:gd name="T1" fmla="*/ 0 h 152"/>
                <a:gd name="T2" fmla="*/ 154 w 154"/>
                <a:gd name="T3" fmla="*/ 0 h 152"/>
                <a:gd name="T4" fmla="*/ 154 w 154"/>
                <a:gd name="T5" fmla="*/ 152 h 152"/>
              </a:gdLst>
              <a:ahLst/>
              <a:cxnLst>
                <a:cxn ang="0">
                  <a:pos x="T0" y="T1"/>
                </a:cxn>
                <a:cxn ang="0">
                  <a:pos x="T2" y="T3"/>
                </a:cxn>
                <a:cxn ang="0">
                  <a:pos x="T4" y="T5"/>
                </a:cxn>
              </a:cxnLst>
              <a:rect l="0" t="0" r="r" b="b"/>
              <a:pathLst>
                <a:path w="154" h="152">
                  <a:moveTo>
                    <a:pt x="0" y="0"/>
                  </a:moveTo>
                  <a:lnTo>
                    <a:pt x="154" y="0"/>
                  </a:lnTo>
                  <a:lnTo>
                    <a:pt x="154" y="152"/>
                  </a:lnTo>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8540" name="Freeform 73"/>
            <p:cNvSpPr>
              <a:spLocks/>
            </p:cNvSpPr>
            <p:nvPr/>
          </p:nvSpPr>
          <p:spPr bwMode="auto">
            <a:xfrm>
              <a:off x="4397" y="2630"/>
              <a:ext cx="47" cy="47"/>
            </a:xfrm>
            <a:custGeom>
              <a:avLst/>
              <a:gdLst>
                <a:gd name="T0" fmla="*/ 47 w 47"/>
                <a:gd name="T1" fmla="*/ 0 h 47"/>
                <a:gd name="T2" fmla="*/ 23 w 47"/>
                <a:gd name="T3" fmla="*/ 47 h 47"/>
                <a:gd name="T4" fmla="*/ 0 w 47"/>
                <a:gd name="T5" fmla="*/ 0 h 47"/>
                <a:gd name="T6" fmla="*/ 47 w 47"/>
                <a:gd name="T7" fmla="*/ 0 h 47"/>
              </a:gdLst>
              <a:ahLst/>
              <a:cxnLst>
                <a:cxn ang="0">
                  <a:pos x="T0" y="T1"/>
                </a:cxn>
                <a:cxn ang="0">
                  <a:pos x="T2" y="T3"/>
                </a:cxn>
                <a:cxn ang="0">
                  <a:pos x="T4" y="T5"/>
                </a:cxn>
                <a:cxn ang="0">
                  <a:pos x="T6" y="T7"/>
                </a:cxn>
              </a:cxnLst>
              <a:rect l="0" t="0" r="r" b="b"/>
              <a:pathLst>
                <a:path w="47" h="47">
                  <a:moveTo>
                    <a:pt x="47" y="0"/>
                  </a:moveTo>
                  <a:lnTo>
                    <a:pt x="23" y="47"/>
                  </a:lnTo>
                  <a:lnTo>
                    <a:pt x="0" y="0"/>
                  </a:lnTo>
                  <a:lnTo>
                    <a:pt x="4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541" name="Rectangle 74"/>
            <p:cNvSpPr>
              <a:spLocks noChangeArrowheads="1"/>
            </p:cNvSpPr>
            <p:nvPr/>
          </p:nvSpPr>
          <p:spPr bwMode="auto">
            <a:xfrm>
              <a:off x="4112" y="2677"/>
              <a:ext cx="616" cy="23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542" name="Rectangle 75"/>
            <p:cNvSpPr>
              <a:spLocks noChangeArrowheads="1"/>
            </p:cNvSpPr>
            <p:nvPr/>
          </p:nvSpPr>
          <p:spPr bwMode="auto">
            <a:xfrm>
              <a:off x="4112" y="2677"/>
              <a:ext cx="616" cy="231"/>
            </a:xfrm>
            <a:prstGeom prst="rect">
              <a:avLst/>
            </a:pr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8543" name="Rectangle 76"/>
            <p:cNvSpPr>
              <a:spLocks noChangeArrowheads="1"/>
            </p:cNvSpPr>
            <p:nvPr/>
          </p:nvSpPr>
          <p:spPr bwMode="auto">
            <a:xfrm>
              <a:off x="4217" y="2750"/>
              <a:ext cx="394" cy="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rgbClr val="000000"/>
                  </a:solidFill>
                  <a:effectLst/>
                  <a:latin typeface="Arial" panose="020B0604020202020204" pitchFamily="34" charset="0"/>
                </a:rPr>
                <a:t>Model Output</a:t>
              </a:r>
              <a:endParaRPr kumimoji="0" lang="en-US" altLang="en-US" sz="2800" b="0" i="0" u="none" strike="noStrike" cap="none" normalizeH="0" baseline="0" dirty="0">
                <a:ln>
                  <a:noFill/>
                </a:ln>
                <a:solidFill>
                  <a:schemeClr val="tx1"/>
                </a:solidFill>
                <a:effectLst/>
                <a:latin typeface="Arial" panose="020B0604020202020204" pitchFamily="34" charset="0"/>
              </a:endParaRPr>
            </a:p>
          </p:txBody>
        </p:sp>
        <p:sp>
          <p:nvSpPr>
            <p:cNvPr id="148544" name="Freeform 77"/>
            <p:cNvSpPr>
              <a:spLocks/>
            </p:cNvSpPr>
            <p:nvPr/>
          </p:nvSpPr>
          <p:spPr bwMode="auto">
            <a:xfrm>
              <a:off x="4728" y="2793"/>
              <a:ext cx="154" cy="112"/>
            </a:xfrm>
            <a:custGeom>
              <a:avLst/>
              <a:gdLst>
                <a:gd name="T0" fmla="*/ 0 w 154"/>
                <a:gd name="T1" fmla="*/ 0 h 112"/>
                <a:gd name="T2" fmla="*/ 154 w 154"/>
                <a:gd name="T3" fmla="*/ 0 h 112"/>
                <a:gd name="T4" fmla="*/ 154 w 154"/>
                <a:gd name="T5" fmla="*/ 112 h 112"/>
              </a:gdLst>
              <a:ahLst/>
              <a:cxnLst>
                <a:cxn ang="0">
                  <a:pos x="T0" y="T1"/>
                </a:cxn>
                <a:cxn ang="0">
                  <a:pos x="T2" y="T3"/>
                </a:cxn>
                <a:cxn ang="0">
                  <a:pos x="T4" y="T5"/>
                </a:cxn>
              </a:cxnLst>
              <a:rect l="0" t="0" r="r" b="b"/>
              <a:pathLst>
                <a:path w="154" h="112">
                  <a:moveTo>
                    <a:pt x="0" y="0"/>
                  </a:moveTo>
                  <a:lnTo>
                    <a:pt x="154" y="0"/>
                  </a:lnTo>
                  <a:lnTo>
                    <a:pt x="154" y="112"/>
                  </a:lnTo>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8545" name="Freeform 78"/>
            <p:cNvSpPr>
              <a:spLocks/>
            </p:cNvSpPr>
            <p:nvPr/>
          </p:nvSpPr>
          <p:spPr bwMode="auto">
            <a:xfrm>
              <a:off x="4859" y="2899"/>
              <a:ext cx="47" cy="48"/>
            </a:xfrm>
            <a:custGeom>
              <a:avLst/>
              <a:gdLst>
                <a:gd name="T0" fmla="*/ 47 w 47"/>
                <a:gd name="T1" fmla="*/ 0 h 48"/>
                <a:gd name="T2" fmla="*/ 23 w 47"/>
                <a:gd name="T3" fmla="*/ 48 h 48"/>
                <a:gd name="T4" fmla="*/ 0 w 47"/>
                <a:gd name="T5" fmla="*/ 0 h 48"/>
                <a:gd name="T6" fmla="*/ 47 w 47"/>
                <a:gd name="T7" fmla="*/ 0 h 48"/>
              </a:gdLst>
              <a:ahLst/>
              <a:cxnLst>
                <a:cxn ang="0">
                  <a:pos x="T0" y="T1"/>
                </a:cxn>
                <a:cxn ang="0">
                  <a:pos x="T2" y="T3"/>
                </a:cxn>
                <a:cxn ang="0">
                  <a:pos x="T4" y="T5"/>
                </a:cxn>
                <a:cxn ang="0">
                  <a:pos x="T6" y="T7"/>
                </a:cxn>
              </a:cxnLst>
              <a:rect l="0" t="0" r="r" b="b"/>
              <a:pathLst>
                <a:path w="47" h="48">
                  <a:moveTo>
                    <a:pt x="47" y="0"/>
                  </a:moveTo>
                  <a:lnTo>
                    <a:pt x="23" y="48"/>
                  </a:lnTo>
                  <a:lnTo>
                    <a:pt x="0" y="0"/>
                  </a:lnTo>
                  <a:lnTo>
                    <a:pt x="4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32" name="Rectangle 21"/>
          <p:cNvSpPr>
            <a:spLocks noChangeArrowheads="1"/>
          </p:cNvSpPr>
          <p:nvPr/>
        </p:nvSpPr>
        <p:spPr bwMode="auto">
          <a:xfrm>
            <a:off x="5783880" y="3958725"/>
            <a:ext cx="837774" cy="507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rgbClr val="000000"/>
                </a:solidFill>
                <a:effectLst/>
              </a:rPr>
              <a:t>Evaluate </a:t>
            </a:r>
            <a:r>
              <a:rPr lang="en-US" altLang="en-US" sz="1100" dirty="0">
                <a:solidFill>
                  <a:srgbClr val="000000"/>
                </a:solidFill>
              </a:rPr>
              <a:t>Performance Metrics</a:t>
            </a:r>
            <a:endParaRPr kumimoji="0" lang="en-US" altLang="en-US" sz="1100" b="0" i="0" u="none" strike="noStrike" cap="none" normalizeH="0" baseline="0" dirty="0">
              <a:ln>
                <a:noFill/>
              </a:ln>
              <a:solidFill>
                <a:schemeClr val="tx1"/>
              </a:solidFill>
              <a:effectLst/>
            </a:endParaRPr>
          </a:p>
        </p:txBody>
      </p:sp>
      <p:sp>
        <p:nvSpPr>
          <p:cNvPr id="148546" name="Oval 148545"/>
          <p:cNvSpPr/>
          <p:nvPr/>
        </p:nvSpPr>
        <p:spPr>
          <a:xfrm>
            <a:off x="884868" y="1644532"/>
            <a:ext cx="1295400" cy="540083"/>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mj-lt"/>
              </a:rPr>
              <a:t>Model Calibration</a:t>
            </a:r>
          </a:p>
        </p:txBody>
      </p:sp>
      <p:sp>
        <p:nvSpPr>
          <p:cNvPr id="134" name="Slide Number Placeholder 5"/>
          <p:cNvSpPr>
            <a:spLocks noGrp="1"/>
          </p:cNvSpPr>
          <p:nvPr>
            <p:ph type="sldNum" sz="quarter" idx="4294967295"/>
          </p:nvPr>
        </p:nvSpPr>
        <p:spPr>
          <a:xfrm>
            <a:off x="3505200" y="6243531"/>
            <a:ext cx="2133600" cy="4762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ctr"/>
            <a:fld id="{AAC607C5-2708-47E1-8B21-2C98BDB29F74}" type="slidenum">
              <a:rPr lang="en-US" altLang="en-US" sz="1400" b="0" smtClean="0">
                <a:latin typeface="Times New Roman" panose="02020603050405020304" pitchFamily="18" charset="0"/>
              </a:rPr>
              <a:pPr algn="ctr"/>
              <a:t>11</a:t>
            </a:fld>
            <a:endParaRPr lang="en-US" altLang="en-US" sz="1400" b="0" dirty="0">
              <a:latin typeface="Times New Roman" panose="02020603050405020304" pitchFamily="18" charset="0"/>
            </a:endParaRPr>
          </a:p>
        </p:txBody>
      </p:sp>
      <p:sp>
        <p:nvSpPr>
          <p:cNvPr id="136" name="Title 1"/>
          <p:cNvSpPr>
            <a:spLocks noGrp="1"/>
          </p:cNvSpPr>
          <p:nvPr>
            <p:ph type="title"/>
          </p:nvPr>
        </p:nvSpPr>
        <p:spPr>
          <a:xfrm>
            <a:off x="457200" y="274638"/>
            <a:ext cx="8229600" cy="1143000"/>
          </a:xfrm>
        </p:spPr>
        <p:txBody>
          <a:bodyPr/>
          <a:lstStyle/>
          <a:p>
            <a:r>
              <a:rPr lang="en-US" dirty="0"/>
              <a:t>Model Validation</a:t>
            </a:r>
          </a:p>
        </p:txBody>
      </p:sp>
    </p:spTree>
    <p:extLst>
      <p:ext uri="{BB962C8B-B14F-4D97-AF65-F5344CB8AC3E}">
        <p14:creationId xmlns:p14="http://schemas.microsoft.com/office/powerpoint/2010/main" val="29782156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en-US" sz="2800" dirty="0"/>
              <a:t>Validation events should be similar to calibration events (e.g. extreme precipitation, time of year)</a:t>
            </a:r>
          </a:p>
          <a:p>
            <a:r>
              <a:rPr lang="en-US" sz="2800" dirty="0"/>
              <a:t>Boundary conditions will change, but model parameters </a:t>
            </a:r>
            <a:r>
              <a:rPr lang="en-US" sz="2800" b="1" u="sng" dirty="0"/>
              <a:t>will remain unchanged</a:t>
            </a:r>
            <a:r>
              <a:rPr lang="en-US" sz="2800" dirty="0"/>
              <a:t> from calibrated model</a:t>
            </a:r>
          </a:p>
          <a:p>
            <a:r>
              <a:rPr lang="en-US" sz="2800" dirty="0"/>
              <a:t>Evaluate performance metrics similar to calibration</a:t>
            </a:r>
          </a:p>
          <a:p>
            <a:r>
              <a:rPr lang="en-US" sz="2800" dirty="0"/>
              <a:t>If validation fails, go back to calibration – reconsider processes and parameterization </a:t>
            </a:r>
          </a:p>
        </p:txBody>
      </p:sp>
      <p:sp>
        <p:nvSpPr>
          <p:cNvPr id="5" name="Slide Number Placeholder 5"/>
          <p:cNvSpPr>
            <a:spLocks noGrp="1"/>
          </p:cNvSpPr>
          <p:nvPr>
            <p:ph type="sldNum" sz="quarter" idx="4294967295"/>
          </p:nvPr>
        </p:nvSpPr>
        <p:spPr>
          <a:xfrm>
            <a:off x="3505200" y="6243531"/>
            <a:ext cx="2133600" cy="4762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ctr"/>
            <a:fld id="{AAC607C5-2708-47E1-8B21-2C98BDB29F74}" type="slidenum">
              <a:rPr lang="en-US" altLang="en-US" sz="1400" b="0" smtClean="0">
                <a:latin typeface="Times New Roman" panose="02020603050405020304" pitchFamily="18" charset="0"/>
              </a:rPr>
              <a:pPr algn="ctr"/>
              <a:t>12</a:t>
            </a:fld>
            <a:endParaRPr lang="en-US" altLang="en-US" sz="1400" b="0" dirty="0">
              <a:latin typeface="Times New Roman" panose="02020603050405020304" pitchFamily="18" charset="0"/>
            </a:endParaRPr>
          </a:p>
        </p:txBody>
      </p:sp>
      <p:sp>
        <p:nvSpPr>
          <p:cNvPr id="6" name="Title 1"/>
          <p:cNvSpPr>
            <a:spLocks noGrp="1"/>
          </p:cNvSpPr>
          <p:nvPr>
            <p:ph type="title"/>
          </p:nvPr>
        </p:nvSpPr>
        <p:spPr>
          <a:xfrm>
            <a:off x="457200" y="274638"/>
            <a:ext cx="8229600" cy="1143000"/>
          </a:xfrm>
        </p:spPr>
        <p:txBody>
          <a:bodyPr/>
          <a:lstStyle/>
          <a:p>
            <a:r>
              <a:rPr lang="en-US" dirty="0"/>
              <a:t>Model Validation</a:t>
            </a:r>
          </a:p>
        </p:txBody>
      </p:sp>
    </p:spTree>
    <p:extLst>
      <p:ext uri="{BB962C8B-B14F-4D97-AF65-F5344CB8AC3E}">
        <p14:creationId xmlns:p14="http://schemas.microsoft.com/office/powerpoint/2010/main" val="13809505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2"/>
          <p:cNvSpPr>
            <a:spLocks noGrp="1"/>
          </p:cNvSpPr>
          <p:nvPr>
            <p:ph sz="half" idx="1"/>
          </p:nvPr>
        </p:nvSpPr>
        <p:spPr>
          <a:xfrm>
            <a:off x="152399" y="1981200"/>
            <a:ext cx="4343401" cy="3200400"/>
          </a:xfrm>
        </p:spPr>
        <p:txBody>
          <a:bodyPr/>
          <a:lstStyle/>
          <a:p>
            <a:r>
              <a:rPr lang="en-US" sz="2800" dirty="0"/>
              <a:t>In most cases, the PMP and/or PMF are far beyond anything in recorded history.</a:t>
            </a:r>
          </a:p>
          <a:p>
            <a:pPr lvl="1"/>
            <a:r>
              <a:rPr lang="en-US" sz="2400" i="1" dirty="0"/>
              <a:t>How do we make reasonable extrapolations of model processes and parameters?</a:t>
            </a:r>
          </a:p>
        </p:txBody>
      </p:sp>
      <p:sp>
        <p:nvSpPr>
          <p:cNvPr id="4" name="Slide Number Placeholder 5"/>
          <p:cNvSpPr>
            <a:spLocks noGrp="1"/>
          </p:cNvSpPr>
          <p:nvPr>
            <p:ph type="sldNum" sz="quarter" idx="4294967295"/>
          </p:nvPr>
        </p:nvSpPr>
        <p:spPr>
          <a:xfrm>
            <a:off x="3505200" y="6243531"/>
            <a:ext cx="2133600" cy="4762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ctr"/>
            <a:fld id="{AAC607C5-2708-47E1-8B21-2C98BDB29F74}" type="slidenum">
              <a:rPr lang="en-US" altLang="en-US" sz="1400" b="0" smtClean="0">
                <a:latin typeface="Times New Roman" panose="02020603050405020304" pitchFamily="18" charset="0"/>
              </a:rPr>
              <a:pPr algn="ctr"/>
              <a:t>13</a:t>
            </a:fld>
            <a:endParaRPr lang="en-US" altLang="en-US" sz="1400" b="0" dirty="0">
              <a:latin typeface="Times New Roman" panose="02020603050405020304" pitchFamily="18" charset="0"/>
            </a:endParaRPr>
          </a:p>
        </p:txBody>
      </p:sp>
      <p:sp>
        <p:nvSpPr>
          <p:cNvPr id="6" name="Title 1"/>
          <p:cNvSpPr>
            <a:spLocks noGrp="1"/>
          </p:cNvSpPr>
          <p:nvPr>
            <p:ph type="title"/>
          </p:nvPr>
        </p:nvSpPr>
        <p:spPr>
          <a:xfrm>
            <a:off x="457200" y="274638"/>
            <a:ext cx="8229600" cy="1143000"/>
          </a:xfrm>
        </p:spPr>
        <p:txBody>
          <a:bodyPr/>
          <a:lstStyle/>
          <a:p>
            <a:r>
              <a:rPr lang="en-US" dirty="0"/>
              <a:t>Model Adjustments for PMF Simulations</a:t>
            </a:r>
          </a:p>
        </p:txBody>
      </p:sp>
      <p:pic>
        <p:nvPicPr>
          <p:cNvPr id="7" name="Picture 6"/>
          <p:cNvPicPr>
            <a:picLocks noChangeAspect="1"/>
          </p:cNvPicPr>
          <p:nvPr/>
        </p:nvPicPr>
        <p:blipFill rotWithShape="1">
          <a:blip r:embed="rId3" cstate="print"/>
          <a:srcRect r="19453"/>
          <a:stretch/>
        </p:blipFill>
        <p:spPr bwMode="auto">
          <a:xfrm>
            <a:off x="4724400" y="1981200"/>
            <a:ext cx="4298004" cy="3570218"/>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8536749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2"/>
          <p:cNvSpPr>
            <a:spLocks noGrp="1"/>
          </p:cNvSpPr>
          <p:nvPr>
            <p:ph sz="half" idx="1"/>
          </p:nvPr>
        </p:nvSpPr>
        <p:spPr>
          <a:xfrm>
            <a:off x="152399" y="1981200"/>
            <a:ext cx="4343401" cy="3200400"/>
          </a:xfrm>
        </p:spPr>
        <p:txBody>
          <a:bodyPr/>
          <a:lstStyle/>
          <a:p>
            <a:r>
              <a:rPr lang="en-US" sz="2800" dirty="0"/>
              <a:t>Have humans witnessed events comparable to the PMP or PMF?</a:t>
            </a:r>
          </a:p>
          <a:p>
            <a:pPr lvl="1"/>
            <a:r>
              <a:rPr lang="en-US" sz="2400" i="1" dirty="0"/>
              <a:t>Yes!</a:t>
            </a:r>
          </a:p>
          <a:p>
            <a:r>
              <a:rPr lang="en-US" sz="2800" dirty="0"/>
              <a:t>What can we learn from those extreme events?</a:t>
            </a:r>
          </a:p>
        </p:txBody>
      </p:sp>
      <p:sp>
        <p:nvSpPr>
          <p:cNvPr id="4" name="Slide Number Placeholder 5"/>
          <p:cNvSpPr>
            <a:spLocks noGrp="1"/>
          </p:cNvSpPr>
          <p:nvPr>
            <p:ph type="sldNum" sz="quarter" idx="4294967295"/>
          </p:nvPr>
        </p:nvSpPr>
        <p:spPr>
          <a:xfrm>
            <a:off x="3505200" y="6243531"/>
            <a:ext cx="2133600" cy="4762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ctr"/>
            <a:fld id="{AAC607C5-2708-47E1-8B21-2C98BDB29F74}" type="slidenum">
              <a:rPr lang="en-US" altLang="en-US" sz="1400" b="0" smtClean="0">
                <a:latin typeface="Times New Roman" panose="02020603050405020304" pitchFamily="18" charset="0"/>
              </a:rPr>
              <a:pPr algn="ctr"/>
              <a:t>14</a:t>
            </a:fld>
            <a:endParaRPr lang="en-US" altLang="en-US" sz="1400" b="0" dirty="0">
              <a:latin typeface="Times New Roman" panose="02020603050405020304" pitchFamily="18" charset="0"/>
            </a:endParaRPr>
          </a:p>
        </p:txBody>
      </p:sp>
      <p:sp>
        <p:nvSpPr>
          <p:cNvPr id="6" name="Title 1"/>
          <p:cNvSpPr>
            <a:spLocks noGrp="1"/>
          </p:cNvSpPr>
          <p:nvPr>
            <p:ph type="title"/>
          </p:nvPr>
        </p:nvSpPr>
        <p:spPr>
          <a:xfrm>
            <a:off x="457200" y="274638"/>
            <a:ext cx="8229600" cy="1143000"/>
          </a:xfrm>
        </p:spPr>
        <p:txBody>
          <a:bodyPr/>
          <a:lstStyle/>
          <a:p>
            <a:r>
              <a:rPr lang="en-US" dirty="0"/>
              <a:t>Model Adjustments for PMF Simulations</a:t>
            </a:r>
          </a:p>
        </p:txBody>
      </p:sp>
      <p:pic>
        <p:nvPicPr>
          <p:cNvPr id="2" name="Picture 1"/>
          <p:cNvPicPr>
            <a:picLocks noChangeAspect="1"/>
          </p:cNvPicPr>
          <p:nvPr/>
        </p:nvPicPr>
        <p:blipFill>
          <a:blip r:embed="rId3"/>
          <a:stretch>
            <a:fillRect/>
          </a:stretch>
        </p:blipFill>
        <p:spPr>
          <a:xfrm>
            <a:off x="5117494" y="1556741"/>
            <a:ext cx="3538502" cy="4572000"/>
          </a:xfrm>
          <a:prstGeom prst="rect">
            <a:avLst/>
          </a:prstGeom>
        </p:spPr>
      </p:pic>
    </p:spTree>
    <p:extLst>
      <p:ext uri="{BB962C8B-B14F-4D97-AF65-F5344CB8AC3E}">
        <p14:creationId xmlns:p14="http://schemas.microsoft.com/office/powerpoint/2010/main" val="13584039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5"/>
          <p:cNvSpPr>
            <a:spLocks noGrp="1"/>
          </p:cNvSpPr>
          <p:nvPr>
            <p:ph type="sldNum" sz="quarter" idx="4294967295"/>
          </p:nvPr>
        </p:nvSpPr>
        <p:spPr>
          <a:xfrm>
            <a:off x="3505200" y="6243531"/>
            <a:ext cx="2133600" cy="4762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ctr"/>
            <a:fld id="{AAC607C5-2708-47E1-8B21-2C98BDB29F74}" type="slidenum">
              <a:rPr lang="en-US" altLang="en-US" sz="1400" b="0" smtClean="0">
                <a:latin typeface="Times New Roman" panose="02020603050405020304" pitchFamily="18" charset="0"/>
              </a:rPr>
              <a:pPr algn="ctr"/>
              <a:t>15</a:t>
            </a:fld>
            <a:endParaRPr lang="en-US" altLang="en-US" sz="1400" b="0" dirty="0">
              <a:latin typeface="Times New Roman" panose="02020603050405020304" pitchFamily="18" charset="0"/>
            </a:endParaRPr>
          </a:p>
        </p:txBody>
      </p:sp>
      <p:pic>
        <p:nvPicPr>
          <p:cNvPr id="17" name="Picture 2"/>
          <p:cNvPicPr>
            <a:picLocks noChangeAspect="1" noChangeArrowheads="1"/>
          </p:cNvPicPr>
          <p:nvPr/>
        </p:nvPicPr>
        <p:blipFill>
          <a:blip r:embed="rId3" cstate="print"/>
          <a:srcRect/>
          <a:stretch>
            <a:fillRect/>
          </a:stretch>
        </p:blipFill>
        <p:spPr bwMode="auto">
          <a:xfrm>
            <a:off x="689353" y="1143000"/>
            <a:ext cx="7768847" cy="5577840"/>
          </a:xfrm>
          <a:prstGeom prst="rect">
            <a:avLst/>
          </a:prstGeom>
          <a:noFill/>
          <a:ln w="9525">
            <a:solidFill>
              <a:schemeClr val="tx1"/>
            </a:solidFill>
            <a:miter lim="800000"/>
            <a:headEnd/>
            <a:tailEnd/>
          </a:ln>
        </p:spPr>
      </p:pic>
      <p:sp>
        <p:nvSpPr>
          <p:cNvPr id="148482" name="Rectangle 2"/>
          <p:cNvSpPr>
            <a:spLocks noGrp="1" noChangeArrowheads="1"/>
          </p:cNvSpPr>
          <p:nvPr>
            <p:ph type="title"/>
          </p:nvPr>
        </p:nvSpPr>
        <p:spPr>
          <a:xfrm>
            <a:off x="0" y="152400"/>
            <a:ext cx="9144000" cy="1143000"/>
          </a:xfrm>
        </p:spPr>
        <p:txBody>
          <a:bodyPr/>
          <a:lstStyle/>
          <a:p>
            <a:pPr algn="ctr">
              <a:defRPr/>
            </a:pPr>
            <a:r>
              <a:rPr lang="en-US" dirty="0"/>
              <a:t>Smethport, PA – July 17-18, 1942</a:t>
            </a:r>
            <a:endParaRPr lang="en-US" dirty="0">
              <a:effectLst/>
            </a:endParaRPr>
          </a:p>
        </p:txBody>
      </p:sp>
      <p:sp>
        <p:nvSpPr>
          <p:cNvPr id="8" name="TextBox 7"/>
          <p:cNvSpPr txBox="1"/>
          <p:nvPr/>
        </p:nvSpPr>
        <p:spPr>
          <a:xfrm>
            <a:off x="6276975" y="3548300"/>
            <a:ext cx="1112805" cy="369332"/>
          </a:xfrm>
          <a:prstGeom prst="rect">
            <a:avLst/>
          </a:prstGeom>
          <a:solidFill>
            <a:schemeClr val="bg1"/>
          </a:solidFill>
        </p:spPr>
        <p:txBody>
          <a:bodyPr wrap="none" rtlCol="0">
            <a:spAutoFit/>
          </a:bodyPr>
          <a:lstStyle/>
          <a:p>
            <a:r>
              <a:rPr lang="en-US" dirty="0">
                <a:solidFill>
                  <a:srgbClr val="FF0000"/>
                </a:solidFill>
              </a:rPr>
              <a:t>20” – 30”</a:t>
            </a:r>
          </a:p>
        </p:txBody>
      </p:sp>
      <p:cxnSp>
        <p:nvCxnSpPr>
          <p:cNvPr id="12" name="Straight Arrow Connector 11"/>
          <p:cNvCxnSpPr/>
          <p:nvPr/>
        </p:nvCxnSpPr>
        <p:spPr>
          <a:xfrm flipH="1" flipV="1">
            <a:off x="4267200" y="2286000"/>
            <a:ext cx="2057400" cy="129540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flipV="1">
            <a:off x="5638800" y="2057400"/>
            <a:ext cx="994153" cy="149090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21460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a:xfrm>
            <a:off x="0" y="152400"/>
            <a:ext cx="9144000" cy="1143000"/>
          </a:xfrm>
        </p:spPr>
        <p:txBody>
          <a:bodyPr/>
          <a:lstStyle/>
          <a:p>
            <a:pPr algn="ctr">
              <a:defRPr/>
            </a:pPr>
            <a:r>
              <a:rPr lang="en-US" dirty="0"/>
              <a:t>Smethport, PA – July 17-18, 1942</a:t>
            </a:r>
            <a:endParaRPr lang="en-US" dirty="0">
              <a:effectLst/>
            </a:endParaRPr>
          </a:p>
        </p:txBody>
      </p:sp>
      <p:pic>
        <p:nvPicPr>
          <p:cNvPr id="24" name="Picture 23"/>
          <p:cNvPicPr>
            <a:picLocks noChangeAspect="1"/>
          </p:cNvPicPr>
          <p:nvPr/>
        </p:nvPicPr>
        <p:blipFill>
          <a:blip r:embed="rId3"/>
          <a:stretch>
            <a:fillRect/>
          </a:stretch>
        </p:blipFill>
        <p:spPr>
          <a:xfrm>
            <a:off x="1447800" y="1447800"/>
            <a:ext cx="6388830" cy="2590800"/>
          </a:xfrm>
          <a:prstGeom prst="rect">
            <a:avLst/>
          </a:prstGeom>
        </p:spPr>
      </p:pic>
      <p:pic>
        <p:nvPicPr>
          <p:cNvPr id="2" name="Picture 1"/>
          <p:cNvPicPr>
            <a:picLocks noChangeAspect="1"/>
          </p:cNvPicPr>
          <p:nvPr/>
        </p:nvPicPr>
        <p:blipFill>
          <a:blip r:embed="rId4"/>
          <a:stretch>
            <a:fillRect/>
          </a:stretch>
        </p:blipFill>
        <p:spPr>
          <a:xfrm>
            <a:off x="1295400" y="4246580"/>
            <a:ext cx="6615060" cy="1011219"/>
          </a:xfrm>
          <a:prstGeom prst="rect">
            <a:avLst/>
          </a:prstGeom>
        </p:spPr>
      </p:pic>
      <p:pic>
        <p:nvPicPr>
          <p:cNvPr id="3" name="Picture 2"/>
          <p:cNvPicPr>
            <a:picLocks noChangeAspect="1"/>
          </p:cNvPicPr>
          <p:nvPr/>
        </p:nvPicPr>
        <p:blipFill rotWithShape="1">
          <a:blip r:embed="rId5"/>
          <a:srcRect r="5075" b="15731"/>
          <a:stretch/>
        </p:blipFill>
        <p:spPr>
          <a:xfrm>
            <a:off x="1295400" y="5245246"/>
            <a:ext cx="6667050" cy="237744"/>
          </a:xfrm>
          <a:prstGeom prst="rect">
            <a:avLst/>
          </a:prstGeom>
        </p:spPr>
      </p:pic>
      <p:sp>
        <p:nvSpPr>
          <p:cNvPr id="11" name="Slide Number Placeholder 5"/>
          <p:cNvSpPr>
            <a:spLocks noGrp="1"/>
          </p:cNvSpPr>
          <p:nvPr>
            <p:ph type="sldNum" sz="quarter" idx="4294967295"/>
          </p:nvPr>
        </p:nvSpPr>
        <p:spPr>
          <a:xfrm>
            <a:off x="3505200" y="6243531"/>
            <a:ext cx="2133600" cy="4762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ctr"/>
            <a:fld id="{AAC607C5-2708-47E1-8B21-2C98BDB29F74}" type="slidenum">
              <a:rPr lang="en-US" altLang="en-US" sz="1400" b="0" smtClean="0">
                <a:latin typeface="Times New Roman" panose="02020603050405020304" pitchFamily="18" charset="0"/>
              </a:rPr>
              <a:pPr algn="ctr"/>
              <a:t>16</a:t>
            </a:fld>
            <a:endParaRPr lang="en-US" altLang="en-US" sz="1400" b="0" dirty="0">
              <a:latin typeface="Times New Roman" panose="02020603050405020304" pitchFamily="18" charset="0"/>
            </a:endParaRPr>
          </a:p>
        </p:txBody>
      </p:sp>
    </p:spTree>
    <p:extLst>
      <p:ext uri="{BB962C8B-B14F-4D97-AF65-F5344CB8AC3E}">
        <p14:creationId xmlns:p14="http://schemas.microsoft.com/office/powerpoint/2010/main" val="1305406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143000" y="1143000"/>
            <a:ext cx="7051175" cy="5029200"/>
          </a:xfrm>
          <a:prstGeom prst="rect">
            <a:avLst/>
          </a:prstGeom>
        </p:spPr>
      </p:pic>
      <p:sp>
        <p:nvSpPr>
          <p:cNvPr id="148482" name="Rectangle 2"/>
          <p:cNvSpPr>
            <a:spLocks noGrp="1" noChangeArrowheads="1"/>
          </p:cNvSpPr>
          <p:nvPr>
            <p:ph type="title"/>
          </p:nvPr>
        </p:nvSpPr>
        <p:spPr>
          <a:xfrm>
            <a:off x="0" y="152400"/>
            <a:ext cx="9144000" cy="1143000"/>
          </a:xfrm>
        </p:spPr>
        <p:txBody>
          <a:bodyPr/>
          <a:lstStyle/>
          <a:p>
            <a:pPr algn="ctr">
              <a:defRPr/>
            </a:pPr>
            <a:r>
              <a:rPr lang="en-US" dirty="0"/>
              <a:t>Smethport, PA – July 17-18, 1942</a:t>
            </a:r>
            <a:endParaRPr lang="en-US" dirty="0">
              <a:effectLst/>
            </a:endParaRPr>
          </a:p>
        </p:txBody>
      </p:sp>
      <p:sp>
        <p:nvSpPr>
          <p:cNvPr id="6" name="TextBox 5"/>
          <p:cNvSpPr txBox="1"/>
          <p:nvPr/>
        </p:nvSpPr>
        <p:spPr>
          <a:xfrm>
            <a:off x="5943600" y="4452700"/>
            <a:ext cx="2980368" cy="646331"/>
          </a:xfrm>
          <a:prstGeom prst="rect">
            <a:avLst/>
          </a:prstGeom>
          <a:solidFill>
            <a:schemeClr val="bg1"/>
          </a:solidFill>
        </p:spPr>
        <p:txBody>
          <a:bodyPr wrap="none" rtlCol="0">
            <a:spAutoFit/>
          </a:bodyPr>
          <a:lstStyle/>
          <a:p>
            <a:pPr algn="ctr"/>
            <a:r>
              <a:rPr lang="en-US" dirty="0">
                <a:solidFill>
                  <a:srgbClr val="FF0000"/>
                </a:solidFill>
              </a:rPr>
              <a:t>Smethport, PA</a:t>
            </a:r>
          </a:p>
          <a:p>
            <a:pPr algn="ctr"/>
            <a:r>
              <a:rPr lang="en-US" dirty="0">
                <a:solidFill>
                  <a:srgbClr val="FF0000"/>
                </a:solidFill>
              </a:rPr>
              <a:t>24hr, 10mi</a:t>
            </a:r>
            <a:r>
              <a:rPr lang="en-US" baseline="30000" dirty="0">
                <a:solidFill>
                  <a:srgbClr val="FF0000"/>
                </a:solidFill>
              </a:rPr>
              <a:t>2</a:t>
            </a:r>
            <a:r>
              <a:rPr lang="en-US" dirty="0">
                <a:solidFill>
                  <a:srgbClr val="FF0000"/>
                </a:solidFill>
              </a:rPr>
              <a:t> = +/- 32 inches</a:t>
            </a:r>
          </a:p>
        </p:txBody>
      </p:sp>
      <p:cxnSp>
        <p:nvCxnSpPr>
          <p:cNvPr id="7" name="Straight Arrow Connector 6"/>
          <p:cNvCxnSpPr/>
          <p:nvPr/>
        </p:nvCxnSpPr>
        <p:spPr>
          <a:xfrm flipH="1" flipV="1">
            <a:off x="6858000" y="2743200"/>
            <a:ext cx="827397" cy="170950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Slide Number Placeholder 5"/>
          <p:cNvSpPr>
            <a:spLocks noGrp="1"/>
          </p:cNvSpPr>
          <p:nvPr>
            <p:ph type="sldNum" sz="quarter" idx="4294967295"/>
          </p:nvPr>
        </p:nvSpPr>
        <p:spPr>
          <a:xfrm>
            <a:off x="3505200" y="6243531"/>
            <a:ext cx="2133600" cy="4762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ctr"/>
            <a:fld id="{AAC607C5-2708-47E1-8B21-2C98BDB29F74}" type="slidenum">
              <a:rPr lang="en-US" altLang="en-US" sz="1400" b="0" smtClean="0">
                <a:latin typeface="Times New Roman" panose="02020603050405020304" pitchFamily="18" charset="0"/>
              </a:rPr>
              <a:pPr algn="ctr"/>
              <a:t>17</a:t>
            </a:fld>
            <a:endParaRPr lang="en-US" altLang="en-US" sz="1400" b="0" dirty="0">
              <a:latin typeface="Times New Roman" panose="02020603050405020304" pitchFamily="18" charset="0"/>
            </a:endParaRPr>
          </a:p>
        </p:txBody>
      </p:sp>
    </p:spTree>
    <p:extLst>
      <p:ext uri="{BB962C8B-B14F-4D97-AF65-F5344CB8AC3E}">
        <p14:creationId xmlns:p14="http://schemas.microsoft.com/office/powerpoint/2010/main" val="42211029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a:xfrm>
            <a:off x="0" y="152400"/>
            <a:ext cx="9144000" cy="1143000"/>
          </a:xfrm>
        </p:spPr>
        <p:txBody>
          <a:bodyPr/>
          <a:lstStyle/>
          <a:p>
            <a:pPr algn="ctr">
              <a:defRPr/>
            </a:pPr>
            <a:r>
              <a:rPr lang="en-US" dirty="0"/>
              <a:t>Envelope Curves</a:t>
            </a:r>
            <a:endParaRPr lang="en-US" dirty="0">
              <a:effectLst/>
            </a:endParaRPr>
          </a:p>
        </p:txBody>
      </p:sp>
      <p:pic>
        <p:nvPicPr>
          <p:cNvPr id="3" name="Picture 2"/>
          <p:cNvPicPr>
            <a:picLocks noChangeAspect="1"/>
          </p:cNvPicPr>
          <p:nvPr/>
        </p:nvPicPr>
        <p:blipFill>
          <a:blip r:embed="rId3"/>
          <a:stretch>
            <a:fillRect/>
          </a:stretch>
        </p:blipFill>
        <p:spPr>
          <a:xfrm>
            <a:off x="4043650" y="1508760"/>
            <a:ext cx="5024150" cy="3749040"/>
          </a:xfrm>
          <a:prstGeom prst="rect">
            <a:avLst/>
          </a:prstGeom>
          <a:ln>
            <a:solidFill>
              <a:schemeClr val="tx1"/>
            </a:solidFill>
          </a:ln>
        </p:spPr>
      </p:pic>
      <p:sp>
        <p:nvSpPr>
          <p:cNvPr id="8" name="Content Placeholder 2"/>
          <p:cNvSpPr>
            <a:spLocks noGrp="1"/>
          </p:cNvSpPr>
          <p:nvPr>
            <p:ph sz="half" idx="1"/>
          </p:nvPr>
        </p:nvSpPr>
        <p:spPr>
          <a:xfrm>
            <a:off x="152400" y="1295400"/>
            <a:ext cx="3886200" cy="3886200"/>
          </a:xfrm>
        </p:spPr>
        <p:txBody>
          <a:bodyPr/>
          <a:lstStyle/>
          <a:p>
            <a:r>
              <a:rPr lang="en-US" sz="2800" dirty="0"/>
              <a:t>Largest measured discharges plotted against drainage area</a:t>
            </a:r>
          </a:p>
          <a:p>
            <a:pPr lvl="1"/>
            <a:r>
              <a:rPr lang="en-US" sz="2400" dirty="0"/>
              <a:t>Direct and indirect measurements</a:t>
            </a:r>
          </a:p>
          <a:p>
            <a:r>
              <a:rPr lang="en-US" sz="2800" b="1" dirty="0"/>
              <a:t>Plot estimates of extreme discharges against these types of curves for a reality check</a:t>
            </a:r>
            <a:endParaRPr lang="en-US" sz="2400" b="1" dirty="0"/>
          </a:p>
        </p:txBody>
      </p:sp>
      <p:sp>
        <p:nvSpPr>
          <p:cNvPr id="9" name="Slide Number Placeholder 5"/>
          <p:cNvSpPr>
            <a:spLocks noGrp="1"/>
          </p:cNvSpPr>
          <p:nvPr>
            <p:ph type="sldNum" sz="quarter" idx="4294967295"/>
          </p:nvPr>
        </p:nvSpPr>
        <p:spPr>
          <a:xfrm>
            <a:off x="3505200" y="6243531"/>
            <a:ext cx="2133600" cy="4762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ctr"/>
            <a:fld id="{AAC607C5-2708-47E1-8B21-2C98BDB29F74}" type="slidenum">
              <a:rPr lang="en-US" altLang="en-US" sz="1400" b="0" smtClean="0">
                <a:latin typeface="Times New Roman" panose="02020603050405020304" pitchFamily="18" charset="0"/>
              </a:rPr>
              <a:pPr algn="ctr"/>
              <a:t>18</a:t>
            </a:fld>
            <a:endParaRPr lang="en-US" altLang="en-US" sz="1400" b="0" dirty="0">
              <a:latin typeface="Times New Roman" panose="02020603050405020304" pitchFamily="18" charset="0"/>
            </a:endParaRPr>
          </a:p>
        </p:txBody>
      </p:sp>
    </p:spTree>
    <p:extLst>
      <p:ext uri="{BB962C8B-B14F-4D97-AF65-F5344CB8AC3E}">
        <p14:creationId xmlns:p14="http://schemas.microsoft.com/office/powerpoint/2010/main" val="9474207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bwMode="auto">
          <a:xfrm>
            <a:off x="228600" y="1752600"/>
            <a:ext cx="86106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2000">
                <a:solidFill>
                  <a:schemeClr val="tx1"/>
                </a:solidFill>
                <a:latin typeface="+mn-lt"/>
              </a:defRPr>
            </a:lvl9pPr>
          </a:lstStyle>
          <a:p>
            <a:r>
              <a:rPr lang="en-US" sz="2800" i="1" kern="0" dirty="0"/>
              <a:t>“Experience has demonstrated that an unusual sequence of floods can result in filling all or a major portion of the flood control storage in a reservoir before the beginning of the IDF.” (ER 1110-8-2)</a:t>
            </a:r>
          </a:p>
          <a:p>
            <a:r>
              <a:rPr lang="en-US" sz="2800" kern="0" dirty="0"/>
              <a:t>Simulate multiple antecedent pools</a:t>
            </a:r>
          </a:p>
          <a:p>
            <a:pPr lvl="1"/>
            <a:r>
              <a:rPr lang="en-US" sz="2400" kern="0" dirty="0"/>
              <a:t>Normal pool</a:t>
            </a:r>
          </a:p>
          <a:p>
            <a:pPr lvl="1"/>
            <a:r>
              <a:rPr lang="en-US" sz="2400" kern="0" dirty="0"/>
              <a:t>Top of active storage (i.e. uncontrolled spillway crest)</a:t>
            </a:r>
          </a:p>
          <a:p>
            <a:pPr lvl="1"/>
            <a:r>
              <a:rPr lang="en-US" sz="2400" kern="0" dirty="0"/>
              <a:t>Pool elevation after ½ PMF w/ 5 day separation of peaks</a:t>
            </a:r>
          </a:p>
        </p:txBody>
      </p:sp>
      <p:sp>
        <p:nvSpPr>
          <p:cNvPr id="7" name="Title 1"/>
          <p:cNvSpPr>
            <a:spLocks noGrp="1"/>
          </p:cNvSpPr>
          <p:nvPr>
            <p:ph type="title"/>
          </p:nvPr>
        </p:nvSpPr>
        <p:spPr>
          <a:xfrm>
            <a:off x="457200" y="274638"/>
            <a:ext cx="8229600" cy="1143000"/>
          </a:xfrm>
        </p:spPr>
        <p:txBody>
          <a:bodyPr/>
          <a:lstStyle/>
          <a:p>
            <a:r>
              <a:rPr lang="en-US" dirty="0"/>
              <a:t>Model Adjustments for PMF Simulations – Reservoir Pool</a:t>
            </a:r>
          </a:p>
        </p:txBody>
      </p:sp>
      <p:sp>
        <p:nvSpPr>
          <p:cNvPr id="9" name="Slide Number Placeholder 5"/>
          <p:cNvSpPr>
            <a:spLocks noGrp="1"/>
          </p:cNvSpPr>
          <p:nvPr>
            <p:ph type="sldNum" sz="quarter" idx="4294967295"/>
          </p:nvPr>
        </p:nvSpPr>
        <p:spPr>
          <a:xfrm>
            <a:off x="3505200" y="6243531"/>
            <a:ext cx="2133600" cy="4762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ctr"/>
            <a:fld id="{AAC607C5-2708-47E1-8B21-2C98BDB29F74}" type="slidenum">
              <a:rPr lang="en-US" altLang="en-US" sz="1400" b="0" smtClean="0">
                <a:latin typeface="Times New Roman" panose="02020603050405020304" pitchFamily="18" charset="0"/>
              </a:rPr>
              <a:pPr algn="ctr"/>
              <a:t>19</a:t>
            </a:fld>
            <a:endParaRPr lang="en-US" altLang="en-US" sz="1400" b="0" dirty="0">
              <a:latin typeface="Times New Roman" panose="02020603050405020304" pitchFamily="18" charset="0"/>
            </a:endParaRPr>
          </a:p>
        </p:txBody>
      </p:sp>
    </p:spTree>
    <p:extLst>
      <p:ext uri="{BB962C8B-B14F-4D97-AF65-F5344CB8AC3E}">
        <p14:creationId xmlns:p14="http://schemas.microsoft.com/office/powerpoint/2010/main" val="32125315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altLang="en-US" dirty="0">
                <a:effectLst/>
              </a:rPr>
              <a:t>Outline</a:t>
            </a:r>
          </a:p>
        </p:txBody>
      </p:sp>
      <p:sp>
        <p:nvSpPr>
          <p:cNvPr id="125955" name="Rectangle 3"/>
          <p:cNvSpPr>
            <a:spLocks noGrp="1" noChangeArrowheads="1"/>
          </p:cNvSpPr>
          <p:nvPr>
            <p:ph type="body" idx="1"/>
          </p:nvPr>
        </p:nvSpPr>
        <p:spPr>
          <a:xfrm>
            <a:off x="457200" y="1600200"/>
            <a:ext cx="8305800" cy="4191000"/>
          </a:xfrm>
        </p:spPr>
        <p:txBody>
          <a:bodyPr/>
          <a:lstStyle/>
          <a:p>
            <a:pPr>
              <a:defRPr/>
            </a:pPr>
            <a:r>
              <a:rPr lang="en-US" dirty="0"/>
              <a:t>Modeling purpose</a:t>
            </a:r>
          </a:p>
          <a:p>
            <a:pPr>
              <a:defRPr/>
            </a:pPr>
            <a:r>
              <a:rPr lang="en-US" dirty="0"/>
              <a:t>Model calibration</a:t>
            </a:r>
          </a:p>
          <a:p>
            <a:pPr>
              <a:defRPr/>
            </a:pPr>
            <a:r>
              <a:rPr lang="en-US" dirty="0">
                <a:effectLst/>
              </a:rPr>
              <a:t>Model validation</a:t>
            </a:r>
          </a:p>
          <a:p>
            <a:pPr>
              <a:defRPr/>
            </a:pPr>
            <a:r>
              <a:rPr lang="en-US" dirty="0"/>
              <a:t>Hypothetical events vs. observed events</a:t>
            </a:r>
          </a:p>
          <a:p>
            <a:pPr>
              <a:defRPr/>
            </a:pPr>
            <a:r>
              <a:rPr lang="en-US" dirty="0">
                <a:effectLst/>
              </a:rPr>
              <a:t>Model adjustments for PMF simulations</a:t>
            </a:r>
          </a:p>
          <a:p>
            <a:pPr>
              <a:defRPr/>
            </a:pPr>
            <a:r>
              <a:rPr lang="en-US" dirty="0"/>
              <a:t>Investigate uncertainty</a:t>
            </a:r>
            <a:endParaRPr lang="en-US" dirty="0">
              <a:effectLst/>
            </a:endParaRPr>
          </a:p>
          <a:p>
            <a:pPr>
              <a:defRPr/>
            </a:pPr>
            <a:r>
              <a:rPr lang="en-US" dirty="0"/>
              <a:t>Case study</a:t>
            </a:r>
            <a:endParaRPr lang="en-US" dirty="0">
              <a:effectLst/>
            </a:endParaRPr>
          </a:p>
        </p:txBody>
      </p:sp>
      <p:sp>
        <p:nvSpPr>
          <p:cNvPr id="5" name="Slide Number Placeholder 5"/>
          <p:cNvSpPr>
            <a:spLocks noGrp="1"/>
          </p:cNvSpPr>
          <p:nvPr>
            <p:ph type="sldNum" sz="quarter" idx="4294967295"/>
          </p:nvPr>
        </p:nvSpPr>
        <p:spPr>
          <a:xfrm>
            <a:off x="3505200" y="6243531"/>
            <a:ext cx="2133600" cy="4762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ctr"/>
            <a:fld id="{AAC607C5-2708-47E1-8B21-2C98BDB29F74}" type="slidenum">
              <a:rPr lang="en-US" altLang="en-US" sz="1400" b="0" smtClean="0">
                <a:latin typeface="Times New Roman" panose="02020603050405020304" pitchFamily="18" charset="0"/>
              </a:rPr>
              <a:pPr algn="ctr"/>
              <a:t>2</a:t>
            </a:fld>
            <a:endParaRPr lang="en-US" altLang="en-US" sz="1400" b="0" dirty="0">
              <a:latin typeface="Times New Roman" panose="02020603050405020304" pitchFamily="18" charset="0"/>
            </a:endParaRPr>
          </a:p>
        </p:txBody>
      </p:sp>
    </p:spTree>
    <p:extLst>
      <p:ext uri="{BB962C8B-B14F-4D97-AF65-F5344CB8AC3E}">
        <p14:creationId xmlns:p14="http://schemas.microsoft.com/office/powerpoint/2010/main" val="28394651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1689510"/>
            <a:ext cx="6248400" cy="4466404"/>
          </a:xfrm>
          <a:prstGeom prst="rect">
            <a:avLst/>
          </a:prstGeom>
          <a:solidFill>
            <a:schemeClr val="bg1"/>
          </a:solidFill>
          <a:ln>
            <a:solidFill>
              <a:schemeClr val="tx1"/>
            </a:solidFill>
          </a:ln>
        </p:spPr>
      </p:pic>
      <p:sp>
        <p:nvSpPr>
          <p:cNvPr id="15" name="Text Box 7"/>
          <p:cNvSpPr txBox="1">
            <a:spLocks noChangeArrowheads="1"/>
          </p:cNvSpPr>
          <p:nvPr/>
        </p:nvSpPr>
        <p:spPr bwMode="auto">
          <a:xfrm>
            <a:off x="2447038" y="1712816"/>
            <a:ext cx="2993381" cy="707886"/>
          </a:xfrm>
          <a:prstGeom prst="rect">
            <a:avLst/>
          </a:prstGeom>
          <a:solidFill>
            <a:schemeClr val="bg1"/>
          </a:solidFill>
          <a:ln w="9525">
            <a:solidFill>
              <a:schemeClr val="tx1"/>
            </a:solidFill>
            <a:miter lim="800000"/>
            <a:headEnd/>
            <a:tailEnd/>
          </a:ln>
        </p:spPr>
        <p:txBody>
          <a:bodyPr wrap="square">
            <a:spAutoFit/>
          </a:bodyPr>
          <a:lstStyle/>
          <a:p>
            <a:pPr algn="ctr"/>
            <a:r>
              <a:rPr lang="en-US" sz="2000" b="1" dirty="0">
                <a:latin typeface="+mj-lt"/>
                <a:cs typeface="Times New Roman" pitchFamily="18" charset="0"/>
              </a:rPr>
              <a:t>January 1969</a:t>
            </a:r>
          </a:p>
          <a:p>
            <a:pPr algn="ctr"/>
            <a:r>
              <a:rPr lang="en-US" sz="2000" b="1" dirty="0">
                <a:latin typeface="+mj-lt"/>
                <a:cs typeface="Times New Roman" pitchFamily="18" charset="0"/>
              </a:rPr>
              <a:t>Whittier Narrows Dam</a:t>
            </a:r>
            <a:endParaRPr lang="en-US" sz="2000" dirty="0">
              <a:latin typeface="+mj-lt"/>
              <a:cs typeface="Times New Roman" pitchFamily="18" charset="0"/>
            </a:endParaRPr>
          </a:p>
        </p:txBody>
      </p:sp>
      <p:sp>
        <p:nvSpPr>
          <p:cNvPr id="10" name="Text Box 7"/>
          <p:cNvSpPr txBox="1">
            <a:spLocks noChangeArrowheads="1"/>
          </p:cNvSpPr>
          <p:nvPr/>
        </p:nvSpPr>
        <p:spPr bwMode="auto">
          <a:xfrm>
            <a:off x="2514600" y="3172761"/>
            <a:ext cx="629560" cy="400110"/>
          </a:xfrm>
          <a:prstGeom prst="rect">
            <a:avLst/>
          </a:prstGeom>
          <a:solidFill>
            <a:schemeClr val="bg1"/>
          </a:solidFill>
          <a:ln w="9525">
            <a:solidFill>
              <a:schemeClr val="tx1"/>
            </a:solidFill>
            <a:miter lim="800000"/>
            <a:headEnd/>
            <a:tailEnd/>
          </a:ln>
        </p:spPr>
        <p:txBody>
          <a:bodyPr wrap="square">
            <a:spAutoFit/>
          </a:bodyPr>
          <a:lstStyle/>
          <a:p>
            <a:pPr algn="ctr"/>
            <a:r>
              <a:rPr lang="en-US" sz="2000" b="1" dirty="0">
                <a:latin typeface="+mj-lt"/>
                <a:cs typeface="Times New Roman" pitchFamily="18" charset="0"/>
              </a:rPr>
              <a:t>19”</a:t>
            </a:r>
            <a:endParaRPr lang="en-US" sz="2000" dirty="0">
              <a:latin typeface="+mj-lt"/>
              <a:cs typeface="Times New Roman" pitchFamily="18" charset="0"/>
            </a:endParaRPr>
          </a:p>
        </p:txBody>
      </p:sp>
      <p:sp>
        <p:nvSpPr>
          <p:cNvPr id="16" name="Text Box 7"/>
          <p:cNvSpPr txBox="1">
            <a:spLocks noChangeArrowheads="1"/>
          </p:cNvSpPr>
          <p:nvPr/>
        </p:nvSpPr>
        <p:spPr bwMode="auto">
          <a:xfrm>
            <a:off x="4343400" y="4114800"/>
            <a:ext cx="886280" cy="400110"/>
          </a:xfrm>
          <a:prstGeom prst="rect">
            <a:avLst/>
          </a:prstGeom>
          <a:solidFill>
            <a:schemeClr val="bg1"/>
          </a:solidFill>
          <a:ln w="9525">
            <a:solidFill>
              <a:schemeClr val="tx1"/>
            </a:solidFill>
            <a:miter lim="800000"/>
            <a:headEnd/>
            <a:tailEnd/>
          </a:ln>
        </p:spPr>
        <p:txBody>
          <a:bodyPr wrap="square">
            <a:spAutoFit/>
          </a:bodyPr>
          <a:lstStyle/>
          <a:p>
            <a:pPr algn="ctr"/>
            <a:r>
              <a:rPr lang="en-US" sz="2000" b="1" dirty="0">
                <a:latin typeface="+mj-lt"/>
                <a:cs typeface="Times New Roman" pitchFamily="18" charset="0"/>
              </a:rPr>
              <a:t>1-day</a:t>
            </a:r>
            <a:endParaRPr lang="en-US" sz="2000" dirty="0">
              <a:latin typeface="+mj-lt"/>
              <a:cs typeface="Times New Roman" pitchFamily="18" charset="0"/>
            </a:endParaRPr>
          </a:p>
        </p:txBody>
      </p:sp>
      <p:cxnSp>
        <p:nvCxnSpPr>
          <p:cNvPr id="3" name="Straight Arrow Connector 2"/>
          <p:cNvCxnSpPr>
            <a:stCxn id="16" idx="2"/>
          </p:cNvCxnSpPr>
          <p:nvPr/>
        </p:nvCxnSpPr>
        <p:spPr>
          <a:xfrm>
            <a:off x="4786540" y="4514910"/>
            <a:ext cx="0" cy="990600"/>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9" name="Text Box 7"/>
          <p:cNvSpPr txBox="1">
            <a:spLocks noChangeArrowheads="1"/>
          </p:cNvSpPr>
          <p:nvPr/>
        </p:nvSpPr>
        <p:spPr bwMode="auto">
          <a:xfrm>
            <a:off x="6352504" y="3180268"/>
            <a:ext cx="629560" cy="400110"/>
          </a:xfrm>
          <a:prstGeom prst="rect">
            <a:avLst/>
          </a:prstGeom>
          <a:solidFill>
            <a:schemeClr val="bg1"/>
          </a:solidFill>
          <a:ln w="9525">
            <a:solidFill>
              <a:schemeClr val="tx1"/>
            </a:solidFill>
            <a:miter lim="800000"/>
            <a:headEnd/>
            <a:tailEnd/>
          </a:ln>
        </p:spPr>
        <p:txBody>
          <a:bodyPr wrap="square">
            <a:spAutoFit/>
          </a:bodyPr>
          <a:lstStyle/>
          <a:p>
            <a:pPr algn="ctr"/>
            <a:r>
              <a:rPr lang="en-US" sz="2000" b="1" dirty="0">
                <a:latin typeface="+mj-lt"/>
                <a:cs typeface="Times New Roman" pitchFamily="18" charset="0"/>
              </a:rPr>
              <a:t>21”</a:t>
            </a:r>
            <a:endParaRPr lang="en-US" sz="2000" dirty="0">
              <a:latin typeface="+mj-lt"/>
              <a:cs typeface="Times New Roman" pitchFamily="18" charset="0"/>
            </a:endParaRPr>
          </a:p>
        </p:txBody>
      </p:sp>
      <p:sp>
        <p:nvSpPr>
          <p:cNvPr id="21" name="Title 1"/>
          <p:cNvSpPr>
            <a:spLocks noGrp="1"/>
          </p:cNvSpPr>
          <p:nvPr>
            <p:ph type="title"/>
          </p:nvPr>
        </p:nvSpPr>
        <p:spPr>
          <a:xfrm>
            <a:off x="457200" y="274638"/>
            <a:ext cx="8229600" cy="1143000"/>
          </a:xfrm>
        </p:spPr>
        <p:txBody>
          <a:bodyPr/>
          <a:lstStyle/>
          <a:p>
            <a:r>
              <a:rPr lang="en-US" dirty="0"/>
              <a:t>Model Adjustments for PMF Simulations – Reservoir Pool</a:t>
            </a:r>
          </a:p>
        </p:txBody>
      </p:sp>
      <p:sp>
        <p:nvSpPr>
          <p:cNvPr id="22" name="Slide Number Placeholder 5"/>
          <p:cNvSpPr>
            <a:spLocks noGrp="1"/>
          </p:cNvSpPr>
          <p:nvPr>
            <p:ph type="sldNum" sz="quarter" idx="4294967295"/>
          </p:nvPr>
        </p:nvSpPr>
        <p:spPr>
          <a:xfrm>
            <a:off x="3505200" y="6243531"/>
            <a:ext cx="2133600" cy="4762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ctr"/>
            <a:fld id="{AAC607C5-2708-47E1-8B21-2C98BDB29F74}" type="slidenum">
              <a:rPr lang="en-US" altLang="en-US" sz="1400" b="0" smtClean="0">
                <a:latin typeface="Times New Roman" panose="02020603050405020304" pitchFamily="18" charset="0"/>
              </a:rPr>
              <a:pPr algn="ctr"/>
              <a:t>20</a:t>
            </a:fld>
            <a:endParaRPr lang="en-US" altLang="en-US" sz="1400" b="0" dirty="0">
              <a:latin typeface="Times New Roman" panose="02020603050405020304" pitchFamily="18" charset="0"/>
            </a:endParaRPr>
          </a:p>
        </p:txBody>
      </p:sp>
    </p:spTree>
    <p:extLst>
      <p:ext uri="{BB962C8B-B14F-4D97-AF65-F5344CB8AC3E}">
        <p14:creationId xmlns:p14="http://schemas.microsoft.com/office/powerpoint/2010/main" val="20428357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1"/>
          <p:cNvSpPr>
            <a:spLocks noGrp="1"/>
          </p:cNvSpPr>
          <p:nvPr>
            <p:ph type="title"/>
          </p:nvPr>
        </p:nvSpPr>
        <p:spPr>
          <a:xfrm>
            <a:off x="457200" y="274638"/>
            <a:ext cx="8229600" cy="1143000"/>
          </a:xfrm>
        </p:spPr>
        <p:txBody>
          <a:bodyPr/>
          <a:lstStyle/>
          <a:p>
            <a:r>
              <a:rPr lang="en-US" dirty="0"/>
              <a:t>Model Adjustments for PMF Simulations – Dam Structure</a:t>
            </a:r>
          </a:p>
        </p:txBody>
      </p:sp>
      <p:sp>
        <p:nvSpPr>
          <p:cNvPr id="22" name="Slide Number Placeholder 5"/>
          <p:cNvSpPr>
            <a:spLocks noGrp="1"/>
          </p:cNvSpPr>
          <p:nvPr>
            <p:ph type="sldNum" sz="quarter" idx="4294967295"/>
          </p:nvPr>
        </p:nvSpPr>
        <p:spPr>
          <a:xfrm>
            <a:off x="3505200" y="6243531"/>
            <a:ext cx="2133600" cy="4762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ctr"/>
            <a:fld id="{AAC607C5-2708-47E1-8B21-2C98BDB29F74}" type="slidenum">
              <a:rPr lang="en-US" altLang="en-US" sz="1400" b="0" smtClean="0">
                <a:latin typeface="Times New Roman" panose="02020603050405020304" pitchFamily="18" charset="0"/>
              </a:rPr>
              <a:pPr algn="ctr"/>
              <a:t>21</a:t>
            </a:fld>
            <a:endParaRPr lang="en-US" altLang="en-US" sz="1400" b="0" dirty="0">
              <a:latin typeface="Times New Roman" panose="02020603050405020304" pitchFamily="18" charset="0"/>
            </a:endParaRPr>
          </a:p>
        </p:txBody>
      </p:sp>
      <p:sp>
        <p:nvSpPr>
          <p:cNvPr id="11" name="Content Placeholder 2"/>
          <p:cNvSpPr txBox="1">
            <a:spLocks/>
          </p:cNvSpPr>
          <p:nvPr/>
        </p:nvSpPr>
        <p:spPr bwMode="auto">
          <a:xfrm>
            <a:off x="228600" y="1752600"/>
            <a:ext cx="43434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2000">
                <a:solidFill>
                  <a:schemeClr val="tx1"/>
                </a:solidFill>
                <a:latin typeface="+mn-lt"/>
              </a:defRPr>
            </a:lvl9pPr>
          </a:lstStyle>
          <a:p>
            <a:r>
              <a:rPr lang="en-US" sz="2800" kern="0" dirty="0"/>
              <a:t>Outlet Works</a:t>
            </a:r>
          </a:p>
          <a:p>
            <a:pPr lvl="1"/>
            <a:r>
              <a:rPr lang="en-US" altLang="en-US" sz="2400" i="1" dirty="0"/>
              <a:t>“…should not be assumed operable… unless they are specifically designed for such a purpose.”</a:t>
            </a:r>
          </a:p>
          <a:p>
            <a:pPr lvl="1"/>
            <a:r>
              <a:rPr lang="en-US" kern="0" dirty="0"/>
              <a:t>Investigate conduit blockage and/or gate failure</a:t>
            </a:r>
          </a:p>
        </p:txBody>
      </p:sp>
      <p:pic>
        <p:nvPicPr>
          <p:cNvPr id="2" name="Picture 1"/>
          <p:cNvPicPr>
            <a:picLocks noChangeAspect="1"/>
          </p:cNvPicPr>
          <p:nvPr/>
        </p:nvPicPr>
        <p:blipFill rotWithShape="1">
          <a:blip r:embed="rId3"/>
          <a:srcRect r="18283"/>
          <a:stretch/>
        </p:blipFill>
        <p:spPr>
          <a:xfrm>
            <a:off x="4800600" y="1676400"/>
            <a:ext cx="4191000" cy="3398815"/>
          </a:xfrm>
          <a:prstGeom prst="rect">
            <a:avLst/>
          </a:prstGeom>
        </p:spPr>
      </p:pic>
      <p:sp>
        <p:nvSpPr>
          <p:cNvPr id="12" name="TextBox 11"/>
          <p:cNvSpPr txBox="1"/>
          <p:nvPr/>
        </p:nvSpPr>
        <p:spPr>
          <a:xfrm>
            <a:off x="6357481" y="1632464"/>
            <a:ext cx="2634119" cy="369332"/>
          </a:xfrm>
          <a:prstGeom prst="rect">
            <a:avLst/>
          </a:prstGeom>
          <a:noFill/>
        </p:spPr>
        <p:txBody>
          <a:bodyPr wrap="none" rtlCol="0">
            <a:spAutoFit/>
          </a:bodyPr>
          <a:lstStyle/>
          <a:p>
            <a:r>
              <a:rPr lang="en-US" dirty="0"/>
              <a:t>Thurnberg Dam, Austria</a:t>
            </a:r>
          </a:p>
        </p:txBody>
      </p:sp>
    </p:spTree>
    <p:extLst>
      <p:ext uri="{BB962C8B-B14F-4D97-AF65-F5344CB8AC3E}">
        <p14:creationId xmlns:p14="http://schemas.microsoft.com/office/powerpoint/2010/main" val="5835236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bwMode="auto">
          <a:xfrm>
            <a:off x="228600" y="1752600"/>
            <a:ext cx="43434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2000">
                <a:solidFill>
                  <a:schemeClr val="tx1"/>
                </a:solidFill>
                <a:latin typeface="+mn-lt"/>
              </a:defRPr>
            </a:lvl9pPr>
          </a:lstStyle>
          <a:p>
            <a:r>
              <a:rPr lang="en-US" sz="2800" kern="0" dirty="0"/>
              <a:t>Initial Losses</a:t>
            </a:r>
          </a:p>
          <a:p>
            <a:pPr lvl="1"/>
            <a:r>
              <a:rPr lang="en-US" sz="2400" kern="0" dirty="0"/>
              <a:t>Should be minimal due to the assumption of saturated conditions</a:t>
            </a:r>
          </a:p>
          <a:p>
            <a:r>
              <a:rPr lang="en-US" sz="2800" kern="0" dirty="0"/>
              <a:t>Loss Rates</a:t>
            </a:r>
          </a:p>
          <a:p>
            <a:pPr lvl="1"/>
            <a:r>
              <a:rPr lang="en-US" sz="2400" kern="0" dirty="0"/>
              <a:t>Lowest rates developed from historic events calibration</a:t>
            </a:r>
          </a:p>
        </p:txBody>
      </p:sp>
      <p:sp>
        <p:nvSpPr>
          <p:cNvPr id="7" name="Title 1"/>
          <p:cNvSpPr>
            <a:spLocks noGrp="1"/>
          </p:cNvSpPr>
          <p:nvPr>
            <p:ph type="title"/>
          </p:nvPr>
        </p:nvSpPr>
        <p:spPr>
          <a:xfrm>
            <a:off x="457200" y="274638"/>
            <a:ext cx="8229600" cy="1143000"/>
          </a:xfrm>
        </p:spPr>
        <p:txBody>
          <a:bodyPr/>
          <a:lstStyle/>
          <a:p>
            <a:r>
              <a:rPr lang="en-US" dirty="0"/>
              <a:t>Model Adjustments for PMF Simulations - Losses</a:t>
            </a:r>
          </a:p>
        </p:txBody>
      </p:sp>
      <p:sp>
        <p:nvSpPr>
          <p:cNvPr id="5" name="Slide Number Placeholder 5"/>
          <p:cNvSpPr>
            <a:spLocks noGrp="1"/>
          </p:cNvSpPr>
          <p:nvPr>
            <p:ph type="sldNum" sz="quarter" idx="4294967295"/>
          </p:nvPr>
        </p:nvSpPr>
        <p:spPr>
          <a:xfrm>
            <a:off x="3505200" y="6243531"/>
            <a:ext cx="2133600" cy="4762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ctr"/>
            <a:fld id="{AAC607C5-2708-47E1-8B21-2C98BDB29F74}" type="slidenum">
              <a:rPr lang="en-US" altLang="en-US" sz="1400" b="0" smtClean="0">
                <a:latin typeface="Times New Roman" panose="02020603050405020304" pitchFamily="18" charset="0"/>
              </a:rPr>
              <a:pPr algn="ctr"/>
              <a:t>22</a:t>
            </a:fld>
            <a:endParaRPr lang="en-US" altLang="en-US" sz="1400" b="0" dirty="0">
              <a:latin typeface="Times New Roman" panose="02020603050405020304" pitchFamily="18" charset="0"/>
            </a:endParaRPr>
          </a:p>
        </p:txBody>
      </p:sp>
      <p:pic>
        <p:nvPicPr>
          <p:cNvPr id="8" name="Picture 2" descr="http://nrcca.cals.cornell.edu/soil/CA2/CA0211.1_clip_image002.jpg"/>
          <p:cNvPicPr>
            <a:picLocks noChangeAspect="1" noChangeArrowheads="1"/>
          </p:cNvPicPr>
          <p:nvPr/>
        </p:nvPicPr>
        <p:blipFill>
          <a:blip r:embed="rId3" cstate="print"/>
          <a:srcRect/>
          <a:stretch>
            <a:fillRect/>
          </a:stretch>
        </p:blipFill>
        <p:spPr bwMode="auto">
          <a:xfrm>
            <a:off x="4495800" y="1784673"/>
            <a:ext cx="4407865" cy="3549327"/>
          </a:xfrm>
          <a:prstGeom prst="rect">
            <a:avLst/>
          </a:prstGeom>
          <a:noFill/>
          <a:ln>
            <a:noFill/>
          </a:ln>
        </p:spPr>
      </p:pic>
    </p:spTree>
    <p:extLst>
      <p:ext uri="{BB962C8B-B14F-4D97-AF65-F5344CB8AC3E}">
        <p14:creationId xmlns:p14="http://schemas.microsoft.com/office/powerpoint/2010/main" val="23073588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bwMode="auto">
          <a:xfrm>
            <a:off x="228600" y="1752600"/>
            <a:ext cx="40386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2000">
                <a:solidFill>
                  <a:schemeClr val="tx1"/>
                </a:solidFill>
                <a:latin typeface="+mn-lt"/>
              </a:defRPr>
            </a:lvl9pPr>
          </a:lstStyle>
          <a:p>
            <a:r>
              <a:rPr lang="en-US" sz="2800" kern="0" dirty="0"/>
              <a:t>Unit Hydrograph Transform</a:t>
            </a:r>
          </a:p>
          <a:p>
            <a:pPr lvl="1"/>
            <a:r>
              <a:rPr lang="en-US" sz="2400" kern="0" dirty="0"/>
              <a:t>Inherently linear response function</a:t>
            </a:r>
          </a:p>
          <a:p>
            <a:pPr lvl="1"/>
            <a:r>
              <a:rPr lang="en-US" sz="2400" kern="0" dirty="0"/>
              <a:t>Extreme historical events have shown unit response increase of 25 – 50%</a:t>
            </a:r>
          </a:p>
        </p:txBody>
      </p:sp>
      <p:sp>
        <p:nvSpPr>
          <p:cNvPr id="7" name="Title 1"/>
          <p:cNvSpPr>
            <a:spLocks noGrp="1"/>
          </p:cNvSpPr>
          <p:nvPr>
            <p:ph type="title"/>
          </p:nvPr>
        </p:nvSpPr>
        <p:spPr>
          <a:xfrm>
            <a:off x="457200" y="274638"/>
            <a:ext cx="8229600" cy="1143000"/>
          </a:xfrm>
        </p:spPr>
        <p:txBody>
          <a:bodyPr/>
          <a:lstStyle/>
          <a:p>
            <a:r>
              <a:rPr lang="en-US" dirty="0"/>
              <a:t>Model Adjustments for PMF Simulations – Unit Hydrograph</a:t>
            </a:r>
          </a:p>
        </p:txBody>
      </p:sp>
      <p:pic>
        <p:nvPicPr>
          <p:cNvPr id="5" name="Picture 2"/>
          <p:cNvPicPr>
            <a:picLocks noChangeAspect="1" noChangeArrowheads="1"/>
          </p:cNvPicPr>
          <p:nvPr/>
        </p:nvPicPr>
        <p:blipFill>
          <a:blip r:embed="rId3" cstate="print"/>
          <a:srcRect l="57500" t="18667" r="9000" b="31111"/>
          <a:stretch>
            <a:fillRect/>
          </a:stretch>
        </p:blipFill>
        <p:spPr bwMode="auto">
          <a:xfrm>
            <a:off x="4343400" y="1676400"/>
            <a:ext cx="4608878" cy="3886554"/>
          </a:xfrm>
          <a:prstGeom prst="rect">
            <a:avLst/>
          </a:prstGeom>
          <a:noFill/>
          <a:ln w="9525">
            <a:solidFill>
              <a:schemeClr val="tx1"/>
            </a:solidFill>
            <a:miter lim="800000"/>
            <a:headEnd/>
            <a:tailEnd/>
          </a:ln>
        </p:spPr>
      </p:pic>
      <p:sp>
        <p:nvSpPr>
          <p:cNvPr id="8" name="Slide Number Placeholder 5"/>
          <p:cNvSpPr>
            <a:spLocks noGrp="1"/>
          </p:cNvSpPr>
          <p:nvPr>
            <p:ph type="sldNum" sz="quarter" idx="4294967295"/>
          </p:nvPr>
        </p:nvSpPr>
        <p:spPr>
          <a:xfrm>
            <a:off x="3505200" y="6243531"/>
            <a:ext cx="2133600" cy="4762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ctr"/>
            <a:fld id="{AAC607C5-2708-47E1-8B21-2C98BDB29F74}" type="slidenum">
              <a:rPr lang="en-US" altLang="en-US" sz="1400" b="0" smtClean="0">
                <a:latin typeface="Times New Roman" panose="02020603050405020304" pitchFamily="18" charset="0"/>
              </a:rPr>
              <a:pPr algn="ctr"/>
              <a:t>23</a:t>
            </a:fld>
            <a:endParaRPr lang="en-US" altLang="en-US" sz="1400" b="0" dirty="0">
              <a:latin typeface="Times New Roman" panose="02020603050405020304" pitchFamily="18" charset="0"/>
            </a:endParaRPr>
          </a:p>
        </p:txBody>
      </p:sp>
    </p:spTree>
    <p:extLst>
      <p:ext uri="{BB962C8B-B14F-4D97-AF65-F5344CB8AC3E}">
        <p14:creationId xmlns:p14="http://schemas.microsoft.com/office/powerpoint/2010/main" val="9809691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bwMode="auto">
          <a:xfrm>
            <a:off x="228600" y="1752600"/>
            <a:ext cx="40386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2000">
                <a:solidFill>
                  <a:schemeClr val="tx1"/>
                </a:solidFill>
                <a:latin typeface="+mn-lt"/>
              </a:defRPr>
            </a:lvl9pPr>
          </a:lstStyle>
          <a:p>
            <a:r>
              <a:rPr lang="en-US" sz="2600" kern="0" dirty="0"/>
              <a:t>For small drainage areas:</a:t>
            </a:r>
          </a:p>
          <a:p>
            <a:pPr lvl="1"/>
            <a:r>
              <a:rPr lang="en-US" sz="2200" kern="0" dirty="0"/>
              <a:t>Adjust the unit response at the dam site by 25 – 50% during times of peak excess</a:t>
            </a:r>
          </a:p>
          <a:p>
            <a:pPr lvl="1"/>
            <a:r>
              <a:rPr lang="en-US" sz="2200" kern="0" dirty="0"/>
              <a:t>Route 1” of excess with no losses or </a:t>
            </a:r>
            <a:r>
              <a:rPr lang="en-US" sz="2200" kern="0" dirty="0" err="1"/>
              <a:t>baseflow</a:t>
            </a:r>
            <a:r>
              <a:rPr lang="en-US" sz="2200" kern="0" dirty="0"/>
              <a:t> to peak response</a:t>
            </a:r>
          </a:p>
          <a:p>
            <a:pPr lvl="1"/>
            <a:r>
              <a:rPr lang="en-US" sz="2200" kern="0" dirty="0"/>
              <a:t>Can use Variable Clark</a:t>
            </a:r>
          </a:p>
          <a:p>
            <a:pPr lvl="1"/>
            <a:r>
              <a:rPr lang="en-US" sz="2200" kern="0" dirty="0">
                <a:hlinkClick r:id="rId3"/>
              </a:rPr>
              <a:t>Variable Clark Tutorial and Guide</a:t>
            </a:r>
            <a:endParaRPr lang="en-US" sz="2200" kern="0" dirty="0"/>
          </a:p>
        </p:txBody>
      </p:sp>
      <p:sp>
        <p:nvSpPr>
          <p:cNvPr id="7" name="Title 1"/>
          <p:cNvSpPr>
            <a:spLocks noGrp="1"/>
          </p:cNvSpPr>
          <p:nvPr>
            <p:ph type="title"/>
          </p:nvPr>
        </p:nvSpPr>
        <p:spPr>
          <a:xfrm>
            <a:off x="457200" y="274638"/>
            <a:ext cx="8229600" cy="1143000"/>
          </a:xfrm>
        </p:spPr>
        <p:txBody>
          <a:bodyPr/>
          <a:lstStyle/>
          <a:p>
            <a:r>
              <a:rPr lang="en-US" dirty="0"/>
              <a:t>Model Adjustments for PMF Simulations – Unit Hydrograph</a:t>
            </a:r>
          </a:p>
        </p:txBody>
      </p:sp>
      <p:pic>
        <p:nvPicPr>
          <p:cNvPr id="8" name="Picture 7"/>
          <p:cNvPicPr>
            <a:picLocks noChangeAspect="1"/>
          </p:cNvPicPr>
          <p:nvPr/>
        </p:nvPicPr>
        <p:blipFill>
          <a:blip r:embed="rId4"/>
          <a:stretch>
            <a:fillRect/>
          </a:stretch>
        </p:blipFill>
        <p:spPr>
          <a:xfrm>
            <a:off x="4270443" y="1600200"/>
            <a:ext cx="4692104" cy="3008718"/>
          </a:xfrm>
          <a:prstGeom prst="rect">
            <a:avLst/>
          </a:prstGeom>
          <a:ln>
            <a:solidFill>
              <a:schemeClr val="tx1"/>
            </a:solidFill>
          </a:ln>
        </p:spPr>
      </p:pic>
      <p:pic>
        <p:nvPicPr>
          <p:cNvPr id="9" name="Picture 8"/>
          <p:cNvPicPr>
            <a:picLocks noChangeAspect="1"/>
          </p:cNvPicPr>
          <p:nvPr/>
        </p:nvPicPr>
        <p:blipFill rotWithShape="1">
          <a:blip r:embed="rId5"/>
          <a:srcRect t="52130"/>
          <a:stretch/>
        </p:blipFill>
        <p:spPr>
          <a:xfrm>
            <a:off x="4617720" y="4343400"/>
            <a:ext cx="4297680" cy="1498328"/>
          </a:xfrm>
          <a:prstGeom prst="rect">
            <a:avLst/>
          </a:prstGeom>
          <a:ln>
            <a:solidFill>
              <a:schemeClr val="tx1"/>
            </a:solidFill>
          </a:ln>
        </p:spPr>
      </p:pic>
      <p:sp>
        <p:nvSpPr>
          <p:cNvPr id="10" name="TextBox 9"/>
          <p:cNvSpPr txBox="1"/>
          <p:nvPr/>
        </p:nvSpPr>
        <p:spPr>
          <a:xfrm>
            <a:off x="4959724" y="4379791"/>
            <a:ext cx="284758" cy="276999"/>
          </a:xfrm>
          <a:prstGeom prst="rect">
            <a:avLst/>
          </a:prstGeom>
          <a:solidFill>
            <a:schemeClr val="bg1"/>
          </a:solidFill>
          <a:ln>
            <a:noFill/>
          </a:ln>
        </p:spPr>
        <p:txBody>
          <a:bodyPr wrap="none" lIns="45720" tIns="0" rIns="45720" bIns="0" rtlCol="0">
            <a:spAutoFit/>
          </a:bodyPr>
          <a:lstStyle/>
          <a:p>
            <a:r>
              <a:rPr lang="en-US" dirty="0"/>
              <a:t>T</a:t>
            </a:r>
            <a:r>
              <a:rPr lang="en-US" baseline="-25000" dirty="0"/>
              <a:t>c</a:t>
            </a:r>
          </a:p>
        </p:txBody>
      </p:sp>
      <p:sp>
        <p:nvSpPr>
          <p:cNvPr id="11" name="TextBox 10"/>
          <p:cNvSpPr txBox="1"/>
          <p:nvPr/>
        </p:nvSpPr>
        <p:spPr>
          <a:xfrm>
            <a:off x="5532155" y="4752201"/>
            <a:ext cx="259045" cy="276999"/>
          </a:xfrm>
          <a:prstGeom prst="rect">
            <a:avLst/>
          </a:prstGeom>
          <a:solidFill>
            <a:schemeClr val="bg1"/>
          </a:solidFill>
          <a:ln>
            <a:noFill/>
          </a:ln>
        </p:spPr>
        <p:txBody>
          <a:bodyPr wrap="none" lIns="45720" tIns="0" rIns="45720" bIns="0" rtlCol="0">
            <a:spAutoFit/>
          </a:bodyPr>
          <a:lstStyle/>
          <a:p>
            <a:r>
              <a:rPr lang="en-US" dirty="0">
                <a:solidFill>
                  <a:srgbClr val="00B050"/>
                </a:solidFill>
              </a:rPr>
              <a:t>R</a:t>
            </a:r>
          </a:p>
        </p:txBody>
      </p:sp>
      <p:sp>
        <p:nvSpPr>
          <p:cNvPr id="12" name="TextBox 11"/>
          <p:cNvSpPr txBox="1"/>
          <p:nvPr/>
        </p:nvSpPr>
        <p:spPr>
          <a:xfrm>
            <a:off x="6974175" y="1839326"/>
            <a:ext cx="746358" cy="276999"/>
          </a:xfrm>
          <a:prstGeom prst="rect">
            <a:avLst/>
          </a:prstGeom>
          <a:solidFill>
            <a:schemeClr val="bg1"/>
          </a:solidFill>
          <a:ln>
            <a:noFill/>
          </a:ln>
        </p:spPr>
        <p:txBody>
          <a:bodyPr wrap="none" lIns="45720" tIns="0" rIns="45720" bIns="0" rtlCol="0">
            <a:spAutoFit/>
          </a:bodyPr>
          <a:lstStyle/>
          <a:p>
            <a:r>
              <a:rPr lang="en-US" dirty="0" err="1">
                <a:solidFill>
                  <a:srgbClr val="0070C0"/>
                </a:solidFill>
              </a:rPr>
              <a:t>Precip</a:t>
            </a:r>
            <a:endParaRPr lang="en-US" dirty="0">
              <a:solidFill>
                <a:srgbClr val="0070C0"/>
              </a:solidFill>
            </a:endParaRPr>
          </a:p>
        </p:txBody>
      </p:sp>
      <p:sp>
        <p:nvSpPr>
          <p:cNvPr id="13" name="TextBox 12"/>
          <p:cNvSpPr txBox="1"/>
          <p:nvPr/>
        </p:nvSpPr>
        <p:spPr>
          <a:xfrm>
            <a:off x="6974175" y="2129935"/>
            <a:ext cx="1554272" cy="276999"/>
          </a:xfrm>
          <a:prstGeom prst="rect">
            <a:avLst/>
          </a:prstGeom>
          <a:solidFill>
            <a:schemeClr val="bg1"/>
          </a:solidFill>
          <a:ln>
            <a:noFill/>
          </a:ln>
        </p:spPr>
        <p:txBody>
          <a:bodyPr wrap="none" lIns="45720" tIns="0" rIns="45720" bIns="0" rtlCol="0">
            <a:spAutoFit/>
          </a:bodyPr>
          <a:lstStyle/>
          <a:p>
            <a:r>
              <a:rPr lang="en-US" dirty="0">
                <a:solidFill>
                  <a:srgbClr val="FF0000"/>
                </a:solidFill>
              </a:rPr>
              <a:t>Excess </a:t>
            </a:r>
            <a:r>
              <a:rPr lang="en-US" dirty="0" err="1">
                <a:solidFill>
                  <a:srgbClr val="FF0000"/>
                </a:solidFill>
              </a:rPr>
              <a:t>Precip</a:t>
            </a:r>
            <a:endParaRPr lang="en-US" dirty="0">
              <a:solidFill>
                <a:srgbClr val="FF0000"/>
              </a:solidFill>
            </a:endParaRPr>
          </a:p>
        </p:txBody>
      </p:sp>
      <p:cxnSp>
        <p:nvCxnSpPr>
          <p:cNvPr id="14" name="Straight Arrow Connector 13"/>
          <p:cNvCxnSpPr>
            <a:stCxn id="16" idx="1"/>
          </p:cNvCxnSpPr>
          <p:nvPr/>
        </p:nvCxnSpPr>
        <p:spPr>
          <a:xfrm flipH="1">
            <a:off x="6781801" y="3075169"/>
            <a:ext cx="533399" cy="39281"/>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7331331" y="3322505"/>
            <a:ext cx="1631216" cy="276999"/>
          </a:xfrm>
          <a:prstGeom prst="rect">
            <a:avLst/>
          </a:prstGeom>
          <a:solidFill>
            <a:schemeClr val="bg1"/>
          </a:solidFill>
          <a:ln>
            <a:noFill/>
          </a:ln>
        </p:spPr>
        <p:txBody>
          <a:bodyPr wrap="none" lIns="45720" tIns="0" rIns="45720" bIns="0" rtlCol="0">
            <a:spAutoFit/>
          </a:bodyPr>
          <a:lstStyle/>
          <a:p>
            <a:r>
              <a:rPr lang="en-US" dirty="0">
                <a:solidFill>
                  <a:srgbClr val="0070C0"/>
                </a:solidFill>
              </a:rPr>
              <a:t>Standard Clark</a:t>
            </a:r>
          </a:p>
        </p:txBody>
      </p:sp>
      <p:sp>
        <p:nvSpPr>
          <p:cNvPr id="16" name="TextBox 15"/>
          <p:cNvSpPr txBox="1"/>
          <p:nvPr/>
        </p:nvSpPr>
        <p:spPr>
          <a:xfrm>
            <a:off x="7315200" y="2936669"/>
            <a:ext cx="1524328" cy="276999"/>
          </a:xfrm>
          <a:prstGeom prst="rect">
            <a:avLst/>
          </a:prstGeom>
          <a:solidFill>
            <a:schemeClr val="bg1"/>
          </a:solidFill>
          <a:ln>
            <a:noFill/>
          </a:ln>
        </p:spPr>
        <p:txBody>
          <a:bodyPr wrap="none" lIns="45720" tIns="0" rIns="45720" bIns="0" rtlCol="0">
            <a:spAutoFit/>
          </a:bodyPr>
          <a:lstStyle/>
          <a:p>
            <a:r>
              <a:rPr lang="en-US" dirty="0"/>
              <a:t>Variable Clark</a:t>
            </a:r>
          </a:p>
        </p:txBody>
      </p:sp>
      <p:cxnSp>
        <p:nvCxnSpPr>
          <p:cNvPr id="17" name="Straight Arrow Connector 16"/>
          <p:cNvCxnSpPr>
            <a:stCxn id="15" idx="1"/>
          </p:cNvCxnSpPr>
          <p:nvPr/>
        </p:nvCxnSpPr>
        <p:spPr>
          <a:xfrm flipH="1">
            <a:off x="6974175" y="3461005"/>
            <a:ext cx="357156" cy="75661"/>
          </a:xfrm>
          <a:prstGeom prst="straightConnector1">
            <a:avLst/>
          </a:prstGeom>
          <a:ln w="254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8" name="Slide Number Placeholder 5"/>
          <p:cNvSpPr>
            <a:spLocks noGrp="1"/>
          </p:cNvSpPr>
          <p:nvPr>
            <p:ph type="sldNum" sz="quarter" idx="4294967295"/>
          </p:nvPr>
        </p:nvSpPr>
        <p:spPr>
          <a:xfrm>
            <a:off x="3505200" y="6243531"/>
            <a:ext cx="2133600" cy="4762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ctr"/>
            <a:fld id="{AAC607C5-2708-47E1-8B21-2C98BDB29F74}" type="slidenum">
              <a:rPr lang="en-US" altLang="en-US" sz="1400" b="0" smtClean="0">
                <a:latin typeface="Times New Roman" panose="02020603050405020304" pitchFamily="18" charset="0"/>
              </a:rPr>
              <a:pPr algn="ctr"/>
              <a:t>24</a:t>
            </a:fld>
            <a:endParaRPr lang="en-US" altLang="en-US" sz="1400" b="0" dirty="0">
              <a:latin typeface="Times New Roman" panose="02020603050405020304" pitchFamily="18" charset="0"/>
            </a:endParaRPr>
          </a:p>
        </p:txBody>
      </p:sp>
    </p:spTree>
    <p:extLst>
      <p:ext uri="{BB962C8B-B14F-4D97-AF65-F5344CB8AC3E}">
        <p14:creationId xmlns:p14="http://schemas.microsoft.com/office/powerpoint/2010/main" val="24753688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1" name="Slide Number Placeholder 6"/>
          <p:cNvSpPr>
            <a:spLocks noGrp="1"/>
          </p:cNvSpPr>
          <p:nvPr>
            <p:ph type="sldNum" sz="quarter" idx="4294967295"/>
          </p:nvPr>
        </p:nvSpPr>
        <p:spPr>
          <a:xfrm>
            <a:off x="3505200" y="6464739"/>
            <a:ext cx="2133600" cy="365125"/>
          </a:xfrm>
          <a:prstGeom prst="rect">
            <a:avLst/>
          </a:prstGeom>
        </p:spPr>
        <p:txBody>
          <a:bodyPr/>
          <a:lstStyle/>
          <a:p>
            <a:fld id="{8877C9FF-B660-42E6-A9B6-46784EDE7700}" type="slidenum">
              <a:rPr lang="en-US" smtClean="0">
                <a:latin typeface="Arial" charset="0"/>
              </a:rPr>
              <a:pPr/>
              <a:t>25</a:t>
            </a:fld>
            <a:endParaRPr lang="en-US" dirty="0">
              <a:latin typeface="Arial" charset="0"/>
            </a:endParaRPr>
          </a:p>
        </p:txBody>
      </p:sp>
      <p:graphicFrame>
        <p:nvGraphicFramePr>
          <p:cNvPr id="6" name="Chart 5"/>
          <p:cNvGraphicFramePr>
            <a:graphicFrameLocks/>
          </p:cNvGraphicFramePr>
          <p:nvPr/>
        </p:nvGraphicFramePr>
        <p:xfrm>
          <a:off x="533400" y="1524000"/>
          <a:ext cx="8128000" cy="4648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 name="Table 1"/>
          <p:cNvGraphicFramePr>
            <a:graphicFrameLocks noGrp="1"/>
          </p:cNvGraphicFramePr>
          <p:nvPr/>
        </p:nvGraphicFramePr>
        <p:xfrm>
          <a:off x="6248400" y="1600200"/>
          <a:ext cx="2273301" cy="1276350"/>
        </p:xfrm>
        <a:graphic>
          <a:graphicData uri="http://schemas.openxmlformats.org/drawingml/2006/table">
            <a:tbl>
              <a:tblPr/>
              <a:tblGrid>
                <a:gridCol w="684844">
                  <a:extLst>
                    <a:ext uri="{9D8B030D-6E8A-4147-A177-3AD203B41FA5}">
                      <a16:colId xmlns:a16="http://schemas.microsoft.com/office/drawing/2014/main" val="20000"/>
                    </a:ext>
                  </a:extLst>
                </a:gridCol>
                <a:gridCol w="684844">
                  <a:extLst>
                    <a:ext uri="{9D8B030D-6E8A-4147-A177-3AD203B41FA5}">
                      <a16:colId xmlns:a16="http://schemas.microsoft.com/office/drawing/2014/main" val="20001"/>
                    </a:ext>
                  </a:extLst>
                </a:gridCol>
                <a:gridCol w="903613">
                  <a:extLst>
                    <a:ext uri="{9D8B030D-6E8A-4147-A177-3AD203B41FA5}">
                      <a16:colId xmlns:a16="http://schemas.microsoft.com/office/drawing/2014/main" val="20002"/>
                    </a:ext>
                  </a:extLst>
                </a:gridCol>
              </a:tblGrid>
              <a:tr h="323850">
                <a:tc>
                  <a:txBody>
                    <a:bodyPr/>
                    <a:lstStyle/>
                    <a:p>
                      <a:pPr algn="ctr" fontAlgn="ctr"/>
                      <a:r>
                        <a:rPr lang="en-US" sz="1000" b="0" i="0" u="none" strike="noStrike">
                          <a:solidFill>
                            <a:srgbClr val="000000"/>
                          </a:solidFill>
                          <a:effectLst/>
                          <a:latin typeface="Times New Roman" panose="02020603050405020304" pitchFamily="18" charset="0"/>
                        </a:rPr>
                        <a:t>Peaking Factor</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000" b="0" i="0" u="none" strike="noStrike">
                          <a:solidFill>
                            <a:srgbClr val="000000"/>
                          </a:solidFill>
                          <a:effectLst/>
                          <a:latin typeface="Times New Roman" panose="02020603050405020304" pitchFamily="18" charset="0"/>
                        </a:rPr>
                        <a:t>Peak Flow</a:t>
                      </a:r>
                      <a:br>
                        <a:rPr lang="en-US" sz="1000" b="0" i="0" u="none" strike="noStrike">
                          <a:solidFill>
                            <a:srgbClr val="000000"/>
                          </a:solidFill>
                          <a:effectLst/>
                          <a:latin typeface="Times New Roman" panose="02020603050405020304" pitchFamily="18" charset="0"/>
                        </a:rPr>
                      </a:br>
                      <a:r>
                        <a:rPr lang="en-US" sz="1000" b="0" i="0" u="none" strike="noStrike">
                          <a:solidFill>
                            <a:srgbClr val="000000"/>
                          </a:solidFill>
                          <a:effectLst/>
                          <a:latin typeface="Times New Roman" panose="02020603050405020304" pitchFamily="18" charset="0"/>
                        </a:rPr>
                        <a:t>(cfs)</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000" b="0" i="0" u="none" strike="noStrike">
                          <a:solidFill>
                            <a:srgbClr val="000000"/>
                          </a:solidFill>
                          <a:effectLst/>
                          <a:latin typeface="Times New Roman" panose="02020603050405020304" pitchFamily="18" charset="0"/>
                        </a:rPr>
                        <a:t>Time to Peak</a:t>
                      </a:r>
                      <a:br>
                        <a:rPr lang="en-US" sz="1000" b="0" i="0" u="none" strike="noStrike">
                          <a:solidFill>
                            <a:srgbClr val="000000"/>
                          </a:solidFill>
                          <a:effectLst/>
                          <a:latin typeface="Times New Roman" panose="02020603050405020304" pitchFamily="18" charset="0"/>
                        </a:rPr>
                      </a:br>
                      <a:r>
                        <a:rPr lang="en-US" sz="1000" b="0" i="0" u="none" strike="noStrike">
                          <a:solidFill>
                            <a:srgbClr val="000000"/>
                          </a:solidFill>
                          <a:effectLst/>
                          <a:latin typeface="Times New Roman" panose="02020603050405020304" pitchFamily="18" charset="0"/>
                        </a:rPr>
                        <a:t>(hr)</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190500">
                <a:tc>
                  <a:txBody>
                    <a:bodyPr/>
                    <a:lstStyle/>
                    <a:p>
                      <a:pPr algn="ctr" fontAlgn="ctr"/>
                      <a:r>
                        <a:rPr lang="en-US" sz="1000" b="0" i="0" u="none" strike="noStrike">
                          <a:solidFill>
                            <a:srgbClr val="000000"/>
                          </a:solidFill>
                          <a:effectLst/>
                          <a:latin typeface="Times New Roman" panose="02020603050405020304" pitchFamily="18" charset="0"/>
                        </a:rPr>
                        <a:t>1</a:t>
                      </a: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solidFill>
                      <a:schemeClr val="bg1"/>
                    </a:solidFill>
                  </a:tcPr>
                </a:tc>
                <a:tc>
                  <a:txBody>
                    <a:bodyPr/>
                    <a:lstStyle/>
                    <a:p>
                      <a:pPr algn="ctr" fontAlgn="ctr"/>
                      <a:r>
                        <a:rPr lang="en-US" sz="1000" b="0" i="0" u="none" strike="noStrike">
                          <a:solidFill>
                            <a:srgbClr val="000000"/>
                          </a:solidFill>
                          <a:effectLst/>
                          <a:latin typeface="Times New Roman" panose="02020603050405020304" pitchFamily="18" charset="0"/>
                        </a:rPr>
                        <a:t>13771</a:t>
                      </a: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solidFill>
                      <a:schemeClr val="bg1"/>
                    </a:solidFill>
                  </a:tcPr>
                </a:tc>
                <a:tc>
                  <a:txBody>
                    <a:bodyPr/>
                    <a:lstStyle/>
                    <a:p>
                      <a:pPr algn="ctr" fontAlgn="ctr"/>
                      <a:r>
                        <a:rPr lang="en-US" sz="1000" b="0" i="0" u="none" strike="noStrike">
                          <a:solidFill>
                            <a:srgbClr val="000000"/>
                          </a:solidFill>
                          <a:effectLst/>
                          <a:latin typeface="Times New Roman" panose="02020603050405020304" pitchFamily="18" charset="0"/>
                        </a:rPr>
                        <a:t>4.5</a:t>
                      </a: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solidFill>
                      <a:schemeClr val="bg1"/>
                    </a:solidFill>
                  </a:tcPr>
                </a:tc>
                <a:extLst>
                  <a:ext uri="{0D108BD9-81ED-4DB2-BD59-A6C34878D82A}">
                    <a16:rowId xmlns:a16="http://schemas.microsoft.com/office/drawing/2014/main" val="10001"/>
                  </a:ext>
                </a:extLst>
              </a:tr>
              <a:tr h="190500">
                <a:tc>
                  <a:txBody>
                    <a:bodyPr/>
                    <a:lstStyle/>
                    <a:p>
                      <a:pPr algn="ctr" fontAlgn="ctr"/>
                      <a:r>
                        <a:rPr lang="en-US" sz="1000" b="0" i="0" u="none" strike="noStrike">
                          <a:solidFill>
                            <a:srgbClr val="000000"/>
                          </a:solidFill>
                          <a:effectLst/>
                          <a:latin typeface="Times New Roman" panose="02020603050405020304" pitchFamily="18" charset="0"/>
                        </a:rPr>
                        <a:t>1.25</a:t>
                      </a:r>
                    </a:p>
                  </a:txBody>
                  <a:tcPr marL="9525" marR="9525" marT="9525" marB="0" anchor="ctr">
                    <a:lnL>
                      <a:noFill/>
                    </a:lnL>
                    <a:lnR>
                      <a:noFill/>
                    </a:lnR>
                    <a:lnT>
                      <a:noFill/>
                    </a:lnT>
                    <a:lnB>
                      <a:noFill/>
                    </a:lnB>
                    <a:solidFill>
                      <a:schemeClr val="bg1"/>
                    </a:solidFill>
                  </a:tcPr>
                </a:tc>
                <a:tc>
                  <a:txBody>
                    <a:bodyPr/>
                    <a:lstStyle/>
                    <a:p>
                      <a:pPr algn="ctr" fontAlgn="ctr"/>
                      <a:r>
                        <a:rPr lang="en-US" sz="1000" b="0" i="0" u="none" strike="noStrike">
                          <a:solidFill>
                            <a:srgbClr val="000000"/>
                          </a:solidFill>
                          <a:effectLst/>
                          <a:latin typeface="Times New Roman" panose="02020603050405020304" pitchFamily="18" charset="0"/>
                        </a:rPr>
                        <a:t>17214</a:t>
                      </a:r>
                    </a:p>
                  </a:txBody>
                  <a:tcPr marL="9525" marR="9525" marT="9525" marB="0" anchor="ctr">
                    <a:lnL>
                      <a:noFill/>
                    </a:lnL>
                    <a:lnR>
                      <a:noFill/>
                    </a:lnR>
                    <a:lnT>
                      <a:noFill/>
                    </a:lnT>
                    <a:lnB>
                      <a:noFill/>
                    </a:lnB>
                    <a:solidFill>
                      <a:schemeClr val="bg1"/>
                    </a:solidFill>
                  </a:tcPr>
                </a:tc>
                <a:tc>
                  <a:txBody>
                    <a:bodyPr/>
                    <a:lstStyle/>
                    <a:p>
                      <a:pPr algn="ctr" fontAlgn="ctr"/>
                      <a:r>
                        <a:rPr lang="en-US" sz="1000" b="0" i="0" u="none" strike="noStrike">
                          <a:solidFill>
                            <a:srgbClr val="000000"/>
                          </a:solidFill>
                          <a:effectLst/>
                          <a:latin typeface="Times New Roman" panose="02020603050405020304" pitchFamily="18" charset="0"/>
                        </a:rPr>
                        <a:t>3.75</a:t>
                      </a:r>
                    </a:p>
                  </a:txBody>
                  <a:tcPr marL="9525" marR="9525" marT="9525" marB="0" anchor="ctr">
                    <a:lnL>
                      <a:noFill/>
                    </a:lnL>
                    <a:lnR>
                      <a:noFill/>
                    </a:lnR>
                    <a:lnT>
                      <a:noFill/>
                    </a:lnT>
                    <a:lnB>
                      <a:noFill/>
                    </a:lnB>
                    <a:solidFill>
                      <a:schemeClr val="bg1"/>
                    </a:solidFill>
                  </a:tcPr>
                </a:tc>
                <a:extLst>
                  <a:ext uri="{0D108BD9-81ED-4DB2-BD59-A6C34878D82A}">
                    <a16:rowId xmlns:a16="http://schemas.microsoft.com/office/drawing/2014/main" val="10002"/>
                  </a:ext>
                </a:extLst>
              </a:tr>
              <a:tr h="190500">
                <a:tc>
                  <a:txBody>
                    <a:bodyPr/>
                    <a:lstStyle/>
                    <a:p>
                      <a:pPr algn="ctr" fontAlgn="ctr"/>
                      <a:r>
                        <a:rPr lang="en-US" sz="1000" b="0" i="0" u="none" strike="noStrike">
                          <a:solidFill>
                            <a:srgbClr val="000000"/>
                          </a:solidFill>
                          <a:effectLst/>
                          <a:latin typeface="Times New Roman" panose="02020603050405020304" pitchFamily="18" charset="0"/>
                        </a:rPr>
                        <a:t>1.5</a:t>
                      </a:r>
                    </a:p>
                  </a:txBody>
                  <a:tcPr marL="9525" marR="9525" marT="9525" marB="0" anchor="ctr">
                    <a:lnL>
                      <a:noFill/>
                    </a:lnL>
                    <a:lnR>
                      <a:noFill/>
                    </a:lnR>
                    <a:lnT>
                      <a:noFill/>
                    </a:lnT>
                    <a:lnB>
                      <a:noFill/>
                    </a:lnB>
                    <a:solidFill>
                      <a:schemeClr val="bg1"/>
                    </a:solidFill>
                  </a:tcPr>
                </a:tc>
                <a:tc>
                  <a:txBody>
                    <a:bodyPr/>
                    <a:lstStyle/>
                    <a:p>
                      <a:pPr algn="ctr" fontAlgn="ctr"/>
                      <a:r>
                        <a:rPr lang="en-US" sz="1000" b="0" i="0" u="none" strike="noStrike">
                          <a:solidFill>
                            <a:srgbClr val="000000"/>
                          </a:solidFill>
                          <a:effectLst/>
                          <a:latin typeface="Times New Roman" panose="02020603050405020304" pitchFamily="18" charset="0"/>
                        </a:rPr>
                        <a:t>20659</a:t>
                      </a:r>
                    </a:p>
                  </a:txBody>
                  <a:tcPr marL="9525" marR="9525" marT="9525" marB="0" anchor="ctr">
                    <a:lnL>
                      <a:noFill/>
                    </a:lnL>
                    <a:lnR>
                      <a:noFill/>
                    </a:lnR>
                    <a:lnT>
                      <a:noFill/>
                    </a:lnT>
                    <a:lnB>
                      <a:noFill/>
                    </a:lnB>
                    <a:solidFill>
                      <a:schemeClr val="bg1"/>
                    </a:solidFill>
                  </a:tcPr>
                </a:tc>
                <a:tc>
                  <a:txBody>
                    <a:bodyPr/>
                    <a:lstStyle/>
                    <a:p>
                      <a:pPr algn="ctr" fontAlgn="ctr"/>
                      <a:r>
                        <a:rPr lang="en-US" sz="1000" b="0" i="0" u="none" strike="noStrike">
                          <a:solidFill>
                            <a:srgbClr val="000000"/>
                          </a:solidFill>
                          <a:effectLst/>
                          <a:latin typeface="Times New Roman" panose="02020603050405020304" pitchFamily="18" charset="0"/>
                        </a:rPr>
                        <a:t>3.25</a:t>
                      </a:r>
                    </a:p>
                  </a:txBody>
                  <a:tcPr marL="9525" marR="9525" marT="9525" marB="0" anchor="ctr">
                    <a:lnL>
                      <a:noFill/>
                    </a:lnL>
                    <a:lnR>
                      <a:noFill/>
                    </a:lnR>
                    <a:lnT>
                      <a:noFill/>
                    </a:lnT>
                    <a:lnB>
                      <a:noFill/>
                    </a:lnB>
                    <a:solidFill>
                      <a:schemeClr val="bg1"/>
                    </a:solidFill>
                  </a:tcPr>
                </a:tc>
                <a:extLst>
                  <a:ext uri="{0D108BD9-81ED-4DB2-BD59-A6C34878D82A}">
                    <a16:rowId xmlns:a16="http://schemas.microsoft.com/office/drawing/2014/main" val="10003"/>
                  </a:ext>
                </a:extLst>
              </a:tr>
              <a:tr h="190500">
                <a:tc>
                  <a:txBody>
                    <a:bodyPr/>
                    <a:lstStyle/>
                    <a:p>
                      <a:pPr algn="ctr" fontAlgn="ctr"/>
                      <a:r>
                        <a:rPr lang="en-US" sz="1000" b="0" i="0" u="none" strike="noStrike">
                          <a:solidFill>
                            <a:srgbClr val="000000"/>
                          </a:solidFill>
                          <a:effectLst/>
                          <a:latin typeface="Times New Roman" panose="02020603050405020304" pitchFamily="18" charset="0"/>
                        </a:rPr>
                        <a:t>1.75</a:t>
                      </a:r>
                    </a:p>
                  </a:txBody>
                  <a:tcPr marL="9525" marR="9525" marT="9525" marB="0" anchor="ctr">
                    <a:lnL>
                      <a:noFill/>
                    </a:lnL>
                    <a:lnR>
                      <a:noFill/>
                    </a:lnR>
                    <a:lnT>
                      <a:noFill/>
                    </a:lnT>
                    <a:lnB>
                      <a:noFill/>
                    </a:lnB>
                    <a:solidFill>
                      <a:schemeClr val="bg1"/>
                    </a:solidFill>
                  </a:tcPr>
                </a:tc>
                <a:tc>
                  <a:txBody>
                    <a:bodyPr/>
                    <a:lstStyle/>
                    <a:p>
                      <a:pPr algn="ctr" fontAlgn="ctr"/>
                      <a:r>
                        <a:rPr lang="en-US" sz="1000" b="0" i="0" u="none" strike="noStrike">
                          <a:solidFill>
                            <a:srgbClr val="000000"/>
                          </a:solidFill>
                          <a:effectLst/>
                          <a:latin typeface="Times New Roman" panose="02020603050405020304" pitchFamily="18" charset="0"/>
                        </a:rPr>
                        <a:t>24116</a:t>
                      </a:r>
                    </a:p>
                  </a:txBody>
                  <a:tcPr marL="9525" marR="9525" marT="9525" marB="0" anchor="ctr">
                    <a:lnL>
                      <a:noFill/>
                    </a:lnL>
                    <a:lnR>
                      <a:noFill/>
                    </a:lnR>
                    <a:lnT>
                      <a:noFill/>
                    </a:lnT>
                    <a:lnB>
                      <a:noFill/>
                    </a:lnB>
                    <a:solidFill>
                      <a:schemeClr val="bg1"/>
                    </a:solidFill>
                  </a:tcPr>
                </a:tc>
                <a:tc>
                  <a:txBody>
                    <a:bodyPr/>
                    <a:lstStyle/>
                    <a:p>
                      <a:pPr algn="ctr" fontAlgn="ctr"/>
                      <a:r>
                        <a:rPr lang="en-US" sz="1000" b="0" i="0" u="none" strike="noStrike">
                          <a:solidFill>
                            <a:srgbClr val="000000"/>
                          </a:solidFill>
                          <a:effectLst/>
                          <a:latin typeface="Times New Roman" panose="02020603050405020304" pitchFamily="18" charset="0"/>
                        </a:rPr>
                        <a:t>2.75</a:t>
                      </a:r>
                    </a:p>
                  </a:txBody>
                  <a:tcPr marL="9525" marR="9525" marT="9525" marB="0" anchor="ctr">
                    <a:lnL>
                      <a:noFill/>
                    </a:lnL>
                    <a:lnR>
                      <a:noFill/>
                    </a:lnR>
                    <a:lnT>
                      <a:noFill/>
                    </a:lnT>
                    <a:lnB>
                      <a:noFill/>
                    </a:lnB>
                    <a:solidFill>
                      <a:schemeClr val="bg1"/>
                    </a:solidFill>
                  </a:tcPr>
                </a:tc>
                <a:extLst>
                  <a:ext uri="{0D108BD9-81ED-4DB2-BD59-A6C34878D82A}">
                    <a16:rowId xmlns:a16="http://schemas.microsoft.com/office/drawing/2014/main" val="10004"/>
                  </a:ext>
                </a:extLst>
              </a:tr>
              <a:tr h="190500">
                <a:tc>
                  <a:txBody>
                    <a:bodyPr/>
                    <a:lstStyle/>
                    <a:p>
                      <a:pPr algn="ctr" fontAlgn="ctr"/>
                      <a:r>
                        <a:rPr lang="en-US" sz="1000" b="0" i="0" u="none" strike="noStrike">
                          <a:solidFill>
                            <a:srgbClr val="000000"/>
                          </a:solidFill>
                          <a:effectLst/>
                          <a:latin typeface="Times New Roman" panose="02020603050405020304" pitchFamily="18" charset="0"/>
                        </a:rPr>
                        <a:t>2</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000" b="0" i="0" u="none" strike="noStrike">
                          <a:solidFill>
                            <a:srgbClr val="000000"/>
                          </a:solidFill>
                          <a:effectLst/>
                          <a:latin typeface="Times New Roman" panose="02020603050405020304" pitchFamily="18" charset="0"/>
                        </a:rPr>
                        <a:t>27578</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000" b="0" i="0" u="none" strike="noStrike" dirty="0">
                          <a:solidFill>
                            <a:srgbClr val="000000"/>
                          </a:solidFill>
                          <a:effectLst/>
                          <a:latin typeface="Times New Roman" panose="02020603050405020304" pitchFamily="18" charset="0"/>
                        </a:rPr>
                        <a:t>2.5</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
        <p:nvSpPr>
          <p:cNvPr id="7" name="Title 1"/>
          <p:cNvSpPr>
            <a:spLocks noGrp="1"/>
          </p:cNvSpPr>
          <p:nvPr>
            <p:ph type="title"/>
          </p:nvPr>
        </p:nvSpPr>
        <p:spPr>
          <a:xfrm>
            <a:off x="457200" y="274638"/>
            <a:ext cx="8229600" cy="1143000"/>
          </a:xfrm>
        </p:spPr>
        <p:txBody>
          <a:bodyPr/>
          <a:lstStyle/>
          <a:p>
            <a:r>
              <a:rPr lang="en-US" dirty="0"/>
              <a:t>Model Adjustments for PMF Simulations – Unit Hydrograph</a:t>
            </a:r>
          </a:p>
        </p:txBody>
      </p:sp>
    </p:spTree>
    <p:extLst>
      <p:ext uri="{BB962C8B-B14F-4D97-AF65-F5344CB8AC3E}">
        <p14:creationId xmlns:p14="http://schemas.microsoft.com/office/powerpoint/2010/main" val="1478455541"/>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bwMode="auto">
          <a:xfrm>
            <a:off x="228600" y="1752600"/>
            <a:ext cx="43434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2000">
                <a:solidFill>
                  <a:schemeClr val="tx1"/>
                </a:solidFill>
                <a:latin typeface="+mn-lt"/>
              </a:defRPr>
            </a:lvl9pPr>
          </a:lstStyle>
          <a:p>
            <a:r>
              <a:rPr lang="en-US" sz="2400" kern="0" dirty="0"/>
              <a:t>Muskingum</a:t>
            </a:r>
          </a:p>
          <a:p>
            <a:pPr lvl="1"/>
            <a:r>
              <a:rPr lang="en-US" sz="2000" i="1" kern="0" dirty="0"/>
              <a:t>How do K, X, and # steps change as a flood gets larger?</a:t>
            </a:r>
          </a:p>
          <a:p>
            <a:r>
              <a:rPr lang="en-US" sz="2400" kern="0" dirty="0"/>
              <a:t>Muskingum-</a:t>
            </a:r>
            <a:r>
              <a:rPr lang="en-US" sz="2400" kern="0" dirty="0" err="1"/>
              <a:t>Cunge</a:t>
            </a:r>
            <a:endParaRPr lang="en-US" sz="2400" kern="0" dirty="0"/>
          </a:p>
          <a:p>
            <a:pPr lvl="1"/>
            <a:r>
              <a:rPr lang="en-US" sz="2000" i="1" kern="0" dirty="0"/>
              <a:t>How do travel length, friction slope, and roughness change as a flood gets larger?</a:t>
            </a:r>
          </a:p>
          <a:p>
            <a:r>
              <a:rPr lang="en-US" sz="2400" kern="0" dirty="0"/>
              <a:t>Modified </a:t>
            </a:r>
            <a:r>
              <a:rPr lang="en-US" sz="2400" kern="0" dirty="0" err="1"/>
              <a:t>Puls</a:t>
            </a:r>
            <a:endParaRPr lang="en-US" sz="2400" kern="0" dirty="0"/>
          </a:p>
          <a:p>
            <a:pPr lvl="1"/>
            <a:r>
              <a:rPr lang="en-US" sz="2000" i="1" kern="0" dirty="0"/>
              <a:t>Have enough hydraulic simulations been performed to completely define storage-outflow?</a:t>
            </a:r>
          </a:p>
        </p:txBody>
      </p:sp>
      <p:sp>
        <p:nvSpPr>
          <p:cNvPr id="7" name="Title 1"/>
          <p:cNvSpPr>
            <a:spLocks noGrp="1"/>
          </p:cNvSpPr>
          <p:nvPr>
            <p:ph type="title"/>
          </p:nvPr>
        </p:nvSpPr>
        <p:spPr>
          <a:xfrm>
            <a:off x="457200" y="274638"/>
            <a:ext cx="8229600" cy="1143000"/>
          </a:xfrm>
        </p:spPr>
        <p:txBody>
          <a:bodyPr/>
          <a:lstStyle/>
          <a:p>
            <a:r>
              <a:rPr lang="en-US" dirty="0"/>
              <a:t>Model Adjustments for PMF Simulations – Channel Routing</a:t>
            </a:r>
          </a:p>
        </p:txBody>
      </p:sp>
      <p:sp>
        <p:nvSpPr>
          <p:cNvPr id="18" name="Slide Number Placeholder 5"/>
          <p:cNvSpPr>
            <a:spLocks noGrp="1"/>
          </p:cNvSpPr>
          <p:nvPr>
            <p:ph type="sldNum" sz="quarter" idx="4294967295"/>
          </p:nvPr>
        </p:nvSpPr>
        <p:spPr>
          <a:xfrm>
            <a:off x="3505200" y="6243531"/>
            <a:ext cx="2133600" cy="4762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ctr"/>
            <a:fld id="{AAC607C5-2708-47E1-8B21-2C98BDB29F74}" type="slidenum">
              <a:rPr lang="en-US" altLang="en-US" sz="1400" b="0" smtClean="0">
                <a:latin typeface="Times New Roman" panose="02020603050405020304" pitchFamily="18" charset="0"/>
              </a:rPr>
              <a:pPr algn="ctr"/>
              <a:t>26</a:t>
            </a:fld>
            <a:endParaRPr lang="en-US" altLang="en-US" sz="1400" b="0" dirty="0">
              <a:latin typeface="Times New Roman" panose="02020603050405020304" pitchFamily="18" charset="0"/>
            </a:endParaRPr>
          </a:p>
        </p:txBody>
      </p:sp>
      <p:pic>
        <p:nvPicPr>
          <p:cNvPr id="3" name="Picture 2"/>
          <p:cNvPicPr>
            <a:picLocks noChangeAspect="1"/>
          </p:cNvPicPr>
          <p:nvPr/>
        </p:nvPicPr>
        <p:blipFill>
          <a:blip r:embed="rId3"/>
          <a:stretch>
            <a:fillRect/>
          </a:stretch>
        </p:blipFill>
        <p:spPr>
          <a:xfrm>
            <a:off x="4572000" y="1626486"/>
            <a:ext cx="4411491" cy="4138427"/>
          </a:xfrm>
          <a:prstGeom prst="rect">
            <a:avLst/>
          </a:prstGeom>
        </p:spPr>
      </p:pic>
      <p:sp>
        <p:nvSpPr>
          <p:cNvPr id="4" name="TextBox 3"/>
          <p:cNvSpPr txBox="1"/>
          <p:nvPr/>
        </p:nvSpPr>
        <p:spPr>
          <a:xfrm>
            <a:off x="4581418" y="1626486"/>
            <a:ext cx="4346062" cy="923330"/>
          </a:xfrm>
          <a:prstGeom prst="rect">
            <a:avLst/>
          </a:prstGeom>
          <a:noFill/>
        </p:spPr>
        <p:txBody>
          <a:bodyPr wrap="none" rtlCol="0">
            <a:spAutoFit/>
          </a:bodyPr>
          <a:lstStyle/>
          <a:p>
            <a:r>
              <a:rPr lang="en-US" dirty="0"/>
              <a:t>Jimmy Camp Creek, CO</a:t>
            </a:r>
          </a:p>
          <a:p>
            <a:r>
              <a:rPr lang="en-US" dirty="0"/>
              <a:t>Drainage area = 54.3 </a:t>
            </a:r>
            <a:r>
              <a:rPr lang="en-US" dirty="0" err="1"/>
              <a:t>sq</a:t>
            </a:r>
            <a:r>
              <a:rPr lang="en-US" dirty="0"/>
              <a:t> mi</a:t>
            </a:r>
          </a:p>
          <a:p>
            <a:r>
              <a:rPr lang="en-US" dirty="0"/>
              <a:t>June 1965 peak discharge = 124,000 </a:t>
            </a:r>
            <a:r>
              <a:rPr lang="en-US" dirty="0" err="1"/>
              <a:t>cfs</a:t>
            </a:r>
            <a:endParaRPr lang="en-US" dirty="0"/>
          </a:p>
        </p:txBody>
      </p:sp>
    </p:spTree>
    <p:extLst>
      <p:ext uri="{BB962C8B-B14F-4D97-AF65-F5344CB8AC3E}">
        <p14:creationId xmlns:p14="http://schemas.microsoft.com/office/powerpoint/2010/main" val="2423873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fld id="{7E7DB969-B6C2-4FF4-8C73-DDE377DB605B}" type="slidenum">
              <a:rPr lang="en-US" altLang="en-US" sz="1400" b="0">
                <a:latin typeface="Times New Roman" panose="02020603050405020304" pitchFamily="18" charset="0"/>
              </a:rPr>
              <a:pPr/>
              <a:t>27</a:t>
            </a:fld>
            <a:endParaRPr lang="en-US" altLang="en-US" sz="1400" b="0">
              <a:latin typeface="Times New Roman" panose="02020603050405020304" pitchFamily="18" charset="0"/>
            </a:endParaRPr>
          </a:p>
        </p:txBody>
      </p:sp>
      <p:pic>
        <p:nvPicPr>
          <p:cNvPr id="2" name="Picture 1"/>
          <p:cNvPicPr>
            <a:picLocks noChangeAspect="1"/>
          </p:cNvPicPr>
          <p:nvPr/>
        </p:nvPicPr>
        <p:blipFill>
          <a:blip r:embed="rId3"/>
          <a:stretch>
            <a:fillRect/>
          </a:stretch>
        </p:blipFill>
        <p:spPr>
          <a:xfrm>
            <a:off x="2819400" y="1676400"/>
            <a:ext cx="3552043" cy="4937760"/>
          </a:xfrm>
          <a:prstGeom prst="rect">
            <a:avLst/>
          </a:prstGeom>
          <a:ln>
            <a:solidFill>
              <a:schemeClr val="tx1"/>
            </a:solidFill>
          </a:ln>
        </p:spPr>
      </p:pic>
      <p:sp>
        <p:nvSpPr>
          <p:cNvPr id="6" name="TextBox 5"/>
          <p:cNvSpPr txBox="1"/>
          <p:nvPr/>
        </p:nvSpPr>
        <p:spPr>
          <a:xfrm>
            <a:off x="361769" y="2514600"/>
            <a:ext cx="1646605" cy="646331"/>
          </a:xfrm>
          <a:prstGeom prst="rect">
            <a:avLst/>
          </a:prstGeom>
          <a:solidFill>
            <a:schemeClr val="bg1"/>
          </a:solidFill>
        </p:spPr>
        <p:txBody>
          <a:bodyPr wrap="none" rtlCol="0">
            <a:spAutoFit/>
          </a:bodyPr>
          <a:lstStyle/>
          <a:p>
            <a:pPr algn="ctr"/>
            <a:r>
              <a:rPr lang="en-US" dirty="0" err="1"/>
              <a:t>Subbasin</a:t>
            </a:r>
            <a:endParaRPr lang="en-US" dirty="0"/>
          </a:p>
          <a:p>
            <a:pPr algn="ctr"/>
            <a:r>
              <a:rPr lang="en-US" dirty="0"/>
              <a:t>25% “Peaked”</a:t>
            </a:r>
          </a:p>
        </p:txBody>
      </p:sp>
      <p:cxnSp>
        <p:nvCxnSpPr>
          <p:cNvPr id="4" name="Straight Arrow Connector 3"/>
          <p:cNvCxnSpPr>
            <a:stCxn id="6" idx="3"/>
          </p:cNvCxnSpPr>
          <p:nvPr/>
        </p:nvCxnSpPr>
        <p:spPr>
          <a:xfrm flipV="1">
            <a:off x="2008374" y="2667000"/>
            <a:ext cx="1479742" cy="170766"/>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589992" y="2171288"/>
            <a:ext cx="1646605" cy="646331"/>
          </a:xfrm>
          <a:prstGeom prst="rect">
            <a:avLst/>
          </a:prstGeom>
          <a:solidFill>
            <a:schemeClr val="bg1"/>
          </a:solidFill>
        </p:spPr>
        <p:txBody>
          <a:bodyPr wrap="none" rtlCol="0">
            <a:spAutoFit/>
          </a:bodyPr>
          <a:lstStyle/>
          <a:p>
            <a:pPr algn="ctr"/>
            <a:r>
              <a:rPr lang="en-US" dirty="0" err="1"/>
              <a:t>Subbasin</a:t>
            </a:r>
            <a:endParaRPr lang="en-US" dirty="0"/>
          </a:p>
          <a:p>
            <a:pPr algn="ctr"/>
            <a:r>
              <a:rPr lang="en-US" dirty="0"/>
              <a:t>25% “Peaked”</a:t>
            </a:r>
          </a:p>
        </p:txBody>
      </p:sp>
      <p:cxnSp>
        <p:nvCxnSpPr>
          <p:cNvPr id="12" name="Straight Arrow Connector 11"/>
          <p:cNvCxnSpPr>
            <a:stCxn id="11" idx="1"/>
          </p:cNvCxnSpPr>
          <p:nvPr/>
        </p:nvCxnSpPr>
        <p:spPr>
          <a:xfrm flipH="1" flipV="1">
            <a:off x="4572002" y="2362200"/>
            <a:ext cx="1017990" cy="132254"/>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549567" y="3725850"/>
            <a:ext cx="1646605" cy="646331"/>
          </a:xfrm>
          <a:prstGeom prst="rect">
            <a:avLst/>
          </a:prstGeom>
          <a:solidFill>
            <a:schemeClr val="bg1"/>
          </a:solidFill>
        </p:spPr>
        <p:txBody>
          <a:bodyPr wrap="none" rtlCol="0">
            <a:spAutoFit/>
          </a:bodyPr>
          <a:lstStyle/>
          <a:p>
            <a:pPr algn="ctr"/>
            <a:r>
              <a:rPr lang="en-US" dirty="0" err="1"/>
              <a:t>Subbasin</a:t>
            </a:r>
            <a:endParaRPr lang="en-US" dirty="0"/>
          </a:p>
          <a:p>
            <a:pPr algn="ctr"/>
            <a:r>
              <a:rPr lang="en-US" dirty="0"/>
              <a:t>25% “Peaked”</a:t>
            </a:r>
          </a:p>
        </p:txBody>
      </p:sp>
      <p:cxnSp>
        <p:nvCxnSpPr>
          <p:cNvPr id="14" name="Straight Arrow Connector 13"/>
          <p:cNvCxnSpPr>
            <a:stCxn id="13" idx="3"/>
          </p:cNvCxnSpPr>
          <p:nvPr/>
        </p:nvCxnSpPr>
        <p:spPr>
          <a:xfrm flipV="1">
            <a:off x="2196172" y="3910516"/>
            <a:ext cx="1496826" cy="138500"/>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49567" y="5077671"/>
            <a:ext cx="1646605" cy="646331"/>
          </a:xfrm>
          <a:prstGeom prst="rect">
            <a:avLst/>
          </a:prstGeom>
          <a:solidFill>
            <a:schemeClr val="bg1"/>
          </a:solidFill>
        </p:spPr>
        <p:txBody>
          <a:bodyPr wrap="none" rtlCol="0">
            <a:spAutoFit/>
          </a:bodyPr>
          <a:lstStyle/>
          <a:p>
            <a:pPr algn="ctr"/>
            <a:r>
              <a:rPr lang="en-US" dirty="0" err="1"/>
              <a:t>Subbasin</a:t>
            </a:r>
            <a:endParaRPr lang="en-US" dirty="0"/>
          </a:p>
          <a:p>
            <a:pPr algn="ctr"/>
            <a:r>
              <a:rPr lang="en-US" dirty="0"/>
              <a:t>25% “Peaked”</a:t>
            </a:r>
          </a:p>
        </p:txBody>
      </p:sp>
      <p:cxnSp>
        <p:nvCxnSpPr>
          <p:cNvPr id="16" name="Straight Arrow Connector 15"/>
          <p:cNvCxnSpPr>
            <a:stCxn id="15" idx="3"/>
          </p:cNvCxnSpPr>
          <p:nvPr/>
        </p:nvCxnSpPr>
        <p:spPr>
          <a:xfrm flipV="1">
            <a:off x="2196172" y="5178749"/>
            <a:ext cx="1496826" cy="222088"/>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4724400" y="5562600"/>
            <a:ext cx="76200" cy="737367"/>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3490522" y="6172200"/>
            <a:ext cx="1646605" cy="646331"/>
          </a:xfrm>
          <a:prstGeom prst="rect">
            <a:avLst/>
          </a:prstGeom>
          <a:solidFill>
            <a:schemeClr val="bg1"/>
          </a:solidFill>
        </p:spPr>
        <p:txBody>
          <a:bodyPr wrap="none" rtlCol="0">
            <a:spAutoFit/>
          </a:bodyPr>
          <a:lstStyle/>
          <a:p>
            <a:pPr algn="ctr"/>
            <a:r>
              <a:rPr lang="en-US" dirty="0" err="1"/>
              <a:t>Subbasin</a:t>
            </a:r>
            <a:endParaRPr lang="en-US" dirty="0"/>
          </a:p>
          <a:p>
            <a:pPr algn="ctr"/>
            <a:r>
              <a:rPr lang="en-US" dirty="0"/>
              <a:t>25% “Peaked”</a:t>
            </a:r>
          </a:p>
        </p:txBody>
      </p:sp>
      <p:cxnSp>
        <p:nvCxnSpPr>
          <p:cNvPr id="24" name="Straight Arrow Connector 23"/>
          <p:cNvCxnSpPr/>
          <p:nvPr/>
        </p:nvCxnSpPr>
        <p:spPr>
          <a:xfrm flipH="1">
            <a:off x="4800600" y="3505200"/>
            <a:ext cx="1219200" cy="79562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5762298" y="3360400"/>
            <a:ext cx="1710725" cy="646331"/>
          </a:xfrm>
          <a:prstGeom prst="rect">
            <a:avLst/>
          </a:prstGeom>
          <a:solidFill>
            <a:schemeClr val="bg1"/>
          </a:solidFill>
        </p:spPr>
        <p:txBody>
          <a:bodyPr wrap="none" rtlCol="0">
            <a:spAutoFit/>
          </a:bodyPr>
          <a:lstStyle/>
          <a:p>
            <a:pPr algn="ctr"/>
            <a:r>
              <a:rPr lang="en-US" dirty="0">
                <a:solidFill>
                  <a:srgbClr val="FF0000"/>
                </a:solidFill>
              </a:rPr>
              <a:t>Routing Reach</a:t>
            </a:r>
          </a:p>
          <a:p>
            <a:pPr algn="ctr"/>
            <a:r>
              <a:rPr lang="en-US" dirty="0">
                <a:solidFill>
                  <a:srgbClr val="FF0000"/>
                </a:solidFill>
              </a:rPr>
              <a:t>Not “Peaked”</a:t>
            </a:r>
          </a:p>
        </p:txBody>
      </p:sp>
      <p:cxnSp>
        <p:nvCxnSpPr>
          <p:cNvPr id="28" name="Straight Arrow Connector 27"/>
          <p:cNvCxnSpPr/>
          <p:nvPr/>
        </p:nvCxnSpPr>
        <p:spPr>
          <a:xfrm flipH="1">
            <a:off x="5175209" y="4383129"/>
            <a:ext cx="1219200" cy="79562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6136907" y="4238329"/>
            <a:ext cx="1710725" cy="646331"/>
          </a:xfrm>
          <a:prstGeom prst="rect">
            <a:avLst/>
          </a:prstGeom>
          <a:solidFill>
            <a:schemeClr val="bg1"/>
          </a:solidFill>
        </p:spPr>
        <p:txBody>
          <a:bodyPr wrap="none" rtlCol="0">
            <a:spAutoFit/>
          </a:bodyPr>
          <a:lstStyle/>
          <a:p>
            <a:pPr algn="ctr"/>
            <a:r>
              <a:rPr lang="en-US" dirty="0">
                <a:solidFill>
                  <a:srgbClr val="FF0000"/>
                </a:solidFill>
              </a:rPr>
              <a:t>Routing Reach</a:t>
            </a:r>
          </a:p>
          <a:p>
            <a:pPr algn="ctr"/>
            <a:r>
              <a:rPr lang="en-US" dirty="0">
                <a:solidFill>
                  <a:srgbClr val="FF0000"/>
                </a:solidFill>
              </a:rPr>
              <a:t>Not “Peaked”</a:t>
            </a:r>
          </a:p>
        </p:txBody>
      </p:sp>
      <p:cxnSp>
        <p:nvCxnSpPr>
          <p:cNvPr id="30" name="Straight Arrow Connector 29"/>
          <p:cNvCxnSpPr/>
          <p:nvPr/>
        </p:nvCxnSpPr>
        <p:spPr>
          <a:xfrm flipH="1">
            <a:off x="5344412" y="5149587"/>
            <a:ext cx="1660792" cy="294233"/>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6587402" y="5004787"/>
            <a:ext cx="2031325" cy="754053"/>
          </a:xfrm>
          <a:prstGeom prst="rect">
            <a:avLst/>
          </a:prstGeom>
          <a:solidFill>
            <a:schemeClr val="bg1"/>
          </a:solidFill>
        </p:spPr>
        <p:txBody>
          <a:bodyPr wrap="none" rtlCol="0">
            <a:spAutoFit/>
          </a:bodyPr>
          <a:lstStyle/>
          <a:p>
            <a:pPr algn="ctr"/>
            <a:r>
              <a:rPr lang="en-US" sz="2500" b="1" dirty="0">
                <a:solidFill>
                  <a:srgbClr val="00B050"/>
                </a:solidFill>
              </a:rPr>
              <a:t>INFLOW</a:t>
            </a:r>
          </a:p>
          <a:p>
            <a:pPr algn="ctr"/>
            <a:r>
              <a:rPr lang="en-US" dirty="0">
                <a:solidFill>
                  <a:srgbClr val="00B050"/>
                </a:solidFill>
              </a:rPr>
              <a:t>25% “Peaked”???</a:t>
            </a:r>
          </a:p>
        </p:txBody>
      </p:sp>
      <p:sp>
        <p:nvSpPr>
          <p:cNvPr id="22" name="Title 1"/>
          <p:cNvSpPr>
            <a:spLocks noGrp="1"/>
          </p:cNvSpPr>
          <p:nvPr>
            <p:ph type="title"/>
          </p:nvPr>
        </p:nvSpPr>
        <p:spPr>
          <a:xfrm>
            <a:off x="457200" y="274638"/>
            <a:ext cx="8229600" cy="1143000"/>
          </a:xfrm>
        </p:spPr>
        <p:txBody>
          <a:bodyPr/>
          <a:lstStyle/>
          <a:p>
            <a:r>
              <a:rPr lang="en-US" dirty="0"/>
              <a:t>Model Adjustments for PMF Simulations – More Peaking?</a:t>
            </a:r>
          </a:p>
        </p:txBody>
      </p:sp>
    </p:spTree>
    <p:extLst>
      <p:ext uri="{BB962C8B-B14F-4D97-AF65-F5344CB8AC3E}">
        <p14:creationId xmlns:p14="http://schemas.microsoft.com/office/powerpoint/2010/main" val="212595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bwMode="auto">
          <a:xfrm>
            <a:off x="228600" y="1752600"/>
            <a:ext cx="40386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2000">
                <a:solidFill>
                  <a:schemeClr val="tx1"/>
                </a:solidFill>
                <a:latin typeface="+mn-lt"/>
              </a:defRPr>
            </a:lvl9pPr>
          </a:lstStyle>
          <a:p>
            <a:r>
              <a:rPr lang="en-US" sz="2800" kern="0" dirty="0" err="1"/>
              <a:t>Baseflow</a:t>
            </a:r>
            <a:endParaRPr lang="en-US" sz="2800" kern="0" dirty="0"/>
          </a:p>
          <a:p>
            <a:pPr lvl="1"/>
            <a:r>
              <a:rPr lang="en-US" sz="2400" i="1" kern="0" dirty="0"/>
              <a:t>Is mass conserved?</a:t>
            </a:r>
          </a:p>
          <a:p>
            <a:pPr lvl="1"/>
            <a:r>
              <a:rPr lang="en-US" sz="2400" i="1" kern="0" dirty="0"/>
              <a:t>runoff &lt; precipitation?</a:t>
            </a:r>
          </a:p>
          <a:p>
            <a:endParaRPr lang="en-US" sz="2800" kern="0" dirty="0"/>
          </a:p>
          <a:p>
            <a:r>
              <a:rPr lang="en-US" sz="2800" kern="0" dirty="0"/>
              <a:t>Impervious Area</a:t>
            </a:r>
          </a:p>
          <a:p>
            <a:pPr lvl="1"/>
            <a:r>
              <a:rPr lang="en-US" sz="2400" i="1" kern="0" dirty="0"/>
              <a:t>As the pool grows larger in extent, should directly connected impervious area increase?</a:t>
            </a:r>
          </a:p>
        </p:txBody>
      </p:sp>
      <p:sp>
        <p:nvSpPr>
          <p:cNvPr id="7" name="Title 1"/>
          <p:cNvSpPr>
            <a:spLocks noGrp="1"/>
          </p:cNvSpPr>
          <p:nvPr>
            <p:ph type="title"/>
          </p:nvPr>
        </p:nvSpPr>
        <p:spPr>
          <a:xfrm>
            <a:off x="457200" y="274638"/>
            <a:ext cx="8229600" cy="1143000"/>
          </a:xfrm>
        </p:spPr>
        <p:txBody>
          <a:bodyPr/>
          <a:lstStyle/>
          <a:p>
            <a:r>
              <a:rPr lang="en-US" dirty="0"/>
              <a:t>Model Adjustments for PMF Simulations – Other</a:t>
            </a:r>
          </a:p>
        </p:txBody>
      </p:sp>
      <p:sp>
        <p:nvSpPr>
          <p:cNvPr id="18" name="Slide Number Placeholder 5"/>
          <p:cNvSpPr>
            <a:spLocks noGrp="1"/>
          </p:cNvSpPr>
          <p:nvPr>
            <p:ph type="sldNum" sz="quarter" idx="4294967295"/>
          </p:nvPr>
        </p:nvSpPr>
        <p:spPr>
          <a:xfrm>
            <a:off x="3505200" y="6243531"/>
            <a:ext cx="2133600" cy="4762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ctr"/>
            <a:fld id="{AAC607C5-2708-47E1-8B21-2C98BDB29F74}" type="slidenum">
              <a:rPr lang="en-US" altLang="en-US" sz="1400" b="0" smtClean="0">
                <a:latin typeface="Times New Roman" panose="02020603050405020304" pitchFamily="18" charset="0"/>
              </a:rPr>
              <a:pPr algn="ctr"/>
              <a:t>28</a:t>
            </a:fld>
            <a:endParaRPr lang="en-US" altLang="en-US" sz="1400" b="0" dirty="0">
              <a:latin typeface="Times New Roman" panose="02020603050405020304" pitchFamily="18" charset="0"/>
            </a:endParaRPr>
          </a:p>
        </p:txBody>
      </p:sp>
      <p:pic>
        <p:nvPicPr>
          <p:cNvPr id="2" name="Picture 1"/>
          <p:cNvPicPr>
            <a:picLocks noChangeAspect="1"/>
          </p:cNvPicPr>
          <p:nvPr/>
        </p:nvPicPr>
        <p:blipFill rotWithShape="1">
          <a:blip r:embed="rId3"/>
          <a:srcRect l="13982" t="3949" r="29558" b="16049"/>
          <a:stretch/>
        </p:blipFill>
        <p:spPr>
          <a:xfrm>
            <a:off x="4663440" y="1752600"/>
            <a:ext cx="4023360" cy="4023360"/>
          </a:xfrm>
          <a:prstGeom prst="rect">
            <a:avLst/>
          </a:prstGeom>
        </p:spPr>
      </p:pic>
      <p:pic>
        <p:nvPicPr>
          <p:cNvPr id="3" name="Picture 2"/>
          <p:cNvPicPr>
            <a:picLocks noChangeAspect="1"/>
          </p:cNvPicPr>
          <p:nvPr/>
        </p:nvPicPr>
        <p:blipFill rotWithShape="1">
          <a:blip r:embed="rId4"/>
          <a:srcRect l="16173" t="9583" r="27368" b="10415"/>
          <a:stretch/>
        </p:blipFill>
        <p:spPr>
          <a:xfrm>
            <a:off x="4663440" y="1744494"/>
            <a:ext cx="4023360" cy="4023360"/>
          </a:xfrm>
          <a:prstGeom prst="rect">
            <a:avLst/>
          </a:prstGeom>
        </p:spPr>
      </p:pic>
    </p:spTree>
    <p:extLst>
      <p:ext uri="{BB962C8B-B14F-4D97-AF65-F5344CB8AC3E}">
        <p14:creationId xmlns:p14="http://schemas.microsoft.com/office/powerpoint/2010/main" val="2556854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bwMode="auto">
          <a:xfrm>
            <a:off x="228600" y="1752600"/>
            <a:ext cx="40386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2000">
                <a:solidFill>
                  <a:schemeClr val="tx1"/>
                </a:solidFill>
                <a:latin typeface="+mn-lt"/>
              </a:defRPr>
            </a:lvl9pPr>
          </a:lstStyle>
          <a:p>
            <a:r>
              <a:rPr lang="en-US" sz="2800" i="1" kern="0" dirty="0"/>
              <a:t>How much uncertainty is there within the predicted runoff response?</a:t>
            </a:r>
          </a:p>
          <a:p>
            <a:r>
              <a:rPr lang="en-US" sz="2800" kern="0" dirty="0"/>
              <a:t>Ascertain using:</a:t>
            </a:r>
          </a:p>
          <a:p>
            <a:pPr lvl="1"/>
            <a:r>
              <a:rPr lang="en-US" sz="2400" kern="0" dirty="0"/>
              <a:t>“Sensitivity” analyses</a:t>
            </a:r>
          </a:p>
          <a:p>
            <a:pPr lvl="1"/>
            <a:r>
              <a:rPr lang="en-US" sz="2400" kern="0" dirty="0"/>
              <a:t>HEC-HMS Uncertainty analysis</a:t>
            </a:r>
          </a:p>
        </p:txBody>
      </p:sp>
      <p:sp>
        <p:nvSpPr>
          <p:cNvPr id="7" name="Title 1"/>
          <p:cNvSpPr>
            <a:spLocks noGrp="1"/>
          </p:cNvSpPr>
          <p:nvPr>
            <p:ph type="title"/>
          </p:nvPr>
        </p:nvSpPr>
        <p:spPr>
          <a:xfrm>
            <a:off x="457200" y="274638"/>
            <a:ext cx="8229600" cy="1143000"/>
          </a:xfrm>
        </p:spPr>
        <p:txBody>
          <a:bodyPr/>
          <a:lstStyle/>
          <a:p>
            <a:r>
              <a:rPr lang="en-US" dirty="0"/>
              <a:t>Model Adjustments for PMF Simulations – Uncertainty</a:t>
            </a:r>
          </a:p>
        </p:txBody>
      </p:sp>
      <p:sp>
        <p:nvSpPr>
          <p:cNvPr id="18" name="Slide Number Placeholder 5"/>
          <p:cNvSpPr>
            <a:spLocks noGrp="1"/>
          </p:cNvSpPr>
          <p:nvPr>
            <p:ph type="sldNum" sz="quarter" idx="4294967295"/>
          </p:nvPr>
        </p:nvSpPr>
        <p:spPr>
          <a:xfrm>
            <a:off x="3505200" y="6243531"/>
            <a:ext cx="2133600" cy="4762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ctr"/>
            <a:fld id="{AAC607C5-2708-47E1-8B21-2C98BDB29F74}" type="slidenum">
              <a:rPr lang="en-US" altLang="en-US" sz="1400" b="0" smtClean="0">
                <a:latin typeface="Times New Roman" panose="02020603050405020304" pitchFamily="18" charset="0"/>
              </a:rPr>
              <a:pPr algn="ctr"/>
              <a:t>29</a:t>
            </a:fld>
            <a:endParaRPr lang="en-US" altLang="en-US" sz="1400" b="0" dirty="0">
              <a:latin typeface="Times New Roman" panose="02020603050405020304" pitchFamily="18" charset="0"/>
            </a:endParaRPr>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2481" t="48280" r="46523" b="906"/>
          <a:stretch/>
        </p:blipFill>
        <p:spPr>
          <a:xfrm>
            <a:off x="4733734" y="1752600"/>
            <a:ext cx="4105466" cy="4267200"/>
          </a:xfrm>
          <a:prstGeom prst="rect">
            <a:avLst/>
          </a:prstGeom>
          <a:ln>
            <a:solidFill>
              <a:srgbClr val="000000"/>
            </a:solidFill>
          </a:ln>
        </p:spPr>
      </p:pic>
    </p:spTree>
    <p:extLst>
      <p:ext uri="{BB962C8B-B14F-4D97-AF65-F5344CB8AC3E}">
        <p14:creationId xmlns:p14="http://schemas.microsoft.com/office/powerpoint/2010/main" val="20478667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2"/>
          <p:cNvSpPr>
            <a:spLocks noGrp="1"/>
          </p:cNvSpPr>
          <p:nvPr>
            <p:ph sz="half" idx="1"/>
          </p:nvPr>
        </p:nvSpPr>
        <p:spPr>
          <a:xfrm>
            <a:off x="152399" y="1371600"/>
            <a:ext cx="8610601" cy="3810000"/>
          </a:xfrm>
        </p:spPr>
        <p:txBody>
          <a:bodyPr/>
          <a:lstStyle/>
          <a:p>
            <a:pPr>
              <a:spcAft>
                <a:spcPts val="600"/>
              </a:spcAft>
            </a:pPr>
            <a:r>
              <a:rPr lang="en-US" sz="2400" dirty="0"/>
              <a:t>Why do we model?</a:t>
            </a:r>
          </a:p>
          <a:p>
            <a:pPr lvl="1">
              <a:spcAft>
                <a:spcPts val="600"/>
              </a:spcAft>
            </a:pPr>
            <a:r>
              <a:rPr lang="en-US" sz="2000" i="1" dirty="0"/>
              <a:t>Modeling allows us to estimate the behavior of a system that is not otherwise captured in time or in space.</a:t>
            </a:r>
          </a:p>
          <a:p>
            <a:pPr>
              <a:spcAft>
                <a:spcPts val="600"/>
              </a:spcAft>
            </a:pPr>
            <a:r>
              <a:rPr lang="en-US" sz="2400" dirty="0"/>
              <a:t>What are we modeling?</a:t>
            </a:r>
          </a:p>
          <a:p>
            <a:pPr lvl="1">
              <a:spcAft>
                <a:spcPts val="600"/>
              </a:spcAft>
            </a:pPr>
            <a:r>
              <a:rPr lang="en-US" sz="2000" i="1" dirty="0"/>
              <a:t>Precipitation-runoff processes during extreme events.</a:t>
            </a:r>
          </a:p>
          <a:p>
            <a:pPr>
              <a:spcAft>
                <a:spcPts val="600"/>
              </a:spcAft>
            </a:pPr>
            <a:r>
              <a:rPr lang="en-US" sz="2400" dirty="0"/>
              <a:t>What processes are most important?</a:t>
            </a:r>
            <a:endParaRPr lang="en-US" sz="2000" dirty="0"/>
          </a:p>
          <a:p>
            <a:pPr lvl="1">
              <a:spcAft>
                <a:spcPts val="600"/>
              </a:spcAft>
            </a:pPr>
            <a:r>
              <a:rPr lang="en-US" sz="2000" i="1" dirty="0"/>
              <a:t>Processes and inputs that determine large-scale runoff generation should be given the most attention.</a:t>
            </a:r>
          </a:p>
          <a:p>
            <a:pPr>
              <a:spcAft>
                <a:spcPts val="600"/>
              </a:spcAft>
            </a:pPr>
            <a:r>
              <a:rPr lang="en-US" sz="2400" dirty="0"/>
              <a:t>How do we ensure that estimates of hypothetical events are reasonable?</a:t>
            </a:r>
          </a:p>
          <a:p>
            <a:pPr lvl="1">
              <a:spcAft>
                <a:spcPts val="600"/>
              </a:spcAft>
            </a:pPr>
            <a:r>
              <a:rPr lang="en-US" sz="2000" i="1" dirty="0"/>
              <a:t>Model calibration and validation!</a:t>
            </a:r>
            <a:endParaRPr lang="en-US" sz="2400" dirty="0"/>
          </a:p>
        </p:txBody>
      </p:sp>
      <p:sp>
        <p:nvSpPr>
          <p:cNvPr id="4" name="Slide Number Placeholder 5"/>
          <p:cNvSpPr>
            <a:spLocks noGrp="1"/>
          </p:cNvSpPr>
          <p:nvPr>
            <p:ph type="sldNum" sz="quarter" idx="4294967295"/>
          </p:nvPr>
        </p:nvSpPr>
        <p:spPr>
          <a:xfrm>
            <a:off x="3505200" y="6243531"/>
            <a:ext cx="2133600" cy="4762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ctr"/>
            <a:fld id="{AAC607C5-2708-47E1-8B21-2C98BDB29F74}" type="slidenum">
              <a:rPr lang="en-US" altLang="en-US" sz="1400" b="0" smtClean="0">
                <a:latin typeface="Times New Roman" panose="02020603050405020304" pitchFamily="18" charset="0"/>
              </a:rPr>
              <a:pPr algn="ctr"/>
              <a:t>3</a:t>
            </a:fld>
            <a:endParaRPr lang="en-US" altLang="en-US" sz="1400" b="0" dirty="0">
              <a:latin typeface="Times New Roman" panose="02020603050405020304" pitchFamily="18" charset="0"/>
            </a:endParaRPr>
          </a:p>
        </p:txBody>
      </p:sp>
      <p:sp>
        <p:nvSpPr>
          <p:cNvPr id="6" name="Title 1"/>
          <p:cNvSpPr>
            <a:spLocks noGrp="1"/>
          </p:cNvSpPr>
          <p:nvPr>
            <p:ph type="title"/>
          </p:nvPr>
        </p:nvSpPr>
        <p:spPr>
          <a:xfrm>
            <a:off x="457200" y="274638"/>
            <a:ext cx="8229600" cy="1143000"/>
          </a:xfrm>
        </p:spPr>
        <p:txBody>
          <a:bodyPr/>
          <a:lstStyle/>
          <a:p>
            <a:r>
              <a:rPr lang="en-US" dirty="0"/>
              <a:t>Modeling Purpose</a:t>
            </a:r>
          </a:p>
        </p:txBody>
      </p:sp>
    </p:spTree>
    <p:extLst>
      <p:ext uri="{BB962C8B-B14F-4D97-AF65-F5344CB8AC3E}">
        <p14:creationId xmlns:p14="http://schemas.microsoft.com/office/powerpoint/2010/main" val="19431053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bwMode="auto">
          <a:xfrm>
            <a:off x="228600" y="1752600"/>
            <a:ext cx="42672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2000">
                <a:solidFill>
                  <a:schemeClr val="tx1"/>
                </a:solidFill>
                <a:latin typeface="+mn-lt"/>
              </a:defRPr>
            </a:lvl9pPr>
          </a:lstStyle>
          <a:p>
            <a:r>
              <a:rPr lang="en-US" sz="2600" kern="0" dirty="0"/>
              <a:t>~110 </a:t>
            </a:r>
            <a:r>
              <a:rPr lang="en-US" sz="2600" kern="0" dirty="0" err="1"/>
              <a:t>ft</a:t>
            </a:r>
            <a:r>
              <a:rPr lang="en-US" sz="2600" kern="0" dirty="0"/>
              <a:t> tall earthen embankment dam</a:t>
            </a:r>
          </a:p>
          <a:p>
            <a:r>
              <a:rPr lang="en-US" sz="2600" kern="0" dirty="0"/>
              <a:t>Located in northeastern Pennsylvania</a:t>
            </a:r>
          </a:p>
          <a:p>
            <a:r>
              <a:rPr lang="en-US" sz="2600" kern="0" dirty="0"/>
              <a:t>Drainage area = 64.5 mi</a:t>
            </a:r>
            <a:r>
              <a:rPr lang="en-US" sz="2600" kern="0" baseline="30000" dirty="0"/>
              <a:t>2</a:t>
            </a:r>
          </a:p>
          <a:p>
            <a:r>
              <a:rPr lang="en-US" sz="2600" kern="0" dirty="0"/>
              <a:t>~7 in of flood control storage</a:t>
            </a:r>
          </a:p>
          <a:p>
            <a:r>
              <a:rPr lang="en-US" sz="2600" kern="0" dirty="0"/>
              <a:t>No permanent pool</a:t>
            </a:r>
          </a:p>
          <a:p>
            <a:r>
              <a:rPr lang="en-US" sz="2600" kern="0" dirty="0" err="1"/>
              <a:t>Ungated</a:t>
            </a:r>
            <a:r>
              <a:rPr lang="en-US" sz="2600" kern="0" dirty="0"/>
              <a:t> conduit and spillway</a:t>
            </a:r>
          </a:p>
        </p:txBody>
      </p:sp>
      <p:sp>
        <p:nvSpPr>
          <p:cNvPr id="7" name="Title 1"/>
          <p:cNvSpPr>
            <a:spLocks noGrp="1"/>
          </p:cNvSpPr>
          <p:nvPr>
            <p:ph type="title"/>
          </p:nvPr>
        </p:nvSpPr>
        <p:spPr>
          <a:xfrm>
            <a:off x="457200" y="274638"/>
            <a:ext cx="8229600" cy="1143000"/>
          </a:xfrm>
        </p:spPr>
        <p:txBody>
          <a:bodyPr/>
          <a:lstStyle/>
          <a:p>
            <a:r>
              <a:rPr lang="en-US" dirty="0"/>
              <a:t>Case Study – </a:t>
            </a:r>
            <a:r>
              <a:rPr lang="en-US" dirty="0" err="1"/>
              <a:t>Jadwin</a:t>
            </a:r>
            <a:r>
              <a:rPr lang="en-US" dirty="0"/>
              <a:t> Dam</a:t>
            </a:r>
          </a:p>
        </p:txBody>
      </p:sp>
      <p:sp>
        <p:nvSpPr>
          <p:cNvPr id="18" name="Slide Number Placeholder 5"/>
          <p:cNvSpPr>
            <a:spLocks noGrp="1"/>
          </p:cNvSpPr>
          <p:nvPr>
            <p:ph type="sldNum" sz="quarter" idx="4294967295"/>
          </p:nvPr>
        </p:nvSpPr>
        <p:spPr>
          <a:xfrm>
            <a:off x="3505200" y="6243531"/>
            <a:ext cx="2133600" cy="4762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ctr"/>
            <a:fld id="{AAC607C5-2708-47E1-8B21-2C98BDB29F74}" type="slidenum">
              <a:rPr lang="en-US" altLang="en-US" sz="1400" b="0" smtClean="0">
                <a:latin typeface="Times New Roman" panose="02020603050405020304" pitchFamily="18" charset="0"/>
              </a:rPr>
              <a:pPr algn="ctr"/>
              <a:t>30</a:t>
            </a:fld>
            <a:endParaRPr lang="en-US" altLang="en-US" sz="1400" b="0" dirty="0">
              <a:latin typeface="Times New Roman" panose="02020603050405020304" pitchFamily="18" charset="0"/>
            </a:endParaRPr>
          </a:p>
        </p:txBody>
      </p:sp>
      <p:pic>
        <p:nvPicPr>
          <p:cNvPr id="8" name="Picture 7"/>
          <p:cNvPicPr/>
          <p:nvPr/>
        </p:nvPicPr>
        <p:blipFill rotWithShape="1">
          <a:blip r:embed="rId3"/>
          <a:srcRect l="14172" r="5043"/>
          <a:stretch/>
        </p:blipFill>
        <p:spPr>
          <a:xfrm>
            <a:off x="4724400" y="1752600"/>
            <a:ext cx="4343400" cy="3657600"/>
          </a:xfrm>
          <a:prstGeom prst="rect">
            <a:avLst/>
          </a:prstGeom>
          <a:ln w="12700">
            <a:solidFill>
              <a:schemeClr val="tx1"/>
            </a:solidFill>
          </a:ln>
        </p:spPr>
      </p:pic>
    </p:spTree>
    <p:extLst>
      <p:ext uri="{BB962C8B-B14F-4D97-AF65-F5344CB8AC3E}">
        <p14:creationId xmlns:p14="http://schemas.microsoft.com/office/powerpoint/2010/main" val="23375931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bwMode="auto">
          <a:xfrm>
            <a:off x="228600" y="1752600"/>
            <a:ext cx="42672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2000">
                <a:solidFill>
                  <a:schemeClr val="tx1"/>
                </a:solidFill>
                <a:latin typeface="+mn-lt"/>
              </a:defRPr>
            </a:lvl9pPr>
          </a:lstStyle>
          <a:p>
            <a:r>
              <a:rPr lang="en-US" sz="2600" kern="0" dirty="0"/>
              <a:t>Detail the largest recorded historical events</a:t>
            </a:r>
          </a:p>
          <a:p>
            <a:pPr lvl="1"/>
            <a:r>
              <a:rPr lang="en-US" sz="2200" kern="0" dirty="0"/>
              <a:t>When do large events occur?</a:t>
            </a:r>
          </a:p>
          <a:p>
            <a:pPr lvl="1"/>
            <a:r>
              <a:rPr lang="en-US" sz="2200" kern="0" dirty="0"/>
              <a:t>What are the prevailing mechanisms?</a:t>
            </a:r>
          </a:p>
          <a:p>
            <a:r>
              <a:rPr lang="en-US" sz="2600" kern="0" dirty="0"/>
              <a:t>Collect previous design studies</a:t>
            </a:r>
          </a:p>
        </p:txBody>
      </p:sp>
      <p:sp>
        <p:nvSpPr>
          <p:cNvPr id="7" name="Title 1"/>
          <p:cNvSpPr>
            <a:spLocks noGrp="1"/>
          </p:cNvSpPr>
          <p:nvPr>
            <p:ph type="title"/>
          </p:nvPr>
        </p:nvSpPr>
        <p:spPr>
          <a:xfrm>
            <a:off x="457200" y="274638"/>
            <a:ext cx="8229600" cy="1143000"/>
          </a:xfrm>
        </p:spPr>
        <p:txBody>
          <a:bodyPr/>
          <a:lstStyle/>
          <a:p>
            <a:r>
              <a:rPr lang="en-US" dirty="0"/>
              <a:t>Case Study – </a:t>
            </a:r>
            <a:r>
              <a:rPr lang="en-US" dirty="0" err="1"/>
              <a:t>Jadwin</a:t>
            </a:r>
            <a:r>
              <a:rPr lang="en-US" dirty="0"/>
              <a:t> Dam</a:t>
            </a:r>
          </a:p>
        </p:txBody>
      </p:sp>
      <p:sp>
        <p:nvSpPr>
          <p:cNvPr id="18" name="Slide Number Placeholder 5"/>
          <p:cNvSpPr>
            <a:spLocks noGrp="1"/>
          </p:cNvSpPr>
          <p:nvPr>
            <p:ph type="sldNum" sz="quarter" idx="4294967295"/>
          </p:nvPr>
        </p:nvSpPr>
        <p:spPr>
          <a:xfrm>
            <a:off x="3505200" y="6243531"/>
            <a:ext cx="2133600" cy="4762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ctr"/>
            <a:fld id="{AAC607C5-2708-47E1-8B21-2C98BDB29F74}" type="slidenum">
              <a:rPr lang="en-US" altLang="en-US" sz="1400" b="0" smtClean="0">
                <a:latin typeface="Times New Roman" panose="02020603050405020304" pitchFamily="18" charset="0"/>
              </a:rPr>
              <a:pPr algn="ctr"/>
              <a:t>31</a:t>
            </a:fld>
            <a:endParaRPr lang="en-US" altLang="en-US" sz="1400" b="0" dirty="0">
              <a:latin typeface="Times New Roman" panose="02020603050405020304" pitchFamily="18" charset="0"/>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54500" y="1676400"/>
            <a:ext cx="4813300" cy="3609975"/>
          </a:xfrm>
          <a:prstGeom prst="rect">
            <a:avLst/>
          </a:prstGeom>
          <a:ln w="12700">
            <a:solidFill>
              <a:schemeClr val="tx1"/>
            </a:solidFill>
          </a:ln>
        </p:spPr>
      </p:pic>
    </p:spTree>
    <p:extLst>
      <p:ext uri="{BB962C8B-B14F-4D97-AF65-F5344CB8AC3E}">
        <p14:creationId xmlns:p14="http://schemas.microsoft.com/office/powerpoint/2010/main" val="25125322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bwMode="auto">
          <a:xfrm>
            <a:off x="228600" y="1752600"/>
            <a:ext cx="42672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2000">
                <a:solidFill>
                  <a:schemeClr val="tx1"/>
                </a:solidFill>
                <a:latin typeface="+mn-lt"/>
              </a:defRPr>
            </a:lvl9pPr>
          </a:lstStyle>
          <a:p>
            <a:r>
              <a:rPr lang="en-US" sz="2600" kern="0" dirty="0"/>
              <a:t>Develop a conceptual model</a:t>
            </a:r>
          </a:p>
          <a:p>
            <a:pPr lvl="1"/>
            <a:r>
              <a:rPr lang="en-US" sz="2200" kern="0" dirty="0"/>
              <a:t>Hydrography</a:t>
            </a:r>
          </a:p>
          <a:p>
            <a:pPr lvl="1"/>
            <a:r>
              <a:rPr lang="en-US" sz="2200" kern="0" dirty="0"/>
              <a:t>Topography</a:t>
            </a:r>
          </a:p>
          <a:p>
            <a:pPr lvl="1"/>
            <a:r>
              <a:rPr lang="en-US" sz="2200" kern="0" dirty="0"/>
              <a:t>Climate</a:t>
            </a:r>
          </a:p>
          <a:p>
            <a:pPr lvl="1"/>
            <a:r>
              <a:rPr lang="en-US" sz="2200" kern="0" dirty="0" err="1"/>
              <a:t>Streamflow</a:t>
            </a:r>
            <a:endParaRPr lang="en-US" sz="2200" kern="0" dirty="0"/>
          </a:p>
          <a:p>
            <a:pPr lvl="1"/>
            <a:r>
              <a:rPr lang="en-US" sz="2200" kern="0" dirty="0"/>
              <a:t>Land Use</a:t>
            </a:r>
          </a:p>
          <a:p>
            <a:pPr lvl="1"/>
            <a:r>
              <a:rPr lang="en-US" sz="2200" kern="0" dirty="0"/>
              <a:t>Soils</a:t>
            </a:r>
          </a:p>
          <a:p>
            <a:pPr lvl="1"/>
            <a:r>
              <a:rPr lang="en-US" sz="2200" kern="0" dirty="0"/>
              <a:t>Geology</a:t>
            </a:r>
          </a:p>
        </p:txBody>
      </p:sp>
      <p:sp>
        <p:nvSpPr>
          <p:cNvPr id="7" name="Title 1"/>
          <p:cNvSpPr>
            <a:spLocks noGrp="1"/>
          </p:cNvSpPr>
          <p:nvPr>
            <p:ph type="title"/>
          </p:nvPr>
        </p:nvSpPr>
        <p:spPr>
          <a:xfrm>
            <a:off x="457200" y="274638"/>
            <a:ext cx="8229600" cy="1143000"/>
          </a:xfrm>
        </p:spPr>
        <p:txBody>
          <a:bodyPr/>
          <a:lstStyle/>
          <a:p>
            <a:r>
              <a:rPr lang="en-US" dirty="0"/>
              <a:t>Case Study – Jadwin Dam</a:t>
            </a:r>
          </a:p>
        </p:txBody>
      </p:sp>
      <p:sp>
        <p:nvSpPr>
          <p:cNvPr id="18" name="Slide Number Placeholder 5"/>
          <p:cNvSpPr>
            <a:spLocks noGrp="1"/>
          </p:cNvSpPr>
          <p:nvPr>
            <p:ph type="sldNum" sz="quarter" idx="4294967295"/>
          </p:nvPr>
        </p:nvSpPr>
        <p:spPr>
          <a:xfrm>
            <a:off x="3505200" y="6243531"/>
            <a:ext cx="2133600" cy="4762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ctr"/>
            <a:fld id="{AAC607C5-2708-47E1-8B21-2C98BDB29F74}" type="slidenum">
              <a:rPr lang="en-US" altLang="en-US" sz="1400" b="0" smtClean="0">
                <a:latin typeface="Times New Roman" panose="02020603050405020304" pitchFamily="18" charset="0"/>
              </a:rPr>
              <a:pPr algn="ctr"/>
              <a:t>32</a:t>
            </a:fld>
            <a:endParaRPr lang="en-US" altLang="en-US" sz="1400" b="0" dirty="0">
              <a:latin typeface="Times New Roman" panose="02020603050405020304" pitchFamily="18" charset="0"/>
            </a:endParaRP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5400" y="1256747"/>
            <a:ext cx="3769291" cy="4877906"/>
          </a:xfrm>
          <a:prstGeom prst="rect">
            <a:avLst/>
          </a:prstGeom>
        </p:spPr>
      </p:pic>
    </p:spTree>
    <p:extLst>
      <p:ext uri="{BB962C8B-B14F-4D97-AF65-F5344CB8AC3E}">
        <p14:creationId xmlns:p14="http://schemas.microsoft.com/office/powerpoint/2010/main" val="18163458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bwMode="auto">
          <a:xfrm>
            <a:off x="228600" y="1752600"/>
            <a:ext cx="42672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2000">
                <a:solidFill>
                  <a:schemeClr val="tx1"/>
                </a:solidFill>
                <a:latin typeface="+mn-lt"/>
              </a:defRPr>
            </a:lvl9pPr>
          </a:lstStyle>
          <a:p>
            <a:r>
              <a:rPr lang="en-US" sz="2600" kern="0" dirty="0"/>
              <a:t>Construct a hydrologic model using the conceptual model</a:t>
            </a:r>
          </a:p>
          <a:p>
            <a:r>
              <a:rPr lang="en-US" sz="2600" kern="0" dirty="0"/>
              <a:t>Choose appropriate modeling processes and parameterize</a:t>
            </a:r>
          </a:p>
          <a:p>
            <a:pPr lvl="1"/>
            <a:r>
              <a:rPr lang="en-US" sz="1800" kern="0" dirty="0"/>
              <a:t>Deficit and Constant Losses</a:t>
            </a:r>
          </a:p>
          <a:p>
            <a:pPr lvl="1"/>
            <a:r>
              <a:rPr lang="en-US" sz="1800" kern="0" dirty="0" err="1"/>
              <a:t>ModClark</a:t>
            </a:r>
            <a:r>
              <a:rPr lang="en-US" sz="1800" kern="0" dirty="0"/>
              <a:t> Unit Hydrograph Transform</a:t>
            </a:r>
          </a:p>
          <a:p>
            <a:pPr lvl="1"/>
            <a:r>
              <a:rPr lang="en-US" sz="1800" kern="0" dirty="0"/>
              <a:t>Recession </a:t>
            </a:r>
            <a:r>
              <a:rPr lang="en-US" sz="1800" kern="0" dirty="0" err="1"/>
              <a:t>Baseflow</a:t>
            </a:r>
            <a:endParaRPr lang="en-US" sz="1800" kern="0" dirty="0"/>
          </a:p>
          <a:p>
            <a:pPr lvl="1"/>
            <a:r>
              <a:rPr lang="en-US" sz="1800" kern="0" dirty="0"/>
              <a:t>Muskingum-</a:t>
            </a:r>
            <a:r>
              <a:rPr lang="en-US" sz="1800" kern="0" dirty="0" err="1"/>
              <a:t>Cunge</a:t>
            </a:r>
            <a:r>
              <a:rPr lang="en-US" sz="1800" kern="0" dirty="0"/>
              <a:t> and Mod </a:t>
            </a:r>
            <a:r>
              <a:rPr lang="en-US" sz="1800" kern="0" dirty="0" err="1"/>
              <a:t>Puls</a:t>
            </a:r>
            <a:r>
              <a:rPr lang="en-US" sz="1800" kern="0" dirty="0"/>
              <a:t> Channel Routing</a:t>
            </a:r>
          </a:p>
        </p:txBody>
      </p:sp>
      <p:sp>
        <p:nvSpPr>
          <p:cNvPr id="7" name="Title 1"/>
          <p:cNvSpPr>
            <a:spLocks noGrp="1"/>
          </p:cNvSpPr>
          <p:nvPr>
            <p:ph type="title"/>
          </p:nvPr>
        </p:nvSpPr>
        <p:spPr>
          <a:xfrm>
            <a:off x="457200" y="274638"/>
            <a:ext cx="8229600" cy="1143000"/>
          </a:xfrm>
        </p:spPr>
        <p:txBody>
          <a:bodyPr/>
          <a:lstStyle/>
          <a:p>
            <a:r>
              <a:rPr lang="en-US" dirty="0"/>
              <a:t>Case Study – Jadwin Dam</a:t>
            </a:r>
          </a:p>
        </p:txBody>
      </p:sp>
      <p:sp>
        <p:nvSpPr>
          <p:cNvPr id="18" name="Slide Number Placeholder 5"/>
          <p:cNvSpPr>
            <a:spLocks noGrp="1"/>
          </p:cNvSpPr>
          <p:nvPr>
            <p:ph type="sldNum" sz="quarter" idx="4294967295"/>
          </p:nvPr>
        </p:nvSpPr>
        <p:spPr>
          <a:xfrm>
            <a:off x="3505200" y="6243531"/>
            <a:ext cx="2133600" cy="4762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ctr"/>
            <a:fld id="{AAC607C5-2708-47E1-8B21-2C98BDB29F74}" type="slidenum">
              <a:rPr lang="en-US" altLang="en-US" sz="1400" b="0" smtClean="0">
                <a:latin typeface="Times New Roman" panose="02020603050405020304" pitchFamily="18" charset="0"/>
              </a:rPr>
              <a:pPr algn="ctr"/>
              <a:t>33</a:t>
            </a:fld>
            <a:endParaRPr lang="en-US" altLang="en-US" sz="1400" b="0" dirty="0">
              <a:latin typeface="Times New Roman" panose="02020603050405020304" pitchFamily="18" charset="0"/>
            </a:endParaRPr>
          </a:p>
        </p:txBody>
      </p:sp>
      <p:pic>
        <p:nvPicPr>
          <p:cNvPr id="3" name="Picture 2"/>
          <p:cNvPicPr>
            <a:picLocks noChangeAspect="1"/>
          </p:cNvPicPr>
          <p:nvPr/>
        </p:nvPicPr>
        <p:blipFill>
          <a:blip r:embed="rId3"/>
          <a:stretch>
            <a:fillRect/>
          </a:stretch>
        </p:blipFill>
        <p:spPr>
          <a:xfrm>
            <a:off x="5029199" y="1450234"/>
            <a:ext cx="3433521" cy="4569566"/>
          </a:xfrm>
          <a:prstGeom prst="rect">
            <a:avLst/>
          </a:prstGeom>
          <a:ln>
            <a:solidFill>
              <a:srgbClr val="000000"/>
            </a:solidFill>
          </a:ln>
        </p:spPr>
      </p:pic>
    </p:spTree>
    <p:extLst>
      <p:ext uri="{BB962C8B-B14F-4D97-AF65-F5344CB8AC3E}">
        <p14:creationId xmlns:p14="http://schemas.microsoft.com/office/powerpoint/2010/main" val="12488116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bwMode="auto">
          <a:xfrm>
            <a:off x="228600" y="1752600"/>
            <a:ext cx="42672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2000">
                <a:solidFill>
                  <a:schemeClr val="tx1"/>
                </a:solidFill>
                <a:latin typeface="+mn-lt"/>
              </a:defRPr>
            </a:lvl9pPr>
          </a:lstStyle>
          <a:p>
            <a:r>
              <a:rPr lang="en-US" sz="2600" kern="0" dirty="0"/>
              <a:t>Calibrate using large events</a:t>
            </a:r>
          </a:p>
          <a:p>
            <a:pPr lvl="1"/>
            <a:r>
              <a:rPr lang="en-US" sz="2200" i="1" kern="0" dirty="0"/>
              <a:t>Used 5 large rain-only and rain-on-snow events</a:t>
            </a:r>
          </a:p>
          <a:p>
            <a:r>
              <a:rPr lang="en-US" sz="2600" kern="0" dirty="0"/>
              <a:t>Develop best estimate parameters</a:t>
            </a:r>
          </a:p>
          <a:p>
            <a:r>
              <a:rPr lang="en-US" sz="2600" kern="0" dirty="0"/>
              <a:t>Validate using large events</a:t>
            </a:r>
          </a:p>
          <a:p>
            <a:pPr lvl="1"/>
            <a:r>
              <a:rPr lang="en-US" sz="2200" i="1" kern="0" dirty="0"/>
              <a:t>Used 5 large rain-only and rain-on-snow events</a:t>
            </a:r>
          </a:p>
          <a:p>
            <a:pPr lvl="1"/>
            <a:endParaRPr lang="en-US" sz="1400" kern="0" dirty="0"/>
          </a:p>
        </p:txBody>
      </p:sp>
      <p:sp>
        <p:nvSpPr>
          <p:cNvPr id="7" name="Title 1"/>
          <p:cNvSpPr>
            <a:spLocks noGrp="1"/>
          </p:cNvSpPr>
          <p:nvPr>
            <p:ph type="title"/>
          </p:nvPr>
        </p:nvSpPr>
        <p:spPr>
          <a:xfrm>
            <a:off x="457200" y="274638"/>
            <a:ext cx="8229600" cy="1143000"/>
          </a:xfrm>
        </p:spPr>
        <p:txBody>
          <a:bodyPr/>
          <a:lstStyle/>
          <a:p>
            <a:r>
              <a:rPr lang="en-US" dirty="0"/>
              <a:t>Case Study – </a:t>
            </a:r>
            <a:r>
              <a:rPr lang="en-US" dirty="0" err="1"/>
              <a:t>Jadwin</a:t>
            </a:r>
            <a:r>
              <a:rPr lang="en-US" dirty="0"/>
              <a:t> Dam</a:t>
            </a:r>
          </a:p>
        </p:txBody>
      </p:sp>
      <p:sp>
        <p:nvSpPr>
          <p:cNvPr id="18" name="Slide Number Placeholder 5"/>
          <p:cNvSpPr>
            <a:spLocks noGrp="1"/>
          </p:cNvSpPr>
          <p:nvPr>
            <p:ph type="sldNum" sz="quarter" idx="4294967295"/>
          </p:nvPr>
        </p:nvSpPr>
        <p:spPr>
          <a:xfrm>
            <a:off x="3505200" y="6243531"/>
            <a:ext cx="2133600" cy="4762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ctr"/>
            <a:fld id="{AAC607C5-2708-47E1-8B21-2C98BDB29F74}" type="slidenum">
              <a:rPr lang="en-US" altLang="en-US" sz="1400" b="0" smtClean="0">
                <a:latin typeface="Times New Roman" panose="02020603050405020304" pitchFamily="18" charset="0"/>
              </a:rPr>
              <a:pPr algn="ctr"/>
              <a:t>34</a:t>
            </a:fld>
            <a:endParaRPr lang="en-US" altLang="en-US" sz="1400" b="0" dirty="0">
              <a:latin typeface="Times New Roman" panose="02020603050405020304" pitchFamily="18" charset="0"/>
            </a:endParaRPr>
          </a:p>
        </p:txBody>
      </p:sp>
      <p:pic>
        <p:nvPicPr>
          <p:cNvPr id="2" name="Picture 1"/>
          <p:cNvPicPr>
            <a:picLocks noChangeAspect="1"/>
          </p:cNvPicPr>
          <p:nvPr/>
        </p:nvPicPr>
        <p:blipFill>
          <a:blip r:embed="rId3"/>
          <a:stretch>
            <a:fillRect/>
          </a:stretch>
        </p:blipFill>
        <p:spPr>
          <a:xfrm>
            <a:off x="4537953" y="1752600"/>
            <a:ext cx="4450466" cy="3749365"/>
          </a:xfrm>
          <a:prstGeom prst="rect">
            <a:avLst/>
          </a:prstGeom>
        </p:spPr>
      </p:pic>
    </p:spTree>
    <p:extLst>
      <p:ext uri="{BB962C8B-B14F-4D97-AF65-F5344CB8AC3E}">
        <p14:creationId xmlns:p14="http://schemas.microsoft.com/office/powerpoint/2010/main" val="389196463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bwMode="auto">
          <a:xfrm>
            <a:off x="228600" y="1752600"/>
            <a:ext cx="42672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2000">
                <a:solidFill>
                  <a:schemeClr val="tx1"/>
                </a:solidFill>
                <a:latin typeface="+mn-lt"/>
              </a:defRPr>
            </a:lvl9pPr>
          </a:lstStyle>
          <a:p>
            <a:r>
              <a:rPr lang="en-US" sz="2600" kern="0" dirty="0"/>
              <a:t>Develop PMP</a:t>
            </a:r>
          </a:p>
          <a:p>
            <a:r>
              <a:rPr lang="en-US" sz="2600" kern="0" dirty="0"/>
              <a:t>Modify best estimate parameters for PMF simulation</a:t>
            </a:r>
          </a:p>
          <a:p>
            <a:pPr lvl="1"/>
            <a:r>
              <a:rPr lang="en-US" sz="2200" kern="0" dirty="0"/>
              <a:t>Minimum losses</a:t>
            </a:r>
          </a:p>
          <a:p>
            <a:pPr lvl="1"/>
            <a:r>
              <a:rPr lang="en-US" sz="2200" kern="0" dirty="0"/>
              <a:t>Peak unit response</a:t>
            </a:r>
          </a:p>
          <a:p>
            <a:pPr lvl="1"/>
            <a:r>
              <a:rPr lang="en-US" sz="2200" kern="0" dirty="0"/>
              <a:t>Antecedent pool</a:t>
            </a:r>
          </a:p>
          <a:p>
            <a:r>
              <a:rPr lang="en-US" sz="2600" kern="0" dirty="0"/>
              <a:t>Develop “Best Estimate” PMF</a:t>
            </a:r>
          </a:p>
          <a:p>
            <a:endParaRPr lang="en-US" sz="2600" kern="0" dirty="0"/>
          </a:p>
        </p:txBody>
      </p:sp>
      <p:sp>
        <p:nvSpPr>
          <p:cNvPr id="7" name="Title 1"/>
          <p:cNvSpPr>
            <a:spLocks noGrp="1"/>
          </p:cNvSpPr>
          <p:nvPr>
            <p:ph type="title"/>
          </p:nvPr>
        </p:nvSpPr>
        <p:spPr>
          <a:xfrm>
            <a:off x="457200" y="274638"/>
            <a:ext cx="8229600" cy="1143000"/>
          </a:xfrm>
        </p:spPr>
        <p:txBody>
          <a:bodyPr/>
          <a:lstStyle/>
          <a:p>
            <a:r>
              <a:rPr lang="en-US" dirty="0"/>
              <a:t>Case Study – </a:t>
            </a:r>
            <a:r>
              <a:rPr lang="en-US" dirty="0" err="1"/>
              <a:t>Jadwin</a:t>
            </a:r>
            <a:r>
              <a:rPr lang="en-US" dirty="0"/>
              <a:t> Dam</a:t>
            </a:r>
          </a:p>
        </p:txBody>
      </p:sp>
      <p:sp>
        <p:nvSpPr>
          <p:cNvPr id="18" name="Slide Number Placeholder 5"/>
          <p:cNvSpPr>
            <a:spLocks noGrp="1"/>
          </p:cNvSpPr>
          <p:nvPr>
            <p:ph type="sldNum" sz="quarter" idx="4294967295"/>
          </p:nvPr>
        </p:nvSpPr>
        <p:spPr>
          <a:xfrm>
            <a:off x="3505200" y="6243531"/>
            <a:ext cx="2133600" cy="4762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ctr"/>
            <a:fld id="{AAC607C5-2708-47E1-8B21-2C98BDB29F74}" type="slidenum">
              <a:rPr lang="en-US" altLang="en-US" sz="1400" b="0" smtClean="0">
                <a:latin typeface="Times New Roman" panose="02020603050405020304" pitchFamily="18" charset="0"/>
              </a:rPr>
              <a:pPr algn="ctr"/>
              <a:t>35</a:t>
            </a:fld>
            <a:endParaRPr lang="en-US" altLang="en-US" sz="1400" b="0" dirty="0">
              <a:latin typeface="Times New Roman" panose="02020603050405020304" pitchFamily="18" charset="0"/>
            </a:endParaRPr>
          </a:p>
        </p:txBody>
      </p:sp>
      <p:pic>
        <p:nvPicPr>
          <p:cNvPr id="3" name="Picture 2"/>
          <p:cNvPicPr>
            <a:picLocks noChangeAspect="1"/>
          </p:cNvPicPr>
          <p:nvPr/>
        </p:nvPicPr>
        <p:blipFill>
          <a:blip r:embed="rId3"/>
          <a:stretch>
            <a:fillRect/>
          </a:stretch>
        </p:blipFill>
        <p:spPr>
          <a:xfrm>
            <a:off x="4419600" y="1524000"/>
            <a:ext cx="4618106" cy="3890596"/>
          </a:xfrm>
          <a:prstGeom prst="rect">
            <a:avLst/>
          </a:prstGeom>
        </p:spPr>
      </p:pic>
    </p:spTree>
    <p:extLst>
      <p:ext uri="{BB962C8B-B14F-4D97-AF65-F5344CB8AC3E}">
        <p14:creationId xmlns:p14="http://schemas.microsoft.com/office/powerpoint/2010/main" val="18591416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219200" y="1219200"/>
            <a:ext cx="6629400" cy="4946884"/>
          </a:xfrm>
          <a:prstGeom prst="rect">
            <a:avLst/>
          </a:prstGeom>
          <a:ln>
            <a:solidFill>
              <a:schemeClr val="tx1"/>
            </a:solidFill>
          </a:ln>
        </p:spPr>
      </p:pic>
      <p:sp>
        <p:nvSpPr>
          <p:cNvPr id="9" name="Slide Number Placeholder 5"/>
          <p:cNvSpPr>
            <a:spLocks noGrp="1"/>
          </p:cNvSpPr>
          <p:nvPr>
            <p:ph type="sldNum" sz="quarter" idx="4294967295"/>
          </p:nvPr>
        </p:nvSpPr>
        <p:spPr>
          <a:xfrm>
            <a:off x="3505200" y="6243531"/>
            <a:ext cx="2133600" cy="4762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ctr"/>
            <a:fld id="{AAC607C5-2708-47E1-8B21-2C98BDB29F74}" type="slidenum">
              <a:rPr lang="en-US" altLang="en-US" sz="1400" b="0" smtClean="0">
                <a:latin typeface="Times New Roman" panose="02020603050405020304" pitchFamily="18" charset="0"/>
              </a:rPr>
              <a:pPr algn="ctr"/>
              <a:t>36</a:t>
            </a:fld>
            <a:endParaRPr lang="en-US" altLang="en-US" sz="1400" b="0" dirty="0">
              <a:latin typeface="Times New Roman" panose="02020603050405020304" pitchFamily="18" charset="0"/>
            </a:endParaRPr>
          </a:p>
        </p:txBody>
      </p:sp>
      <p:cxnSp>
        <p:nvCxnSpPr>
          <p:cNvPr id="5" name="Straight Connector 4"/>
          <p:cNvCxnSpPr/>
          <p:nvPr/>
        </p:nvCxnSpPr>
        <p:spPr>
          <a:xfrm>
            <a:off x="4267200" y="2667000"/>
            <a:ext cx="0" cy="3108960"/>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752600" y="2667000"/>
            <a:ext cx="2514600" cy="0"/>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85800" y="2482334"/>
            <a:ext cx="1043876" cy="369332"/>
          </a:xfrm>
          <a:prstGeom prst="rect">
            <a:avLst/>
          </a:prstGeom>
          <a:solidFill>
            <a:schemeClr val="bg1"/>
          </a:solidFill>
          <a:ln>
            <a:solidFill>
              <a:schemeClr val="tx1"/>
            </a:solidFill>
          </a:ln>
        </p:spPr>
        <p:txBody>
          <a:bodyPr wrap="none" rtlCol="0">
            <a:spAutoFit/>
          </a:bodyPr>
          <a:lstStyle/>
          <a:p>
            <a:r>
              <a:rPr lang="en-US" dirty="0">
                <a:solidFill>
                  <a:srgbClr val="FF0000"/>
                </a:solidFill>
              </a:rPr>
              <a:t>120k </a:t>
            </a:r>
            <a:r>
              <a:rPr lang="en-US" dirty="0" err="1">
                <a:solidFill>
                  <a:srgbClr val="FF0000"/>
                </a:solidFill>
              </a:rPr>
              <a:t>cfs</a:t>
            </a:r>
            <a:endParaRPr lang="en-US" dirty="0">
              <a:solidFill>
                <a:srgbClr val="FF0000"/>
              </a:solidFill>
            </a:endParaRPr>
          </a:p>
        </p:txBody>
      </p:sp>
      <p:sp>
        <p:nvSpPr>
          <p:cNvPr id="17" name="TextBox 16"/>
          <p:cNvSpPr txBox="1"/>
          <p:nvPr/>
        </p:nvSpPr>
        <p:spPr>
          <a:xfrm rot="5400000">
            <a:off x="3754079" y="6084012"/>
            <a:ext cx="1026243" cy="369332"/>
          </a:xfrm>
          <a:prstGeom prst="rect">
            <a:avLst/>
          </a:prstGeom>
          <a:solidFill>
            <a:schemeClr val="bg1"/>
          </a:solidFill>
          <a:ln>
            <a:solidFill>
              <a:schemeClr val="tx1"/>
            </a:solidFill>
          </a:ln>
        </p:spPr>
        <p:txBody>
          <a:bodyPr wrap="none" rtlCol="0">
            <a:spAutoFit/>
          </a:bodyPr>
          <a:lstStyle/>
          <a:p>
            <a:r>
              <a:rPr lang="en-US" dirty="0">
                <a:solidFill>
                  <a:srgbClr val="FF0000"/>
                </a:solidFill>
              </a:rPr>
              <a:t>62.5 mi</a:t>
            </a:r>
            <a:r>
              <a:rPr lang="en-US" baseline="30000" dirty="0">
                <a:solidFill>
                  <a:srgbClr val="FF0000"/>
                </a:solidFill>
              </a:rPr>
              <a:t>2</a:t>
            </a:r>
          </a:p>
        </p:txBody>
      </p:sp>
      <p:sp>
        <p:nvSpPr>
          <p:cNvPr id="19" name="Title 1"/>
          <p:cNvSpPr>
            <a:spLocks noGrp="1"/>
          </p:cNvSpPr>
          <p:nvPr>
            <p:ph type="title"/>
          </p:nvPr>
        </p:nvSpPr>
        <p:spPr>
          <a:xfrm>
            <a:off x="457200" y="274638"/>
            <a:ext cx="8229600" cy="1143000"/>
          </a:xfrm>
        </p:spPr>
        <p:txBody>
          <a:bodyPr/>
          <a:lstStyle/>
          <a:p>
            <a:r>
              <a:rPr lang="en-US" dirty="0"/>
              <a:t>Case Study – </a:t>
            </a:r>
            <a:r>
              <a:rPr lang="en-US" dirty="0" err="1"/>
              <a:t>Jadwin</a:t>
            </a:r>
            <a:r>
              <a:rPr lang="en-US" dirty="0"/>
              <a:t> Dam</a:t>
            </a:r>
          </a:p>
        </p:txBody>
      </p:sp>
    </p:spTree>
    <p:extLst>
      <p:ext uri="{BB962C8B-B14F-4D97-AF65-F5344CB8AC3E}">
        <p14:creationId xmlns:p14="http://schemas.microsoft.com/office/powerpoint/2010/main" val="2941807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bwMode="auto">
          <a:xfrm>
            <a:off x="228600" y="1752600"/>
            <a:ext cx="42672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2000">
                <a:solidFill>
                  <a:schemeClr val="tx1"/>
                </a:solidFill>
                <a:latin typeface="+mn-lt"/>
              </a:defRPr>
            </a:lvl9pPr>
          </a:lstStyle>
          <a:p>
            <a:r>
              <a:rPr lang="en-US" sz="2400" kern="0" dirty="0"/>
              <a:t>Investigate PMF uncertainty</a:t>
            </a:r>
          </a:p>
          <a:p>
            <a:pPr lvl="1"/>
            <a:r>
              <a:rPr lang="en-US" sz="2000" kern="0" dirty="0"/>
              <a:t>PMP parameters</a:t>
            </a:r>
          </a:p>
          <a:p>
            <a:pPr lvl="1"/>
            <a:r>
              <a:rPr lang="en-US" sz="2000" kern="0" dirty="0"/>
              <a:t>Infiltration</a:t>
            </a:r>
          </a:p>
          <a:p>
            <a:pPr lvl="1"/>
            <a:r>
              <a:rPr lang="en-US" sz="2000" kern="0" dirty="0"/>
              <a:t>Unit Hydrograph Transform</a:t>
            </a:r>
          </a:p>
          <a:p>
            <a:pPr lvl="1"/>
            <a:r>
              <a:rPr lang="en-US" sz="2000" kern="0" dirty="0"/>
              <a:t>Antecedent Pool Elevation</a:t>
            </a:r>
          </a:p>
          <a:p>
            <a:pPr lvl="1"/>
            <a:r>
              <a:rPr lang="en-US" sz="2000" kern="0" dirty="0"/>
              <a:t>Channel Routing</a:t>
            </a:r>
          </a:p>
          <a:p>
            <a:pPr lvl="1"/>
            <a:r>
              <a:rPr lang="en-US" sz="2000" kern="0" dirty="0"/>
              <a:t>Conduit blockage</a:t>
            </a:r>
          </a:p>
          <a:p>
            <a:r>
              <a:rPr lang="en-US" sz="2400" kern="0" dirty="0"/>
              <a:t>Develop “Reasonable Best” and “Reasonable Worst” PMF</a:t>
            </a:r>
          </a:p>
        </p:txBody>
      </p:sp>
      <p:sp>
        <p:nvSpPr>
          <p:cNvPr id="7" name="Title 1"/>
          <p:cNvSpPr>
            <a:spLocks noGrp="1"/>
          </p:cNvSpPr>
          <p:nvPr>
            <p:ph type="title"/>
          </p:nvPr>
        </p:nvSpPr>
        <p:spPr>
          <a:xfrm>
            <a:off x="457200" y="274638"/>
            <a:ext cx="8229600" cy="1143000"/>
          </a:xfrm>
        </p:spPr>
        <p:txBody>
          <a:bodyPr/>
          <a:lstStyle/>
          <a:p>
            <a:r>
              <a:rPr lang="en-US" dirty="0"/>
              <a:t>Case Study – </a:t>
            </a:r>
            <a:r>
              <a:rPr lang="en-US" dirty="0" err="1"/>
              <a:t>Jadwin</a:t>
            </a:r>
            <a:r>
              <a:rPr lang="en-US" dirty="0"/>
              <a:t> Dam</a:t>
            </a:r>
          </a:p>
        </p:txBody>
      </p:sp>
      <p:sp>
        <p:nvSpPr>
          <p:cNvPr id="18" name="Slide Number Placeholder 5"/>
          <p:cNvSpPr>
            <a:spLocks noGrp="1"/>
          </p:cNvSpPr>
          <p:nvPr>
            <p:ph type="sldNum" sz="quarter" idx="4294967295"/>
          </p:nvPr>
        </p:nvSpPr>
        <p:spPr>
          <a:xfrm>
            <a:off x="3505200" y="6243531"/>
            <a:ext cx="2133600" cy="4762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ctr"/>
            <a:fld id="{AAC607C5-2708-47E1-8B21-2C98BDB29F74}" type="slidenum">
              <a:rPr lang="en-US" altLang="en-US" sz="1400" b="0" smtClean="0">
                <a:latin typeface="Times New Roman" panose="02020603050405020304" pitchFamily="18" charset="0"/>
              </a:rPr>
              <a:pPr algn="ctr"/>
              <a:t>37</a:t>
            </a:fld>
            <a:endParaRPr lang="en-US" altLang="en-US" sz="1400" b="0" dirty="0">
              <a:latin typeface="Times New Roman" panose="02020603050405020304" pitchFamily="18" charset="0"/>
            </a:endParaRPr>
          </a:p>
        </p:txBody>
      </p:sp>
      <p:graphicFrame>
        <p:nvGraphicFramePr>
          <p:cNvPr id="5" name="Chart 4"/>
          <p:cNvGraphicFramePr>
            <a:graphicFrameLocks/>
          </p:cNvGraphicFramePr>
          <p:nvPr>
            <p:extLst>
              <p:ext uri="{D42A27DB-BD31-4B8C-83A1-F6EECF244321}">
                <p14:modId xmlns:p14="http://schemas.microsoft.com/office/powerpoint/2010/main" val="1895635872"/>
              </p:ext>
            </p:extLst>
          </p:nvPr>
        </p:nvGraphicFramePr>
        <p:xfrm>
          <a:off x="4495800" y="1295399"/>
          <a:ext cx="4495800" cy="480060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2286188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altLang="en-US" dirty="0">
                <a:effectLst/>
              </a:rPr>
              <a:t>Review</a:t>
            </a:r>
          </a:p>
        </p:txBody>
      </p:sp>
      <p:sp>
        <p:nvSpPr>
          <p:cNvPr id="125955" name="Rectangle 3"/>
          <p:cNvSpPr>
            <a:spLocks noGrp="1" noChangeArrowheads="1"/>
          </p:cNvSpPr>
          <p:nvPr>
            <p:ph type="body" idx="1"/>
          </p:nvPr>
        </p:nvSpPr>
        <p:spPr>
          <a:xfrm>
            <a:off x="457200" y="1295400"/>
            <a:ext cx="8305800" cy="4495800"/>
          </a:xfrm>
        </p:spPr>
        <p:txBody>
          <a:bodyPr/>
          <a:lstStyle/>
          <a:p>
            <a:pPr>
              <a:defRPr/>
            </a:pPr>
            <a:r>
              <a:rPr lang="en-US" dirty="0">
                <a:effectLst/>
              </a:rPr>
              <a:t>Modeling allows for the estimation of runoff response due to hypothetical events</a:t>
            </a:r>
          </a:p>
          <a:p>
            <a:pPr>
              <a:defRPr/>
            </a:pPr>
            <a:r>
              <a:rPr lang="en-US" dirty="0"/>
              <a:t>However, the model must be calibrated and validated</a:t>
            </a:r>
            <a:endParaRPr lang="en-US" dirty="0">
              <a:effectLst/>
            </a:endParaRPr>
          </a:p>
          <a:p>
            <a:pPr>
              <a:defRPr/>
            </a:pPr>
            <a:r>
              <a:rPr lang="en-US" dirty="0"/>
              <a:t>Events approaching the PMF have occurred</a:t>
            </a:r>
          </a:p>
          <a:p>
            <a:pPr>
              <a:defRPr/>
            </a:pPr>
            <a:r>
              <a:rPr lang="en-US" dirty="0">
                <a:effectLst/>
              </a:rPr>
              <a:t>Model adjustments must be made when simulating large events</a:t>
            </a:r>
          </a:p>
          <a:p>
            <a:pPr>
              <a:defRPr/>
            </a:pPr>
            <a:r>
              <a:rPr lang="en-US" dirty="0"/>
              <a:t>Uncertainty should be investigated</a:t>
            </a:r>
            <a:endParaRPr lang="en-US" dirty="0">
              <a:effectLst/>
            </a:endParaRPr>
          </a:p>
        </p:txBody>
      </p:sp>
      <p:sp>
        <p:nvSpPr>
          <p:cNvPr id="4" name="Slide Number Placeholder 5"/>
          <p:cNvSpPr>
            <a:spLocks noGrp="1"/>
          </p:cNvSpPr>
          <p:nvPr>
            <p:ph type="sldNum" sz="quarter" idx="4294967295"/>
          </p:nvPr>
        </p:nvSpPr>
        <p:spPr>
          <a:xfrm>
            <a:off x="3505200" y="6243531"/>
            <a:ext cx="2133600" cy="4762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ctr"/>
            <a:fld id="{AAC607C5-2708-47E1-8B21-2C98BDB29F74}" type="slidenum">
              <a:rPr lang="en-US" altLang="en-US" sz="1400" b="0" smtClean="0">
                <a:latin typeface="Times New Roman" panose="02020603050405020304" pitchFamily="18" charset="0"/>
              </a:rPr>
              <a:pPr algn="ctr"/>
              <a:t>38</a:t>
            </a:fld>
            <a:endParaRPr lang="en-US" altLang="en-US" sz="1400" b="0" dirty="0">
              <a:latin typeface="Times New Roman" panose="02020603050405020304" pitchFamily="18" charset="0"/>
            </a:endParaRPr>
          </a:p>
        </p:txBody>
      </p:sp>
    </p:spTree>
    <p:extLst>
      <p:ext uri="{BB962C8B-B14F-4D97-AF65-F5344CB8AC3E}">
        <p14:creationId xmlns:p14="http://schemas.microsoft.com/office/powerpoint/2010/main" val="35159698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Model Calibration</a:t>
            </a:r>
          </a:p>
        </p:txBody>
      </p:sp>
      <p:sp>
        <p:nvSpPr>
          <p:cNvPr id="3" name="Content Placeholder 2"/>
          <p:cNvSpPr>
            <a:spLocks noGrp="1"/>
          </p:cNvSpPr>
          <p:nvPr>
            <p:ph idx="1"/>
          </p:nvPr>
        </p:nvSpPr>
        <p:spPr/>
        <p:txBody>
          <a:bodyPr/>
          <a:lstStyle/>
          <a:p>
            <a:pPr marL="0" indent="0">
              <a:buNone/>
            </a:pPr>
            <a:r>
              <a:rPr lang="en-US" dirty="0"/>
              <a:t>“Calibration is the estimation and adjustment of model parameters and constants to improve the agreement between model output and a data set.” -</a:t>
            </a:r>
            <a:r>
              <a:rPr lang="en-US" dirty="0" err="1"/>
              <a:t>Rykiel</a:t>
            </a:r>
            <a:r>
              <a:rPr lang="en-US" dirty="0"/>
              <a:t> (1996)</a:t>
            </a:r>
          </a:p>
        </p:txBody>
      </p:sp>
      <p:sp>
        <p:nvSpPr>
          <p:cNvPr id="4" name="Slide Number Placeholder 5"/>
          <p:cNvSpPr>
            <a:spLocks noGrp="1"/>
          </p:cNvSpPr>
          <p:nvPr>
            <p:ph type="sldNum" sz="quarter" idx="4294967295"/>
          </p:nvPr>
        </p:nvSpPr>
        <p:spPr>
          <a:xfrm>
            <a:off x="3505200" y="6243531"/>
            <a:ext cx="2133600" cy="4762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ctr"/>
            <a:fld id="{AAC607C5-2708-47E1-8B21-2C98BDB29F74}" type="slidenum">
              <a:rPr lang="en-US" altLang="en-US" sz="1400" b="0" smtClean="0">
                <a:latin typeface="Times New Roman" panose="02020603050405020304" pitchFamily="18" charset="0"/>
              </a:rPr>
              <a:pPr algn="ctr"/>
              <a:t>4</a:t>
            </a:fld>
            <a:endParaRPr lang="en-US" altLang="en-US" sz="1400" b="0" dirty="0">
              <a:latin typeface="Times New Roman" panose="02020603050405020304" pitchFamily="18" charset="0"/>
            </a:endParaRPr>
          </a:p>
        </p:txBody>
      </p:sp>
    </p:spTree>
    <p:extLst>
      <p:ext uri="{BB962C8B-B14F-4D97-AF65-F5344CB8AC3E}">
        <p14:creationId xmlns:p14="http://schemas.microsoft.com/office/powerpoint/2010/main" val="15213383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Model Calibration</a:t>
            </a:r>
          </a:p>
        </p:txBody>
      </p:sp>
      <p:sp>
        <p:nvSpPr>
          <p:cNvPr id="4" name="Slide Number Placeholder 5"/>
          <p:cNvSpPr>
            <a:spLocks noGrp="1"/>
          </p:cNvSpPr>
          <p:nvPr>
            <p:ph type="sldNum" sz="quarter" idx="4294967295"/>
          </p:nvPr>
        </p:nvSpPr>
        <p:spPr>
          <a:xfrm>
            <a:off x="3505200" y="6243531"/>
            <a:ext cx="2133600" cy="4762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ctr"/>
            <a:fld id="{AAC607C5-2708-47E1-8B21-2C98BDB29F74}" type="slidenum">
              <a:rPr lang="en-US" altLang="en-US" sz="1400" b="0" smtClean="0">
                <a:latin typeface="Times New Roman" panose="02020603050405020304" pitchFamily="18" charset="0"/>
              </a:rPr>
              <a:pPr algn="ctr"/>
              <a:t>5</a:t>
            </a:fld>
            <a:endParaRPr lang="en-US" altLang="en-US" sz="1400" b="0" dirty="0">
              <a:latin typeface="Times New Roman" panose="02020603050405020304" pitchFamily="18" charset="0"/>
            </a:endParaRPr>
          </a:p>
        </p:txBody>
      </p:sp>
      <p:pic>
        <p:nvPicPr>
          <p:cNvPr id="6" name="Picture 5"/>
          <p:cNvPicPr>
            <a:picLocks noChangeAspect="1"/>
          </p:cNvPicPr>
          <p:nvPr/>
        </p:nvPicPr>
        <p:blipFill>
          <a:blip r:embed="rId3"/>
          <a:stretch>
            <a:fillRect/>
          </a:stretch>
        </p:blipFill>
        <p:spPr>
          <a:xfrm>
            <a:off x="76200" y="1219200"/>
            <a:ext cx="4450466" cy="3749365"/>
          </a:xfrm>
          <a:prstGeom prst="rect">
            <a:avLst/>
          </a:prstGeom>
        </p:spPr>
      </p:pic>
      <p:pic>
        <p:nvPicPr>
          <p:cNvPr id="7" name="Picture 6"/>
          <p:cNvPicPr>
            <a:picLocks noChangeAspect="1"/>
          </p:cNvPicPr>
          <p:nvPr/>
        </p:nvPicPr>
        <p:blipFill>
          <a:blip r:embed="rId4"/>
          <a:stretch>
            <a:fillRect/>
          </a:stretch>
        </p:blipFill>
        <p:spPr>
          <a:xfrm>
            <a:off x="2346767" y="1813235"/>
            <a:ext cx="4450466" cy="3749365"/>
          </a:xfrm>
          <a:prstGeom prst="rect">
            <a:avLst/>
          </a:prstGeom>
        </p:spPr>
      </p:pic>
      <p:pic>
        <p:nvPicPr>
          <p:cNvPr id="8" name="Picture 7"/>
          <p:cNvPicPr>
            <a:picLocks noChangeAspect="1"/>
          </p:cNvPicPr>
          <p:nvPr/>
        </p:nvPicPr>
        <p:blipFill>
          <a:blip r:embed="rId5"/>
          <a:stretch>
            <a:fillRect/>
          </a:stretch>
        </p:blipFill>
        <p:spPr>
          <a:xfrm>
            <a:off x="4622198" y="2458498"/>
            <a:ext cx="4450466" cy="3749365"/>
          </a:xfrm>
          <a:prstGeom prst="rect">
            <a:avLst/>
          </a:prstGeom>
        </p:spPr>
      </p:pic>
    </p:spTree>
    <p:extLst>
      <p:ext uri="{BB962C8B-B14F-4D97-AF65-F5344CB8AC3E}">
        <p14:creationId xmlns:p14="http://schemas.microsoft.com/office/powerpoint/2010/main" val="1193166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4"/>
          <p:cNvGrpSpPr>
            <a:grpSpLocks noChangeAspect="1"/>
          </p:cNvGrpSpPr>
          <p:nvPr/>
        </p:nvGrpSpPr>
        <p:grpSpPr bwMode="auto">
          <a:xfrm>
            <a:off x="738188" y="1301750"/>
            <a:ext cx="7667625" cy="4337051"/>
            <a:chOff x="465" y="820"/>
            <a:chExt cx="4830" cy="2732"/>
          </a:xfrm>
        </p:grpSpPr>
        <p:sp>
          <p:nvSpPr>
            <p:cNvPr id="4" name="AutoShape 3"/>
            <p:cNvSpPr>
              <a:spLocks noChangeAspect="1" noChangeArrowheads="1" noTextEdit="1"/>
            </p:cNvSpPr>
            <p:nvPr/>
          </p:nvSpPr>
          <p:spPr bwMode="auto">
            <a:xfrm>
              <a:off x="465" y="820"/>
              <a:ext cx="4830" cy="2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Rectangle 5"/>
            <p:cNvSpPr>
              <a:spLocks noChangeArrowheads="1"/>
            </p:cNvSpPr>
            <p:nvPr/>
          </p:nvSpPr>
          <p:spPr bwMode="auto">
            <a:xfrm>
              <a:off x="1055" y="834"/>
              <a:ext cx="768" cy="28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Rectangle 6"/>
            <p:cNvSpPr>
              <a:spLocks noChangeArrowheads="1"/>
            </p:cNvSpPr>
            <p:nvPr/>
          </p:nvSpPr>
          <p:spPr bwMode="auto">
            <a:xfrm>
              <a:off x="1055" y="834"/>
              <a:ext cx="768" cy="289"/>
            </a:xfrm>
            <a:prstGeom prst="rect">
              <a:avLst/>
            </a:pr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Rectangle 7"/>
            <p:cNvSpPr>
              <a:spLocks noChangeArrowheads="1"/>
            </p:cNvSpPr>
            <p:nvPr/>
          </p:nvSpPr>
          <p:spPr bwMode="auto">
            <a:xfrm>
              <a:off x="1250" y="925"/>
              <a:ext cx="424" cy="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rgbClr val="000000"/>
                  </a:solidFill>
                  <a:effectLst/>
                  <a:latin typeface="Arial" panose="020B0604020202020204" pitchFamily="34" charset="0"/>
                </a:rPr>
                <a:t>Raw Data</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9" name="Rectangle 8"/>
            <p:cNvSpPr>
              <a:spLocks noChangeArrowheads="1"/>
            </p:cNvSpPr>
            <p:nvPr/>
          </p:nvSpPr>
          <p:spPr bwMode="auto">
            <a:xfrm>
              <a:off x="2208" y="1605"/>
              <a:ext cx="768" cy="28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Rectangle 9"/>
            <p:cNvSpPr>
              <a:spLocks noChangeArrowheads="1"/>
            </p:cNvSpPr>
            <p:nvPr/>
          </p:nvSpPr>
          <p:spPr bwMode="auto">
            <a:xfrm>
              <a:off x="2208" y="1605"/>
              <a:ext cx="768" cy="289"/>
            </a:xfrm>
            <a:prstGeom prst="rect">
              <a:avLst/>
            </a:pr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Rectangle 10"/>
            <p:cNvSpPr>
              <a:spLocks noChangeArrowheads="1"/>
            </p:cNvSpPr>
            <p:nvPr/>
          </p:nvSpPr>
          <p:spPr bwMode="auto">
            <a:xfrm>
              <a:off x="2266" y="1696"/>
              <a:ext cx="705" cy="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rgbClr val="000000"/>
                  </a:solidFill>
                  <a:effectLst/>
                  <a:latin typeface="Arial" panose="020B0604020202020204" pitchFamily="34" charset="0"/>
                </a:rPr>
                <a:t>Parameterization</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2" name="Rectangle 11"/>
            <p:cNvSpPr>
              <a:spLocks noChangeArrowheads="1"/>
            </p:cNvSpPr>
            <p:nvPr/>
          </p:nvSpPr>
          <p:spPr bwMode="auto">
            <a:xfrm>
              <a:off x="1631" y="1219"/>
              <a:ext cx="769" cy="28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Rectangle 12"/>
            <p:cNvSpPr>
              <a:spLocks noChangeArrowheads="1"/>
            </p:cNvSpPr>
            <p:nvPr/>
          </p:nvSpPr>
          <p:spPr bwMode="auto">
            <a:xfrm>
              <a:off x="1631" y="1219"/>
              <a:ext cx="769" cy="289"/>
            </a:xfrm>
            <a:prstGeom prst="rect">
              <a:avLst/>
            </a:pr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Rectangle 13"/>
            <p:cNvSpPr>
              <a:spLocks noChangeArrowheads="1"/>
            </p:cNvSpPr>
            <p:nvPr/>
          </p:nvSpPr>
          <p:spPr bwMode="auto">
            <a:xfrm>
              <a:off x="1682" y="1310"/>
              <a:ext cx="721" cy="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rgbClr val="000000"/>
                  </a:solidFill>
                  <a:effectLst/>
                  <a:latin typeface="Arial" panose="020B0604020202020204" pitchFamily="34" charset="0"/>
                </a:rPr>
                <a:t>Method Selection</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6" name="Rectangle 14"/>
            <p:cNvSpPr>
              <a:spLocks noChangeArrowheads="1"/>
            </p:cNvSpPr>
            <p:nvPr/>
          </p:nvSpPr>
          <p:spPr bwMode="auto">
            <a:xfrm>
              <a:off x="3361" y="2376"/>
              <a:ext cx="768" cy="28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Rectangle 15"/>
            <p:cNvSpPr>
              <a:spLocks noChangeArrowheads="1"/>
            </p:cNvSpPr>
            <p:nvPr/>
          </p:nvSpPr>
          <p:spPr bwMode="auto">
            <a:xfrm>
              <a:off x="3361" y="2376"/>
              <a:ext cx="768" cy="289"/>
            </a:xfrm>
            <a:prstGeom prst="rect">
              <a:avLst/>
            </a:pr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Rectangle 16"/>
            <p:cNvSpPr>
              <a:spLocks noChangeArrowheads="1"/>
            </p:cNvSpPr>
            <p:nvPr/>
          </p:nvSpPr>
          <p:spPr bwMode="auto">
            <a:xfrm>
              <a:off x="3491" y="2467"/>
              <a:ext cx="568" cy="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rgbClr val="000000"/>
                  </a:solidFill>
                  <a:effectLst/>
                  <a:latin typeface="Arial" panose="020B0604020202020204" pitchFamily="34" charset="0"/>
                </a:rPr>
                <a:t>Model Output</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9" name="Freeform 17"/>
            <p:cNvSpPr>
              <a:spLocks/>
            </p:cNvSpPr>
            <p:nvPr/>
          </p:nvSpPr>
          <p:spPr bwMode="auto">
            <a:xfrm>
              <a:off x="1439" y="1175"/>
              <a:ext cx="2882" cy="2262"/>
            </a:xfrm>
            <a:custGeom>
              <a:avLst/>
              <a:gdLst>
                <a:gd name="T0" fmla="*/ 2882 w 2882"/>
                <a:gd name="T1" fmla="*/ 2117 h 2262"/>
                <a:gd name="T2" fmla="*/ 2882 w 2882"/>
                <a:gd name="T3" fmla="*/ 2262 h 2262"/>
                <a:gd name="T4" fmla="*/ 0 w 2882"/>
                <a:gd name="T5" fmla="*/ 2262 h 2262"/>
                <a:gd name="T6" fmla="*/ 0 w 2882"/>
                <a:gd name="T7" fmla="*/ 0 h 2262"/>
              </a:gdLst>
              <a:ahLst/>
              <a:cxnLst>
                <a:cxn ang="0">
                  <a:pos x="T0" y="T1"/>
                </a:cxn>
                <a:cxn ang="0">
                  <a:pos x="T2" y="T3"/>
                </a:cxn>
                <a:cxn ang="0">
                  <a:pos x="T4" y="T5"/>
                </a:cxn>
                <a:cxn ang="0">
                  <a:pos x="T6" y="T7"/>
                </a:cxn>
              </a:cxnLst>
              <a:rect l="0" t="0" r="r" b="b"/>
              <a:pathLst>
                <a:path w="2882" h="2262">
                  <a:moveTo>
                    <a:pt x="2882" y="2117"/>
                  </a:moveTo>
                  <a:lnTo>
                    <a:pt x="2882" y="2262"/>
                  </a:lnTo>
                  <a:lnTo>
                    <a:pt x="0" y="2262"/>
                  </a:lnTo>
                  <a:lnTo>
                    <a:pt x="0" y="0"/>
                  </a:lnTo>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Freeform 18"/>
            <p:cNvSpPr>
              <a:spLocks/>
            </p:cNvSpPr>
            <p:nvPr/>
          </p:nvSpPr>
          <p:spPr bwMode="auto">
            <a:xfrm>
              <a:off x="1410" y="1123"/>
              <a:ext cx="59" cy="59"/>
            </a:xfrm>
            <a:custGeom>
              <a:avLst/>
              <a:gdLst>
                <a:gd name="T0" fmla="*/ 0 w 59"/>
                <a:gd name="T1" fmla="*/ 59 h 59"/>
                <a:gd name="T2" fmla="*/ 29 w 59"/>
                <a:gd name="T3" fmla="*/ 0 h 59"/>
                <a:gd name="T4" fmla="*/ 59 w 59"/>
                <a:gd name="T5" fmla="*/ 59 h 59"/>
                <a:gd name="T6" fmla="*/ 0 w 59"/>
                <a:gd name="T7" fmla="*/ 59 h 59"/>
              </a:gdLst>
              <a:ahLst/>
              <a:cxnLst>
                <a:cxn ang="0">
                  <a:pos x="T0" y="T1"/>
                </a:cxn>
                <a:cxn ang="0">
                  <a:pos x="T2" y="T3"/>
                </a:cxn>
                <a:cxn ang="0">
                  <a:pos x="T4" y="T5"/>
                </a:cxn>
                <a:cxn ang="0">
                  <a:pos x="T6" y="T7"/>
                </a:cxn>
              </a:cxnLst>
              <a:rect l="0" t="0" r="r" b="b"/>
              <a:pathLst>
                <a:path w="59" h="59">
                  <a:moveTo>
                    <a:pt x="0" y="59"/>
                  </a:moveTo>
                  <a:lnTo>
                    <a:pt x="29" y="0"/>
                  </a:lnTo>
                  <a:lnTo>
                    <a:pt x="59" y="59"/>
                  </a:lnTo>
                  <a:lnTo>
                    <a:pt x="0" y="5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9"/>
            <p:cNvSpPr>
              <a:spLocks/>
            </p:cNvSpPr>
            <p:nvPr/>
          </p:nvSpPr>
          <p:spPr bwMode="auto">
            <a:xfrm>
              <a:off x="3937" y="2714"/>
              <a:ext cx="769" cy="578"/>
            </a:xfrm>
            <a:custGeom>
              <a:avLst/>
              <a:gdLst>
                <a:gd name="T0" fmla="*/ 0 w 769"/>
                <a:gd name="T1" fmla="*/ 289 h 578"/>
                <a:gd name="T2" fmla="*/ 384 w 769"/>
                <a:gd name="T3" fmla="*/ 0 h 578"/>
                <a:gd name="T4" fmla="*/ 769 w 769"/>
                <a:gd name="T5" fmla="*/ 289 h 578"/>
                <a:gd name="T6" fmla="*/ 384 w 769"/>
                <a:gd name="T7" fmla="*/ 578 h 578"/>
                <a:gd name="T8" fmla="*/ 0 w 769"/>
                <a:gd name="T9" fmla="*/ 289 h 578"/>
              </a:gdLst>
              <a:ahLst/>
              <a:cxnLst>
                <a:cxn ang="0">
                  <a:pos x="T0" y="T1"/>
                </a:cxn>
                <a:cxn ang="0">
                  <a:pos x="T2" y="T3"/>
                </a:cxn>
                <a:cxn ang="0">
                  <a:pos x="T4" y="T5"/>
                </a:cxn>
                <a:cxn ang="0">
                  <a:pos x="T6" y="T7"/>
                </a:cxn>
                <a:cxn ang="0">
                  <a:pos x="T8" y="T9"/>
                </a:cxn>
              </a:cxnLst>
              <a:rect l="0" t="0" r="r" b="b"/>
              <a:pathLst>
                <a:path w="769" h="578">
                  <a:moveTo>
                    <a:pt x="0" y="289"/>
                  </a:moveTo>
                  <a:lnTo>
                    <a:pt x="384" y="0"/>
                  </a:lnTo>
                  <a:lnTo>
                    <a:pt x="769" y="289"/>
                  </a:lnTo>
                  <a:lnTo>
                    <a:pt x="384" y="578"/>
                  </a:lnTo>
                  <a:lnTo>
                    <a:pt x="0" y="28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0"/>
            <p:cNvSpPr>
              <a:spLocks/>
            </p:cNvSpPr>
            <p:nvPr/>
          </p:nvSpPr>
          <p:spPr bwMode="auto">
            <a:xfrm>
              <a:off x="3937" y="2714"/>
              <a:ext cx="769" cy="578"/>
            </a:xfrm>
            <a:custGeom>
              <a:avLst/>
              <a:gdLst>
                <a:gd name="T0" fmla="*/ 0 w 769"/>
                <a:gd name="T1" fmla="*/ 289 h 578"/>
                <a:gd name="T2" fmla="*/ 384 w 769"/>
                <a:gd name="T3" fmla="*/ 0 h 578"/>
                <a:gd name="T4" fmla="*/ 769 w 769"/>
                <a:gd name="T5" fmla="*/ 289 h 578"/>
                <a:gd name="T6" fmla="*/ 384 w 769"/>
                <a:gd name="T7" fmla="*/ 578 h 578"/>
                <a:gd name="T8" fmla="*/ 0 w 769"/>
                <a:gd name="T9" fmla="*/ 289 h 578"/>
              </a:gdLst>
              <a:ahLst/>
              <a:cxnLst>
                <a:cxn ang="0">
                  <a:pos x="T0" y="T1"/>
                </a:cxn>
                <a:cxn ang="0">
                  <a:pos x="T2" y="T3"/>
                </a:cxn>
                <a:cxn ang="0">
                  <a:pos x="T4" y="T5"/>
                </a:cxn>
                <a:cxn ang="0">
                  <a:pos x="T6" y="T7"/>
                </a:cxn>
                <a:cxn ang="0">
                  <a:pos x="T8" y="T9"/>
                </a:cxn>
              </a:cxnLst>
              <a:rect l="0" t="0" r="r" b="b"/>
              <a:pathLst>
                <a:path w="769" h="578">
                  <a:moveTo>
                    <a:pt x="0" y="289"/>
                  </a:moveTo>
                  <a:lnTo>
                    <a:pt x="384" y="0"/>
                  </a:lnTo>
                  <a:lnTo>
                    <a:pt x="769" y="289"/>
                  </a:lnTo>
                  <a:lnTo>
                    <a:pt x="384" y="578"/>
                  </a:lnTo>
                  <a:lnTo>
                    <a:pt x="0" y="289"/>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Rectangle 21"/>
            <p:cNvSpPr>
              <a:spLocks noChangeArrowheads="1"/>
            </p:cNvSpPr>
            <p:nvPr/>
          </p:nvSpPr>
          <p:spPr bwMode="auto">
            <a:xfrm>
              <a:off x="4156" y="2845"/>
              <a:ext cx="408" cy="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rgbClr val="000000"/>
                  </a:solidFill>
                  <a:effectLst/>
                  <a:latin typeface="Arial" panose="020B0604020202020204" pitchFamily="34" charset="0"/>
                </a:rPr>
                <a:t>Evaluate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4" name="Rectangle 22"/>
            <p:cNvSpPr>
              <a:spLocks noChangeArrowheads="1"/>
            </p:cNvSpPr>
            <p:nvPr/>
          </p:nvSpPr>
          <p:spPr bwMode="auto">
            <a:xfrm>
              <a:off x="4076" y="2950"/>
              <a:ext cx="568" cy="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rgbClr val="000000"/>
                  </a:solidFill>
                  <a:effectLst/>
                  <a:latin typeface="Arial" panose="020B0604020202020204" pitchFamily="34" charset="0"/>
                </a:rPr>
                <a:t>Performance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5" name="Rectangle 23"/>
            <p:cNvSpPr>
              <a:spLocks noChangeArrowheads="1"/>
            </p:cNvSpPr>
            <p:nvPr/>
          </p:nvSpPr>
          <p:spPr bwMode="auto">
            <a:xfrm>
              <a:off x="4180" y="3054"/>
              <a:ext cx="320" cy="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rgbClr val="000000"/>
                  </a:solidFill>
                  <a:effectLst/>
                  <a:latin typeface="Arial" panose="020B0604020202020204" pitchFamily="34" charset="0"/>
                </a:rPr>
                <a:t>Metrics</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6" name="Freeform 24"/>
            <p:cNvSpPr>
              <a:spLocks/>
            </p:cNvSpPr>
            <p:nvPr/>
          </p:nvSpPr>
          <p:spPr bwMode="auto">
            <a:xfrm>
              <a:off x="2016" y="1560"/>
              <a:ext cx="2305" cy="1877"/>
            </a:xfrm>
            <a:custGeom>
              <a:avLst/>
              <a:gdLst>
                <a:gd name="T0" fmla="*/ 2305 w 2305"/>
                <a:gd name="T1" fmla="*/ 1732 h 1877"/>
                <a:gd name="T2" fmla="*/ 2305 w 2305"/>
                <a:gd name="T3" fmla="*/ 1877 h 1877"/>
                <a:gd name="T4" fmla="*/ 0 w 2305"/>
                <a:gd name="T5" fmla="*/ 1877 h 1877"/>
                <a:gd name="T6" fmla="*/ 0 w 2305"/>
                <a:gd name="T7" fmla="*/ 0 h 1877"/>
              </a:gdLst>
              <a:ahLst/>
              <a:cxnLst>
                <a:cxn ang="0">
                  <a:pos x="T0" y="T1"/>
                </a:cxn>
                <a:cxn ang="0">
                  <a:pos x="T2" y="T3"/>
                </a:cxn>
                <a:cxn ang="0">
                  <a:pos x="T4" y="T5"/>
                </a:cxn>
                <a:cxn ang="0">
                  <a:pos x="T6" y="T7"/>
                </a:cxn>
              </a:cxnLst>
              <a:rect l="0" t="0" r="r" b="b"/>
              <a:pathLst>
                <a:path w="2305" h="1877">
                  <a:moveTo>
                    <a:pt x="2305" y="1732"/>
                  </a:moveTo>
                  <a:lnTo>
                    <a:pt x="2305" y="1877"/>
                  </a:lnTo>
                  <a:lnTo>
                    <a:pt x="0" y="1877"/>
                  </a:lnTo>
                  <a:lnTo>
                    <a:pt x="0" y="0"/>
                  </a:lnTo>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Freeform 25"/>
            <p:cNvSpPr>
              <a:spLocks/>
            </p:cNvSpPr>
            <p:nvPr/>
          </p:nvSpPr>
          <p:spPr bwMode="auto">
            <a:xfrm>
              <a:off x="1986" y="1508"/>
              <a:ext cx="59" cy="60"/>
            </a:xfrm>
            <a:custGeom>
              <a:avLst/>
              <a:gdLst>
                <a:gd name="T0" fmla="*/ 0 w 59"/>
                <a:gd name="T1" fmla="*/ 60 h 60"/>
                <a:gd name="T2" fmla="*/ 30 w 59"/>
                <a:gd name="T3" fmla="*/ 0 h 60"/>
                <a:gd name="T4" fmla="*/ 59 w 59"/>
                <a:gd name="T5" fmla="*/ 60 h 60"/>
                <a:gd name="T6" fmla="*/ 0 w 59"/>
                <a:gd name="T7" fmla="*/ 60 h 60"/>
              </a:gdLst>
              <a:ahLst/>
              <a:cxnLst>
                <a:cxn ang="0">
                  <a:pos x="T0" y="T1"/>
                </a:cxn>
                <a:cxn ang="0">
                  <a:pos x="T2" y="T3"/>
                </a:cxn>
                <a:cxn ang="0">
                  <a:pos x="T4" y="T5"/>
                </a:cxn>
                <a:cxn ang="0">
                  <a:pos x="T6" y="T7"/>
                </a:cxn>
              </a:cxnLst>
              <a:rect l="0" t="0" r="r" b="b"/>
              <a:pathLst>
                <a:path w="59" h="60">
                  <a:moveTo>
                    <a:pt x="0" y="60"/>
                  </a:moveTo>
                  <a:lnTo>
                    <a:pt x="30" y="0"/>
                  </a:lnTo>
                  <a:lnTo>
                    <a:pt x="59" y="60"/>
                  </a:lnTo>
                  <a:lnTo>
                    <a:pt x="0" y="6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auto">
            <a:xfrm>
              <a:off x="479" y="906"/>
              <a:ext cx="384" cy="145"/>
            </a:xfrm>
            <a:custGeom>
              <a:avLst/>
              <a:gdLst>
                <a:gd name="T0" fmla="*/ 144 w 768"/>
                <a:gd name="T1" fmla="*/ 288 h 288"/>
                <a:gd name="T2" fmla="*/ 624 w 768"/>
                <a:gd name="T3" fmla="*/ 288 h 288"/>
                <a:gd name="T4" fmla="*/ 768 w 768"/>
                <a:gd name="T5" fmla="*/ 144 h 288"/>
                <a:gd name="T6" fmla="*/ 624 w 768"/>
                <a:gd name="T7" fmla="*/ 0 h 288"/>
                <a:gd name="T8" fmla="*/ 624 w 768"/>
                <a:gd name="T9" fmla="*/ 0 h 288"/>
                <a:gd name="T10" fmla="*/ 624 w 768"/>
                <a:gd name="T11" fmla="*/ 0 h 288"/>
                <a:gd name="T12" fmla="*/ 144 w 768"/>
                <a:gd name="T13" fmla="*/ 0 h 288"/>
                <a:gd name="T14" fmla="*/ 0 w 768"/>
                <a:gd name="T15" fmla="*/ 144 h 288"/>
                <a:gd name="T16" fmla="*/ 144 w 768"/>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8" h="288">
                  <a:moveTo>
                    <a:pt x="144" y="288"/>
                  </a:moveTo>
                  <a:lnTo>
                    <a:pt x="624" y="288"/>
                  </a:lnTo>
                  <a:cubicBezTo>
                    <a:pt x="704" y="288"/>
                    <a:pt x="768" y="224"/>
                    <a:pt x="768" y="144"/>
                  </a:cubicBezTo>
                  <a:cubicBezTo>
                    <a:pt x="768" y="64"/>
                    <a:pt x="704" y="0"/>
                    <a:pt x="624" y="0"/>
                  </a:cubicBezTo>
                  <a:cubicBezTo>
                    <a:pt x="624" y="0"/>
                    <a:pt x="624" y="0"/>
                    <a:pt x="624" y="0"/>
                  </a:cubicBezTo>
                  <a:lnTo>
                    <a:pt x="624" y="0"/>
                  </a:lnTo>
                  <a:lnTo>
                    <a:pt x="144" y="0"/>
                  </a:lnTo>
                  <a:cubicBezTo>
                    <a:pt x="64" y="0"/>
                    <a:pt x="0" y="64"/>
                    <a:pt x="0" y="144"/>
                  </a:cubicBezTo>
                  <a:cubicBezTo>
                    <a:pt x="0" y="224"/>
                    <a:pt x="64" y="288"/>
                    <a:pt x="144" y="288"/>
                  </a:cubicBezTo>
                  <a:close/>
                </a:path>
              </a:pathLst>
            </a:cu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7"/>
            <p:cNvSpPr>
              <a:spLocks/>
            </p:cNvSpPr>
            <p:nvPr/>
          </p:nvSpPr>
          <p:spPr bwMode="auto">
            <a:xfrm>
              <a:off x="479" y="906"/>
              <a:ext cx="384" cy="144"/>
            </a:xfrm>
            <a:custGeom>
              <a:avLst/>
              <a:gdLst>
                <a:gd name="T0" fmla="*/ 144 w 768"/>
                <a:gd name="T1" fmla="*/ 288 h 288"/>
                <a:gd name="T2" fmla="*/ 624 w 768"/>
                <a:gd name="T3" fmla="*/ 288 h 288"/>
                <a:gd name="T4" fmla="*/ 768 w 768"/>
                <a:gd name="T5" fmla="*/ 144 h 288"/>
                <a:gd name="T6" fmla="*/ 624 w 768"/>
                <a:gd name="T7" fmla="*/ 0 h 288"/>
                <a:gd name="T8" fmla="*/ 624 w 768"/>
                <a:gd name="T9" fmla="*/ 0 h 288"/>
                <a:gd name="T10" fmla="*/ 624 w 768"/>
                <a:gd name="T11" fmla="*/ 0 h 288"/>
                <a:gd name="T12" fmla="*/ 144 w 768"/>
                <a:gd name="T13" fmla="*/ 0 h 288"/>
                <a:gd name="T14" fmla="*/ 0 w 768"/>
                <a:gd name="T15" fmla="*/ 144 h 288"/>
                <a:gd name="T16" fmla="*/ 144 w 768"/>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8" h="288">
                  <a:moveTo>
                    <a:pt x="144" y="288"/>
                  </a:moveTo>
                  <a:lnTo>
                    <a:pt x="624" y="288"/>
                  </a:lnTo>
                  <a:cubicBezTo>
                    <a:pt x="704" y="288"/>
                    <a:pt x="768" y="224"/>
                    <a:pt x="768" y="144"/>
                  </a:cubicBezTo>
                  <a:cubicBezTo>
                    <a:pt x="768" y="64"/>
                    <a:pt x="704" y="0"/>
                    <a:pt x="624" y="0"/>
                  </a:cubicBezTo>
                  <a:cubicBezTo>
                    <a:pt x="624" y="0"/>
                    <a:pt x="624" y="0"/>
                    <a:pt x="624" y="0"/>
                  </a:cubicBezTo>
                  <a:lnTo>
                    <a:pt x="624" y="0"/>
                  </a:lnTo>
                  <a:lnTo>
                    <a:pt x="144" y="0"/>
                  </a:lnTo>
                  <a:cubicBezTo>
                    <a:pt x="64" y="0"/>
                    <a:pt x="0" y="64"/>
                    <a:pt x="0" y="144"/>
                  </a:cubicBezTo>
                  <a:cubicBezTo>
                    <a:pt x="0" y="224"/>
                    <a:pt x="64" y="288"/>
                    <a:pt x="144" y="288"/>
                  </a:cubicBez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Rectangle 28"/>
            <p:cNvSpPr>
              <a:spLocks noChangeArrowheads="1"/>
            </p:cNvSpPr>
            <p:nvPr/>
          </p:nvSpPr>
          <p:spPr bwMode="auto">
            <a:xfrm>
              <a:off x="577" y="925"/>
              <a:ext cx="224" cy="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rgbClr val="000000"/>
                  </a:solidFill>
                  <a:effectLst/>
                  <a:latin typeface="Arial" panose="020B0604020202020204" pitchFamily="34" charset="0"/>
                </a:rPr>
                <a:t>Start</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1" name="Line 29"/>
            <p:cNvSpPr>
              <a:spLocks noChangeShapeType="1"/>
            </p:cNvSpPr>
            <p:nvPr/>
          </p:nvSpPr>
          <p:spPr bwMode="auto">
            <a:xfrm>
              <a:off x="863" y="978"/>
              <a:ext cx="140" cy="0"/>
            </a:xfrm>
            <a:prstGeom prst="line">
              <a:avLst/>
            </a:prstGeom>
            <a:noFill/>
            <a:ln w="47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8480" name="Freeform 30"/>
            <p:cNvSpPr>
              <a:spLocks/>
            </p:cNvSpPr>
            <p:nvPr/>
          </p:nvSpPr>
          <p:spPr bwMode="auto">
            <a:xfrm>
              <a:off x="996" y="949"/>
              <a:ext cx="59" cy="59"/>
            </a:xfrm>
            <a:custGeom>
              <a:avLst/>
              <a:gdLst>
                <a:gd name="T0" fmla="*/ 0 w 59"/>
                <a:gd name="T1" fmla="*/ 0 h 59"/>
                <a:gd name="T2" fmla="*/ 59 w 59"/>
                <a:gd name="T3" fmla="*/ 29 h 59"/>
                <a:gd name="T4" fmla="*/ 0 w 59"/>
                <a:gd name="T5" fmla="*/ 59 h 59"/>
                <a:gd name="T6" fmla="*/ 0 w 59"/>
                <a:gd name="T7" fmla="*/ 0 h 59"/>
              </a:gdLst>
              <a:ahLst/>
              <a:cxnLst>
                <a:cxn ang="0">
                  <a:pos x="T0" y="T1"/>
                </a:cxn>
                <a:cxn ang="0">
                  <a:pos x="T2" y="T3"/>
                </a:cxn>
                <a:cxn ang="0">
                  <a:pos x="T4" y="T5"/>
                </a:cxn>
                <a:cxn ang="0">
                  <a:pos x="T6" y="T7"/>
                </a:cxn>
              </a:cxnLst>
              <a:rect l="0" t="0" r="r" b="b"/>
              <a:pathLst>
                <a:path w="59" h="59">
                  <a:moveTo>
                    <a:pt x="0" y="0"/>
                  </a:moveTo>
                  <a:lnTo>
                    <a:pt x="59" y="29"/>
                  </a:lnTo>
                  <a:lnTo>
                    <a:pt x="0" y="5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484" name="Rectangle 33"/>
            <p:cNvSpPr>
              <a:spLocks noChangeArrowheads="1"/>
            </p:cNvSpPr>
            <p:nvPr/>
          </p:nvSpPr>
          <p:spPr bwMode="auto">
            <a:xfrm>
              <a:off x="5012" y="2950"/>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48485" name="Line 34"/>
            <p:cNvSpPr>
              <a:spLocks noChangeShapeType="1"/>
            </p:cNvSpPr>
            <p:nvPr/>
          </p:nvSpPr>
          <p:spPr bwMode="auto">
            <a:xfrm>
              <a:off x="4706" y="3003"/>
              <a:ext cx="140" cy="0"/>
            </a:xfrm>
            <a:prstGeom prst="line">
              <a:avLst/>
            </a:prstGeom>
            <a:noFill/>
            <a:ln w="47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8486" name="Freeform 35"/>
            <p:cNvSpPr>
              <a:spLocks/>
            </p:cNvSpPr>
            <p:nvPr/>
          </p:nvSpPr>
          <p:spPr bwMode="auto">
            <a:xfrm>
              <a:off x="4839" y="2973"/>
              <a:ext cx="59" cy="60"/>
            </a:xfrm>
            <a:custGeom>
              <a:avLst/>
              <a:gdLst>
                <a:gd name="T0" fmla="*/ 0 w 59"/>
                <a:gd name="T1" fmla="*/ 0 h 60"/>
                <a:gd name="T2" fmla="*/ 59 w 59"/>
                <a:gd name="T3" fmla="*/ 30 h 60"/>
                <a:gd name="T4" fmla="*/ 0 w 59"/>
                <a:gd name="T5" fmla="*/ 60 h 60"/>
                <a:gd name="T6" fmla="*/ 0 w 59"/>
                <a:gd name="T7" fmla="*/ 0 h 60"/>
              </a:gdLst>
              <a:ahLst/>
              <a:cxnLst>
                <a:cxn ang="0">
                  <a:pos x="T0" y="T1"/>
                </a:cxn>
                <a:cxn ang="0">
                  <a:pos x="T2" y="T3"/>
                </a:cxn>
                <a:cxn ang="0">
                  <a:pos x="T4" y="T5"/>
                </a:cxn>
                <a:cxn ang="0">
                  <a:pos x="T6" y="T7"/>
                </a:cxn>
              </a:cxnLst>
              <a:rect l="0" t="0" r="r" b="b"/>
              <a:pathLst>
                <a:path w="59" h="60">
                  <a:moveTo>
                    <a:pt x="0" y="0"/>
                  </a:moveTo>
                  <a:lnTo>
                    <a:pt x="59" y="30"/>
                  </a:lnTo>
                  <a:lnTo>
                    <a:pt x="0" y="6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487" name="Rectangle 36"/>
            <p:cNvSpPr>
              <a:spLocks noChangeArrowheads="1"/>
            </p:cNvSpPr>
            <p:nvPr/>
          </p:nvSpPr>
          <p:spPr bwMode="auto">
            <a:xfrm>
              <a:off x="4562" y="2713"/>
              <a:ext cx="472" cy="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rgbClr val="000000"/>
                  </a:solidFill>
                  <a:effectLst/>
                  <a:latin typeface="Arial" panose="020B0604020202020204" pitchFamily="34" charset="0"/>
                </a:rPr>
                <a:t>Acceptable</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48488" name="Rectangle 37"/>
            <p:cNvSpPr>
              <a:spLocks noChangeArrowheads="1"/>
            </p:cNvSpPr>
            <p:nvPr/>
          </p:nvSpPr>
          <p:spPr bwMode="auto">
            <a:xfrm>
              <a:off x="4364" y="3287"/>
              <a:ext cx="640" cy="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rgbClr val="000000"/>
                  </a:solidFill>
                  <a:effectLst/>
                  <a:latin typeface="Arial" panose="020B0604020202020204" pitchFamily="34" charset="0"/>
                </a:rPr>
                <a:t>Not Acceptable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48489" name="Freeform 38"/>
            <p:cNvSpPr>
              <a:spLocks/>
            </p:cNvSpPr>
            <p:nvPr/>
          </p:nvSpPr>
          <p:spPr bwMode="auto">
            <a:xfrm>
              <a:off x="2592" y="1946"/>
              <a:ext cx="1729" cy="1491"/>
            </a:xfrm>
            <a:custGeom>
              <a:avLst/>
              <a:gdLst>
                <a:gd name="T0" fmla="*/ 1729 w 1729"/>
                <a:gd name="T1" fmla="*/ 1346 h 1491"/>
                <a:gd name="T2" fmla="*/ 1729 w 1729"/>
                <a:gd name="T3" fmla="*/ 1491 h 1491"/>
                <a:gd name="T4" fmla="*/ 0 w 1729"/>
                <a:gd name="T5" fmla="*/ 1491 h 1491"/>
                <a:gd name="T6" fmla="*/ 0 w 1729"/>
                <a:gd name="T7" fmla="*/ 0 h 1491"/>
              </a:gdLst>
              <a:ahLst/>
              <a:cxnLst>
                <a:cxn ang="0">
                  <a:pos x="T0" y="T1"/>
                </a:cxn>
                <a:cxn ang="0">
                  <a:pos x="T2" y="T3"/>
                </a:cxn>
                <a:cxn ang="0">
                  <a:pos x="T4" y="T5"/>
                </a:cxn>
                <a:cxn ang="0">
                  <a:pos x="T6" y="T7"/>
                </a:cxn>
              </a:cxnLst>
              <a:rect l="0" t="0" r="r" b="b"/>
              <a:pathLst>
                <a:path w="1729" h="1491">
                  <a:moveTo>
                    <a:pt x="1729" y="1346"/>
                  </a:moveTo>
                  <a:lnTo>
                    <a:pt x="1729" y="1491"/>
                  </a:lnTo>
                  <a:lnTo>
                    <a:pt x="0" y="1491"/>
                  </a:lnTo>
                  <a:lnTo>
                    <a:pt x="0" y="0"/>
                  </a:lnTo>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8490" name="Freeform 39"/>
            <p:cNvSpPr>
              <a:spLocks/>
            </p:cNvSpPr>
            <p:nvPr/>
          </p:nvSpPr>
          <p:spPr bwMode="auto">
            <a:xfrm>
              <a:off x="2563" y="1894"/>
              <a:ext cx="59" cy="59"/>
            </a:xfrm>
            <a:custGeom>
              <a:avLst/>
              <a:gdLst>
                <a:gd name="T0" fmla="*/ 0 w 59"/>
                <a:gd name="T1" fmla="*/ 59 h 59"/>
                <a:gd name="T2" fmla="*/ 29 w 59"/>
                <a:gd name="T3" fmla="*/ 0 h 59"/>
                <a:gd name="T4" fmla="*/ 59 w 59"/>
                <a:gd name="T5" fmla="*/ 59 h 59"/>
                <a:gd name="T6" fmla="*/ 0 w 59"/>
                <a:gd name="T7" fmla="*/ 59 h 59"/>
              </a:gdLst>
              <a:ahLst/>
              <a:cxnLst>
                <a:cxn ang="0">
                  <a:pos x="T0" y="T1"/>
                </a:cxn>
                <a:cxn ang="0">
                  <a:pos x="T2" y="T3"/>
                </a:cxn>
                <a:cxn ang="0">
                  <a:pos x="T4" y="T5"/>
                </a:cxn>
                <a:cxn ang="0">
                  <a:pos x="T6" y="T7"/>
                </a:cxn>
              </a:cxnLst>
              <a:rect l="0" t="0" r="r" b="b"/>
              <a:pathLst>
                <a:path w="59" h="59">
                  <a:moveTo>
                    <a:pt x="0" y="59"/>
                  </a:moveTo>
                  <a:lnTo>
                    <a:pt x="29" y="0"/>
                  </a:lnTo>
                  <a:lnTo>
                    <a:pt x="59" y="59"/>
                  </a:lnTo>
                  <a:lnTo>
                    <a:pt x="0" y="5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492" name="Rectangle 41"/>
            <p:cNvSpPr>
              <a:spLocks noChangeArrowheads="1"/>
            </p:cNvSpPr>
            <p:nvPr/>
          </p:nvSpPr>
          <p:spPr bwMode="auto">
            <a:xfrm>
              <a:off x="3124" y="3329"/>
              <a:ext cx="473" cy="223"/>
            </a:xfrm>
            <a:prstGeom prst="rect">
              <a:avLst/>
            </a:prstGeom>
            <a:solidFill>
              <a:srgbClr val="FFFFFF"/>
            </a:solidFill>
            <a:ln w="9525">
              <a:solidFill>
                <a:srgbClr val="000000"/>
              </a:solidFill>
              <a:miter lim="800000"/>
              <a:headEnd/>
              <a:tailEnd/>
            </a:ln>
          </p:spPr>
          <p:txBody>
            <a:bodyPr vert="horz" wrap="none" lIns="91440" tIns="91440" rIns="91440" bIns="9144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rgbClr val="FF0000"/>
                  </a:solidFill>
                  <a:effectLst/>
                  <a:latin typeface="Arial" panose="020B0604020202020204" pitchFamily="34" charset="0"/>
                </a:rPr>
                <a:t>Calibrate</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48493" name="Rectangle 42"/>
            <p:cNvSpPr>
              <a:spLocks noChangeArrowheads="1"/>
            </p:cNvSpPr>
            <p:nvPr/>
          </p:nvSpPr>
          <p:spPr bwMode="auto">
            <a:xfrm>
              <a:off x="2784" y="1991"/>
              <a:ext cx="769" cy="28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494" name="Rectangle 43"/>
            <p:cNvSpPr>
              <a:spLocks noChangeArrowheads="1"/>
            </p:cNvSpPr>
            <p:nvPr/>
          </p:nvSpPr>
          <p:spPr bwMode="auto">
            <a:xfrm>
              <a:off x="2784" y="1991"/>
              <a:ext cx="769" cy="289"/>
            </a:xfrm>
            <a:prstGeom prst="rect">
              <a:avLst/>
            </a:pr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8495" name="Rectangle 44"/>
            <p:cNvSpPr>
              <a:spLocks noChangeArrowheads="1"/>
            </p:cNvSpPr>
            <p:nvPr/>
          </p:nvSpPr>
          <p:spPr bwMode="auto">
            <a:xfrm>
              <a:off x="2963" y="2082"/>
              <a:ext cx="464" cy="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rgbClr val="000000"/>
                  </a:solidFill>
                  <a:effectLst/>
                  <a:latin typeface="Arial" panose="020B0604020202020204" pitchFamily="34" charset="0"/>
                </a:rPr>
                <a:t>Model Run</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48496" name="Freeform 45"/>
            <p:cNvSpPr>
              <a:spLocks/>
            </p:cNvSpPr>
            <p:nvPr/>
          </p:nvSpPr>
          <p:spPr bwMode="auto">
            <a:xfrm>
              <a:off x="1823" y="978"/>
              <a:ext cx="193" cy="190"/>
            </a:xfrm>
            <a:custGeom>
              <a:avLst/>
              <a:gdLst>
                <a:gd name="T0" fmla="*/ 0 w 193"/>
                <a:gd name="T1" fmla="*/ 0 h 190"/>
                <a:gd name="T2" fmla="*/ 193 w 193"/>
                <a:gd name="T3" fmla="*/ 0 h 190"/>
                <a:gd name="T4" fmla="*/ 193 w 193"/>
                <a:gd name="T5" fmla="*/ 190 h 190"/>
              </a:gdLst>
              <a:ahLst/>
              <a:cxnLst>
                <a:cxn ang="0">
                  <a:pos x="T0" y="T1"/>
                </a:cxn>
                <a:cxn ang="0">
                  <a:pos x="T2" y="T3"/>
                </a:cxn>
                <a:cxn ang="0">
                  <a:pos x="T4" y="T5"/>
                </a:cxn>
              </a:cxnLst>
              <a:rect l="0" t="0" r="r" b="b"/>
              <a:pathLst>
                <a:path w="193" h="190">
                  <a:moveTo>
                    <a:pt x="0" y="0"/>
                  </a:moveTo>
                  <a:lnTo>
                    <a:pt x="193" y="0"/>
                  </a:lnTo>
                  <a:lnTo>
                    <a:pt x="193" y="190"/>
                  </a:lnTo>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8497" name="Freeform 46"/>
            <p:cNvSpPr>
              <a:spLocks/>
            </p:cNvSpPr>
            <p:nvPr/>
          </p:nvSpPr>
          <p:spPr bwMode="auto">
            <a:xfrm>
              <a:off x="1986" y="1160"/>
              <a:ext cx="59" cy="59"/>
            </a:xfrm>
            <a:custGeom>
              <a:avLst/>
              <a:gdLst>
                <a:gd name="T0" fmla="*/ 59 w 59"/>
                <a:gd name="T1" fmla="*/ 0 h 59"/>
                <a:gd name="T2" fmla="*/ 30 w 59"/>
                <a:gd name="T3" fmla="*/ 59 h 59"/>
                <a:gd name="T4" fmla="*/ 0 w 59"/>
                <a:gd name="T5" fmla="*/ 0 h 59"/>
                <a:gd name="T6" fmla="*/ 59 w 59"/>
                <a:gd name="T7" fmla="*/ 0 h 59"/>
              </a:gdLst>
              <a:ahLst/>
              <a:cxnLst>
                <a:cxn ang="0">
                  <a:pos x="T0" y="T1"/>
                </a:cxn>
                <a:cxn ang="0">
                  <a:pos x="T2" y="T3"/>
                </a:cxn>
                <a:cxn ang="0">
                  <a:pos x="T4" y="T5"/>
                </a:cxn>
                <a:cxn ang="0">
                  <a:pos x="T6" y="T7"/>
                </a:cxn>
              </a:cxnLst>
              <a:rect l="0" t="0" r="r" b="b"/>
              <a:pathLst>
                <a:path w="59" h="59">
                  <a:moveTo>
                    <a:pt x="59" y="0"/>
                  </a:moveTo>
                  <a:lnTo>
                    <a:pt x="30" y="59"/>
                  </a:lnTo>
                  <a:lnTo>
                    <a:pt x="0" y="0"/>
                  </a:lnTo>
                  <a:lnTo>
                    <a:pt x="5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498" name="Freeform 47"/>
            <p:cNvSpPr>
              <a:spLocks/>
            </p:cNvSpPr>
            <p:nvPr/>
          </p:nvSpPr>
          <p:spPr bwMode="auto">
            <a:xfrm>
              <a:off x="2400" y="1364"/>
              <a:ext cx="192" cy="189"/>
            </a:xfrm>
            <a:custGeom>
              <a:avLst/>
              <a:gdLst>
                <a:gd name="T0" fmla="*/ 0 w 192"/>
                <a:gd name="T1" fmla="*/ 0 h 189"/>
                <a:gd name="T2" fmla="*/ 192 w 192"/>
                <a:gd name="T3" fmla="*/ 0 h 189"/>
                <a:gd name="T4" fmla="*/ 192 w 192"/>
                <a:gd name="T5" fmla="*/ 189 h 189"/>
              </a:gdLst>
              <a:ahLst/>
              <a:cxnLst>
                <a:cxn ang="0">
                  <a:pos x="T0" y="T1"/>
                </a:cxn>
                <a:cxn ang="0">
                  <a:pos x="T2" y="T3"/>
                </a:cxn>
                <a:cxn ang="0">
                  <a:pos x="T4" y="T5"/>
                </a:cxn>
              </a:cxnLst>
              <a:rect l="0" t="0" r="r" b="b"/>
              <a:pathLst>
                <a:path w="192" h="189">
                  <a:moveTo>
                    <a:pt x="0" y="0"/>
                  </a:moveTo>
                  <a:lnTo>
                    <a:pt x="192" y="0"/>
                  </a:lnTo>
                  <a:lnTo>
                    <a:pt x="192" y="189"/>
                  </a:lnTo>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8499" name="Freeform 48"/>
            <p:cNvSpPr>
              <a:spLocks/>
            </p:cNvSpPr>
            <p:nvPr/>
          </p:nvSpPr>
          <p:spPr bwMode="auto">
            <a:xfrm>
              <a:off x="2563" y="1546"/>
              <a:ext cx="59" cy="59"/>
            </a:xfrm>
            <a:custGeom>
              <a:avLst/>
              <a:gdLst>
                <a:gd name="T0" fmla="*/ 59 w 59"/>
                <a:gd name="T1" fmla="*/ 0 h 59"/>
                <a:gd name="T2" fmla="*/ 29 w 59"/>
                <a:gd name="T3" fmla="*/ 59 h 59"/>
                <a:gd name="T4" fmla="*/ 0 w 59"/>
                <a:gd name="T5" fmla="*/ 0 h 59"/>
                <a:gd name="T6" fmla="*/ 59 w 59"/>
                <a:gd name="T7" fmla="*/ 0 h 59"/>
              </a:gdLst>
              <a:ahLst/>
              <a:cxnLst>
                <a:cxn ang="0">
                  <a:pos x="T0" y="T1"/>
                </a:cxn>
                <a:cxn ang="0">
                  <a:pos x="T2" y="T3"/>
                </a:cxn>
                <a:cxn ang="0">
                  <a:pos x="T4" y="T5"/>
                </a:cxn>
                <a:cxn ang="0">
                  <a:pos x="T6" y="T7"/>
                </a:cxn>
              </a:cxnLst>
              <a:rect l="0" t="0" r="r" b="b"/>
              <a:pathLst>
                <a:path w="59" h="59">
                  <a:moveTo>
                    <a:pt x="59" y="0"/>
                  </a:moveTo>
                  <a:lnTo>
                    <a:pt x="29" y="59"/>
                  </a:lnTo>
                  <a:lnTo>
                    <a:pt x="0" y="0"/>
                  </a:lnTo>
                  <a:lnTo>
                    <a:pt x="5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500" name="Freeform 49"/>
            <p:cNvSpPr>
              <a:spLocks/>
            </p:cNvSpPr>
            <p:nvPr/>
          </p:nvSpPr>
          <p:spPr bwMode="auto">
            <a:xfrm>
              <a:off x="2976" y="1750"/>
              <a:ext cx="192" cy="189"/>
            </a:xfrm>
            <a:custGeom>
              <a:avLst/>
              <a:gdLst>
                <a:gd name="T0" fmla="*/ 0 w 192"/>
                <a:gd name="T1" fmla="*/ 0 h 189"/>
                <a:gd name="T2" fmla="*/ 192 w 192"/>
                <a:gd name="T3" fmla="*/ 0 h 189"/>
                <a:gd name="T4" fmla="*/ 192 w 192"/>
                <a:gd name="T5" fmla="*/ 189 h 189"/>
              </a:gdLst>
              <a:ahLst/>
              <a:cxnLst>
                <a:cxn ang="0">
                  <a:pos x="T0" y="T1"/>
                </a:cxn>
                <a:cxn ang="0">
                  <a:pos x="T2" y="T3"/>
                </a:cxn>
                <a:cxn ang="0">
                  <a:pos x="T4" y="T5"/>
                </a:cxn>
              </a:cxnLst>
              <a:rect l="0" t="0" r="r" b="b"/>
              <a:pathLst>
                <a:path w="192" h="189">
                  <a:moveTo>
                    <a:pt x="0" y="0"/>
                  </a:moveTo>
                  <a:lnTo>
                    <a:pt x="192" y="0"/>
                  </a:lnTo>
                  <a:lnTo>
                    <a:pt x="192" y="189"/>
                  </a:lnTo>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8501" name="Freeform 50"/>
            <p:cNvSpPr>
              <a:spLocks/>
            </p:cNvSpPr>
            <p:nvPr/>
          </p:nvSpPr>
          <p:spPr bwMode="auto">
            <a:xfrm>
              <a:off x="3139" y="1931"/>
              <a:ext cx="59" cy="60"/>
            </a:xfrm>
            <a:custGeom>
              <a:avLst/>
              <a:gdLst>
                <a:gd name="T0" fmla="*/ 59 w 59"/>
                <a:gd name="T1" fmla="*/ 0 h 60"/>
                <a:gd name="T2" fmla="*/ 29 w 59"/>
                <a:gd name="T3" fmla="*/ 60 h 60"/>
                <a:gd name="T4" fmla="*/ 0 w 59"/>
                <a:gd name="T5" fmla="*/ 0 h 60"/>
                <a:gd name="T6" fmla="*/ 59 w 59"/>
                <a:gd name="T7" fmla="*/ 0 h 60"/>
              </a:gdLst>
              <a:ahLst/>
              <a:cxnLst>
                <a:cxn ang="0">
                  <a:pos x="T0" y="T1"/>
                </a:cxn>
                <a:cxn ang="0">
                  <a:pos x="T2" y="T3"/>
                </a:cxn>
                <a:cxn ang="0">
                  <a:pos x="T4" y="T5"/>
                </a:cxn>
                <a:cxn ang="0">
                  <a:pos x="T6" y="T7"/>
                </a:cxn>
              </a:cxnLst>
              <a:rect l="0" t="0" r="r" b="b"/>
              <a:pathLst>
                <a:path w="59" h="60">
                  <a:moveTo>
                    <a:pt x="59" y="0"/>
                  </a:moveTo>
                  <a:lnTo>
                    <a:pt x="29" y="60"/>
                  </a:lnTo>
                  <a:lnTo>
                    <a:pt x="0" y="0"/>
                  </a:lnTo>
                  <a:lnTo>
                    <a:pt x="5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502" name="Freeform 51"/>
            <p:cNvSpPr>
              <a:spLocks/>
            </p:cNvSpPr>
            <p:nvPr/>
          </p:nvSpPr>
          <p:spPr bwMode="auto">
            <a:xfrm>
              <a:off x="3553" y="2135"/>
              <a:ext cx="192" cy="189"/>
            </a:xfrm>
            <a:custGeom>
              <a:avLst/>
              <a:gdLst>
                <a:gd name="T0" fmla="*/ 0 w 192"/>
                <a:gd name="T1" fmla="*/ 0 h 189"/>
                <a:gd name="T2" fmla="*/ 192 w 192"/>
                <a:gd name="T3" fmla="*/ 0 h 189"/>
                <a:gd name="T4" fmla="*/ 192 w 192"/>
                <a:gd name="T5" fmla="*/ 189 h 189"/>
              </a:gdLst>
              <a:ahLst/>
              <a:cxnLst>
                <a:cxn ang="0">
                  <a:pos x="T0" y="T1"/>
                </a:cxn>
                <a:cxn ang="0">
                  <a:pos x="T2" y="T3"/>
                </a:cxn>
                <a:cxn ang="0">
                  <a:pos x="T4" y="T5"/>
                </a:cxn>
              </a:cxnLst>
              <a:rect l="0" t="0" r="r" b="b"/>
              <a:pathLst>
                <a:path w="192" h="189">
                  <a:moveTo>
                    <a:pt x="0" y="0"/>
                  </a:moveTo>
                  <a:lnTo>
                    <a:pt x="192" y="0"/>
                  </a:lnTo>
                  <a:lnTo>
                    <a:pt x="192" y="189"/>
                  </a:lnTo>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8503" name="Freeform 52"/>
            <p:cNvSpPr>
              <a:spLocks/>
            </p:cNvSpPr>
            <p:nvPr/>
          </p:nvSpPr>
          <p:spPr bwMode="auto">
            <a:xfrm>
              <a:off x="3715" y="2317"/>
              <a:ext cx="59" cy="59"/>
            </a:xfrm>
            <a:custGeom>
              <a:avLst/>
              <a:gdLst>
                <a:gd name="T0" fmla="*/ 59 w 59"/>
                <a:gd name="T1" fmla="*/ 0 h 59"/>
                <a:gd name="T2" fmla="*/ 30 w 59"/>
                <a:gd name="T3" fmla="*/ 59 h 59"/>
                <a:gd name="T4" fmla="*/ 0 w 59"/>
                <a:gd name="T5" fmla="*/ 0 h 59"/>
                <a:gd name="T6" fmla="*/ 59 w 59"/>
                <a:gd name="T7" fmla="*/ 0 h 59"/>
              </a:gdLst>
              <a:ahLst/>
              <a:cxnLst>
                <a:cxn ang="0">
                  <a:pos x="T0" y="T1"/>
                </a:cxn>
                <a:cxn ang="0">
                  <a:pos x="T2" y="T3"/>
                </a:cxn>
                <a:cxn ang="0">
                  <a:pos x="T4" y="T5"/>
                </a:cxn>
                <a:cxn ang="0">
                  <a:pos x="T6" y="T7"/>
                </a:cxn>
              </a:cxnLst>
              <a:rect l="0" t="0" r="r" b="b"/>
              <a:pathLst>
                <a:path w="59" h="59">
                  <a:moveTo>
                    <a:pt x="59" y="0"/>
                  </a:moveTo>
                  <a:lnTo>
                    <a:pt x="30" y="59"/>
                  </a:lnTo>
                  <a:lnTo>
                    <a:pt x="0" y="0"/>
                  </a:lnTo>
                  <a:lnTo>
                    <a:pt x="5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504" name="Freeform 53"/>
            <p:cNvSpPr>
              <a:spLocks/>
            </p:cNvSpPr>
            <p:nvPr/>
          </p:nvSpPr>
          <p:spPr bwMode="auto">
            <a:xfrm>
              <a:off x="4129" y="2521"/>
              <a:ext cx="192" cy="141"/>
            </a:xfrm>
            <a:custGeom>
              <a:avLst/>
              <a:gdLst>
                <a:gd name="T0" fmla="*/ 0 w 192"/>
                <a:gd name="T1" fmla="*/ 0 h 141"/>
                <a:gd name="T2" fmla="*/ 192 w 192"/>
                <a:gd name="T3" fmla="*/ 0 h 141"/>
                <a:gd name="T4" fmla="*/ 192 w 192"/>
                <a:gd name="T5" fmla="*/ 141 h 141"/>
              </a:gdLst>
              <a:ahLst/>
              <a:cxnLst>
                <a:cxn ang="0">
                  <a:pos x="T0" y="T1"/>
                </a:cxn>
                <a:cxn ang="0">
                  <a:pos x="T2" y="T3"/>
                </a:cxn>
                <a:cxn ang="0">
                  <a:pos x="T4" y="T5"/>
                </a:cxn>
              </a:cxnLst>
              <a:rect l="0" t="0" r="r" b="b"/>
              <a:pathLst>
                <a:path w="192" h="141">
                  <a:moveTo>
                    <a:pt x="0" y="0"/>
                  </a:moveTo>
                  <a:lnTo>
                    <a:pt x="192" y="0"/>
                  </a:lnTo>
                  <a:lnTo>
                    <a:pt x="192" y="141"/>
                  </a:lnTo>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8505" name="Freeform 54"/>
            <p:cNvSpPr>
              <a:spLocks/>
            </p:cNvSpPr>
            <p:nvPr/>
          </p:nvSpPr>
          <p:spPr bwMode="auto">
            <a:xfrm>
              <a:off x="4292" y="2654"/>
              <a:ext cx="59" cy="60"/>
            </a:xfrm>
            <a:custGeom>
              <a:avLst/>
              <a:gdLst>
                <a:gd name="T0" fmla="*/ 59 w 59"/>
                <a:gd name="T1" fmla="*/ 0 h 60"/>
                <a:gd name="T2" fmla="*/ 29 w 59"/>
                <a:gd name="T3" fmla="*/ 60 h 60"/>
                <a:gd name="T4" fmla="*/ 0 w 59"/>
                <a:gd name="T5" fmla="*/ 0 h 60"/>
                <a:gd name="T6" fmla="*/ 59 w 59"/>
                <a:gd name="T7" fmla="*/ 0 h 60"/>
              </a:gdLst>
              <a:ahLst/>
              <a:cxnLst>
                <a:cxn ang="0">
                  <a:pos x="T0" y="T1"/>
                </a:cxn>
                <a:cxn ang="0">
                  <a:pos x="T2" y="T3"/>
                </a:cxn>
                <a:cxn ang="0">
                  <a:pos x="T4" y="T5"/>
                </a:cxn>
                <a:cxn ang="0">
                  <a:pos x="T6" y="T7"/>
                </a:cxn>
              </a:cxnLst>
              <a:rect l="0" t="0" r="r" b="b"/>
              <a:pathLst>
                <a:path w="59" h="60">
                  <a:moveTo>
                    <a:pt x="59" y="0"/>
                  </a:moveTo>
                  <a:lnTo>
                    <a:pt x="29" y="60"/>
                  </a:lnTo>
                  <a:lnTo>
                    <a:pt x="0" y="0"/>
                  </a:lnTo>
                  <a:lnTo>
                    <a:pt x="5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8" name="Oval 57"/>
          <p:cNvSpPr/>
          <p:nvPr/>
        </p:nvSpPr>
        <p:spPr>
          <a:xfrm>
            <a:off x="7772400" y="4489117"/>
            <a:ext cx="1295400" cy="540083"/>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mj-lt"/>
              </a:rPr>
              <a:t>Model Validation</a:t>
            </a:r>
          </a:p>
        </p:txBody>
      </p:sp>
      <p:sp>
        <p:nvSpPr>
          <p:cNvPr id="59" name="Slide Number Placeholder 5"/>
          <p:cNvSpPr>
            <a:spLocks noGrp="1"/>
          </p:cNvSpPr>
          <p:nvPr>
            <p:ph type="sldNum" sz="quarter" idx="4294967295"/>
          </p:nvPr>
        </p:nvSpPr>
        <p:spPr>
          <a:xfrm>
            <a:off x="3505200" y="6243531"/>
            <a:ext cx="2133600" cy="4762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ctr"/>
            <a:fld id="{AAC607C5-2708-47E1-8B21-2C98BDB29F74}" type="slidenum">
              <a:rPr lang="en-US" altLang="en-US" sz="1400" b="0" smtClean="0">
                <a:latin typeface="Times New Roman" panose="02020603050405020304" pitchFamily="18" charset="0"/>
              </a:rPr>
              <a:pPr algn="ctr"/>
              <a:t>6</a:t>
            </a:fld>
            <a:endParaRPr lang="en-US" altLang="en-US" sz="1400" b="0" dirty="0">
              <a:latin typeface="Times New Roman" panose="02020603050405020304" pitchFamily="18" charset="0"/>
            </a:endParaRPr>
          </a:p>
        </p:txBody>
      </p:sp>
      <p:sp>
        <p:nvSpPr>
          <p:cNvPr id="61" name="Title 1"/>
          <p:cNvSpPr>
            <a:spLocks noGrp="1"/>
          </p:cNvSpPr>
          <p:nvPr>
            <p:ph type="title"/>
          </p:nvPr>
        </p:nvSpPr>
        <p:spPr>
          <a:xfrm>
            <a:off x="457200" y="274638"/>
            <a:ext cx="8229600" cy="1143000"/>
          </a:xfrm>
        </p:spPr>
        <p:txBody>
          <a:bodyPr/>
          <a:lstStyle/>
          <a:p>
            <a:r>
              <a:rPr lang="en-US" dirty="0"/>
              <a:t>Model Calibration</a:t>
            </a:r>
          </a:p>
        </p:txBody>
      </p:sp>
    </p:spTree>
    <p:extLst>
      <p:ext uri="{BB962C8B-B14F-4D97-AF65-F5344CB8AC3E}">
        <p14:creationId xmlns:p14="http://schemas.microsoft.com/office/powerpoint/2010/main" val="30671021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2"/>
          <p:cNvSpPr>
            <a:spLocks noGrp="1"/>
          </p:cNvSpPr>
          <p:nvPr>
            <p:ph sz="half" idx="1"/>
          </p:nvPr>
        </p:nvSpPr>
        <p:spPr>
          <a:xfrm>
            <a:off x="152399" y="1295400"/>
            <a:ext cx="4800601" cy="4267200"/>
          </a:xfrm>
        </p:spPr>
        <p:txBody>
          <a:bodyPr/>
          <a:lstStyle/>
          <a:p>
            <a:r>
              <a:rPr lang="en-US" sz="2600" dirty="0"/>
              <a:t>Event vs continuous</a:t>
            </a:r>
          </a:p>
          <a:p>
            <a:r>
              <a:rPr lang="en-US" sz="2600" dirty="0"/>
              <a:t>Event / time period selection</a:t>
            </a:r>
          </a:p>
          <a:p>
            <a:r>
              <a:rPr lang="en-US" sz="2600" dirty="0"/>
              <a:t>Boundary conditions</a:t>
            </a:r>
          </a:p>
          <a:p>
            <a:r>
              <a:rPr lang="en-US" sz="2600" b="1" dirty="0"/>
              <a:t>Lumped vs. distributed</a:t>
            </a:r>
          </a:p>
          <a:p>
            <a:r>
              <a:rPr lang="en-US" sz="2600" dirty="0"/>
              <a:t>Modeling processes</a:t>
            </a:r>
          </a:p>
          <a:p>
            <a:r>
              <a:rPr lang="en-US" sz="2600" dirty="0"/>
              <a:t>Parameterization</a:t>
            </a:r>
          </a:p>
          <a:p>
            <a:r>
              <a:rPr lang="en-US" sz="2600" dirty="0"/>
              <a:t>Manual vs. “automatic calibration”</a:t>
            </a:r>
          </a:p>
          <a:p>
            <a:r>
              <a:rPr lang="en-US" sz="2600" dirty="0"/>
              <a:t>Model performance evaluation</a:t>
            </a:r>
          </a:p>
        </p:txBody>
      </p:sp>
      <p:sp>
        <p:nvSpPr>
          <p:cNvPr id="4" name="Slide Number Placeholder 5"/>
          <p:cNvSpPr>
            <a:spLocks noGrp="1"/>
          </p:cNvSpPr>
          <p:nvPr>
            <p:ph type="sldNum" sz="quarter" idx="4294967295"/>
          </p:nvPr>
        </p:nvSpPr>
        <p:spPr>
          <a:xfrm>
            <a:off x="3505200" y="6243531"/>
            <a:ext cx="2133600" cy="4762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ctr"/>
            <a:fld id="{AAC607C5-2708-47E1-8B21-2C98BDB29F74}" type="slidenum">
              <a:rPr lang="en-US" altLang="en-US" sz="1400" b="0" smtClean="0">
                <a:latin typeface="Times New Roman" panose="02020603050405020304" pitchFamily="18" charset="0"/>
              </a:rPr>
              <a:pPr algn="ctr"/>
              <a:t>7</a:t>
            </a:fld>
            <a:endParaRPr lang="en-US" altLang="en-US" sz="1400" b="0" dirty="0">
              <a:latin typeface="Times New Roman" panose="02020603050405020304" pitchFamily="18" charset="0"/>
            </a:endParaRPr>
          </a:p>
        </p:txBody>
      </p:sp>
      <p:sp>
        <p:nvSpPr>
          <p:cNvPr id="6" name="Title 1"/>
          <p:cNvSpPr>
            <a:spLocks noGrp="1"/>
          </p:cNvSpPr>
          <p:nvPr>
            <p:ph type="title"/>
          </p:nvPr>
        </p:nvSpPr>
        <p:spPr>
          <a:xfrm>
            <a:off x="0" y="274638"/>
            <a:ext cx="9144000" cy="1143000"/>
          </a:xfrm>
        </p:spPr>
        <p:txBody>
          <a:bodyPr/>
          <a:lstStyle/>
          <a:p>
            <a:r>
              <a:rPr lang="en-US" dirty="0"/>
              <a:t>Model Calibration Considerations</a:t>
            </a:r>
          </a:p>
        </p:txBody>
      </p:sp>
      <p:pic>
        <p:nvPicPr>
          <p:cNvPr id="7" name="Content Placeholder 4"/>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4617720" y="1270262"/>
            <a:ext cx="2926080" cy="2926080"/>
          </a:xfrm>
          <a:prstGeom prst="rect">
            <a:avLst/>
          </a:prstGeom>
          <a:noFill/>
          <a:ln w="9525">
            <a:noFill/>
            <a:miter lim="800000"/>
            <a:headEnd/>
            <a:tailEnd/>
          </a:ln>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0" y="3200400"/>
            <a:ext cx="2926080" cy="2926080"/>
          </a:xfrm>
          <a:prstGeom prst="rect">
            <a:avLst/>
          </a:prstGeom>
        </p:spPr>
      </p:pic>
    </p:spTree>
    <p:extLst>
      <p:ext uri="{BB962C8B-B14F-4D97-AF65-F5344CB8AC3E}">
        <p14:creationId xmlns:p14="http://schemas.microsoft.com/office/powerpoint/2010/main" val="4730077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228600" y="1366399"/>
            <a:ext cx="4078753" cy="3886200"/>
          </a:xfrm>
        </p:spPr>
        <p:txBody>
          <a:bodyPr/>
          <a:lstStyle/>
          <a:p>
            <a:r>
              <a:rPr lang="en-US" sz="2400" b="1" dirty="0"/>
              <a:t>Choose appropriate events for simulation</a:t>
            </a:r>
          </a:p>
          <a:p>
            <a:r>
              <a:rPr lang="en-US" sz="2400" dirty="0"/>
              <a:t>Start in the headwaters and move downstream</a:t>
            </a:r>
          </a:p>
          <a:p>
            <a:r>
              <a:rPr lang="en-US" sz="2400" dirty="0"/>
              <a:t>Adjust as few parameters as possible</a:t>
            </a:r>
          </a:p>
          <a:p>
            <a:r>
              <a:rPr lang="en-US" sz="2400" b="1" u="sng" dirty="0"/>
              <a:t>UNDERSTAND</a:t>
            </a:r>
            <a:r>
              <a:rPr lang="en-US" sz="2400" dirty="0"/>
              <a:t> the processes; prevent unreasonable parameter choices</a:t>
            </a:r>
          </a:p>
          <a:p>
            <a:r>
              <a:rPr lang="en-US" sz="2400" dirty="0"/>
              <a:t>Manually calibrate first</a:t>
            </a:r>
          </a:p>
          <a:p>
            <a:r>
              <a:rPr lang="en-US" sz="2400" dirty="0"/>
              <a:t>Use statistical metrics</a:t>
            </a:r>
          </a:p>
        </p:txBody>
      </p:sp>
      <p:sp>
        <p:nvSpPr>
          <p:cNvPr id="7" name="Title 1"/>
          <p:cNvSpPr>
            <a:spLocks noGrp="1"/>
          </p:cNvSpPr>
          <p:nvPr>
            <p:ph type="title"/>
          </p:nvPr>
        </p:nvSpPr>
        <p:spPr>
          <a:xfrm>
            <a:off x="457200" y="274638"/>
            <a:ext cx="8229600" cy="1143000"/>
          </a:xfrm>
        </p:spPr>
        <p:txBody>
          <a:bodyPr/>
          <a:lstStyle/>
          <a:p>
            <a:r>
              <a:rPr lang="en-US" dirty="0"/>
              <a:t>Model Calibration Strategy</a:t>
            </a:r>
          </a:p>
        </p:txBody>
      </p:sp>
      <p:sp>
        <p:nvSpPr>
          <p:cNvPr id="10" name="Slide Number Placeholder 5"/>
          <p:cNvSpPr>
            <a:spLocks noGrp="1"/>
          </p:cNvSpPr>
          <p:nvPr>
            <p:ph type="sldNum" sz="quarter" idx="4294967295"/>
          </p:nvPr>
        </p:nvSpPr>
        <p:spPr>
          <a:xfrm>
            <a:off x="3505200" y="6243531"/>
            <a:ext cx="2133600" cy="4762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ctr"/>
            <a:fld id="{AAC607C5-2708-47E1-8B21-2C98BDB29F74}" type="slidenum">
              <a:rPr lang="en-US" altLang="en-US" sz="1400" b="0" smtClean="0">
                <a:latin typeface="Times New Roman" panose="02020603050405020304" pitchFamily="18" charset="0"/>
              </a:rPr>
              <a:pPr algn="ctr"/>
              <a:t>8</a:t>
            </a:fld>
            <a:endParaRPr lang="en-US" altLang="en-US" sz="1400" b="0" dirty="0">
              <a:latin typeface="Times New Roman" panose="02020603050405020304" pitchFamily="18" charset="0"/>
            </a:endParaRPr>
          </a:p>
        </p:txBody>
      </p:sp>
      <p:pic>
        <p:nvPicPr>
          <p:cNvPr id="4" name="Picture 3"/>
          <p:cNvPicPr>
            <a:picLocks noChangeAspect="1"/>
          </p:cNvPicPr>
          <p:nvPr/>
        </p:nvPicPr>
        <p:blipFill>
          <a:blip r:embed="rId3"/>
          <a:stretch>
            <a:fillRect/>
          </a:stretch>
        </p:blipFill>
        <p:spPr>
          <a:xfrm>
            <a:off x="4568757" y="1538902"/>
            <a:ext cx="4450466" cy="3749365"/>
          </a:xfrm>
          <a:prstGeom prst="rect">
            <a:avLst/>
          </a:prstGeom>
        </p:spPr>
      </p:pic>
      <p:sp>
        <p:nvSpPr>
          <p:cNvPr id="5" name="TextBox 4"/>
          <p:cNvSpPr txBox="1"/>
          <p:nvPr/>
        </p:nvSpPr>
        <p:spPr>
          <a:xfrm>
            <a:off x="6934200" y="1438870"/>
            <a:ext cx="1981200" cy="923330"/>
          </a:xfrm>
          <a:prstGeom prst="rect">
            <a:avLst/>
          </a:prstGeom>
          <a:solidFill>
            <a:schemeClr val="bg1"/>
          </a:solidFill>
          <a:ln>
            <a:solidFill>
              <a:schemeClr val="tx1"/>
            </a:solidFill>
          </a:ln>
        </p:spPr>
        <p:txBody>
          <a:bodyPr wrap="square" rtlCol="0">
            <a:spAutoFit/>
          </a:bodyPr>
          <a:lstStyle/>
          <a:p>
            <a:pPr algn="ctr"/>
            <a:r>
              <a:rPr lang="en-US" dirty="0"/>
              <a:t>Which events are most appropriate for use?</a:t>
            </a:r>
          </a:p>
        </p:txBody>
      </p:sp>
    </p:spTree>
    <p:extLst>
      <p:ext uri="{BB962C8B-B14F-4D97-AF65-F5344CB8AC3E}">
        <p14:creationId xmlns:p14="http://schemas.microsoft.com/office/powerpoint/2010/main" val="37870918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4038600" cy="3886200"/>
          </a:xfrm>
        </p:spPr>
        <p:txBody>
          <a:bodyPr/>
          <a:lstStyle/>
          <a:p>
            <a:r>
              <a:rPr lang="en-US" dirty="0"/>
              <a:t>Use statistical metrics to better evaluate model performance</a:t>
            </a:r>
          </a:p>
          <a:p>
            <a:pPr lvl="1"/>
            <a:r>
              <a:rPr lang="en-US" i="1" dirty="0"/>
              <a:t>Nash-Sutcliffe efficiency</a:t>
            </a:r>
          </a:p>
          <a:p>
            <a:pPr lvl="1"/>
            <a:r>
              <a:rPr lang="en-US" i="1" dirty="0"/>
              <a:t>Root Mean Square Error / Std. Dev.</a:t>
            </a:r>
          </a:p>
          <a:p>
            <a:pPr lvl="1"/>
            <a:r>
              <a:rPr lang="en-US" i="1" dirty="0"/>
              <a:t>Percent Bias</a:t>
            </a:r>
          </a:p>
        </p:txBody>
      </p:sp>
      <p:sp>
        <p:nvSpPr>
          <p:cNvPr id="4" name="Slide Number Placeholder 5"/>
          <p:cNvSpPr>
            <a:spLocks noGrp="1"/>
          </p:cNvSpPr>
          <p:nvPr>
            <p:ph type="sldNum" sz="quarter" idx="4294967295"/>
          </p:nvPr>
        </p:nvSpPr>
        <p:spPr>
          <a:xfrm>
            <a:off x="3505200" y="6243531"/>
            <a:ext cx="2133600" cy="4762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ctr"/>
            <a:fld id="{AAC607C5-2708-47E1-8B21-2C98BDB29F74}" type="slidenum">
              <a:rPr lang="en-US" altLang="en-US" sz="1400" b="0" smtClean="0">
                <a:latin typeface="Times New Roman" panose="02020603050405020304" pitchFamily="18" charset="0"/>
              </a:rPr>
              <a:pPr algn="ctr"/>
              <a:t>9</a:t>
            </a:fld>
            <a:endParaRPr lang="en-US" altLang="en-US" sz="1400" b="0" dirty="0">
              <a:latin typeface="Times New Roman" panose="02020603050405020304" pitchFamily="18" charset="0"/>
            </a:endParaRPr>
          </a:p>
        </p:txBody>
      </p:sp>
      <p:sp>
        <p:nvSpPr>
          <p:cNvPr id="6" name="Title 1"/>
          <p:cNvSpPr>
            <a:spLocks noGrp="1"/>
          </p:cNvSpPr>
          <p:nvPr>
            <p:ph type="title"/>
          </p:nvPr>
        </p:nvSpPr>
        <p:spPr>
          <a:xfrm>
            <a:off x="457200" y="274638"/>
            <a:ext cx="8229600" cy="1143000"/>
          </a:xfrm>
        </p:spPr>
        <p:txBody>
          <a:bodyPr/>
          <a:lstStyle/>
          <a:p>
            <a:r>
              <a:rPr lang="en-US" dirty="0"/>
              <a:t>Model Calibration</a:t>
            </a:r>
          </a:p>
        </p:txBody>
      </p:sp>
      <p:pic>
        <p:nvPicPr>
          <p:cNvPr id="8" name="Picture 7"/>
          <p:cNvPicPr>
            <a:picLocks noChangeAspect="1"/>
          </p:cNvPicPr>
          <p:nvPr/>
        </p:nvPicPr>
        <p:blipFill>
          <a:blip r:embed="rId3"/>
          <a:stretch>
            <a:fillRect/>
          </a:stretch>
        </p:blipFill>
        <p:spPr>
          <a:xfrm>
            <a:off x="4607668" y="2217305"/>
            <a:ext cx="4259949" cy="2651990"/>
          </a:xfrm>
          <a:prstGeom prst="rect">
            <a:avLst/>
          </a:prstGeom>
        </p:spPr>
      </p:pic>
    </p:spTree>
    <p:extLst>
      <p:ext uri="{BB962C8B-B14F-4D97-AF65-F5344CB8AC3E}">
        <p14:creationId xmlns:p14="http://schemas.microsoft.com/office/powerpoint/2010/main" val="3939359886"/>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6958</TotalTime>
  <Words>2065</Words>
  <Application>Microsoft Office PowerPoint</Application>
  <PresentationFormat>On-screen Show (4:3)</PresentationFormat>
  <Paragraphs>353</Paragraphs>
  <Slides>38</Slides>
  <Notes>38</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38</vt:i4>
      </vt:variant>
    </vt:vector>
  </HeadingPairs>
  <TitlesOfParts>
    <vt:vector size="45" baseType="lpstr">
      <vt:lpstr>Arial</vt:lpstr>
      <vt:lpstr>Calibri</vt:lpstr>
      <vt:lpstr>Times New Roman</vt:lpstr>
      <vt:lpstr>Wingdings</vt:lpstr>
      <vt:lpstr>Wingdings 3</vt:lpstr>
      <vt:lpstr>Default Design</vt:lpstr>
      <vt:lpstr>Custom Design</vt:lpstr>
      <vt:lpstr>Hydrologic Modeling for PMP/PMF Events</vt:lpstr>
      <vt:lpstr>Outline</vt:lpstr>
      <vt:lpstr>Modeling Purpose</vt:lpstr>
      <vt:lpstr>Model Calibration</vt:lpstr>
      <vt:lpstr>Model Calibration</vt:lpstr>
      <vt:lpstr>Model Calibration</vt:lpstr>
      <vt:lpstr>Model Calibration Considerations</vt:lpstr>
      <vt:lpstr>Model Calibration Strategy</vt:lpstr>
      <vt:lpstr>Model Calibration</vt:lpstr>
      <vt:lpstr>Model Validation</vt:lpstr>
      <vt:lpstr>Model Validation</vt:lpstr>
      <vt:lpstr>Model Validation</vt:lpstr>
      <vt:lpstr>Model Adjustments for PMF Simulations</vt:lpstr>
      <vt:lpstr>Model Adjustments for PMF Simulations</vt:lpstr>
      <vt:lpstr>Smethport, PA – July 17-18, 1942</vt:lpstr>
      <vt:lpstr>Smethport, PA – July 17-18, 1942</vt:lpstr>
      <vt:lpstr>Smethport, PA – July 17-18, 1942</vt:lpstr>
      <vt:lpstr>Envelope Curves</vt:lpstr>
      <vt:lpstr>Model Adjustments for PMF Simulations – Reservoir Pool</vt:lpstr>
      <vt:lpstr>Model Adjustments for PMF Simulations – Reservoir Pool</vt:lpstr>
      <vt:lpstr>Model Adjustments for PMF Simulations – Dam Structure</vt:lpstr>
      <vt:lpstr>Model Adjustments for PMF Simulations - Losses</vt:lpstr>
      <vt:lpstr>Model Adjustments for PMF Simulations – Unit Hydrograph</vt:lpstr>
      <vt:lpstr>Model Adjustments for PMF Simulations – Unit Hydrograph</vt:lpstr>
      <vt:lpstr>Model Adjustments for PMF Simulations – Unit Hydrograph</vt:lpstr>
      <vt:lpstr>Model Adjustments for PMF Simulations – Channel Routing</vt:lpstr>
      <vt:lpstr>Model Adjustments for PMF Simulations – More Peaking?</vt:lpstr>
      <vt:lpstr>Model Adjustments for PMF Simulations – Other</vt:lpstr>
      <vt:lpstr>Model Adjustments for PMF Simulations – Uncertainty</vt:lpstr>
      <vt:lpstr>Case Study – Jadwin Dam</vt:lpstr>
      <vt:lpstr>Case Study – Jadwin Dam</vt:lpstr>
      <vt:lpstr>Case Study – Jadwin Dam</vt:lpstr>
      <vt:lpstr>Case Study – Jadwin Dam</vt:lpstr>
      <vt:lpstr>Case Study – Jadwin Dam</vt:lpstr>
      <vt:lpstr>Case Study – Jadwin Dam</vt:lpstr>
      <vt:lpstr>Case Study – Jadwin Dam</vt:lpstr>
      <vt:lpstr>Case Study – Jadwin Dam</vt:lpstr>
      <vt:lpstr>Review</vt:lpstr>
    </vt:vector>
  </TitlesOfParts>
  <Company>US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b6imemb6</dc:creator>
  <cp:lastModifiedBy>Bartles, Michael D CIV USARMY CEIWR (USA)</cp:lastModifiedBy>
  <cp:revision>624</cp:revision>
  <dcterms:created xsi:type="dcterms:W3CDTF">2009-05-21T17:19:18Z</dcterms:created>
  <dcterms:modified xsi:type="dcterms:W3CDTF">2022-08-29T23:49:44Z</dcterms:modified>
</cp:coreProperties>
</file>