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Lst>
  <p:notesMasterIdLst>
    <p:notesMasterId r:id="rId24"/>
  </p:notesMasterIdLst>
  <p:handoutMasterIdLst>
    <p:handoutMasterId r:id="rId25"/>
  </p:handoutMasterIdLst>
  <p:sldIdLst>
    <p:sldId id="256" r:id="rId3"/>
    <p:sldId id="690" r:id="rId4"/>
    <p:sldId id="776" r:id="rId5"/>
    <p:sldId id="781" r:id="rId6"/>
    <p:sldId id="817" r:id="rId7"/>
    <p:sldId id="775" r:id="rId8"/>
    <p:sldId id="757" r:id="rId9"/>
    <p:sldId id="771" r:id="rId10"/>
    <p:sldId id="777" r:id="rId11"/>
    <p:sldId id="818" r:id="rId12"/>
    <p:sldId id="779" r:id="rId13"/>
    <p:sldId id="758" r:id="rId14"/>
    <p:sldId id="717" r:id="rId15"/>
    <p:sldId id="810" r:id="rId16"/>
    <p:sldId id="811" r:id="rId17"/>
    <p:sldId id="812" r:id="rId18"/>
    <p:sldId id="814" r:id="rId19"/>
    <p:sldId id="816" r:id="rId20"/>
    <p:sldId id="813" r:id="rId21"/>
    <p:sldId id="815" r:id="rId22"/>
    <p:sldId id="780" r:id="rId23"/>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6A166"/>
    <a:srgbClr val="336699"/>
    <a:srgbClr val="4D4D4D"/>
    <a:srgbClr val="5F5F5F"/>
    <a:srgbClr val="000099"/>
    <a:srgbClr val="CCEC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43" autoAdjust="0"/>
    <p:restoredTop sz="74179" autoAdjust="0"/>
  </p:normalViewPr>
  <p:slideViewPr>
    <p:cSldViewPr>
      <p:cViewPr varScale="1">
        <p:scale>
          <a:sx n="73" d="100"/>
          <a:sy n="73" d="100"/>
        </p:scale>
        <p:origin x="1637" y="8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7" d="100"/>
          <a:sy n="67" d="100"/>
        </p:scale>
        <p:origin x="-3120" y="-8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areaChart>
        <c:grouping val="stacked"/>
        <c:varyColors val="0"/>
        <c:ser>
          <c:idx val="2"/>
          <c:order val="6"/>
          <c:tx>
            <c:strRef>
              <c:f>Plots!$Z$2</c:f>
              <c:strCache>
                <c:ptCount val="1"/>
                <c:pt idx="0">
                  <c:v>bottom area</c:v>
                </c:pt>
              </c:strCache>
            </c:strRef>
          </c:tx>
          <c:spPr>
            <a:noFill/>
            <a:ln>
              <a:noFill/>
            </a:ln>
            <a:effectLst/>
          </c:spPr>
          <c:cat>
            <c:numRef>
              <c:f>Plots!$Y$3:$Y$679</c:f>
              <c:numCache>
                <c:formatCode>0.00</c:formatCode>
                <c:ptCount val="677"/>
                <c:pt idx="0" formatCode="General">
                  <c:v>0</c:v>
                </c:pt>
                <c:pt idx="1">
                  <c:v>0</c:v>
                </c:pt>
                <c:pt idx="2">
                  <c:v>0</c:v>
                </c:pt>
                <c:pt idx="3">
                  <c:v>1.3888888888888888</c:v>
                </c:pt>
                <c:pt idx="4">
                  <c:v>2.7777777777777777</c:v>
                </c:pt>
                <c:pt idx="5">
                  <c:v>4.166666666666667</c:v>
                </c:pt>
                <c:pt idx="6">
                  <c:v>5.5555555555555554</c:v>
                </c:pt>
                <c:pt idx="7">
                  <c:v>6.9444444444444446</c:v>
                </c:pt>
                <c:pt idx="8">
                  <c:v>8.3333333333333339</c:v>
                </c:pt>
                <c:pt idx="9">
                  <c:v>9.7222222222222214</c:v>
                </c:pt>
                <c:pt idx="10">
                  <c:v>11.111111111111111</c:v>
                </c:pt>
                <c:pt idx="11">
                  <c:v>12.5</c:v>
                </c:pt>
                <c:pt idx="12">
                  <c:v>13.888888888888889</c:v>
                </c:pt>
                <c:pt idx="13">
                  <c:v>15.277777777777779</c:v>
                </c:pt>
                <c:pt idx="14">
                  <c:v>16.666666666666668</c:v>
                </c:pt>
                <c:pt idx="15">
                  <c:v>18.055555555555557</c:v>
                </c:pt>
                <c:pt idx="16">
                  <c:v>19.444444444444443</c:v>
                </c:pt>
                <c:pt idx="17">
                  <c:v>20.833333333333332</c:v>
                </c:pt>
                <c:pt idx="18">
                  <c:v>22.222222222222221</c:v>
                </c:pt>
                <c:pt idx="19">
                  <c:v>23.611111111111111</c:v>
                </c:pt>
                <c:pt idx="20">
                  <c:v>25</c:v>
                </c:pt>
                <c:pt idx="21">
                  <c:v>26.388888888888889</c:v>
                </c:pt>
                <c:pt idx="22">
                  <c:v>27.777777777777779</c:v>
                </c:pt>
                <c:pt idx="23">
                  <c:v>29.166666666666668</c:v>
                </c:pt>
                <c:pt idx="24">
                  <c:v>30.555555555555557</c:v>
                </c:pt>
                <c:pt idx="25">
                  <c:v>31.944444444444443</c:v>
                </c:pt>
                <c:pt idx="26">
                  <c:v>33.333333333333336</c:v>
                </c:pt>
                <c:pt idx="27">
                  <c:v>34.722222222222221</c:v>
                </c:pt>
                <c:pt idx="28">
                  <c:v>36.111111111111114</c:v>
                </c:pt>
                <c:pt idx="29">
                  <c:v>37.5</c:v>
                </c:pt>
                <c:pt idx="30">
                  <c:v>38.888888888888886</c:v>
                </c:pt>
                <c:pt idx="31">
                  <c:v>40.277777777777779</c:v>
                </c:pt>
                <c:pt idx="32">
                  <c:v>41.666666666666664</c:v>
                </c:pt>
                <c:pt idx="33">
                  <c:v>43.055555555555557</c:v>
                </c:pt>
                <c:pt idx="34">
                  <c:v>44.444444444444443</c:v>
                </c:pt>
                <c:pt idx="35">
                  <c:v>45.833333333333336</c:v>
                </c:pt>
                <c:pt idx="36">
                  <c:v>47.222222222222221</c:v>
                </c:pt>
                <c:pt idx="37">
                  <c:v>48.611111111111114</c:v>
                </c:pt>
                <c:pt idx="38">
                  <c:v>50</c:v>
                </c:pt>
                <c:pt idx="39">
                  <c:v>51.388888888888886</c:v>
                </c:pt>
                <c:pt idx="40">
                  <c:v>52.777777777777779</c:v>
                </c:pt>
                <c:pt idx="41">
                  <c:v>54.166666666666664</c:v>
                </c:pt>
                <c:pt idx="42">
                  <c:v>55.555555555555557</c:v>
                </c:pt>
                <c:pt idx="43">
                  <c:v>56.944444444444443</c:v>
                </c:pt>
                <c:pt idx="44">
                  <c:v>58.333333333333336</c:v>
                </c:pt>
                <c:pt idx="45">
                  <c:v>59.722222222222221</c:v>
                </c:pt>
                <c:pt idx="46">
                  <c:v>61.111111111111114</c:v>
                </c:pt>
                <c:pt idx="47">
                  <c:v>62.5</c:v>
                </c:pt>
                <c:pt idx="48">
                  <c:v>63.888888888888886</c:v>
                </c:pt>
                <c:pt idx="49">
                  <c:v>65.277777777777771</c:v>
                </c:pt>
                <c:pt idx="50">
                  <c:v>66.666666666666671</c:v>
                </c:pt>
                <c:pt idx="51">
                  <c:v>68.055555555555557</c:v>
                </c:pt>
                <c:pt idx="52">
                  <c:v>69.444444444444443</c:v>
                </c:pt>
                <c:pt idx="53">
                  <c:v>70.833333333333329</c:v>
                </c:pt>
                <c:pt idx="54">
                  <c:v>72.222222222222229</c:v>
                </c:pt>
                <c:pt idx="55">
                  <c:v>73.611111111111114</c:v>
                </c:pt>
                <c:pt idx="56">
                  <c:v>75</c:v>
                </c:pt>
                <c:pt idx="57">
                  <c:v>76.388888888888886</c:v>
                </c:pt>
                <c:pt idx="58">
                  <c:v>77.777777777777771</c:v>
                </c:pt>
                <c:pt idx="59">
                  <c:v>79.166666666666671</c:v>
                </c:pt>
                <c:pt idx="60">
                  <c:v>80.555555555555557</c:v>
                </c:pt>
                <c:pt idx="61">
                  <c:v>81.944444444444443</c:v>
                </c:pt>
                <c:pt idx="62">
                  <c:v>83.333333333333329</c:v>
                </c:pt>
                <c:pt idx="63">
                  <c:v>84.722222222222229</c:v>
                </c:pt>
                <c:pt idx="64">
                  <c:v>86.111111111111114</c:v>
                </c:pt>
                <c:pt idx="65">
                  <c:v>87.5</c:v>
                </c:pt>
                <c:pt idx="66">
                  <c:v>88.888888888888886</c:v>
                </c:pt>
                <c:pt idx="67">
                  <c:v>90.277777777777771</c:v>
                </c:pt>
                <c:pt idx="68">
                  <c:v>91.666666666666671</c:v>
                </c:pt>
                <c:pt idx="69">
                  <c:v>93.055555555555557</c:v>
                </c:pt>
                <c:pt idx="70">
                  <c:v>94.444444444444443</c:v>
                </c:pt>
                <c:pt idx="71">
                  <c:v>95.833333333333329</c:v>
                </c:pt>
                <c:pt idx="72">
                  <c:v>97.222222222222229</c:v>
                </c:pt>
                <c:pt idx="73">
                  <c:v>98.611111111111114</c:v>
                </c:pt>
                <c:pt idx="74">
                  <c:v>100</c:v>
                </c:pt>
                <c:pt idx="75">
                  <c:v>101.38888888888889</c:v>
                </c:pt>
                <c:pt idx="76">
                  <c:v>102.77777777777777</c:v>
                </c:pt>
                <c:pt idx="77">
                  <c:v>104.16666666666667</c:v>
                </c:pt>
                <c:pt idx="78">
                  <c:v>105.55555555555556</c:v>
                </c:pt>
                <c:pt idx="79">
                  <c:v>106.94444444444444</c:v>
                </c:pt>
                <c:pt idx="80">
                  <c:v>108.33333333333333</c:v>
                </c:pt>
                <c:pt idx="81">
                  <c:v>109.72222222222223</c:v>
                </c:pt>
                <c:pt idx="82">
                  <c:v>111.11111111111111</c:v>
                </c:pt>
                <c:pt idx="83">
                  <c:v>112.5</c:v>
                </c:pt>
                <c:pt idx="84">
                  <c:v>113.88888888888889</c:v>
                </c:pt>
                <c:pt idx="85">
                  <c:v>115.27777777777777</c:v>
                </c:pt>
                <c:pt idx="86">
                  <c:v>116.66666666666667</c:v>
                </c:pt>
                <c:pt idx="87">
                  <c:v>118.05555555555556</c:v>
                </c:pt>
                <c:pt idx="88">
                  <c:v>119.44444444444444</c:v>
                </c:pt>
                <c:pt idx="89">
                  <c:v>120.83333333333333</c:v>
                </c:pt>
                <c:pt idx="90">
                  <c:v>122.22222222222223</c:v>
                </c:pt>
                <c:pt idx="91">
                  <c:v>123.61111111111111</c:v>
                </c:pt>
                <c:pt idx="92">
                  <c:v>125</c:v>
                </c:pt>
                <c:pt idx="93">
                  <c:v>126.38888888888889</c:v>
                </c:pt>
                <c:pt idx="94">
                  <c:v>127.77777777777777</c:v>
                </c:pt>
                <c:pt idx="95">
                  <c:v>129.16666666666666</c:v>
                </c:pt>
                <c:pt idx="96">
                  <c:v>130.55555555555554</c:v>
                </c:pt>
                <c:pt idx="97">
                  <c:v>131.94444444444446</c:v>
                </c:pt>
                <c:pt idx="98">
                  <c:v>133.33333333333334</c:v>
                </c:pt>
                <c:pt idx="99">
                  <c:v>134.72222222222223</c:v>
                </c:pt>
                <c:pt idx="100">
                  <c:v>136.11111111111111</c:v>
                </c:pt>
                <c:pt idx="101">
                  <c:v>137.5</c:v>
                </c:pt>
                <c:pt idx="102">
                  <c:v>138.88888888888889</c:v>
                </c:pt>
                <c:pt idx="103">
                  <c:v>140.27777777777777</c:v>
                </c:pt>
                <c:pt idx="104">
                  <c:v>141.66666666666666</c:v>
                </c:pt>
                <c:pt idx="105">
                  <c:v>143.05555555555554</c:v>
                </c:pt>
                <c:pt idx="106">
                  <c:v>144.44444444444446</c:v>
                </c:pt>
                <c:pt idx="107">
                  <c:v>145.83333333333334</c:v>
                </c:pt>
                <c:pt idx="108">
                  <c:v>147.22222222222223</c:v>
                </c:pt>
                <c:pt idx="109">
                  <c:v>148.61111111111111</c:v>
                </c:pt>
                <c:pt idx="110">
                  <c:v>150</c:v>
                </c:pt>
                <c:pt idx="111">
                  <c:v>151.38888888888889</c:v>
                </c:pt>
                <c:pt idx="112">
                  <c:v>152.77777777777777</c:v>
                </c:pt>
                <c:pt idx="113">
                  <c:v>154.16666666666666</c:v>
                </c:pt>
                <c:pt idx="114">
                  <c:v>155.55555555555554</c:v>
                </c:pt>
                <c:pt idx="115">
                  <c:v>156.94444444444446</c:v>
                </c:pt>
                <c:pt idx="116">
                  <c:v>158.33333333333334</c:v>
                </c:pt>
                <c:pt idx="117">
                  <c:v>159.72222222222223</c:v>
                </c:pt>
                <c:pt idx="118">
                  <c:v>161.11111111111111</c:v>
                </c:pt>
                <c:pt idx="119">
                  <c:v>162.5</c:v>
                </c:pt>
                <c:pt idx="120">
                  <c:v>163.88888888888889</c:v>
                </c:pt>
                <c:pt idx="121">
                  <c:v>165.27777777777777</c:v>
                </c:pt>
                <c:pt idx="122">
                  <c:v>166.66666666666666</c:v>
                </c:pt>
                <c:pt idx="123">
                  <c:v>168.05555555555554</c:v>
                </c:pt>
                <c:pt idx="124">
                  <c:v>169.44444444444446</c:v>
                </c:pt>
                <c:pt idx="125">
                  <c:v>170.83333333333334</c:v>
                </c:pt>
                <c:pt idx="126">
                  <c:v>172.22222222222223</c:v>
                </c:pt>
                <c:pt idx="127">
                  <c:v>173.61111111111111</c:v>
                </c:pt>
                <c:pt idx="128">
                  <c:v>175</c:v>
                </c:pt>
                <c:pt idx="129">
                  <c:v>176.38888888888889</c:v>
                </c:pt>
                <c:pt idx="130">
                  <c:v>177.77777777777777</c:v>
                </c:pt>
                <c:pt idx="131">
                  <c:v>179.16666666666666</c:v>
                </c:pt>
                <c:pt idx="132">
                  <c:v>180.55555555555554</c:v>
                </c:pt>
                <c:pt idx="133">
                  <c:v>181.94444444444446</c:v>
                </c:pt>
                <c:pt idx="134">
                  <c:v>183.33333333333334</c:v>
                </c:pt>
                <c:pt idx="135">
                  <c:v>184.72222222222223</c:v>
                </c:pt>
                <c:pt idx="136">
                  <c:v>186.11111111111111</c:v>
                </c:pt>
                <c:pt idx="137">
                  <c:v>187.5</c:v>
                </c:pt>
                <c:pt idx="138">
                  <c:v>188.88888888888889</c:v>
                </c:pt>
                <c:pt idx="139">
                  <c:v>190.27777777777777</c:v>
                </c:pt>
                <c:pt idx="140">
                  <c:v>191.66666666666666</c:v>
                </c:pt>
                <c:pt idx="141">
                  <c:v>193.05555555555554</c:v>
                </c:pt>
                <c:pt idx="142">
                  <c:v>194.44444444444446</c:v>
                </c:pt>
                <c:pt idx="143">
                  <c:v>195.83333333333334</c:v>
                </c:pt>
                <c:pt idx="144">
                  <c:v>197.22222222222223</c:v>
                </c:pt>
                <c:pt idx="145">
                  <c:v>198.61111111111111</c:v>
                </c:pt>
                <c:pt idx="146">
                  <c:v>200</c:v>
                </c:pt>
                <c:pt idx="147">
                  <c:v>201.38888888888889</c:v>
                </c:pt>
                <c:pt idx="148">
                  <c:v>202.77777777777777</c:v>
                </c:pt>
                <c:pt idx="149">
                  <c:v>204.16666666666666</c:v>
                </c:pt>
                <c:pt idx="150">
                  <c:v>205.55555555555554</c:v>
                </c:pt>
                <c:pt idx="151">
                  <c:v>206.94444444444446</c:v>
                </c:pt>
                <c:pt idx="152">
                  <c:v>208.33333333333334</c:v>
                </c:pt>
                <c:pt idx="153">
                  <c:v>209.72222222222223</c:v>
                </c:pt>
                <c:pt idx="154">
                  <c:v>211.11111111111111</c:v>
                </c:pt>
                <c:pt idx="155">
                  <c:v>212.5</c:v>
                </c:pt>
                <c:pt idx="156">
                  <c:v>213.88888888888889</c:v>
                </c:pt>
                <c:pt idx="157">
                  <c:v>215.27777777777777</c:v>
                </c:pt>
                <c:pt idx="158">
                  <c:v>216.66666666666666</c:v>
                </c:pt>
                <c:pt idx="159">
                  <c:v>218.05555555555554</c:v>
                </c:pt>
                <c:pt idx="160">
                  <c:v>219.44444444444446</c:v>
                </c:pt>
                <c:pt idx="161">
                  <c:v>220.83333333333334</c:v>
                </c:pt>
                <c:pt idx="162">
                  <c:v>222.22222222222223</c:v>
                </c:pt>
                <c:pt idx="163">
                  <c:v>223.61111111111111</c:v>
                </c:pt>
                <c:pt idx="164">
                  <c:v>225</c:v>
                </c:pt>
                <c:pt idx="165">
                  <c:v>226.38888888888889</c:v>
                </c:pt>
                <c:pt idx="166">
                  <c:v>227.77777777777777</c:v>
                </c:pt>
                <c:pt idx="167">
                  <c:v>229.16666666666666</c:v>
                </c:pt>
                <c:pt idx="168">
                  <c:v>230.55555555555554</c:v>
                </c:pt>
                <c:pt idx="169">
                  <c:v>231.94444444444446</c:v>
                </c:pt>
                <c:pt idx="170">
                  <c:v>233.33333333333334</c:v>
                </c:pt>
                <c:pt idx="171">
                  <c:v>234.72222222222223</c:v>
                </c:pt>
                <c:pt idx="172">
                  <c:v>236.11111111111111</c:v>
                </c:pt>
                <c:pt idx="173">
                  <c:v>237.5</c:v>
                </c:pt>
                <c:pt idx="174">
                  <c:v>238.88888888888889</c:v>
                </c:pt>
                <c:pt idx="175">
                  <c:v>240.27777777777777</c:v>
                </c:pt>
                <c:pt idx="176">
                  <c:v>241.66666666666666</c:v>
                </c:pt>
                <c:pt idx="177">
                  <c:v>243.05555555555554</c:v>
                </c:pt>
                <c:pt idx="178">
                  <c:v>244.44444444444446</c:v>
                </c:pt>
                <c:pt idx="179">
                  <c:v>245.83333333333334</c:v>
                </c:pt>
                <c:pt idx="180">
                  <c:v>247.22222222222223</c:v>
                </c:pt>
                <c:pt idx="181">
                  <c:v>248.61111111111111</c:v>
                </c:pt>
                <c:pt idx="182">
                  <c:v>250</c:v>
                </c:pt>
                <c:pt idx="183">
                  <c:v>251.38888888888889</c:v>
                </c:pt>
                <c:pt idx="184">
                  <c:v>252.77777777777777</c:v>
                </c:pt>
                <c:pt idx="185">
                  <c:v>254.16666666666666</c:v>
                </c:pt>
                <c:pt idx="186">
                  <c:v>255.55555555555554</c:v>
                </c:pt>
                <c:pt idx="187">
                  <c:v>256.94444444444446</c:v>
                </c:pt>
                <c:pt idx="188">
                  <c:v>258.33333333333331</c:v>
                </c:pt>
                <c:pt idx="189">
                  <c:v>259.72222222222223</c:v>
                </c:pt>
                <c:pt idx="190">
                  <c:v>261.11111111111109</c:v>
                </c:pt>
                <c:pt idx="191">
                  <c:v>262.5</c:v>
                </c:pt>
                <c:pt idx="192">
                  <c:v>263.88888888888891</c:v>
                </c:pt>
                <c:pt idx="193">
                  <c:v>265.27777777777777</c:v>
                </c:pt>
                <c:pt idx="194">
                  <c:v>266.66666666666669</c:v>
                </c:pt>
                <c:pt idx="195">
                  <c:v>268.05555555555554</c:v>
                </c:pt>
                <c:pt idx="196">
                  <c:v>269.44444444444446</c:v>
                </c:pt>
                <c:pt idx="197">
                  <c:v>270.83333333333331</c:v>
                </c:pt>
                <c:pt idx="198">
                  <c:v>272.22222222222223</c:v>
                </c:pt>
                <c:pt idx="199">
                  <c:v>273.61111111111109</c:v>
                </c:pt>
                <c:pt idx="200">
                  <c:v>275</c:v>
                </c:pt>
                <c:pt idx="201">
                  <c:v>276.38888888888891</c:v>
                </c:pt>
                <c:pt idx="202">
                  <c:v>277.77777777777777</c:v>
                </c:pt>
                <c:pt idx="203">
                  <c:v>279.16666666666669</c:v>
                </c:pt>
                <c:pt idx="204">
                  <c:v>280.55555555555554</c:v>
                </c:pt>
                <c:pt idx="205">
                  <c:v>281.94444444444446</c:v>
                </c:pt>
                <c:pt idx="206">
                  <c:v>283.33333333333331</c:v>
                </c:pt>
                <c:pt idx="207">
                  <c:v>284.72222222222223</c:v>
                </c:pt>
                <c:pt idx="208">
                  <c:v>286.11111111111109</c:v>
                </c:pt>
                <c:pt idx="209">
                  <c:v>287.5</c:v>
                </c:pt>
                <c:pt idx="210">
                  <c:v>288.88888888888891</c:v>
                </c:pt>
                <c:pt idx="211">
                  <c:v>290.27777777777777</c:v>
                </c:pt>
                <c:pt idx="212">
                  <c:v>291.66666666666669</c:v>
                </c:pt>
                <c:pt idx="213">
                  <c:v>293.05555555555554</c:v>
                </c:pt>
                <c:pt idx="214">
                  <c:v>294.44444444444446</c:v>
                </c:pt>
                <c:pt idx="215">
                  <c:v>295.83333333333331</c:v>
                </c:pt>
                <c:pt idx="216">
                  <c:v>297.22222222222223</c:v>
                </c:pt>
                <c:pt idx="217">
                  <c:v>298.61111111111109</c:v>
                </c:pt>
                <c:pt idx="218">
                  <c:v>300</c:v>
                </c:pt>
                <c:pt idx="219">
                  <c:v>301.38888888888891</c:v>
                </c:pt>
                <c:pt idx="220">
                  <c:v>302.77777777777777</c:v>
                </c:pt>
                <c:pt idx="221">
                  <c:v>304.16666666666669</c:v>
                </c:pt>
                <c:pt idx="222">
                  <c:v>305.55555555555554</c:v>
                </c:pt>
                <c:pt idx="223">
                  <c:v>306.94444444444446</c:v>
                </c:pt>
                <c:pt idx="224">
                  <c:v>308.33333333333331</c:v>
                </c:pt>
                <c:pt idx="225">
                  <c:v>309.72222222222223</c:v>
                </c:pt>
                <c:pt idx="226">
                  <c:v>311.11111111111109</c:v>
                </c:pt>
                <c:pt idx="227">
                  <c:v>312.5</c:v>
                </c:pt>
                <c:pt idx="228">
                  <c:v>313.88888888888891</c:v>
                </c:pt>
                <c:pt idx="229">
                  <c:v>315.27777777777777</c:v>
                </c:pt>
                <c:pt idx="230">
                  <c:v>316.66666666666669</c:v>
                </c:pt>
                <c:pt idx="231">
                  <c:v>318.05555555555554</c:v>
                </c:pt>
                <c:pt idx="232">
                  <c:v>319.44444444444446</c:v>
                </c:pt>
                <c:pt idx="233">
                  <c:v>320.83333333333331</c:v>
                </c:pt>
                <c:pt idx="234">
                  <c:v>322.22222222222223</c:v>
                </c:pt>
                <c:pt idx="235">
                  <c:v>323.61111111111109</c:v>
                </c:pt>
                <c:pt idx="236">
                  <c:v>325</c:v>
                </c:pt>
                <c:pt idx="237">
                  <c:v>326.38888888888891</c:v>
                </c:pt>
                <c:pt idx="238">
                  <c:v>327.77777777777777</c:v>
                </c:pt>
                <c:pt idx="239">
                  <c:v>329.16666666666669</c:v>
                </c:pt>
                <c:pt idx="240">
                  <c:v>330.55555555555554</c:v>
                </c:pt>
                <c:pt idx="241">
                  <c:v>331.94444444444446</c:v>
                </c:pt>
                <c:pt idx="242">
                  <c:v>333.33333333333331</c:v>
                </c:pt>
                <c:pt idx="243">
                  <c:v>334.72222222222223</c:v>
                </c:pt>
                <c:pt idx="244">
                  <c:v>336.11111111111109</c:v>
                </c:pt>
                <c:pt idx="245">
                  <c:v>337.5</c:v>
                </c:pt>
                <c:pt idx="246">
                  <c:v>338.88888888888891</c:v>
                </c:pt>
                <c:pt idx="247">
                  <c:v>340.27777777777777</c:v>
                </c:pt>
                <c:pt idx="248">
                  <c:v>341.66666666666669</c:v>
                </c:pt>
                <c:pt idx="249">
                  <c:v>343.05555555555554</c:v>
                </c:pt>
                <c:pt idx="250">
                  <c:v>344.44444444444446</c:v>
                </c:pt>
                <c:pt idx="251">
                  <c:v>345.83333333333331</c:v>
                </c:pt>
                <c:pt idx="252">
                  <c:v>347.22222222222223</c:v>
                </c:pt>
                <c:pt idx="253">
                  <c:v>348.61111111111109</c:v>
                </c:pt>
                <c:pt idx="254">
                  <c:v>350</c:v>
                </c:pt>
                <c:pt idx="255">
                  <c:v>351.38888888888891</c:v>
                </c:pt>
                <c:pt idx="256">
                  <c:v>352.77777777777777</c:v>
                </c:pt>
                <c:pt idx="257">
                  <c:v>354.16666666666669</c:v>
                </c:pt>
                <c:pt idx="258">
                  <c:v>355.55555555555554</c:v>
                </c:pt>
                <c:pt idx="259">
                  <c:v>356.94444444444446</c:v>
                </c:pt>
                <c:pt idx="260">
                  <c:v>358.33333333333331</c:v>
                </c:pt>
                <c:pt idx="261">
                  <c:v>359.72222222222223</c:v>
                </c:pt>
                <c:pt idx="262">
                  <c:v>361.11111111111109</c:v>
                </c:pt>
                <c:pt idx="263">
                  <c:v>362.5</c:v>
                </c:pt>
                <c:pt idx="264">
                  <c:v>363.88888888888891</c:v>
                </c:pt>
                <c:pt idx="265">
                  <c:v>365.27777777777777</c:v>
                </c:pt>
                <c:pt idx="266">
                  <c:v>366.66666666666669</c:v>
                </c:pt>
                <c:pt idx="267">
                  <c:v>368.05555555555554</c:v>
                </c:pt>
                <c:pt idx="268">
                  <c:v>369.44444444444446</c:v>
                </c:pt>
                <c:pt idx="269">
                  <c:v>370.83333333333331</c:v>
                </c:pt>
                <c:pt idx="270">
                  <c:v>372.22222222222223</c:v>
                </c:pt>
                <c:pt idx="271">
                  <c:v>373.61111111111109</c:v>
                </c:pt>
                <c:pt idx="272">
                  <c:v>375</c:v>
                </c:pt>
                <c:pt idx="273">
                  <c:v>376.38888888888891</c:v>
                </c:pt>
                <c:pt idx="274">
                  <c:v>377.77777777777777</c:v>
                </c:pt>
                <c:pt idx="275">
                  <c:v>379.16666666666669</c:v>
                </c:pt>
                <c:pt idx="276">
                  <c:v>380.55555555555554</c:v>
                </c:pt>
                <c:pt idx="277">
                  <c:v>381.94444444444446</c:v>
                </c:pt>
                <c:pt idx="278">
                  <c:v>383.33333333333331</c:v>
                </c:pt>
                <c:pt idx="279">
                  <c:v>384.72222222222223</c:v>
                </c:pt>
                <c:pt idx="280">
                  <c:v>386.11111111111109</c:v>
                </c:pt>
                <c:pt idx="281">
                  <c:v>387.5</c:v>
                </c:pt>
                <c:pt idx="282">
                  <c:v>388.88888888888891</c:v>
                </c:pt>
                <c:pt idx="283">
                  <c:v>390.27777777777777</c:v>
                </c:pt>
                <c:pt idx="284">
                  <c:v>391.66666666666669</c:v>
                </c:pt>
                <c:pt idx="285">
                  <c:v>393.05555555555554</c:v>
                </c:pt>
                <c:pt idx="286">
                  <c:v>394.44444444444446</c:v>
                </c:pt>
                <c:pt idx="287">
                  <c:v>395.83333333333331</c:v>
                </c:pt>
                <c:pt idx="288">
                  <c:v>397.22222222222223</c:v>
                </c:pt>
                <c:pt idx="289">
                  <c:v>398.61111111111109</c:v>
                </c:pt>
                <c:pt idx="290">
                  <c:v>400</c:v>
                </c:pt>
                <c:pt idx="291">
                  <c:v>401.38888888888891</c:v>
                </c:pt>
                <c:pt idx="292">
                  <c:v>402.77777777777777</c:v>
                </c:pt>
                <c:pt idx="293">
                  <c:v>404.16666666666669</c:v>
                </c:pt>
                <c:pt idx="294">
                  <c:v>405.55555555555554</c:v>
                </c:pt>
                <c:pt idx="295">
                  <c:v>406.94444444444446</c:v>
                </c:pt>
                <c:pt idx="296">
                  <c:v>408.33333333333331</c:v>
                </c:pt>
                <c:pt idx="297">
                  <c:v>409.72222222222223</c:v>
                </c:pt>
                <c:pt idx="298">
                  <c:v>411.11111111111109</c:v>
                </c:pt>
                <c:pt idx="299">
                  <c:v>412.5</c:v>
                </c:pt>
                <c:pt idx="300">
                  <c:v>413.88888888888891</c:v>
                </c:pt>
                <c:pt idx="301">
                  <c:v>415.27777777777777</c:v>
                </c:pt>
                <c:pt idx="302">
                  <c:v>416.66666666666669</c:v>
                </c:pt>
                <c:pt idx="303">
                  <c:v>418.05555555555554</c:v>
                </c:pt>
                <c:pt idx="304">
                  <c:v>419.44444444444446</c:v>
                </c:pt>
                <c:pt idx="305">
                  <c:v>420.83333333333331</c:v>
                </c:pt>
                <c:pt idx="306">
                  <c:v>422.22222222222223</c:v>
                </c:pt>
                <c:pt idx="307">
                  <c:v>423.61111111111109</c:v>
                </c:pt>
                <c:pt idx="308">
                  <c:v>425</c:v>
                </c:pt>
                <c:pt idx="309">
                  <c:v>426.38888888888891</c:v>
                </c:pt>
                <c:pt idx="310">
                  <c:v>427.77777777777777</c:v>
                </c:pt>
                <c:pt idx="311">
                  <c:v>429.16666666666669</c:v>
                </c:pt>
                <c:pt idx="312">
                  <c:v>430.55555555555554</c:v>
                </c:pt>
                <c:pt idx="313">
                  <c:v>431.94444444444446</c:v>
                </c:pt>
                <c:pt idx="314">
                  <c:v>433.33333333333331</c:v>
                </c:pt>
                <c:pt idx="315">
                  <c:v>434.72222222222223</c:v>
                </c:pt>
                <c:pt idx="316">
                  <c:v>436.11111111111109</c:v>
                </c:pt>
                <c:pt idx="317">
                  <c:v>437.5</c:v>
                </c:pt>
                <c:pt idx="318">
                  <c:v>438.88888888888891</c:v>
                </c:pt>
                <c:pt idx="319">
                  <c:v>440.27777777777777</c:v>
                </c:pt>
                <c:pt idx="320">
                  <c:v>441.66666666666669</c:v>
                </c:pt>
                <c:pt idx="321">
                  <c:v>443.05555555555554</c:v>
                </c:pt>
                <c:pt idx="322">
                  <c:v>444.44444444444446</c:v>
                </c:pt>
                <c:pt idx="323">
                  <c:v>445.83333333333331</c:v>
                </c:pt>
                <c:pt idx="324">
                  <c:v>447.22222222222223</c:v>
                </c:pt>
                <c:pt idx="325">
                  <c:v>448.61111111111109</c:v>
                </c:pt>
                <c:pt idx="326">
                  <c:v>450</c:v>
                </c:pt>
                <c:pt idx="327">
                  <c:v>451.38888888888891</c:v>
                </c:pt>
                <c:pt idx="328">
                  <c:v>452.77777777777777</c:v>
                </c:pt>
                <c:pt idx="329">
                  <c:v>454.16666666666669</c:v>
                </c:pt>
                <c:pt idx="330">
                  <c:v>455.55555555555554</c:v>
                </c:pt>
                <c:pt idx="331">
                  <c:v>456.94444444444446</c:v>
                </c:pt>
                <c:pt idx="332">
                  <c:v>458.33333333333331</c:v>
                </c:pt>
                <c:pt idx="333">
                  <c:v>459.72222222222223</c:v>
                </c:pt>
                <c:pt idx="334">
                  <c:v>461.11111111111109</c:v>
                </c:pt>
                <c:pt idx="335">
                  <c:v>462.5</c:v>
                </c:pt>
                <c:pt idx="336">
                  <c:v>463.88888888888891</c:v>
                </c:pt>
                <c:pt idx="337">
                  <c:v>465.27777777777777</c:v>
                </c:pt>
                <c:pt idx="338">
                  <c:v>466.66666666666669</c:v>
                </c:pt>
                <c:pt idx="339">
                  <c:v>468.05555555555554</c:v>
                </c:pt>
                <c:pt idx="340">
                  <c:v>469.44444444444446</c:v>
                </c:pt>
                <c:pt idx="341">
                  <c:v>470.83333333333331</c:v>
                </c:pt>
                <c:pt idx="342">
                  <c:v>472.22222222222223</c:v>
                </c:pt>
                <c:pt idx="343">
                  <c:v>473.61111111111109</c:v>
                </c:pt>
                <c:pt idx="344">
                  <c:v>475</c:v>
                </c:pt>
                <c:pt idx="345">
                  <c:v>476.38888888888891</c:v>
                </c:pt>
                <c:pt idx="346">
                  <c:v>477.77777777777777</c:v>
                </c:pt>
                <c:pt idx="347">
                  <c:v>479.16666666666669</c:v>
                </c:pt>
                <c:pt idx="348">
                  <c:v>480.55555555555554</c:v>
                </c:pt>
                <c:pt idx="349">
                  <c:v>481.94444444444446</c:v>
                </c:pt>
                <c:pt idx="350">
                  <c:v>483.33333333333331</c:v>
                </c:pt>
                <c:pt idx="351">
                  <c:v>484.72222222222223</c:v>
                </c:pt>
                <c:pt idx="352">
                  <c:v>486.11111111111109</c:v>
                </c:pt>
                <c:pt idx="353">
                  <c:v>487.5</c:v>
                </c:pt>
                <c:pt idx="354">
                  <c:v>488.88888888888891</c:v>
                </c:pt>
                <c:pt idx="355">
                  <c:v>490.27777777777777</c:v>
                </c:pt>
                <c:pt idx="356">
                  <c:v>491.66666666666669</c:v>
                </c:pt>
                <c:pt idx="357">
                  <c:v>493.05555555555554</c:v>
                </c:pt>
                <c:pt idx="358">
                  <c:v>494.44444444444446</c:v>
                </c:pt>
                <c:pt idx="359">
                  <c:v>495.83333333333331</c:v>
                </c:pt>
                <c:pt idx="360">
                  <c:v>497.22222222222223</c:v>
                </c:pt>
                <c:pt idx="361">
                  <c:v>498.61111111111109</c:v>
                </c:pt>
                <c:pt idx="362">
                  <c:v>500</c:v>
                </c:pt>
                <c:pt idx="363">
                  <c:v>501.38888888888891</c:v>
                </c:pt>
                <c:pt idx="364">
                  <c:v>502.77777777777777</c:v>
                </c:pt>
                <c:pt idx="365">
                  <c:v>504.16666666666669</c:v>
                </c:pt>
                <c:pt idx="366">
                  <c:v>505.55555555555554</c:v>
                </c:pt>
                <c:pt idx="367">
                  <c:v>506.94444444444446</c:v>
                </c:pt>
                <c:pt idx="368">
                  <c:v>508.33333333333331</c:v>
                </c:pt>
                <c:pt idx="369">
                  <c:v>509.72222222222223</c:v>
                </c:pt>
                <c:pt idx="370">
                  <c:v>511.11111111111109</c:v>
                </c:pt>
                <c:pt idx="371">
                  <c:v>512.5</c:v>
                </c:pt>
                <c:pt idx="372">
                  <c:v>513.88888888888891</c:v>
                </c:pt>
                <c:pt idx="373">
                  <c:v>515.27777777777783</c:v>
                </c:pt>
                <c:pt idx="374">
                  <c:v>516.66666666666663</c:v>
                </c:pt>
                <c:pt idx="375">
                  <c:v>518.05555555555554</c:v>
                </c:pt>
                <c:pt idx="376">
                  <c:v>519.44444444444446</c:v>
                </c:pt>
                <c:pt idx="377">
                  <c:v>520.83333333333337</c:v>
                </c:pt>
                <c:pt idx="378">
                  <c:v>522.22222222222217</c:v>
                </c:pt>
                <c:pt idx="379">
                  <c:v>523.61111111111109</c:v>
                </c:pt>
                <c:pt idx="380">
                  <c:v>525</c:v>
                </c:pt>
                <c:pt idx="381">
                  <c:v>526.38888888888891</c:v>
                </c:pt>
                <c:pt idx="382">
                  <c:v>527.77777777777783</c:v>
                </c:pt>
                <c:pt idx="383">
                  <c:v>529.16666666666663</c:v>
                </c:pt>
                <c:pt idx="384">
                  <c:v>530.55555555555554</c:v>
                </c:pt>
                <c:pt idx="385">
                  <c:v>531.94444444444446</c:v>
                </c:pt>
                <c:pt idx="386">
                  <c:v>533.33333333333337</c:v>
                </c:pt>
                <c:pt idx="387">
                  <c:v>534.72222222222217</c:v>
                </c:pt>
                <c:pt idx="388">
                  <c:v>536.11111111111109</c:v>
                </c:pt>
                <c:pt idx="389">
                  <c:v>537.5</c:v>
                </c:pt>
                <c:pt idx="390">
                  <c:v>538.88888888888891</c:v>
                </c:pt>
                <c:pt idx="391">
                  <c:v>540.27777777777783</c:v>
                </c:pt>
                <c:pt idx="392">
                  <c:v>541.66666666666663</c:v>
                </c:pt>
                <c:pt idx="393">
                  <c:v>543.05555555555554</c:v>
                </c:pt>
                <c:pt idx="394">
                  <c:v>544.44444444444446</c:v>
                </c:pt>
                <c:pt idx="395">
                  <c:v>545.83333333333337</c:v>
                </c:pt>
                <c:pt idx="396">
                  <c:v>547.22222222222217</c:v>
                </c:pt>
                <c:pt idx="397">
                  <c:v>548.61111111111109</c:v>
                </c:pt>
                <c:pt idx="398">
                  <c:v>550</c:v>
                </c:pt>
                <c:pt idx="399">
                  <c:v>551.38888888888891</c:v>
                </c:pt>
                <c:pt idx="400">
                  <c:v>552.77777777777783</c:v>
                </c:pt>
                <c:pt idx="401">
                  <c:v>554.16666666666663</c:v>
                </c:pt>
                <c:pt idx="402">
                  <c:v>555.55555555555554</c:v>
                </c:pt>
                <c:pt idx="403">
                  <c:v>556.94444444444446</c:v>
                </c:pt>
                <c:pt idx="404">
                  <c:v>558.33333333333337</c:v>
                </c:pt>
                <c:pt idx="405">
                  <c:v>559.72222222222217</c:v>
                </c:pt>
                <c:pt idx="406">
                  <c:v>561.11111111111109</c:v>
                </c:pt>
                <c:pt idx="407">
                  <c:v>562.5</c:v>
                </c:pt>
                <c:pt idx="408">
                  <c:v>563.88888888888891</c:v>
                </c:pt>
                <c:pt idx="409">
                  <c:v>565.27777777777783</c:v>
                </c:pt>
                <c:pt idx="410">
                  <c:v>566.66666666666663</c:v>
                </c:pt>
                <c:pt idx="411">
                  <c:v>568.05555555555554</c:v>
                </c:pt>
                <c:pt idx="412">
                  <c:v>569.44444444444446</c:v>
                </c:pt>
                <c:pt idx="413">
                  <c:v>570.83333333333337</c:v>
                </c:pt>
                <c:pt idx="414">
                  <c:v>572.22222222222217</c:v>
                </c:pt>
                <c:pt idx="415">
                  <c:v>573.61111111111109</c:v>
                </c:pt>
                <c:pt idx="416">
                  <c:v>575</c:v>
                </c:pt>
                <c:pt idx="417">
                  <c:v>576.38888888888891</c:v>
                </c:pt>
                <c:pt idx="418">
                  <c:v>577.77777777777783</c:v>
                </c:pt>
                <c:pt idx="419">
                  <c:v>579.16666666666663</c:v>
                </c:pt>
                <c:pt idx="420">
                  <c:v>580.55555555555554</c:v>
                </c:pt>
                <c:pt idx="421">
                  <c:v>581.94444444444446</c:v>
                </c:pt>
                <c:pt idx="422">
                  <c:v>583.33333333333337</c:v>
                </c:pt>
                <c:pt idx="423">
                  <c:v>584.72222222222217</c:v>
                </c:pt>
                <c:pt idx="424">
                  <c:v>586.11111111111109</c:v>
                </c:pt>
                <c:pt idx="425">
                  <c:v>587.5</c:v>
                </c:pt>
                <c:pt idx="426">
                  <c:v>588.88888888888891</c:v>
                </c:pt>
                <c:pt idx="427">
                  <c:v>590.27777777777783</c:v>
                </c:pt>
                <c:pt idx="428">
                  <c:v>591.66666666666663</c:v>
                </c:pt>
                <c:pt idx="429">
                  <c:v>593.05555555555554</c:v>
                </c:pt>
                <c:pt idx="430">
                  <c:v>594.44444444444446</c:v>
                </c:pt>
                <c:pt idx="431">
                  <c:v>595.83333333333337</c:v>
                </c:pt>
                <c:pt idx="432">
                  <c:v>597.22222222222217</c:v>
                </c:pt>
                <c:pt idx="433">
                  <c:v>598.61111111111109</c:v>
                </c:pt>
                <c:pt idx="434">
                  <c:v>600</c:v>
                </c:pt>
                <c:pt idx="435">
                  <c:v>601.38888888888891</c:v>
                </c:pt>
                <c:pt idx="436">
                  <c:v>602.77777777777783</c:v>
                </c:pt>
                <c:pt idx="437">
                  <c:v>604.16666666666663</c:v>
                </c:pt>
                <c:pt idx="438">
                  <c:v>605.55555555555554</c:v>
                </c:pt>
                <c:pt idx="439">
                  <c:v>606.94444444444446</c:v>
                </c:pt>
                <c:pt idx="440">
                  <c:v>608.33333333333337</c:v>
                </c:pt>
                <c:pt idx="441">
                  <c:v>609.72222222222217</c:v>
                </c:pt>
                <c:pt idx="442">
                  <c:v>611.11111111111109</c:v>
                </c:pt>
                <c:pt idx="443">
                  <c:v>612.5</c:v>
                </c:pt>
                <c:pt idx="444">
                  <c:v>613.88888888888891</c:v>
                </c:pt>
                <c:pt idx="445">
                  <c:v>615.27777777777783</c:v>
                </c:pt>
                <c:pt idx="446">
                  <c:v>616.66666666666663</c:v>
                </c:pt>
                <c:pt idx="447">
                  <c:v>618.05555555555554</c:v>
                </c:pt>
                <c:pt idx="448">
                  <c:v>619.44444444444446</c:v>
                </c:pt>
                <c:pt idx="449">
                  <c:v>620.83333333333337</c:v>
                </c:pt>
                <c:pt idx="450">
                  <c:v>622.22222222222217</c:v>
                </c:pt>
                <c:pt idx="451">
                  <c:v>623.61111111111109</c:v>
                </c:pt>
                <c:pt idx="452">
                  <c:v>625</c:v>
                </c:pt>
                <c:pt idx="453">
                  <c:v>626.38888888888891</c:v>
                </c:pt>
                <c:pt idx="454">
                  <c:v>627.77777777777783</c:v>
                </c:pt>
                <c:pt idx="455">
                  <c:v>629.16666666666663</c:v>
                </c:pt>
                <c:pt idx="456">
                  <c:v>630.55555555555554</c:v>
                </c:pt>
                <c:pt idx="457">
                  <c:v>631.94444444444446</c:v>
                </c:pt>
                <c:pt idx="458">
                  <c:v>633.33333333333337</c:v>
                </c:pt>
                <c:pt idx="459">
                  <c:v>634.72222222222217</c:v>
                </c:pt>
                <c:pt idx="460">
                  <c:v>636.11111111111109</c:v>
                </c:pt>
                <c:pt idx="461">
                  <c:v>637.5</c:v>
                </c:pt>
                <c:pt idx="462">
                  <c:v>638.88888888888891</c:v>
                </c:pt>
                <c:pt idx="463">
                  <c:v>640.27777777777783</c:v>
                </c:pt>
                <c:pt idx="464">
                  <c:v>641.66666666666663</c:v>
                </c:pt>
                <c:pt idx="465">
                  <c:v>643.05555555555554</c:v>
                </c:pt>
                <c:pt idx="466">
                  <c:v>644.44444444444446</c:v>
                </c:pt>
                <c:pt idx="467">
                  <c:v>645.83333333333337</c:v>
                </c:pt>
                <c:pt idx="468">
                  <c:v>647.22222222222217</c:v>
                </c:pt>
                <c:pt idx="469">
                  <c:v>648.61111111111109</c:v>
                </c:pt>
                <c:pt idx="470">
                  <c:v>650</c:v>
                </c:pt>
                <c:pt idx="471">
                  <c:v>651.38888888888891</c:v>
                </c:pt>
                <c:pt idx="472">
                  <c:v>652.77777777777783</c:v>
                </c:pt>
                <c:pt idx="473">
                  <c:v>654.16666666666663</c:v>
                </c:pt>
                <c:pt idx="474">
                  <c:v>655.55555555555554</c:v>
                </c:pt>
                <c:pt idx="475">
                  <c:v>656.94444444444446</c:v>
                </c:pt>
                <c:pt idx="476">
                  <c:v>658.33333333333337</c:v>
                </c:pt>
                <c:pt idx="477">
                  <c:v>659.72222222222217</c:v>
                </c:pt>
                <c:pt idx="478">
                  <c:v>661.11111111111109</c:v>
                </c:pt>
                <c:pt idx="479">
                  <c:v>662.5</c:v>
                </c:pt>
                <c:pt idx="480">
                  <c:v>663.88888888888891</c:v>
                </c:pt>
                <c:pt idx="481">
                  <c:v>665.27777777777783</c:v>
                </c:pt>
                <c:pt idx="482">
                  <c:v>666.66666666666663</c:v>
                </c:pt>
                <c:pt idx="483">
                  <c:v>668.05555555555554</c:v>
                </c:pt>
                <c:pt idx="484">
                  <c:v>669.44444444444446</c:v>
                </c:pt>
                <c:pt idx="485">
                  <c:v>670.83333333333337</c:v>
                </c:pt>
                <c:pt idx="486">
                  <c:v>672.22222222222217</c:v>
                </c:pt>
                <c:pt idx="487">
                  <c:v>673.61111111111109</c:v>
                </c:pt>
                <c:pt idx="488">
                  <c:v>675</c:v>
                </c:pt>
                <c:pt idx="489">
                  <c:v>676.38888888888891</c:v>
                </c:pt>
                <c:pt idx="490">
                  <c:v>677.77777777777783</c:v>
                </c:pt>
                <c:pt idx="491">
                  <c:v>679.16666666666663</c:v>
                </c:pt>
                <c:pt idx="492">
                  <c:v>680.55555555555554</c:v>
                </c:pt>
                <c:pt idx="493">
                  <c:v>681.94444444444446</c:v>
                </c:pt>
                <c:pt idx="494">
                  <c:v>683.33333333333337</c:v>
                </c:pt>
                <c:pt idx="495">
                  <c:v>684.72222222222217</c:v>
                </c:pt>
                <c:pt idx="496">
                  <c:v>686.11111111111109</c:v>
                </c:pt>
                <c:pt idx="497">
                  <c:v>687.5</c:v>
                </c:pt>
                <c:pt idx="498">
                  <c:v>688.88888888888891</c:v>
                </c:pt>
                <c:pt idx="499">
                  <c:v>690.27777777777783</c:v>
                </c:pt>
                <c:pt idx="500">
                  <c:v>691.66666666666663</c:v>
                </c:pt>
                <c:pt idx="501">
                  <c:v>693.05555555555554</c:v>
                </c:pt>
                <c:pt idx="502">
                  <c:v>694.44444444444446</c:v>
                </c:pt>
                <c:pt idx="503">
                  <c:v>695.83333333333337</c:v>
                </c:pt>
                <c:pt idx="504">
                  <c:v>697.22222222222217</c:v>
                </c:pt>
                <c:pt idx="505">
                  <c:v>698.61111111111109</c:v>
                </c:pt>
                <c:pt idx="506">
                  <c:v>700</c:v>
                </c:pt>
                <c:pt idx="507">
                  <c:v>701.38888888888891</c:v>
                </c:pt>
                <c:pt idx="508">
                  <c:v>702.77777777777783</c:v>
                </c:pt>
                <c:pt idx="509">
                  <c:v>704.16666666666663</c:v>
                </c:pt>
                <c:pt idx="510">
                  <c:v>705.55555555555554</c:v>
                </c:pt>
                <c:pt idx="511">
                  <c:v>706.94444444444446</c:v>
                </c:pt>
                <c:pt idx="512">
                  <c:v>708.33333333333337</c:v>
                </c:pt>
                <c:pt idx="513">
                  <c:v>709.72222222222217</c:v>
                </c:pt>
                <c:pt idx="514">
                  <c:v>711.11111111111109</c:v>
                </c:pt>
                <c:pt idx="515">
                  <c:v>712.5</c:v>
                </c:pt>
                <c:pt idx="516">
                  <c:v>713.88888888888891</c:v>
                </c:pt>
                <c:pt idx="517">
                  <c:v>715.27777777777783</c:v>
                </c:pt>
                <c:pt idx="518">
                  <c:v>716.66666666666663</c:v>
                </c:pt>
                <c:pt idx="519">
                  <c:v>718.05555555555554</c:v>
                </c:pt>
                <c:pt idx="520">
                  <c:v>719.44444444444446</c:v>
                </c:pt>
                <c:pt idx="521">
                  <c:v>720.83333333333337</c:v>
                </c:pt>
                <c:pt idx="522">
                  <c:v>722.22222222222217</c:v>
                </c:pt>
                <c:pt idx="523">
                  <c:v>723.61111111111109</c:v>
                </c:pt>
                <c:pt idx="524">
                  <c:v>725</c:v>
                </c:pt>
                <c:pt idx="525">
                  <c:v>726.38888888888891</c:v>
                </c:pt>
                <c:pt idx="526">
                  <c:v>727.77777777777783</c:v>
                </c:pt>
                <c:pt idx="527">
                  <c:v>729.16666666666663</c:v>
                </c:pt>
                <c:pt idx="528">
                  <c:v>730.55555555555554</c:v>
                </c:pt>
                <c:pt idx="529">
                  <c:v>731.94444444444446</c:v>
                </c:pt>
                <c:pt idx="530">
                  <c:v>733.33333333333337</c:v>
                </c:pt>
                <c:pt idx="531">
                  <c:v>734.72222222222217</c:v>
                </c:pt>
                <c:pt idx="532">
                  <c:v>736.11111111111109</c:v>
                </c:pt>
                <c:pt idx="533">
                  <c:v>737.5</c:v>
                </c:pt>
                <c:pt idx="534">
                  <c:v>738.88888888888891</c:v>
                </c:pt>
                <c:pt idx="535">
                  <c:v>740.27777777777783</c:v>
                </c:pt>
                <c:pt idx="536">
                  <c:v>741.66666666666663</c:v>
                </c:pt>
                <c:pt idx="537">
                  <c:v>743.05555555555554</c:v>
                </c:pt>
                <c:pt idx="538">
                  <c:v>744.44444444444446</c:v>
                </c:pt>
                <c:pt idx="539">
                  <c:v>745.83333333333337</c:v>
                </c:pt>
                <c:pt idx="540">
                  <c:v>747.22222222222217</c:v>
                </c:pt>
                <c:pt idx="541">
                  <c:v>748.61111111111109</c:v>
                </c:pt>
                <c:pt idx="542">
                  <c:v>750</c:v>
                </c:pt>
                <c:pt idx="543">
                  <c:v>751.38888888888891</c:v>
                </c:pt>
                <c:pt idx="544">
                  <c:v>752.77777777777783</c:v>
                </c:pt>
                <c:pt idx="545">
                  <c:v>754.16666666666663</c:v>
                </c:pt>
                <c:pt idx="546">
                  <c:v>755.55555555555554</c:v>
                </c:pt>
                <c:pt idx="547">
                  <c:v>756.94444444444446</c:v>
                </c:pt>
                <c:pt idx="548">
                  <c:v>758.33333333333337</c:v>
                </c:pt>
                <c:pt idx="549">
                  <c:v>759.72222222222217</c:v>
                </c:pt>
                <c:pt idx="550">
                  <c:v>761.11111111111109</c:v>
                </c:pt>
                <c:pt idx="551">
                  <c:v>762.5</c:v>
                </c:pt>
                <c:pt idx="552">
                  <c:v>763.88888888888891</c:v>
                </c:pt>
                <c:pt idx="553">
                  <c:v>765.27777777777783</c:v>
                </c:pt>
                <c:pt idx="554">
                  <c:v>766.66666666666663</c:v>
                </c:pt>
                <c:pt idx="555">
                  <c:v>768.05555555555554</c:v>
                </c:pt>
                <c:pt idx="556">
                  <c:v>769.44444444444446</c:v>
                </c:pt>
                <c:pt idx="557">
                  <c:v>770.83333333333337</c:v>
                </c:pt>
                <c:pt idx="558">
                  <c:v>772.22222222222217</c:v>
                </c:pt>
                <c:pt idx="559">
                  <c:v>773.61111111111109</c:v>
                </c:pt>
                <c:pt idx="560">
                  <c:v>775</c:v>
                </c:pt>
                <c:pt idx="561">
                  <c:v>776.38888888888891</c:v>
                </c:pt>
                <c:pt idx="562">
                  <c:v>777.77777777777783</c:v>
                </c:pt>
                <c:pt idx="563">
                  <c:v>779.16666666666663</c:v>
                </c:pt>
                <c:pt idx="564">
                  <c:v>780.55555555555554</c:v>
                </c:pt>
                <c:pt idx="565">
                  <c:v>781.94444444444446</c:v>
                </c:pt>
                <c:pt idx="566">
                  <c:v>783.33333333333337</c:v>
                </c:pt>
                <c:pt idx="567">
                  <c:v>784.72222222222217</c:v>
                </c:pt>
                <c:pt idx="568">
                  <c:v>786.11111111111109</c:v>
                </c:pt>
                <c:pt idx="569">
                  <c:v>787.5</c:v>
                </c:pt>
                <c:pt idx="570">
                  <c:v>788.88888888888891</c:v>
                </c:pt>
                <c:pt idx="571">
                  <c:v>790.27777777777783</c:v>
                </c:pt>
                <c:pt idx="572">
                  <c:v>791.66666666666663</c:v>
                </c:pt>
                <c:pt idx="573">
                  <c:v>793.05555555555554</c:v>
                </c:pt>
                <c:pt idx="574">
                  <c:v>794.44444444444446</c:v>
                </c:pt>
                <c:pt idx="575">
                  <c:v>795.83333333333337</c:v>
                </c:pt>
                <c:pt idx="576">
                  <c:v>797.22222222222217</c:v>
                </c:pt>
                <c:pt idx="577">
                  <c:v>798.61111111111109</c:v>
                </c:pt>
                <c:pt idx="578">
                  <c:v>800</c:v>
                </c:pt>
                <c:pt idx="579">
                  <c:v>801.38888888888891</c:v>
                </c:pt>
                <c:pt idx="580">
                  <c:v>802.77777777777783</c:v>
                </c:pt>
                <c:pt idx="581">
                  <c:v>804.16666666666663</c:v>
                </c:pt>
                <c:pt idx="582">
                  <c:v>805.55555555555554</c:v>
                </c:pt>
                <c:pt idx="583">
                  <c:v>806.94444444444446</c:v>
                </c:pt>
                <c:pt idx="584">
                  <c:v>808.33333333333337</c:v>
                </c:pt>
                <c:pt idx="585">
                  <c:v>809.72222222222217</c:v>
                </c:pt>
                <c:pt idx="586">
                  <c:v>811.11111111111109</c:v>
                </c:pt>
                <c:pt idx="587">
                  <c:v>812.5</c:v>
                </c:pt>
                <c:pt idx="588">
                  <c:v>813.88888888888891</c:v>
                </c:pt>
                <c:pt idx="589">
                  <c:v>815.27777777777783</c:v>
                </c:pt>
                <c:pt idx="590">
                  <c:v>816.66666666666663</c:v>
                </c:pt>
                <c:pt idx="591">
                  <c:v>818.05555555555554</c:v>
                </c:pt>
                <c:pt idx="592">
                  <c:v>819.44444444444446</c:v>
                </c:pt>
                <c:pt idx="593">
                  <c:v>820.83333333333337</c:v>
                </c:pt>
                <c:pt idx="594">
                  <c:v>822.22222222222217</c:v>
                </c:pt>
                <c:pt idx="595">
                  <c:v>823.61111111111109</c:v>
                </c:pt>
                <c:pt idx="596">
                  <c:v>825</c:v>
                </c:pt>
                <c:pt idx="597">
                  <c:v>826.38888888888891</c:v>
                </c:pt>
                <c:pt idx="598">
                  <c:v>827.77777777777783</c:v>
                </c:pt>
                <c:pt idx="599">
                  <c:v>829.16666666666663</c:v>
                </c:pt>
                <c:pt idx="600">
                  <c:v>830.55555555555554</c:v>
                </c:pt>
                <c:pt idx="601">
                  <c:v>831.94444444444446</c:v>
                </c:pt>
                <c:pt idx="602">
                  <c:v>833.33333333333337</c:v>
                </c:pt>
                <c:pt idx="603">
                  <c:v>834.72222222222217</c:v>
                </c:pt>
                <c:pt idx="604">
                  <c:v>836.11111111111109</c:v>
                </c:pt>
                <c:pt idx="605">
                  <c:v>837.5</c:v>
                </c:pt>
                <c:pt idx="606">
                  <c:v>838.88888888888891</c:v>
                </c:pt>
                <c:pt idx="607">
                  <c:v>840.27777777777783</c:v>
                </c:pt>
                <c:pt idx="608">
                  <c:v>841.66666666666663</c:v>
                </c:pt>
                <c:pt idx="609">
                  <c:v>843.05555555555554</c:v>
                </c:pt>
                <c:pt idx="610">
                  <c:v>844.44444444444446</c:v>
                </c:pt>
                <c:pt idx="611">
                  <c:v>845.83333333333337</c:v>
                </c:pt>
                <c:pt idx="612">
                  <c:v>847.22222222222217</c:v>
                </c:pt>
                <c:pt idx="613">
                  <c:v>848.61111111111109</c:v>
                </c:pt>
                <c:pt idx="614">
                  <c:v>850</c:v>
                </c:pt>
                <c:pt idx="615">
                  <c:v>851.38888888888891</c:v>
                </c:pt>
                <c:pt idx="616">
                  <c:v>852.77777777777783</c:v>
                </c:pt>
                <c:pt idx="617">
                  <c:v>854.16666666666663</c:v>
                </c:pt>
                <c:pt idx="618">
                  <c:v>855.55555555555554</c:v>
                </c:pt>
                <c:pt idx="619">
                  <c:v>856.94444444444446</c:v>
                </c:pt>
                <c:pt idx="620">
                  <c:v>858.33333333333337</c:v>
                </c:pt>
                <c:pt idx="621">
                  <c:v>859.72222222222217</c:v>
                </c:pt>
                <c:pt idx="622">
                  <c:v>861.11111111111109</c:v>
                </c:pt>
                <c:pt idx="623">
                  <c:v>862.5</c:v>
                </c:pt>
                <c:pt idx="624">
                  <c:v>863.88888888888891</c:v>
                </c:pt>
                <c:pt idx="625">
                  <c:v>865.27777777777783</c:v>
                </c:pt>
                <c:pt idx="626">
                  <c:v>866.66666666666663</c:v>
                </c:pt>
                <c:pt idx="627">
                  <c:v>868.05555555555554</c:v>
                </c:pt>
                <c:pt idx="628">
                  <c:v>869.44444444444446</c:v>
                </c:pt>
                <c:pt idx="629">
                  <c:v>870.83333333333337</c:v>
                </c:pt>
                <c:pt idx="630">
                  <c:v>872.22222222222217</c:v>
                </c:pt>
                <c:pt idx="631">
                  <c:v>873.61111111111109</c:v>
                </c:pt>
                <c:pt idx="632">
                  <c:v>875</c:v>
                </c:pt>
                <c:pt idx="633">
                  <c:v>876.38888888888891</c:v>
                </c:pt>
                <c:pt idx="634">
                  <c:v>877.77777777777783</c:v>
                </c:pt>
                <c:pt idx="635">
                  <c:v>879.16666666666663</c:v>
                </c:pt>
                <c:pt idx="636">
                  <c:v>880.55555555555554</c:v>
                </c:pt>
                <c:pt idx="637">
                  <c:v>881.94444444444446</c:v>
                </c:pt>
                <c:pt idx="638">
                  <c:v>883.33333333333337</c:v>
                </c:pt>
                <c:pt idx="639">
                  <c:v>884.72222222222217</c:v>
                </c:pt>
                <c:pt idx="640">
                  <c:v>886.11111111111109</c:v>
                </c:pt>
                <c:pt idx="641">
                  <c:v>887.5</c:v>
                </c:pt>
                <c:pt idx="642">
                  <c:v>888.88888888888891</c:v>
                </c:pt>
                <c:pt idx="643">
                  <c:v>890.27777777777783</c:v>
                </c:pt>
                <c:pt idx="644">
                  <c:v>891.66666666666663</c:v>
                </c:pt>
                <c:pt idx="645">
                  <c:v>893.05555555555554</c:v>
                </c:pt>
                <c:pt idx="646">
                  <c:v>894.44444444444446</c:v>
                </c:pt>
                <c:pt idx="647">
                  <c:v>895.83333333333337</c:v>
                </c:pt>
                <c:pt idx="648">
                  <c:v>897.22222222222217</c:v>
                </c:pt>
                <c:pt idx="649">
                  <c:v>898.61111111111109</c:v>
                </c:pt>
                <c:pt idx="650">
                  <c:v>900</c:v>
                </c:pt>
                <c:pt idx="651">
                  <c:v>901.38888888888891</c:v>
                </c:pt>
                <c:pt idx="652">
                  <c:v>902.77777777777783</c:v>
                </c:pt>
                <c:pt idx="653">
                  <c:v>904.16666666666663</c:v>
                </c:pt>
                <c:pt idx="654">
                  <c:v>905.55555555555554</c:v>
                </c:pt>
                <c:pt idx="655">
                  <c:v>906.94444444444446</c:v>
                </c:pt>
                <c:pt idx="656">
                  <c:v>908.33333333333337</c:v>
                </c:pt>
                <c:pt idx="657">
                  <c:v>909.72222222222217</c:v>
                </c:pt>
                <c:pt idx="658">
                  <c:v>911.11111111111109</c:v>
                </c:pt>
                <c:pt idx="659">
                  <c:v>912.5</c:v>
                </c:pt>
                <c:pt idx="660">
                  <c:v>913.88888888888891</c:v>
                </c:pt>
                <c:pt idx="661">
                  <c:v>915.27777777777783</c:v>
                </c:pt>
                <c:pt idx="662">
                  <c:v>916.66666666666663</c:v>
                </c:pt>
                <c:pt idx="663">
                  <c:v>918.05555555555554</c:v>
                </c:pt>
                <c:pt idx="664">
                  <c:v>919.44444444444446</c:v>
                </c:pt>
                <c:pt idx="665">
                  <c:v>920.83333333333337</c:v>
                </c:pt>
                <c:pt idx="666">
                  <c:v>922.22222222222217</c:v>
                </c:pt>
                <c:pt idx="667">
                  <c:v>923.61111111111109</c:v>
                </c:pt>
                <c:pt idx="668">
                  <c:v>925</c:v>
                </c:pt>
                <c:pt idx="669">
                  <c:v>926.38888888888891</c:v>
                </c:pt>
                <c:pt idx="670">
                  <c:v>927.77777777777783</c:v>
                </c:pt>
                <c:pt idx="671">
                  <c:v>929.16666666666663</c:v>
                </c:pt>
                <c:pt idx="672">
                  <c:v>930.55555555555554</c:v>
                </c:pt>
                <c:pt idx="673">
                  <c:v>931.94444444444446</c:v>
                </c:pt>
                <c:pt idx="674">
                  <c:v>933.33333333333337</c:v>
                </c:pt>
                <c:pt idx="675">
                  <c:v>1000</c:v>
                </c:pt>
                <c:pt idx="676" formatCode="General">
                  <c:v>1000</c:v>
                </c:pt>
              </c:numCache>
            </c:numRef>
          </c:cat>
          <c:val>
            <c:numRef>
              <c:f>Plots!$Z$3:$Z$679</c:f>
              <c:numCache>
                <c:formatCode>General</c:formatCode>
                <c:ptCount val="677"/>
                <c:pt idx="0">
                  <c:v>0</c:v>
                </c:pt>
                <c:pt idx="1">
                  <c:v>0</c:v>
                </c:pt>
                <c:pt idx="2">
                  <c:v>976.3</c:v>
                </c:pt>
                <c:pt idx="3">
                  <c:v>976.3</c:v>
                </c:pt>
                <c:pt idx="4">
                  <c:v>976.3</c:v>
                </c:pt>
                <c:pt idx="5">
                  <c:v>976.3</c:v>
                </c:pt>
                <c:pt idx="6">
                  <c:v>976.3</c:v>
                </c:pt>
                <c:pt idx="7">
                  <c:v>976.3</c:v>
                </c:pt>
                <c:pt idx="8">
                  <c:v>976.3</c:v>
                </c:pt>
                <c:pt idx="9">
                  <c:v>976.3</c:v>
                </c:pt>
                <c:pt idx="10">
                  <c:v>976.3</c:v>
                </c:pt>
                <c:pt idx="11">
                  <c:v>976.3</c:v>
                </c:pt>
                <c:pt idx="12">
                  <c:v>976.3</c:v>
                </c:pt>
                <c:pt idx="13">
                  <c:v>976.3</c:v>
                </c:pt>
                <c:pt idx="14">
                  <c:v>976.3</c:v>
                </c:pt>
                <c:pt idx="15">
                  <c:v>976.3</c:v>
                </c:pt>
                <c:pt idx="16">
                  <c:v>976.4</c:v>
                </c:pt>
                <c:pt idx="17">
                  <c:v>976.4</c:v>
                </c:pt>
                <c:pt idx="18">
                  <c:v>976.4</c:v>
                </c:pt>
                <c:pt idx="19">
                  <c:v>976.4</c:v>
                </c:pt>
                <c:pt idx="20">
                  <c:v>976.4</c:v>
                </c:pt>
                <c:pt idx="21">
                  <c:v>976.5</c:v>
                </c:pt>
                <c:pt idx="22">
                  <c:v>976.5</c:v>
                </c:pt>
                <c:pt idx="23">
                  <c:v>976.5</c:v>
                </c:pt>
                <c:pt idx="24">
                  <c:v>976.5</c:v>
                </c:pt>
                <c:pt idx="25">
                  <c:v>976.5</c:v>
                </c:pt>
                <c:pt idx="26">
                  <c:v>976.6</c:v>
                </c:pt>
                <c:pt idx="27">
                  <c:v>976.6</c:v>
                </c:pt>
                <c:pt idx="28">
                  <c:v>976.6</c:v>
                </c:pt>
                <c:pt idx="29">
                  <c:v>976.6</c:v>
                </c:pt>
                <c:pt idx="30">
                  <c:v>976.6</c:v>
                </c:pt>
                <c:pt idx="31">
                  <c:v>976.6</c:v>
                </c:pt>
                <c:pt idx="32">
                  <c:v>976.6</c:v>
                </c:pt>
                <c:pt idx="33">
                  <c:v>976.7</c:v>
                </c:pt>
                <c:pt idx="34">
                  <c:v>976.7</c:v>
                </c:pt>
                <c:pt idx="35">
                  <c:v>976.7</c:v>
                </c:pt>
                <c:pt idx="36">
                  <c:v>976.7</c:v>
                </c:pt>
                <c:pt idx="37">
                  <c:v>976.7</c:v>
                </c:pt>
                <c:pt idx="38">
                  <c:v>976.7</c:v>
                </c:pt>
                <c:pt idx="39">
                  <c:v>976.7</c:v>
                </c:pt>
                <c:pt idx="40">
                  <c:v>976.8</c:v>
                </c:pt>
                <c:pt idx="41">
                  <c:v>976.8</c:v>
                </c:pt>
                <c:pt idx="42">
                  <c:v>976.8</c:v>
                </c:pt>
                <c:pt idx="43">
                  <c:v>976.8</c:v>
                </c:pt>
                <c:pt idx="44">
                  <c:v>976.8</c:v>
                </c:pt>
                <c:pt idx="45">
                  <c:v>976.8</c:v>
                </c:pt>
                <c:pt idx="46">
                  <c:v>976.8</c:v>
                </c:pt>
                <c:pt idx="47">
                  <c:v>976.8</c:v>
                </c:pt>
                <c:pt idx="48">
                  <c:v>976.9</c:v>
                </c:pt>
                <c:pt idx="49">
                  <c:v>976.9</c:v>
                </c:pt>
                <c:pt idx="50">
                  <c:v>976.9</c:v>
                </c:pt>
                <c:pt idx="51">
                  <c:v>976.9</c:v>
                </c:pt>
                <c:pt idx="52">
                  <c:v>976.9</c:v>
                </c:pt>
                <c:pt idx="53">
                  <c:v>977</c:v>
                </c:pt>
                <c:pt idx="54">
                  <c:v>977.1</c:v>
                </c:pt>
                <c:pt idx="55">
                  <c:v>977.3</c:v>
                </c:pt>
                <c:pt idx="56">
                  <c:v>977.5</c:v>
                </c:pt>
                <c:pt idx="57">
                  <c:v>977.8</c:v>
                </c:pt>
                <c:pt idx="58">
                  <c:v>978.1</c:v>
                </c:pt>
                <c:pt idx="59">
                  <c:v>978.6</c:v>
                </c:pt>
                <c:pt idx="60">
                  <c:v>979.1</c:v>
                </c:pt>
                <c:pt idx="61">
                  <c:v>979.6</c:v>
                </c:pt>
                <c:pt idx="62">
                  <c:v>980.2</c:v>
                </c:pt>
                <c:pt idx="63">
                  <c:v>980.9</c:v>
                </c:pt>
                <c:pt idx="64">
                  <c:v>981.4</c:v>
                </c:pt>
                <c:pt idx="65">
                  <c:v>981.6</c:v>
                </c:pt>
                <c:pt idx="66">
                  <c:v>981.7</c:v>
                </c:pt>
                <c:pt idx="67">
                  <c:v>981.9</c:v>
                </c:pt>
                <c:pt idx="68">
                  <c:v>982.2</c:v>
                </c:pt>
                <c:pt idx="69">
                  <c:v>982.4</c:v>
                </c:pt>
                <c:pt idx="70">
                  <c:v>982.7</c:v>
                </c:pt>
                <c:pt idx="71">
                  <c:v>983</c:v>
                </c:pt>
                <c:pt idx="72">
                  <c:v>983.2</c:v>
                </c:pt>
                <c:pt idx="73">
                  <c:v>983.4</c:v>
                </c:pt>
                <c:pt idx="74">
                  <c:v>983.7</c:v>
                </c:pt>
                <c:pt idx="75">
                  <c:v>983.9</c:v>
                </c:pt>
                <c:pt idx="76">
                  <c:v>984.2</c:v>
                </c:pt>
                <c:pt idx="77">
                  <c:v>984.4</c:v>
                </c:pt>
                <c:pt idx="78">
                  <c:v>984.6</c:v>
                </c:pt>
                <c:pt idx="79">
                  <c:v>984.8</c:v>
                </c:pt>
                <c:pt idx="80">
                  <c:v>985.1</c:v>
                </c:pt>
                <c:pt idx="81">
                  <c:v>985.3</c:v>
                </c:pt>
                <c:pt idx="82">
                  <c:v>985.5</c:v>
                </c:pt>
                <c:pt idx="83">
                  <c:v>985.8</c:v>
                </c:pt>
                <c:pt idx="84">
                  <c:v>986</c:v>
                </c:pt>
                <c:pt idx="85">
                  <c:v>986.2</c:v>
                </c:pt>
                <c:pt idx="86">
                  <c:v>986.5</c:v>
                </c:pt>
                <c:pt idx="87">
                  <c:v>986.7</c:v>
                </c:pt>
                <c:pt idx="88">
                  <c:v>987</c:v>
                </c:pt>
                <c:pt idx="89">
                  <c:v>987.2</c:v>
                </c:pt>
                <c:pt idx="90">
                  <c:v>987.5</c:v>
                </c:pt>
                <c:pt idx="91">
                  <c:v>987.7</c:v>
                </c:pt>
                <c:pt idx="92">
                  <c:v>987.9</c:v>
                </c:pt>
                <c:pt idx="93">
                  <c:v>988.1</c:v>
                </c:pt>
                <c:pt idx="94">
                  <c:v>988.4</c:v>
                </c:pt>
                <c:pt idx="95">
                  <c:v>988.6</c:v>
                </c:pt>
                <c:pt idx="96">
                  <c:v>988.9</c:v>
                </c:pt>
                <c:pt idx="97">
                  <c:v>989.1</c:v>
                </c:pt>
                <c:pt idx="98">
                  <c:v>989.4</c:v>
                </c:pt>
                <c:pt idx="99">
                  <c:v>989.6</c:v>
                </c:pt>
                <c:pt idx="100">
                  <c:v>989.9</c:v>
                </c:pt>
                <c:pt idx="101">
                  <c:v>990.2</c:v>
                </c:pt>
                <c:pt idx="102">
                  <c:v>990.4</c:v>
                </c:pt>
                <c:pt idx="103">
                  <c:v>990.7</c:v>
                </c:pt>
                <c:pt idx="104">
                  <c:v>991</c:v>
                </c:pt>
                <c:pt idx="105">
                  <c:v>991.3</c:v>
                </c:pt>
                <c:pt idx="106">
                  <c:v>991.6</c:v>
                </c:pt>
                <c:pt idx="107">
                  <c:v>991.9</c:v>
                </c:pt>
                <c:pt idx="108">
                  <c:v>992.2</c:v>
                </c:pt>
                <c:pt idx="109">
                  <c:v>992.5</c:v>
                </c:pt>
                <c:pt idx="110">
                  <c:v>992.8</c:v>
                </c:pt>
                <c:pt idx="111">
                  <c:v>993.1</c:v>
                </c:pt>
                <c:pt idx="112">
                  <c:v>993.4</c:v>
                </c:pt>
                <c:pt idx="113">
                  <c:v>993.8</c:v>
                </c:pt>
                <c:pt idx="114">
                  <c:v>994.1</c:v>
                </c:pt>
                <c:pt idx="115">
                  <c:v>994.5</c:v>
                </c:pt>
                <c:pt idx="116">
                  <c:v>994.8</c:v>
                </c:pt>
                <c:pt idx="117">
                  <c:v>995.2</c:v>
                </c:pt>
                <c:pt idx="118">
                  <c:v>995.6</c:v>
                </c:pt>
                <c:pt idx="119">
                  <c:v>995.9</c:v>
                </c:pt>
                <c:pt idx="120">
                  <c:v>996.3</c:v>
                </c:pt>
                <c:pt idx="121">
                  <c:v>996.7</c:v>
                </c:pt>
                <c:pt idx="122">
                  <c:v>997.1</c:v>
                </c:pt>
                <c:pt idx="123">
                  <c:v>997.5</c:v>
                </c:pt>
                <c:pt idx="124">
                  <c:v>997.9</c:v>
                </c:pt>
                <c:pt idx="125">
                  <c:v>998.3</c:v>
                </c:pt>
                <c:pt idx="126">
                  <c:v>998.7</c:v>
                </c:pt>
                <c:pt idx="127">
                  <c:v>999.1</c:v>
                </c:pt>
                <c:pt idx="128">
                  <c:v>999.5</c:v>
                </c:pt>
                <c:pt idx="129">
                  <c:v>1000</c:v>
                </c:pt>
                <c:pt idx="130">
                  <c:v>1000.4</c:v>
                </c:pt>
                <c:pt idx="131">
                  <c:v>1000.8</c:v>
                </c:pt>
                <c:pt idx="132">
                  <c:v>1001.3</c:v>
                </c:pt>
                <c:pt idx="133">
                  <c:v>1001.7</c:v>
                </c:pt>
                <c:pt idx="134">
                  <c:v>1002.1</c:v>
                </c:pt>
                <c:pt idx="135">
                  <c:v>1002.6</c:v>
                </c:pt>
                <c:pt idx="136">
                  <c:v>1003.1</c:v>
                </c:pt>
                <c:pt idx="137">
                  <c:v>1003.6</c:v>
                </c:pt>
                <c:pt idx="138">
                  <c:v>1004.2</c:v>
                </c:pt>
                <c:pt idx="139">
                  <c:v>1004.7</c:v>
                </c:pt>
                <c:pt idx="140">
                  <c:v>1005.3</c:v>
                </c:pt>
                <c:pt idx="141">
                  <c:v>1005.9</c:v>
                </c:pt>
                <c:pt idx="142">
                  <c:v>1006.5</c:v>
                </c:pt>
                <c:pt idx="143">
                  <c:v>1007.1</c:v>
                </c:pt>
                <c:pt idx="144">
                  <c:v>1007.7</c:v>
                </c:pt>
                <c:pt idx="145">
                  <c:v>1008.4</c:v>
                </c:pt>
                <c:pt idx="146">
                  <c:v>1009</c:v>
                </c:pt>
                <c:pt idx="147">
                  <c:v>1009.7</c:v>
                </c:pt>
                <c:pt idx="148">
                  <c:v>1010.4</c:v>
                </c:pt>
                <c:pt idx="149">
                  <c:v>1011.1</c:v>
                </c:pt>
                <c:pt idx="150">
                  <c:v>1011.8</c:v>
                </c:pt>
                <c:pt idx="151">
                  <c:v>1012.6</c:v>
                </c:pt>
                <c:pt idx="152">
                  <c:v>1013.3</c:v>
                </c:pt>
                <c:pt idx="153">
                  <c:v>1014.1</c:v>
                </c:pt>
                <c:pt idx="154">
                  <c:v>1014.9</c:v>
                </c:pt>
                <c:pt idx="155">
                  <c:v>1015.8</c:v>
                </c:pt>
                <c:pt idx="156">
                  <c:v>1016.7</c:v>
                </c:pt>
                <c:pt idx="157">
                  <c:v>1017.8</c:v>
                </c:pt>
                <c:pt idx="158">
                  <c:v>1018.8</c:v>
                </c:pt>
                <c:pt idx="159">
                  <c:v>1020</c:v>
                </c:pt>
                <c:pt idx="160">
                  <c:v>1021.3</c:v>
                </c:pt>
                <c:pt idx="161">
                  <c:v>1022.7</c:v>
                </c:pt>
                <c:pt idx="162">
                  <c:v>1024.4000000000001</c:v>
                </c:pt>
                <c:pt idx="163">
                  <c:v>1026.2</c:v>
                </c:pt>
                <c:pt idx="164">
                  <c:v>1028.2</c:v>
                </c:pt>
                <c:pt idx="165">
                  <c:v>1030.4000000000001</c:v>
                </c:pt>
                <c:pt idx="166">
                  <c:v>1032.7</c:v>
                </c:pt>
                <c:pt idx="167">
                  <c:v>1035.2</c:v>
                </c:pt>
                <c:pt idx="168">
                  <c:v>1037.7</c:v>
                </c:pt>
                <c:pt idx="169">
                  <c:v>1040.4000000000001</c:v>
                </c:pt>
                <c:pt idx="170">
                  <c:v>1043.2</c:v>
                </c:pt>
                <c:pt idx="171">
                  <c:v>1046</c:v>
                </c:pt>
                <c:pt idx="172">
                  <c:v>1048.8</c:v>
                </c:pt>
                <c:pt idx="173">
                  <c:v>1051.5999999999999</c:v>
                </c:pt>
                <c:pt idx="174">
                  <c:v>1054.3</c:v>
                </c:pt>
                <c:pt idx="175">
                  <c:v>1056.9000000000001</c:v>
                </c:pt>
                <c:pt idx="176">
                  <c:v>1059.2</c:v>
                </c:pt>
                <c:pt idx="177">
                  <c:v>1061.4000000000001</c:v>
                </c:pt>
                <c:pt idx="178">
                  <c:v>1063.3</c:v>
                </c:pt>
                <c:pt idx="179">
                  <c:v>1065</c:v>
                </c:pt>
                <c:pt idx="180">
                  <c:v>1066.4000000000001</c:v>
                </c:pt>
                <c:pt idx="181">
                  <c:v>1067.7</c:v>
                </c:pt>
                <c:pt idx="182">
                  <c:v>1068.8</c:v>
                </c:pt>
                <c:pt idx="183">
                  <c:v>1069.7</c:v>
                </c:pt>
                <c:pt idx="184">
                  <c:v>1070.5</c:v>
                </c:pt>
                <c:pt idx="185">
                  <c:v>1071.0999999999999</c:v>
                </c:pt>
                <c:pt idx="186">
                  <c:v>1071.5999999999999</c:v>
                </c:pt>
                <c:pt idx="187">
                  <c:v>1072</c:v>
                </c:pt>
                <c:pt idx="188">
                  <c:v>1072.3</c:v>
                </c:pt>
                <c:pt idx="189">
                  <c:v>1072.5999999999999</c:v>
                </c:pt>
                <c:pt idx="190">
                  <c:v>1072.7</c:v>
                </c:pt>
                <c:pt idx="191">
                  <c:v>1072.8</c:v>
                </c:pt>
                <c:pt idx="192">
                  <c:v>1072.9000000000001</c:v>
                </c:pt>
                <c:pt idx="193">
                  <c:v>1072.9000000000001</c:v>
                </c:pt>
                <c:pt idx="194">
                  <c:v>1072.8</c:v>
                </c:pt>
                <c:pt idx="195">
                  <c:v>1072.7</c:v>
                </c:pt>
                <c:pt idx="196">
                  <c:v>1072.5999999999999</c:v>
                </c:pt>
                <c:pt idx="197">
                  <c:v>1072.4000000000001</c:v>
                </c:pt>
                <c:pt idx="198">
                  <c:v>1071.8</c:v>
                </c:pt>
                <c:pt idx="199">
                  <c:v>1071.2</c:v>
                </c:pt>
                <c:pt idx="200">
                  <c:v>1070.7</c:v>
                </c:pt>
                <c:pt idx="201">
                  <c:v>1070.0999999999999</c:v>
                </c:pt>
                <c:pt idx="202">
                  <c:v>1069.5999999999999</c:v>
                </c:pt>
                <c:pt idx="203">
                  <c:v>1069.0999999999999</c:v>
                </c:pt>
                <c:pt idx="204">
                  <c:v>1068.5999999999999</c:v>
                </c:pt>
                <c:pt idx="205">
                  <c:v>1068.0999999999999</c:v>
                </c:pt>
                <c:pt idx="206">
                  <c:v>1067.5999999999999</c:v>
                </c:pt>
                <c:pt idx="207">
                  <c:v>1067.2</c:v>
                </c:pt>
                <c:pt idx="208">
                  <c:v>1066.7</c:v>
                </c:pt>
                <c:pt idx="209">
                  <c:v>1066.3</c:v>
                </c:pt>
                <c:pt idx="210">
                  <c:v>1065.9000000000001</c:v>
                </c:pt>
                <c:pt idx="211">
                  <c:v>1065.5</c:v>
                </c:pt>
                <c:pt idx="212">
                  <c:v>1065.0999999999999</c:v>
                </c:pt>
                <c:pt idx="213">
                  <c:v>1064.7</c:v>
                </c:pt>
                <c:pt idx="214">
                  <c:v>1064.4000000000001</c:v>
                </c:pt>
                <c:pt idx="215">
                  <c:v>1064</c:v>
                </c:pt>
                <c:pt idx="216">
                  <c:v>1063.7</c:v>
                </c:pt>
                <c:pt idx="217">
                  <c:v>1063.4000000000001</c:v>
                </c:pt>
                <c:pt idx="218">
                  <c:v>1063</c:v>
                </c:pt>
                <c:pt idx="219">
                  <c:v>1062.7</c:v>
                </c:pt>
                <c:pt idx="220">
                  <c:v>1062.5</c:v>
                </c:pt>
                <c:pt idx="221">
                  <c:v>1062.2</c:v>
                </c:pt>
                <c:pt idx="222">
                  <c:v>1061.9000000000001</c:v>
                </c:pt>
                <c:pt idx="223">
                  <c:v>1061.7</c:v>
                </c:pt>
                <c:pt idx="224">
                  <c:v>1061.4000000000001</c:v>
                </c:pt>
                <c:pt idx="225">
                  <c:v>1061.2</c:v>
                </c:pt>
                <c:pt idx="226">
                  <c:v>1060.9000000000001</c:v>
                </c:pt>
                <c:pt idx="227">
                  <c:v>1060.7</c:v>
                </c:pt>
                <c:pt idx="228">
                  <c:v>1060.5</c:v>
                </c:pt>
                <c:pt idx="229">
                  <c:v>1060.3</c:v>
                </c:pt>
                <c:pt idx="230">
                  <c:v>1060</c:v>
                </c:pt>
                <c:pt idx="231">
                  <c:v>1059.8</c:v>
                </c:pt>
                <c:pt idx="232">
                  <c:v>1059.5999999999999</c:v>
                </c:pt>
                <c:pt idx="233">
                  <c:v>1059.4000000000001</c:v>
                </c:pt>
                <c:pt idx="234">
                  <c:v>1059.2</c:v>
                </c:pt>
                <c:pt idx="235">
                  <c:v>1059.0999999999999</c:v>
                </c:pt>
                <c:pt idx="236">
                  <c:v>1058.9000000000001</c:v>
                </c:pt>
                <c:pt idx="237">
                  <c:v>1058.7</c:v>
                </c:pt>
                <c:pt idx="238">
                  <c:v>1058.5</c:v>
                </c:pt>
                <c:pt idx="239">
                  <c:v>1058.4000000000001</c:v>
                </c:pt>
                <c:pt idx="240">
                  <c:v>1058.2</c:v>
                </c:pt>
                <c:pt idx="241">
                  <c:v>1058.0999999999999</c:v>
                </c:pt>
                <c:pt idx="242">
                  <c:v>1057.9000000000001</c:v>
                </c:pt>
                <c:pt idx="243">
                  <c:v>1057.8</c:v>
                </c:pt>
                <c:pt idx="244">
                  <c:v>1057.5999999999999</c:v>
                </c:pt>
                <c:pt idx="245">
                  <c:v>1057.5</c:v>
                </c:pt>
                <c:pt idx="246">
                  <c:v>1057.4000000000001</c:v>
                </c:pt>
                <c:pt idx="247">
                  <c:v>1057.2</c:v>
                </c:pt>
                <c:pt idx="248">
                  <c:v>1057.0999999999999</c:v>
                </c:pt>
                <c:pt idx="249">
                  <c:v>1057</c:v>
                </c:pt>
                <c:pt idx="250">
                  <c:v>1056.9000000000001</c:v>
                </c:pt>
                <c:pt idx="251">
                  <c:v>1056.8</c:v>
                </c:pt>
                <c:pt idx="252">
                  <c:v>1056.5999999999999</c:v>
                </c:pt>
                <c:pt idx="253">
                  <c:v>1056.5</c:v>
                </c:pt>
                <c:pt idx="254">
                  <c:v>1056.4000000000001</c:v>
                </c:pt>
                <c:pt idx="255">
                  <c:v>1056.3</c:v>
                </c:pt>
                <c:pt idx="256">
                  <c:v>1056.2</c:v>
                </c:pt>
                <c:pt idx="257">
                  <c:v>1056.0999999999999</c:v>
                </c:pt>
                <c:pt idx="258">
                  <c:v>1056</c:v>
                </c:pt>
                <c:pt idx="259">
                  <c:v>1055.9000000000001</c:v>
                </c:pt>
                <c:pt idx="260">
                  <c:v>1055.8</c:v>
                </c:pt>
                <c:pt idx="261">
                  <c:v>1055.7</c:v>
                </c:pt>
                <c:pt idx="262">
                  <c:v>1055.7</c:v>
                </c:pt>
                <c:pt idx="263">
                  <c:v>1055.5999999999999</c:v>
                </c:pt>
                <c:pt idx="264">
                  <c:v>1055.5</c:v>
                </c:pt>
                <c:pt idx="265">
                  <c:v>1055.4000000000001</c:v>
                </c:pt>
                <c:pt idx="266">
                  <c:v>1055.3</c:v>
                </c:pt>
                <c:pt idx="267">
                  <c:v>1055.3</c:v>
                </c:pt>
                <c:pt idx="268">
                  <c:v>1055.2</c:v>
                </c:pt>
                <c:pt idx="269">
                  <c:v>1055.0999999999999</c:v>
                </c:pt>
                <c:pt idx="270">
                  <c:v>1055</c:v>
                </c:pt>
                <c:pt idx="271">
                  <c:v>1055</c:v>
                </c:pt>
                <c:pt idx="272">
                  <c:v>1054.9000000000001</c:v>
                </c:pt>
                <c:pt idx="273">
                  <c:v>1054.8</c:v>
                </c:pt>
                <c:pt idx="274">
                  <c:v>1054.8</c:v>
                </c:pt>
                <c:pt idx="275">
                  <c:v>1054.7</c:v>
                </c:pt>
                <c:pt idx="276">
                  <c:v>1054.5999999999999</c:v>
                </c:pt>
                <c:pt idx="277">
                  <c:v>1054.5999999999999</c:v>
                </c:pt>
                <c:pt idx="278">
                  <c:v>1054.5</c:v>
                </c:pt>
                <c:pt idx="279">
                  <c:v>1054.5</c:v>
                </c:pt>
                <c:pt idx="280">
                  <c:v>1054.4000000000001</c:v>
                </c:pt>
                <c:pt idx="281">
                  <c:v>1054.3</c:v>
                </c:pt>
                <c:pt idx="282">
                  <c:v>1054.3</c:v>
                </c:pt>
                <c:pt idx="283">
                  <c:v>1054.2</c:v>
                </c:pt>
                <c:pt idx="284">
                  <c:v>1054.2</c:v>
                </c:pt>
                <c:pt idx="285">
                  <c:v>1054.0999999999999</c:v>
                </c:pt>
                <c:pt idx="286">
                  <c:v>1054</c:v>
                </c:pt>
                <c:pt idx="287">
                  <c:v>1054</c:v>
                </c:pt>
                <c:pt idx="288">
                  <c:v>1053.9000000000001</c:v>
                </c:pt>
                <c:pt idx="289">
                  <c:v>1053.9000000000001</c:v>
                </c:pt>
                <c:pt idx="290">
                  <c:v>1053.8</c:v>
                </c:pt>
                <c:pt idx="291">
                  <c:v>1053.8</c:v>
                </c:pt>
                <c:pt idx="292">
                  <c:v>1053.7</c:v>
                </c:pt>
                <c:pt idx="293">
                  <c:v>1053.7</c:v>
                </c:pt>
                <c:pt idx="294">
                  <c:v>1053.5999999999999</c:v>
                </c:pt>
                <c:pt idx="295">
                  <c:v>1053.5999999999999</c:v>
                </c:pt>
                <c:pt idx="296">
                  <c:v>1053.5</c:v>
                </c:pt>
                <c:pt idx="297">
                  <c:v>1053.5</c:v>
                </c:pt>
                <c:pt idx="298">
                  <c:v>1053.4000000000001</c:v>
                </c:pt>
                <c:pt idx="299">
                  <c:v>1053.4000000000001</c:v>
                </c:pt>
                <c:pt idx="300">
                  <c:v>1053.3</c:v>
                </c:pt>
                <c:pt idx="301">
                  <c:v>1053.2</c:v>
                </c:pt>
                <c:pt idx="302">
                  <c:v>1053.2</c:v>
                </c:pt>
                <c:pt idx="303">
                  <c:v>1053.0999999999999</c:v>
                </c:pt>
                <c:pt idx="304">
                  <c:v>1053.0999999999999</c:v>
                </c:pt>
                <c:pt idx="305">
                  <c:v>1053</c:v>
                </c:pt>
                <c:pt idx="306">
                  <c:v>1053</c:v>
                </c:pt>
                <c:pt idx="307">
                  <c:v>1052.9000000000001</c:v>
                </c:pt>
                <c:pt idx="308">
                  <c:v>1052.9000000000001</c:v>
                </c:pt>
                <c:pt idx="309">
                  <c:v>1052.9000000000001</c:v>
                </c:pt>
                <c:pt idx="310">
                  <c:v>1052.8</c:v>
                </c:pt>
                <c:pt idx="311">
                  <c:v>1052.8</c:v>
                </c:pt>
                <c:pt idx="312">
                  <c:v>1052.7</c:v>
                </c:pt>
                <c:pt idx="313">
                  <c:v>1052.7</c:v>
                </c:pt>
                <c:pt idx="314">
                  <c:v>1052.5999999999999</c:v>
                </c:pt>
                <c:pt idx="315">
                  <c:v>1052.5999999999999</c:v>
                </c:pt>
                <c:pt idx="316">
                  <c:v>1052.5</c:v>
                </c:pt>
                <c:pt idx="317">
                  <c:v>1052.5</c:v>
                </c:pt>
                <c:pt idx="318">
                  <c:v>1052.5</c:v>
                </c:pt>
                <c:pt idx="319">
                  <c:v>1052.4000000000001</c:v>
                </c:pt>
                <c:pt idx="320">
                  <c:v>1052.4000000000001</c:v>
                </c:pt>
                <c:pt idx="321">
                  <c:v>1052.3</c:v>
                </c:pt>
                <c:pt idx="322">
                  <c:v>1052.3</c:v>
                </c:pt>
                <c:pt idx="323">
                  <c:v>1052.2</c:v>
                </c:pt>
                <c:pt idx="324">
                  <c:v>1052.2</c:v>
                </c:pt>
                <c:pt idx="325">
                  <c:v>1052.0999999999999</c:v>
                </c:pt>
                <c:pt idx="326">
                  <c:v>1052.0999999999999</c:v>
                </c:pt>
                <c:pt idx="327">
                  <c:v>1052</c:v>
                </c:pt>
                <c:pt idx="328">
                  <c:v>1052</c:v>
                </c:pt>
                <c:pt idx="329">
                  <c:v>1051.9000000000001</c:v>
                </c:pt>
                <c:pt idx="330">
                  <c:v>1051.9000000000001</c:v>
                </c:pt>
                <c:pt idx="331">
                  <c:v>1051.8</c:v>
                </c:pt>
                <c:pt idx="332">
                  <c:v>1051.8</c:v>
                </c:pt>
                <c:pt idx="333">
                  <c:v>1051.7</c:v>
                </c:pt>
                <c:pt idx="334">
                  <c:v>1051.7</c:v>
                </c:pt>
                <c:pt idx="335">
                  <c:v>1051.5999999999999</c:v>
                </c:pt>
                <c:pt idx="336">
                  <c:v>1051.5999999999999</c:v>
                </c:pt>
                <c:pt idx="337">
                  <c:v>1051.5</c:v>
                </c:pt>
                <c:pt idx="338">
                  <c:v>1051.5</c:v>
                </c:pt>
                <c:pt idx="339">
                  <c:v>1051.4000000000001</c:v>
                </c:pt>
                <c:pt idx="340">
                  <c:v>1051.4000000000001</c:v>
                </c:pt>
                <c:pt idx="341">
                  <c:v>1051.3</c:v>
                </c:pt>
                <c:pt idx="342">
                  <c:v>1051.3</c:v>
                </c:pt>
                <c:pt idx="343">
                  <c:v>1051.2</c:v>
                </c:pt>
                <c:pt idx="344">
                  <c:v>1051.2</c:v>
                </c:pt>
                <c:pt idx="345">
                  <c:v>1051.0999999999999</c:v>
                </c:pt>
                <c:pt idx="346">
                  <c:v>1051.0999999999999</c:v>
                </c:pt>
                <c:pt idx="347">
                  <c:v>1051</c:v>
                </c:pt>
                <c:pt idx="348">
                  <c:v>1051</c:v>
                </c:pt>
                <c:pt idx="349">
                  <c:v>1050.9000000000001</c:v>
                </c:pt>
                <c:pt idx="350">
                  <c:v>1050.9000000000001</c:v>
                </c:pt>
                <c:pt idx="351">
                  <c:v>1050.8</c:v>
                </c:pt>
                <c:pt idx="352">
                  <c:v>1050.8</c:v>
                </c:pt>
                <c:pt idx="353">
                  <c:v>1050.7</c:v>
                </c:pt>
                <c:pt idx="354">
                  <c:v>1050.7</c:v>
                </c:pt>
                <c:pt idx="355">
                  <c:v>1050.5999999999999</c:v>
                </c:pt>
                <c:pt idx="356">
                  <c:v>1050.5999999999999</c:v>
                </c:pt>
                <c:pt idx="357">
                  <c:v>1050.5</c:v>
                </c:pt>
                <c:pt idx="358">
                  <c:v>1050.5</c:v>
                </c:pt>
                <c:pt idx="359">
                  <c:v>1050.4000000000001</c:v>
                </c:pt>
                <c:pt idx="360">
                  <c:v>1050.4000000000001</c:v>
                </c:pt>
                <c:pt idx="361">
                  <c:v>1050.3</c:v>
                </c:pt>
                <c:pt idx="362">
                  <c:v>1050.3</c:v>
                </c:pt>
                <c:pt idx="363">
                  <c:v>1050.2</c:v>
                </c:pt>
                <c:pt idx="364">
                  <c:v>1050.2</c:v>
                </c:pt>
                <c:pt idx="365">
                  <c:v>1050.0999999999999</c:v>
                </c:pt>
                <c:pt idx="366">
                  <c:v>1050.0999999999999</c:v>
                </c:pt>
                <c:pt idx="367">
                  <c:v>1050</c:v>
                </c:pt>
                <c:pt idx="368">
                  <c:v>1050</c:v>
                </c:pt>
                <c:pt idx="369">
                  <c:v>1049.9000000000001</c:v>
                </c:pt>
                <c:pt idx="370">
                  <c:v>1049.9000000000001</c:v>
                </c:pt>
                <c:pt idx="371">
                  <c:v>1049.8</c:v>
                </c:pt>
                <c:pt idx="372">
                  <c:v>1049.8</c:v>
                </c:pt>
                <c:pt idx="373">
                  <c:v>1049.7</c:v>
                </c:pt>
                <c:pt idx="374">
                  <c:v>1049.7</c:v>
                </c:pt>
                <c:pt idx="375">
                  <c:v>1049.5999999999999</c:v>
                </c:pt>
                <c:pt idx="376">
                  <c:v>1049.5</c:v>
                </c:pt>
                <c:pt idx="377">
                  <c:v>1049.5</c:v>
                </c:pt>
                <c:pt idx="378">
                  <c:v>1049.4000000000001</c:v>
                </c:pt>
                <c:pt idx="379">
                  <c:v>1049.4000000000001</c:v>
                </c:pt>
                <c:pt idx="380">
                  <c:v>1049.3</c:v>
                </c:pt>
                <c:pt idx="381">
                  <c:v>1049.3</c:v>
                </c:pt>
                <c:pt idx="382">
                  <c:v>1049.2</c:v>
                </c:pt>
                <c:pt idx="383">
                  <c:v>1049.2</c:v>
                </c:pt>
                <c:pt idx="384">
                  <c:v>1049.0999999999999</c:v>
                </c:pt>
                <c:pt idx="385">
                  <c:v>1049.0999999999999</c:v>
                </c:pt>
                <c:pt idx="386">
                  <c:v>1049</c:v>
                </c:pt>
                <c:pt idx="387">
                  <c:v>1049</c:v>
                </c:pt>
                <c:pt idx="388">
                  <c:v>1048.9000000000001</c:v>
                </c:pt>
                <c:pt idx="389">
                  <c:v>1048.9000000000001</c:v>
                </c:pt>
                <c:pt idx="390">
                  <c:v>1048.8</c:v>
                </c:pt>
                <c:pt idx="391">
                  <c:v>1048.8</c:v>
                </c:pt>
                <c:pt idx="392">
                  <c:v>1048.7</c:v>
                </c:pt>
                <c:pt idx="393">
                  <c:v>1048.7</c:v>
                </c:pt>
                <c:pt idx="394">
                  <c:v>1048.5999999999999</c:v>
                </c:pt>
                <c:pt idx="395">
                  <c:v>1048.5</c:v>
                </c:pt>
                <c:pt idx="396">
                  <c:v>1048.5</c:v>
                </c:pt>
                <c:pt idx="397">
                  <c:v>1048.4000000000001</c:v>
                </c:pt>
                <c:pt idx="398">
                  <c:v>1048.4000000000001</c:v>
                </c:pt>
                <c:pt idx="399">
                  <c:v>1048.3</c:v>
                </c:pt>
                <c:pt idx="400">
                  <c:v>1048.3</c:v>
                </c:pt>
                <c:pt idx="401">
                  <c:v>1048.2</c:v>
                </c:pt>
                <c:pt idx="402">
                  <c:v>1048.2</c:v>
                </c:pt>
                <c:pt idx="403">
                  <c:v>1048.0999999999999</c:v>
                </c:pt>
                <c:pt idx="404">
                  <c:v>1048</c:v>
                </c:pt>
                <c:pt idx="405">
                  <c:v>1048</c:v>
                </c:pt>
                <c:pt idx="406">
                  <c:v>1047.9000000000001</c:v>
                </c:pt>
                <c:pt idx="407">
                  <c:v>1047.9000000000001</c:v>
                </c:pt>
                <c:pt idx="408">
                  <c:v>1047.8</c:v>
                </c:pt>
                <c:pt idx="409">
                  <c:v>1047.8</c:v>
                </c:pt>
                <c:pt idx="410">
                  <c:v>1047.7</c:v>
                </c:pt>
                <c:pt idx="411">
                  <c:v>1047.7</c:v>
                </c:pt>
                <c:pt idx="412">
                  <c:v>1047.5999999999999</c:v>
                </c:pt>
                <c:pt idx="413">
                  <c:v>1047.5</c:v>
                </c:pt>
                <c:pt idx="414">
                  <c:v>1047.5</c:v>
                </c:pt>
                <c:pt idx="415">
                  <c:v>1047.4000000000001</c:v>
                </c:pt>
                <c:pt idx="416">
                  <c:v>1047.4000000000001</c:v>
                </c:pt>
                <c:pt idx="417">
                  <c:v>1047.3</c:v>
                </c:pt>
                <c:pt idx="418">
                  <c:v>1047.3</c:v>
                </c:pt>
                <c:pt idx="419">
                  <c:v>1047.2</c:v>
                </c:pt>
                <c:pt idx="420">
                  <c:v>1047.2</c:v>
                </c:pt>
                <c:pt idx="421">
                  <c:v>1047.0999999999999</c:v>
                </c:pt>
                <c:pt idx="422">
                  <c:v>1047</c:v>
                </c:pt>
                <c:pt idx="423">
                  <c:v>1047</c:v>
                </c:pt>
                <c:pt idx="424">
                  <c:v>1046.9000000000001</c:v>
                </c:pt>
                <c:pt idx="425">
                  <c:v>1046.9000000000001</c:v>
                </c:pt>
                <c:pt idx="426">
                  <c:v>1046.8</c:v>
                </c:pt>
                <c:pt idx="427">
                  <c:v>1046.8</c:v>
                </c:pt>
                <c:pt idx="428">
                  <c:v>1046.7</c:v>
                </c:pt>
                <c:pt idx="429">
                  <c:v>1046.5999999999999</c:v>
                </c:pt>
                <c:pt idx="430">
                  <c:v>1046.5999999999999</c:v>
                </c:pt>
                <c:pt idx="431">
                  <c:v>1046.5</c:v>
                </c:pt>
                <c:pt idx="432">
                  <c:v>1046.5</c:v>
                </c:pt>
                <c:pt idx="433">
                  <c:v>1046.4000000000001</c:v>
                </c:pt>
                <c:pt idx="434">
                  <c:v>1046.4000000000001</c:v>
                </c:pt>
                <c:pt idx="435">
                  <c:v>1046.3</c:v>
                </c:pt>
                <c:pt idx="436">
                  <c:v>1046.3</c:v>
                </c:pt>
                <c:pt idx="437">
                  <c:v>1046.2</c:v>
                </c:pt>
                <c:pt idx="438">
                  <c:v>1046.0999999999999</c:v>
                </c:pt>
                <c:pt idx="439">
                  <c:v>1046.0999999999999</c:v>
                </c:pt>
                <c:pt idx="440">
                  <c:v>1046</c:v>
                </c:pt>
                <c:pt idx="441">
                  <c:v>1046</c:v>
                </c:pt>
                <c:pt idx="442">
                  <c:v>1045.9000000000001</c:v>
                </c:pt>
                <c:pt idx="443">
                  <c:v>1045.9000000000001</c:v>
                </c:pt>
                <c:pt idx="444">
                  <c:v>1045.8</c:v>
                </c:pt>
                <c:pt idx="445">
                  <c:v>1045.7</c:v>
                </c:pt>
                <c:pt idx="446">
                  <c:v>1045.7</c:v>
                </c:pt>
                <c:pt idx="447">
                  <c:v>1045.5999999999999</c:v>
                </c:pt>
                <c:pt idx="448">
                  <c:v>1045.5999999999999</c:v>
                </c:pt>
                <c:pt idx="449">
                  <c:v>1045.5</c:v>
                </c:pt>
                <c:pt idx="450">
                  <c:v>1045.4000000000001</c:v>
                </c:pt>
                <c:pt idx="451">
                  <c:v>1045.4000000000001</c:v>
                </c:pt>
                <c:pt idx="452">
                  <c:v>1045.3</c:v>
                </c:pt>
                <c:pt idx="453">
                  <c:v>1045.2</c:v>
                </c:pt>
                <c:pt idx="454">
                  <c:v>1045.2</c:v>
                </c:pt>
                <c:pt idx="455">
                  <c:v>1045.0999999999999</c:v>
                </c:pt>
                <c:pt idx="456">
                  <c:v>1045</c:v>
                </c:pt>
                <c:pt idx="457">
                  <c:v>1045</c:v>
                </c:pt>
                <c:pt idx="458">
                  <c:v>1044.9000000000001</c:v>
                </c:pt>
                <c:pt idx="459">
                  <c:v>1044.8</c:v>
                </c:pt>
                <c:pt idx="460">
                  <c:v>1044.8</c:v>
                </c:pt>
                <c:pt idx="461">
                  <c:v>1044.7</c:v>
                </c:pt>
                <c:pt idx="462">
                  <c:v>1044.5999999999999</c:v>
                </c:pt>
                <c:pt idx="463">
                  <c:v>1044.5999999999999</c:v>
                </c:pt>
                <c:pt idx="464">
                  <c:v>1044.5</c:v>
                </c:pt>
                <c:pt idx="465">
                  <c:v>1044.4000000000001</c:v>
                </c:pt>
                <c:pt idx="466">
                  <c:v>1044.4000000000001</c:v>
                </c:pt>
                <c:pt idx="467">
                  <c:v>1044.3</c:v>
                </c:pt>
                <c:pt idx="468">
                  <c:v>1044.2</c:v>
                </c:pt>
                <c:pt idx="469">
                  <c:v>1044.2</c:v>
                </c:pt>
                <c:pt idx="470">
                  <c:v>1044.0999999999999</c:v>
                </c:pt>
                <c:pt idx="471">
                  <c:v>1044</c:v>
                </c:pt>
                <c:pt idx="472">
                  <c:v>1044</c:v>
                </c:pt>
                <c:pt idx="473">
                  <c:v>1043.9000000000001</c:v>
                </c:pt>
                <c:pt idx="474">
                  <c:v>1043.8</c:v>
                </c:pt>
                <c:pt idx="475">
                  <c:v>1043.8</c:v>
                </c:pt>
                <c:pt idx="476">
                  <c:v>1043.7</c:v>
                </c:pt>
                <c:pt idx="477">
                  <c:v>1043.5999999999999</c:v>
                </c:pt>
                <c:pt idx="478">
                  <c:v>1043.5</c:v>
                </c:pt>
                <c:pt idx="479">
                  <c:v>1043.5</c:v>
                </c:pt>
                <c:pt idx="480">
                  <c:v>1043.4000000000001</c:v>
                </c:pt>
                <c:pt idx="481">
                  <c:v>1043.3</c:v>
                </c:pt>
                <c:pt idx="482">
                  <c:v>1043.3</c:v>
                </c:pt>
                <c:pt idx="483">
                  <c:v>1043.2</c:v>
                </c:pt>
                <c:pt idx="484">
                  <c:v>1043.0999999999999</c:v>
                </c:pt>
                <c:pt idx="485">
                  <c:v>1043.0999999999999</c:v>
                </c:pt>
                <c:pt idx="486">
                  <c:v>1043</c:v>
                </c:pt>
                <c:pt idx="487">
                  <c:v>1042.9000000000001</c:v>
                </c:pt>
                <c:pt idx="488">
                  <c:v>1042.9000000000001</c:v>
                </c:pt>
                <c:pt idx="489">
                  <c:v>1042.8</c:v>
                </c:pt>
                <c:pt idx="490">
                  <c:v>1042.7</c:v>
                </c:pt>
                <c:pt idx="491">
                  <c:v>1042.7</c:v>
                </c:pt>
                <c:pt idx="492">
                  <c:v>1042.5999999999999</c:v>
                </c:pt>
                <c:pt idx="493">
                  <c:v>1042.5</c:v>
                </c:pt>
                <c:pt idx="494">
                  <c:v>1042.5</c:v>
                </c:pt>
                <c:pt idx="495">
                  <c:v>1042.4000000000001</c:v>
                </c:pt>
                <c:pt idx="496">
                  <c:v>1042.3</c:v>
                </c:pt>
                <c:pt idx="497">
                  <c:v>1042.3</c:v>
                </c:pt>
                <c:pt idx="498">
                  <c:v>1042.2</c:v>
                </c:pt>
                <c:pt idx="499">
                  <c:v>1042.0999999999999</c:v>
                </c:pt>
                <c:pt idx="500">
                  <c:v>1042.0999999999999</c:v>
                </c:pt>
                <c:pt idx="501">
                  <c:v>1042</c:v>
                </c:pt>
                <c:pt idx="502">
                  <c:v>1041.9000000000001</c:v>
                </c:pt>
                <c:pt idx="503">
                  <c:v>1041.9000000000001</c:v>
                </c:pt>
                <c:pt idx="504">
                  <c:v>1041.8</c:v>
                </c:pt>
                <c:pt idx="505">
                  <c:v>1041.7</c:v>
                </c:pt>
                <c:pt idx="506">
                  <c:v>1041.5999999999999</c:v>
                </c:pt>
                <c:pt idx="507">
                  <c:v>1041.5999999999999</c:v>
                </c:pt>
                <c:pt idx="508">
                  <c:v>1041.5</c:v>
                </c:pt>
                <c:pt idx="509">
                  <c:v>1041.4000000000001</c:v>
                </c:pt>
                <c:pt idx="510">
                  <c:v>1041.4000000000001</c:v>
                </c:pt>
                <c:pt idx="511">
                  <c:v>1041.3</c:v>
                </c:pt>
                <c:pt idx="512">
                  <c:v>1041.2</c:v>
                </c:pt>
                <c:pt idx="513">
                  <c:v>1041.0999999999999</c:v>
                </c:pt>
                <c:pt idx="514">
                  <c:v>1041.0999999999999</c:v>
                </c:pt>
                <c:pt idx="515">
                  <c:v>1041</c:v>
                </c:pt>
                <c:pt idx="516">
                  <c:v>1040.9000000000001</c:v>
                </c:pt>
                <c:pt idx="517">
                  <c:v>1040.9000000000001</c:v>
                </c:pt>
                <c:pt idx="518">
                  <c:v>1040.8</c:v>
                </c:pt>
                <c:pt idx="519">
                  <c:v>1040.7</c:v>
                </c:pt>
                <c:pt idx="520">
                  <c:v>1040.5999999999999</c:v>
                </c:pt>
                <c:pt idx="521">
                  <c:v>1040.5999999999999</c:v>
                </c:pt>
                <c:pt idx="522">
                  <c:v>1040.5</c:v>
                </c:pt>
                <c:pt idx="523">
                  <c:v>1040.4000000000001</c:v>
                </c:pt>
                <c:pt idx="524">
                  <c:v>1040.4000000000001</c:v>
                </c:pt>
                <c:pt idx="525">
                  <c:v>1040.3</c:v>
                </c:pt>
                <c:pt idx="526">
                  <c:v>1040.2</c:v>
                </c:pt>
                <c:pt idx="527">
                  <c:v>1040.0999999999999</c:v>
                </c:pt>
                <c:pt idx="528">
                  <c:v>1040.0999999999999</c:v>
                </c:pt>
                <c:pt idx="529">
                  <c:v>1040</c:v>
                </c:pt>
                <c:pt idx="530">
                  <c:v>1039.9000000000001</c:v>
                </c:pt>
                <c:pt idx="531">
                  <c:v>1039.9000000000001</c:v>
                </c:pt>
                <c:pt idx="532">
                  <c:v>1039.8</c:v>
                </c:pt>
                <c:pt idx="533">
                  <c:v>1039.7</c:v>
                </c:pt>
                <c:pt idx="534">
                  <c:v>1039.5999999999999</c:v>
                </c:pt>
                <c:pt idx="535">
                  <c:v>1039.5999999999999</c:v>
                </c:pt>
                <c:pt idx="536">
                  <c:v>1039.5</c:v>
                </c:pt>
                <c:pt idx="537">
                  <c:v>1039.4000000000001</c:v>
                </c:pt>
                <c:pt idx="538">
                  <c:v>1039.4000000000001</c:v>
                </c:pt>
                <c:pt idx="539">
                  <c:v>1039.3</c:v>
                </c:pt>
                <c:pt idx="540">
                  <c:v>1039.2</c:v>
                </c:pt>
                <c:pt idx="541">
                  <c:v>1039.0999999999999</c:v>
                </c:pt>
                <c:pt idx="542">
                  <c:v>1039.0999999999999</c:v>
                </c:pt>
                <c:pt idx="543">
                  <c:v>1039</c:v>
                </c:pt>
                <c:pt idx="544">
                  <c:v>1038.9000000000001</c:v>
                </c:pt>
                <c:pt idx="545">
                  <c:v>1038.9000000000001</c:v>
                </c:pt>
                <c:pt idx="546">
                  <c:v>1038.8</c:v>
                </c:pt>
                <c:pt idx="547">
                  <c:v>1038.7</c:v>
                </c:pt>
                <c:pt idx="548">
                  <c:v>1038.5999999999999</c:v>
                </c:pt>
                <c:pt idx="549">
                  <c:v>1038.5999999999999</c:v>
                </c:pt>
                <c:pt idx="550">
                  <c:v>1038.5</c:v>
                </c:pt>
                <c:pt idx="551">
                  <c:v>1038.4000000000001</c:v>
                </c:pt>
                <c:pt idx="552">
                  <c:v>1038.4000000000001</c:v>
                </c:pt>
                <c:pt idx="553">
                  <c:v>1038.3</c:v>
                </c:pt>
                <c:pt idx="554">
                  <c:v>1038.2</c:v>
                </c:pt>
                <c:pt idx="555">
                  <c:v>1038.0999999999999</c:v>
                </c:pt>
                <c:pt idx="556">
                  <c:v>1038.0999999999999</c:v>
                </c:pt>
                <c:pt idx="557">
                  <c:v>1038</c:v>
                </c:pt>
                <c:pt idx="558">
                  <c:v>1037.9000000000001</c:v>
                </c:pt>
                <c:pt idx="559">
                  <c:v>1037.8</c:v>
                </c:pt>
                <c:pt idx="560">
                  <c:v>1037.8</c:v>
                </c:pt>
                <c:pt idx="561">
                  <c:v>1037.7</c:v>
                </c:pt>
                <c:pt idx="562">
                  <c:v>1037.5999999999999</c:v>
                </c:pt>
                <c:pt idx="563">
                  <c:v>1037.5</c:v>
                </c:pt>
                <c:pt idx="564">
                  <c:v>1037.5</c:v>
                </c:pt>
                <c:pt idx="565">
                  <c:v>1037.4000000000001</c:v>
                </c:pt>
                <c:pt idx="566">
                  <c:v>1037.3</c:v>
                </c:pt>
                <c:pt idx="567">
                  <c:v>1037.2</c:v>
                </c:pt>
                <c:pt idx="568">
                  <c:v>1037.2</c:v>
                </c:pt>
                <c:pt idx="569">
                  <c:v>1037.0999999999999</c:v>
                </c:pt>
                <c:pt idx="570">
                  <c:v>1037</c:v>
                </c:pt>
                <c:pt idx="571">
                  <c:v>1036.9000000000001</c:v>
                </c:pt>
                <c:pt idx="572">
                  <c:v>1036.9000000000001</c:v>
                </c:pt>
                <c:pt idx="573">
                  <c:v>1036.8</c:v>
                </c:pt>
                <c:pt idx="574">
                  <c:v>1036.7</c:v>
                </c:pt>
                <c:pt idx="575">
                  <c:v>1036.5999999999999</c:v>
                </c:pt>
                <c:pt idx="576">
                  <c:v>1036.5999999999999</c:v>
                </c:pt>
                <c:pt idx="577">
                  <c:v>1036.5</c:v>
                </c:pt>
                <c:pt idx="578">
                  <c:v>1036.4000000000001</c:v>
                </c:pt>
                <c:pt idx="579">
                  <c:v>1036.3</c:v>
                </c:pt>
                <c:pt idx="580">
                  <c:v>1036.3</c:v>
                </c:pt>
                <c:pt idx="581">
                  <c:v>1036.2</c:v>
                </c:pt>
                <c:pt idx="582">
                  <c:v>1036.0999999999999</c:v>
                </c:pt>
                <c:pt idx="583">
                  <c:v>1036</c:v>
                </c:pt>
                <c:pt idx="584">
                  <c:v>1036</c:v>
                </c:pt>
                <c:pt idx="585">
                  <c:v>1035.9000000000001</c:v>
                </c:pt>
                <c:pt idx="586">
                  <c:v>1035.8</c:v>
                </c:pt>
                <c:pt idx="587">
                  <c:v>1035.7</c:v>
                </c:pt>
                <c:pt idx="588">
                  <c:v>1035.7</c:v>
                </c:pt>
                <c:pt idx="589">
                  <c:v>1035.5999999999999</c:v>
                </c:pt>
                <c:pt idx="590">
                  <c:v>1035.5</c:v>
                </c:pt>
                <c:pt idx="591">
                  <c:v>1035.5</c:v>
                </c:pt>
                <c:pt idx="592">
                  <c:v>1035.4000000000001</c:v>
                </c:pt>
                <c:pt idx="593">
                  <c:v>1035.3</c:v>
                </c:pt>
                <c:pt idx="594">
                  <c:v>1035.2</c:v>
                </c:pt>
                <c:pt idx="595">
                  <c:v>1035.0999999999999</c:v>
                </c:pt>
                <c:pt idx="596">
                  <c:v>1035.0999999999999</c:v>
                </c:pt>
                <c:pt idx="597">
                  <c:v>1035</c:v>
                </c:pt>
                <c:pt idx="598">
                  <c:v>1034.9000000000001</c:v>
                </c:pt>
                <c:pt idx="599">
                  <c:v>1034.8</c:v>
                </c:pt>
                <c:pt idx="600">
                  <c:v>1034.8</c:v>
                </c:pt>
                <c:pt idx="601">
                  <c:v>1034.7</c:v>
                </c:pt>
                <c:pt idx="602">
                  <c:v>1034.5999999999999</c:v>
                </c:pt>
                <c:pt idx="603">
                  <c:v>1034.5</c:v>
                </c:pt>
                <c:pt idx="604">
                  <c:v>1034.4000000000001</c:v>
                </c:pt>
                <c:pt idx="605">
                  <c:v>1034.4000000000001</c:v>
                </c:pt>
                <c:pt idx="606">
                  <c:v>1034.3</c:v>
                </c:pt>
                <c:pt idx="607">
                  <c:v>1034.2</c:v>
                </c:pt>
                <c:pt idx="608">
                  <c:v>1034.0999999999999</c:v>
                </c:pt>
                <c:pt idx="609">
                  <c:v>1034.0999999999999</c:v>
                </c:pt>
                <c:pt idx="610">
                  <c:v>1034</c:v>
                </c:pt>
                <c:pt idx="611">
                  <c:v>1033.9000000000001</c:v>
                </c:pt>
                <c:pt idx="612">
                  <c:v>1033.8</c:v>
                </c:pt>
                <c:pt idx="613">
                  <c:v>1033.7</c:v>
                </c:pt>
                <c:pt idx="614">
                  <c:v>1033.7</c:v>
                </c:pt>
                <c:pt idx="615">
                  <c:v>1033.5999999999999</c:v>
                </c:pt>
                <c:pt idx="616">
                  <c:v>1033.5</c:v>
                </c:pt>
                <c:pt idx="617">
                  <c:v>1033.4000000000001</c:v>
                </c:pt>
                <c:pt idx="618">
                  <c:v>1033.4000000000001</c:v>
                </c:pt>
                <c:pt idx="619">
                  <c:v>1033.3</c:v>
                </c:pt>
                <c:pt idx="620">
                  <c:v>1033.2</c:v>
                </c:pt>
                <c:pt idx="621">
                  <c:v>1033.0999999999999</c:v>
                </c:pt>
                <c:pt idx="622">
                  <c:v>1033</c:v>
                </c:pt>
                <c:pt idx="623">
                  <c:v>1033</c:v>
                </c:pt>
                <c:pt idx="624">
                  <c:v>1032.9000000000001</c:v>
                </c:pt>
                <c:pt idx="625">
                  <c:v>1032.8</c:v>
                </c:pt>
                <c:pt idx="626">
                  <c:v>1032.7</c:v>
                </c:pt>
                <c:pt idx="627">
                  <c:v>1032.7</c:v>
                </c:pt>
                <c:pt idx="628">
                  <c:v>1032.5999999999999</c:v>
                </c:pt>
                <c:pt idx="629">
                  <c:v>1032.5</c:v>
                </c:pt>
                <c:pt idx="630">
                  <c:v>1032.4000000000001</c:v>
                </c:pt>
                <c:pt idx="631">
                  <c:v>1032.4000000000001</c:v>
                </c:pt>
                <c:pt idx="632">
                  <c:v>1032.3</c:v>
                </c:pt>
                <c:pt idx="633">
                  <c:v>1032.2</c:v>
                </c:pt>
                <c:pt idx="634">
                  <c:v>1032.0999999999999</c:v>
                </c:pt>
                <c:pt idx="635">
                  <c:v>1032</c:v>
                </c:pt>
                <c:pt idx="636">
                  <c:v>1032</c:v>
                </c:pt>
                <c:pt idx="637">
                  <c:v>1031.9000000000001</c:v>
                </c:pt>
                <c:pt idx="638">
                  <c:v>1031.8</c:v>
                </c:pt>
                <c:pt idx="639">
                  <c:v>1031.7</c:v>
                </c:pt>
                <c:pt idx="640">
                  <c:v>1031.5999999999999</c:v>
                </c:pt>
                <c:pt idx="641">
                  <c:v>1031.5</c:v>
                </c:pt>
                <c:pt idx="642">
                  <c:v>1031.5</c:v>
                </c:pt>
                <c:pt idx="643">
                  <c:v>1031.4000000000001</c:v>
                </c:pt>
                <c:pt idx="644">
                  <c:v>1031.3</c:v>
                </c:pt>
                <c:pt idx="645">
                  <c:v>1031.2</c:v>
                </c:pt>
                <c:pt idx="646">
                  <c:v>1031.0999999999999</c:v>
                </c:pt>
                <c:pt idx="647">
                  <c:v>1031.0999999999999</c:v>
                </c:pt>
                <c:pt idx="648">
                  <c:v>1031</c:v>
                </c:pt>
                <c:pt idx="649">
                  <c:v>1030.9000000000001</c:v>
                </c:pt>
                <c:pt idx="650">
                  <c:v>1030.8</c:v>
                </c:pt>
                <c:pt idx="651">
                  <c:v>1030.7</c:v>
                </c:pt>
                <c:pt idx="652">
                  <c:v>1030.7</c:v>
                </c:pt>
                <c:pt idx="653">
                  <c:v>1030.5999999999999</c:v>
                </c:pt>
                <c:pt idx="654">
                  <c:v>1030.5</c:v>
                </c:pt>
                <c:pt idx="655">
                  <c:v>1030.4000000000001</c:v>
                </c:pt>
                <c:pt idx="656">
                  <c:v>1030.3</c:v>
                </c:pt>
                <c:pt idx="657">
                  <c:v>1030.3</c:v>
                </c:pt>
                <c:pt idx="658">
                  <c:v>1030.2</c:v>
                </c:pt>
                <c:pt idx="659">
                  <c:v>1030.0999999999999</c:v>
                </c:pt>
                <c:pt idx="660">
                  <c:v>1030</c:v>
                </c:pt>
                <c:pt idx="661">
                  <c:v>1029.9000000000001</c:v>
                </c:pt>
                <c:pt idx="662">
                  <c:v>1029.8</c:v>
                </c:pt>
                <c:pt idx="663">
                  <c:v>1029.8</c:v>
                </c:pt>
                <c:pt idx="664">
                  <c:v>1029.7</c:v>
                </c:pt>
                <c:pt idx="665">
                  <c:v>1029.5999999999999</c:v>
                </c:pt>
                <c:pt idx="666">
                  <c:v>1029.5</c:v>
                </c:pt>
                <c:pt idx="667">
                  <c:v>1029.4000000000001</c:v>
                </c:pt>
                <c:pt idx="668">
                  <c:v>1029.3</c:v>
                </c:pt>
                <c:pt idx="669">
                  <c:v>1029.3</c:v>
                </c:pt>
                <c:pt idx="670">
                  <c:v>1029.2</c:v>
                </c:pt>
                <c:pt idx="671">
                  <c:v>1029.0999999999999</c:v>
                </c:pt>
                <c:pt idx="672">
                  <c:v>1029</c:v>
                </c:pt>
                <c:pt idx="673">
                  <c:v>1028.9000000000001</c:v>
                </c:pt>
                <c:pt idx="674">
                  <c:v>1028.8</c:v>
                </c:pt>
                <c:pt idx="675">
                  <c:v>0</c:v>
                </c:pt>
                <c:pt idx="676">
                  <c:v>0</c:v>
                </c:pt>
              </c:numCache>
            </c:numRef>
          </c:val>
          <c:extLst>
            <c:ext xmlns:c16="http://schemas.microsoft.com/office/drawing/2014/chart" uri="{C3380CC4-5D6E-409C-BE32-E72D297353CC}">
              <c16:uniqueId val="{00000000-4131-4B95-A5BF-CEE2198B4C06}"/>
            </c:ext>
          </c:extLst>
        </c:ser>
        <c:ser>
          <c:idx val="7"/>
          <c:order val="7"/>
          <c:tx>
            <c:strRef>
              <c:f>Plots!$AA$2</c:f>
              <c:strCache>
                <c:ptCount val="1"/>
                <c:pt idx="0">
                  <c:v>Uncertainty</c:v>
                </c:pt>
              </c:strCache>
            </c:strRef>
          </c:tx>
          <c:spPr>
            <a:solidFill>
              <a:schemeClr val="accent6">
                <a:lumMod val="40000"/>
                <a:lumOff val="60000"/>
                <a:alpha val="75000"/>
              </a:schemeClr>
            </a:solidFill>
            <a:ln>
              <a:noFill/>
            </a:ln>
            <a:effectLst/>
          </c:spPr>
          <c:cat>
            <c:numRef>
              <c:f>Plots!$Y$3:$Y$679</c:f>
              <c:numCache>
                <c:formatCode>0.00</c:formatCode>
                <c:ptCount val="677"/>
                <c:pt idx="0" formatCode="General">
                  <c:v>0</c:v>
                </c:pt>
                <c:pt idx="1">
                  <c:v>0</c:v>
                </c:pt>
                <c:pt idx="2">
                  <c:v>0</c:v>
                </c:pt>
                <c:pt idx="3">
                  <c:v>1.3888888888888888</c:v>
                </c:pt>
                <c:pt idx="4">
                  <c:v>2.7777777777777777</c:v>
                </c:pt>
                <c:pt idx="5">
                  <c:v>4.166666666666667</c:v>
                </c:pt>
                <c:pt idx="6">
                  <c:v>5.5555555555555554</c:v>
                </c:pt>
                <c:pt idx="7">
                  <c:v>6.9444444444444446</c:v>
                </c:pt>
                <c:pt idx="8">
                  <c:v>8.3333333333333339</c:v>
                </c:pt>
                <c:pt idx="9">
                  <c:v>9.7222222222222214</c:v>
                </c:pt>
                <c:pt idx="10">
                  <c:v>11.111111111111111</c:v>
                </c:pt>
                <c:pt idx="11">
                  <c:v>12.5</c:v>
                </c:pt>
                <c:pt idx="12">
                  <c:v>13.888888888888889</c:v>
                </c:pt>
                <c:pt idx="13">
                  <c:v>15.277777777777779</c:v>
                </c:pt>
                <c:pt idx="14">
                  <c:v>16.666666666666668</c:v>
                </c:pt>
                <c:pt idx="15">
                  <c:v>18.055555555555557</c:v>
                </c:pt>
                <c:pt idx="16">
                  <c:v>19.444444444444443</c:v>
                </c:pt>
                <c:pt idx="17">
                  <c:v>20.833333333333332</c:v>
                </c:pt>
                <c:pt idx="18">
                  <c:v>22.222222222222221</c:v>
                </c:pt>
                <c:pt idx="19">
                  <c:v>23.611111111111111</c:v>
                </c:pt>
                <c:pt idx="20">
                  <c:v>25</c:v>
                </c:pt>
                <c:pt idx="21">
                  <c:v>26.388888888888889</c:v>
                </c:pt>
                <c:pt idx="22">
                  <c:v>27.777777777777779</c:v>
                </c:pt>
                <c:pt idx="23">
                  <c:v>29.166666666666668</c:v>
                </c:pt>
                <c:pt idx="24">
                  <c:v>30.555555555555557</c:v>
                </c:pt>
                <c:pt idx="25">
                  <c:v>31.944444444444443</c:v>
                </c:pt>
                <c:pt idx="26">
                  <c:v>33.333333333333336</c:v>
                </c:pt>
                <c:pt idx="27">
                  <c:v>34.722222222222221</c:v>
                </c:pt>
                <c:pt idx="28">
                  <c:v>36.111111111111114</c:v>
                </c:pt>
                <c:pt idx="29">
                  <c:v>37.5</c:v>
                </c:pt>
                <c:pt idx="30">
                  <c:v>38.888888888888886</c:v>
                </c:pt>
                <c:pt idx="31">
                  <c:v>40.277777777777779</c:v>
                </c:pt>
                <c:pt idx="32">
                  <c:v>41.666666666666664</c:v>
                </c:pt>
                <c:pt idx="33">
                  <c:v>43.055555555555557</c:v>
                </c:pt>
                <c:pt idx="34">
                  <c:v>44.444444444444443</c:v>
                </c:pt>
                <c:pt idx="35">
                  <c:v>45.833333333333336</c:v>
                </c:pt>
                <c:pt idx="36">
                  <c:v>47.222222222222221</c:v>
                </c:pt>
                <c:pt idx="37">
                  <c:v>48.611111111111114</c:v>
                </c:pt>
                <c:pt idx="38">
                  <c:v>50</c:v>
                </c:pt>
                <c:pt idx="39">
                  <c:v>51.388888888888886</c:v>
                </c:pt>
                <c:pt idx="40">
                  <c:v>52.777777777777779</c:v>
                </c:pt>
                <c:pt idx="41">
                  <c:v>54.166666666666664</c:v>
                </c:pt>
                <c:pt idx="42">
                  <c:v>55.555555555555557</c:v>
                </c:pt>
                <c:pt idx="43">
                  <c:v>56.944444444444443</c:v>
                </c:pt>
                <c:pt idx="44">
                  <c:v>58.333333333333336</c:v>
                </c:pt>
                <c:pt idx="45">
                  <c:v>59.722222222222221</c:v>
                </c:pt>
                <c:pt idx="46">
                  <c:v>61.111111111111114</c:v>
                </c:pt>
                <c:pt idx="47">
                  <c:v>62.5</c:v>
                </c:pt>
                <c:pt idx="48">
                  <c:v>63.888888888888886</c:v>
                </c:pt>
                <c:pt idx="49">
                  <c:v>65.277777777777771</c:v>
                </c:pt>
                <c:pt idx="50">
                  <c:v>66.666666666666671</c:v>
                </c:pt>
                <c:pt idx="51">
                  <c:v>68.055555555555557</c:v>
                </c:pt>
                <c:pt idx="52">
                  <c:v>69.444444444444443</c:v>
                </c:pt>
                <c:pt idx="53">
                  <c:v>70.833333333333329</c:v>
                </c:pt>
                <c:pt idx="54">
                  <c:v>72.222222222222229</c:v>
                </c:pt>
                <c:pt idx="55">
                  <c:v>73.611111111111114</c:v>
                </c:pt>
                <c:pt idx="56">
                  <c:v>75</c:v>
                </c:pt>
                <c:pt idx="57">
                  <c:v>76.388888888888886</c:v>
                </c:pt>
                <c:pt idx="58">
                  <c:v>77.777777777777771</c:v>
                </c:pt>
                <c:pt idx="59">
                  <c:v>79.166666666666671</c:v>
                </c:pt>
                <c:pt idx="60">
                  <c:v>80.555555555555557</c:v>
                </c:pt>
                <c:pt idx="61">
                  <c:v>81.944444444444443</c:v>
                </c:pt>
                <c:pt idx="62">
                  <c:v>83.333333333333329</c:v>
                </c:pt>
                <c:pt idx="63">
                  <c:v>84.722222222222229</c:v>
                </c:pt>
                <c:pt idx="64">
                  <c:v>86.111111111111114</c:v>
                </c:pt>
                <c:pt idx="65">
                  <c:v>87.5</c:v>
                </c:pt>
                <c:pt idx="66">
                  <c:v>88.888888888888886</c:v>
                </c:pt>
                <c:pt idx="67">
                  <c:v>90.277777777777771</c:v>
                </c:pt>
                <c:pt idx="68">
                  <c:v>91.666666666666671</c:v>
                </c:pt>
                <c:pt idx="69">
                  <c:v>93.055555555555557</c:v>
                </c:pt>
                <c:pt idx="70">
                  <c:v>94.444444444444443</c:v>
                </c:pt>
                <c:pt idx="71">
                  <c:v>95.833333333333329</c:v>
                </c:pt>
                <c:pt idx="72">
                  <c:v>97.222222222222229</c:v>
                </c:pt>
                <c:pt idx="73">
                  <c:v>98.611111111111114</c:v>
                </c:pt>
                <c:pt idx="74">
                  <c:v>100</c:v>
                </c:pt>
                <c:pt idx="75">
                  <c:v>101.38888888888889</c:v>
                </c:pt>
                <c:pt idx="76">
                  <c:v>102.77777777777777</c:v>
                </c:pt>
                <c:pt idx="77">
                  <c:v>104.16666666666667</c:v>
                </c:pt>
                <c:pt idx="78">
                  <c:v>105.55555555555556</c:v>
                </c:pt>
                <c:pt idx="79">
                  <c:v>106.94444444444444</c:v>
                </c:pt>
                <c:pt idx="80">
                  <c:v>108.33333333333333</c:v>
                </c:pt>
                <c:pt idx="81">
                  <c:v>109.72222222222223</c:v>
                </c:pt>
                <c:pt idx="82">
                  <c:v>111.11111111111111</c:v>
                </c:pt>
                <c:pt idx="83">
                  <c:v>112.5</c:v>
                </c:pt>
                <c:pt idx="84">
                  <c:v>113.88888888888889</c:v>
                </c:pt>
                <c:pt idx="85">
                  <c:v>115.27777777777777</c:v>
                </c:pt>
                <c:pt idx="86">
                  <c:v>116.66666666666667</c:v>
                </c:pt>
                <c:pt idx="87">
                  <c:v>118.05555555555556</c:v>
                </c:pt>
                <c:pt idx="88">
                  <c:v>119.44444444444444</c:v>
                </c:pt>
                <c:pt idx="89">
                  <c:v>120.83333333333333</c:v>
                </c:pt>
                <c:pt idx="90">
                  <c:v>122.22222222222223</c:v>
                </c:pt>
                <c:pt idx="91">
                  <c:v>123.61111111111111</c:v>
                </c:pt>
                <c:pt idx="92">
                  <c:v>125</c:v>
                </c:pt>
                <c:pt idx="93">
                  <c:v>126.38888888888889</c:v>
                </c:pt>
                <c:pt idx="94">
                  <c:v>127.77777777777777</c:v>
                </c:pt>
                <c:pt idx="95">
                  <c:v>129.16666666666666</c:v>
                </c:pt>
                <c:pt idx="96">
                  <c:v>130.55555555555554</c:v>
                </c:pt>
                <c:pt idx="97">
                  <c:v>131.94444444444446</c:v>
                </c:pt>
                <c:pt idx="98">
                  <c:v>133.33333333333334</c:v>
                </c:pt>
                <c:pt idx="99">
                  <c:v>134.72222222222223</c:v>
                </c:pt>
                <c:pt idx="100">
                  <c:v>136.11111111111111</c:v>
                </c:pt>
                <c:pt idx="101">
                  <c:v>137.5</c:v>
                </c:pt>
                <c:pt idx="102">
                  <c:v>138.88888888888889</c:v>
                </c:pt>
                <c:pt idx="103">
                  <c:v>140.27777777777777</c:v>
                </c:pt>
                <c:pt idx="104">
                  <c:v>141.66666666666666</c:v>
                </c:pt>
                <c:pt idx="105">
                  <c:v>143.05555555555554</c:v>
                </c:pt>
                <c:pt idx="106">
                  <c:v>144.44444444444446</c:v>
                </c:pt>
                <c:pt idx="107">
                  <c:v>145.83333333333334</c:v>
                </c:pt>
                <c:pt idx="108">
                  <c:v>147.22222222222223</c:v>
                </c:pt>
                <c:pt idx="109">
                  <c:v>148.61111111111111</c:v>
                </c:pt>
                <c:pt idx="110">
                  <c:v>150</c:v>
                </c:pt>
                <c:pt idx="111">
                  <c:v>151.38888888888889</c:v>
                </c:pt>
                <c:pt idx="112">
                  <c:v>152.77777777777777</c:v>
                </c:pt>
                <c:pt idx="113">
                  <c:v>154.16666666666666</c:v>
                </c:pt>
                <c:pt idx="114">
                  <c:v>155.55555555555554</c:v>
                </c:pt>
                <c:pt idx="115">
                  <c:v>156.94444444444446</c:v>
                </c:pt>
                <c:pt idx="116">
                  <c:v>158.33333333333334</c:v>
                </c:pt>
                <c:pt idx="117">
                  <c:v>159.72222222222223</c:v>
                </c:pt>
                <c:pt idx="118">
                  <c:v>161.11111111111111</c:v>
                </c:pt>
                <c:pt idx="119">
                  <c:v>162.5</c:v>
                </c:pt>
                <c:pt idx="120">
                  <c:v>163.88888888888889</c:v>
                </c:pt>
                <c:pt idx="121">
                  <c:v>165.27777777777777</c:v>
                </c:pt>
                <c:pt idx="122">
                  <c:v>166.66666666666666</c:v>
                </c:pt>
                <c:pt idx="123">
                  <c:v>168.05555555555554</c:v>
                </c:pt>
                <c:pt idx="124">
                  <c:v>169.44444444444446</c:v>
                </c:pt>
                <c:pt idx="125">
                  <c:v>170.83333333333334</c:v>
                </c:pt>
                <c:pt idx="126">
                  <c:v>172.22222222222223</c:v>
                </c:pt>
                <c:pt idx="127">
                  <c:v>173.61111111111111</c:v>
                </c:pt>
                <c:pt idx="128">
                  <c:v>175</c:v>
                </c:pt>
                <c:pt idx="129">
                  <c:v>176.38888888888889</c:v>
                </c:pt>
                <c:pt idx="130">
                  <c:v>177.77777777777777</c:v>
                </c:pt>
                <c:pt idx="131">
                  <c:v>179.16666666666666</c:v>
                </c:pt>
                <c:pt idx="132">
                  <c:v>180.55555555555554</c:v>
                </c:pt>
                <c:pt idx="133">
                  <c:v>181.94444444444446</c:v>
                </c:pt>
                <c:pt idx="134">
                  <c:v>183.33333333333334</c:v>
                </c:pt>
                <c:pt idx="135">
                  <c:v>184.72222222222223</c:v>
                </c:pt>
                <c:pt idx="136">
                  <c:v>186.11111111111111</c:v>
                </c:pt>
                <c:pt idx="137">
                  <c:v>187.5</c:v>
                </c:pt>
                <c:pt idx="138">
                  <c:v>188.88888888888889</c:v>
                </c:pt>
                <c:pt idx="139">
                  <c:v>190.27777777777777</c:v>
                </c:pt>
                <c:pt idx="140">
                  <c:v>191.66666666666666</c:v>
                </c:pt>
                <c:pt idx="141">
                  <c:v>193.05555555555554</c:v>
                </c:pt>
                <c:pt idx="142">
                  <c:v>194.44444444444446</c:v>
                </c:pt>
                <c:pt idx="143">
                  <c:v>195.83333333333334</c:v>
                </c:pt>
                <c:pt idx="144">
                  <c:v>197.22222222222223</c:v>
                </c:pt>
                <c:pt idx="145">
                  <c:v>198.61111111111111</c:v>
                </c:pt>
                <c:pt idx="146">
                  <c:v>200</c:v>
                </c:pt>
                <c:pt idx="147">
                  <c:v>201.38888888888889</c:v>
                </c:pt>
                <c:pt idx="148">
                  <c:v>202.77777777777777</c:v>
                </c:pt>
                <c:pt idx="149">
                  <c:v>204.16666666666666</c:v>
                </c:pt>
                <c:pt idx="150">
                  <c:v>205.55555555555554</c:v>
                </c:pt>
                <c:pt idx="151">
                  <c:v>206.94444444444446</c:v>
                </c:pt>
                <c:pt idx="152">
                  <c:v>208.33333333333334</c:v>
                </c:pt>
                <c:pt idx="153">
                  <c:v>209.72222222222223</c:v>
                </c:pt>
                <c:pt idx="154">
                  <c:v>211.11111111111111</c:v>
                </c:pt>
                <c:pt idx="155">
                  <c:v>212.5</c:v>
                </c:pt>
                <c:pt idx="156">
                  <c:v>213.88888888888889</c:v>
                </c:pt>
                <c:pt idx="157">
                  <c:v>215.27777777777777</c:v>
                </c:pt>
                <c:pt idx="158">
                  <c:v>216.66666666666666</c:v>
                </c:pt>
                <c:pt idx="159">
                  <c:v>218.05555555555554</c:v>
                </c:pt>
                <c:pt idx="160">
                  <c:v>219.44444444444446</c:v>
                </c:pt>
                <c:pt idx="161">
                  <c:v>220.83333333333334</c:v>
                </c:pt>
                <c:pt idx="162">
                  <c:v>222.22222222222223</c:v>
                </c:pt>
                <c:pt idx="163">
                  <c:v>223.61111111111111</c:v>
                </c:pt>
                <c:pt idx="164">
                  <c:v>225</c:v>
                </c:pt>
                <c:pt idx="165">
                  <c:v>226.38888888888889</c:v>
                </c:pt>
                <c:pt idx="166">
                  <c:v>227.77777777777777</c:v>
                </c:pt>
                <c:pt idx="167">
                  <c:v>229.16666666666666</c:v>
                </c:pt>
                <c:pt idx="168">
                  <c:v>230.55555555555554</c:v>
                </c:pt>
                <c:pt idx="169">
                  <c:v>231.94444444444446</c:v>
                </c:pt>
                <c:pt idx="170">
                  <c:v>233.33333333333334</c:v>
                </c:pt>
                <c:pt idx="171">
                  <c:v>234.72222222222223</c:v>
                </c:pt>
                <c:pt idx="172">
                  <c:v>236.11111111111111</c:v>
                </c:pt>
                <c:pt idx="173">
                  <c:v>237.5</c:v>
                </c:pt>
                <c:pt idx="174">
                  <c:v>238.88888888888889</c:v>
                </c:pt>
                <c:pt idx="175">
                  <c:v>240.27777777777777</c:v>
                </c:pt>
                <c:pt idx="176">
                  <c:v>241.66666666666666</c:v>
                </c:pt>
                <c:pt idx="177">
                  <c:v>243.05555555555554</c:v>
                </c:pt>
                <c:pt idx="178">
                  <c:v>244.44444444444446</c:v>
                </c:pt>
                <c:pt idx="179">
                  <c:v>245.83333333333334</c:v>
                </c:pt>
                <c:pt idx="180">
                  <c:v>247.22222222222223</c:v>
                </c:pt>
                <c:pt idx="181">
                  <c:v>248.61111111111111</c:v>
                </c:pt>
                <c:pt idx="182">
                  <c:v>250</c:v>
                </c:pt>
                <c:pt idx="183">
                  <c:v>251.38888888888889</c:v>
                </c:pt>
                <c:pt idx="184">
                  <c:v>252.77777777777777</c:v>
                </c:pt>
                <c:pt idx="185">
                  <c:v>254.16666666666666</c:v>
                </c:pt>
                <c:pt idx="186">
                  <c:v>255.55555555555554</c:v>
                </c:pt>
                <c:pt idx="187">
                  <c:v>256.94444444444446</c:v>
                </c:pt>
                <c:pt idx="188">
                  <c:v>258.33333333333331</c:v>
                </c:pt>
                <c:pt idx="189">
                  <c:v>259.72222222222223</c:v>
                </c:pt>
                <c:pt idx="190">
                  <c:v>261.11111111111109</c:v>
                </c:pt>
                <c:pt idx="191">
                  <c:v>262.5</c:v>
                </c:pt>
                <c:pt idx="192">
                  <c:v>263.88888888888891</c:v>
                </c:pt>
                <c:pt idx="193">
                  <c:v>265.27777777777777</c:v>
                </c:pt>
                <c:pt idx="194">
                  <c:v>266.66666666666669</c:v>
                </c:pt>
                <c:pt idx="195">
                  <c:v>268.05555555555554</c:v>
                </c:pt>
                <c:pt idx="196">
                  <c:v>269.44444444444446</c:v>
                </c:pt>
                <c:pt idx="197">
                  <c:v>270.83333333333331</c:v>
                </c:pt>
                <c:pt idx="198">
                  <c:v>272.22222222222223</c:v>
                </c:pt>
                <c:pt idx="199">
                  <c:v>273.61111111111109</c:v>
                </c:pt>
                <c:pt idx="200">
                  <c:v>275</c:v>
                </c:pt>
                <c:pt idx="201">
                  <c:v>276.38888888888891</c:v>
                </c:pt>
                <c:pt idx="202">
                  <c:v>277.77777777777777</c:v>
                </c:pt>
                <c:pt idx="203">
                  <c:v>279.16666666666669</c:v>
                </c:pt>
                <c:pt idx="204">
                  <c:v>280.55555555555554</c:v>
                </c:pt>
                <c:pt idx="205">
                  <c:v>281.94444444444446</c:v>
                </c:pt>
                <c:pt idx="206">
                  <c:v>283.33333333333331</c:v>
                </c:pt>
                <c:pt idx="207">
                  <c:v>284.72222222222223</c:v>
                </c:pt>
                <c:pt idx="208">
                  <c:v>286.11111111111109</c:v>
                </c:pt>
                <c:pt idx="209">
                  <c:v>287.5</c:v>
                </c:pt>
                <c:pt idx="210">
                  <c:v>288.88888888888891</c:v>
                </c:pt>
                <c:pt idx="211">
                  <c:v>290.27777777777777</c:v>
                </c:pt>
                <c:pt idx="212">
                  <c:v>291.66666666666669</c:v>
                </c:pt>
                <c:pt idx="213">
                  <c:v>293.05555555555554</c:v>
                </c:pt>
                <c:pt idx="214">
                  <c:v>294.44444444444446</c:v>
                </c:pt>
                <c:pt idx="215">
                  <c:v>295.83333333333331</c:v>
                </c:pt>
                <c:pt idx="216">
                  <c:v>297.22222222222223</c:v>
                </c:pt>
                <c:pt idx="217">
                  <c:v>298.61111111111109</c:v>
                </c:pt>
                <c:pt idx="218">
                  <c:v>300</c:v>
                </c:pt>
                <c:pt idx="219">
                  <c:v>301.38888888888891</c:v>
                </c:pt>
                <c:pt idx="220">
                  <c:v>302.77777777777777</c:v>
                </c:pt>
                <c:pt idx="221">
                  <c:v>304.16666666666669</c:v>
                </c:pt>
                <c:pt idx="222">
                  <c:v>305.55555555555554</c:v>
                </c:pt>
                <c:pt idx="223">
                  <c:v>306.94444444444446</c:v>
                </c:pt>
                <c:pt idx="224">
                  <c:v>308.33333333333331</c:v>
                </c:pt>
                <c:pt idx="225">
                  <c:v>309.72222222222223</c:v>
                </c:pt>
                <c:pt idx="226">
                  <c:v>311.11111111111109</c:v>
                </c:pt>
                <c:pt idx="227">
                  <c:v>312.5</c:v>
                </c:pt>
                <c:pt idx="228">
                  <c:v>313.88888888888891</c:v>
                </c:pt>
                <c:pt idx="229">
                  <c:v>315.27777777777777</c:v>
                </c:pt>
                <c:pt idx="230">
                  <c:v>316.66666666666669</c:v>
                </c:pt>
                <c:pt idx="231">
                  <c:v>318.05555555555554</c:v>
                </c:pt>
                <c:pt idx="232">
                  <c:v>319.44444444444446</c:v>
                </c:pt>
                <c:pt idx="233">
                  <c:v>320.83333333333331</c:v>
                </c:pt>
                <c:pt idx="234">
                  <c:v>322.22222222222223</c:v>
                </c:pt>
                <c:pt idx="235">
                  <c:v>323.61111111111109</c:v>
                </c:pt>
                <c:pt idx="236">
                  <c:v>325</c:v>
                </c:pt>
                <c:pt idx="237">
                  <c:v>326.38888888888891</c:v>
                </c:pt>
                <c:pt idx="238">
                  <c:v>327.77777777777777</c:v>
                </c:pt>
                <c:pt idx="239">
                  <c:v>329.16666666666669</c:v>
                </c:pt>
                <c:pt idx="240">
                  <c:v>330.55555555555554</c:v>
                </c:pt>
                <c:pt idx="241">
                  <c:v>331.94444444444446</c:v>
                </c:pt>
                <c:pt idx="242">
                  <c:v>333.33333333333331</c:v>
                </c:pt>
                <c:pt idx="243">
                  <c:v>334.72222222222223</c:v>
                </c:pt>
                <c:pt idx="244">
                  <c:v>336.11111111111109</c:v>
                </c:pt>
                <c:pt idx="245">
                  <c:v>337.5</c:v>
                </c:pt>
                <c:pt idx="246">
                  <c:v>338.88888888888891</c:v>
                </c:pt>
                <c:pt idx="247">
                  <c:v>340.27777777777777</c:v>
                </c:pt>
                <c:pt idx="248">
                  <c:v>341.66666666666669</c:v>
                </c:pt>
                <c:pt idx="249">
                  <c:v>343.05555555555554</c:v>
                </c:pt>
                <c:pt idx="250">
                  <c:v>344.44444444444446</c:v>
                </c:pt>
                <c:pt idx="251">
                  <c:v>345.83333333333331</c:v>
                </c:pt>
                <c:pt idx="252">
                  <c:v>347.22222222222223</c:v>
                </c:pt>
                <c:pt idx="253">
                  <c:v>348.61111111111109</c:v>
                </c:pt>
                <c:pt idx="254">
                  <c:v>350</c:v>
                </c:pt>
                <c:pt idx="255">
                  <c:v>351.38888888888891</c:v>
                </c:pt>
                <c:pt idx="256">
                  <c:v>352.77777777777777</c:v>
                </c:pt>
                <c:pt idx="257">
                  <c:v>354.16666666666669</c:v>
                </c:pt>
                <c:pt idx="258">
                  <c:v>355.55555555555554</c:v>
                </c:pt>
                <c:pt idx="259">
                  <c:v>356.94444444444446</c:v>
                </c:pt>
                <c:pt idx="260">
                  <c:v>358.33333333333331</c:v>
                </c:pt>
                <c:pt idx="261">
                  <c:v>359.72222222222223</c:v>
                </c:pt>
                <c:pt idx="262">
                  <c:v>361.11111111111109</c:v>
                </c:pt>
                <c:pt idx="263">
                  <c:v>362.5</c:v>
                </c:pt>
                <c:pt idx="264">
                  <c:v>363.88888888888891</c:v>
                </c:pt>
                <c:pt idx="265">
                  <c:v>365.27777777777777</c:v>
                </c:pt>
                <c:pt idx="266">
                  <c:v>366.66666666666669</c:v>
                </c:pt>
                <c:pt idx="267">
                  <c:v>368.05555555555554</c:v>
                </c:pt>
                <c:pt idx="268">
                  <c:v>369.44444444444446</c:v>
                </c:pt>
                <c:pt idx="269">
                  <c:v>370.83333333333331</c:v>
                </c:pt>
                <c:pt idx="270">
                  <c:v>372.22222222222223</c:v>
                </c:pt>
                <c:pt idx="271">
                  <c:v>373.61111111111109</c:v>
                </c:pt>
                <c:pt idx="272">
                  <c:v>375</c:v>
                </c:pt>
                <c:pt idx="273">
                  <c:v>376.38888888888891</c:v>
                </c:pt>
                <c:pt idx="274">
                  <c:v>377.77777777777777</c:v>
                </c:pt>
                <c:pt idx="275">
                  <c:v>379.16666666666669</c:v>
                </c:pt>
                <c:pt idx="276">
                  <c:v>380.55555555555554</c:v>
                </c:pt>
                <c:pt idx="277">
                  <c:v>381.94444444444446</c:v>
                </c:pt>
                <c:pt idx="278">
                  <c:v>383.33333333333331</c:v>
                </c:pt>
                <c:pt idx="279">
                  <c:v>384.72222222222223</c:v>
                </c:pt>
                <c:pt idx="280">
                  <c:v>386.11111111111109</c:v>
                </c:pt>
                <c:pt idx="281">
                  <c:v>387.5</c:v>
                </c:pt>
                <c:pt idx="282">
                  <c:v>388.88888888888891</c:v>
                </c:pt>
                <c:pt idx="283">
                  <c:v>390.27777777777777</c:v>
                </c:pt>
                <c:pt idx="284">
                  <c:v>391.66666666666669</c:v>
                </c:pt>
                <c:pt idx="285">
                  <c:v>393.05555555555554</c:v>
                </c:pt>
                <c:pt idx="286">
                  <c:v>394.44444444444446</c:v>
                </c:pt>
                <c:pt idx="287">
                  <c:v>395.83333333333331</c:v>
                </c:pt>
                <c:pt idx="288">
                  <c:v>397.22222222222223</c:v>
                </c:pt>
                <c:pt idx="289">
                  <c:v>398.61111111111109</c:v>
                </c:pt>
                <c:pt idx="290">
                  <c:v>400</c:v>
                </c:pt>
                <c:pt idx="291">
                  <c:v>401.38888888888891</c:v>
                </c:pt>
                <c:pt idx="292">
                  <c:v>402.77777777777777</c:v>
                </c:pt>
                <c:pt idx="293">
                  <c:v>404.16666666666669</c:v>
                </c:pt>
                <c:pt idx="294">
                  <c:v>405.55555555555554</c:v>
                </c:pt>
                <c:pt idx="295">
                  <c:v>406.94444444444446</c:v>
                </c:pt>
                <c:pt idx="296">
                  <c:v>408.33333333333331</c:v>
                </c:pt>
                <c:pt idx="297">
                  <c:v>409.72222222222223</c:v>
                </c:pt>
                <c:pt idx="298">
                  <c:v>411.11111111111109</c:v>
                </c:pt>
                <c:pt idx="299">
                  <c:v>412.5</c:v>
                </c:pt>
                <c:pt idx="300">
                  <c:v>413.88888888888891</c:v>
                </c:pt>
                <c:pt idx="301">
                  <c:v>415.27777777777777</c:v>
                </c:pt>
                <c:pt idx="302">
                  <c:v>416.66666666666669</c:v>
                </c:pt>
                <c:pt idx="303">
                  <c:v>418.05555555555554</c:v>
                </c:pt>
                <c:pt idx="304">
                  <c:v>419.44444444444446</c:v>
                </c:pt>
                <c:pt idx="305">
                  <c:v>420.83333333333331</c:v>
                </c:pt>
                <c:pt idx="306">
                  <c:v>422.22222222222223</c:v>
                </c:pt>
                <c:pt idx="307">
                  <c:v>423.61111111111109</c:v>
                </c:pt>
                <c:pt idx="308">
                  <c:v>425</c:v>
                </c:pt>
                <c:pt idx="309">
                  <c:v>426.38888888888891</c:v>
                </c:pt>
                <c:pt idx="310">
                  <c:v>427.77777777777777</c:v>
                </c:pt>
                <c:pt idx="311">
                  <c:v>429.16666666666669</c:v>
                </c:pt>
                <c:pt idx="312">
                  <c:v>430.55555555555554</c:v>
                </c:pt>
                <c:pt idx="313">
                  <c:v>431.94444444444446</c:v>
                </c:pt>
                <c:pt idx="314">
                  <c:v>433.33333333333331</c:v>
                </c:pt>
                <c:pt idx="315">
                  <c:v>434.72222222222223</c:v>
                </c:pt>
                <c:pt idx="316">
                  <c:v>436.11111111111109</c:v>
                </c:pt>
                <c:pt idx="317">
                  <c:v>437.5</c:v>
                </c:pt>
                <c:pt idx="318">
                  <c:v>438.88888888888891</c:v>
                </c:pt>
                <c:pt idx="319">
                  <c:v>440.27777777777777</c:v>
                </c:pt>
                <c:pt idx="320">
                  <c:v>441.66666666666669</c:v>
                </c:pt>
                <c:pt idx="321">
                  <c:v>443.05555555555554</c:v>
                </c:pt>
                <c:pt idx="322">
                  <c:v>444.44444444444446</c:v>
                </c:pt>
                <c:pt idx="323">
                  <c:v>445.83333333333331</c:v>
                </c:pt>
                <c:pt idx="324">
                  <c:v>447.22222222222223</c:v>
                </c:pt>
                <c:pt idx="325">
                  <c:v>448.61111111111109</c:v>
                </c:pt>
                <c:pt idx="326">
                  <c:v>450</c:v>
                </c:pt>
                <c:pt idx="327">
                  <c:v>451.38888888888891</c:v>
                </c:pt>
                <c:pt idx="328">
                  <c:v>452.77777777777777</c:v>
                </c:pt>
                <c:pt idx="329">
                  <c:v>454.16666666666669</c:v>
                </c:pt>
                <c:pt idx="330">
                  <c:v>455.55555555555554</c:v>
                </c:pt>
                <c:pt idx="331">
                  <c:v>456.94444444444446</c:v>
                </c:pt>
                <c:pt idx="332">
                  <c:v>458.33333333333331</c:v>
                </c:pt>
                <c:pt idx="333">
                  <c:v>459.72222222222223</c:v>
                </c:pt>
                <c:pt idx="334">
                  <c:v>461.11111111111109</c:v>
                </c:pt>
                <c:pt idx="335">
                  <c:v>462.5</c:v>
                </c:pt>
                <c:pt idx="336">
                  <c:v>463.88888888888891</c:v>
                </c:pt>
                <c:pt idx="337">
                  <c:v>465.27777777777777</c:v>
                </c:pt>
                <c:pt idx="338">
                  <c:v>466.66666666666669</c:v>
                </c:pt>
                <c:pt idx="339">
                  <c:v>468.05555555555554</c:v>
                </c:pt>
                <c:pt idx="340">
                  <c:v>469.44444444444446</c:v>
                </c:pt>
                <c:pt idx="341">
                  <c:v>470.83333333333331</c:v>
                </c:pt>
                <c:pt idx="342">
                  <c:v>472.22222222222223</c:v>
                </c:pt>
                <c:pt idx="343">
                  <c:v>473.61111111111109</c:v>
                </c:pt>
                <c:pt idx="344">
                  <c:v>475</c:v>
                </c:pt>
                <c:pt idx="345">
                  <c:v>476.38888888888891</c:v>
                </c:pt>
                <c:pt idx="346">
                  <c:v>477.77777777777777</c:v>
                </c:pt>
                <c:pt idx="347">
                  <c:v>479.16666666666669</c:v>
                </c:pt>
                <c:pt idx="348">
                  <c:v>480.55555555555554</c:v>
                </c:pt>
                <c:pt idx="349">
                  <c:v>481.94444444444446</c:v>
                </c:pt>
                <c:pt idx="350">
                  <c:v>483.33333333333331</c:v>
                </c:pt>
                <c:pt idx="351">
                  <c:v>484.72222222222223</c:v>
                </c:pt>
                <c:pt idx="352">
                  <c:v>486.11111111111109</c:v>
                </c:pt>
                <c:pt idx="353">
                  <c:v>487.5</c:v>
                </c:pt>
                <c:pt idx="354">
                  <c:v>488.88888888888891</c:v>
                </c:pt>
                <c:pt idx="355">
                  <c:v>490.27777777777777</c:v>
                </c:pt>
                <c:pt idx="356">
                  <c:v>491.66666666666669</c:v>
                </c:pt>
                <c:pt idx="357">
                  <c:v>493.05555555555554</c:v>
                </c:pt>
                <c:pt idx="358">
                  <c:v>494.44444444444446</c:v>
                </c:pt>
                <c:pt idx="359">
                  <c:v>495.83333333333331</c:v>
                </c:pt>
                <c:pt idx="360">
                  <c:v>497.22222222222223</c:v>
                </c:pt>
                <c:pt idx="361">
                  <c:v>498.61111111111109</c:v>
                </c:pt>
                <c:pt idx="362">
                  <c:v>500</c:v>
                </c:pt>
                <c:pt idx="363">
                  <c:v>501.38888888888891</c:v>
                </c:pt>
                <c:pt idx="364">
                  <c:v>502.77777777777777</c:v>
                </c:pt>
                <c:pt idx="365">
                  <c:v>504.16666666666669</c:v>
                </c:pt>
                <c:pt idx="366">
                  <c:v>505.55555555555554</c:v>
                </c:pt>
                <c:pt idx="367">
                  <c:v>506.94444444444446</c:v>
                </c:pt>
                <c:pt idx="368">
                  <c:v>508.33333333333331</c:v>
                </c:pt>
                <c:pt idx="369">
                  <c:v>509.72222222222223</c:v>
                </c:pt>
                <c:pt idx="370">
                  <c:v>511.11111111111109</c:v>
                </c:pt>
                <c:pt idx="371">
                  <c:v>512.5</c:v>
                </c:pt>
                <c:pt idx="372">
                  <c:v>513.88888888888891</c:v>
                </c:pt>
                <c:pt idx="373">
                  <c:v>515.27777777777783</c:v>
                </c:pt>
                <c:pt idx="374">
                  <c:v>516.66666666666663</c:v>
                </c:pt>
                <c:pt idx="375">
                  <c:v>518.05555555555554</c:v>
                </c:pt>
                <c:pt idx="376">
                  <c:v>519.44444444444446</c:v>
                </c:pt>
                <c:pt idx="377">
                  <c:v>520.83333333333337</c:v>
                </c:pt>
                <c:pt idx="378">
                  <c:v>522.22222222222217</c:v>
                </c:pt>
                <c:pt idx="379">
                  <c:v>523.61111111111109</c:v>
                </c:pt>
                <c:pt idx="380">
                  <c:v>525</c:v>
                </c:pt>
                <c:pt idx="381">
                  <c:v>526.38888888888891</c:v>
                </c:pt>
                <c:pt idx="382">
                  <c:v>527.77777777777783</c:v>
                </c:pt>
                <c:pt idx="383">
                  <c:v>529.16666666666663</c:v>
                </c:pt>
                <c:pt idx="384">
                  <c:v>530.55555555555554</c:v>
                </c:pt>
                <c:pt idx="385">
                  <c:v>531.94444444444446</c:v>
                </c:pt>
                <c:pt idx="386">
                  <c:v>533.33333333333337</c:v>
                </c:pt>
                <c:pt idx="387">
                  <c:v>534.72222222222217</c:v>
                </c:pt>
                <c:pt idx="388">
                  <c:v>536.11111111111109</c:v>
                </c:pt>
                <c:pt idx="389">
                  <c:v>537.5</c:v>
                </c:pt>
                <c:pt idx="390">
                  <c:v>538.88888888888891</c:v>
                </c:pt>
                <c:pt idx="391">
                  <c:v>540.27777777777783</c:v>
                </c:pt>
                <c:pt idx="392">
                  <c:v>541.66666666666663</c:v>
                </c:pt>
                <c:pt idx="393">
                  <c:v>543.05555555555554</c:v>
                </c:pt>
                <c:pt idx="394">
                  <c:v>544.44444444444446</c:v>
                </c:pt>
                <c:pt idx="395">
                  <c:v>545.83333333333337</c:v>
                </c:pt>
                <c:pt idx="396">
                  <c:v>547.22222222222217</c:v>
                </c:pt>
                <c:pt idx="397">
                  <c:v>548.61111111111109</c:v>
                </c:pt>
                <c:pt idx="398">
                  <c:v>550</c:v>
                </c:pt>
                <c:pt idx="399">
                  <c:v>551.38888888888891</c:v>
                </c:pt>
                <c:pt idx="400">
                  <c:v>552.77777777777783</c:v>
                </c:pt>
                <c:pt idx="401">
                  <c:v>554.16666666666663</c:v>
                </c:pt>
                <c:pt idx="402">
                  <c:v>555.55555555555554</c:v>
                </c:pt>
                <c:pt idx="403">
                  <c:v>556.94444444444446</c:v>
                </c:pt>
                <c:pt idx="404">
                  <c:v>558.33333333333337</c:v>
                </c:pt>
                <c:pt idx="405">
                  <c:v>559.72222222222217</c:v>
                </c:pt>
                <c:pt idx="406">
                  <c:v>561.11111111111109</c:v>
                </c:pt>
                <c:pt idx="407">
                  <c:v>562.5</c:v>
                </c:pt>
                <c:pt idx="408">
                  <c:v>563.88888888888891</c:v>
                </c:pt>
                <c:pt idx="409">
                  <c:v>565.27777777777783</c:v>
                </c:pt>
                <c:pt idx="410">
                  <c:v>566.66666666666663</c:v>
                </c:pt>
                <c:pt idx="411">
                  <c:v>568.05555555555554</c:v>
                </c:pt>
                <c:pt idx="412">
                  <c:v>569.44444444444446</c:v>
                </c:pt>
                <c:pt idx="413">
                  <c:v>570.83333333333337</c:v>
                </c:pt>
                <c:pt idx="414">
                  <c:v>572.22222222222217</c:v>
                </c:pt>
                <c:pt idx="415">
                  <c:v>573.61111111111109</c:v>
                </c:pt>
                <c:pt idx="416">
                  <c:v>575</c:v>
                </c:pt>
                <c:pt idx="417">
                  <c:v>576.38888888888891</c:v>
                </c:pt>
                <c:pt idx="418">
                  <c:v>577.77777777777783</c:v>
                </c:pt>
                <c:pt idx="419">
                  <c:v>579.16666666666663</c:v>
                </c:pt>
                <c:pt idx="420">
                  <c:v>580.55555555555554</c:v>
                </c:pt>
                <c:pt idx="421">
                  <c:v>581.94444444444446</c:v>
                </c:pt>
                <c:pt idx="422">
                  <c:v>583.33333333333337</c:v>
                </c:pt>
                <c:pt idx="423">
                  <c:v>584.72222222222217</c:v>
                </c:pt>
                <c:pt idx="424">
                  <c:v>586.11111111111109</c:v>
                </c:pt>
                <c:pt idx="425">
                  <c:v>587.5</c:v>
                </c:pt>
                <c:pt idx="426">
                  <c:v>588.88888888888891</c:v>
                </c:pt>
                <c:pt idx="427">
                  <c:v>590.27777777777783</c:v>
                </c:pt>
                <c:pt idx="428">
                  <c:v>591.66666666666663</c:v>
                </c:pt>
                <c:pt idx="429">
                  <c:v>593.05555555555554</c:v>
                </c:pt>
                <c:pt idx="430">
                  <c:v>594.44444444444446</c:v>
                </c:pt>
                <c:pt idx="431">
                  <c:v>595.83333333333337</c:v>
                </c:pt>
                <c:pt idx="432">
                  <c:v>597.22222222222217</c:v>
                </c:pt>
                <c:pt idx="433">
                  <c:v>598.61111111111109</c:v>
                </c:pt>
                <c:pt idx="434">
                  <c:v>600</c:v>
                </c:pt>
                <c:pt idx="435">
                  <c:v>601.38888888888891</c:v>
                </c:pt>
                <c:pt idx="436">
                  <c:v>602.77777777777783</c:v>
                </c:pt>
                <c:pt idx="437">
                  <c:v>604.16666666666663</c:v>
                </c:pt>
                <c:pt idx="438">
                  <c:v>605.55555555555554</c:v>
                </c:pt>
                <c:pt idx="439">
                  <c:v>606.94444444444446</c:v>
                </c:pt>
                <c:pt idx="440">
                  <c:v>608.33333333333337</c:v>
                </c:pt>
                <c:pt idx="441">
                  <c:v>609.72222222222217</c:v>
                </c:pt>
                <c:pt idx="442">
                  <c:v>611.11111111111109</c:v>
                </c:pt>
                <c:pt idx="443">
                  <c:v>612.5</c:v>
                </c:pt>
                <c:pt idx="444">
                  <c:v>613.88888888888891</c:v>
                </c:pt>
                <c:pt idx="445">
                  <c:v>615.27777777777783</c:v>
                </c:pt>
                <c:pt idx="446">
                  <c:v>616.66666666666663</c:v>
                </c:pt>
                <c:pt idx="447">
                  <c:v>618.05555555555554</c:v>
                </c:pt>
                <c:pt idx="448">
                  <c:v>619.44444444444446</c:v>
                </c:pt>
                <c:pt idx="449">
                  <c:v>620.83333333333337</c:v>
                </c:pt>
                <c:pt idx="450">
                  <c:v>622.22222222222217</c:v>
                </c:pt>
                <c:pt idx="451">
                  <c:v>623.61111111111109</c:v>
                </c:pt>
                <c:pt idx="452">
                  <c:v>625</c:v>
                </c:pt>
                <c:pt idx="453">
                  <c:v>626.38888888888891</c:v>
                </c:pt>
                <c:pt idx="454">
                  <c:v>627.77777777777783</c:v>
                </c:pt>
                <c:pt idx="455">
                  <c:v>629.16666666666663</c:v>
                </c:pt>
                <c:pt idx="456">
                  <c:v>630.55555555555554</c:v>
                </c:pt>
                <c:pt idx="457">
                  <c:v>631.94444444444446</c:v>
                </c:pt>
                <c:pt idx="458">
                  <c:v>633.33333333333337</c:v>
                </c:pt>
                <c:pt idx="459">
                  <c:v>634.72222222222217</c:v>
                </c:pt>
                <c:pt idx="460">
                  <c:v>636.11111111111109</c:v>
                </c:pt>
                <c:pt idx="461">
                  <c:v>637.5</c:v>
                </c:pt>
                <c:pt idx="462">
                  <c:v>638.88888888888891</c:v>
                </c:pt>
                <c:pt idx="463">
                  <c:v>640.27777777777783</c:v>
                </c:pt>
                <c:pt idx="464">
                  <c:v>641.66666666666663</c:v>
                </c:pt>
                <c:pt idx="465">
                  <c:v>643.05555555555554</c:v>
                </c:pt>
                <c:pt idx="466">
                  <c:v>644.44444444444446</c:v>
                </c:pt>
                <c:pt idx="467">
                  <c:v>645.83333333333337</c:v>
                </c:pt>
                <c:pt idx="468">
                  <c:v>647.22222222222217</c:v>
                </c:pt>
                <c:pt idx="469">
                  <c:v>648.61111111111109</c:v>
                </c:pt>
                <c:pt idx="470">
                  <c:v>650</c:v>
                </c:pt>
                <c:pt idx="471">
                  <c:v>651.38888888888891</c:v>
                </c:pt>
                <c:pt idx="472">
                  <c:v>652.77777777777783</c:v>
                </c:pt>
                <c:pt idx="473">
                  <c:v>654.16666666666663</c:v>
                </c:pt>
                <c:pt idx="474">
                  <c:v>655.55555555555554</c:v>
                </c:pt>
                <c:pt idx="475">
                  <c:v>656.94444444444446</c:v>
                </c:pt>
                <c:pt idx="476">
                  <c:v>658.33333333333337</c:v>
                </c:pt>
                <c:pt idx="477">
                  <c:v>659.72222222222217</c:v>
                </c:pt>
                <c:pt idx="478">
                  <c:v>661.11111111111109</c:v>
                </c:pt>
                <c:pt idx="479">
                  <c:v>662.5</c:v>
                </c:pt>
                <c:pt idx="480">
                  <c:v>663.88888888888891</c:v>
                </c:pt>
                <c:pt idx="481">
                  <c:v>665.27777777777783</c:v>
                </c:pt>
                <c:pt idx="482">
                  <c:v>666.66666666666663</c:v>
                </c:pt>
                <c:pt idx="483">
                  <c:v>668.05555555555554</c:v>
                </c:pt>
                <c:pt idx="484">
                  <c:v>669.44444444444446</c:v>
                </c:pt>
                <c:pt idx="485">
                  <c:v>670.83333333333337</c:v>
                </c:pt>
                <c:pt idx="486">
                  <c:v>672.22222222222217</c:v>
                </c:pt>
                <c:pt idx="487">
                  <c:v>673.61111111111109</c:v>
                </c:pt>
                <c:pt idx="488">
                  <c:v>675</c:v>
                </c:pt>
                <c:pt idx="489">
                  <c:v>676.38888888888891</c:v>
                </c:pt>
                <c:pt idx="490">
                  <c:v>677.77777777777783</c:v>
                </c:pt>
                <c:pt idx="491">
                  <c:v>679.16666666666663</c:v>
                </c:pt>
                <c:pt idx="492">
                  <c:v>680.55555555555554</c:v>
                </c:pt>
                <c:pt idx="493">
                  <c:v>681.94444444444446</c:v>
                </c:pt>
                <c:pt idx="494">
                  <c:v>683.33333333333337</c:v>
                </c:pt>
                <c:pt idx="495">
                  <c:v>684.72222222222217</c:v>
                </c:pt>
                <c:pt idx="496">
                  <c:v>686.11111111111109</c:v>
                </c:pt>
                <c:pt idx="497">
                  <c:v>687.5</c:v>
                </c:pt>
                <c:pt idx="498">
                  <c:v>688.88888888888891</c:v>
                </c:pt>
                <c:pt idx="499">
                  <c:v>690.27777777777783</c:v>
                </c:pt>
                <c:pt idx="500">
                  <c:v>691.66666666666663</c:v>
                </c:pt>
                <c:pt idx="501">
                  <c:v>693.05555555555554</c:v>
                </c:pt>
                <c:pt idx="502">
                  <c:v>694.44444444444446</c:v>
                </c:pt>
                <c:pt idx="503">
                  <c:v>695.83333333333337</c:v>
                </c:pt>
                <c:pt idx="504">
                  <c:v>697.22222222222217</c:v>
                </c:pt>
                <c:pt idx="505">
                  <c:v>698.61111111111109</c:v>
                </c:pt>
                <c:pt idx="506">
                  <c:v>700</c:v>
                </c:pt>
                <c:pt idx="507">
                  <c:v>701.38888888888891</c:v>
                </c:pt>
                <c:pt idx="508">
                  <c:v>702.77777777777783</c:v>
                </c:pt>
                <c:pt idx="509">
                  <c:v>704.16666666666663</c:v>
                </c:pt>
                <c:pt idx="510">
                  <c:v>705.55555555555554</c:v>
                </c:pt>
                <c:pt idx="511">
                  <c:v>706.94444444444446</c:v>
                </c:pt>
                <c:pt idx="512">
                  <c:v>708.33333333333337</c:v>
                </c:pt>
                <c:pt idx="513">
                  <c:v>709.72222222222217</c:v>
                </c:pt>
                <c:pt idx="514">
                  <c:v>711.11111111111109</c:v>
                </c:pt>
                <c:pt idx="515">
                  <c:v>712.5</c:v>
                </c:pt>
                <c:pt idx="516">
                  <c:v>713.88888888888891</c:v>
                </c:pt>
                <c:pt idx="517">
                  <c:v>715.27777777777783</c:v>
                </c:pt>
                <c:pt idx="518">
                  <c:v>716.66666666666663</c:v>
                </c:pt>
                <c:pt idx="519">
                  <c:v>718.05555555555554</c:v>
                </c:pt>
                <c:pt idx="520">
                  <c:v>719.44444444444446</c:v>
                </c:pt>
                <c:pt idx="521">
                  <c:v>720.83333333333337</c:v>
                </c:pt>
                <c:pt idx="522">
                  <c:v>722.22222222222217</c:v>
                </c:pt>
                <c:pt idx="523">
                  <c:v>723.61111111111109</c:v>
                </c:pt>
                <c:pt idx="524">
                  <c:v>725</c:v>
                </c:pt>
                <c:pt idx="525">
                  <c:v>726.38888888888891</c:v>
                </c:pt>
                <c:pt idx="526">
                  <c:v>727.77777777777783</c:v>
                </c:pt>
                <c:pt idx="527">
                  <c:v>729.16666666666663</c:v>
                </c:pt>
                <c:pt idx="528">
                  <c:v>730.55555555555554</c:v>
                </c:pt>
                <c:pt idx="529">
                  <c:v>731.94444444444446</c:v>
                </c:pt>
                <c:pt idx="530">
                  <c:v>733.33333333333337</c:v>
                </c:pt>
                <c:pt idx="531">
                  <c:v>734.72222222222217</c:v>
                </c:pt>
                <c:pt idx="532">
                  <c:v>736.11111111111109</c:v>
                </c:pt>
                <c:pt idx="533">
                  <c:v>737.5</c:v>
                </c:pt>
                <c:pt idx="534">
                  <c:v>738.88888888888891</c:v>
                </c:pt>
                <c:pt idx="535">
                  <c:v>740.27777777777783</c:v>
                </c:pt>
                <c:pt idx="536">
                  <c:v>741.66666666666663</c:v>
                </c:pt>
                <c:pt idx="537">
                  <c:v>743.05555555555554</c:v>
                </c:pt>
                <c:pt idx="538">
                  <c:v>744.44444444444446</c:v>
                </c:pt>
                <c:pt idx="539">
                  <c:v>745.83333333333337</c:v>
                </c:pt>
                <c:pt idx="540">
                  <c:v>747.22222222222217</c:v>
                </c:pt>
                <c:pt idx="541">
                  <c:v>748.61111111111109</c:v>
                </c:pt>
                <c:pt idx="542">
                  <c:v>750</c:v>
                </c:pt>
                <c:pt idx="543">
                  <c:v>751.38888888888891</c:v>
                </c:pt>
                <c:pt idx="544">
                  <c:v>752.77777777777783</c:v>
                </c:pt>
                <c:pt idx="545">
                  <c:v>754.16666666666663</c:v>
                </c:pt>
                <c:pt idx="546">
                  <c:v>755.55555555555554</c:v>
                </c:pt>
                <c:pt idx="547">
                  <c:v>756.94444444444446</c:v>
                </c:pt>
                <c:pt idx="548">
                  <c:v>758.33333333333337</c:v>
                </c:pt>
                <c:pt idx="549">
                  <c:v>759.72222222222217</c:v>
                </c:pt>
                <c:pt idx="550">
                  <c:v>761.11111111111109</c:v>
                </c:pt>
                <c:pt idx="551">
                  <c:v>762.5</c:v>
                </c:pt>
                <c:pt idx="552">
                  <c:v>763.88888888888891</c:v>
                </c:pt>
                <c:pt idx="553">
                  <c:v>765.27777777777783</c:v>
                </c:pt>
                <c:pt idx="554">
                  <c:v>766.66666666666663</c:v>
                </c:pt>
                <c:pt idx="555">
                  <c:v>768.05555555555554</c:v>
                </c:pt>
                <c:pt idx="556">
                  <c:v>769.44444444444446</c:v>
                </c:pt>
                <c:pt idx="557">
                  <c:v>770.83333333333337</c:v>
                </c:pt>
                <c:pt idx="558">
                  <c:v>772.22222222222217</c:v>
                </c:pt>
                <c:pt idx="559">
                  <c:v>773.61111111111109</c:v>
                </c:pt>
                <c:pt idx="560">
                  <c:v>775</c:v>
                </c:pt>
                <c:pt idx="561">
                  <c:v>776.38888888888891</c:v>
                </c:pt>
                <c:pt idx="562">
                  <c:v>777.77777777777783</c:v>
                </c:pt>
                <c:pt idx="563">
                  <c:v>779.16666666666663</c:v>
                </c:pt>
                <c:pt idx="564">
                  <c:v>780.55555555555554</c:v>
                </c:pt>
                <c:pt idx="565">
                  <c:v>781.94444444444446</c:v>
                </c:pt>
                <c:pt idx="566">
                  <c:v>783.33333333333337</c:v>
                </c:pt>
                <c:pt idx="567">
                  <c:v>784.72222222222217</c:v>
                </c:pt>
                <c:pt idx="568">
                  <c:v>786.11111111111109</c:v>
                </c:pt>
                <c:pt idx="569">
                  <c:v>787.5</c:v>
                </c:pt>
                <c:pt idx="570">
                  <c:v>788.88888888888891</c:v>
                </c:pt>
                <c:pt idx="571">
                  <c:v>790.27777777777783</c:v>
                </c:pt>
                <c:pt idx="572">
                  <c:v>791.66666666666663</c:v>
                </c:pt>
                <c:pt idx="573">
                  <c:v>793.05555555555554</c:v>
                </c:pt>
                <c:pt idx="574">
                  <c:v>794.44444444444446</c:v>
                </c:pt>
                <c:pt idx="575">
                  <c:v>795.83333333333337</c:v>
                </c:pt>
                <c:pt idx="576">
                  <c:v>797.22222222222217</c:v>
                </c:pt>
                <c:pt idx="577">
                  <c:v>798.61111111111109</c:v>
                </c:pt>
                <c:pt idx="578">
                  <c:v>800</c:v>
                </c:pt>
                <c:pt idx="579">
                  <c:v>801.38888888888891</c:v>
                </c:pt>
                <c:pt idx="580">
                  <c:v>802.77777777777783</c:v>
                </c:pt>
                <c:pt idx="581">
                  <c:v>804.16666666666663</c:v>
                </c:pt>
                <c:pt idx="582">
                  <c:v>805.55555555555554</c:v>
                </c:pt>
                <c:pt idx="583">
                  <c:v>806.94444444444446</c:v>
                </c:pt>
                <c:pt idx="584">
                  <c:v>808.33333333333337</c:v>
                </c:pt>
                <c:pt idx="585">
                  <c:v>809.72222222222217</c:v>
                </c:pt>
                <c:pt idx="586">
                  <c:v>811.11111111111109</c:v>
                </c:pt>
                <c:pt idx="587">
                  <c:v>812.5</c:v>
                </c:pt>
                <c:pt idx="588">
                  <c:v>813.88888888888891</c:v>
                </c:pt>
                <c:pt idx="589">
                  <c:v>815.27777777777783</c:v>
                </c:pt>
                <c:pt idx="590">
                  <c:v>816.66666666666663</c:v>
                </c:pt>
                <c:pt idx="591">
                  <c:v>818.05555555555554</c:v>
                </c:pt>
                <c:pt idx="592">
                  <c:v>819.44444444444446</c:v>
                </c:pt>
                <c:pt idx="593">
                  <c:v>820.83333333333337</c:v>
                </c:pt>
                <c:pt idx="594">
                  <c:v>822.22222222222217</c:v>
                </c:pt>
                <c:pt idx="595">
                  <c:v>823.61111111111109</c:v>
                </c:pt>
                <c:pt idx="596">
                  <c:v>825</c:v>
                </c:pt>
                <c:pt idx="597">
                  <c:v>826.38888888888891</c:v>
                </c:pt>
                <c:pt idx="598">
                  <c:v>827.77777777777783</c:v>
                </c:pt>
                <c:pt idx="599">
                  <c:v>829.16666666666663</c:v>
                </c:pt>
                <c:pt idx="600">
                  <c:v>830.55555555555554</c:v>
                </c:pt>
                <c:pt idx="601">
                  <c:v>831.94444444444446</c:v>
                </c:pt>
                <c:pt idx="602">
                  <c:v>833.33333333333337</c:v>
                </c:pt>
                <c:pt idx="603">
                  <c:v>834.72222222222217</c:v>
                </c:pt>
                <c:pt idx="604">
                  <c:v>836.11111111111109</c:v>
                </c:pt>
                <c:pt idx="605">
                  <c:v>837.5</c:v>
                </c:pt>
                <c:pt idx="606">
                  <c:v>838.88888888888891</c:v>
                </c:pt>
                <c:pt idx="607">
                  <c:v>840.27777777777783</c:v>
                </c:pt>
                <c:pt idx="608">
                  <c:v>841.66666666666663</c:v>
                </c:pt>
                <c:pt idx="609">
                  <c:v>843.05555555555554</c:v>
                </c:pt>
                <c:pt idx="610">
                  <c:v>844.44444444444446</c:v>
                </c:pt>
                <c:pt idx="611">
                  <c:v>845.83333333333337</c:v>
                </c:pt>
                <c:pt idx="612">
                  <c:v>847.22222222222217</c:v>
                </c:pt>
                <c:pt idx="613">
                  <c:v>848.61111111111109</c:v>
                </c:pt>
                <c:pt idx="614">
                  <c:v>850</c:v>
                </c:pt>
                <c:pt idx="615">
                  <c:v>851.38888888888891</c:v>
                </c:pt>
                <c:pt idx="616">
                  <c:v>852.77777777777783</c:v>
                </c:pt>
                <c:pt idx="617">
                  <c:v>854.16666666666663</c:v>
                </c:pt>
                <c:pt idx="618">
                  <c:v>855.55555555555554</c:v>
                </c:pt>
                <c:pt idx="619">
                  <c:v>856.94444444444446</c:v>
                </c:pt>
                <c:pt idx="620">
                  <c:v>858.33333333333337</c:v>
                </c:pt>
                <c:pt idx="621">
                  <c:v>859.72222222222217</c:v>
                </c:pt>
                <c:pt idx="622">
                  <c:v>861.11111111111109</c:v>
                </c:pt>
                <c:pt idx="623">
                  <c:v>862.5</c:v>
                </c:pt>
                <c:pt idx="624">
                  <c:v>863.88888888888891</c:v>
                </c:pt>
                <c:pt idx="625">
                  <c:v>865.27777777777783</c:v>
                </c:pt>
                <c:pt idx="626">
                  <c:v>866.66666666666663</c:v>
                </c:pt>
                <c:pt idx="627">
                  <c:v>868.05555555555554</c:v>
                </c:pt>
                <c:pt idx="628">
                  <c:v>869.44444444444446</c:v>
                </c:pt>
                <c:pt idx="629">
                  <c:v>870.83333333333337</c:v>
                </c:pt>
                <c:pt idx="630">
                  <c:v>872.22222222222217</c:v>
                </c:pt>
                <c:pt idx="631">
                  <c:v>873.61111111111109</c:v>
                </c:pt>
                <c:pt idx="632">
                  <c:v>875</c:v>
                </c:pt>
                <c:pt idx="633">
                  <c:v>876.38888888888891</c:v>
                </c:pt>
                <c:pt idx="634">
                  <c:v>877.77777777777783</c:v>
                </c:pt>
                <c:pt idx="635">
                  <c:v>879.16666666666663</c:v>
                </c:pt>
                <c:pt idx="636">
                  <c:v>880.55555555555554</c:v>
                </c:pt>
                <c:pt idx="637">
                  <c:v>881.94444444444446</c:v>
                </c:pt>
                <c:pt idx="638">
                  <c:v>883.33333333333337</c:v>
                </c:pt>
                <c:pt idx="639">
                  <c:v>884.72222222222217</c:v>
                </c:pt>
                <c:pt idx="640">
                  <c:v>886.11111111111109</c:v>
                </c:pt>
                <c:pt idx="641">
                  <c:v>887.5</c:v>
                </c:pt>
                <c:pt idx="642">
                  <c:v>888.88888888888891</c:v>
                </c:pt>
                <c:pt idx="643">
                  <c:v>890.27777777777783</c:v>
                </c:pt>
                <c:pt idx="644">
                  <c:v>891.66666666666663</c:v>
                </c:pt>
                <c:pt idx="645">
                  <c:v>893.05555555555554</c:v>
                </c:pt>
                <c:pt idx="646">
                  <c:v>894.44444444444446</c:v>
                </c:pt>
                <c:pt idx="647">
                  <c:v>895.83333333333337</c:v>
                </c:pt>
                <c:pt idx="648">
                  <c:v>897.22222222222217</c:v>
                </c:pt>
                <c:pt idx="649">
                  <c:v>898.61111111111109</c:v>
                </c:pt>
                <c:pt idx="650">
                  <c:v>900</c:v>
                </c:pt>
                <c:pt idx="651">
                  <c:v>901.38888888888891</c:v>
                </c:pt>
                <c:pt idx="652">
                  <c:v>902.77777777777783</c:v>
                </c:pt>
                <c:pt idx="653">
                  <c:v>904.16666666666663</c:v>
                </c:pt>
                <c:pt idx="654">
                  <c:v>905.55555555555554</c:v>
                </c:pt>
                <c:pt idx="655">
                  <c:v>906.94444444444446</c:v>
                </c:pt>
                <c:pt idx="656">
                  <c:v>908.33333333333337</c:v>
                </c:pt>
                <c:pt idx="657">
                  <c:v>909.72222222222217</c:v>
                </c:pt>
                <c:pt idx="658">
                  <c:v>911.11111111111109</c:v>
                </c:pt>
                <c:pt idx="659">
                  <c:v>912.5</c:v>
                </c:pt>
                <c:pt idx="660">
                  <c:v>913.88888888888891</c:v>
                </c:pt>
                <c:pt idx="661">
                  <c:v>915.27777777777783</c:v>
                </c:pt>
                <c:pt idx="662">
                  <c:v>916.66666666666663</c:v>
                </c:pt>
                <c:pt idx="663">
                  <c:v>918.05555555555554</c:v>
                </c:pt>
                <c:pt idx="664">
                  <c:v>919.44444444444446</c:v>
                </c:pt>
                <c:pt idx="665">
                  <c:v>920.83333333333337</c:v>
                </c:pt>
                <c:pt idx="666">
                  <c:v>922.22222222222217</c:v>
                </c:pt>
                <c:pt idx="667">
                  <c:v>923.61111111111109</c:v>
                </c:pt>
                <c:pt idx="668">
                  <c:v>925</c:v>
                </c:pt>
                <c:pt idx="669">
                  <c:v>926.38888888888891</c:v>
                </c:pt>
                <c:pt idx="670">
                  <c:v>927.77777777777783</c:v>
                </c:pt>
                <c:pt idx="671">
                  <c:v>929.16666666666663</c:v>
                </c:pt>
                <c:pt idx="672">
                  <c:v>930.55555555555554</c:v>
                </c:pt>
                <c:pt idx="673">
                  <c:v>931.94444444444446</c:v>
                </c:pt>
                <c:pt idx="674">
                  <c:v>933.33333333333337</c:v>
                </c:pt>
                <c:pt idx="675">
                  <c:v>1000</c:v>
                </c:pt>
                <c:pt idx="676" formatCode="General">
                  <c:v>1000</c:v>
                </c:pt>
              </c:numCache>
            </c:numRef>
          </c:cat>
          <c:val>
            <c:numRef>
              <c:f>Plots!$AA$3:$AA$679</c:f>
              <c:numCache>
                <c:formatCode>General</c:formatCode>
                <c:ptCount val="677"/>
                <c:pt idx="0">
                  <c:v>0</c:v>
                </c:pt>
                <c:pt idx="1">
                  <c:v>0</c:v>
                </c:pt>
                <c:pt idx="2">
                  <c:v>76.100000000000136</c:v>
                </c:pt>
                <c:pt idx="3">
                  <c:v>76.100000000000136</c:v>
                </c:pt>
                <c:pt idx="4">
                  <c:v>76.100000000000136</c:v>
                </c:pt>
                <c:pt idx="5">
                  <c:v>76.100000000000136</c:v>
                </c:pt>
                <c:pt idx="6">
                  <c:v>76.100000000000136</c:v>
                </c:pt>
                <c:pt idx="7">
                  <c:v>76.100000000000136</c:v>
                </c:pt>
                <c:pt idx="8">
                  <c:v>76.100000000000136</c:v>
                </c:pt>
                <c:pt idx="9">
                  <c:v>76.100000000000136</c:v>
                </c:pt>
                <c:pt idx="10">
                  <c:v>76.100000000000136</c:v>
                </c:pt>
                <c:pt idx="11">
                  <c:v>76.100000000000136</c:v>
                </c:pt>
                <c:pt idx="12">
                  <c:v>76.100000000000136</c:v>
                </c:pt>
                <c:pt idx="13">
                  <c:v>76.100000000000136</c:v>
                </c:pt>
                <c:pt idx="14">
                  <c:v>76.100000000000136</c:v>
                </c:pt>
                <c:pt idx="15">
                  <c:v>76.100000000000136</c:v>
                </c:pt>
                <c:pt idx="16">
                  <c:v>76.000000000000114</c:v>
                </c:pt>
                <c:pt idx="17">
                  <c:v>76.000000000000114</c:v>
                </c:pt>
                <c:pt idx="18">
                  <c:v>76.000000000000114</c:v>
                </c:pt>
                <c:pt idx="19">
                  <c:v>76.000000000000114</c:v>
                </c:pt>
                <c:pt idx="20">
                  <c:v>76.000000000000114</c:v>
                </c:pt>
                <c:pt idx="21">
                  <c:v>75.900000000000091</c:v>
                </c:pt>
                <c:pt idx="22">
                  <c:v>75.900000000000091</c:v>
                </c:pt>
                <c:pt idx="23">
                  <c:v>75.900000000000091</c:v>
                </c:pt>
                <c:pt idx="24">
                  <c:v>75.900000000000091</c:v>
                </c:pt>
                <c:pt idx="25">
                  <c:v>75.900000000000091</c:v>
                </c:pt>
                <c:pt idx="26">
                  <c:v>75.800000000000068</c:v>
                </c:pt>
                <c:pt idx="27">
                  <c:v>75.800000000000068</c:v>
                </c:pt>
                <c:pt idx="28">
                  <c:v>75.800000000000068</c:v>
                </c:pt>
                <c:pt idx="29">
                  <c:v>75.800000000000068</c:v>
                </c:pt>
                <c:pt idx="30">
                  <c:v>75.800000000000068</c:v>
                </c:pt>
                <c:pt idx="31">
                  <c:v>75.800000000000068</c:v>
                </c:pt>
                <c:pt idx="32">
                  <c:v>75.800000000000068</c:v>
                </c:pt>
                <c:pt idx="33">
                  <c:v>75.700000000000045</c:v>
                </c:pt>
                <c:pt idx="34">
                  <c:v>75.700000000000045</c:v>
                </c:pt>
                <c:pt idx="35">
                  <c:v>75.799999999999955</c:v>
                </c:pt>
                <c:pt idx="36">
                  <c:v>75.799999999999955</c:v>
                </c:pt>
                <c:pt idx="37">
                  <c:v>75.799999999999955</c:v>
                </c:pt>
                <c:pt idx="38">
                  <c:v>75.799999999999955</c:v>
                </c:pt>
                <c:pt idx="39">
                  <c:v>75.799999999999955</c:v>
                </c:pt>
                <c:pt idx="40">
                  <c:v>75.700000000000045</c:v>
                </c:pt>
                <c:pt idx="41">
                  <c:v>75.700000000000045</c:v>
                </c:pt>
                <c:pt idx="42">
                  <c:v>75.700000000000045</c:v>
                </c:pt>
                <c:pt idx="43">
                  <c:v>75.700000000000045</c:v>
                </c:pt>
                <c:pt idx="44">
                  <c:v>75.700000000000045</c:v>
                </c:pt>
                <c:pt idx="45">
                  <c:v>75.700000000000045</c:v>
                </c:pt>
                <c:pt idx="46">
                  <c:v>75.700000000000045</c:v>
                </c:pt>
                <c:pt idx="47">
                  <c:v>75.700000000000045</c:v>
                </c:pt>
                <c:pt idx="48">
                  <c:v>75.600000000000023</c:v>
                </c:pt>
                <c:pt idx="49">
                  <c:v>75.600000000000023</c:v>
                </c:pt>
                <c:pt idx="50">
                  <c:v>75.600000000000023</c:v>
                </c:pt>
                <c:pt idx="51">
                  <c:v>75.600000000000023</c:v>
                </c:pt>
                <c:pt idx="52">
                  <c:v>75.600000000000023</c:v>
                </c:pt>
                <c:pt idx="53">
                  <c:v>75.5</c:v>
                </c:pt>
                <c:pt idx="54">
                  <c:v>75.399999999999977</c:v>
                </c:pt>
                <c:pt idx="55">
                  <c:v>75.299999999999955</c:v>
                </c:pt>
                <c:pt idx="56">
                  <c:v>75.099999999999909</c:v>
                </c:pt>
                <c:pt idx="57">
                  <c:v>74.799999999999955</c:v>
                </c:pt>
                <c:pt idx="58">
                  <c:v>74.600000000000023</c:v>
                </c:pt>
                <c:pt idx="59">
                  <c:v>74.100000000000023</c:v>
                </c:pt>
                <c:pt idx="60">
                  <c:v>73.699999999999932</c:v>
                </c:pt>
                <c:pt idx="61">
                  <c:v>73.199999999999932</c:v>
                </c:pt>
                <c:pt idx="62">
                  <c:v>72.599999999999909</c:v>
                </c:pt>
                <c:pt idx="63">
                  <c:v>72.000000000000114</c:v>
                </c:pt>
                <c:pt idx="64">
                  <c:v>71.600000000000023</c:v>
                </c:pt>
                <c:pt idx="65">
                  <c:v>71.399999999999977</c:v>
                </c:pt>
                <c:pt idx="66">
                  <c:v>71.399999999999864</c:v>
                </c:pt>
                <c:pt idx="67">
                  <c:v>71.199999999999932</c:v>
                </c:pt>
                <c:pt idx="68">
                  <c:v>71</c:v>
                </c:pt>
                <c:pt idx="69">
                  <c:v>70.899999999999977</c:v>
                </c:pt>
                <c:pt idx="70">
                  <c:v>70.599999999999909</c:v>
                </c:pt>
                <c:pt idx="71">
                  <c:v>70.400000000000091</c:v>
                </c:pt>
                <c:pt idx="72">
                  <c:v>70.200000000000045</c:v>
                </c:pt>
                <c:pt idx="73">
                  <c:v>70.100000000000023</c:v>
                </c:pt>
                <c:pt idx="74">
                  <c:v>69.899999999999864</c:v>
                </c:pt>
                <c:pt idx="75">
                  <c:v>69.699999999999932</c:v>
                </c:pt>
                <c:pt idx="76">
                  <c:v>69.5</c:v>
                </c:pt>
                <c:pt idx="77">
                  <c:v>69.399999999999977</c:v>
                </c:pt>
                <c:pt idx="78">
                  <c:v>69.199999999999932</c:v>
                </c:pt>
                <c:pt idx="79">
                  <c:v>69.100000000000136</c:v>
                </c:pt>
                <c:pt idx="80">
                  <c:v>68.800000000000068</c:v>
                </c:pt>
                <c:pt idx="81">
                  <c:v>68.700000000000045</c:v>
                </c:pt>
                <c:pt idx="82">
                  <c:v>68.599999999999909</c:v>
                </c:pt>
                <c:pt idx="83">
                  <c:v>68.400000000000091</c:v>
                </c:pt>
                <c:pt idx="84">
                  <c:v>68.200000000000045</c:v>
                </c:pt>
                <c:pt idx="85">
                  <c:v>68.099999999999909</c:v>
                </c:pt>
                <c:pt idx="86">
                  <c:v>67.900000000000091</c:v>
                </c:pt>
                <c:pt idx="87">
                  <c:v>67.700000000000045</c:v>
                </c:pt>
                <c:pt idx="88">
                  <c:v>67.5</c:v>
                </c:pt>
                <c:pt idx="89">
                  <c:v>67.399999999999864</c:v>
                </c:pt>
                <c:pt idx="90">
                  <c:v>67.200000000000045</c:v>
                </c:pt>
                <c:pt idx="91">
                  <c:v>67</c:v>
                </c:pt>
                <c:pt idx="92">
                  <c:v>66.899999999999977</c:v>
                </c:pt>
                <c:pt idx="93">
                  <c:v>66.800000000000068</c:v>
                </c:pt>
                <c:pt idx="94">
                  <c:v>66.500000000000114</c:v>
                </c:pt>
                <c:pt idx="95">
                  <c:v>66.399999999999977</c:v>
                </c:pt>
                <c:pt idx="96">
                  <c:v>66.199999999999932</c:v>
                </c:pt>
                <c:pt idx="97">
                  <c:v>65.999999999999886</c:v>
                </c:pt>
                <c:pt idx="98">
                  <c:v>65.800000000000068</c:v>
                </c:pt>
                <c:pt idx="99">
                  <c:v>65.699999999999932</c:v>
                </c:pt>
                <c:pt idx="100">
                  <c:v>65.399999999999977</c:v>
                </c:pt>
                <c:pt idx="101">
                  <c:v>65.200000000000045</c:v>
                </c:pt>
                <c:pt idx="102">
                  <c:v>65.000000000000114</c:v>
                </c:pt>
                <c:pt idx="103">
                  <c:v>64.799999999999955</c:v>
                </c:pt>
                <c:pt idx="104">
                  <c:v>64.599999999999909</c:v>
                </c:pt>
                <c:pt idx="105">
                  <c:v>64.299999999999955</c:v>
                </c:pt>
                <c:pt idx="106">
                  <c:v>64.100000000000023</c:v>
                </c:pt>
                <c:pt idx="107">
                  <c:v>63.899999999999977</c:v>
                </c:pt>
                <c:pt idx="108">
                  <c:v>63.599999999999909</c:v>
                </c:pt>
                <c:pt idx="109">
                  <c:v>63.400000000000091</c:v>
                </c:pt>
                <c:pt idx="110">
                  <c:v>63.200000000000045</c:v>
                </c:pt>
                <c:pt idx="111">
                  <c:v>62.899999999999977</c:v>
                </c:pt>
                <c:pt idx="112">
                  <c:v>62.699999999999932</c:v>
                </c:pt>
                <c:pt idx="113">
                  <c:v>62.400000000000091</c:v>
                </c:pt>
                <c:pt idx="114">
                  <c:v>62.199999999999932</c:v>
                </c:pt>
                <c:pt idx="115">
                  <c:v>61.799999999999955</c:v>
                </c:pt>
                <c:pt idx="116">
                  <c:v>61.600000000000136</c:v>
                </c:pt>
                <c:pt idx="117">
                  <c:v>61.299999999999955</c:v>
                </c:pt>
                <c:pt idx="118">
                  <c:v>60.999999999999886</c:v>
                </c:pt>
                <c:pt idx="119">
                  <c:v>60.699999999999932</c:v>
                </c:pt>
                <c:pt idx="120">
                  <c:v>60.400000000000091</c:v>
                </c:pt>
                <c:pt idx="121">
                  <c:v>60.099999999999909</c:v>
                </c:pt>
                <c:pt idx="122">
                  <c:v>59.800000000000068</c:v>
                </c:pt>
                <c:pt idx="123">
                  <c:v>59.400000000000091</c:v>
                </c:pt>
                <c:pt idx="124">
                  <c:v>59.100000000000023</c:v>
                </c:pt>
                <c:pt idx="125">
                  <c:v>58.799999999999955</c:v>
                </c:pt>
                <c:pt idx="126">
                  <c:v>58.5</c:v>
                </c:pt>
                <c:pt idx="127">
                  <c:v>58.199999999999932</c:v>
                </c:pt>
                <c:pt idx="128">
                  <c:v>57.799999999999955</c:v>
                </c:pt>
                <c:pt idx="129">
                  <c:v>57.400000000000091</c:v>
                </c:pt>
                <c:pt idx="130">
                  <c:v>57.199999999999932</c:v>
                </c:pt>
                <c:pt idx="131">
                  <c:v>56.900000000000091</c:v>
                </c:pt>
                <c:pt idx="132">
                  <c:v>56.5</c:v>
                </c:pt>
                <c:pt idx="133">
                  <c:v>56.200000000000045</c:v>
                </c:pt>
                <c:pt idx="134">
                  <c:v>55.999999999999886</c:v>
                </c:pt>
                <c:pt idx="135">
                  <c:v>55.600000000000023</c:v>
                </c:pt>
                <c:pt idx="136">
                  <c:v>55.300000000000068</c:v>
                </c:pt>
                <c:pt idx="137">
                  <c:v>54.899999999999977</c:v>
                </c:pt>
                <c:pt idx="138">
                  <c:v>54.5</c:v>
                </c:pt>
                <c:pt idx="139">
                  <c:v>54.200000000000045</c:v>
                </c:pt>
                <c:pt idx="140">
                  <c:v>53.799999999999955</c:v>
                </c:pt>
                <c:pt idx="141">
                  <c:v>53.300000000000068</c:v>
                </c:pt>
                <c:pt idx="142">
                  <c:v>52.900000000000091</c:v>
                </c:pt>
                <c:pt idx="143">
                  <c:v>52.499999999999886</c:v>
                </c:pt>
                <c:pt idx="144">
                  <c:v>52.099999999999909</c:v>
                </c:pt>
                <c:pt idx="145">
                  <c:v>51.600000000000023</c:v>
                </c:pt>
                <c:pt idx="146">
                  <c:v>51.200000000000045</c:v>
                </c:pt>
                <c:pt idx="147">
                  <c:v>50.700000000000045</c:v>
                </c:pt>
                <c:pt idx="148">
                  <c:v>50.300000000000068</c:v>
                </c:pt>
                <c:pt idx="149">
                  <c:v>49.800000000000068</c:v>
                </c:pt>
                <c:pt idx="150">
                  <c:v>49.299999999999955</c:v>
                </c:pt>
                <c:pt idx="151">
                  <c:v>48.800000000000068</c:v>
                </c:pt>
                <c:pt idx="152">
                  <c:v>48.400000000000091</c:v>
                </c:pt>
                <c:pt idx="153">
                  <c:v>47.899999999999977</c:v>
                </c:pt>
                <c:pt idx="154">
                  <c:v>47.500000000000114</c:v>
                </c:pt>
                <c:pt idx="155">
                  <c:v>47</c:v>
                </c:pt>
                <c:pt idx="156">
                  <c:v>46.599999999999909</c:v>
                </c:pt>
                <c:pt idx="157">
                  <c:v>46</c:v>
                </c:pt>
                <c:pt idx="158">
                  <c:v>45.700000000000045</c:v>
                </c:pt>
                <c:pt idx="159">
                  <c:v>45.299999999999955</c:v>
                </c:pt>
                <c:pt idx="160">
                  <c:v>45</c:v>
                </c:pt>
                <c:pt idx="161">
                  <c:v>44.799999999999955</c:v>
                </c:pt>
                <c:pt idx="162">
                  <c:v>44.5</c:v>
                </c:pt>
                <c:pt idx="163">
                  <c:v>44.5</c:v>
                </c:pt>
                <c:pt idx="164">
                  <c:v>44.299999999999955</c:v>
                </c:pt>
                <c:pt idx="165">
                  <c:v>44.099999999999909</c:v>
                </c:pt>
                <c:pt idx="166">
                  <c:v>43.700000000000045</c:v>
                </c:pt>
                <c:pt idx="167">
                  <c:v>43.099999999999909</c:v>
                </c:pt>
                <c:pt idx="168">
                  <c:v>42.299999999999955</c:v>
                </c:pt>
                <c:pt idx="169">
                  <c:v>41</c:v>
                </c:pt>
                <c:pt idx="170">
                  <c:v>39.399999999999864</c:v>
                </c:pt>
                <c:pt idx="171">
                  <c:v>37.5</c:v>
                </c:pt>
                <c:pt idx="172">
                  <c:v>35.299999999999955</c:v>
                </c:pt>
                <c:pt idx="173">
                  <c:v>32.900000000000091</c:v>
                </c:pt>
                <c:pt idx="174">
                  <c:v>30.299999999999955</c:v>
                </c:pt>
                <c:pt idx="175">
                  <c:v>27.699999999999818</c:v>
                </c:pt>
                <c:pt idx="176">
                  <c:v>25.299999999999955</c:v>
                </c:pt>
                <c:pt idx="177">
                  <c:v>22.799999999999955</c:v>
                </c:pt>
                <c:pt idx="178">
                  <c:v>20.600000000000136</c:v>
                </c:pt>
                <c:pt idx="179">
                  <c:v>18.599999999999909</c:v>
                </c:pt>
                <c:pt idx="180">
                  <c:v>16.799999999999955</c:v>
                </c:pt>
                <c:pt idx="181">
                  <c:v>15</c:v>
                </c:pt>
                <c:pt idx="182">
                  <c:v>13.5</c:v>
                </c:pt>
                <c:pt idx="183">
                  <c:v>12.099999999999909</c:v>
                </c:pt>
                <c:pt idx="184">
                  <c:v>10.799999999999955</c:v>
                </c:pt>
                <c:pt idx="185">
                  <c:v>9.7000000000000455</c:v>
                </c:pt>
                <c:pt idx="186">
                  <c:v>8.7000000000000455</c:v>
                </c:pt>
                <c:pt idx="187">
                  <c:v>7.9000000000000909</c:v>
                </c:pt>
                <c:pt idx="188">
                  <c:v>7.2000000000000455</c:v>
                </c:pt>
                <c:pt idx="189">
                  <c:v>6.4000000000000909</c:v>
                </c:pt>
                <c:pt idx="190">
                  <c:v>5.7999999999999545</c:v>
                </c:pt>
                <c:pt idx="191">
                  <c:v>5.2000000000000455</c:v>
                </c:pt>
                <c:pt idx="192">
                  <c:v>4.5999999999999091</c:v>
                </c:pt>
                <c:pt idx="193">
                  <c:v>4.0999999999999091</c:v>
                </c:pt>
                <c:pt idx="194">
                  <c:v>3.6000000000001364</c:v>
                </c:pt>
                <c:pt idx="195">
                  <c:v>3.2000000000000455</c:v>
                </c:pt>
                <c:pt idx="196">
                  <c:v>2.8000000000001819</c:v>
                </c:pt>
                <c:pt idx="197">
                  <c:v>2.5</c:v>
                </c:pt>
                <c:pt idx="198">
                  <c:v>2.7000000000000455</c:v>
                </c:pt>
                <c:pt idx="199">
                  <c:v>3</c:v>
                </c:pt>
                <c:pt idx="200">
                  <c:v>3.0999999999999091</c:v>
                </c:pt>
                <c:pt idx="201">
                  <c:v>3.4000000000000909</c:v>
                </c:pt>
                <c:pt idx="202">
                  <c:v>3.5</c:v>
                </c:pt>
                <c:pt idx="203">
                  <c:v>3.7000000000000455</c:v>
                </c:pt>
                <c:pt idx="204">
                  <c:v>3.9000000000000909</c:v>
                </c:pt>
                <c:pt idx="205">
                  <c:v>4</c:v>
                </c:pt>
                <c:pt idx="206">
                  <c:v>4.2000000000000455</c:v>
                </c:pt>
                <c:pt idx="207">
                  <c:v>4.2000000000000455</c:v>
                </c:pt>
                <c:pt idx="208">
                  <c:v>4.3999999999998636</c:v>
                </c:pt>
                <c:pt idx="209">
                  <c:v>4.4000000000000909</c:v>
                </c:pt>
                <c:pt idx="210">
                  <c:v>4.5</c:v>
                </c:pt>
                <c:pt idx="211">
                  <c:v>4.5999999999999091</c:v>
                </c:pt>
                <c:pt idx="212">
                  <c:v>4.7000000000000455</c:v>
                </c:pt>
                <c:pt idx="213">
                  <c:v>4.7000000000000455</c:v>
                </c:pt>
                <c:pt idx="214">
                  <c:v>4.6999999999998181</c:v>
                </c:pt>
                <c:pt idx="215">
                  <c:v>4.7999999999999545</c:v>
                </c:pt>
                <c:pt idx="216">
                  <c:v>4.7999999999999545</c:v>
                </c:pt>
                <c:pt idx="217">
                  <c:v>4.7999999999999545</c:v>
                </c:pt>
                <c:pt idx="218">
                  <c:v>4.9000000000000909</c:v>
                </c:pt>
                <c:pt idx="219">
                  <c:v>4.8999999999998636</c:v>
                </c:pt>
                <c:pt idx="220">
                  <c:v>4.7999999999999545</c:v>
                </c:pt>
                <c:pt idx="221">
                  <c:v>4.7999999999999545</c:v>
                </c:pt>
                <c:pt idx="222">
                  <c:v>4.7999999999999545</c:v>
                </c:pt>
                <c:pt idx="223">
                  <c:v>4.7000000000000455</c:v>
                </c:pt>
                <c:pt idx="224">
                  <c:v>4.7999999999999545</c:v>
                </c:pt>
                <c:pt idx="225">
                  <c:v>4.7000000000000455</c:v>
                </c:pt>
                <c:pt idx="226">
                  <c:v>4.7999999999999545</c:v>
                </c:pt>
                <c:pt idx="227">
                  <c:v>4.7000000000000455</c:v>
                </c:pt>
                <c:pt idx="228">
                  <c:v>4.7000000000000455</c:v>
                </c:pt>
                <c:pt idx="229">
                  <c:v>4.6000000000001364</c:v>
                </c:pt>
                <c:pt idx="230">
                  <c:v>4.7000000000000455</c:v>
                </c:pt>
                <c:pt idx="231">
                  <c:v>4.7000000000000455</c:v>
                </c:pt>
                <c:pt idx="232">
                  <c:v>4.6000000000001364</c:v>
                </c:pt>
                <c:pt idx="233">
                  <c:v>4.5999999999999091</c:v>
                </c:pt>
                <c:pt idx="234">
                  <c:v>4.5999999999999091</c:v>
                </c:pt>
                <c:pt idx="235">
                  <c:v>4.5</c:v>
                </c:pt>
                <c:pt idx="236">
                  <c:v>4.5</c:v>
                </c:pt>
                <c:pt idx="237">
                  <c:v>4.5</c:v>
                </c:pt>
                <c:pt idx="238">
                  <c:v>4.5</c:v>
                </c:pt>
                <c:pt idx="239">
                  <c:v>4.3999999999998636</c:v>
                </c:pt>
                <c:pt idx="240">
                  <c:v>4.3999999999998636</c:v>
                </c:pt>
                <c:pt idx="241">
                  <c:v>4.3000000000001819</c:v>
                </c:pt>
                <c:pt idx="242">
                  <c:v>4.2999999999999545</c:v>
                </c:pt>
                <c:pt idx="243">
                  <c:v>4.2000000000000455</c:v>
                </c:pt>
                <c:pt idx="244">
                  <c:v>4.2000000000000455</c:v>
                </c:pt>
                <c:pt idx="245">
                  <c:v>4.0999999999999091</c:v>
                </c:pt>
                <c:pt idx="246">
                  <c:v>4.0999999999999091</c:v>
                </c:pt>
                <c:pt idx="247">
                  <c:v>4.0999999999999091</c:v>
                </c:pt>
                <c:pt idx="248">
                  <c:v>4</c:v>
                </c:pt>
                <c:pt idx="249">
                  <c:v>4</c:v>
                </c:pt>
                <c:pt idx="250">
                  <c:v>3.8999999999998636</c:v>
                </c:pt>
                <c:pt idx="251">
                  <c:v>3.7999999999999545</c:v>
                </c:pt>
                <c:pt idx="252">
                  <c:v>3.9000000000000909</c:v>
                </c:pt>
                <c:pt idx="253">
                  <c:v>3.7999999999999545</c:v>
                </c:pt>
                <c:pt idx="254">
                  <c:v>3.7999999999999545</c:v>
                </c:pt>
                <c:pt idx="255">
                  <c:v>3.7000000000000455</c:v>
                </c:pt>
                <c:pt idx="256">
                  <c:v>3.7000000000000455</c:v>
                </c:pt>
                <c:pt idx="257">
                  <c:v>3.7000000000000455</c:v>
                </c:pt>
                <c:pt idx="258">
                  <c:v>3.5999999999999091</c:v>
                </c:pt>
                <c:pt idx="259">
                  <c:v>3.5999999999999091</c:v>
                </c:pt>
                <c:pt idx="260">
                  <c:v>3.6000000000001364</c:v>
                </c:pt>
                <c:pt idx="261">
                  <c:v>3.5</c:v>
                </c:pt>
                <c:pt idx="262">
                  <c:v>3.3999999999998636</c:v>
                </c:pt>
                <c:pt idx="263">
                  <c:v>3.4000000000000909</c:v>
                </c:pt>
                <c:pt idx="264">
                  <c:v>3.2999999999999545</c:v>
                </c:pt>
                <c:pt idx="265">
                  <c:v>3.2999999999999545</c:v>
                </c:pt>
                <c:pt idx="266">
                  <c:v>3.2999999999999545</c:v>
                </c:pt>
                <c:pt idx="267">
                  <c:v>3.2000000000000455</c:v>
                </c:pt>
                <c:pt idx="268">
                  <c:v>3.2000000000000455</c:v>
                </c:pt>
                <c:pt idx="269">
                  <c:v>3.2000000000000455</c:v>
                </c:pt>
                <c:pt idx="270">
                  <c:v>3.0999999999999091</c:v>
                </c:pt>
                <c:pt idx="271">
                  <c:v>3</c:v>
                </c:pt>
                <c:pt idx="272">
                  <c:v>3</c:v>
                </c:pt>
                <c:pt idx="273">
                  <c:v>3</c:v>
                </c:pt>
                <c:pt idx="274">
                  <c:v>2.9000000000000909</c:v>
                </c:pt>
                <c:pt idx="275">
                  <c:v>2.8999999999998636</c:v>
                </c:pt>
                <c:pt idx="276">
                  <c:v>2.9000000000000909</c:v>
                </c:pt>
                <c:pt idx="277">
                  <c:v>2.8000000000001819</c:v>
                </c:pt>
                <c:pt idx="278">
                  <c:v>2.7999999999999545</c:v>
                </c:pt>
                <c:pt idx="279">
                  <c:v>2.7000000000000455</c:v>
                </c:pt>
                <c:pt idx="280">
                  <c:v>2.6999999999998181</c:v>
                </c:pt>
                <c:pt idx="281">
                  <c:v>2.7000000000000455</c:v>
                </c:pt>
                <c:pt idx="282">
                  <c:v>2.6000000000001364</c:v>
                </c:pt>
                <c:pt idx="283">
                  <c:v>2.7000000000000455</c:v>
                </c:pt>
                <c:pt idx="284">
                  <c:v>2.5999999999999091</c:v>
                </c:pt>
                <c:pt idx="285">
                  <c:v>2.6000000000001364</c:v>
                </c:pt>
                <c:pt idx="286">
                  <c:v>2.5999999999999091</c:v>
                </c:pt>
                <c:pt idx="287">
                  <c:v>2.5</c:v>
                </c:pt>
                <c:pt idx="288">
                  <c:v>2.5</c:v>
                </c:pt>
                <c:pt idx="289">
                  <c:v>2.3999999999998636</c:v>
                </c:pt>
                <c:pt idx="290">
                  <c:v>2.5</c:v>
                </c:pt>
                <c:pt idx="291">
                  <c:v>2.4000000000000909</c:v>
                </c:pt>
                <c:pt idx="292">
                  <c:v>2.3999999999998636</c:v>
                </c:pt>
                <c:pt idx="293">
                  <c:v>2.2999999999999545</c:v>
                </c:pt>
                <c:pt idx="294">
                  <c:v>2.4000000000000909</c:v>
                </c:pt>
                <c:pt idx="295">
                  <c:v>2.3000000000001819</c:v>
                </c:pt>
                <c:pt idx="296">
                  <c:v>2.4000000000000909</c:v>
                </c:pt>
                <c:pt idx="297">
                  <c:v>2.2999999999999545</c:v>
                </c:pt>
                <c:pt idx="298">
                  <c:v>2.3999999999998636</c:v>
                </c:pt>
                <c:pt idx="299">
                  <c:v>2.3999999999998636</c:v>
                </c:pt>
                <c:pt idx="300">
                  <c:v>2.4000000000000909</c:v>
                </c:pt>
                <c:pt idx="301">
                  <c:v>2.5</c:v>
                </c:pt>
                <c:pt idx="302">
                  <c:v>2.3999999999998636</c:v>
                </c:pt>
                <c:pt idx="303">
                  <c:v>2.5</c:v>
                </c:pt>
                <c:pt idx="304">
                  <c:v>2.4000000000000909</c:v>
                </c:pt>
                <c:pt idx="305">
                  <c:v>2.5</c:v>
                </c:pt>
                <c:pt idx="306">
                  <c:v>2.5</c:v>
                </c:pt>
                <c:pt idx="307">
                  <c:v>2.5</c:v>
                </c:pt>
                <c:pt idx="308">
                  <c:v>2.5</c:v>
                </c:pt>
                <c:pt idx="309">
                  <c:v>2.5</c:v>
                </c:pt>
                <c:pt idx="310">
                  <c:v>2.5</c:v>
                </c:pt>
                <c:pt idx="311">
                  <c:v>2.5</c:v>
                </c:pt>
                <c:pt idx="312">
                  <c:v>2.5999999999999091</c:v>
                </c:pt>
                <c:pt idx="313">
                  <c:v>2.5999999999999091</c:v>
                </c:pt>
                <c:pt idx="314">
                  <c:v>2.6000000000001364</c:v>
                </c:pt>
                <c:pt idx="315">
                  <c:v>2.6000000000001364</c:v>
                </c:pt>
                <c:pt idx="316">
                  <c:v>2.7000000000000455</c:v>
                </c:pt>
                <c:pt idx="317">
                  <c:v>2.7000000000000455</c:v>
                </c:pt>
                <c:pt idx="318">
                  <c:v>2.5999999999999091</c:v>
                </c:pt>
                <c:pt idx="319">
                  <c:v>2.6999999999998181</c:v>
                </c:pt>
                <c:pt idx="320">
                  <c:v>2.6999999999998181</c:v>
                </c:pt>
                <c:pt idx="321">
                  <c:v>2.7999999999999545</c:v>
                </c:pt>
                <c:pt idx="322">
                  <c:v>2.7999999999999545</c:v>
                </c:pt>
                <c:pt idx="323">
                  <c:v>2.7999999999999545</c:v>
                </c:pt>
                <c:pt idx="324">
                  <c:v>2.7999999999999545</c:v>
                </c:pt>
                <c:pt idx="325">
                  <c:v>2.9000000000000909</c:v>
                </c:pt>
                <c:pt idx="326">
                  <c:v>2.9000000000000909</c:v>
                </c:pt>
                <c:pt idx="327">
                  <c:v>3</c:v>
                </c:pt>
                <c:pt idx="328">
                  <c:v>3</c:v>
                </c:pt>
                <c:pt idx="329">
                  <c:v>3</c:v>
                </c:pt>
                <c:pt idx="330">
                  <c:v>3</c:v>
                </c:pt>
                <c:pt idx="331">
                  <c:v>3.1000000000001364</c:v>
                </c:pt>
                <c:pt idx="332">
                  <c:v>3.1000000000001364</c:v>
                </c:pt>
                <c:pt idx="333">
                  <c:v>3.2000000000000455</c:v>
                </c:pt>
                <c:pt idx="334">
                  <c:v>3.2000000000000455</c:v>
                </c:pt>
                <c:pt idx="335">
                  <c:v>3.3000000000001819</c:v>
                </c:pt>
                <c:pt idx="336">
                  <c:v>3.3000000000001819</c:v>
                </c:pt>
                <c:pt idx="337">
                  <c:v>3.2999999999999545</c:v>
                </c:pt>
                <c:pt idx="338">
                  <c:v>3.2999999999999545</c:v>
                </c:pt>
                <c:pt idx="339">
                  <c:v>3.3999999999998636</c:v>
                </c:pt>
                <c:pt idx="340">
                  <c:v>3.3999999999998636</c:v>
                </c:pt>
                <c:pt idx="341">
                  <c:v>3.5</c:v>
                </c:pt>
                <c:pt idx="342">
                  <c:v>3.5</c:v>
                </c:pt>
                <c:pt idx="343">
                  <c:v>3.5999999999999091</c:v>
                </c:pt>
                <c:pt idx="344">
                  <c:v>3.5999999999999091</c:v>
                </c:pt>
                <c:pt idx="345">
                  <c:v>3.7000000000000455</c:v>
                </c:pt>
                <c:pt idx="346">
                  <c:v>3.6000000000001364</c:v>
                </c:pt>
                <c:pt idx="347">
                  <c:v>3.7000000000000455</c:v>
                </c:pt>
                <c:pt idx="348">
                  <c:v>3.7000000000000455</c:v>
                </c:pt>
                <c:pt idx="349">
                  <c:v>3.7999999999999545</c:v>
                </c:pt>
                <c:pt idx="350">
                  <c:v>3.7999999999999545</c:v>
                </c:pt>
                <c:pt idx="351">
                  <c:v>3.9000000000000909</c:v>
                </c:pt>
                <c:pt idx="352">
                  <c:v>3.9000000000000909</c:v>
                </c:pt>
                <c:pt idx="353">
                  <c:v>4</c:v>
                </c:pt>
                <c:pt idx="354">
                  <c:v>4</c:v>
                </c:pt>
                <c:pt idx="355">
                  <c:v>4.1000000000001364</c:v>
                </c:pt>
                <c:pt idx="356">
                  <c:v>4.1000000000001364</c:v>
                </c:pt>
                <c:pt idx="357">
                  <c:v>4.2000000000000455</c:v>
                </c:pt>
                <c:pt idx="358">
                  <c:v>4.0999999999999091</c:v>
                </c:pt>
                <c:pt idx="359">
                  <c:v>4.1999999999998181</c:v>
                </c:pt>
                <c:pt idx="360">
                  <c:v>4.1999999999998181</c:v>
                </c:pt>
                <c:pt idx="361">
                  <c:v>4.2999999999999545</c:v>
                </c:pt>
                <c:pt idx="362">
                  <c:v>4.2999999999999545</c:v>
                </c:pt>
                <c:pt idx="363">
                  <c:v>4.3999999999998636</c:v>
                </c:pt>
                <c:pt idx="364">
                  <c:v>4.3999999999998636</c:v>
                </c:pt>
                <c:pt idx="365">
                  <c:v>4.5</c:v>
                </c:pt>
                <c:pt idx="366">
                  <c:v>4.5</c:v>
                </c:pt>
                <c:pt idx="367">
                  <c:v>4.5999999999999091</c:v>
                </c:pt>
                <c:pt idx="368">
                  <c:v>4.5999999999999091</c:v>
                </c:pt>
                <c:pt idx="369">
                  <c:v>4.6999999999998181</c:v>
                </c:pt>
                <c:pt idx="370">
                  <c:v>4.6999999999998181</c:v>
                </c:pt>
                <c:pt idx="371">
                  <c:v>4.7999999999999545</c:v>
                </c:pt>
                <c:pt idx="372">
                  <c:v>4.7999999999999545</c:v>
                </c:pt>
                <c:pt idx="373">
                  <c:v>4.8999999999998636</c:v>
                </c:pt>
                <c:pt idx="374">
                  <c:v>4.8999999999998636</c:v>
                </c:pt>
                <c:pt idx="375">
                  <c:v>4.9000000000000909</c:v>
                </c:pt>
                <c:pt idx="376">
                  <c:v>5</c:v>
                </c:pt>
                <c:pt idx="377">
                  <c:v>5</c:v>
                </c:pt>
                <c:pt idx="378">
                  <c:v>5.0999999999999091</c:v>
                </c:pt>
                <c:pt idx="379">
                  <c:v>5.0999999999999091</c:v>
                </c:pt>
                <c:pt idx="380">
                  <c:v>5.2000000000000455</c:v>
                </c:pt>
                <c:pt idx="381">
                  <c:v>5.2000000000000455</c:v>
                </c:pt>
                <c:pt idx="382">
                  <c:v>5.2999999999999545</c:v>
                </c:pt>
                <c:pt idx="383">
                  <c:v>5.2999999999999545</c:v>
                </c:pt>
                <c:pt idx="384">
                  <c:v>5.4000000000000909</c:v>
                </c:pt>
                <c:pt idx="385">
                  <c:v>5.4000000000000909</c:v>
                </c:pt>
                <c:pt idx="386">
                  <c:v>5.5</c:v>
                </c:pt>
                <c:pt idx="387">
                  <c:v>5.5</c:v>
                </c:pt>
                <c:pt idx="388">
                  <c:v>5.5999999999999091</c:v>
                </c:pt>
                <c:pt idx="389">
                  <c:v>5.5999999999999091</c:v>
                </c:pt>
                <c:pt idx="390">
                  <c:v>5.7000000000000455</c:v>
                </c:pt>
                <c:pt idx="391">
                  <c:v>5.7000000000000455</c:v>
                </c:pt>
                <c:pt idx="392">
                  <c:v>5.7999999999999545</c:v>
                </c:pt>
                <c:pt idx="393">
                  <c:v>5.7999999999999545</c:v>
                </c:pt>
                <c:pt idx="394">
                  <c:v>5.9000000000000909</c:v>
                </c:pt>
                <c:pt idx="395">
                  <c:v>6</c:v>
                </c:pt>
                <c:pt idx="396">
                  <c:v>6</c:v>
                </c:pt>
                <c:pt idx="397">
                  <c:v>6.0999999999999091</c:v>
                </c:pt>
                <c:pt idx="398">
                  <c:v>6.0999999999999091</c:v>
                </c:pt>
                <c:pt idx="399">
                  <c:v>6.1000000000001364</c:v>
                </c:pt>
                <c:pt idx="400">
                  <c:v>6.1000000000001364</c:v>
                </c:pt>
                <c:pt idx="401">
                  <c:v>6.2000000000000455</c:v>
                </c:pt>
                <c:pt idx="402">
                  <c:v>6.2000000000000455</c:v>
                </c:pt>
                <c:pt idx="403">
                  <c:v>6.3000000000001819</c:v>
                </c:pt>
                <c:pt idx="404">
                  <c:v>6.4000000000000909</c:v>
                </c:pt>
                <c:pt idx="405">
                  <c:v>6.4000000000000909</c:v>
                </c:pt>
                <c:pt idx="406">
                  <c:v>6.5</c:v>
                </c:pt>
                <c:pt idx="407">
                  <c:v>6.5</c:v>
                </c:pt>
                <c:pt idx="408">
                  <c:v>6.6000000000001364</c:v>
                </c:pt>
                <c:pt idx="409">
                  <c:v>6.6000000000001364</c:v>
                </c:pt>
                <c:pt idx="410">
                  <c:v>6.7000000000000455</c:v>
                </c:pt>
                <c:pt idx="411">
                  <c:v>6.7000000000000455</c:v>
                </c:pt>
                <c:pt idx="412">
                  <c:v>6.8000000000001819</c:v>
                </c:pt>
                <c:pt idx="413">
                  <c:v>6.9000000000000909</c:v>
                </c:pt>
                <c:pt idx="414">
                  <c:v>6.9000000000000909</c:v>
                </c:pt>
                <c:pt idx="415">
                  <c:v>7</c:v>
                </c:pt>
                <c:pt idx="416">
                  <c:v>7</c:v>
                </c:pt>
                <c:pt idx="417">
                  <c:v>7.1000000000001364</c:v>
                </c:pt>
                <c:pt idx="418">
                  <c:v>7.1000000000001364</c:v>
                </c:pt>
                <c:pt idx="419">
                  <c:v>7.2000000000000455</c:v>
                </c:pt>
                <c:pt idx="420">
                  <c:v>7.2000000000000455</c:v>
                </c:pt>
                <c:pt idx="421">
                  <c:v>7.3000000000001819</c:v>
                </c:pt>
                <c:pt idx="422">
                  <c:v>7.4000000000000909</c:v>
                </c:pt>
                <c:pt idx="423">
                  <c:v>7.4000000000000909</c:v>
                </c:pt>
                <c:pt idx="424">
                  <c:v>7.5</c:v>
                </c:pt>
                <c:pt idx="425">
                  <c:v>7.5</c:v>
                </c:pt>
                <c:pt idx="426">
                  <c:v>7.6000000000001364</c:v>
                </c:pt>
                <c:pt idx="427">
                  <c:v>7.6000000000001364</c:v>
                </c:pt>
                <c:pt idx="428">
                  <c:v>7.7000000000000455</c:v>
                </c:pt>
                <c:pt idx="429">
                  <c:v>7.8000000000001819</c:v>
                </c:pt>
                <c:pt idx="430">
                  <c:v>7.8000000000001819</c:v>
                </c:pt>
                <c:pt idx="431">
                  <c:v>7.9000000000000909</c:v>
                </c:pt>
                <c:pt idx="432">
                  <c:v>7.7999999999999545</c:v>
                </c:pt>
                <c:pt idx="433">
                  <c:v>7.8999999999998636</c:v>
                </c:pt>
                <c:pt idx="434">
                  <c:v>7.8999999999998636</c:v>
                </c:pt>
                <c:pt idx="435">
                  <c:v>8</c:v>
                </c:pt>
                <c:pt idx="436">
                  <c:v>8</c:v>
                </c:pt>
                <c:pt idx="437">
                  <c:v>8.0999999999999091</c:v>
                </c:pt>
                <c:pt idx="438">
                  <c:v>8.2000000000000455</c:v>
                </c:pt>
                <c:pt idx="439">
                  <c:v>8.2000000000000455</c:v>
                </c:pt>
                <c:pt idx="440">
                  <c:v>8.2999999999999545</c:v>
                </c:pt>
                <c:pt idx="441">
                  <c:v>8.2999999999999545</c:v>
                </c:pt>
                <c:pt idx="442">
                  <c:v>8.3999999999998636</c:v>
                </c:pt>
                <c:pt idx="443">
                  <c:v>8.3999999999998636</c:v>
                </c:pt>
                <c:pt idx="444">
                  <c:v>8.5</c:v>
                </c:pt>
                <c:pt idx="445">
                  <c:v>8.5999999999999091</c:v>
                </c:pt>
                <c:pt idx="446">
                  <c:v>8.5999999999999091</c:v>
                </c:pt>
                <c:pt idx="447">
                  <c:v>8.7000000000000455</c:v>
                </c:pt>
                <c:pt idx="448">
                  <c:v>8.7000000000000455</c:v>
                </c:pt>
                <c:pt idx="449">
                  <c:v>8.7999999999999545</c:v>
                </c:pt>
                <c:pt idx="450">
                  <c:v>8.8999999999998636</c:v>
                </c:pt>
                <c:pt idx="451">
                  <c:v>8.8999999999998636</c:v>
                </c:pt>
                <c:pt idx="452">
                  <c:v>9</c:v>
                </c:pt>
                <c:pt idx="453">
                  <c:v>9.0999999999999091</c:v>
                </c:pt>
                <c:pt idx="454">
                  <c:v>9.0999999999999091</c:v>
                </c:pt>
                <c:pt idx="455">
                  <c:v>9.2000000000000455</c:v>
                </c:pt>
                <c:pt idx="456">
                  <c:v>9.2999999999999545</c:v>
                </c:pt>
                <c:pt idx="457">
                  <c:v>9.2999999999999545</c:v>
                </c:pt>
                <c:pt idx="458">
                  <c:v>9.3999999999998636</c:v>
                </c:pt>
                <c:pt idx="459">
                  <c:v>9.5</c:v>
                </c:pt>
                <c:pt idx="460">
                  <c:v>9.5</c:v>
                </c:pt>
                <c:pt idx="461">
                  <c:v>9.5999999999999091</c:v>
                </c:pt>
                <c:pt idx="462">
                  <c:v>9.7000000000000455</c:v>
                </c:pt>
                <c:pt idx="463">
                  <c:v>9.7000000000000455</c:v>
                </c:pt>
                <c:pt idx="464">
                  <c:v>9.7999999999999545</c:v>
                </c:pt>
                <c:pt idx="465">
                  <c:v>9.7999999999999545</c:v>
                </c:pt>
                <c:pt idx="466">
                  <c:v>9.7999999999999545</c:v>
                </c:pt>
                <c:pt idx="467">
                  <c:v>9.9000000000000909</c:v>
                </c:pt>
                <c:pt idx="468">
                  <c:v>10</c:v>
                </c:pt>
                <c:pt idx="469">
                  <c:v>10</c:v>
                </c:pt>
                <c:pt idx="470">
                  <c:v>10.100000000000136</c:v>
                </c:pt>
                <c:pt idx="471">
                  <c:v>10.200000000000045</c:v>
                </c:pt>
                <c:pt idx="472">
                  <c:v>10.200000000000045</c:v>
                </c:pt>
                <c:pt idx="473">
                  <c:v>10.299999999999955</c:v>
                </c:pt>
                <c:pt idx="474">
                  <c:v>10.400000000000091</c:v>
                </c:pt>
                <c:pt idx="475">
                  <c:v>10.400000000000091</c:v>
                </c:pt>
                <c:pt idx="476">
                  <c:v>10.5</c:v>
                </c:pt>
                <c:pt idx="477">
                  <c:v>10.600000000000136</c:v>
                </c:pt>
                <c:pt idx="478">
                  <c:v>10.700000000000045</c:v>
                </c:pt>
                <c:pt idx="479">
                  <c:v>10.700000000000045</c:v>
                </c:pt>
                <c:pt idx="480">
                  <c:v>10.799999999999955</c:v>
                </c:pt>
                <c:pt idx="481">
                  <c:v>10.900000000000091</c:v>
                </c:pt>
                <c:pt idx="482">
                  <c:v>10.900000000000091</c:v>
                </c:pt>
                <c:pt idx="483">
                  <c:v>11</c:v>
                </c:pt>
                <c:pt idx="484">
                  <c:v>11.100000000000136</c:v>
                </c:pt>
                <c:pt idx="485">
                  <c:v>11.100000000000136</c:v>
                </c:pt>
                <c:pt idx="486">
                  <c:v>11.200000000000045</c:v>
                </c:pt>
                <c:pt idx="487">
                  <c:v>11.299999999999955</c:v>
                </c:pt>
                <c:pt idx="488">
                  <c:v>11.299999999999955</c:v>
                </c:pt>
                <c:pt idx="489">
                  <c:v>11.400000000000091</c:v>
                </c:pt>
                <c:pt idx="490">
                  <c:v>11.5</c:v>
                </c:pt>
                <c:pt idx="491">
                  <c:v>11.5</c:v>
                </c:pt>
                <c:pt idx="492">
                  <c:v>11.600000000000136</c:v>
                </c:pt>
                <c:pt idx="493">
                  <c:v>11.700000000000045</c:v>
                </c:pt>
                <c:pt idx="494">
                  <c:v>11.700000000000045</c:v>
                </c:pt>
                <c:pt idx="495">
                  <c:v>11.799999999999955</c:v>
                </c:pt>
                <c:pt idx="496">
                  <c:v>11.900000000000091</c:v>
                </c:pt>
                <c:pt idx="497">
                  <c:v>11.900000000000091</c:v>
                </c:pt>
                <c:pt idx="498">
                  <c:v>12</c:v>
                </c:pt>
                <c:pt idx="499">
                  <c:v>12</c:v>
                </c:pt>
                <c:pt idx="500">
                  <c:v>12</c:v>
                </c:pt>
                <c:pt idx="501">
                  <c:v>12.099999999999909</c:v>
                </c:pt>
                <c:pt idx="502">
                  <c:v>12.199999999999818</c:v>
                </c:pt>
                <c:pt idx="503">
                  <c:v>12.199999999999818</c:v>
                </c:pt>
                <c:pt idx="504">
                  <c:v>12.299999999999955</c:v>
                </c:pt>
                <c:pt idx="505">
                  <c:v>12.399999999999864</c:v>
                </c:pt>
                <c:pt idx="506">
                  <c:v>12.5</c:v>
                </c:pt>
                <c:pt idx="507">
                  <c:v>12.5</c:v>
                </c:pt>
                <c:pt idx="508">
                  <c:v>12.599999999999909</c:v>
                </c:pt>
                <c:pt idx="509">
                  <c:v>12.699999999999818</c:v>
                </c:pt>
                <c:pt idx="510">
                  <c:v>12.699999999999818</c:v>
                </c:pt>
                <c:pt idx="511">
                  <c:v>12.799999999999955</c:v>
                </c:pt>
                <c:pt idx="512">
                  <c:v>12.899999999999864</c:v>
                </c:pt>
                <c:pt idx="513">
                  <c:v>13</c:v>
                </c:pt>
                <c:pt idx="514">
                  <c:v>13</c:v>
                </c:pt>
                <c:pt idx="515">
                  <c:v>13.099999999999909</c:v>
                </c:pt>
                <c:pt idx="516">
                  <c:v>13.199999999999818</c:v>
                </c:pt>
                <c:pt idx="517">
                  <c:v>13.199999999999818</c:v>
                </c:pt>
                <c:pt idx="518">
                  <c:v>13.299999999999955</c:v>
                </c:pt>
                <c:pt idx="519">
                  <c:v>13.399999999999864</c:v>
                </c:pt>
                <c:pt idx="520">
                  <c:v>13.5</c:v>
                </c:pt>
                <c:pt idx="521">
                  <c:v>13.5</c:v>
                </c:pt>
                <c:pt idx="522">
                  <c:v>13.599999999999909</c:v>
                </c:pt>
                <c:pt idx="523">
                  <c:v>13.699999999999818</c:v>
                </c:pt>
                <c:pt idx="524">
                  <c:v>13.699999999999818</c:v>
                </c:pt>
                <c:pt idx="525">
                  <c:v>13.799999999999955</c:v>
                </c:pt>
                <c:pt idx="526">
                  <c:v>13.899999999999864</c:v>
                </c:pt>
                <c:pt idx="527">
                  <c:v>14</c:v>
                </c:pt>
                <c:pt idx="528">
                  <c:v>14</c:v>
                </c:pt>
                <c:pt idx="529">
                  <c:v>14.099999999999909</c:v>
                </c:pt>
                <c:pt idx="530">
                  <c:v>14.199999999999818</c:v>
                </c:pt>
                <c:pt idx="531">
                  <c:v>14.199999999999818</c:v>
                </c:pt>
                <c:pt idx="532">
                  <c:v>14.299999999999955</c:v>
                </c:pt>
                <c:pt idx="533">
                  <c:v>14.399999999999864</c:v>
                </c:pt>
                <c:pt idx="534">
                  <c:v>14.5</c:v>
                </c:pt>
                <c:pt idx="535">
                  <c:v>14.400000000000091</c:v>
                </c:pt>
                <c:pt idx="536">
                  <c:v>14.5</c:v>
                </c:pt>
                <c:pt idx="537">
                  <c:v>14.599999999999909</c:v>
                </c:pt>
                <c:pt idx="538">
                  <c:v>14.599999999999909</c:v>
                </c:pt>
                <c:pt idx="539">
                  <c:v>14.700000000000045</c:v>
                </c:pt>
                <c:pt idx="540">
                  <c:v>14.799999999999955</c:v>
                </c:pt>
                <c:pt idx="541">
                  <c:v>14.900000000000091</c:v>
                </c:pt>
                <c:pt idx="542">
                  <c:v>14.900000000000091</c:v>
                </c:pt>
                <c:pt idx="543">
                  <c:v>15</c:v>
                </c:pt>
                <c:pt idx="544">
                  <c:v>15.099999999999909</c:v>
                </c:pt>
                <c:pt idx="545">
                  <c:v>15.099999999999909</c:v>
                </c:pt>
                <c:pt idx="546">
                  <c:v>15.200000000000045</c:v>
                </c:pt>
                <c:pt idx="547">
                  <c:v>15.299999999999955</c:v>
                </c:pt>
                <c:pt idx="548">
                  <c:v>15.400000000000091</c:v>
                </c:pt>
                <c:pt idx="549">
                  <c:v>15.400000000000091</c:v>
                </c:pt>
                <c:pt idx="550">
                  <c:v>15.5</c:v>
                </c:pt>
                <c:pt idx="551">
                  <c:v>15.599999999999909</c:v>
                </c:pt>
                <c:pt idx="552">
                  <c:v>15.599999999999909</c:v>
                </c:pt>
                <c:pt idx="553">
                  <c:v>15.700000000000045</c:v>
                </c:pt>
                <c:pt idx="554">
                  <c:v>15.799999999999955</c:v>
                </c:pt>
                <c:pt idx="555">
                  <c:v>15.900000000000091</c:v>
                </c:pt>
                <c:pt idx="556">
                  <c:v>15.900000000000091</c:v>
                </c:pt>
                <c:pt idx="557">
                  <c:v>16</c:v>
                </c:pt>
                <c:pt idx="558">
                  <c:v>16.099999999999909</c:v>
                </c:pt>
                <c:pt idx="559">
                  <c:v>16.200000000000045</c:v>
                </c:pt>
                <c:pt idx="560">
                  <c:v>16.200000000000045</c:v>
                </c:pt>
                <c:pt idx="561">
                  <c:v>16.299999999999955</c:v>
                </c:pt>
                <c:pt idx="562">
                  <c:v>16.400000000000091</c:v>
                </c:pt>
                <c:pt idx="563">
                  <c:v>16.5</c:v>
                </c:pt>
                <c:pt idx="564">
                  <c:v>16.5</c:v>
                </c:pt>
                <c:pt idx="565">
                  <c:v>16.599999999999909</c:v>
                </c:pt>
                <c:pt idx="566">
                  <c:v>16.700000000000045</c:v>
                </c:pt>
                <c:pt idx="567">
                  <c:v>16.799999999999955</c:v>
                </c:pt>
                <c:pt idx="568">
                  <c:v>16.799999999999955</c:v>
                </c:pt>
                <c:pt idx="569">
                  <c:v>16.900000000000091</c:v>
                </c:pt>
                <c:pt idx="570">
                  <c:v>17</c:v>
                </c:pt>
                <c:pt idx="571">
                  <c:v>17.099999999999909</c:v>
                </c:pt>
                <c:pt idx="572">
                  <c:v>17.099999999999909</c:v>
                </c:pt>
                <c:pt idx="573">
                  <c:v>17.100000000000136</c:v>
                </c:pt>
                <c:pt idx="574">
                  <c:v>17.200000000000045</c:v>
                </c:pt>
                <c:pt idx="575">
                  <c:v>17.300000000000182</c:v>
                </c:pt>
                <c:pt idx="576">
                  <c:v>17.300000000000182</c:v>
                </c:pt>
                <c:pt idx="577">
                  <c:v>17.400000000000091</c:v>
                </c:pt>
                <c:pt idx="578">
                  <c:v>17.5</c:v>
                </c:pt>
                <c:pt idx="579">
                  <c:v>17.600000000000136</c:v>
                </c:pt>
                <c:pt idx="580">
                  <c:v>17.600000000000136</c:v>
                </c:pt>
                <c:pt idx="581">
                  <c:v>17.700000000000045</c:v>
                </c:pt>
                <c:pt idx="582">
                  <c:v>17.800000000000182</c:v>
                </c:pt>
                <c:pt idx="583">
                  <c:v>17.900000000000091</c:v>
                </c:pt>
                <c:pt idx="584">
                  <c:v>17.900000000000091</c:v>
                </c:pt>
                <c:pt idx="585">
                  <c:v>18</c:v>
                </c:pt>
                <c:pt idx="586">
                  <c:v>18.100000000000136</c:v>
                </c:pt>
                <c:pt idx="587">
                  <c:v>18.200000000000045</c:v>
                </c:pt>
                <c:pt idx="588">
                  <c:v>18.200000000000045</c:v>
                </c:pt>
                <c:pt idx="589">
                  <c:v>18.300000000000182</c:v>
                </c:pt>
                <c:pt idx="590">
                  <c:v>18.400000000000091</c:v>
                </c:pt>
                <c:pt idx="591">
                  <c:v>18.400000000000091</c:v>
                </c:pt>
                <c:pt idx="592">
                  <c:v>18.5</c:v>
                </c:pt>
                <c:pt idx="593">
                  <c:v>18.600000000000136</c:v>
                </c:pt>
                <c:pt idx="594">
                  <c:v>18.700000000000045</c:v>
                </c:pt>
                <c:pt idx="595">
                  <c:v>18.800000000000182</c:v>
                </c:pt>
                <c:pt idx="596">
                  <c:v>18.800000000000182</c:v>
                </c:pt>
                <c:pt idx="597">
                  <c:v>18.900000000000091</c:v>
                </c:pt>
                <c:pt idx="598">
                  <c:v>19</c:v>
                </c:pt>
                <c:pt idx="599">
                  <c:v>19.100000000000136</c:v>
                </c:pt>
                <c:pt idx="600">
                  <c:v>19.100000000000136</c:v>
                </c:pt>
                <c:pt idx="601">
                  <c:v>19.200000000000045</c:v>
                </c:pt>
                <c:pt idx="602">
                  <c:v>19.300000000000182</c:v>
                </c:pt>
                <c:pt idx="603">
                  <c:v>19.400000000000091</c:v>
                </c:pt>
                <c:pt idx="604">
                  <c:v>19.5</c:v>
                </c:pt>
                <c:pt idx="605">
                  <c:v>19.5</c:v>
                </c:pt>
                <c:pt idx="606">
                  <c:v>19.600000000000136</c:v>
                </c:pt>
                <c:pt idx="607">
                  <c:v>19.700000000000045</c:v>
                </c:pt>
                <c:pt idx="608">
                  <c:v>19.800000000000182</c:v>
                </c:pt>
                <c:pt idx="609">
                  <c:v>19.800000000000182</c:v>
                </c:pt>
                <c:pt idx="610">
                  <c:v>19.900000000000091</c:v>
                </c:pt>
                <c:pt idx="611">
                  <c:v>20</c:v>
                </c:pt>
                <c:pt idx="612">
                  <c:v>20.100000000000136</c:v>
                </c:pt>
                <c:pt idx="613">
                  <c:v>20.200000000000045</c:v>
                </c:pt>
                <c:pt idx="614">
                  <c:v>20.099999999999909</c:v>
                </c:pt>
                <c:pt idx="615">
                  <c:v>20.200000000000045</c:v>
                </c:pt>
                <c:pt idx="616">
                  <c:v>20.299999999999955</c:v>
                </c:pt>
                <c:pt idx="617">
                  <c:v>20.399999999999864</c:v>
                </c:pt>
                <c:pt idx="618">
                  <c:v>20.399999999999864</c:v>
                </c:pt>
                <c:pt idx="619">
                  <c:v>20.5</c:v>
                </c:pt>
                <c:pt idx="620">
                  <c:v>20.599999999999909</c:v>
                </c:pt>
                <c:pt idx="621">
                  <c:v>20.700000000000045</c:v>
                </c:pt>
                <c:pt idx="622">
                  <c:v>20.799999999999955</c:v>
                </c:pt>
                <c:pt idx="623">
                  <c:v>20.799999999999955</c:v>
                </c:pt>
                <c:pt idx="624">
                  <c:v>20.899999999999864</c:v>
                </c:pt>
                <c:pt idx="625">
                  <c:v>21</c:v>
                </c:pt>
                <c:pt idx="626">
                  <c:v>21.099999999999909</c:v>
                </c:pt>
                <c:pt idx="627">
                  <c:v>21.099999999999909</c:v>
                </c:pt>
                <c:pt idx="628">
                  <c:v>21.200000000000045</c:v>
                </c:pt>
                <c:pt idx="629">
                  <c:v>21.299999999999955</c:v>
                </c:pt>
                <c:pt idx="630">
                  <c:v>21.399999999999864</c:v>
                </c:pt>
                <c:pt idx="631">
                  <c:v>21.399999999999864</c:v>
                </c:pt>
                <c:pt idx="632">
                  <c:v>21.5</c:v>
                </c:pt>
                <c:pt idx="633">
                  <c:v>21.599999999999909</c:v>
                </c:pt>
                <c:pt idx="634">
                  <c:v>21.700000000000045</c:v>
                </c:pt>
                <c:pt idx="635">
                  <c:v>21.799999999999955</c:v>
                </c:pt>
                <c:pt idx="636">
                  <c:v>21.799999999999955</c:v>
                </c:pt>
                <c:pt idx="637">
                  <c:v>21.899999999999864</c:v>
                </c:pt>
                <c:pt idx="638">
                  <c:v>22</c:v>
                </c:pt>
                <c:pt idx="639">
                  <c:v>22.099999999999909</c:v>
                </c:pt>
                <c:pt idx="640">
                  <c:v>22.200000000000045</c:v>
                </c:pt>
                <c:pt idx="641">
                  <c:v>22.299999999999955</c:v>
                </c:pt>
                <c:pt idx="642">
                  <c:v>22.299999999999955</c:v>
                </c:pt>
                <c:pt idx="643">
                  <c:v>22.399999999999864</c:v>
                </c:pt>
                <c:pt idx="644">
                  <c:v>22.5</c:v>
                </c:pt>
                <c:pt idx="645">
                  <c:v>22.599999999999909</c:v>
                </c:pt>
                <c:pt idx="646">
                  <c:v>22.700000000000045</c:v>
                </c:pt>
                <c:pt idx="647">
                  <c:v>22.700000000000045</c:v>
                </c:pt>
                <c:pt idx="648">
                  <c:v>22.799999999999955</c:v>
                </c:pt>
                <c:pt idx="649">
                  <c:v>22.899999999999864</c:v>
                </c:pt>
                <c:pt idx="650">
                  <c:v>23</c:v>
                </c:pt>
                <c:pt idx="651">
                  <c:v>23.099999999999909</c:v>
                </c:pt>
                <c:pt idx="652">
                  <c:v>23.099999999999909</c:v>
                </c:pt>
                <c:pt idx="653">
                  <c:v>23.200000000000045</c:v>
                </c:pt>
                <c:pt idx="654">
                  <c:v>23.299999999999955</c:v>
                </c:pt>
                <c:pt idx="655">
                  <c:v>23.399999999999864</c:v>
                </c:pt>
                <c:pt idx="656">
                  <c:v>23.5</c:v>
                </c:pt>
                <c:pt idx="657">
                  <c:v>23.5</c:v>
                </c:pt>
                <c:pt idx="658">
                  <c:v>23.599999999999909</c:v>
                </c:pt>
                <c:pt idx="659">
                  <c:v>23.700000000000045</c:v>
                </c:pt>
                <c:pt idx="660">
                  <c:v>23.700000000000045</c:v>
                </c:pt>
                <c:pt idx="661">
                  <c:v>23.799999999999955</c:v>
                </c:pt>
                <c:pt idx="662">
                  <c:v>23.900000000000091</c:v>
                </c:pt>
                <c:pt idx="663">
                  <c:v>23.900000000000091</c:v>
                </c:pt>
                <c:pt idx="664">
                  <c:v>24</c:v>
                </c:pt>
                <c:pt idx="665">
                  <c:v>24.100000000000136</c:v>
                </c:pt>
                <c:pt idx="666">
                  <c:v>24.200000000000045</c:v>
                </c:pt>
                <c:pt idx="667">
                  <c:v>24.299999999999955</c:v>
                </c:pt>
                <c:pt idx="668">
                  <c:v>24.400000000000091</c:v>
                </c:pt>
                <c:pt idx="669">
                  <c:v>24.400000000000091</c:v>
                </c:pt>
                <c:pt idx="670">
                  <c:v>24.5</c:v>
                </c:pt>
                <c:pt idx="671">
                  <c:v>24.600000000000136</c:v>
                </c:pt>
                <c:pt idx="672">
                  <c:v>24.700000000000045</c:v>
                </c:pt>
                <c:pt idx="673">
                  <c:v>24.799999999999955</c:v>
                </c:pt>
                <c:pt idx="674">
                  <c:v>24.900000000000091</c:v>
                </c:pt>
                <c:pt idx="675">
                  <c:v>0</c:v>
                </c:pt>
                <c:pt idx="676">
                  <c:v>0</c:v>
                </c:pt>
              </c:numCache>
            </c:numRef>
          </c:val>
          <c:extLst>
            <c:ext xmlns:c16="http://schemas.microsoft.com/office/drawing/2014/chart" uri="{C3380CC4-5D6E-409C-BE32-E72D297353CC}">
              <c16:uniqueId val="{00000001-4131-4B95-A5BF-CEE2198B4C06}"/>
            </c:ext>
          </c:extLst>
        </c:ser>
        <c:dLbls>
          <c:showLegendKey val="0"/>
          <c:showVal val="0"/>
          <c:showCatName val="0"/>
          <c:showSerName val="0"/>
          <c:showPercent val="0"/>
          <c:showBubbleSize val="0"/>
        </c:dLbls>
        <c:axId val="315088896"/>
        <c:axId val="315089680"/>
      </c:areaChart>
      <c:scatterChart>
        <c:scatterStyle val="lineMarker"/>
        <c:varyColors val="0"/>
        <c:ser>
          <c:idx val="0"/>
          <c:order val="0"/>
          <c:tx>
            <c:strRef>
              <c:f>Plots!$V$4</c:f>
              <c:strCache>
                <c:ptCount val="1"/>
                <c:pt idx="0">
                  <c:v>Minimum</c:v>
                </c:pt>
              </c:strCache>
            </c:strRef>
          </c:tx>
          <c:spPr>
            <a:ln w="19050" cap="rnd">
              <a:solidFill>
                <a:srgbClr val="FF0000"/>
              </a:solidFill>
              <a:prstDash val="dash"/>
              <a:round/>
            </a:ln>
            <a:effectLst/>
          </c:spPr>
          <c:marker>
            <c:symbol val="none"/>
          </c:marker>
          <c:xVal>
            <c:numRef>
              <c:f>Plots!$U$5:$U$677</c:f>
              <c:numCache>
                <c:formatCode>General</c:formatCode>
                <c:ptCount val="673"/>
                <c:pt idx="0">
                  <c:v>0</c:v>
                </c:pt>
                <c:pt idx="1">
                  <c:v>0.25</c:v>
                </c:pt>
                <c:pt idx="2">
                  <c:v>0.5</c:v>
                </c:pt>
                <c:pt idx="3">
                  <c:v>0.75</c:v>
                </c:pt>
                <c:pt idx="4">
                  <c:v>1</c:v>
                </c:pt>
                <c:pt idx="5">
                  <c:v>1.25</c:v>
                </c:pt>
                <c:pt idx="6">
                  <c:v>1.5</c:v>
                </c:pt>
                <c:pt idx="7">
                  <c:v>1.75</c:v>
                </c:pt>
                <c:pt idx="8">
                  <c:v>2</c:v>
                </c:pt>
                <c:pt idx="9">
                  <c:v>2.25</c:v>
                </c:pt>
                <c:pt idx="10">
                  <c:v>2.5</c:v>
                </c:pt>
                <c:pt idx="11">
                  <c:v>2.75</c:v>
                </c:pt>
                <c:pt idx="12">
                  <c:v>3</c:v>
                </c:pt>
                <c:pt idx="13">
                  <c:v>3.25</c:v>
                </c:pt>
                <c:pt idx="14">
                  <c:v>3.5</c:v>
                </c:pt>
                <c:pt idx="15">
                  <c:v>3.75</c:v>
                </c:pt>
                <c:pt idx="16">
                  <c:v>4</c:v>
                </c:pt>
                <c:pt idx="17">
                  <c:v>4.25</c:v>
                </c:pt>
                <c:pt idx="18">
                  <c:v>4.5</c:v>
                </c:pt>
                <c:pt idx="19">
                  <c:v>4.75</c:v>
                </c:pt>
                <c:pt idx="20">
                  <c:v>5</c:v>
                </c:pt>
                <c:pt idx="21">
                  <c:v>5.25</c:v>
                </c:pt>
                <c:pt idx="22">
                  <c:v>5.5</c:v>
                </c:pt>
                <c:pt idx="23">
                  <c:v>5.75</c:v>
                </c:pt>
                <c:pt idx="24">
                  <c:v>6</c:v>
                </c:pt>
                <c:pt idx="25">
                  <c:v>6.25</c:v>
                </c:pt>
                <c:pt idx="26">
                  <c:v>6.5</c:v>
                </c:pt>
                <c:pt idx="27">
                  <c:v>6.75</c:v>
                </c:pt>
                <c:pt idx="28">
                  <c:v>7</c:v>
                </c:pt>
                <c:pt idx="29">
                  <c:v>7.25</c:v>
                </c:pt>
                <c:pt idx="30">
                  <c:v>7.5</c:v>
                </c:pt>
                <c:pt idx="31">
                  <c:v>7.75</c:v>
                </c:pt>
                <c:pt idx="32">
                  <c:v>8</c:v>
                </c:pt>
                <c:pt idx="33">
                  <c:v>8.25</c:v>
                </c:pt>
                <c:pt idx="34">
                  <c:v>8.5</c:v>
                </c:pt>
                <c:pt idx="35">
                  <c:v>8.75</c:v>
                </c:pt>
                <c:pt idx="36">
                  <c:v>9</c:v>
                </c:pt>
                <c:pt idx="37">
                  <c:v>9.25</c:v>
                </c:pt>
                <c:pt idx="38">
                  <c:v>9.5</c:v>
                </c:pt>
                <c:pt idx="39">
                  <c:v>9.75</c:v>
                </c:pt>
                <c:pt idx="40">
                  <c:v>10</c:v>
                </c:pt>
                <c:pt idx="41">
                  <c:v>10.25</c:v>
                </c:pt>
                <c:pt idx="42">
                  <c:v>10.5</c:v>
                </c:pt>
                <c:pt idx="43">
                  <c:v>10.75</c:v>
                </c:pt>
                <c:pt idx="44">
                  <c:v>11</c:v>
                </c:pt>
                <c:pt idx="45">
                  <c:v>11.25</c:v>
                </c:pt>
                <c:pt idx="46">
                  <c:v>11.5</c:v>
                </c:pt>
                <c:pt idx="47">
                  <c:v>11.75</c:v>
                </c:pt>
                <c:pt idx="48">
                  <c:v>12</c:v>
                </c:pt>
                <c:pt idx="49">
                  <c:v>12.25</c:v>
                </c:pt>
                <c:pt idx="50">
                  <c:v>12.5</c:v>
                </c:pt>
                <c:pt idx="51">
                  <c:v>12.75</c:v>
                </c:pt>
                <c:pt idx="52">
                  <c:v>13</c:v>
                </c:pt>
                <c:pt idx="53">
                  <c:v>13.25</c:v>
                </c:pt>
                <c:pt idx="54">
                  <c:v>13.5</c:v>
                </c:pt>
                <c:pt idx="55">
                  <c:v>13.75</c:v>
                </c:pt>
                <c:pt idx="56">
                  <c:v>14</c:v>
                </c:pt>
                <c:pt idx="57">
                  <c:v>14.25</c:v>
                </c:pt>
                <c:pt idx="58">
                  <c:v>14.5</c:v>
                </c:pt>
                <c:pt idx="59">
                  <c:v>14.75</c:v>
                </c:pt>
                <c:pt idx="60">
                  <c:v>15</c:v>
                </c:pt>
                <c:pt idx="61">
                  <c:v>15.25</c:v>
                </c:pt>
                <c:pt idx="62">
                  <c:v>15.5</c:v>
                </c:pt>
                <c:pt idx="63">
                  <c:v>15.75</c:v>
                </c:pt>
                <c:pt idx="64">
                  <c:v>16</c:v>
                </c:pt>
                <c:pt idx="65">
                  <c:v>16.25</c:v>
                </c:pt>
                <c:pt idx="66">
                  <c:v>16.5</c:v>
                </c:pt>
                <c:pt idx="67">
                  <c:v>16.75</c:v>
                </c:pt>
                <c:pt idx="68">
                  <c:v>17</c:v>
                </c:pt>
                <c:pt idx="69">
                  <c:v>17.25</c:v>
                </c:pt>
                <c:pt idx="70">
                  <c:v>17.5</c:v>
                </c:pt>
                <c:pt idx="71">
                  <c:v>17.75</c:v>
                </c:pt>
                <c:pt idx="72">
                  <c:v>18</c:v>
                </c:pt>
                <c:pt idx="73">
                  <c:v>18.25</c:v>
                </c:pt>
                <c:pt idx="74">
                  <c:v>18.5</c:v>
                </c:pt>
                <c:pt idx="75">
                  <c:v>18.75</c:v>
                </c:pt>
                <c:pt idx="76">
                  <c:v>19</c:v>
                </c:pt>
                <c:pt idx="77">
                  <c:v>19.25</c:v>
                </c:pt>
                <c:pt idx="78">
                  <c:v>19.5</c:v>
                </c:pt>
                <c:pt idx="79">
                  <c:v>19.75</c:v>
                </c:pt>
                <c:pt idx="80">
                  <c:v>20</c:v>
                </c:pt>
                <c:pt idx="81">
                  <c:v>20.25</c:v>
                </c:pt>
                <c:pt idx="82">
                  <c:v>20.5</c:v>
                </c:pt>
                <c:pt idx="83">
                  <c:v>20.75</c:v>
                </c:pt>
                <c:pt idx="84">
                  <c:v>21</c:v>
                </c:pt>
                <c:pt idx="85">
                  <c:v>21.25</c:v>
                </c:pt>
                <c:pt idx="86">
                  <c:v>21.5</c:v>
                </c:pt>
                <c:pt idx="87">
                  <c:v>21.75</c:v>
                </c:pt>
                <c:pt idx="88">
                  <c:v>22</c:v>
                </c:pt>
                <c:pt idx="89">
                  <c:v>22.25</c:v>
                </c:pt>
                <c:pt idx="90">
                  <c:v>22.5</c:v>
                </c:pt>
                <c:pt idx="91">
                  <c:v>22.75</c:v>
                </c:pt>
                <c:pt idx="92">
                  <c:v>23</c:v>
                </c:pt>
                <c:pt idx="93">
                  <c:v>23.25</c:v>
                </c:pt>
                <c:pt idx="94">
                  <c:v>23.5</c:v>
                </c:pt>
                <c:pt idx="95">
                  <c:v>23.75</c:v>
                </c:pt>
                <c:pt idx="96">
                  <c:v>24</c:v>
                </c:pt>
                <c:pt idx="97">
                  <c:v>24.25</c:v>
                </c:pt>
                <c:pt idx="98">
                  <c:v>24.5</c:v>
                </c:pt>
                <c:pt idx="99">
                  <c:v>24.75</c:v>
                </c:pt>
                <c:pt idx="100">
                  <c:v>25</c:v>
                </c:pt>
                <c:pt idx="101">
                  <c:v>25.25</c:v>
                </c:pt>
                <c:pt idx="102">
                  <c:v>25.5</c:v>
                </c:pt>
                <c:pt idx="103">
                  <c:v>25.75</c:v>
                </c:pt>
                <c:pt idx="104">
                  <c:v>26</c:v>
                </c:pt>
                <c:pt idx="105">
                  <c:v>26.25</c:v>
                </c:pt>
                <c:pt idx="106">
                  <c:v>26.5</c:v>
                </c:pt>
                <c:pt idx="107">
                  <c:v>26.75</c:v>
                </c:pt>
                <c:pt idx="108">
                  <c:v>27</c:v>
                </c:pt>
                <c:pt idx="109">
                  <c:v>27.25</c:v>
                </c:pt>
                <c:pt idx="110">
                  <c:v>27.5</c:v>
                </c:pt>
                <c:pt idx="111">
                  <c:v>27.75</c:v>
                </c:pt>
                <c:pt idx="112">
                  <c:v>28</c:v>
                </c:pt>
                <c:pt idx="113">
                  <c:v>28.25</c:v>
                </c:pt>
                <c:pt idx="114">
                  <c:v>28.5</c:v>
                </c:pt>
                <c:pt idx="115">
                  <c:v>28.75</c:v>
                </c:pt>
                <c:pt idx="116">
                  <c:v>29</c:v>
                </c:pt>
                <c:pt idx="117">
                  <c:v>29.25</c:v>
                </c:pt>
                <c:pt idx="118">
                  <c:v>29.5</c:v>
                </c:pt>
                <c:pt idx="119">
                  <c:v>29.75</c:v>
                </c:pt>
                <c:pt idx="120">
                  <c:v>30</c:v>
                </c:pt>
                <c:pt idx="121">
                  <c:v>30.25</c:v>
                </c:pt>
                <c:pt idx="122">
                  <c:v>30.5</c:v>
                </c:pt>
                <c:pt idx="123">
                  <c:v>30.75</c:v>
                </c:pt>
                <c:pt idx="124">
                  <c:v>31</c:v>
                </c:pt>
                <c:pt idx="125">
                  <c:v>31.25</c:v>
                </c:pt>
                <c:pt idx="126">
                  <c:v>31.5</c:v>
                </c:pt>
                <c:pt idx="127">
                  <c:v>31.75</c:v>
                </c:pt>
                <c:pt idx="128">
                  <c:v>32</c:v>
                </c:pt>
                <c:pt idx="129">
                  <c:v>32.25</c:v>
                </c:pt>
                <c:pt idx="130">
                  <c:v>32.5</c:v>
                </c:pt>
                <c:pt idx="131">
                  <c:v>32.75</c:v>
                </c:pt>
                <c:pt idx="132">
                  <c:v>33</c:v>
                </c:pt>
                <c:pt idx="133">
                  <c:v>33.25</c:v>
                </c:pt>
                <c:pt idx="134">
                  <c:v>33.5</c:v>
                </c:pt>
                <c:pt idx="135">
                  <c:v>33.75</c:v>
                </c:pt>
                <c:pt idx="136">
                  <c:v>34</c:v>
                </c:pt>
                <c:pt idx="137">
                  <c:v>34.25</c:v>
                </c:pt>
                <c:pt idx="138">
                  <c:v>34.5</c:v>
                </c:pt>
                <c:pt idx="139">
                  <c:v>34.75</c:v>
                </c:pt>
                <c:pt idx="140">
                  <c:v>35</c:v>
                </c:pt>
                <c:pt idx="141">
                  <c:v>35.25</c:v>
                </c:pt>
                <c:pt idx="142">
                  <c:v>35.5</c:v>
                </c:pt>
                <c:pt idx="143">
                  <c:v>35.75</c:v>
                </c:pt>
                <c:pt idx="144">
                  <c:v>36</c:v>
                </c:pt>
                <c:pt idx="145">
                  <c:v>36.25</c:v>
                </c:pt>
                <c:pt idx="146">
                  <c:v>36.5</c:v>
                </c:pt>
                <c:pt idx="147">
                  <c:v>36.75</c:v>
                </c:pt>
                <c:pt idx="148">
                  <c:v>37</c:v>
                </c:pt>
                <c:pt idx="149">
                  <c:v>37.25</c:v>
                </c:pt>
                <c:pt idx="150">
                  <c:v>37.5</c:v>
                </c:pt>
                <c:pt idx="151">
                  <c:v>37.75</c:v>
                </c:pt>
                <c:pt idx="152">
                  <c:v>38</c:v>
                </c:pt>
                <c:pt idx="153">
                  <c:v>38.25</c:v>
                </c:pt>
                <c:pt idx="154">
                  <c:v>38.5</c:v>
                </c:pt>
                <c:pt idx="155">
                  <c:v>38.75</c:v>
                </c:pt>
                <c:pt idx="156">
                  <c:v>39</c:v>
                </c:pt>
                <c:pt idx="157">
                  <c:v>39.25</c:v>
                </c:pt>
                <c:pt idx="158">
                  <c:v>39.5</c:v>
                </c:pt>
                <c:pt idx="159">
                  <c:v>39.75</c:v>
                </c:pt>
                <c:pt idx="160">
                  <c:v>40</c:v>
                </c:pt>
                <c:pt idx="161">
                  <c:v>40.25</c:v>
                </c:pt>
                <c:pt idx="162">
                  <c:v>40.5</c:v>
                </c:pt>
                <c:pt idx="163">
                  <c:v>40.75</c:v>
                </c:pt>
                <c:pt idx="164">
                  <c:v>41</c:v>
                </c:pt>
                <c:pt idx="165">
                  <c:v>41.25</c:v>
                </c:pt>
                <c:pt idx="166">
                  <c:v>41.5</c:v>
                </c:pt>
                <c:pt idx="167">
                  <c:v>41.75</c:v>
                </c:pt>
                <c:pt idx="168">
                  <c:v>42</c:v>
                </c:pt>
                <c:pt idx="169">
                  <c:v>42.25</c:v>
                </c:pt>
                <c:pt idx="170">
                  <c:v>42.5</c:v>
                </c:pt>
                <c:pt idx="171">
                  <c:v>42.75</c:v>
                </c:pt>
                <c:pt idx="172">
                  <c:v>43</c:v>
                </c:pt>
                <c:pt idx="173">
                  <c:v>43.25</c:v>
                </c:pt>
                <c:pt idx="174">
                  <c:v>43.5</c:v>
                </c:pt>
                <c:pt idx="175">
                  <c:v>43.75</c:v>
                </c:pt>
                <c:pt idx="176">
                  <c:v>44</c:v>
                </c:pt>
                <c:pt idx="177">
                  <c:v>44.25</c:v>
                </c:pt>
                <c:pt idx="178">
                  <c:v>44.5</c:v>
                </c:pt>
                <c:pt idx="179">
                  <c:v>44.75</c:v>
                </c:pt>
                <c:pt idx="180">
                  <c:v>45</c:v>
                </c:pt>
                <c:pt idx="181">
                  <c:v>45.25</c:v>
                </c:pt>
                <c:pt idx="182">
                  <c:v>45.5</c:v>
                </c:pt>
                <c:pt idx="183">
                  <c:v>45.75</c:v>
                </c:pt>
                <c:pt idx="184">
                  <c:v>46</c:v>
                </c:pt>
                <c:pt idx="185">
                  <c:v>46.25</c:v>
                </c:pt>
                <c:pt idx="186">
                  <c:v>46.5</c:v>
                </c:pt>
                <c:pt idx="187">
                  <c:v>46.75</c:v>
                </c:pt>
                <c:pt idx="188">
                  <c:v>47</c:v>
                </c:pt>
                <c:pt idx="189">
                  <c:v>47.25</c:v>
                </c:pt>
                <c:pt idx="190">
                  <c:v>47.5</c:v>
                </c:pt>
                <c:pt idx="191">
                  <c:v>47.75</c:v>
                </c:pt>
                <c:pt idx="192">
                  <c:v>48</c:v>
                </c:pt>
                <c:pt idx="193">
                  <c:v>48.25</c:v>
                </c:pt>
                <c:pt idx="194">
                  <c:v>48.5</c:v>
                </c:pt>
                <c:pt idx="195">
                  <c:v>48.75</c:v>
                </c:pt>
                <c:pt idx="196">
                  <c:v>49</c:v>
                </c:pt>
                <c:pt idx="197">
                  <c:v>49.25</c:v>
                </c:pt>
                <c:pt idx="198">
                  <c:v>49.5</c:v>
                </c:pt>
                <c:pt idx="199">
                  <c:v>49.75</c:v>
                </c:pt>
                <c:pt idx="200">
                  <c:v>50</c:v>
                </c:pt>
                <c:pt idx="201">
                  <c:v>50.25</c:v>
                </c:pt>
                <c:pt idx="202">
                  <c:v>50.5</c:v>
                </c:pt>
                <c:pt idx="203">
                  <c:v>50.75</c:v>
                </c:pt>
                <c:pt idx="204">
                  <c:v>51</c:v>
                </c:pt>
                <c:pt idx="205">
                  <c:v>51.25</c:v>
                </c:pt>
                <c:pt idx="206">
                  <c:v>51.5</c:v>
                </c:pt>
                <c:pt idx="207">
                  <c:v>51.75</c:v>
                </c:pt>
                <c:pt idx="208">
                  <c:v>52</c:v>
                </c:pt>
                <c:pt idx="209">
                  <c:v>52.25</c:v>
                </c:pt>
                <c:pt idx="210">
                  <c:v>52.5</c:v>
                </c:pt>
                <c:pt idx="211">
                  <c:v>52.75</c:v>
                </c:pt>
                <c:pt idx="212">
                  <c:v>53</c:v>
                </c:pt>
                <c:pt idx="213">
                  <c:v>53.25</c:v>
                </c:pt>
                <c:pt idx="214">
                  <c:v>53.5</c:v>
                </c:pt>
                <c:pt idx="215">
                  <c:v>53.75</c:v>
                </c:pt>
                <c:pt idx="216">
                  <c:v>54</c:v>
                </c:pt>
                <c:pt idx="217">
                  <c:v>54.25</c:v>
                </c:pt>
                <c:pt idx="218">
                  <c:v>54.5</c:v>
                </c:pt>
                <c:pt idx="219">
                  <c:v>54.75</c:v>
                </c:pt>
                <c:pt idx="220">
                  <c:v>55</c:v>
                </c:pt>
                <c:pt idx="221">
                  <c:v>55.25</c:v>
                </c:pt>
                <c:pt idx="222">
                  <c:v>55.5</c:v>
                </c:pt>
                <c:pt idx="223">
                  <c:v>55.75</c:v>
                </c:pt>
                <c:pt idx="224">
                  <c:v>56</c:v>
                </c:pt>
                <c:pt idx="225">
                  <c:v>56.25</c:v>
                </c:pt>
                <c:pt idx="226">
                  <c:v>56.5</c:v>
                </c:pt>
                <c:pt idx="227">
                  <c:v>56.75</c:v>
                </c:pt>
                <c:pt idx="228">
                  <c:v>57</c:v>
                </c:pt>
                <c:pt idx="229">
                  <c:v>57.25</c:v>
                </c:pt>
                <c:pt idx="230">
                  <c:v>57.5</c:v>
                </c:pt>
                <c:pt idx="231">
                  <c:v>57.75</c:v>
                </c:pt>
                <c:pt idx="232">
                  <c:v>58</c:v>
                </c:pt>
                <c:pt idx="233">
                  <c:v>58.25</c:v>
                </c:pt>
                <c:pt idx="234">
                  <c:v>58.5</c:v>
                </c:pt>
                <c:pt idx="235">
                  <c:v>58.75</c:v>
                </c:pt>
                <c:pt idx="236">
                  <c:v>59</c:v>
                </c:pt>
                <c:pt idx="237">
                  <c:v>59.25</c:v>
                </c:pt>
                <c:pt idx="238">
                  <c:v>59.5</c:v>
                </c:pt>
                <c:pt idx="239">
                  <c:v>59.75</c:v>
                </c:pt>
                <c:pt idx="240">
                  <c:v>60</c:v>
                </c:pt>
                <c:pt idx="241">
                  <c:v>60.25</c:v>
                </c:pt>
                <c:pt idx="242">
                  <c:v>60.5</c:v>
                </c:pt>
                <c:pt idx="243">
                  <c:v>60.75</c:v>
                </c:pt>
                <c:pt idx="244">
                  <c:v>61</c:v>
                </c:pt>
                <c:pt idx="245">
                  <c:v>61.25</c:v>
                </c:pt>
                <c:pt idx="246">
                  <c:v>61.5</c:v>
                </c:pt>
                <c:pt idx="247">
                  <c:v>61.75</c:v>
                </c:pt>
                <c:pt idx="248">
                  <c:v>62</c:v>
                </c:pt>
                <c:pt idx="249">
                  <c:v>62.25</c:v>
                </c:pt>
                <c:pt idx="250">
                  <c:v>62.5</c:v>
                </c:pt>
                <c:pt idx="251">
                  <c:v>62.75</c:v>
                </c:pt>
                <c:pt idx="252">
                  <c:v>63</c:v>
                </c:pt>
                <c:pt idx="253">
                  <c:v>63.25</c:v>
                </c:pt>
                <c:pt idx="254">
                  <c:v>63.5</c:v>
                </c:pt>
                <c:pt idx="255">
                  <c:v>63.75</c:v>
                </c:pt>
                <c:pt idx="256">
                  <c:v>64</c:v>
                </c:pt>
                <c:pt idx="257">
                  <c:v>64.25</c:v>
                </c:pt>
                <c:pt idx="258">
                  <c:v>64.5</c:v>
                </c:pt>
                <c:pt idx="259">
                  <c:v>64.75</c:v>
                </c:pt>
                <c:pt idx="260">
                  <c:v>65</c:v>
                </c:pt>
                <c:pt idx="261">
                  <c:v>65.25</c:v>
                </c:pt>
                <c:pt idx="262">
                  <c:v>65.5</c:v>
                </c:pt>
                <c:pt idx="263">
                  <c:v>65.75</c:v>
                </c:pt>
                <c:pt idx="264">
                  <c:v>66</c:v>
                </c:pt>
                <c:pt idx="265">
                  <c:v>66.25</c:v>
                </c:pt>
                <c:pt idx="266">
                  <c:v>66.5</c:v>
                </c:pt>
                <c:pt idx="267">
                  <c:v>66.75</c:v>
                </c:pt>
                <c:pt idx="268">
                  <c:v>67</c:v>
                </c:pt>
                <c:pt idx="269">
                  <c:v>67.25</c:v>
                </c:pt>
                <c:pt idx="270">
                  <c:v>67.5</c:v>
                </c:pt>
                <c:pt idx="271">
                  <c:v>67.75</c:v>
                </c:pt>
                <c:pt idx="272">
                  <c:v>68</c:v>
                </c:pt>
                <c:pt idx="273">
                  <c:v>68.25</c:v>
                </c:pt>
                <c:pt idx="274">
                  <c:v>68.5</c:v>
                </c:pt>
                <c:pt idx="275">
                  <c:v>68.75</c:v>
                </c:pt>
                <c:pt idx="276">
                  <c:v>69</c:v>
                </c:pt>
                <c:pt idx="277">
                  <c:v>69.25</c:v>
                </c:pt>
                <c:pt idx="278">
                  <c:v>69.5</c:v>
                </c:pt>
                <c:pt idx="279">
                  <c:v>69.75</c:v>
                </c:pt>
                <c:pt idx="280">
                  <c:v>70</c:v>
                </c:pt>
                <c:pt idx="281">
                  <c:v>70.25</c:v>
                </c:pt>
                <c:pt idx="282">
                  <c:v>70.5</c:v>
                </c:pt>
                <c:pt idx="283">
                  <c:v>70.75</c:v>
                </c:pt>
                <c:pt idx="284">
                  <c:v>71</c:v>
                </c:pt>
                <c:pt idx="285">
                  <c:v>71.25</c:v>
                </c:pt>
                <c:pt idx="286">
                  <c:v>71.5</c:v>
                </c:pt>
                <c:pt idx="287">
                  <c:v>71.75</c:v>
                </c:pt>
                <c:pt idx="288">
                  <c:v>72</c:v>
                </c:pt>
                <c:pt idx="289">
                  <c:v>72.25</c:v>
                </c:pt>
                <c:pt idx="290">
                  <c:v>72.5</c:v>
                </c:pt>
                <c:pt idx="291">
                  <c:v>72.75</c:v>
                </c:pt>
                <c:pt idx="292">
                  <c:v>73</c:v>
                </c:pt>
                <c:pt idx="293">
                  <c:v>73.25</c:v>
                </c:pt>
                <c:pt idx="294">
                  <c:v>73.5</c:v>
                </c:pt>
                <c:pt idx="295">
                  <c:v>73.75</c:v>
                </c:pt>
                <c:pt idx="296">
                  <c:v>74</c:v>
                </c:pt>
                <c:pt idx="297">
                  <c:v>74.25</c:v>
                </c:pt>
                <c:pt idx="298">
                  <c:v>74.5</c:v>
                </c:pt>
                <c:pt idx="299">
                  <c:v>74.75</c:v>
                </c:pt>
                <c:pt idx="300">
                  <c:v>75</c:v>
                </c:pt>
                <c:pt idx="301">
                  <c:v>75.25</c:v>
                </c:pt>
                <c:pt idx="302">
                  <c:v>75.5</c:v>
                </c:pt>
                <c:pt idx="303">
                  <c:v>75.75</c:v>
                </c:pt>
                <c:pt idx="304">
                  <c:v>76</c:v>
                </c:pt>
                <c:pt idx="305">
                  <c:v>76.25</c:v>
                </c:pt>
                <c:pt idx="306">
                  <c:v>76.5</c:v>
                </c:pt>
                <c:pt idx="307">
                  <c:v>76.75</c:v>
                </c:pt>
                <c:pt idx="308">
                  <c:v>77</c:v>
                </c:pt>
                <c:pt idx="309">
                  <c:v>77.25</c:v>
                </c:pt>
                <c:pt idx="310">
                  <c:v>77.5</c:v>
                </c:pt>
                <c:pt idx="311">
                  <c:v>77.75</c:v>
                </c:pt>
                <c:pt idx="312">
                  <c:v>78</c:v>
                </c:pt>
                <c:pt idx="313">
                  <c:v>78.25</c:v>
                </c:pt>
                <c:pt idx="314">
                  <c:v>78.5</c:v>
                </c:pt>
                <c:pt idx="315">
                  <c:v>78.75</c:v>
                </c:pt>
                <c:pt idx="316">
                  <c:v>79</c:v>
                </c:pt>
                <c:pt idx="317">
                  <c:v>79.25</c:v>
                </c:pt>
                <c:pt idx="318">
                  <c:v>79.5</c:v>
                </c:pt>
                <c:pt idx="319">
                  <c:v>79.75</c:v>
                </c:pt>
                <c:pt idx="320">
                  <c:v>80</c:v>
                </c:pt>
                <c:pt idx="321">
                  <c:v>80.25</c:v>
                </c:pt>
                <c:pt idx="322">
                  <c:v>80.5</c:v>
                </c:pt>
                <c:pt idx="323">
                  <c:v>80.75</c:v>
                </c:pt>
                <c:pt idx="324">
                  <c:v>81</c:v>
                </c:pt>
                <c:pt idx="325">
                  <c:v>81.25</c:v>
                </c:pt>
                <c:pt idx="326">
                  <c:v>81.5</c:v>
                </c:pt>
                <c:pt idx="327">
                  <c:v>81.75</c:v>
                </c:pt>
                <c:pt idx="328">
                  <c:v>82</c:v>
                </c:pt>
                <c:pt idx="329">
                  <c:v>82.25</c:v>
                </c:pt>
                <c:pt idx="330">
                  <c:v>82.5</c:v>
                </c:pt>
                <c:pt idx="331">
                  <c:v>82.75</c:v>
                </c:pt>
                <c:pt idx="332">
                  <c:v>83</c:v>
                </c:pt>
                <c:pt idx="333">
                  <c:v>83.25</c:v>
                </c:pt>
                <c:pt idx="334">
                  <c:v>83.5</c:v>
                </c:pt>
                <c:pt idx="335">
                  <c:v>83.75</c:v>
                </c:pt>
                <c:pt idx="336">
                  <c:v>84</c:v>
                </c:pt>
                <c:pt idx="337">
                  <c:v>84.25</c:v>
                </c:pt>
                <c:pt idx="338">
                  <c:v>84.5</c:v>
                </c:pt>
                <c:pt idx="339">
                  <c:v>84.75</c:v>
                </c:pt>
                <c:pt idx="340">
                  <c:v>85</c:v>
                </c:pt>
                <c:pt idx="341">
                  <c:v>85.25</c:v>
                </c:pt>
                <c:pt idx="342">
                  <c:v>85.5</c:v>
                </c:pt>
                <c:pt idx="343">
                  <c:v>85.75</c:v>
                </c:pt>
                <c:pt idx="344">
                  <c:v>86</c:v>
                </c:pt>
                <c:pt idx="345">
                  <c:v>86.25</c:v>
                </c:pt>
                <c:pt idx="346">
                  <c:v>86.5</c:v>
                </c:pt>
                <c:pt idx="347">
                  <c:v>86.75</c:v>
                </c:pt>
                <c:pt idx="348">
                  <c:v>87</c:v>
                </c:pt>
                <c:pt idx="349">
                  <c:v>87.25</c:v>
                </c:pt>
                <c:pt idx="350">
                  <c:v>87.5</c:v>
                </c:pt>
                <c:pt idx="351">
                  <c:v>87.75</c:v>
                </c:pt>
                <c:pt idx="352">
                  <c:v>88</c:v>
                </c:pt>
                <c:pt idx="353">
                  <c:v>88.25</c:v>
                </c:pt>
                <c:pt idx="354">
                  <c:v>88.5</c:v>
                </c:pt>
                <c:pt idx="355">
                  <c:v>88.75</c:v>
                </c:pt>
                <c:pt idx="356">
                  <c:v>89</c:v>
                </c:pt>
                <c:pt idx="357">
                  <c:v>89.25</c:v>
                </c:pt>
                <c:pt idx="358">
                  <c:v>89.5</c:v>
                </c:pt>
                <c:pt idx="359">
                  <c:v>89.75</c:v>
                </c:pt>
                <c:pt idx="360">
                  <c:v>90</c:v>
                </c:pt>
                <c:pt idx="361">
                  <c:v>90.25</c:v>
                </c:pt>
                <c:pt idx="362">
                  <c:v>90.5</c:v>
                </c:pt>
                <c:pt idx="363">
                  <c:v>90.75</c:v>
                </c:pt>
                <c:pt idx="364">
                  <c:v>91</c:v>
                </c:pt>
                <c:pt idx="365">
                  <c:v>91.25</c:v>
                </c:pt>
                <c:pt idx="366">
                  <c:v>91.5</c:v>
                </c:pt>
                <c:pt idx="367">
                  <c:v>91.75</c:v>
                </c:pt>
                <c:pt idx="368">
                  <c:v>92</c:v>
                </c:pt>
                <c:pt idx="369">
                  <c:v>92.25</c:v>
                </c:pt>
                <c:pt idx="370">
                  <c:v>92.5</c:v>
                </c:pt>
                <c:pt idx="371">
                  <c:v>92.75</c:v>
                </c:pt>
                <c:pt idx="372">
                  <c:v>93</c:v>
                </c:pt>
                <c:pt idx="373">
                  <c:v>93.25</c:v>
                </c:pt>
                <c:pt idx="374">
                  <c:v>93.5</c:v>
                </c:pt>
                <c:pt idx="375">
                  <c:v>93.75</c:v>
                </c:pt>
                <c:pt idx="376">
                  <c:v>94</c:v>
                </c:pt>
                <c:pt idx="377">
                  <c:v>94.25</c:v>
                </c:pt>
                <c:pt idx="378">
                  <c:v>94.5</c:v>
                </c:pt>
                <c:pt idx="379">
                  <c:v>94.75</c:v>
                </c:pt>
                <c:pt idx="380">
                  <c:v>95</c:v>
                </c:pt>
                <c:pt idx="381">
                  <c:v>95.25</c:v>
                </c:pt>
                <c:pt idx="382">
                  <c:v>95.5</c:v>
                </c:pt>
                <c:pt idx="383">
                  <c:v>95.75</c:v>
                </c:pt>
                <c:pt idx="384">
                  <c:v>96</c:v>
                </c:pt>
                <c:pt idx="385">
                  <c:v>96.25</c:v>
                </c:pt>
                <c:pt idx="386">
                  <c:v>96.5</c:v>
                </c:pt>
                <c:pt idx="387">
                  <c:v>96.75</c:v>
                </c:pt>
                <c:pt idx="388">
                  <c:v>97</c:v>
                </c:pt>
                <c:pt idx="389">
                  <c:v>97.25</c:v>
                </c:pt>
                <c:pt idx="390">
                  <c:v>97.5</c:v>
                </c:pt>
                <c:pt idx="391">
                  <c:v>97.75</c:v>
                </c:pt>
                <c:pt idx="392">
                  <c:v>98</c:v>
                </c:pt>
                <c:pt idx="393">
                  <c:v>98.25</c:v>
                </c:pt>
                <c:pt idx="394">
                  <c:v>98.5</c:v>
                </c:pt>
                <c:pt idx="395">
                  <c:v>98.75</c:v>
                </c:pt>
                <c:pt idx="396">
                  <c:v>99</c:v>
                </c:pt>
                <c:pt idx="397">
                  <c:v>99.25</c:v>
                </c:pt>
                <c:pt idx="398">
                  <c:v>99.5</c:v>
                </c:pt>
                <c:pt idx="399">
                  <c:v>99.75</c:v>
                </c:pt>
                <c:pt idx="400">
                  <c:v>100</c:v>
                </c:pt>
                <c:pt idx="401">
                  <c:v>100.25</c:v>
                </c:pt>
                <c:pt idx="402">
                  <c:v>100.5</c:v>
                </c:pt>
                <c:pt idx="403">
                  <c:v>100.75</c:v>
                </c:pt>
                <c:pt idx="404">
                  <c:v>101</c:v>
                </c:pt>
                <c:pt idx="405">
                  <c:v>101.25</c:v>
                </c:pt>
                <c:pt idx="406">
                  <c:v>101.5</c:v>
                </c:pt>
                <c:pt idx="407">
                  <c:v>101.75</c:v>
                </c:pt>
                <c:pt idx="408">
                  <c:v>102</c:v>
                </c:pt>
                <c:pt idx="409">
                  <c:v>102.25</c:v>
                </c:pt>
                <c:pt idx="410">
                  <c:v>102.5</c:v>
                </c:pt>
                <c:pt idx="411">
                  <c:v>102.75</c:v>
                </c:pt>
                <c:pt idx="412">
                  <c:v>103</c:v>
                </c:pt>
                <c:pt idx="413">
                  <c:v>103.25</c:v>
                </c:pt>
                <c:pt idx="414">
                  <c:v>103.5</c:v>
                </c:pt>
                <c:pt idx="415">
                  <c:v>103.75</c:v>
                </c:pt>
                <c:pt idx="416">
                  <c:v>104</c:v>
                </c:pt>
                <c:pt idx="417">
                  <c:v>104.25</c:v>
                </c:pt>
                <c:pt idx="418">
                  <c:v>104.5</c:v>
                </c:pt>
                <c:pt idx="419">
                  <c:v>104.75</c:v>
                </c:pt>
                <c:pt idx="420">
                  <c:v>105</c:v>
                </c:pt>
                <c:pt idx="421">
                  <c:v>105.25</c:v>
                </c:pt>
                <c:pt idx="422">
                  <c:v>105.5</c:v>
                </c:pt>
                <c:pt idx="423">
                  <c:v>105.75</c:v>
                </c:pt>
                <c:pt idx="424">
                  <c:v>106</c:v>
                </c:pt>
                <c:pt idx="425">
                  <c:v>106.25</c:v>
                </c:pt>
                <c:pt idx="426">
                  <c:v>106.5</c:v>
                </c:pt>
                <c:pt idx="427">
                  <c:v>106.75</c:v>
                </c:pt>
                <c:pt idx="428">
                  <c:v>107</c:v>
                </c:pt>
                <c:pt idx="429">
                  <c:v>107.25</c:v>
                </c:pt>
                <c:pt idx="430">
                  <c:v>107.5</c:v>
                </c:pt>
                <c:pt idx="431">
                  <c:v>107.75</c:v>
                </c:pt>
                <c:pt idx="432">
                  <c:v>108</c:v>
                </c:pt>
                <c:pt idx="433">
                  <c:v>108.25</c:v>
                </c:pt>
                <c:pt idx="434">
                  <c:v>108.5</c:v>
                </c:pt>
                <c:pt idx="435">
                  <c:v>108.75</c:v>
                </c:pt>
                <c:pt idx="436">
                  <c:v>109</c:v>
                </c:pt>
                <c:pt idx="437">
                  <c:v>109.25</c:v>
                </c:pt>
                <c:pt idx="438">
                  <c:v>109.5</c:v>
                </c:pt>
                <c:pt idx="439">
                  <c:v>109.75</c:v>
                </c:pt>
                <c:pt idx="440">
                  <c:v>110</c:v>
                </c:pt>
                <c:pt idx="441">
                  <c:v>110.25</c:v>
                </c:pt>
                <c:pt idx="442">
                  <c:v>110.5</c:v>
                </c:pt>
                <c:pt idx="443">
                  <c:v>110.75</c:v>
                </c:pt>
                <c:pt idx="444">
                  <c:v>111</c:v>
                </c:pt>
                <c:pt idx="445">
                  <c:v>111.25</c:v>
                </c:pt>
                <c:pt idx="446">
                  <c:v>111.5</c:v>
                </c:pt>
                <c:pt idx="447">
                  <c:v>111.75</c:v>
                </c:pt>
                <c:pt idx="448">
                  <c:v>112</c:v>
                </c:pt>
                <c:pt idx="449">
                  <c:v>112.25</c:v>
                </c:pt>
                <c:pt idx="450">
                  <c:v>112.5</c:v>
                </c:pt>
                <c:pt idx="451">
                  <c:v>112.75</c:v>
                </c:pt>
                <c:pt idx="452">
                  <c:v>113</c:v>
                </c:pt>
                <c:pt idx="453">
                  <c:v>113.25</c:v>
                </c:pt>
                <c:pt idx="454">
                  <c:v>113.5</c:v>
                </c:pt>
                <c:pt idx="455">
                  <c:v>113.75</c:v>
                </c:pt>
                <c:pt idx="456">
                  <c:v>114</c:v>
                </c:pt>
                <c:pt idx="457">
                  <c:v>114.25</c:v>
                </c:pt>
                <c:pt idx="458">
                  <c:v>114.5</c:v>
                </c:pt>
                <c:pt idx="459">
                  <c:v>114.75</c:v>
                </c:pt>
                <c:pt idx="460">
                  <c:v>115</c:v>
                </c:pt>
                <c:pt idx="461">
                  <c:v>115.25</c:v>
                </c:pt>
                <c:pt idx="462">
                  <c:v>115.5</c:v>
                </c:pt>
                <c:pt idx="463">
                  <c:v>115.75</c:v>
                </c:pt>
                <c:pt idx="464">
                  <c:v>116</c:v>
                </c:pt>
                <c:pt idx="465">
                  <c:v>116.25</c:v>
                </c:pt>
                <c:pt idx="466">
                  <c:v>116.5</c:v>
                </c:pt>
                <c:pt idx="467">
                  <c:v>116.75</c:v>
                </c:pt>
                <c:pt idx="468">
                  <c:v>117</c:v>
                </c:pt>
                <c:pt idx="469">
                  <c:v>117.25</c:v>
                </c:pt>
                <c:pt idx="470">
                  <c:v>117.5</c:v>
                </c:pt>
                <c:pt idx="471">
                  <c:v>117.75</c:v>
                </c:pt>
                <c:pt idx="472">
                  <c:v>118</c:v>
                </c:pt>
                <c:pt idx="473">
                  <c:v>118.25</c:v>
                </c:pt>
                <c:pt idx="474">
                  <c:v>118.5</c:v>
                </c:pt>
                <c:pt idx="475">
                  <c:v>118.75</c:v>
                </c:pt>
                <c:pt idx="476">
                  <c:v>119</c:v>
                </c:pt>
                <c:pt idx="477">
                  <c:v>119.25</c:v>
                </c:pt>
                <c:pt idx="478">
                  <c:v>119.5</c:v>
                </c:pt>
                <c:pt idx="479">
                  <c:v>119.75</c:v>
                </c:pt>
                <c:pt idx="480">
                  <c:v>120</c:v>
                </c:pt>
                <c:pt idx="481">
                  <c:v>120.25</c:v>
                </c:pt>
                <c:pt idx="482">
                  <c:v>120.5</c:v>
                </c:pt>
                <c:pt idx="483">
                  <c:v>120.75</c:v>
                </c:pt>
                <c:pt idx="484">
                  <c:v>121</c:v>
                </c:pt>
                <c:pt idx="485">
                  <c:v>121.25</c:v>
                </c:pt>
                <c:pt idx="486">
                  <c:v>121.5</c:v>
                </c:pt>
                <c:pt idx="487">
                  <c:v>121.75</c:v>
                </c:pt>
                <c:pt idx="488">
                  <c:v>122</c:v>
                </c:pt>
                <c:pt idx="489">
                  <c:v>122.25</c:v>
                </c:pt>
                <c:pt idx="490">
                  <c:v>122.5</c:v>
                </c:pt>
                <c:pt idx="491">
                  <c:v>122.75</c:v>
                </c:pt>
                <c:pt idx="492">
                  <c:v>123</c:v>
                </c:pt>
                <c:pt idx="493">
                  <c:v>123.25</c:v>
                </c:pt>
                <c:pt idx="494">
                  <c:v>123.5</c:v>
                </c:pt>
                <c:pt idx="495">
                  <c:v>123.75</c:v>
                </c:pt>
                <c:pt idx="496">
                  <c:v>124</c:v>
                </c:pt>
                <c:pt idx="497">
                  <c:v>124.25</c:v>
                </c:pt>
                <c:pt idx="498">
                  <c:v>124.5</c:v>
                </c:pt>
                <c:pt idx="499">
                  <c:v>124.75</c:v>
                </c:pt>
                <c:pt idx="500">
                  <c:v>125</c:v>
                </c:pt>
                <c:pt idx="501">
                  <c:v>125.25</c:v>
                </c:pt>
                <c:pt idx="502">
                  <c:v>125.5</c:v>
                </c:pt>
                <c:pt idx="503">
                  <c:v>125.75</c:v>
                </c:pt>
                <c:pt idx="504">
                  <c:v>126</c:v>
                </c:pt>
                <c:pt idx="505">
                  <c:v>126.25</c:v>
                </c:pt>
                <c:pt idx="506">
                  <c:v>126.5</c:v>
                </c:pt>
                <c:pt idx="507">
                  <c:v>126.75</c:v>
                </c:pt>
                <c:pt idx="508">
                  <c:v>127</c:v>
                </c:pt>
                <c:pt idx="509">
                  <c:v>127.25</c:v>
                </c:pt>
                <c:pt idx="510">
                  <c:v>127.5</c:v>
                </c:pt>
                <c:pt idx="511">
                  <c:v>127.75</c:v>
                </c:pt>
                <c:pt idx="512">
                  <c:v>128</c:v>
                </c:pt>
                <c:pt idx="513">
                  <c:v>128.25</c:v>
                </c:pt>
                <c:pt idx="514">
                  <c:v>128.5</c:v>
                </c:pt>
                <c:pt idx="515">
                  <c:v>128.75</c:v>
                </c:pt>
                <c:pt idx="516">
                  <c:v>129</c:v>
                </c:pt>
                <c:pt idx="517">
                  <c:v>129.25</c:v>
                </c:pt>
                <c:pt idx="518">
                  <c:v>129.5</c:v>
                </c:pt>
                <c:pt idx="519">
                  <c:v>129.75</c:v>
                </c:pt>
                <c:pt idx="520">
                  <c:v>130</c:v>
                </c:pt>
                <c:pt idx="521">
                  <c:v>130.25</c:v>
                </c:pt>
                <c:pt idx="522">
                  <c:v>130.5</c:v>
                </c:pt>
                <c:pt idx="523">
                  <c:v>130.75</c:v>
                </c:pt>
                <c:pt idx="524">
                  <c:v>131</c:v>
                </c:pt>
                <c:pt idx="525">
                  <c:v>131.25</c:v>
                </c:pt>
                <c:pt idx="526">
                  <c:v>131.5</c:v>
                </c:pt>
                <c:pt idx="527">
                  <c:v>131.75</c:v>
                </c:pt>
                <c:pt idx="528">
                  <c:v>132</c:v>
                </c:pt>
                <c:pt idx="529">
                  <c:v>132.25</c:v>
                </c:pt>
                <c:pt idx="530">
                  <c:v>132.5</c:v>
                </c:pt>
                <c:pt idx="531">
                  <c:v>132.75</c:v>
                </c:pt>
                <c:pt idx="532">
                  <c:v>133</c:v>
                </c:pt>
                <c:pt idx="533">
                  <c:v>133.25</c:v>
                </c:pt>
                <c:pt idx="534">
                  <c:v>133.5</c:v>
                </c:pt>
                <c:pt idx="535">
                  <c:v>133.75</c:v>
                </c:pt>
                <c:pt idx="536">
                  <c:v>134</c:v>
                </c:pt>
                <c:pt idx="537">
                  <c:v>134.25</c:v>
                </c:pt>
                <c:pt idx="538">
                  <c:v>134.5</c:v>
                </c:pt>
                <c:pt idx="539">
                  <c:v>134.75</c:v>
                </c:pt>
                <c:pt idx="540">
                  <c:v>135</c:v>
                </c:pt>
                <c:pt idx="541">
                  <c:v>135.25</c:v>
                </c:pt>
                <c:pt idx="542">
                  <c:v>135.5</c:v>
                </c:pt>
                <c:pt idx="543">
                  <c:v>135.75</c:v>
                </c:pt>
                <c:pt idx="544">
                  <c:v>136</c:v>
                </c:pt>
                <c:pt idx="545">
                  <c:v>136.25</c:v>
                </c:pt>
                <c:pt idx="546">
                  <c:v>136.5</c:v>
                </c:pt>
                <c:pt idx="547">
                  <c:v>136.75</c:v>
                </c:pt>
                <c:pt idx="548">
                  <c:v>137</c:v>
                </c:pt>
                <c:pt idx="549">
                  <c:v>137.25</c:v>
                </c:pt>
                <c:pt idx="550">
                  <c:v>137.5</c:v>
                </c:pt>
                <c:pt idx="551">
                  <c:v>137.75</c:v>
                </c:pt>
                <c:pt idx="552">
                  <c:v>138</c:v>
                </c:pt>
                <c:pt idx="553">
                  <c:v>138.25</c:v>
                </c:pt>
                <c:pt idx="554">
                  <c:v>138.5</c:v>
                </c:pt>
                <c:pt idx="555">
                  <c:v>138.75</c:v>
                </c:pt>
                <c:pt idx="556">
                  <c:v>139</c:v>
                </c:pt>
                <c:pt idx="557">
                  <c:v>139.25</c:v>
                </c:pt>
                <c:pt idx="558">
                  <c:v>139.5</c:v>
                </c:pt>
                <c:pt idx="559">
                  <c:v>139.75</c:v>
                </c:pt>
                <c:pt idx="560">
                  <c:v>140</c:v>
                </c:pt>
                <c:pt idx="561">
                  <c:v>140.25</c:v>
                </c:pt>
                <c:pt idx="562">
                  <c:v>140.5</c:v>
                </c:pt>
                <c:pt idx="563">
                  <c:v>140.75</c:v>
                </c:pt>
                <c:pt idx="564">
                  <c:v>141</c:v>
                </c:pt>
                <c:pt idx="565">
                  <c:v>141.25</c:v>
                </c:pt>
                <c:pt idx="566">
                  <c:v>141.5</c:v>
                </c:pt>
                <c:pt idx="567">
                  <c:v>141.75</c:v>
                </c:pt>
                <c:pt idx="568">
                  <c:v>142</c:v>
                </c:pt>
                <c:pt idx="569">
                  <c:v>142.25</c:v>
                </c:pt>
                <c:pt idx="570">
                  <c:v>142.5</c:v>
                </c:pt>
                <c:pt idx="571">
                  <c:v>142.75</c:v>
                </c:pt>
                <c:pt idx="572">
                  <c:v>143</c:v>
                </c:pt>
                <c:pt idx="573">
                  <c:v>143.25</c:v>
                </c:pt>
                <c:pt idx="574">
                  <c:v>143.5</c:v>
                </c:pt>
                <c:pt idx="575">
                  <c:v>143.75</c:v>
                </c:pt>
                <c:pt idx="576">
                  <c:v>144</c:v>
                </c:pt>
                <c:pt idx="577">
                  <c:v>144.25</c:v>
                </c:pt>
                <c:pt idx="578">
                  <c:v>144.5</c:v>
                </c:pt>
                <c:pt idx="579">
                  <c:v>144.75</c:v>
                </c:pt>
                <c:pt idx="580">
                  <c:v>145</c:v>
                </c:pt>
                <c:pt idx="581">
                  <c:v>145.25</c:v>
                </c:pt>
                <c:pt idx="582">
                  <c:v>145.5</c:v>
                </c:pt>
                <c:pt idx="583">
                  <c:v>145.75</c:v>
                </c:pt>
                <c:pt idx="584">
                  <c:v>146</c:v>
                </c:pt>
                <c:pt idx="585">
                  <c:v>146.25</c:v>
                </c:pt>
                <c:pt idx="586">
                  <c:v>146.5</c:v>
                </c:pt>
                <c:pt idx="587">
                  <c:v>146.75</c:v>
                </c:pt>
                <c:pt idx="588">
                  <c:v>147</c:v>
                </c:pt>
                <c:pt idx="589">
                  <c:v>147.25</c:v>
                </c:pt>
                <c:pt idx="590">
                  <c:v>147.5</c:v>
                </c:pt>
                <c:pt idx="591">
                  <c:v>147.75</c:v>
                </c:pt>
                <c:pt idx="592">
                  <c:v>148</c:v>
                </c:pt>
                <c:pt idx="593">
                  <c:v>148.25</c:v>
                </c:pt>
                <c:pt idx="594">
                  <c:v>148.5</c:v>
                </c:pt>
                <c:pt idx="595">
                  <c:v>148.75</c:v>
                </c:pt>
                <c:pt idx="596">
                  <c:v>149</c:v>
                </c:pt>
                <c:pt idx="597">
                  <c:v>149.25</c:v>
                </c:pt>
                <c:pt idx="598">
                  <c:v>149.5</c:v>
                </c:pt>
                <c:pt idx="599">
                  <c:v>149.75</c:v>
                </c:pt>
                <c:pt idx="600">
                  <c:v>150</c:v>
                </c:pt>
                <c:pt idx="601">
                  <c:v>150.25</c:v>
                </c:pt>
                <c:pt idx="602">
                  <c:v>150.5</c:v>
                </c:pt>
                <c:pt idx="603">
                  <c:v>150.75</c:v>
                </c:pt>
                <c:pt idx="604">
                  <c:v>151</c:v>
                </c:pt>
                <c:pt idx="605">
                  <c:v>151.25</c:v>
                </c:pt>
                <c:pt idx="606">
                  <c:v>151.5</c:v>
                </c:pt>
                <c:pt idx="607">
                  <c:v>151.75</c:v>
                </c:pt>
                <c:pt idx="608">
                  <c:v>152</c:v>
                </c:pt>
                <c:pt idx="609">
                  <c:v>152.25</c:v>
                </c:pt>
                <c:pt idx="610">
                  <c:v>152.5</c:v>
                </c:pt>
                <c:pt idx="611">
                  <c:v>152.75</c:v>
                </c:pt>
                <c:pt idx="612">
                  <c:v>153</c:v>
                </c:pt>
                <c:pt idx="613">
                  <c:v>153.25</c:v>
                </c:pt>
                <c:pt idx="614">
                  <c:v>153.5</c:v>
                </c:pt>
                <c:pt idx="615">
                  <c:v>153.75</c:v>
                </c:pt>
                <c:pt idx="616">
                  <c:v>154</c:v>
                </c:pt>
                <c:pt idx="617">
                  <c:v>154.25</c:v>
                </c:pt>
                <c:pt idx="618">
                  <c:v>154.5</c:v>
                </c:pt>
                <c:pt idx="619">
                  <c:v>154.75</c:v>
                </c:pt>
                <c:pt idx="620">
                  <c:v>155</c:v>
                </c:pt>
                <c:pt idx="621">
                  <c:v>155.25</c:v>
                </c:pt>
                <c:pt idx="622">
                  <c:v>155.5</c:v>
                </c:pt>
                <c:pt idx="623">
                  <c:v>155.75</c:v>
                </c:pt>
                <c:pt idx="624">
                  <c:v>156</c:v>
                </c:pt>
                <c:pt idx="625">
                  <c:v>156.25</c:v>
                </c:pt>
                <c:pt idx="626">
                  <c:v>156.5</c:v>
                </c:pt>
                <c:pt idx="627">
                  <c:v>156.75</c:v>
                </c:pt>
                <c:pt idx="628">
                  <c:v>157</c:v>
                </c:pt>
                <c:pt idx="629">
                  <c:v>157.25</c:v>
                </c:pt>
                <c:pt idx="630">
                  <c:v>157.5</c:v>
                </c:pt>
                <c:pt idx="631">
                  <c:v>157.75</c:v>
                </c:pt>
                <c:pt idx="632">
                  <c:v>158</c:v>
                </c:pt>
                <c:pt idx="633">
                  <c:v>158.25</c:v>
                </c:pt>
                <c:pt idx="634">
                  <c:v>158.5</c:v>
                </c:pt>
                <c:pt idx="635">
                  <c:v>158.75</c:v>
                </c:pt>
                <c:pt idx="636">
                  <c:v>159</c:v>
                </c:pt>
                <c:pt idx="637">
                  <c:v>159.25</c:v>
                </c:pt>
                <c:pt idx="638">
                  <c:v>159.5</c:v>
                </c:pt>
                <c:pt idx="639">
                  <c:v>159.75</c:v>
                </c:pt>
                <c:pt idx="640">
                  <c:v>160</c:v>
                </c:pt>
                <c:pt idx="641">
                  <c:v>160.25</c:v>
                </c:pt>
                <c:pt idx="642">
                  <c:v>160.5</c:v>
                </c:pt>
                <c:pt idx="643">
                  <c:v>160.75</c:v>
                </c:pt>
                <c:pt idx="644">
                  <c:v>161</c:v>
                </c:pt>
                <c:pt idx="645">
                  <c:v>161.25</c:v>
                </c:pt>
                <c:pt idx="646">
                  <c:v>161.5</c:v>
                </c:pt>
                <c:pt idx="647">
                  <c:v>161.75</c:v>
                </c:pt>
                <c:pt idx="648">
                  <c:v>162</c:v>
                </c:pt>
                <c:pt idx="649">
                  <c:v>162.25</c:v>
                </c:pt>
                <c:pt idx="650">
                  <c:v>162.5</c:v>
                </c:pt>
                <c:pt idx="651">
                  <c:v>162.75</c:v>
                </c:pt>
                <c:pt idx="652">
                  <c:v>163</c:v>
                </c:pt>
                <c:pt idx="653">
                  <c:v>163.25</c:v>
                </c:pt>
                <c:pt idx="654">
                  <c:v>163.5</c:v>
                </c:pt>
                <c:pt idx="655">
                  <c:v>163.75</c:v>
                </c:pt>
                <c:pt idx="656">
                  <c:v>164</c:v>
                </c:pt>
                <c:pt idx="657">
                  <c:v>164.25</c:v>
                </c:pt>
                <c:pt idx="658">
                  <c:v>164.5</c:v>
                </c:pt>
                <c:pt idx="659">
                  <c:v>164.75</c:v>
                </c:pt>
                <c:pt idx="660">
                  <c:v>165</c:v>
                </c:pt>
                <c:pt idx="661">
                  <c:v>165.25</c:v>
                </c:pt>
                <c:pt idx="662">
                  <c:v>165.5</c:v>
                </c:pt>
                <c:pt idx="663">
                  <c:v>165.75</c:v>
                </c:pt>
                <c:pt idx="664">
                  <c:v>166</c:v>
                </c:pt>
                <c:pt idx="665">
                  <c:v>166.25</c:v>
                </c:pt>
                <c:pt idx="666">
                  <c:v>166.5</c:v>
                </c:pt>
                <c:pt idx="667">
                  <c:v>166.75</c:v>
                </c:pt>
                <c:pt idx="668">
                  <c:v>167</c:v>
                </c:pt>
                <c:pt idx="669">
                  <c:v>167.25</c:v>
                </c:pt>
                <c:pt idx="670">
                  <c:v>167.5</c:v>
                </c:pt>
                <c:pt idx="671">
                  <c:v>167.75</c:v>
                </c:pt>
                <c:pt idx="672">
                  <c:v>168</c:v>
                </c:pt>
              </c:numCache>
            </c:numRef>
          </c:xVal>
          <c:yVal>
            <c:numRef>
              <c:f>Plots!$V$5:$V$677</c:f>
              <c:numCache>
                <c:formatCode>General</c:formatCode>
                <c:ptCount val="673"/>
                <c:pt idx="0">
                  <c:v>976.3</c:v>
                </c:pt>
                <c:pt idx="1">
                  <c:v>976.3</c:v>
                </c:pt>
                <c:pt idx="2">
                  <c:v>976.3</c:v>
                </c:pt>
                <c:pt idx="3">
                  <c:v>976.3</c:v>
                </c:pt>
                <c:pt idx="4">
                  <c:v>976.3</c:v>
                </c:pt>
                <c:pt idx="5">
                  <c:v>976.3</c:v>
                </c:pt>
                <c:pt idx="6">
                  <c:v>976.3</c:v>
                </c:pt>
                <c:pt idx="7">
                  <c:v>976.3</c:v>
                </c:pt>
                <c:pt idx="8">
                  <c:v>976.3</c:v>
                </c:pt>
                <c:pt idx="9">
                  <c:v>976.3</c:v>
                </c:pt>
                <c:pt idx="10">
                  <c:v>976.3</c:v>
                </c:pt>
                <c:pt idx="11">
                  <c:v>976.3</c:v>
                </c:pt>
                <c:pt idx="12">
                  <c:v>976.3</c:v>
                </c:pt>
                <c:pt idx="13">
                  <c:v>976.3</c:v>
                </c:pt>
                <c:pt idx="14">
                  <c:v>976.4</c:v>
                </c:pt>
                <c:pt idx="15">
                  <c:v>976.4</c:v>
                </c:pt>
                <c:pt idx="16">
                  <c:v>976.4</c:v>
                </c:pt>
                <c:pt idx="17">
                  <c:v>976.4</c:v>
                </c:pt>
                <c:pt idx="18">
                  <c:v>976.4</c:v>
                </c:pt>
                <c:pt idx="19">
                  <c:v>976.5</c:v>
                </c:pt>
                <c:pt idx="20">
                  <c:v>976.5</c:v>
                </c:pt>
                <c:pt idx="21">
                  <c:v>976.5</c:v>
                </c:pt>
                <c:pt idx="22">
                  <c:v>976.5</c:v>
                </c:pt>
                <c:pt idx="23">
                  <c:v>976.5</c:v>
                </c:pt>
                <c:pt idx="24">
                  <c:v>976.6</c:v>
                </c:pt>
                <c:pt idx="25">
                  <c:v>976.6</c:v>
                </c:pt>
                <c:pt idx="26">
                  <c:v>976.6</c:v>
                </c:pt>
                <c:pt idx="27">
                  <c:v>976.6</c:v>
                </c:pt>
                <c:pt idx="28">
                  <c:v>976.6</c:v>
                </c:pt>
                <c:pt idx="29">
                  <c:v>976.6</c:v>
                </c:pt>
                <c:pt idx="30">
                  <c:v>976.6</c:v>
                </c:pt>
                <c:pt idx="31">
                  <c:v>976.7</c:v>
                </c:pt>
                <c:pt idx="32">
                  <c:v>976.7</c:v>
                </c:pt>
                <c:pt idx="33">
                  <c:v>976.7</c:v>
                </c:pt>
                <c:pt idx="34">
                  <c:v>976.7</c:v>
                </c:pt>
                <c:pt idx="35">
                  <c:v>976.7</c:v>
                </c:pt>
                <c:pt idx="36">
                  <c:v>976.7</c:v>
                </c:pt>
                <c:pt idx="37">
                  <c:v>976.7</c:v>
                </c:pt>
                <c:pt idx="38">
                  <c:v>976.8</c:v>
                </c:pt>
                <c:pt idx="39">
                  <c:v>976.8</c:v>
                </c:pt>
                <c:pt idx="40">
                  <c:v>976.8</c:v>
                </c:pt>
                <c:pt idx="41">
                  <c:v>976.8</c:v>
                </c:pt>
                <c:pt idx="42">
                  <c:v>976.8</c:v>
                </c:pt>
                <c:pt idx="43">
                  <c:v>976.8</c:v>
                </c:pt>
                <c:pt idx="44">
                  <c:v>976.8</c:v>
                </c:pt>
                <c:pt idx="45">
                  <c:v>976.8</c:v>
                </c:pt>
                <c:pt idx="46">
                  <c:v>976.9</c:v>
                </c:pt>
                <c:pt idx="47">
                  <c:v>976.9</c:v>
                </c:pt>
                <c:pt idx="48">
                  <c:v>976.9</c:v>
                </c:pt>
                <c:pt idx="49">
                  <c:v>976.9</c:v>
                </c:pt>
                <c:pt idx="50">
                  <c:v>976.9</c:v>
                </c:pt>
                <c:pt idx="51">
                  <c:v>977</c:v>
                </c:pt>
                <c:pt idx="52">
                  <c:v>977.1</c:v>
                </c:pt>
                <c:pt idx="53">
                  <c:v>977.3</c:v>
                </c:pt>
                <c:pt idx="54">
                  <c:v>977.5</c:v>
                </c:pt>
                <c:pt idx="55">
                  <c:v>977.8</c:v>
                </c:pt>
                <c:pt idx="56">
                  <c:v>978.1</c:v>
                </c:pt>
                <c:pt idx="57">
                  <c:v>978.6</c:v>
                </c:pt>
                <c:pt idx="58">
                  <c:v>979.1</c:v>
                </c:pt>
                <c:pt idx="59">
                  <c:v>979.6</c:v>
                </c:pt>
                <c:pt idx="60">
                  <c:v>980.2</c:v>
                </c:pt>
                <c:pt idx="61">
                  <c:v>980.9</c:v>
                </c:pt>
                <c:pt idx="62">
                  <c:v>981.4</c:v>
                </c:pt>
                <c:pt idx="63">
                  <c:v>981.6</c:v>
                </c:pt>
                <c:pt idx="64">
                  <c:v>981.7</c:v>
                </c:pt>
                <c:pt idx="65">
                  <c:v>981.9</c:v>
                </c:pt>
                <c:pt idx="66">
                  <c:v>982.2</c:v>
                </c:pt>
                <c:pt idx="67">
                  <c:v>982.4</c:v>
                </c:pt>
                <c:pt idx="68">
                  <c:v>982.7</c:v>
                </c:pt>
                <c:pt idx="69">
                  <c:v>983</c:v>
                </c:pt>
                <c:pt idx="70">
                  <c:v>983.2</c:v>
                </c:pt>
                <c:pt idx="71">
                  <c:v>983.4</c:v>
                </c:pt>
                <c:pt idx="72">
                  <c:v>983.7</c:v>
                </c:pt>
                <c:pt idx="73">
                  <c:v>983.9</c:v>
                </c:pt>
                <c:pt idx="74">
                  <c:v>984.2</c:v>
                </c:pt>
                <c:pt idx="75">
                  <c:v>984.4</c:v>
                </c:pt>
                <c:pt idx="76">
                  <c:v>984.6</c:v>
                </c:pt>
                <c:pt idx="77">
                  <c:v>984.8</c:v>
                </c:pt>
                <c:pt idx="78">
                  <c:v>985.1</c:v>
                </c:pt>
                <c:pt idx="79">
                  <c:v>985.3</c:v>
                </c:pt>
                <c:pt idx="80">
                  <c:v>985.5</c:v>
                </c:pt>
                <c:pt idx="81">
                  <c:v>985.8</c:v>
                </c:pt>
                <c:pt idx="82">
                  <c:v>986</c:v>
                </c:pt>
                <c:pt idx="83">
                  <c:v>986.2</c:v>
                </c:pt>
                <c:pt idx="84">
                  <c:v>986.5</c:v>
                </c:pt>
                <c:pt idx="85">
                  <c:v>986.7</c:v>
                </c:pt>
                <c:pt idx="86">
                  <c:v>987</c:v>
                </c:pt>
                <c:pt idx="87">
                  <c:v>987.2</c:v>
                </c:pt>
                <c:pt idx="88">
                  <c:v>987.5</c:v>
                </c:pt>
                <c:pt idx="89">
                  <c:v>987.7</c:v>
                </c:pt>
                <c:pt idx="90">
                  <c:v>987.9</c:v>
                </c:pt>
                <c:pt idx="91">
                  <c:v>988.1</c:v>
                </c:pt>
                <c:pt idx="92">
                  <c:v>988.4</c:v>
                </c:pt>
                <c:pt idx="93">
                  <c:v>988.6</c:v>
                </c:pt>
                <c:pt idx="94">
                  <c:v>988.9</c:v>
                </c:pt>
                <c:pt idx="95">
                  <c:v>989.1</c:v>
                </c:pt>
                <c:pt idx="96">
                  <c:v>989.4</c:v>
                </c:pt>
                <c:pt idx="97">
                  <c:v>989.6</c:v>
                </c:pt>
                <c:pt idx="98">
                  <c:v>989.9</c:v>
                </c:pt>
                <c:pt idx="99">
                  <c:v>990.2</c:v>
                </c:pt>
                <c:pt idx="100">
                  <c:v>990.4</c:v>
                </c:pt>
                <c:pt idx="101">
                  <c:v>990.7</c:v>
                </c:pt>
                <c:pt idx="102">
                  <c:v>991</c:v>
                </c:pt>
                <c:pt idx="103">
                  <c:v>991.3</c:v>
                </c:pt>
                <c:pt idx="104">
                  <c:v>991.6</c:v>
                </c:pt>
                <c:pt idx="105">
                  <c:v>991.9</c:v>
                </c:pt>
                <c:pt idx="106">
                  <c:v>992.2</c:v>
                </c:pt>
                <c:pt idx="107">
                  <c:v>992.5</c:v>
                </c:pt>
                <c:pt idx="108">
                  <c:v>992.8</c:v>
                </c:pt>
                <c:pt idx="109">
                  <c:v>993.1</c:v>
                </c:pt>
                <c:pt idx="110">
                  <c:v>993.4</c:v>
                </c:pt>
                <c:pt idx="111">
                  <c:v>993.8</c:v>
                </c:pt>
                <c:pt idx="112">
                  <c:v>994.1</c:v>
                </c:pt>
                <c:pt idx="113">
                  <c:v>994.5</c:v>
                </c:pt>
                <c:pt idx="114">
                  <c:v>994.8</c:v>
                </c:pt>
                <c:pt idx="115">
                  <c:v>995.2</c:v>
                </c:pt>
                <c:pt idx="116">
                  <c:v>995.6</c:v>
                </c:pt>
                <c:pt idx="117">
                  <c:v>995.9</c:v>
                </c:pt>
                <c:pt idx="118">
                  <c:v>996.3</c:v>
                </c:pt>
                <c:pt idx="119">
                  <c:v>996.7</c:v>
                </c:pt>
                <c:pt idx="120">
                  <c:v>997.1</c:v>
                </c:pt>
                <c:pt idx="121">
                  <c:v>997.5</c:v>
                </c:pt>
                <c:pt idx="122">
                  <c:v>997.9</c:v>
                </c:pt>
                <c:pt idx="123">
                  <c:v>998.3</c:v>
                </c:pt>
                <c:pt idx="124">
                  <c:v>998.7</c:v>
                </c:pt>
                <c:pt idx="125">
                  <c:v>999.1</c:v>
                </c:pt>
                <c:pt idx="126">
                  <c:v>999.5</c:v>
                </c:pt>
                <c:pt idx="127">
                  <c:v>1000</c:v>
                </c:pt>
                <c:pt idx="128">
                  <c:v>1000.4</c:v>
                </c:pt>
                <c:pt idx="129">
                  <c:v>1000.8</c:v>
                </c:pt>
                <c:pt idx="130">
                  <c:v>1001.3</c:v>
                </c:pt>
                <c:pt idx="131">
                  <c:v>1001.7</c:v>
                </c:pt>
                <c:pt idx="132">
                  <c:v>1002.1</c:v>
                </c:pt>
                <c:pt idx="133">
                  <c:v>1002.6</c:v>
                </c:pt>
                <c:pt idx="134">
                  <c:v>1003.1</c:v>
                </c:pt>
                <c:pt idx="135">
                  <c:v>1003.6</c:v>
                </c:pt>
                <c:pt idx="136">
                  <c:v>1004.2</c:v>
                </c:pt>
                <c:pt idx="137">
                  <c:v>1004.7</c:v>
                </c:pt>
                <c:pt idx="138">
                  <c:v>1005.3</c:v>
                </c:pt>
                <c:pt idx="139">
                  <c:v>1005.9</c:v>
                </c:pt>
                <c:pt idx="140">
                  <c:v>1006.5</c:v>
                </c:pt>
                <c:pt idx="141">
                  <c:v>1007.1</c:v>
                </c:pt>
                <c:pt idx="142">
                  <c:v>1007.7</c:v>
                </c:pt>
                <c:pt idx="143">
                  <c:v>1008.4</c:v>
                </c:pt>
                <c:pt idx="144">
                  <c:v>1009</c:v>
                </c:pt>
                <c:pt idx="145">
                  <c:v>1009.7</c:v>
                </c:pt>
                <c:pt idx="146">
                  <c:v>1010.4</c:v>
                </c:pt>
                <c:pt idx="147">
                  <c:v>1011.1</c:v>
                </c:pt>
                <c:pt idx="148">
                  <c:v>1011.8</c:v>
                </c:pt>
                <c:pt idx="149">
                  <c:v>1012.6</c:v>
                </c:pt>
                <c:pt idx="150">
                  <c:v>1013.3</c:v>
                </c:pt>
                <c:pt idx="151">
                  <c:v>1014.1</c:v>
                </c:pt>
                <c:pt idx="152">
                  <c:v>1014.9</c:v>
                </c:pt>
                <c:pt idx="153">
                  <c:v>1015.8</c:v>
                </c:pt>
                <c:pt idx="154">
                  <c:v>1016.7</c:v>
                </c:pt>
                <c:pt idx="155">
                  <c:v>1017.8</c:v>
                </c:pt>
                <c:pt idx="156">
                  <c:v>1018.8</c:v>
                </c:pt>
                <c:pt idx="157">
                  <c:v>1020</c:v>
                </c:pt>
                <c:pt idx="158">
                  <c:v>1021.3</c:v>
                </c:pt>
                <c:pt idx="159">
                  <c:v>1022.7</c:v>
                </c:pt>
                <c:pt idx="160">
                  <c:v>1024.4000000000001</c:v>
                </c:pt>
                <c:pt idx="161">
                  <c:v>1026.2</c:v>
                </c:pt>
                <c:pt idx="162">
                  <c:v>1028.2</c:v>
                </c:pt>
                <c:pt idx="163">
                  <c:v>1030.4000000000001</c:v>
                </c:pt>
                <c:pt idx="164">
                  <c:v>1032.7</c:v>
                </c:pt>
                <c:pt idx="165">
                  <c:v>1035.2</c:v>
                </c:pt>
                <c:pt idx="166">
                  <c:v>1037.7</c:v>
                </c:pt>
                <c:pt idx="167">
                  <c:v>1040.4000000000001</c:v>
                </c:pt>
                <c:pt idx="168">
                  <c:v>1043.2</c:v>
                </c:pt>
                <c:pt idx="169">
                  <c:v>1046</c:v>
                </c:pt>
                <c:pt idx="170">
                  <c:v>1048.8</c:v>
                </c:pt>
                <c:pt idx="171">
                  <c:v>1051.5999999999999</c:v>
                </c:pt>
                <c:pt idx="172">
                  <c:v>1054.3</c:v>
                </c:pt>
                <c:pt idx="173">
                  <c:v>1056.9000000000001</c:v>
                </c:pt>
                <c:pt idx="174">
                  <c:v>1059.2</c:v>
                </c:pt>
                <c:pt idx="175">
                  <c:v>1061.4000000000001</c:v>
                </c:pt>
                <c:pt idx="176">
                  <c:v>1063.3</c:v>
                </c:pt>
                <c:pt idx="177">
                  <c:v>1065</c:v>
                </c:pt>
                <c:pt idx="178">
                  <c:v>1066.4000000000001</c:v>
                </c:pt>
                <c:pt idx="179">
                  <c:v>1067.7</c:v>
                </c:pt>
                <c:pt idx="180">
                  <c:v>1068.8</c:v>
                </c:pt>
                <c:pt idx="181">
                  <c:v>1069.7</c:v>
                </c:pt>
                <c:pt idx="182">
                  <c:v>1070.5</c:v>
                </c:pt>
                <c:pt idx="183">
                  <c:v>1071.0999999999999</c:v>
                </c:pt>
                <c:pt idx="184">
                  <c:v>1071.5999999999999</c:v>
                </c:pt>
                <c:pt idx="185">
                  <c:v>1072</c:v>
                </c:pt>
                <c:pt idx="186">
                  <c:v>1072.3</c:v>
                </c:pt>
                <c:pt idx="187">
                  <c:v>1072.5999999999999</c:v>
                </c:pt>
                <c:pt idx="188">
                  <c:v>1072.7</c:v>
                </c:pt>
                <c:pt idx="189">
                  <c:v>1072.8</c:v>
                </c:pt>
                <c:pt idx="190">
                  <c:v>1072.9000000000001</c:v>
                </c:pt>
                <c:pt idx="191">
                  <c:v>1072.9000000000001</c:v>
                </c:pt>
                <c:pt idx="192">
                  <c:v>1072.8</c:v>
                </c:pt>
                <c:pt idx="193">
                  <c:v>1072.7</c:v>
                </c:pt>
                <c:pt idx="194">
                  <c:v>1072.5999999999999</c:v>
                </c:pt>
                <c:pt idx="195">
                  <c:v>1072.4000000000001</c:v>
                </c:pt>
                <c:pt idx="196">
                  <c:v>1071.8</c:v>
                </c:pt>
                <c:pt idx="197">
                  <c:v>1071.2</c:v>
                </c:pt>
                <c:pt idx="198">
                  <c:v>1070.7</c:v>
                </c:pt>
                <c:pt idx="199">
                  <c:v>1070.0999999999999</c:v>
                </c:pt>
                <c:pt idx="200">
                  <c:v>1069.5999999999999</c:v>
                </c:pt>
                <c:pt idx="201">
                  <c:v>1069.0999999999999</c:v>
                </c:pt>
                <c:pt idx="202">
                  <c:v>1068.5999999999999</c:v>
                </c:pt>
                <c:pt idx="203">
                  <c:v>1068.0999999999999</c:v>
                </c:pt>
                <c:pt idx="204">
                  <c:v>1067.5999999999999</c:v>
                </c:pt>
                <c:pt idx="205">
                  <c:v>1067.2</c:v>
                </c:pt>
                <c:pt idx="206">
                  <c:v>1066.7</c:v>
                </c:pt>
                <c:pt idx="207">
                  <c:v>1066.3</c:v>
                </c:pt>
                <c:pt idx="208">
                  <c:v>1065.9000000000001</c:v>
                </c:pt>
                <c:pt idx="209">
                  <c:v>1065.5</c:v>
                </c:pt>
                <c:pt idx="210">
                  <c:v>1065.0999999999999</c:v>
                </c:pt>
                <c:pt idx="211">
                  <c:v>1064.7</c:v>
                </c:pt>
                <c:pt idx="212">
                  <c:v>1064.4000000000001</c:v>
                </c:pt>
                <c:pt idx="213">
                  <c:v>1064</c:v>
                </c:pt>
                <c:pt idx="214">
                  <c:v>1063.7</c:v>
                </c:pt>
                <c:pt idx="215">
                  <c:v>1063.4000000000001</c:v>
                </c:pt>
                <c:pt idx="216">
                  <c:v>1063</c:v>
                </c:pt>
                <c:pt idx="217">
                  <c:v>1062.7</c:v>
                </c:pt>
                <c:pt idx="218">
                  <c:v>1062.5</c:v>
                </c:pt>
                <c:pt idx="219">
                  <c:v>1062.2</c:v>
                </c:pt>
                <c:pt idx="220">
                  <c:v>1061.9000000000001</c:v>
                </c:pt>
                <c:pt idx="221">
                  <c:v>1061.7</c:v>
                </c:pt>
                <c:pt idx="222">
                  <c:v>1061.4000000000001</c:v>
                </c:pt>
                <c:pt idx="223">
                  <c:v>1061.2</c:v>
                </c:pt>
                <c:pt idx="224">
                  <c:v>1060.9000000000001</c:v>
                </c:pt>
                <c:pt idx="225">
                  <c:v>1060.7</c:v>
                </c:pt>
                <c:pt idx="226">
                  <c:v>1060.5</c:v>
                </c:pt>
                <c:pt idx="227">
                  <c:v>1060.3</c:v>
                </c:pt>
                <c:pt idx="228">
                  <c:v>1060</c:v>
                </c:pt>
                <c:pt idx="229">
                  <c:v>1059.8</c:v>
                </c:pt>
                <c:pt idx="230">
                  <c:v>1059.5999999999999</c:v>
                </c:pt>
                <c:pt idx="231">
                  <c:v>1059.4000000000001</c:v>
                </c:pt>
                <c:pt idx="232">
                  <c:v>1059.2</c:v>
                </c:pt>
                <c:pt idx="233">
                  <c:v>1059.0999999999999</c:v>
                </c:pt>
                <c:pt idx="234">
                  <c:v>1058.9000000000001</c:v>
                </c:pt>
                <c:pt idx="235">
                  <c:v>1058.7</c:v>
                </c:pt>
                <c:pt idx="236">
                  <c:v>1058.5</c:v>
                </c:pt>
                <c:pt idx="237">
                  <c:v>1058.4000000000001</c:v>
                </c:pt>
                <c:pt idx="238">
                  <c:v>1058.2</c:v>
                </c:pt>
                <c:pt idx="239">
                  <c:v>1058.0999999999999</c:v>
                </c:pt>
                <c:pt idx="240">
                  <c:v>1057.9000000000001</c:v>
                </c:pt>
                <c:pt idx="241">
                  <c:v>1057.8</c:v>
                </c:pt>
                <c:pt idx="242">
                  <c:v>1057.5999999999999</c:v>
                </c:pt>
                <c:pt idx="243">
                  <c:v>1057.5</c:v>
                </c:pt>
                <c:pt idx="244">
                  <c:v>1057.4000000000001</c:v>
                </c:pt>
                <c:pt idx="245">
                  <c:v>1057.2</c:v>
                </c:pt>
                <c:pt idx="246">
                  <c:v>1057.0999999999999</c:v>
                </c:pt>
                <c:pt idx="247">
                  <c:v>1057</c:v>
                </c:pt>
                <c:pt idx="248">
                  <c:v>1056.9000000000001</c:v>
                </c:pt>
                <c:pt idx="249">
                  <c:v>1056.8</c:v>
                </c:pt>
                <c:pt idx="250">
                  <c:v>1056.5999999999999</c:v>
                </c:pt>
                <c:pt idx="251">
                  <c:v>1056.5</c:v>
                </c:pt>
                <c:pt idx="252">
                  <c:v>1056.4000000000001</c:v>
                </c:pt>
                <c:pt idx="253">
                  <c:v>1056.3</c:v>
                </c:pt>
                <c:pt idx="254">
                  <c:v>1056.2</c:v>
                </c:pt>
                <c:pt idx="255">
                  <c:v>1056.0999999999999</c:v>
                </c:pt>
                <c:pt idx="256">
                  <c:v>1056</c:v>
                </c:pt>
                <c:pt idx="257">
                  <c:v>1055.9000000000001</c:v>
                </c:pt>
                <c:pt idx="258">
                  <c:v>1055.8</c:v>
                </c:pt>
                <c:pt idx="259">
                  <c:v>1055.7</c:v>
                </c:pt>
                <c:pt idx="260">
                  <c:v>1055.7</c:v>
                </c:pt>
                <c:pt idx="261">
                  <c:v>1055.5999999999999</c:v>
                </c:pt>
                <c:pt idx="262">
                  <c:v>1055.5</c:v>
                </c:pt>
                <c:pt idx="263">
                  <c:v>1055.4000000000001</c:v>
                </c:pt>
                <c:pt idx="264">
                  <c:v>1055.3</c:v>
                </c:pt>
                <c:pt idx="265">
                  <c:v>1055.3</c:v>
                </c:pt>
                <c:pt idx="266">
                  <c:v>1055.2</c:v>
                </c:pt>
                <c:pt idx="267">
                  <c:v>1055.0999999999999</c:v>
                </c:pt>
                <c:pt idx="268">
                  <c:v>1055</c:v>
                </c:pt>
                <c:pt idx="269">
                  <c:v>1055</c:v>
                </c:pt>
                <c:pt idx="270">
                  <c:v>1054.9000000000001</c:v>
                </c:pt>
                <c:pt idx="271">
                  <c:v>1054.8</c:v>
                </c:pt>
                <c:pt idx="272">
                  <c:v>1054.8</c:v>
                </c:pt>
                <c:pt idx="273">
                  <c:v>1054.7</c:v>
                </c:pt>
                <c:pt idx="274">
                  <c:v>1054.5999999999999</c:v>
                </c:pt>
                <c:pt idx="275">
                  <c:v>1054.5999999999999</c:v>
                </c:pt>
                <c:pt idx="276">
                  <c:v>1054.5</c:v>
                </c:pt>
                <c:pt idx="277">
                  <c:v>1054.5</c:v>
                </c:pt>
                <c:pt idx="278">
                  <c:v>1054.4000000000001</c:v>
                </c:pt>
                <c:pt idx="279">
                  <c:v>1054.3</c:v>
                </c:pt>
                <c:pt idx="280">
                  <c:v>1054.3</c:v>
                </c:pt>
                <c:pt idx="281">
                  <c:v>1054.2</c:v>
                </c:pt>
                <c:pt idx="282">
                  <c:v>1054.2</c:v>
                </c:pt>
                <c:pt idx="283">
                  <c:v>1054.0999999999999</c:v>
                </c:pt>
                <c:pt idx="284">
                  <c:v>1054</c:v>
                </c:pt>
                <c:pt idx="285">
                  <c:v>1054</c:v>
                </c:pt>
                <c:pt idx="286">
                  <c:v>1053.9000000000001</c:v>
                </c:pt>
                <c:pt idx="287">
                  <c:v>1053.9000000000001</c:v>
                </c:pt>
                <c:pt idx="288">
                  <c:v>1053.8</c:v>
                </c:pt>
                <c:pt idx="289">
                  <c:v>1053.8</c:v>
                </c:pt>
                <c:pt idx="290">
                  <c:v>1053.7</c:v>
                </c:pt>
                <c:pt idx="291">
                  <c:v>1053.7</c:v>
                </c:pt>
                <c:pt idx="292">
                  <c:v>1053.5999999999999</c:v>
                </c:pt>
                <c:pt idx="293">
                  <c:v>1053.5999999999999</c:v>
                </c:pt>
                <c:pt idx="294">
                  <c:v>1053.5</c:v>
                </c:pt>
                <c:pt idx="295">
                  <c:v>1053.5</c:v>
                </c:pt>
                <c:pt idx="296">
                  <c:v>1053.4000000000001</c:v>
                </c:pt>
                <c:pt idx="297">
                  <c:v>1053.4000000000001</c:v>
                </c:pt>
                <c:pt idx="298">
                  <c:v>1053.3</c:v>
                </c:pt>
                <c:pt idx="299">
                  <c:v>1053.2</c:v>
                </c:pt>
                <c:pt idx="300">
                  <c:v>1053.2</c:v>
                </c:pt>
                <c:pt idx="301">
                  <c:v>1053.0999999999999</c:v>
                </c:pt>
                <c:pt idx="302">
                  <c:v>1053.0999999999999</c:v>
                </c:pt>
                <c:pt idx="303">
                  <c:v>1053</c:v>
                </c:pt>
                <c:pt idx="304">
                  <c:v>1053</c:v>
                </c:pt>
                <c:pt idx="305">
                  <c:v>1052.9000000000001</c:v>
                </c:pt>
                <c:pt idx="306">
                  <c:v>1052.9000000000001</c:v>
                </c:pt>
                <c:pt idx="307">
                  <c:v>1052.9000000000001</c:v>
                </c:pt>
                <c:pt idx="308">
                  <c:v>1052.8</c:v>
                </c:pt>
                <c:pt idx="309">
                  <c:v>1052.8</c:v>
                </c:pt>
                <c:pt idx="310">
                  <c:v>1052.7</c:v>
                </c:pt>
                <c:pt idx="311">
                  <c:v>1052.7</c:v>
                </c:pt>
                <c:pt idx="312">
                  <c:v>1052.5999999999999</c:v>
                </c:pt>
                <c:pt idx="313">
                  <c:v>1052.5999999999999</c:v>
                </c:pt>
                <c:pt idx="314">
                  <c:v>1052.5</c:v>
                </c:pt>
                <c:pt idx="315">
                  <c:v>1052.5</c:v>
                </c:pt>
                <c:pt idx="316">
                  <c:v>1052.5</c:v>
                </c:pt>
                <c:pt idx="317">
                  <c:v>1052.4000000000001</c:v>
                </c:pt>
                <c:pt idx="318">
                  <c:v>1052.4000000000001</c:v>
                </c:pt>
                <c:pt idx="319">
                  <c:v>1052.3</c:v>
                </c:pt>
                <c:pt idx="320">
                  <c:v>1052.3</c:v>
                </c:pt>
                <c:pt idx="321">
                  <c:v>1052.2</c:v>
                </c:pt>
                <c:pt idx="322">
                  <c:v>1052.2</c:v>
                </c:pt>
                <c:pt idx="323">
                  <c:v>1052.0999999999999</c:v>
                </c:pt>
                <c:pt idx="324">
                  <c:v>1052.0999999999999</c:v>
                </c:pt>
                <c:pt idx="325">
                  <c:v>1052</c:v>
                </c:pt>
                <c:pt idx="326">
                  <c:v>1052</c:v>
                </c:pt>
                <c:pt idx="327">
                  <c:v>1051.9000000000001</c:v>
                </c:pt>
                <c:pt idx="328">
                  <c:v>1051.9000000000001</c:v>
                </c:pt>
                <c:pt idx="329">
                  <c:v>1051.8</c:v>
                </c:pt>
                <c:pt idx="330">
                  <c:v>1051.8</c:v>
                </c:pt>
                <c:pt idx="331">
                  <c:v>1051.7</c:v>
                </c:pt>
                <c:pt idx="332">
                  <c:v>1051.7</c:v>
                </c:pt>
                <c:pt idx="333">
                  <c:v>1051.5999999999999</c:v>
                </c:pt>
                <c:pt idx="334">
                  <c:v>1051.5999999999999</c:v>
                </c:pt>
                <c:pt idx="335">
                  <c:v>1051.5</c:v>
                </c:pt>
                <c:pt idx="336">
                  <c:v>1051.5</c:v>
                </c:pt>
                <c:pt idx="337">
                  <c:v>1051.4000000000001</c:v>
                </c:pt>
                <c:pt idx="338">
                  <c:v>1051.4000000000001</c:v>
                </c:pt>
                <c:pt idx="339">
                  <c:v>1051.3</c:v>
                </c:pt>
                <c:pt idx="340">
                  <c:v>1051.3</c:v>
                </c:pt>
                <c:pt idx="341">
                  <c:v>1051.2</c:v>
                </c:pt>
                <c:pt idx="342">
                  <c:v>1051.2</c:v>
                </c:pt>
                <c:pt idx="343">
                  <c:v>1051.0999999999999</c:v>
                </c:pt>
                <c:pt idx="344">
                  <c:v>1051.0999999999999</c:v>
                </c:pt>
                <c:pt idx="345">
                  <c:v>1051</c:v>
                </c:pt>
                <c:pt idx="346">
                  <c:v>1051</c:v>
                </c:pt>
                <c:pt idx="347">
                  <c:v>1050.9000000000001</c:v>
                </c:pt>
                <c:pt idx="348">
                  <c:v>1050.9000000000001</c:v>
                </c:pt>
                <c:pt idx="349">
                  <c:v>1050.8</c:v>
                </c:pt>
                <c:pt idx="350">
                  <c:v>1050.8</c:v>
                </c:pt>
                <c:pt idx="351">
                  <c:v>1050.7</c:v>
                </c:pt>
                <c:pt idx="352">
                  <c:v>1050.7</c:v>
                </c:pt>
                <c:pt idx="353">
                  <c:v>1050.5999999999999</c:v>
                </c:pt>
                <c:pt idx="354">
                  <c:v>1050.5999999999999</c:v>
                </c:pt>
                <c:pt idx="355">
                  <c:v>1050.5</c:v>
                </c:pt>
                <c:pt idx="356">
                  <c:v>1050.5</c:v>
                </c:pt>
                <c:pt idx="357">
                  <c:v>1050.4000000000001</c:v>
                </c:pt>
                <c:pt idx="358">
                  <c:v>1050.4000000000001</c:v>
                </c:pt>
                <c:pt idx="359">
                  <c:v>1050.3</c:v>
                </c:pt>
                <c:pt idx="360">
                  <c:v>1050.3</c:v>
                </c:pt>
                <c:pt idx="361">
                  <c:v>1050.2</c:v>
                </c:pt>
                <c:pt idx="362">
                  <c:v>1050.2</c:v>
                </c:pt>
                <c:pt idx="363">
                  <c:v>1050.0999999999999</c:v>
                </c:pt>
                <c:pt idx="364">
                  <c:v>1050.0999999999999</c:v>
                </c:pt>
                <c:pt idx="365">
                  <c:v>1050</c:v>
                </c:pt>
                <c:pt idx="366">
                  <c:v>1050</c:v>
                </c:pt>
                <c:pt idx="367">
                  <c:v>1049.9000000000001</c:v>
                </c:pt>
                <c:pt idx="368">
                  <c:v>1049.9000000000001</c:v>
                </c:pt>
                <c:pt idx="369">
                  <c:v>1049.8</c:v>
                </c:pt>
                <c:pt idx="370">
                  <c:v>1049.8</c:v>
                </c:pt>
                <c:pt idx="371">
                  <c:v>1049.7</c:v>
                </c:pt>
                <c:pt idx="372">
                  <c:v>1049.7</c:v>
                </c:pt>
                <c:pt idx="373">
                  <c:v>1049.5999999999999</c:v>
                </c:pt>
                <c:pt idx="374">
                  <c:v>1049.5</c:v>
                </c:pt>
                <c:pt idx="375">
                  <c:v>1049.5</c:v>
                </c:pt>
                <c:pt idx="376">
                  <c:v>1049.4000000000001</c:v>
                </c:pt>
                <c:pt idx="377">
                  <c:v>1049.4000000000001</c:v>
                </c:pt>
                <c:pt idx="378">
                  <c:v>1049.3</c:v>
                </c:pt>
                <c:pt idx="379">
                  <c:v>1049.3</c:v>
                </c:pt>
                <c:pt idx="380">
                  <c:v>1049.2</c:v>
                </c:pt>
                <c:pt idx="381">
                  <c:v>1049.2</c:v>
                </c:pt>
                <c:pt idx="382">
                  <c:v>1049.0999999999999</c:v>
                </c:pt>
                <c:pt idx="383">
                  <c:v>1049.0999999999999</c:v>
                </c:pt>
                <c:pt idx="384">
                  <c:v>1049</c:v>
                </c:pt>
                <c:pt idx="385">
                  <c:v>1049</c:v>
                </c:pt>
                <c:pt idx="386">
                  <c:v>1048.9000000000001</c:v>
                </c:pt>
                <c:pt idx="387">
                  <c:v>1048.9000000000001</c:v>
                </c:pt>
                <c:pt idx="388">
                  <c:v>1048.8</c:v>
                </c:pt>
                <c:pt idx="389">
                  <c:v>1048.8</c:v>
                </c:pt>
                <c:pt idx="390">
                  <c:v>1048.7</c:v>
                </c:pt>
                <c:pt idx="391">
                  <c:v>1048.7</c:v>
                </c:pt>
                <c:pt idx="392">
                  <c:v>1048.5999999999999</c:v>
                </c:pt>
                <c:pt idx="393">
                  <c:v>1048.5</c:v>
                </c:pt>
                <c:pt idx="394">
                  <c:v>1048.5</c:v>
                </c:pt>
                <c:pt idx="395">
                  <c:v>1048.4000000000001</c:v>
                </c:pt>
                <c:pt idx="396">
                  <c:v>1048.4000000000001</c:v>
                </c:pt>
                <c:pt idx="397">
                  <c:v>1048.3</c:v>
                </c:pt>
                <c:pt idx="398">
                  <c:v>1048.3</c:v>
                </c:pt>
                <c:pt idx="399">
                  <c:v>1048.2</c:v>
                </c:pt>
                <c:pt idx="400">
                  <c:v>1048.2</c:v>
                </c:pt>
                <c:pt idx="401">
                  <c:v>1048.0999999999999</c:v>
                </c:pt>
                <c:pt idx="402">
                  <c:v>1048</c:v>
                </c:pt>
                <c:pt idx="403">
                  <c:v>1048</c:v>
                </c:pt>
                <c:pt idx="404">
                  <c:v>1047.9000000000001</c:v>
                </c:pt>
                <c:pt idx="405">
                  <c:v>1047.9000000000001</c:v>
                </c:pt>
                <c:pt idx="406">
                  <c:v>1047.8</c:v>
                </c:pt>
                <c:pt idx="407">
                  <c:v>1047.8</c:v>
                </c:pt>
                <c:pt idx="408">
                  <c:v>1047.7</c:v>
                </c:pt>
                <c:pt idx="409">
                  <c:v>1047.7</c:v>
                </c:pt>
                <c:pt idx="410">
                  <c:v>1047.5999999999999</c:v>
                </c:pt>
                <c:pt idx="411">
                  <c:v>1047.5</c:v>
                </c:pt>
                <c:pt idx="412">
                  <c:v>1047.5</c:v>
                </c:pt>
                <c:pt idx="413">
                  <c:v>1047.4000000000001</c:v>
                </c:pt>
                <c:pt idx="414">
                  <c:v>1047.4000000000001</c:v>
                </c:pt>
                <c:pt idx="415">
                  <c:v>1047.3</c:v>
                </c:pt>
                <c:pt idx="416">
                  <c:v>1047.3</c:v>
                </c:pt>
                <c:pt idx="417">
                  <c:v>1047.2</c:v>
                </c:pt>
                <c:pt idx="418">
                  <c:v>1047.2</c:v>
                </c:pt>
                <c:pt idx="419">
                  <c:v>1047.0999999999999</c:v>
                </c:pt>
                <c:pt idx="420">
                  <c:v>1047</c:v>
                </c:pt>
                <c:pt idx="421">
                  <c:v>1047</c:v>
                </c:pt>
                <c:pt idx="422">
                  <c:v>1046.9000000000001</c:v>
                </c:pt>
                <c:pt idx="423">
                  <c:v>1046.9000000000001</c:v>
                </c:pt>
                <c:pt idx="424">
                  <c:v>1046.8</c:v>
                </c:pt>
                <c:pt idx="425">
                  <c:v>1046.8</c:v>
                </c:pt>
                <c:pt idx="426">
                  <c:v>1046.7</c:v>
                </c:pt>
                <c:pt idx="427">
                  <c:v>1046.5999999999999</c:v>
                </c:pt>
                <c:pt idx="428">
                  <c:v>1046.5999999999999</c:v>
                </c:pt>
                <c:pt idx="429">
                  <c:v>1046.5</c:v>
                </c:pt>
                <c:pt idx="430">
                  <c:v>1046.5</c:v>
                </c:pt>
                <c:pt idx="431">
                  <c:v>1046.4000000000001</c:v>
                </c:pt>
                <c:pt idx="432">
                  <c:v>1046.4000000000001</c:v>
                </c:pt>
                <c:pt idx="433">
                  <c:v>1046.3</c:v>
                </c:pt>
                <c:pt idx="434">
                  <c:v>1046.3</c:v>
                </c:pt>
                <c:pt idx="435">
                  <c:v>1046.2</c:v>
                </c:pt>
                <c:pt idx="436">
                  <c:v>1046.0999999999999</c:v>
                </c:pt>
                <c:pt idx="437">
                  <c:v>1046.0999999999999</c:v>
                </c:pt>
                <c:pt idx="438">
                  <c:v>1046</c:v>
                </c:pt>
                <c:pt idx="439">
                  <c:v>1046</c:v>
                </c:pt>
                <c:pt idx="440">
                  <c:v>1045.9000000000001</c:v>
                </c:pt>
                <c:pt idx="441">
                  <c:v>1045.9000000000001</c:v>
                </c:pt>
                <c:pt idx="442">
                  <c:v>1045.8</c:v>
                </c:pt>
                <c:pt idx="443">
                  <c:v>1045.7</c:v>
                </c:pt>
                <c:pt idx="444">
                  <c:v>1045.7</c:v>
                </c:pt>
                <c:pt idx="445">
                  <c:v>1045.5999999999999</c:v>
                </c:pt>
                <c:pt idx="446">
                  <c:v>1045.5999999999999</c:v>
                </c:pt>
                <c:pt idx="447">
                  <c:v>1045.5</c:v>
                </c:pt>
                <c:pt idx="448">
                  <c:v>1045.4000000000001</c:v>
                </c:pt>
                <c:pt idx="449">
                  <c:v>1045.4000000000001</c:v>
                </c:pt>
                <c:pt idx="450">
                  <c:v>1045.3</c:v>
                </c:pt>
                <c:pt idx="451">
                  <c:v>1045.2</c:v>
                </c:pt>
                <c:pt idx="452">
                  <c:v>1045.2</c:v>
                </c:pt>
                <c:pt idx="453">
                  <c:v>1045.0999999999999</c:v>
                </c:pt>
                <c:pt idx="454">
                  <c:v>1045</c:v>
                </c:pt>
                <c:pt idx="455">
                  <c:v>1045</c:v>
                </c:pt>
                <c:pt idx="456">
                  <c:v>1044.9000000000001</c:v>
                </c:pt>
                <c:pt idx="457">
                  <c:v>1044.8</c:v>
                </c:pt>
                <c:pt idx="458">
                  <c:v>1044.8</c:v>
                </c:pt>
                <c:pt idx="459">
                  <c:v>1044.7</c:v>
                </c:pt>
                <c:pt idx="460">
                  <c:v>1044.5999999999999</c:v>
                </c:pt>
                <c:pt idx="461">
                  <c:v>1044.5999999999999</c:v>
                </c:pt>
                <c:pt idx="462">
                  <c:v>1044.5</c:v>
                </c:pt>
                <c:pt idx="463">
                  <c:v>1044.4000000000001</c:v>
                </c:pt>
                <c:pt idx="464">
                  <c:v>1044.4000000000001</c:v>
                </c:pt>
                <c:pt idx="465">
                  <c:v>1044.3</c:v>
                </c:pt>
                <c:pt idx="466">
                  <c:v>1044.2</c:v>
                </c:pt>
                <c:pt idx="467">
                  <c:v>1044.2</c:v>
                </c:pt>
                <c:pt idx="468">
                  <c:v>1044.0999999999999</c:v>
                </c:pt>
                <c:pt idx="469">
                  <c:v>1044</c:v>
                </c:pt>
                <c:pt idx="470">
                  <c:v>1044</c:v>
                </c:pt>
                <c:pt idx="471">
                  <c:v>1043.9000000000001</c:v>
                </c:pt>
                <c:pt idx="472">
                  <c:v>1043.8</c:v>
                </c:pt>
                <c:pt idx="473">
                  <c:v>1043.8</c:v>
                </c:pt>
                <c:pt idx="474">
                  <c:v>1043.7</c:v>
                </c:pt>
                <c:pt idx="475">
                  <c:v>1043.5999999999999</c:v>
                </c:pt>
                <c:pt idx="476">
                  <c:v>1043.5</c:v>
                </c:pt>
                <c:pt idx="477">
                  <c:v>1043.5</c:v>
                </c:pt>
                <c:pt idx="478">
                  <c:v>1043.4000000000001</c:v>
                </c:pt>
                <c:pt idx="479">
                  <c:v>1043.3</c:v>
                </c:pt>
                <c:pt idx="480">
                  <c:v>1043.3</c:v>
                </c:pt>
                <c:pt idx="481">
                  <c:v>1043.2</c:v>
                </c:pt>
                <c:pt idx="482">
                  <c:v>1043.0999999999999</c:v>
                </c:pt>
                <c:pt idx="483">
                  <c:v>1043.0999999999999</c:v>
                </c:pt>
                <c:pt idx="484">
                  <c:v>1043</c:v>
                </c:pt>
                <c:pt idx="485">
                  <c:v>1042.9000000000001</c:v>
                </c:pt>
                <c:pt idx="486">
                  <c:v>1042.9000000000001</c:v>
                </c:pt>
                <c:pt idx="487">
                  <c:v>1042.8</c:v>
                </c:pt>
                <c:pt idx="488">
                  <c:v>1042.7</c:v>
                </c:pt>
                <c:pt idx="489">
                  <c:v>1042.7</c:v>
                </c:pt>
                <c:pt idx="490">
                  <c:v>1042.5999999999999</c:v>
                </c:pt>
                <c:pt idx="491">
                  <c:v>1042.5</c:v>
                </c:pt>
                <c:pt idx="492">
                  <c:v>1042.5</c:v>
                </c:pt>
                <c:pt idx="493">
                  <c:v>1042.4000000000001</c:v>
                </c:pt>
                <c:pt idx="494">
                  <c:v>1042.3</c:v>
                </c:pt>
                <c:pt idx="495">
                  <c:v>1042.3</c:v>
                </c:pt>
                <c:pt idx="496">
                  <c:v>1042.2</c:v>
                </c:pt>
                <c:pt idx="497">
                  <c:v>1042.0999999999999</c:v>
                </c:pt>
                <c:pt idx="498">
                  <c:v>1042.0999999999999</c:v>
                </c:pt>
                <c:pt idx="499">
                  <c:v>1042</c:v>
                </c:pt>
                <c:pt idx="500">
                  <c:v>1041.9000000000001</c:v>
                </c:pt>
                <c:pt idx="501">
                  <c:v>1041.9000000000001</c:v>
                </c:pt>
                <c:pt idx="502">
                  <c:v>1041.8</c:v>
                </c:pt>
                <c:pt idx="503">
                  <c:v>1041.7</c:v>
                </c:pt>
                <c:pt idx="504">
                  <c:v>1041.5999999999999</c:v>
                </c:pt>
                <c:pt idx="505">
                  <c:v>1041.5999999999999</c:v>
                </c:pt>
                <c:pt idx="506">
                  <c:v>1041.5</c:v>
                </c:pt>
                <c:pt idx="507">
                  <c:v>1041.4000000000001</c:v>
                </c:pt>
                <c:pt idx="508">
                  <c:v>1041.4000000000001</c:v>
                </c:pt>
                <c:pt idx="509">
                  <c:v>1041.3</c:v>
                </c:pt>
                <c:pt idx="510">
                  <c:v>1041.2</c:v>
                </c:pt>
                <c:pt idx="511">
                  <c:v>1041.0999999999999</c:v>
                </c:pt>
                <c:pt idx="512">
                  <c:v>1041.0999999999999</c:v>
                </c:pt>
                <c:pt idx="513">
                  <c:v>1041</c:v>
                </c:pt>
                <c:pt idx="514">
                  <c:v>1040.9000000000001</c:v>
                </c:pt>
                <c:pt idx="515">
                  <c:v>1040.9000000000001</c:v>
                </c:pt>
                <c:pt idx="516">
                  <c:v>1040.8</c:v>
                </c:pt>
                <c:pt idx="517">
                  <c:v>1040.7</c:v>
                </c:pt>
                <c:pt idx="518">
                  <c:v>1040.5999999999999</c:v>
                </c:pt>
                <c:pt idx="519">
                  <c:v>1040.5999999999999</c:v>
                </c:pt>
                <c:pt idx="520">
                  <c:v>1040.5</c:v>
                </c:pt>
                <c:pt idx="521">
                  <c:v>1040.4000000000001</c:v>
                </c:pt>
                <c:pt idx="522">
                  <c:v>1040.4000000000001</c:v>
                </c:pt>
                <c:pt idx="523">
                  <c:v>1040.3</c:v>
                </c:pt>
                <c:pt idx="524">
                  <c:v>1040.2</c:v>
                </c:pt>
                <c:pt idx="525">
                  <c:v>1040.0999999999999</c:v>
                </c:pt>
                <c:pt idx="526">
                  <c:v>1040.0999999999999</c:v>
                </c:pt>
                <c:pt idx="527">
                  <c:v>1040</c:v>
                </c:pt>
                <c:pt idx="528">
                  <c:v>1039.9000000000001</c:v>
                </c:pt>
                <c:pt idx="529">
                  <c:v>1039.9000000000001</c:v>
                </c:pt>
                <c:pt idx="530">
                  <c:v>1039.8</c:v>
                </c:pt>
                <c:pt idx="531">
                  <c:v>1039.7</c:v>
                </c:pt>
                <c:pt idx="532">
                  <c:v>1039.5999999999999</c:v>
                </c:pt>
                <c:pt idx="533">
                  <c:v>1039.5999999999999</c:v>
                </c:pt>
                <c:pt idx="534">
                  <c:v>1039.5</c:v>
                </c:pt>
                <c:pt idx="535">
                  <c:v>1039.4000000000001</c:v>
                </c:pt>
                <c:pt idx="536">
                  <c:v>1039.4000000000001</c:v>
                </c:pt>
                <c:pt idx="537">
                  <c:v>1039.3</c:v>
                </c:pt>
                <c:pt idx="538">
                  <c:v>1039.2</c:v>
                </c:pt>
                <c:pt idx="539">
                  <c:v>1039.0999999999999</c:v>
                </c:pt>
                <c:pt idx="540">
                  <c:v>1039.0999999999999</c:v>
                </c:pt>
                <c:pt idx="541">
                  <c:v>1039</c:v>
                </c:pt>
                <c:pt idx="542">
                  <c:v>1038.9000000000001</c:v>
                </c:pt>
                <c:pt idx="543">
                  <c:v>1038.9000000000001</c:v>
                </c:pt>
                <c:pt idx="544">
                  <c:v>1038.8</c:v>
                </c:pt>
                <c:pt idx="545">
                  <c:v>1038.7</c:v>
                </c:pt>
                <c:pt idx="546">
                  <c:v>1038.5999999999999</c:v>
                </c:pt>
                <c:pt idx="547">
                  <c:v>1038.5999999999999</c:v>
                </c:pt>
                <c:pt idx="548">
                  <c:v>1038.5</c:v>
                </c:pt>
                <c:pt idx="549">
                  <c:v>1038.4000000000001</c:v>
                </c:pt>
                <c:pt idx="550">
                  <c:v>1038.4000000000001</c:v>
                </c:pt>
                <c:pt idx="551">
                  <c:v>1038.3</c:v>
                </c:pt>
                <c:pt idx="552">
                  <c:v>1038.2</c:v>
                </c:pt>
                <c:pt idx="553">
                  <c:v>1038.0999999999999</c:v>
                </c:pt>
                <c:pt idx="554">
                  <c:v>1038.0999999999999</c:v>
                </c:pt>
                <c:pt idx="555">
                  <c:v>1038</c:v>
                </c:pt>
                <c:pt idx="556">
                  <c:v>1037.9000000000001</c:v>
                </c:pt>
                <c:pt idx="557">
                  <c:v>1037.8</c:v>
                </c:pt>
                <c:pt idx="558">
                  <c:v>1037.8</c:v>
                </c:pt>
                <c:pt idx="559">
                  <c:v>1037.7</c:v>
                </c:pt>
                <c:pt idx="560">
                  <c:v>1037.5999999999999</c:v>
                </c:pt>
                <c:pt idx="561">
                  <c:v>1037.5</c:v>
                </c:pt>
                <c:pt idx="562">
                  <c:v>1037.5</c:v>
                </c:pt>
                <c:pt idx="563">
                  <c:v>1037.4000000000001</c:v>
                </c:pt>
                <c:pt idx="564">
                  <c:v>1037.3</c:v>
                </c:pt>
                <c:pt idx="565">
                  <c:v>1037.2</c:v>
                </c:pt>
                <c:pt idx="566">
                  <c:v>1037.2</c:v>
                </c:pt>
                <c:pt idx="567">
                  <c:v>1037.0999999999999</c:v>
                </c:pt>
                <c:pt idx="568">
                  <c:v>1037</c:v>
                </c:pt>
                <c:pt idx="569">
                  <c:v>1036.9000000000001</c:v>
                </c:pt>
                <c:pt idx="570">
                  <c:v>1036.9000000000001</c:v>
                </c:pt>
                <c:pt idx="571">
                  <c:v>1036.8</c:v>
                </c:pt>
                <c:pt idx="572">
                  <c:v>1036.7</c:v>
                </c:pt>
                <c:pt idx="573">
                  <c:v>1036.5999999999999</c:v>
                </c:pt>
                <c:pt idx="574">
                  <c:v>1036.5999999999999</c:v>
                </c:pt>
                <c:pt idx="575">
                  <c:v>1036.5</c:v>
                </c:pt>
                <c:pt idx="576">
                  <c:v>1036.4000000000001</c:v>
                </c:pt>
                <c:pt idx="577">
                  <c:v>1036.3</c:v>
                </c:pt>
                <c:pt idx="578">
                  <c:v>1036.3</c:v>
                </c:pt>
                <c:pt idx="579">
                  <c:v>1036.2</c:v>
                </c:pt>
                <c:pt idx="580">
                  <c:v>1036.0999999999999</c:v>
                </c:pt>
                <c:pt idx="581">
                  <c:v>1036</c:v>
                </c:pt>
                <c:pt idx="582">
                  <c:v>1036</c:v>
                </c:pt>
                <c:pt idx="583">
                  <c:v>1035.9000000000001</c:v>
                </c:pt>
                <c:pt idx="584">
                  <c:v>1035.8</c:v>
                </c:pt>
                <c:pt idx="585">
                  <c:v>1035.7</c:v>
                </c:pt>
                <c:pt idx="586">
                  <c:v>1035.7</c:v>
                </c:pt>
                <c:pt idx="587">
                  <c:v>1035.5999999999999</c:v>
                </c:pt>
                <c:pt idx="588">
                  <c:v>1035.5</c:v>
                </c:pt>
                <c:pt idx="589">
                  <c:v>1035.5</c:v>
                </c:pt>
                <c:pt idx="590">
                  <c:v>1035.4000000000001</c:v>
                </c:pt>
                <c:pt idx="591">
                  <c:v>1035.3</c:v>
                </c:pt>
                <c:pt idx="592">
                  <c:v>1035.2</c:v>
                </c:pt>
                <c:pt idx="593">
                  <c:v>1035.0999999999999</c:v>
                </c:pt>
                <c:pt idx="594">
                  <c:v>1035.0999999999999</c:v>
                </c:pt>
                <c:pt idx="595">
                  <c:v>1035</c:v>
                </c:pt>
                <c:pt idx="596">
                  <c:v>1034.9000000000001</c:v>
                </c:pt>
                <c:pt idx="597">
                  <c:v>1034.8</c:v>
                </c:pt>
                <c:pt idx="598">
                  <c:v>1034.8</c:v>
                </c:pt>
                <c:pt idx="599">
                  <c:v>1034.7</c:v>
                </c:pt>
                <c:pt idx="600">
                  <c:v>1034.5999999999999</c:v>
                </c:pt>
                <c:pt idx="601">
                  <c:v>1034.5</c:v>
                </c:pt>
                <c:pt idx="602">
                  <c:v>1034.4000000000001</c:v>
                </c:pt>
                <c:pt idx="603">
                  <c:v>1034.4000000000001</c:v>
                </c:pt>
                <c:pt idx="604">
                  <c:v>1034.3</c:v>
                </c:pt>
                <c:pt idx="605">
                  <c:v>1034.2</c:v>
                </c:pt>
                <c:pt idx="606">
                  <c:v>1034.0999999999999</c:v>
                </c:pt>
                <c:pt idx="607">
                  <c:v>1034.0999999999999</c:v>
                </c:pt>
                <c:pt idx="608">
                  <c:v>1034</c:v>
                </c:pt>
                <c:pt idx="609">
                  <c:v>1033.9000000000001</c:v>
                </c:pt>
                <c:pt idx="610">
                  <c:v>1033.8</c:v>
                </c:pt>
                <c:pt idx="611">
                  <c:v>1033.7</c:v>
                </c:pt>
                <c:pt idx="612">
                  <c:v>1033.7</c:v>
                </c:pt>
                <c:pt idx="613">
                  <c:v>1033.5999999999999</c:v>
                </c:pt>
                <c:pt idx="614">
                  <c:v>1033.5</c:v>
                </c:pt>
                <c:pt idx="615">
                  <c:v>1033.4000000000001</c:v>
                </c:pt>
                <c:pt idx="616">
                  <c:v>1033.4000000000001</c:v>
                </c:pt>
                <c:pt idx="617">
                  <c:v>1033.3</c:v>
                </c:pt>
                <c:pt idx="618">
                  <c:v>1033.2</c:v>
                </c:pt>
                <c:pt idx="619">
                  <c:v>1033.0999999999999</c:v>
                </c:pt>
                <c:pt idx="620">
                  <c:v>1033</c:v>
                </c:pt>
                <c:pt idx="621">
                  <c:v>1033</c:v>
                </c:pt>
                <c:pt idx="622">
                  <c:v>1032.9000000000001</c:v>
                </c:pt>
                <c:pt idx="623">
                  <c:v>1032.8</c:v>
                </c:pt>
                <c:pt idx="624">
                  <c:v>1032.7</c:v>
                </c:pt>
                <c:pt idx="625">
                  <c:v>1032.7</c:v>
                </c:pt>
                <c:pt idx="626">
                  <c:v>1032.5999999999999</c:v>
                </c:pt>
                <c:pt idx="627">
                  <c:v>1032.5</c:v>
                </c:pt>
                <c:pt idx="628">
                  <c:v>1032.4000000000001</c:v>
                </c:pt>
                <c:pt idx="629">
                  <c:v>1032.4000000000001</c:v>
                </c:pt>
                <c:pt idx="630">
                  <c:v>1032.3</c:v>
                </c:pt>
                <c:pt idx="631">
                  <c:v>1032.2</c:v>
                </c:pt>
                <c:pt idx="632">
                  <c:v>1032.0999999999999</c:v>
                </c:pt>
                <c:pt idx="633">
                  <c:v>1032</c:v>
                </c:pt>
                <c:pt idx="634">
                  <c:v>1032</c:v>
                </c:pt>
                <c:pt idx="635">
                  <c:v>1031.9000000000001</c:v>
                </c:pt>
                <c:pt idx="636">
                  <c:v>1031.8</c:v>
                </c:pt>
                <c:pt idx="637">
                  <c:v>1031.7</c:v>
                </c:pt>
                <c:pt idx="638">
                  <c:v>1031.5999999999999</c:v>
                </c:pt>
                <c:pt idx="639">
                  <c:v>1031.5</c:v>
                </c:pt>
                <c:pt idx="640">
                  <c:v>1031.5</c:v>
                </c:pt>
                <c:pt idx="641">
                  <c:v>1031.4000000000001</c:v>
                </c:pt>
                <c:pt idx="642">
                  <c:v>1031.3</c:v>
                </c:pt>
                <c:pt idx="643">
                  <c:v>1031.2</c:v>
                </c:pt>
                <c:pt idx="644">
                  <c:v>1031.0999999999999</c:v>
                </c:pt>
                <c:pt idx="645">
                  <c:v>1031.0999999999999</c:v>
                </c:pt>
                <c:pt idx="646">
                  <c:v>1031</c:v>
                </c:pt>
                <c:pt idx="647">
                  <c:v>1030.9000000000001</c:v>
                </c:pt>
                <c:pt idx="648">
                  <c:v>1030.8</c:v>
                </c:pt>
                <c:pt idx="649">
                  <c:v>1030.7</c:v>
                </c:pt>
                <c:pt idx="650">
                  <c:v>1030.7</c:v>
                </c:pt>
                <c:pt idx="651">
                  <c:v>1030.5999999999999</c:v>
                </c:pt>
                <c:pt idx="652">
                  <c:v>1030.5</c:v>
                </c:pt>
                <c:pt idx="653">
                  <c:v>1030.4000000000001</c:v>
                </c:pt>
                <c:pt idx="654">
                  <c:v>1030.3</c:v>
                </c:pt>
                <c:pt idx="655">
                  <c:v>1030.3</c:v>
                </c:pt>
                <c:pt idx="656">
                  <c:v>1030.2</c:v>
                </c:pt>
                <c:pt idx="657">
                  <c:v>1030.0999999999999</c:v>
                </c:pt>
                <c:pt idx="658">
                  <c:v>1030</c:v>
                </c:pt>
                <c:pt idx="659">
                  <c:v>1029.9000000000001</c:v>
                </c:pt>
                <c:pt idx="660">
                  <c:v>1029.8</c:v>
                </c:pt>
                <c:pt idx="661">
                  <c:v>1029.8</c:v>
                </c:pt>
                <c:pt idx="662">
                  <c:v>1029.7</c:v>
                </c:pt>
                <c:pt idx="663">
                  <c:v>1029.5999999999999</c:v>
                </c:pt>
                <c:pt idx="664">
                  <c:v>1029.5</c:v>
                </c:pt>
                <c:pt idx="665">
                  <c:v>1029.4000000000001</c:v>
                </c:pt>
                <c:pt idx="666">
                  <c:v>1029.3</c:v>
                </c:pt>
                <c:pt idx="667">
                  <c:v>1029.3</c:v>
                </c:pt>
                <c:pt idx="668">
                  <c:v>1029.2</c:v>
                </c:pt>
                <c:pt idx="669">
                  <c:v>1029.0999999999999</c:v>
                </c:pt>
                <c:pt idx="670">
                  <c:v>1029</c:v>
                </c:pt>
                <c:pt idx="671">
                  <c:v>1028.9000000000001</c:v>
                </c:pt>
                <c:pt idx="672">
                  <c:v>1028.8</c:v>
                </c:pt>
              </c:numCache>
            </c:numRef>
          </c:yVal>
          <c:smooth val="0"/>
          <c:extLst>
            <c:ext xmlns:c16="http://schemas.microsoft.com/office/drawing/2014/chart" uri="{C3380CC4-5D6E-409C-BE32-E72D297353CC}">
              <c16:uniqueId val="{00000002-4131-4B95-A5BF-CEE2198B4C06}"/>
            </c:ext>
          </c:extLst>
        </c:ser>
        <c:ser>
          <c:idx val="1"/>
          <c:order val="1"/>
          <c:tx>
            <c:strRef>
              <c:f>Plots!$W$4</c:f>
              <c:strCache>
                <c:ptCount val="1"/>
                <c:pt idx="0">
                  <c:v>Best Estimate</c:v>
                </c:pt>
              </c:strCache>
            </c:strRef>
          </c:tx>
          <c:spPr>
            <a:ln w="19050" cap="rnd">
              <a:solidFill>
                <a:schemeClr val="tx1"/>
              </a:solidFill>
              <a:round/>
            </a:ln>
            <a:effectLst/>
          </c:spPr>
          <c:marker>
            <c:symbol val="none"/>
          </c:marker>
          <c:xVal>
            <c:numRef>
              <c:f>Plots!$U$5:$U$677</c:f>
              <c:numCache>
                <c:formatCode>General</c:formatCode>
                <c:ptCount val="673"/>
                <c:pt idx="0">
                  <c:v>0</c:v>
                </c:pt>
                <c:pt idx="1">
                  <c:v>0.25</c:v>
                </c:pt>
                <c:pt idx="2">
                  <c:v>0.5</c:v>
                </c:pt>
                <c:pt idx="3">
                  <c:v>0.75</c:v>
                </c:pt>
                <c:pt idx="4">
                  <c:v>1</c:v>
                </c:pt>
                <c:pt idx="5">
                  <c:v>1.25</c:v>
                </c:pt>
                <c:pt idx="6">
                  <c:v>1.5</c:v>
                </c:pt>
                <c:pt idx="7">
                  <c:v>1.75</c:v>
                </c:pt>
                <c:pt idx="8">
                  <c:v>2</c:v>
                </c:pt>
                <c:pt idx="9">
                  <c:v>2.25</c:v>
                </c:pt>
                <c:pt idx="10">
                  <c:v>2.5</c:v>
                </c:pt>
                <c:pt idx="11">
                  <c:v>2.75</c:v>
                </c:pt>
                <c:pt idx="12">
                  <c:v>3</c:v>
                </c:pt>
                <c:pt idx="13">
                  <c:v>3.25</c:v>
                </c:pt>
                <c:pt idx="14">
                  <c:v>3.5</c:v>
                </c:pt>
                <c:pt idx="15">
                  <c:v>3.75</c:v>
                </c:pt>
                <c:pt idx="16">
                  <c:v>4</c:v>
                </c:pt>
                <c:pt idx="17">
                  <c:v>4.25</c:v>
                </c:pt>
                <c:pt idx="18">
                  <c:v>4.5</c:v>
                </c:pt>
                <c:pt idx="19">
                  <c:v>4.75</c:v>
                </c:pt>
                <c:pt idx="20">
                  <c:v>5</c:v>
                </c:pt>
                <c:pt idx="21">
                  <c:v>5.25</c:v>
                </c:pt>
                <c:pt idx="22">
                  <c:v>5.5</c:v>
                </c:pt>
                <c:pt idx="23">
                  <c:v>5.75</c:v>
                </c:pt>
                <c:pt idx="24">
                  <c:v>6</c:v>
                </c:pt>
                <c:pt idx="25">
                  <c:v>6.25</c:v>
                </c:pt>
                <c:pt idx="26">
                  <c:v>6.5</c:v>
                </c:pt>
                <c:pt idx="27">
                  <c:v>6.75</c:v>
                </c:pt>
                <c:pt idx="28">
                  <c:v>7</c:v>
                </c:pt>
                <c:pt idx="29">
                  <c:v>7.25</c:v>
                </c:pt>
                <c:pt idx="30">
                  <c:v>7.5</c:v>
                </c:pt>
                <c:pt idx="31">
                  <c:v>7.75</c:v>
                </c:pt>
                <c:pt idx="32">
                  <c:v>8</c:v>
                </c:pt>
                <c:pt idx="33">
                  <c:v>8.25</c:v>
                </c:pt>
                <c:pt idx="34">
                  <c:v>8.5</c:v>
                </c:pt>
                <c:pt idx="35">
                  <c:v>8.75</c:v>
                </c:pt>
                <c:pt idx="36">
                  <c:v>9</c:v>
                </c:pt>
                <c:pt idx="37">
                  <c:v>9.25</c:v>
                </c:pt>
                <c:pt idx="38">
                  <c:v>9.5</c:v>
                </c:pt>
                <c:pt idx="39">
                  <c:v>9.75</c:v>
                </c:pt>
                <c:pt idx="40">
                  <c:v>10</c:v>
                </c:pt>
                <c:pt idx="41">
                  <c:v>10.25</c:v>
                </c:pt>
                <c:pt idx="42">
                  <c:v>10.5</c:v>
                </c:pt>
                <c:pt idx="43">
                  <c:v>10.75</c:v>
                </c:pt>
                <c:pt idx="44">
                  <c:v>11</c:v>
                </c:pt>
                <c:pt idx="45">
                  <c:v>11.25</c:v>
                </c:pt>
                <c:pt idx="46">
                  <c:v>11.5</c:v>
                </c:pt>
                <c:pt idx="47">
                  <c:v>11.75</c:v>
                </c:pt>
                <c:pt idx="48">
                  <c:v>12</c:v>
                </c:pt>
                <c:pt idx="49">
                  <c:v>12.25</c:v>
                </c:pt>
                <c:pt idx="50">
                  <c:v>12.5</c:v>
                </c:pt>
                <c:pt idx="51">
                  <c:v>12.75</c:v>
                </c:pt>
                <c:pt idx="52">
                  <c:v>13</c:v>
                </c:pt>
                <c:pt idx="53">
                  <c:v>13.25</c:v>
                </c:pt>
                <c:pt idx="54">
                  <c:v>13.5</c:v>
                </c:pt>
                <c:pt idx="55">
                  <c:v>13.75</c:v>
                </c:pt>
                <c:pt idx="56">
                  <c:v>14</c:v>
                </c:pt>
                <c:pt idx="57">
                  <c:v>14.25</c:v>
                </c:pt>
                <c:pt idx="58">
                  <c:v>14.5</c:v>
                </c:pt>
                <c:pt idx="59">
                  <c:v>14.75</c:v>
                </c:pt>
                <c:pt idx="60">
                  <c:v>15</c:v>
                </c:pt>
                <c:pt idx="61">
                  <c:v>15.25</c:v>
                </c:pt>
                <c:pt idx="62">
                  <c:v>15.5</c:v>
                </c:pt>
                <c:pt idx="63">
                  <c:v>15.75</c:v>
                </c:pt>
                <c:pt idx="64">
                  <c:v>16</c:v>
                </c:pt>
                <c:pt idx="65">
                  <c:v>16.25</c:v>
                </c:pt>
                <c:pt idx="66">
                  <c:v>16.5</c:v>
                </c:pt>
                <c:pt idx="67">
                  <c:v>16.75</c:v>
                </c:pt>
                <c:pt idx="68">
                  <c:v>17</c:v>
                </c:pt>
                <c:pt idx="69">
                  <c:v>17.25</c:v>
                </c:pt>
                <c:pt idx="70">
                  <c:v>17.5</c:v>
                </c:pt>
                <c:pt idx="71">
                  <c:v>17.75</c:v>
                </c:pt>
                <c:pt idx="72">
                  <c:v>18</c:v>
                </c:pt>
                <c:pt idx="73">
                  <c:v>18.25</c:v>
                </c:pt>
                <c:pt idx="74">
                  <c:v>18.5</c:v>
                </c:pt>
                <c:pt idx="75">
                  <c:v>18.75</c:v>
                </c:pt>
                <c:pt idx="76">
                  <c:v>19</c:v>
                </c:pt>
                <c:pt idx="77">
                  <c:v>19.25</c:v>
                </c:pt>
                <c:pt idx="78">
                  <c:v>19.5</c:v>
                </c:pt>
                <c:pt idx="79">
                  <c:v>19.75</c:v>
                </c:pt>
                <c:pt idx="80">
                  <c:v>20</c:v>
                </c:pt>
                <c:pt idx="81">
                  <c:v>20.25</c:v>
                </c:pt>
                <c:pt idx="82">
                  <c:v>20.5</c:v>
                </c:pt>
                <c:pt idx="83">
                  <c:v>20.75</c:v>
                </c:pt>
                <c:pt idx="84">
                  <c:v>21</c:v>
                </c:pt>
                <c:pt idx="85">
                  <c:v>21.25</c:v>
                </c:pt>
                <c:pt idx="86">
                  <c:v>21.5</c:v>
                </c:pt>
                <c:pt idx="87">
                  <c:v>21.75</c:v>
                </c:pt>
                <c:pt idx="88">
                  <c:v>22</c:v>
                </c:pt>
                <c:pt idx="89">
                  <c:v>22.25</c:v>
                </c:pt>
                <c:pt idx="90">
                  <c:v>22.5</c:v>
                </c:pt>
                <c:pt idx="91">
                  <c:v>22.75</c:v>
                </c:pt>
                <c:pt idx="92">
                  <c:v>23</c:v>
                </c:pt>
                <c:pt idx="93">
                  <c:v>23.25</c:v>
                </c:pt>
                <c:pt idx="94">
                  <c:v>23.5</c:v>
                </c:pt>
                <c:pt idx="95">
                  <c:v>23.75</c:v>
                </c:pt>
                <c:pt idx="96">
                  <c:v>24</c:v>
                </c:pt>
                <c:pt idx="97">
                  <c:v>24.25</c:v>
                </c:pt>
                <c:pt idx="98">
                  <c:v>24.5</c:v>
                </c:pt>
                <c:pt idx="99">
                  <c:v>24.75</c:v>
                </c:pt>
                <c:pt idx="100">
                  <c:v>25</c:v>
                </c:pt>
                <c:pt idx="101">
                  <c:v>25.25</c:v>
                </c:pt>
                <c:pt idx="102">
                  <c:v>25.5</c:v>
                </c:pt>
                <c:pt idx="103">
                  <c:v>25.75</c:v>
                </c:pt>
                <c:pt idx="104">
                  <c:v>26</c:v>
                </c:pt>
                <c:pt idx="105">
                  <c:v>26.25</c:v>
                </c:pt>
                <c:pt idx="106">
                  <c:v>26.5</c:v>
                </c:pt>
                <c:pt idx="107">
                  <c:v>26.75</c:v>
                </c:pt>
                <c:pt idx="108">
                  <c:v>27</c:v>
                </c:pt>
                <c:pt idx="109">
                  <c:v>27.25</c:v>
                </c:pt>
                <c:pt idx="110">
                  <c:v>27.5</c:v>
                </c:pt>
                <c:pt idx="111">
                  <c:v>27.75</c:v>
                </c:pt>
                <c:pt idx="112">
                  <c:v>28</c:v>
                </c:pt>
                <c:pt idx="113">
                  <c:v>28.25</c:v>
                </c:pt>
                <c:pt idx="114">
                  <c:v>28.5</c:v>
                </c:pt>
                <c:pt idx="115">
                  <c:v>28.75</c:v>
                </c:pt>
                <c:pt idx="116">
                  <c:v>29</c:v>
                </c:pt>
                <c:pt idx="117">
                  <c:v>29.25</c:v>
                </c:pt>
                <c:pt idx="118">
                  <c:v>29.5</c:v>
                </c:pt>
                <c:pt idx="119">
                  <c:v>29.75</c:v>
                </c:pt>
                <c:pt idx="120">
                  <c:v>30</c:v>
                </c:pt>
                <c:pt idx="121">
                  <c:v>30.25</c:v>
                </c:pt>
                <c:pt idx="122">
                  <c:v>30.5</c:v>
                </c:pt>
                <c:pt idx="123">
                  <c:v>30.75</c:v>
                </c:pt>
                <c:pt idx="124">
                  <c:v>31</c:v>
                </c:pt>
                <c:pt idx="125">
                  <c:v>31.25</c:v>
                </c:pt>
                <c:pt idx="126">
                  <c:v>31.5</c:v>
                </c:pt>
                <c:pt idx="127">
                  <c:v>31.75</c:v>
                </c:pt>
                <c:pt idx="128">
                  <c:v>32</c:v>
                </c:pt>
                <c:pt idx="129">
                  <c:v>32.25</c:v>
                </c:pt>
                <c:pt idx="130">
                  <c:v>32.5</c:v>
                </c:pt>
                <c:pt idx="131">
                  <c:v>32.75</c:v>
                </c:pt>
                <c:pt idx="132">
                  <c:v>33</c:v>
                </c:pt>
                <c:pt idx="133">
                  <c:v>33.25</c:v>
                </c:pt>
                <c:pt idx="134">
                  <c:v>33.5</c:v>
                </c:pt>
                <c:pt idx="135">
                  <c:v>33.75</c:v>
                </c:pt>
                <c:pt idx="136">
                  <c:v>34</c:v>
                </c:pt>
                <c:pt idx="137">
                  <c:v>34.25</c:v>
                </c:pt>
                <c:pt idx="138">
                  <c:v>34.5</c:v>
                </c:pt>
                <c:pt idx="139">
                  <c:v>34.75</c:v>
                </c:pt>
                <c:pt idx="140">
                  <c:v>35</c:v>
                </c:pt>
                <c:pt idx="141">
                  <c:v>35.25</c:v>
                </c:pt>
                <c:pt idx="142">
                  <c:v>35.5</c:v>
                </c:pt>
                <c:pt idx="143">
                  <c:v>35.75</c:v>
                </c:pt>
                <c:pt idx="144">
                  <c:v>36</c:v>
                </c:pt>
                <c:pt idx="145">
                  <c:v>36.25</c:v>
                </c:pt>
                <c:pt idx="146">
                  <c:v>36.5</c:v>
                </c:pt>
                <c:pt idx="147">
                  <c:v>36.75</c:v>
                </c:pt>
                <c:pt idx="148">
                  <c:v>37</c:v>
                </c:pt>
                <c:pt idx="149">
                  <c:v>37.25</c:v>
                </c:pt>
                <c:pt idx="150">
                  <c:v>37.5</c:v>
                </c:pt>
                <c:pt idx="151">
                  <c:v>37.75</c:v>
                </c:pt>
                <c:pt idx="152">
                  <c:v>38</c:v>
                </c:pt>
                <c:pt idx="153">
                  <c:v>38.25</c:v>
                </c:pt>
                <c:pt idx="154">
                  <c:v>38.5</c:v>
                </c:pt>
                <c:pt idx="155">
                  <c:v>38.75</c:v>
                </c:pt>
                <c:pt idx="156">
                  <c:v>39</c:v>
                </c:pt>
                <c:pt idx="157">
                  <c:v>39.25</c:v>
                </c:pt>
                <c:pt idx="158">
                  <c:v>39.5</c:v>
                </c:pt>
                <c:pt idx="159">
                  <c:v>39.75</c:v>
                </c:pt>
                <c:pt idx="160">
                  <c:v>40</c:v>
                </c:pt>
                <c:pt idx="161">
                  <c:v>40.25</c:v>
                </c:pt>
                <c:pt idx="162">
                  <c:v>40.5</c:v>
                </c:pt>
                <c:pt idx="163">
                  <c:v>40.75</c:v>
                </c:pt>
                <c:pt idx="164">
                  <c:v>41</c:v>
                </c:pt>
                <c:pt idx="165">
                  <c:v>41.25</c:v>
                </c:pt>
                <c:pt idx="166">
                  <c:v>41.5</c:v>
                </c:pt>
                <c:pt idx="167">
                  <c:v>41.75</c:v>
                </c:pt>
                <c:pt idx="168">
                  <c:v>42</c:v>
                </c:pt>
                <c:pt idx="169">
                  <c:v>42.25</c:v>
                </c:pt>
                <c:pt idx="170">
                  <c:v>42.5</c:v>
                </c:pt>
                <c:pt idx="171">
                  <c:v>42.75</c:v>
                </c:pt>
                <c:pt idx="172">
                  <c:v>43</c:v>
                </c:pt>
                <c:pt idx="173">
                  <c:v>43.25</c:v>
                </c:pt>
                <c:pt idx="174">
                  <c:v>43.5</c:v>
                </c:pt>
                <c:pt idx="175">
                  <c:v>43.75</c:v>
                </c:pt>
                <c:pt idx="176">
                  <c:v>44</c:v>
                </c:pt>
                <c:pt idx="177">
                  <c:v>44.25</c:v>
                </c:pt>
                <c:pt idx="178">
                  <c:v>44.5</c:v>
                </c:pt>
                <c:pt idx="179">
                  <c:v>44.75</c:v>
                </c:pt>
                <c:pt idx="180">
                  <c:v>45</c:v>
                </c:pt>
                <c:pt idx="181">
                  <c:v>45.25</c:v>
                </c:pt>
                <c:pt idx="182">
                  <c:v>45.5</c:v>
                </c:pt>
                <c:pt idx="183">
                  <c:v>45.75</c:v>
                </c:pt>
                <c:pt idx="184">
                  <c:v>46</c:v>
                </c:pt>
                <c:pt idx="185">
                  <c:v>46.25</c:v>
                </c:pt>
                <c:pt idx="186">
                  <c:v>46.5</c:v>
                </c:pt>
                <c:pt idx="187">
                  <c:v>46.75</c:v>
                </c:pt>
                <c:pt idx="188">
                  <c:v>47</c:v>
                </c:pt>
                <c:pt idx="189">
                  <c:v>47.25</c:v>
                </c:pt>
                <c:pt idx="190">
                  <c:v>47.5</c:v>
                </c:pt>
                <c:pt idx="191">
                  <c:v>47.75</c:v>
                </c:pt>
                <c:pt idx="192">
                  <c:v>48</c:v>
                </c:pt>
                <c:pt idx="193">
                  <c:v>48.25</c:v>
                </c:pt>
                <c:pt idx="194">
                  <c:v>48.5</c:v>
                </c:pt>
                <c:pt idx="195">
                  <c:v>48.75</c:v>
                </c:pt>
                <c:pt idx="196">
                  <c:v>49</c:v>
                </c:pt>
                <c:pt idx="197">
                  <c:v>49.25</c:v>
                </c:pt>
                <c:pt idx="198">
                  <c:v>49.5</c:v>
                </c:pt>
                <c:pt idx="199">
                  <c:v>49.75</c:v>
                </c:pt>
                <c:pt idx="200">
                  <c:v>50</c:v>
                </c:pt>
                <c:pt idx="201">
                  <c:v>50.25</c:v>
                </c:pt>
                <c:pt idx="202">
                  <c:v>50.5</c:v>
                </c:pt>
                <c:pt idx="203">
                  <c:v>50.75</c:v>
                </c:pt>
                <c:pt idx="204">
                  <c:v>51</c:v>
                </c:pt>
                <c:pt idx="205">
                  <c:v>51.25</c:v>
                </c:pt>
                <c:pt idx="206">
                  <c:v>51.5</c:v>
                </c:pt>
                <c:pt idx="207">
                  <c:v>51.75</c:v>
                </c:pt>
                <c:pt idx="208">
                  <c:v>52</c:v>
                </c:pt>
                <c:pt idx="209">
                  <c:v>52.25</c:v>
                </c:pt>
                <c:pt idx="210">
                  <c:v>52.5</c:v>
                </c:pt>
                <c:pt idx="211">
                  <c:v>52.75</c:v>
                </c:pt>
                <c:pt idx="212">
                  <c:v>53</c:v>
                </c:pt>
                <c:pt idx="213">
                  <c:v>53.25</c:v>
                </c:pt>
                <c:pt idx="214">
                  <c:v>53.5</c:v>
                </c:pt>
                <c:pt idx="215">
                  <c:v>53.75</c:v>
                </c:pt>
                <c:pt idx="216">
                  <c:v>54</c:v>
                </c:pt>
                <c:pt idx="217">
                  <c:v>54.25</c:v>
                </c:pt>
                <c:pt idx="218">
                  <c:v>54.5</c:v>
                </c:pt>
                <c:pt idx="219">
                  <c:v>54.75</c:v>
                </c:pt>
                <c:pt idx="220">
                  <c:v>55</c:v>
                </c:pt>
                <c:pt idx="221">
                  <c:v>55.25</c:v>
                </c:pt>
                <c:pt idx="222">
                  <c:v>55.5</c:v>
                </c:pt>
                <c:pt idx="223">
                  <c:v>55.75</c:v>
                </c:pt>
                <c:pt idx="224">
                  <c:v>56</c:v>
                </c:pt>
                <c:pt idx="225">
                  <c:v>56.25</c:v>
                </c:pt>
                <c:pt idx="226">
                  <c:v>56.5</c:v>
                </c:pt>
                <c:pt idx="227">
                  <c:v>56.75</c:v>
                </c:pt>
                <c:pt idx="228">
                  <c:v>57</c:v>
                </c:pt>
                <c:pt idx="229">
                  <c:v>57.25</c:v>
                </c:pt>
                <c:pt idx="230">
                  <c:v>57.5</c:v>
                </c:pt>
                <c:pt idx="231">
                  <c:v>57.75</c:v>
                </c:pt>
                <c:pt idx="232">
                  <c:v>58</c:v>
                </c:pt>
                <c:pt idx="233">
                  <c:v>58.25</c:v>
                </c:pt>
                <c:pt idx="234">
                  <c:v>58.5</c:v>
                </c:pt>
                <c:pt idx="235">
                  <c:v>58.75</c:v>
                </c:pt>
                <c:pt idx="236">
                  <c:v>59</c:v>
                </c:pt>
                <c:pt idx="237">
                  <c:v>59.25</c:v>
                </c:pt>
                <c:pt idx="238">
                  <c:v>59.5</c:v>
                </c:pt>
                <c:pt idx="239">
                  <c:v>59.75</c:v>
                </c:pt>
                <c:pt idx="240">
                  <c:v>60</c:v>
                </c:pt>
                <c:pt idx="241">
                  <c:v>60.25</c:v>
                </c:pt>
                <c:pt idx="242">
                  <c:v>60.5</c:v>
                </c:pt>
                <c:pt idx="243">
                  <c:v>60.75</c:v>
                </c:pt>
                <c:pt idx="244">
                  <c:v>61</c:v>
                </c:pt>
                <c:pt idx="245">
                  <c:v>61.25</c:v>
                </c:pt>
                <c:pt idx="246">
                  <c:v>61.5</c:v>
                </c:pt>
                <c:pt idx="247">
                  <c:v>61.75</c:v>
                </c:pt>
                <c:pt idx="248">
                  <c:v>62</c:v>
                </c:pt>
                <c:pt idx="249">
                  <c:v>62.25</c:v>
                </c:pt>
                <c:pt idx="250">
                  <c:v>62.5</c:v>
                </c:pt>
                <c:pt idx="251">
                  <c:v>62.75</c:v>
                </c:pt>
                <c:pt idx="252">
                  <c:v>63</c:v>
                </c:pt>
                <c:pt idx="253">
                  <c:v>63.25</c:v>
                </c:pt>
                <c:pt idx="254">
                  <c:v>63.5</c:v>
                </c:pt>
                <c:pt idx="255">
                  <c:v>63.75</c:v>
                </c:pt>
                <c:pt idx="256">
                  <c:v>64</c:v>
                </c:pt>
                <c:pt idx="257">
                  <c:v>64.25</c:v>
                </c:pt>
                <c:pt idx="258">
                  <c:v>64.5</c:v>
                </c:pt>
                <c:pt idx="259">
                  <c:v>64.75</c:v>
                </c:pt>
                <c:pt idx="260">
                  <c:v>65</c:v>
                </c:pt>
                <c:pt idx="261">
                  <c:v>65.25</c:v>
                </c:pt>
                <c:pt idx="262">
                  <c:v>65.5</c:v>
                </c:pt>
                <c:pt idx="263">
                  <c:v>65.75</c:v>
                </c:pt>
                <c:pt idx="264">
                  <c:v>66</c:v>
                </c:pt>
                <c:pt idx="265">
                  <c:v>66.25</c:v>
                </c:pt>
                <c:pt idx="266">
                  <c:v>66.5</c:v>
                </c:pt>
                <c:pt idx="267">
                  <c:v>66.75</c:v>
                </c:pt>
                <c:pt idx="268">
                  <c:v>67</c:v>
                </c:pt>
                <c:pt idx="269">
                  <c:v>67.25</c:v>
                </c:pt>
                <c:pt idx="270">
                  <c:v>67.5</c:v>
                </c:pt>
                <c:pt idx="271">
                  <c:v>67.75</c:v>
                </c:pt>
                <c:pt idx="272">
                  <c:v>68</c:v>
                </c:pt>
                <c:pt idx="273">
                  <c:v>68.25</c:v>
                </c:pt>
                <c:pt idx="274">
                  <c:v>68.5</c:v>
                </c:pt>
                <c:pt idx="275">
                  <c:v>68.75</c:v>
                </c:pt>
                <c:pt idx="276">
                  <c:v>69</c:v>
                </c:pt>
                <c:pt idx="277">
                  <c:v>69.25</c:v>
                </c:pt>
                <c:pt idx="278">
                  <c:v>69.5</c:v>
                </c:pt>
                <c:pt idx="279">
                  <c:v>69.75</c:v>
                </c:pt>
                <c:pt idx="280">
                  <c:v>70</c:v>
                </c:pt>
                <c:pt idx="281">
                  <c:v>70.25</c:v>
                </c:pt>
                <c:pt idx="282">
                  <c:v>70.5</c:v>
                </c:pt>
                <c:pt idx="283">
                  <c:v>70.75</c:v>
                </c:pt>
                <c:pt idx="284">
                  <c:v>71</c:v>
                </c:pt>
                <c:pt idx="285">
                  <c:v>71.25</c:v>
                </c:pt>
                <c:pt idx="286">
                  <c:v>71.5</c:v>
                </c:pt>
                <c:pt idx="287">
                  <c:v>71.75</c:v>
                </c:pt>
                <c:pt idx="288">
                  <c:v>72</c:v>
                </c:pt>
                <c:pt idx="289">
                  <c:v>72.25</c:v>
                </c:pt>
                <c:pt idx="290">
                  <c:v>72.5</c:v>
                </c:pt>
                <c:pt idx="291">
                  <c:v>72.75</c:v>
                </c:pt>
                <c:pt idx="292">
                  <c:v>73</c:v>
                </c:pt>
                <c:pt idx="293">
                  <c:v>73.25</c:v>
                </c:pt>
                <c:pt idx="294">
                  <c:v>73.5</c:v>
                </c:pt>
                <c:pt idx="295">
                  <c:v>73.75</c:v>
                </c:pt>
                <c:pt idx="296">
                  <c:v>74</c:v>
                </c:pt>
                <c:pt idx="297">
                  <c:v>74.25</c:v>
                </c:pt>
                <c:pt idx="298">
                  <c:v>74.5</c:v>
                </c:pt>
                <c:pt idx="299">
                  <c:v>74.75</c:v>
                </c:pt>
                <c:pt idx="300">
                  <c:v>75</c:v>
                </c:pt>
                <c:pt idx="301">
                  <c:v>75.25</c:v>
                </c:pt>
                <c:pt idx="302">
                  <c:v>75.5</c:v>
                </c:pt>
                <c:pt idx="303">
                  <c:v>75.75</c:v>
                </c:pt>
                <c:pt idx="304">
                  <c:v>76</c:v>
                </c:pt>
                <c:pt idx="305">
                  <c:v>76.25</c:v>
                </c:pt>
                <c:pt idx="306">
                  <c:v>76.5</c:v>
                </c:pt>
                <c:pt idx="307">
                  <c:v>76.75</c:v>
                </c:pt>
                <c:pt idx="308">
                  <c:v>77</c:v>
                </c:pt>
                <c:pt idx="309">
                  <c:v>77.25</c:v>
                </c:pt>
                <c:pt idx="310">
                  <c:v>77.5</c:v>
                </c:pt>
                <c:pt idx="311">
                  <c:v>77.75</c:v>
                </c:pt>
                <c:pt idx="312">
                  <c:v>78</c:v>
                </c:pt>
                <c:pt idx="313">
                  <c:v>78.25</c:v>
                </c:pt>
                <c:pt idx="314">
                  <c:v>78.5</c:v>
                </c:pt>
                <c:pt idx="315">
                  <c:v>78.75</c:v>
                </c:pt>
                <c:pt idx="316">
                  <c:v>79</c:v>
                </c:pt>
                <c:pt idx="317">
                  <c:v>79.25</c:v>
                </c:pt>
                <c:pt idx="318">
                  <c:v>79.5</c:v>
                </c:pt>
                <c:pt idx="319">
                  <c:v>79.75</c:v>
                </c:pt>
                <c:pt idx="320">
                  <c:v>80</c:v>
                </c:pt>
                <c:pt idx="321">
                  <c:v>80.25</c:v>
                </c:pt>
                <c:pt idx="322">
                  <c:v>80.5</c:v>
                </c:pt>
                <c:pt idx="323">
                  <c:v>80.75</c:v>
                </c:pt>
                <c:pt idx="324">
                  <c:v>81</c:v>
                </c:pt>
                <c:pt idx="325">
                  <c:v>81.25</c:v>
                </c:pt>
                <c:pt idx="326">
                  <c:v>81.5</c:v>
                </c:pt>
                <c:pt idx="327">
                  <c:v>81.75</c:v>
                </c:pt>
                <c:pt idx="328">
                  <c:v>82</c:v>
                </c:pt>
                <c:pt idx="329">
                  <c:v>82.25</c:v>
                </c:pt>
                <c:pt idx="330">
                  <c:v>82.5</c:v>
                </c:pt>
                <c:pt idx="331">
                  <c:v>82.75</c:v>
                </c:pt>
                <c:pt idx="332">
                  <c:v>83</c:v>
                </c:pt>
                <c:pt idx="333">
                  <c:v>83.25</c:v>
                </c:pt>
                <c:pt idx="334">
                  <c:v>83.5</c:v>
                </c:pt>
                <c:pt idx="335">
                  <c:v>83.75</c:v>
                </c:pt>
                <c:pt idx="336">
                  <c:v>84</c:v>
                </c:pt>
                <c:pt idx="337">
                  <c:v>84.25</c:v>
                </c:pt>
                <c:pt idx="338">
                  <c:v>84.5</c:v>
                </c:pt>
                <c:pt idx="339">
                  <c:v>84.75</c:v>
                </c:pt>
                <c:pt idx="340">
                  <c:v>85</c:v>
                </c:pt>
                <c:pt idx="341">
                  <c:v>85.25</c:v>
                </c:pt>
                <c:pt idx="342">
                  <c:v>85.5</c:v>
                </c:pt>
                <c:pt idx="343">
                  <c:v>85.75</c:v>
                </c:pt>
                <c:pt idx="344">
                  <c:v>86</c:v>
                </c:pt>
                <c:pt idx="345">
                  <c:v>86.25</c:v>
                </c:pt>
                <c:pt idx="346">
                  <c:v>86.5</c:v>
                </c:pt>
                <c:pt idx="347">
                  <c:v>86.75</c:v>
                </c:pt>
                <c:pt idx="348">
                  <c:v>87</c:v>
                </c:pt>
                <c:pt idx="349">
                  <c:v>87.25</c:v>
                </c:pt>
                <c:pt idx="350">
                  <c:v>87.5</c:v>
                </c:pt>
                <c:pt idx="351">
                  <c:v>87.75</c:v>
                </c:pt>
                <c:pt idx="352">
                  <c:v>88</c:v>
                </c:pt>
                <c:pt idx="353">
                  <c:v>88.25</c:v>
                </c:pt>
                <c:pt idx="354">
                  <c:v>88.5</c:v>
                </c:pt>
                <c:pt idx="355">
                  <c:v>88.75</c:v>
                </c:pt>
                <c:pt idx="356">
                  <c:v>89</c:v>
                </c:pt>
                <c:pt idx="357">
                  <c:v>89.25</c:v>
                </c:pt>
                <c:pt idx="358">
                  <c:v>89.5</c:v>
                </c:pt>
                <c:pt idx="359">
                  <c:v>89.75</c:v>
                </c:pt>
                <c:pt idx="360">
                  <c:v>90</c:v>
                </c:pt>
                <c:pt idx="361">
                  <c:v>90.25</c:v>
                </c:pt>
                <c:pt idx="362">
                  <c:v>90.5</c:v>
                </c:pt>
                <c:pt idx="363">
                  <c:v>90.75</c:v>
                </c:pt>
                <c:pt idx="364">
                  <c:v>91</c:v>
                </c:pt>
                <c:pt idx="365">
                  <c:v>91.25</c:v>
                </c:pt>
                <c:pt idx="366">
                  <c:v>91.5</c:v>
                </c:pt>
                <c:pt idx="367">
                  <c:v>91.75</c:v>
                </c:pt>
                <c:pt idx="368">
                  <c:v>92</c:v>
                </c:pt>
                <c:pt idx="369">
                  <c:v>92.25</c:v>
                </c:pt>
                <c:pt idx="370">
                  <c:v>92.5</c:v>
                </c:pt>
                <c:pt idx="371">
                  <c:v>92.75</c:v>
                </c:pt>
                <c:pt idx="372">
                  <c:v>93</c:v>
                </c:pt>
                <c:pt idx="373">
                  <c:v>93.25</c:v>
                </c:pt>
                <c:pt idx="374">
                  <c:v>93.5</c:v>
                </c:pt>
                <c:pt idx="375">
                  <c:v>93.75</c:v>
                </c:pt>
                <c:pt idx="376">
                  <c:v>94</c:v>
                </c:pt>
                <c:pt idx="377">
                  <c:v>94.25</c:v>
                </c:pt>
                <c:pt idx="378">
                  <c:v>94.5</c:v>
                </c:pt>
                <c:pt idx="379">
                  <c:v>94.75</c:v>
                </c:pt>
                <c:pt idx="380">
                  <c:v>95</c:v>
                </c:pt>
                <c:pt idx="381">
                  <c:v>95.25</c:v>
                </c:pt>
                <c:pt idx="382">
                  <c:v>95.5</c:v>
                </c:pt>
                <c:pt idx="383">
                  <c:v>95.75</c:v>
                </c:pt>
                <c:pt idx="384">
                  <c:v>96</c:v>
                </c:pt>
                <c:pt idx="385">
                  <c:v>96.25</c:v>
                </c:pt>
                <c:pt idx="386">
                  <c:v>96.5</c:v>
                </c:pt>
                <c:pt idx="387">
                  <c:v>96.75</c:v>
                </c:pt>
                <c:pt idx="388">
                  <c:v>97</c:v>
                </c:pt>
                <c:pt idx="389">
                  <c:v>97.25</c:v>
                </c:pt>
                <c:pt idx="390">
                  <c:v>97.5</c:v>
                </c:pt>
                <c:pt idx="391">
                  <c:v>97.75</c:v>
                </c:pt>
                <c:pt idx="392">
                  <c:v>98</c:v>
                </c:pt>
                <c:pt idx="393">
                  <c:v>98.25</c:v>
                </c:pt>
                <c:pt idx="394">
                  <c:v>98.5</c:v>
                </c:pt>
                <c:pt idx="395">
                  <c:v>98.75</c:v>
                </c:pt>
                <c:pt idx="396">
                  <c:v>99</c:v>
                </c:pt>
                <c:pt idx="397">
                  <c:v>99.25</c:v>
                </c:pt>
                <c:pt idx="398">
                  <c:v>99.5</c:v>
                </c:pt>
                <c:pt idx="399">
                  <c:v>99.75</c:v>
                </c:pt>
                <c:pt idx="400">
                  <c:v>100</c:v>
                </c:pt>
                <c:pt idx="401">
                  <c:v>100.25</c:v>
                </c:pt>
                <c:pt idx="402">
                  <c:v>100.5</c:v>
                </c:pt>
                <c:pt idx="403">
                  <c:v>100.75</c:v>
                </c:pt>
                <c:pt idx="404">
                  <c:v>101</c:v>
                </c:pt>
                <c:pt idx="405">
                  <c:v>101.25</c:v>
                </c:pt>
                <c:pt idx="406">
                  <c:v>101.5</c:v>
                </c:pt>
                <c:pt idx="407">
                  <c:v>101.75</c:v>
                </c:pt>
                <c:pt idx="408">
                  <c:v>102</c:v>
                </c:pt>
                <c:pt idx="409">
                  <c:v>102.25</c:v>
                </c:pt>
                <c:pt idx="410">
                  <c:v>102.5</c:v>
                </c:pt>
                <c:pt idx="411">
                  <c:v>102.75</c:v>
                </c:pt>
                <c:pt idx="412">
                  <c:v>103</c:v>
                </c:pt>
                <c:pt idx="413">
                  <c:v>103.25</c:v>
                </c:pt>
                <c:pt idx="414">
                  <c:v>103.5</c:v>
                </c:pt>
                <c:pt idx="415">
                  <c:v>103.75</c:v>
                </c:pt>
                <c:pt idx="416">
                  <c:v>104</c:v>
                </c:pt>
                <c:pt idx="417">
                  <c:v>104.25</c:v>
                </c:pt>
                <c:pt idx="418">
                  <c:v>104.5</c:v>
                </c:pt>
                <c:pt idx="419">
                  <c:v>104.75</c:v>
                </c:pt>
                <c:pt idx="420">
                  <c:v>105</c:v>
                </c:pt>
                <c:pt idx="421">
                  <c:v>105.25</c:v>
                </c:pt>
                <c:pt idx="422">
                  <c:v>105.5</c:v>
                </c:pt>
                <c:pt idx="423">
                  <c:v>105.75</c:v>
                </c:pt>
                <c:pt idx="424">
                  <c:v>106</c:v>
                </c:pt>
                <c:pt idx="425">
                  <c:v>106.25</c:v>
                </c:pt>
                <c:pt idx="426">
                  <c:v>106.5</c:v>
                </c:pt>
                <c:pt idx="427">
                  <c:v>106.75</c:v>
                </c:pt>
                <c:pt idx="428">
                  <c:v>107</c:v>
                </c:pt>
                <c:pt idx="429">
                  <c:v>107.25</c:v>
                </c:pt>
                <c:pt idx="430">
                  <c:v>107.5</c:v>
                </c:pt>
                <c:pt idx="431">
                  <c:v>107.75</c:v>
                </c:pt>
                <c:pt idx="432">
                  <c:v>108</c:v>
                </c:pt>
                <c:pt idx="433">
                  <c:v>108.25</c:v>
                </c:pt>
                <c:pt idx="434">
                  <c:v>108.5</c:v>
                </c:pt>
                <c:pt idx="435">
                  <c:v>108.75</c:v>
                </c:pt>
                <c:pt idx="436">
                  <c:v>109</c:v>
                </c:pt>
                <c:pt idx="437">
                  <c:v>109.25</c:v>
                </c:pt>
                <c:pt idx="438">
                  <c:v>109.5</c:v>
                </c:pt>
                <c:pt idx="439">
                  <c:v>109.75</c:v>
                </c:pt>
                <c:pt idx="440">
                  <c:v>110</c:v>
                </c:pt>
                <c:pt idx="441">
                  <c:v>110.25</c:v>
                </c:pt>
                <c:pt idx="442">
                  <c:v>110.5</c:v>
                </c:pt>
                <c:pt idx="443">
                  <c:v>110.75</c:v>
                </c:pt>
                <c:pt idx="444">
                  <c:v>111</c:v>
                </c:pt>
                <c:pt idx="445">
                  <c:v>111.25</c:v>
                </c:pt>
                <c:pt idx="446">
                  <c:v>111.5</c:v>
                </c:pt>
                <c:pt idx="447">
                  <c:v>111.75</c:v>
                </c:pt>
                <c:pt idx="448">
                  <c:v>112</c:v>
                </c:pt>
                <c:pt idx="449">
                  <c:v>112.25</c:v>
                </c:pt>
                <c:pt idx="450">
                  <c:v>112.5</c:v>
                </c:pt>
                <c:pt idx="451">
                  <c:v>112.75</c:v>
                </c:pt>
                <c:pt idx="452">
                  <c:v>113</c:v>
                </c:pt>
                <c:pt idx="453">
                  <c:v>113.25</c:v>
                </c:pt>
                <c:pt idx="454">
                  <c:v>113.5</c:v>
                </c:pt>
                <c:pt idx="455">
                  <c:v>113.75</c:v>
                </c:pt>
                <c:pt idx="456">
                  <c:v>114</c:v>
                </c:pt>
                <c:pt idx="457">
                  <c:v>114.25</c:v>
                </c:pt>
                <c:pt idx="458">
                  <c:v>114.5</c:v>
                </c:pt>
                <c:pt idx="459">
                  <c:v>114.75</c:v>
                </c:pt>
                <c:pt idx="460">
                  <c:v>115</c:v>
                </c:pt>
                <c:pt idx="461">
                  <c:v>115.25</c:v>
                </c:pt>
                <c:pt idx="462">
                  <c:v>115.5</c:v>
                </c:pt>
                <c:pt idx="463">
                  <c:v>115.75</c:v>
                </c:pt>
                <c:pt idx="464">
                  <c:v>116</c:v>
                </c:pt>
                <c:pt idx="465">
                  <c:v>116.25</c:v>
                </c:pt>
                <c:pt idx="466">
                  <c:v>116.5</c:v>
                </c:pt>
                <c:pt idx="467">
                  <c:v>116.75</c:v>
                </c:pt>
                <c:pt idx="468">
                  <c:v>117</c:v>
                </c:pt>
                <c:pt idx="469">
                  <c:v>117.25</c:v>
                </c:pt>
                <c:pt idx="470">
                  <c:v>117.5</c:v>
                </c:pt>
                <c:pt idx="471">
                  <c:v>117.75</c:v>
                </c:pt>
                <c:pt idx="472">
                  <c:v>118</c:v>
                </c:pt>
                <c:pt idx="473">
                  <c:v>118.25</c:v>
                </c:pt>
                <c:pt idx="474">
                  <c:v>118.5</c:v>
                </c:pt>
                <c:pt idx="475">
                  <c:v>118.75</c:v>
                </c:pt>
                <c:pt idx="476">
                  <c:v>119</c:v>
                </c:pt>
                <c:pt idx="477">
                  <c:v>119.25</c:v>
                </c:pt>
                <c:pt idx="478">
                  <c:v>119.5</c:v>
                </c:pt>
                <c:pt idx="479">
                  <c:v>119.75</c:v>
                </c:pt>
                <c:pt idx="480">
                  <c:v>120</c:v>
                </c:pt>
                <c:pt idx="481">
                  <c:v>120.25</c:v>
                </c:pt>
                <c:pt idx="482">
                  <c:v>120.5</c:v>
                </c:pt>
                <c:pt idx="483">
                  <c:v>120.75</c:v>
                </c:pt>
                <c:pt idx="484">
                  <c:v>121</c:v>
                </c:pt>
                <c:pt idx="485">
                  <c:v>121.25</c:v>
                </c:pt>
                <c:pt idx="486">
                  <c:v>121.5</c:v>
                </c:pt>
                <c:pt idx="487">
                  <c:v>121.75</c:v>
                </c:pt>
                <c:pt idx="488">
                  <c:v>122</c:v>
                </c:pt>
                <c:pt idx="489">
                  <c:v>122.25</c:v>
                </c:pt>
                <c:pt idx="490">
                  <c:v>122.5</c:v>
                </c:pt>
                <c:pt idx="491">
                  <c:v>122.75</c:v>
                </c:pt>
                <c:pt idx="492">
                  <c:v>123</c:v>
                </c:pt>
                <c:pt idx="493">
                  <c:v>123.25</c:v>
                </c:pt>
                <c:pt idx="494">
                  <c:v>123.5</c:v>
                </c:pt>
                <c:pt idx="495">
                  <c:v>123.75</c:v>
                </c:pt>
                <c:pt idx="496">
                  <c:v>124</c:v>
                </c:pt>
                <c:pt idx="497">
                  <c:v>124.25</c:v>
                </c:pt>
                <c:pt idx="498">
                  <c:v>124.5</c:v>
                </c:pt>
                <c:pt idx="499">
                  <c:v>124.75</c:v>
                </c:pt>
                <c:pt idx="500">
                  <c:v>125</c:v>
                </c:pt>
                <c:pt idx="501">
                  <c:v>125.25</c:v>
                </c:pt>
                <c:pt idx="502">
                  <c:v>125.5</c:v>
                </c:pt>
                <c:pt idx="503">
                  <c:v>125.75</c:v>
                </c:pt>
                <c:pt idx="504">
                  <c:v>126</c:v>
                </c:pt>
                <c:pt idx="505">
                  <c:v>126.25</c:v>
                </c:pt>
                <c:pt idx="506">
                  <c:v>126.5</c:v>
                </c:pt>
                <c:pt idx="507">
                  <c:v>126.75</c:v>
                </c:pt>
                <c:pt idx="508">
                  <c:v>127</c:v>
                </c:pt>
                <c:pt idx="509">
                  <c:v>127.25</c:v>
                </c:pt>
                <c:pt idx="510">
                  <c:v>127.5</c:v>
                </c:pt>
                <c:pt idx="511">
                  <c:v>127.75</c:v>
                </c:pt>
                <c:pt idx="512">
                  <c:v>128</c:v>
                </c:pt>
                <c:pt idx="513">
                  <c:v>128.25</c:v>
                </c:pt>
                <c:pt idx="514">
                  <c:v>128.5</c:v>
                </c:pt>
                <c:pt idx="515">
                  <c:v>128.75</c:v>
                </c:pt>
                <c:pt idx="516">
                  <c:v>129</c:v>
                </c:pt>
                <c:pt idx="517">
                  <c:v>129.25</c:v>
                </c:pt>
                <c:pt idx="518">
                  <c:v>129.5</c:v>
                </c:pt>
                <c:pt idx="519">
                  <c:v>129.75</c:v>
                </c:pt>
                <c:pt idx="520">
                  <c:v>130</c:v>
                </c:pt>
                <c:pt idx="521">
                  <c:v>130.25</c:v>
                </c:pt>
                <c:pt idx="522">
                  <c:v>130.5</c:v>
                </c:pt>
                <c:pt idx="523">
                  <c:v>130.75</c:v>
                </c:pt>
                <c:pt idx="524">
                  <c:v>131</c:v>
                </c:pt>
                <c:pt idx="525">
                  <c:v>131.25</c:v>
                </c:pt>
                <c:pt idx="526">
                  <c:v>131.5</c:v>
                </c:pt>
                <c:pt idx="527">
                  <c:v>131.75</c:v>
                </c:pt>
                <c:pt idx="528">
                  <c:v>132</c:v>
                </c:pt>
                <c:pt idx="529">
                  <c:v>132.25</c:v>
                </c:pt>
                <c:pt idx="530">
                  <c:v>132.5</c:v>
                </c:pt>
                <c:pt idx="531">
                  <c:v>132.75</c:v>
                </c:pt>
                <c:pt idx="532">
                  <c:v>133</c:v>
                </c:pt>
                <c:pt idx="533">
                  <c:v>133.25</c:v>
                </c:pt>
                <c:pt idx="534">
                  <c:v>133.5</c:v>
                </c:pt>
                <c:pt idx="535">
                  <c:v>133.75</c:v>
                </c:pt>
                <c:pt idx="536">
                  <c:v>134</c:v>
                </c:pt>
                <c:pt idx="537">
                  <c:v>134.25</c:v>
                </c:pt>
                <c:pt idx="538">
                  <c:v>134.5</c:v>
                </c:pt>
                <c:pt idx="539">
                  <c:v>134.75</c:v>
                </c:pt>
                <c:pt idx="540">
                  <c:v>135</c:v>
                </c:pt>
                <c:pt idx="541">
                  <c:v>135.25</c:v>
                </c:pt>
                <c:pt idx="542">
                  <c:v>135.5</c:v>
                </c:pt>
                <c:pt idx="543">
                  <c:v>135.75</c:v>
                </c:pt>
                <c:pt idx="544">
                  <c:v>136</c:v>
                </c:pt>
                <c:pt idx="545">
                  <c:v>136.25</c:v>
                </c:pt>
                <c:pt idx="546">
                  <c:v>136.5</c:v>
                </c:pt>
                <c:pt idx="547">
                  <c:v>136.75</c:v>
                </c:pt>
                <c:pt idx="548">
                  <c:v>137</c:v>
                </c:pt>
                <c:pt idx="549">
                  <c:v>137.25</c:v>
                </c:pt>
                <c:pt idx="550">
                  <c:v>137.5</c:v>
                </c:pt>
                <c:pt idx="551">
                  <c:v>137.75</c:v>
                </c:pt>
                <c:pt idx="552">
                  <c:v>138</c:v>
                </c:pt>
                <c:pt idx="553">
                  <c:v>138.25</c:v>
                </c:pt>
                <c:pt idx="554">
                  <c:v>138.5</c:v>
                </c:pt>
                <c:pt idx="555">
                  <c:v>138.75</c:v>
                </c:pt>
                <c:pt idx="556">
                  <c:v>139</c:v>
                </c:pt>
                <c:pt idx="557">
                  <c:v>139.25</c:v>
                </c:pt>
                <c:pt idx="558">
                  <c:v>139.5</c:v>
                </c:pt>
                <c:pt idx="559">
                  <c:v>139.75</c:v>
                </c:pt>
                <c:pt idx="560">
                  <c:v>140</c:v>
                </c:pt>
                <c:pt idx="561">
                  <c:v>140.25</c:v>
                </c:pt>
                <c:pt idx="562">
                  <c:v>140.5</c:v>
                </c:pt>
                <c:pt idx="563">
                  <c:v>140.75</c:v>
                </c:pt>
                <c:pt idx="564">
                  <c:v>141</c:v>
                </c:pt>
                <c:pt idx="565">
                  <c:v>141.25</c:v>
                </c:pt>
                <c:pt idx="566">
                  <c:v>141.5</c:v>
                </c:pt>
                <c:pt idx="567">
                  <c:v>141.75</c:v>
                </c:pt>
                <c:pt idx="568">
                  <c:v>142</c:v>
                </c:pt>
                <c:pt idx="569">
                  <c:v>142.25</c:v>
                </c:pt>
                <c:pt idx="570">
                  <c:v>142.5</c:v>
                </c:pt>
                <c:pt idx="571">
                  <c:v>142.75</c:v>
                </c:pt>
                <c:pt idx="572">
                  <c:v>143</c:v>
                </c:pt>
                <c:pt idx="573">
                  <c:v>143.25</c:v>
                </c:pt>
                <c:pt idx="574">
                  <c:v>143.5</c:v>
                </c:pt>
                <c:pt idx="575">
                  <c:v>143.75</c:v>
                </c:pt>
                <c:pt idx="576">
                  <c:v>144</c:v>
                </c:pt>
                <c:pt idx="577">
                  <c:v>144.25</c:v>
                </c:pt>
                <c:pt idx="578">
                  <c:v>144.5</c:v>
                </c:pt>
                <c:pt idx="579">
                  <c:v>144.75</c:v>
                </c:pt>
                <c:pt idx="580">
                  <c:v>145</c:v>
                </c:pt>
                <c:pt idx="581">
                  <c:v>145.25</c:v>
                </c:pt>
                <c:pt idx="582">
                  <c:v>145.5</c:v>
                </c:pt>
                <c:pt idx="583">
                  <c:v>145.75</c:v>
                </c:pt>
                <c:pt idx="584">
                  <c:v>146</c:v>
                </c:pt>
                <c:pt idx="585">
                  <c:v>146.25</c:v>
                </c:pt>
                <c:pt idx="586">
                  <c:v>146.5</c:v>
                </c:pt>
                <c:pt idx="587">
                  <c:v>146.75</c:v>
                </c:pt>
                <c:pt idx="588">
                  <c:v>147</c:v>
                </c:pt>
                <c:pt idx="589">
                  <c:v>147.25</c:v>
                </c:pt>
                <c:pt idx="590">
                  <c:v>147.5</c:v>
                </c:pt>
                <c:pt idx="591">
                  <c:v>147.75</c:v>
                </c:pt>
                <c:pt idx="592">
                  <c:v>148</c:v>
                </c:pt>
                <c:pt idx="593">
                  <c:v>148.25</c:v>
                </c:pt>
                <c:pt idx="594">
                  <c:v>148.5</c:v>
                </c:pt>
                <c:pt idx="595">
                  <c:v>148.75</c:v>
                </c:pt>
                <c:pt idx="596">
                  <c:v>149</c:v>
                </c:pt>
                <c:pt idx="597">
                  <c:v>149.25</c:v>
                </c:pt>
                <c:pt idx="598">
                  <c:v>149.5</c:v>
                </c:pt>
                <c:pt idx="599">
                  <c:v>149.75</c:v>
                </c:pt>
                <c:pt idx="600">
                  <c:v>150</c:v>
                </c:pt>
                <c:pt idx="601">
                  <c:v>150.25</c:v>
                </c:pt>
                <c:pt idx="602">
                  <c:v>150.5</c:v>
                </c:pt>
                <c:pt idx="603">
                  <c:v>150.75</c:v>
                </c:pt>
                <c:pt idx="604">
                  <c:v>151</c:v>
                </c:pt>
                <c:pt idx="605">
                  <c:v>151.25</c:v>
                </c:pt>
                <c:pt idx="606">
                  <c:v>151.5</c:v>
                </c:pt>
                <c:pt idx="607">
                  <c:v>151.75</c:v>
                </c:pt>
                <c:pt idx="608">
                  <c:v>152</c:v>
                </c:pt>
                <c:pt idx="609">
                  <c:v>152.25</c:v>
                </c:pt>
                <c:pt idx="610">
                  <c:v>152.5</c:v>
                </c:pt>
                <c:pt idx="611">
                  <c:v>152.75</c:v>
                </c:pt>
                <c:pt idx="612">
                  <c:v>153</c:v>
                </c:pt>
                <c:pt idx="613">
                  <c:v>153.25</c:v>
                </c:pt>
                <c:pt idx="614">
                  <c:v>153.5</c:v>
                </c:pt>
                <c:pt idx="615">
                  <c:v>153.75</c:v>
                </c:pt>
                <c:pt idx="616">
                  <c:v>154</c:v>
                </c:pt>
                <c:pt idx="617">
                  <c:v>154.25</c:v>
                </c:pt>
                <c:pt idx="618">
                  <c:v>154.5</c:v>
                </c:pt>
                <c:pt idx="619">
                  <c:v>154.75</c:v>
                </c:pt>
                <c:pt idx="620">
                  <c:v>155</c:v>
                </c:pt>
                <c:pt idx="621">
                  <c:v>155.25</c:v>
                </c:pt>
                <c:pt idx="622">
                  <c:v>155.5</c:v>
                </c:pt>
                <c:pt idx="623">
                  <c:v>155.75</c:v>
                </c:pt>
                <c:pt idx="624">
                  <c:v>156</c:v>
                </c:pt>
                <c:pt idx="625">
                  <c:v>156.25</c:v>
                </c:pt>
                <c:pt idx="626">
                  <c:v>156.5</c:v>
                </c:pt>
                <c:pt idx="627">
                  <c:v>156.75</c:v>
                </c:pt>
                <c:pt idx="628">
                  <c:v>157</c:v>
                </c:pt>
                <c:pt idx="629">
                  <c:v>157.25</c:v>
                </c:pt>
                <c:pt idx="630">
                  <c:v>157.5</c:v>
                </c:pt>
                <c:pt idx="631">
                  <c:v>157.75</c:v>
                </c:pt>
                <c:pt idx="632">
                  <c:v>158</c:v>
                </c:pt>
                <c:pt idx="633">
                  <c:v>158.25</c:v>
                </c:pt>
                <c:pt idx="634">
                  <c:v>158.5</c:v>
                </c:pt>
                <c:pt idx="635">
                  <c:v>158.75</c:v>
                </c:pt>
                <c:pt idx="636">
                  <c:v>159</c:v>
                </c:pt>
                <c:pt idx="637">
                  <c:v>159.25</c:v>
                </c:pt>
                <c:pt idx="638">
                  <c:v>159.5</c:v>
                </c:pt>
                <c:pt idx="639">
                  <c:v>159.75</c:v>
                </c:pt>
                <c:pt idx="640">
                  <c:v>160</c:v>
                </c:pt>
                <c:pt idx="641">
                  <c:v>160.25</c:v>
                </c:pt>
                <c:pt idx="642">
                  <c:v>160.5</c:v>
                </c:pt>
                <c:pt idx="643">
                  <c:v>160.75</c:v>
                </c:pt>
                <c:pt idx="644">
                  <c:v>161</c:v>
                </c:pt>
                <c:pt idx="645">
                  <c:v>161.25</c:v>
                </c:pt>
                <c:pt idx="646">
                  <c:v>161.5</c:v>
                </c:pt>
                <c:pt idx="647">
                  <c:v>161.75</c:v>
                </c:pt>
                <c:pt idx="648">
                  <c:v>162</c:v>
                </c:pt>
                <c:pt idx="649">
                  <c:v>162.25</c:v>
                </c:pt>
                <c:pt idx="650">
                  <c:v>162.5</c:v>
                </c:pt>
                <c:pt idx="651">
                  <c:v>162.75</c:v>
                </c:pt>
                <c:pt idx="652">
                  <c:v>163</c:v>
                </c:pt>
                <c:pt idx="653">
                  <c:v>163.25</c:v>
                </c:pt>
                <c:pt idx="654">
                  <c:v>163.5</c:v>
                </c:pt>
                <c:pt idx="655">
                  <c:v>163.75</c:v>
                </c:pt>
                <c:pt idx="656">
                  <c:v>164</c:v>
                </c:pt>
                <c:pt idx="657">
                  <c:v>164.25</c:v>
                </c:pt>
                <c:pt idx="658">
                  <c:v>164.5</c:v>
                </c:pt>
                <c:pt idx="659">
                  <c:v>164.75</c:v>
                </c:pt>
                <c:pt idx="660">
                  <c:v>165</c:v>
                </c:pt>
                <c:pt idx="661">
                  <c:v>165.25</c:v>
                </c:pt>
                <c:pt idx="662">
                  <c:v>165.5</c:v>
                </c:pt>
                <c:pt idx="663">
                  <c:v>165.75</c:v>
                </c:pt>
                <c:pt idx="664">
                  <c:v>166</c:v>
                </c:pt>
                <c:pt idx="665">
                  <c:v>166.25</c:v>
                </c:pt>
                <c:pt idx="666">
                  <c:v>166.5</c:v>
                </c:pt>
                <c:pt idx="667">
                  <c:v>166.75</c:v>
                </c:pt>
                <c:pt idx="668">
                  <c:v>167</c:v>
                </c:pt>
                <c:pt idx="669">
                  <c:v>167.25</c:v>
                </c:pt>
                <c:pt idx="670">
                  <c:v>167.5</c:v>
                </c:pt>
                <c:pt idx="671">
                  <c:v>167.75</c:v>
                </c:pt>
                <c:pt idx="672">
                  <c:v>168</c:v>
                </c:pt>
              </c:numCache>
            </c:numRef>
          </c:xVal>
          <c:yVal>
            <c:numRef>
              <c:f>Plots!$W$5:$W$677</c:f>
              <c:numCache>
                <c:formatCode>General</c:formatCode>
                <c:ptCount val="673"/>
                <c:pt idx="0">
                  <c:v>1052.4000000000001</c:v>
                </c:pt>
                <c:pt idx="1">
                  <c:v>1052.3</c:v>
                </c:pt>
                <c:pt idx="2">
                  <c:v>1052.2</c:v>
                </c:pt>
                <c:pt idx="3">
                  <c:v>1052.0999999999999</c:v>
                </c:pt>
                <c:pt idx="4">
                  <c:v>1052</c:v>
                </c:pt>
                <c:pt idx="5">
                  <c:v>1052</c:v>
                </c:pt>
                <c:pt idx="6">
                  <c:v>1051.9000000000001</c:v>
                </c:pt>
                <c:pt idx="7">
                  <c:v>1051.8</c:v>
                </c:pt>
                <c:pt idx="8">
                  <c:v>1051.7</c:v>
                </c:pt>
                <c:pt idx="9">
                  <c:v>1051.5999999999999</c:v>
                </c:pt>
                <c:pt idx="10">
                  <c:v>1051.5</c:v>
                </c:pt>
                <c:pt idx="11">
                  <c:v>1051.4000000000001</c:v>
                </c:pt>
                <c:pt idx="12">
                  <c:v>1051.4000000000001</c:v>
                </c:pt>
                <c:pt idx="13">
                  <c:v>1051.3</c:v>
                </c:pt>
                <c:pt idx="14">
                  <c:v>1051.2</c:v>
                </c:pt>
                <c:pt idx="15">
                  <c:v>1051.0999999999999</c:v>
                </c:pt>
                <c:pt idx="16">
                  <c:v>1051</c:v>
                </c:pt>
                <c:pt idx="17">
                  <c:v>1050.9000000000001</c:v>
                </c:pt>
                <c:pt idx="18">
                  <c:v>1050.9000000000001</c:v>
                </c:pt>
                <c:pt idx="19">
                  <c:v>1050.8</c:v>
                </c:pt>
                <c:pt idx="20">
                  <c:v>1050.7</c:v>
                </c:pt>
                <c:pt idx="21">
                  <c:v>1050.5999999999999</c:v>
                </c:pt>
                <c:pt idx="22">
                  <c:v>1050.5</c:v>
                </c:pt>
                <c:pt idx="23">
                  <c:v>1050.4000000000001</c:v>
                </c:pt>
                <c:pt idx="24">
                  <c:v>1050.4000000000001</c:v>
                </c:pt>
                <c:pt idx="25">
                  <c:v>1050.3</c:v>
                </c:pt>
                <c:pt idx="26">
                  <c:v>1050.2</c:v>
                </c:pt>
                <c:pt idx="27">
                  <c:v>1050.0999999999999</c:v>
                </c:pt>
                <c:pt idx="28">
                  <c:v>1050</c:v>
                </c:pt>
                <c:pt idx="29">
                  <c:v>1049.9000000000001</c:v>
                </c:pt>
                <c:pt idx="30">
                  <c:v>1049.8</c:v>
                </c:pt>
                <c:pt idx="31">
                  <c:v>1049.8</c:v>
                </c:pt>
                <c:pt idx="32">
                  <c:v>1049.7</c:v>
                </c:pt>
                <c:pt idx="33">
                  <c:v>1049.5999999999999</c:v>
                </c:pt>
                <c:pt idx="34">
                  <c:v>1049.5</c:v>
                </c:pt>
                <c:pt idx="35">
                  <c:v>1049.4000000000001</c:v>
                </c:pt>
                <c:pt idx="36">
                  <c:v>1049.3</c:v>
                </c:pt>
                <c:pt idx="37">
                  <c:v>1049.3</c:v>
                </c:pt>
                <c:pt idx="38">
                  <c:v>1049.2</c:v>
                </c:pt>
                <c:pt idx="39">
                  <c:v>1049.0999999999999</c:v>
                </c:pt>
                <c:pt idx="40">
                  <c:v>1049</c:v>
                </c:pt>
                <c:pt idx="41">
                  <c:v>1048.9000000000001</c:v>
                </c:pt>
                <c:pt idx="42">
                  <c:v>1048.9000000000001</c:v>
                </c:pt>
                <c:pt idx="43">
                  <c:v>1048.8</c:v>
                </c:pt>
                <c:pt idx="44">
                  <c:v>1048.7</c:v>
                </c:pt>
                <c:pt idx="45">
                  <c:v>1048.5999999999999</c:v>
                </c:pt>
                <c:pt idx="46">
                  <c:v>1048.5</c:v>
                </c:pt>
                <c:pt idx="47">
                  <c:v>1048.4000000000001</c:v>
                </c:pt>
                <c:pt idx="48">
                  <c:v>1048.3</c:v>
                </c:pt>
                <c:pt idx="49">
                  <c:v>1048.3</c:v>
                </c:pt>
                <c:pt idx="50">
                  <c:v>1048.2</c:v>
                </c:pt>
                <c:pt idx="51">
                  <c:v>1048.0999999999999</c:v>
                </c:pt>
                <c:pt idx="52">
                  <c:v>1048</c:v>
                </c:pt>
                <c:pt idx="53">
                  <c:v>1047.9000000000001</c:v>
                </c:pt>
                <c:pt idx="54">
                  <c:v>1047.9000000000001</c:v>
                </c:pt>
                <c:pt idx="55">
                  <c:v>1047.8</c:v>
                </c:pt>
                <c:pt idx="56">
                  <c:v>1047.7</c:v>
                </c:pt>
                <c:pt idx="57">
                  <c:v>1047.5999999999999</c:v>
                </c:pt>
                <c:pt idx="58">
                  <c:v>1047.5999999999999</c:v>
                </c:pt>
                <c:pt idx="59">
                  <c:v>1047.5</c:v>
                </c:pt>
                <c:pt idx="60">
                  <c:v>1047.5</c:v>
                </c:pt>
                <c:pt idx="61">
                  <c:v>1047.4000000000001</c:v>
                </c:pt>
                <c:pt idx="62">
                  <c:v>1047.4000000000001</c:v>
                </c:pt>
                <c:pt idx="63">
                  <c:v>1047.3</c:v>
                </c:pt>
                <c:pt idx="64">
                  <c:v>1047.3</c:v>
                </c:pt>
                <c:pt idx="65">
                  <c:v>1047.2</c:v>
                </c:pt>
                <c:pt idx="66">
                  <c:v>1047.2</c:v>
                </c:pt>
                <c:pt idx="67">
                  <c:v>1047.2</c:v>
                </c:pt>
                <c:pt idx="68">
                  <c:v>1047.0999999999999</c:v>
                </c:pt>
                <c:pt idx="69">
                  <c:v>1047.0999999999999</c:v>
                </c:pt>
                <c:pt idx="70">
                  <c:v>1047.0999999999999</c:v>
                </c:pt>
                <c:pt idx="71">
                  <c:v>1047.0999999999999</c:v>
                </c:pt>
                <c:pt idx="72">
                  <c:v>1047</c:v>
                </c:pt>
                <c:pt idx="73">
                  <c:v>1047</c:v>
                </c:pt>
                <c:pt idx="74">
                  <c:v>1047</c:v>
                </c:pt>
                <c:pt idx="75">
                  <c:v>1047</c:v>
                </c:pt>
                <c:pt idx="76">
                  <c:v>1046.9000000000001</c:v>
                </c:pt>
                <c:pt idx="77">
                  <c:v>1046.9000000000001</c:v>
                </c:pt>
                <c:pt idx="78">
                  <c:v>1046.9000000000001</c:v>
                </c:pt>
                <c:pt idx="79">
                  <c:v>1046.9000000000001</c:v>
                </c:pt>
                <c:pt idx="80">
                  <c:v>1046.9000000000001</c:v>
                </c:pt>
                <c:pt idx="81">
                  <c:v>1046.9000000000001</c:v>
                </c:pt>
                <c:pt idx="82">
                  <c:v>1046.9000000000001</c:v>
                </c:pt>
                <c:pt idx="83">
                  <c:v>1046.9000000000001</c:v>
                </c:pt>
                <c:pt idx="84">
                  <c:v>1046.9000000000001</c:v>
                </c:pt>
                <c:pt idx="85">
                  <c:v>1046.9000000000001</c:v>
                </c:pt>
                <c:pt idx="86">
                  <c:v>1046.9000000000001</c:v>
                </c:pt>
                <c:pt idx="87">
                  <c:v>1046.9000000000001</c:v>
                </c:pt>
                <c:pt idx="88">
                  <c:v>1046.9000000000001</c:v>
                </c:pt>
                <c:pt idx="89">
                  <c:v>1046.9000000000001</c:v>
                </c:pt>
                <c:pt idx="90">
                  <c:v>1047</c:v>
                </c:pt>
                <c:pt idx="91">
                  <c:v>1047</c:v>
                </c:pt>
                <c:pt idx="92">
                  <c:v>1047</c:v>
                </c:pt>
                <c:pt idx="93">
                  <c:v>1047</c:v>
                </c:pt>
                <c:pt idx="94">
                  <c:v>1047.0999999999999</c:v>
                </c:pt>
                <c:pt idx="95">
                  <c:v>1047.0999999999999</c:v>
                </c:pt>
                <c:pt idx="96">
                  <c:v>1047.0999999999999</c:v>
                </c:pt>
                <c:pt idx="97">
                  <c:v>1047.0999999999999</c:v>
                </c:pt>
                <c:pt idx="98">
                  <c:v>1047.2</c:v>
                </c:pt>
                <c:pt idx="99">
                  <c:v>1047.2</c:v>
                </c:pt>
                <c:pt idx="100">
                  <c:v>1047.2</c:v>
                </c:pt>
                <c:pt idx="101">
                  <c:v>1047.3</c:v>
                </c:pt>
                <c:pt idx="102">
                  <c:v>1047.3</c:v>
                </c:pt>
                <c:pt idx="103">
                  <c:v>1047.4000000000001</c:v>
                </c:pt>
                <c:pt idx="104">
                  <c:v>1047.4000000000001</c:v>
                </c:pt>
                <c:pt idx="105">
                  <c:v>1047.5</c:v>
                </c:pt>
                <c:pt idx="106">
                  <c:v>1047.5</c:v>
                </c:pt>
                <c:pt idx="107">
                  <c:v>1047.5999999999999</c:v>
                </c:pt>
                <c:pt idx="108">
                  <c:v>1047.5999999999999</c:v>
                </c:pt>
                <c:pt idx="109">
                  <c:v>1047.7</c:v>
                </c:pt>
                <c:pt idx="110">
                  <c:v>1047.8</c:v>
                </c:pt>
                <c:pt idx="111">
                  <c:v>1047.8</c:v>
                </c:pt>
                <c:pt idx="112">
                  <c:v>1047.9000000000001</c:v>
                </c:pt>
                <c:pt idx="113">
                  <c:v>1048</c:v>
                </c:pt>
                <c:pt idx="114">
                  <c:v>1048.0999999999999</c:v>
                </c:pt>
                <c:pt idx="115">
                  <c:v>1048.2</c:v>
                </c:pt>
                <c:pt idx="116">
                  <c:v>1048.3</c:v>
                </c:pt>
                <c:pt idx="117">
                  <c:v>1048.4000000000001</c:v>
                </c:pt>
                <c:pt idx="118">
                  <c:v>1048.5</c:v>
                </c:pt>
                <c:pt idx="119">
                  <c:v>1048.5999999999999</c:v>
                </c:pt>
                <c:pt idx="120">
                  <c:v>1048.7</c:v>
                </c:pt>
                <c:pt idx="121">
                  <c:v>1048.8</c:v>
                </c:pt>
                <c:pt idx="122">
                  <c:v>1048.9000000000001</c:v>
                </c:pt>
                <c:pt idx="123">
                  <c:v>1049.0999999999999</c:v>
                </c:pt>
                <c:pt idx="124">
                  <c:v>1049.2</c:v>
                </c:pt>
                <c:pt idx="125">
                  <c:v>1049.3</c:v>
                </c:pt>
                <c:pt idx="126">
                  <c:v>1049.5</c:v>
                </c:pt>
                <c:pt idx="127">
                  <c:v>1049.5999999999999</c:v>
                </c:pt>
                <c:pt idx="128">
                  <c:v>1049.8</c:v>
                </c:pt>
                <c:pt idx="129">
                  <c:v>1050</c:v>
                </c:pt>
                <c:pt idx="130">
                  <c:v>1050.0999999999999</c:v>
                </c:pt>
                <c:pt idx="131">
                  <c:v>1050.3</c:v>
                </c:pt>
                <c:pt idx="132">
                  <c:v>1050.5999999999999</c:v>
                </c:pt>
                <c:pt idx="133">
                  <c:v>1050.8</c:v>
                </c:pt>
                <c:pt idx="134">
                  <c:v>1051</c:v>
                </c:pt>
                <c:pt idx="135">
                  <c:v>1051.3</c:v>
                </c:pt>
                <c:pt idx="136">
                  <c:v>1051.5999999999999</c:v>
                </c:pt>
                <c:pt idx="137">
                  <c:v>1051.8</c:v>
                </c:pt>
                <c:pt idx="138">
                  <c:v>1052.2</c:v>
                </c:pt>
                <c:pt idx="139">
                  <c:v>1052.5</c:v>
                </c:pt>
                <c:pt idx="140">
                  <c:v>1052.8</c:v>
                </c:pt>
                <c:pt idx="141">
                  <c:v>1053.0999999999999</c:v>
                </c:pt>
                <c:pt idx="142">
                  <c:v>1053.5</c:v>
                </c:pt>
                <c:pt idx="143">
                  <c:v>1053.8</c:v>
                </c:pt>
                <c:pt idx="144">
                  <c:v>1054.2</c:v>
                </c:pt>
                <c:pt idx="145">
                  <c:v>1054.5999999999999</c:v>
                </c:pt>
                <c:pt idx="146">
                  <c:v>1054.9000000000001</c:v>
                </c:pt>
                <c:pt idx="147">
                  <c:v>1055.3</c:v>
                </c:pt>
                <c:pt idx="148">
                  <c:v>1055.7</c:v>
                </c:pt>
                <c:pt idx="149">
                  <c:v>1056.0999999999999</c:v>
                </c:pt>
                <c:pt idx="150">
                  <c:v>1056.5</c:v>
                </c:pt>
                <c:pt idx="151">
                  <c:v>1057</c:v>
                </c:pt>
                <c:pt idx="152">
                  <c:v>1057.4000000000001</c:v>
                </c:pt>
                <c:pt idx="153">
                  <c:v>1057.9000000000001</c:v>
                </c:pt>
                <c:pt idx="154">
                  <c:v>1058.4000000000001</c:v>
                </c:pt>
                <c:pt idx="155">
                  <c:v>1059</c:v>
                </c:pt>
                <c:pt idx="156">
                  <c:v>1059.5999999999999</c:v>
                </c:pt>
                <c:pt idx="157">
                  <c:v>1060.3</c:v>
                </c:pt>
                <c:pt idx="158">
                  <c:v>1061.2</c:v>
                </c:pt>
                <c:pt idx="159">
                  <c:v>1062.0999999999999</c:v>
                </c:pt>
                <c:pt idx="160">
                  <c:v>1063.3</c:v>
                </c:pt>
                <c:pt idx="161">
                  <c:v>1064.5999999999999</c:v>
                </c:pt>
                <c:pt idx="162">
                  <c:v>1066</c:v>
                </c:pt>
                <c:pt idx="163">
                  <c:v>1067.5999999999999</c:v>
                </c:pt>
                <c:pt idx="164">
                  <c:v>1069.2</c:v>
                </c:pt>
                <c:pt idx="165">
                  <c:v>1070.8</c:v>
                </c:pt>
                <c:pt idx="166">
                  <c:v>1072.4000000000001</c:v>
                </c:pt>
                <c:pt idx="167">
                  <c:v>1074</c:v>
                </c:pt>
                <c:pt idx="168">
                  <c:v>1075.4000000000001</c:v>
                </c:pt>
                <c:pt idx="169">
                  <c:v>1076.5999999999999</c:v>
                </c:pt>
                <c:pt idx="170">
                  <c:v>1077.7</c:v>
                </c:pt>
                <c:pt idx="171">
                  <c:v>1078.5999999999999</c:v>
                </c:pt>
                <c:pt idx="172">
                  <c:v>1079.4000000000001</c:v>
                </c:pt>
                <c:pt idx="173">
                  <c:v>1080</c:v>
                </c:pt>
                <c:pt idx="174">
                  <c:v>1080.5</c:v>
                </c:pt>
                <c:pt idx="175">
                  <c:v>1080.8</c:v>
                </c:pt>
                <c:pt idx="176">
                  <c:v>1081</c:v>
                </c:pt>
                <c:pt idx="177">
                  <c:v>1081.0999999999999</c:v>
                </c:pt>
                <c:pt idx="178">
                  <c:v>1081.0999999999999</c:v>
                </c:pt>
                <c:pt idx="179">
                  <c:v>1081</c:v>
                </c:pt>
                <c:pt idx="180">
                  <c:v>1080.8</c:v>
                </c:pt>
                <c:pt idx="181">
                  <c:v>1080.5999999999999</c:v>
                </c:pt>
                <c:pt idx="182">
                  <c:v>1080.3</c:v>
                </c:pt>
                <c:pt idx="183">
                  <c:v>1080</c:v>
                </c:pt>
                <c:pt idx="184">
                  <c:v>1079.5999999999999</c:v>
                </c:pt>
                <c:pt idx="185">
                  <c:v>1079.2</c:v>
                </c:pt>
                <c:pt idx="186">
                  <c:v>1078.7</c:v>
                </c:pt>
                <c:pt idx="187">
                  <c:v>1078.3</c:v>
                </c:pt>
                <c:pt idx="188">
                  <c:v>1077.8</c:v>
                </c:pt>
                <c:pt idx="189">
                  <c:v>1077.3</c:v>
                </c:pt>
                <c:pt idx="190">
                  <c:v>1076.8</c:v>
                </c:pt>
                <c:pt idx="191">
                  <c:v>1076.3</c:v>
                </c:pt>
                <c:pt idx="192">
                  <c:v>1075.7</c:v>
                </c:pt>
                <c:pt idx="193">
                  <c:v>1075.2</c:v>
                </c:pt>
                <c:pt idx="194">
                  <c:v>1074.7</c:v>
                </c:pt>
                <c:pt idx="195">
                  <c:v>1074.2</c:v>
                </c:pt>
                <c:pt idx="196">
                  <c:v>1073.5999999999999</c:v>
                </c:pt>
                <c:pt idx="197">
                  <c:v>1073.0999999999999</c:v>
                </c:pt>
                <c:pt idx="198">
                  <c:v>1072.5999999999999</c:v>
                </c:pt>
                <c:pt idx="199">
                  <c:v>1072.0999999999999</c:v>
                </c:pt>
                <c:pt idx="200">
                  <c:v>1071.7</c:v>
                </c:pt>
                <c:pt idx="201">
                  <c:v>1071.2</c:v>
                </c:pt>
                <c:pt idx="202">
                  <c:v>1070.7</c:v>
                </c:pt>
                <c:pt idx="203">
                  <c:v>1070.3</c:v>
                </c:pt>
                <c:pt idx="204">
                  <c:v>1069.8</c:v>
                </c:pt>
                <c:pt idx="205">
                  <c:v>1069.4000000000001</c:v>
                </c:pt>
                <c:pt idx="206">
                  <c:v>1068.9000000000001</c:v>
                </c:pt>
                <c:pt idx="207">
                  <c:v>1068.5</c:v>
                </c:pt>
                <c:pt idx="208">
                  <c:v>1068.0999999999999</c:v>
                </c:pt>
                <c:pt idx="209">
                  <c:v>1067.7</c:v>
                </c:pt>
                <c:pt idx="210">
                  <c:v>1067.3</c:v>
                </c:pt>
                <c:pt idx="211">
                  <c:v>1066.9000000000001</c:v>
                </c:pt>
                <c:pt idx="212">
                  <c:v>1066.5</c:v>
                </c:pt>
                <c:pt idx="213">
                  <c:v>1066.2</c:v>
                </c:pt>
                <c:pt idx="214">
                  <c:v>1065.8</c:v>
                </c:pt>
                <c:pt idx="215">
                  <c:v>1065.5</c:v>
                </c:pt>
                <c:pt idx="216">
                  <c:v>1065.2</c:v>
                </c:pt>
                <c:pt idx="217">
                  <c:v>1064.9000000000001</c:v>
                </c:pt>
                <c:pt idx="218">
                  <c:v>1064.5999999999999</c:v>
                </c:pt>
                <c:pt idx="219">
                  <c:v>1064.3</c:v>
                </c:pt>
                <c:pt idx="220">
                  <c:v>1064</c:v>
                </c:pt>
                <c:pt idx="221">
                  <c:v>1063.7</c:v>
                </c:pt>
                <c:pt idx="222">
                  <c:v>1063.4000000000001</c:v>
                </c:pt>
                <c:pt idx="223">
                  <c:v>1063.2</c:v>
                </c:pt>
                <c:pt idx="224">
                  <c:v>1062.9000000000001</c:v>
                </c:pt>
                <c:pt idx="225">
                  <c:v>1062.5999999999999</c:v>
                </c:pt>
                <c:pt idx="226">
                  <c:v>1062.4000000000001</c:v>
                </c:pt>
                <c:pt idx="227">
                  <c:v>1062.2</c:v>
                </c:pt>
                <c:pt idx="228">
                  <c:v>1061.9000000000001</c:v>
                </c:pt>
                <c:pt idx="229">
                  <c:v>1061.7</c:v>
                </c:pt>
                <c:pt idx="230">
                  <c:v>1061.5</c:v>
                </c:pt>
                <c:pt idx="231">
                  <c:v>1061.3</c:v>
                </c:pt>
                <c:pt idx="232">
                  <c:v>1061</c:v>
                </c:pt>
                <c:pt idx="233">
                  <c:v>1060.8</c:v>
                </c:pt>
                <c:pt idx="234">
                  <c:v>1060.5999999999999</c:v>
                </c:pt>
                <c:pt idx="235">
                  <c:v>1060.4000000000001</c:v>
                </c:pt>
                <c:pt idx="236">
                  <c:v>1060.3</c:v>
                </c:pt>
                <c:pt idx="237">
                  <c:v>1060.0999999999999</c:v>
                </c:pt>
                <c:pt idx="238">
                  <c:v>1059.9000000000001</c:v>
                </c:pt>
                <c:pt idx="239">
                  <c:v>1059.7</c:v>
                </c:pt>
                <c:pt idx="240">
                  <c:v>1059.5</c:v>
                </c:pt>
                <c:pt idx="241">
                  <c:v>1059.4000000000001</c:v>
                </c:pt>
                <c:pt idx="242">
                  <c:v>1059.2</c:v>
                </c:pt>
                <c:pt idx="243">
                  <c:v>1059.0999999999999</c:v>
                </c:pt>
                <c:pt idx="244">
                  <c:v>1058.9000000000001</c:v>
                </c:pt>
                <c:pt idx="245">
                  <c:v>1058.8</c:v>
                </c:pt>
                <c:pt idx="246">
                  <c:v>1058.5999999999999</c:v>
                </c:pt>
                <c:pt idx="247">
                  <c:v>1058.5</c:v>
                </c:pt>
                <c:pt idx="248">
                  <c:v>1058.3</c:v>
                </c:pt>
                <c:pt idx="249">
                  <c:v>1058.2</c:v>
                </c:pt>
                <c:pt idx="250">
                  <c:v>1058.0999999999999</c:v>
                </c:pt>
                <c:pt idx="251">
                  <c:v>1057.9000000000001</c:v>
                </c:pt>
                <c:pt idx="252">
                  <c:v>1057.8</c:v>
                </c:pt>
                <c:pt idx="253">
                  <c:v>1057.5999999999999</c:v>
                </c:pt>
                <c:pt idx="254">
                  <c:v>1057.5</c:v>
                </c:pt>
                <c:pt idx="255">
                  <c:v>1057.4000000000001</c:v>
                </c:pt>
                <c:pt idx="256">
                  <c:v>1057.3</c:v>
                </c:pt>
                <c:pt idx="257">
                  <c:v>1057.2</c:v>
                </c:pt>
                <c:pt idx="258">
                  <c:v>1057</c:v>
                </c:pt>
                <c:pt idx="259">
                  <c:v>1056.9000000000001</c:v>
                </c:pt>
                <c:pt idx="260">
                  <c:v>1056.8</c:v>
                </c:pt>
                <c:pt idx="261">
                  <c:v>1056.7</c:v>
                </c:pt>
                <c:pt idx="262">
                  <c:v>1056.5999999999999</c:v>
                </c:pt>
                <c:pt idx="263">
                  <c:v>1056.5</c:v>
                </c:pt>
                <c:pt idx="264">
                  <c:v>1056.4000000000001</c:v>
                </c:pt>
                <c:pt idx="265">
                  <c:v>1056.3</c:v>
                </c:pt>
                <c:pt idx="266">
                  <c:v>1056.2</c:v>
                </c:pt>
                <c:pt idx="267">
                  <c:v>1056.0999999999999</c:v>
                </c:pt>
                <c:pt idx="268">
                  <c:v>1056</c:v>
                </c:pt>
                <c:pt idx="269">
                  <c:v>1055.9000000000001</c:v>
                </c:pt>
                <c:pt idx="270">
                  <c:v>1055.8</c:v>
                </c:pt>
                <c:pt idx="271">
                  <c:v>1055.8</c:v>
                </c:pt>
                <c:pt idx="272">
                  <c:v>1055.7</c:v>
                </c:pt>
                <c:pt idx="273">
                  <c:v>1055.5999999999999</c:v>
                </c:pt>
                <c:pt idx="274">
                  <c:v>1055.5</c:v>
                </c:pt>
                <c:pt idx="275">
                  <c:v>1055.4000000000001</c:v>
                </c:pt>
                <c:pt idx="276">
                  <c:v>1055.3</c:v>
                </c:pt>
                <c:pt idx="277">
                  <c:v>1055.3</c:v>
                </c:pt>
                <c:pt idx="278">
                  <c:v>1055.2</c:v>
                </c:pt>
                <c:pt idx="279">
                  <c:v>1055.0999999999999</c:v>
                </c:pt>
                <c:pt idx="280">
                  <c:v>1055</c:v>
                </c:pt>
                <c:pt idx="281">
                  <c:v>1054.9000000000001</c:v>
                </c:pt>
                <c:pt idx="282">
                  <c:v>1054.9000000000001</c:v>
                </c:pt>
                <c:pt idx="283">
                  <c:v>1054.8</c:v>
                </c:pt>
                <c:pt idx="284">
                  <c:v>1054.7</c:v>
                </c:pt>
                <c:pt idx="285">
                  <c:v>1054.7</c:v>
                </c:pt>
                <c:pt idx="286">
                  <c:v>1054.5999999999999</c:v>
                </c:pt>
                <c:pt idx="287">
                  <c:v>1054.5</c:v>
                </c:pt>
                <c:pt idx="288">
                  <c:v>1054.5</c:v>
                </c:pt>
                <c:pt idx="289">
                  <c:v>1054.4000000000001</c:v>
                </c:pt>
                <c:pt idx="290">
                  <c:v>1054.3</c:v>
                </c:pt>
                <c:pt idx="291">
                  <c:v>1054.3</c:v>
                </c:pt>
                <c:pt idx="292">
                  <c:v>1054.2</c:v>
                </c:pt>
                <c:pt idx="293">
                  <c:v>1054.0999999999999</c:v>
                </c:pt>
                <c:pt idx="294">
                  <c:v>1054.0999999999999</c:v>
                </c:pt>
                <c:pt idx="295">
                  <c:v>1054</c:v>
                </c:pt>
                <c:pt idx="296">
                  <c:v>1054</c:v>
                </c:pt>
                <c:pt idx="297">
                  <c:v>1053.9000000000001</c:v>
                </c:pt>
                <c:pt idx="298">
                  <c:v>1053.8</c:v>
                </c:pt>
                <c:pt idx="299">
                  <c:v>1053.8</c:v>
                </c:pt>
                <c:pt idx="300">
                  <c:v>1053.7</c:v>
                </c:pt>
                <c:pt idx="301">
                  <c:v>1053.5999999999999</c:v>
                </c:pt>
                <c:pt idx="302">
                  <c:v>1053.5999999999999</c:v>
                </c:pt>
                <c:pt idx="303">
                  <c:v>1053.5</c:v>
                </c:pt>
                <c:pt idx="304">
                  <c:v>1053.5</c:v>
                </c:pt>
                <c:pt idx="305">
                  <c:v>1053.4000000000001</c:v>
                </c:pt>
                <c:pt idx="306">
                  <c:v>1053.3</c:v>
                </c:pt>
                <c:pt idx="307">
                  <c:v>1053.3</c:v>
                </c:pt>
                <c:pt idx="308">
                  <c:v>1053.2</c:v>
                </c:pt>
                <c:pt idx="309">
                  <c:v>1053.2</c:v>
                </c:pt>
                <c:pt idx="310">
                  <c:v>1053.0999999999999</c:v>
                </c:pt>
                <c:pt idx="311">
                  <c:v>1053</c:v>
                </c:pt>
                <c:pt idx="312">
                  <c:v>1053</c:v>
                </c:pt>
                <c:pt idx="313">
                  <c:v>1052.9000000000001</c:v>
                </c:pt>
                <c:pt idx="314">
                  <c:v>1052.9000000000001</c:v>
                </c:pt>
                <c:pt idx="315">
                  <c:v>1052.8</c:v>
                </c:pt>
                <c:pt idx="316">
                  <c:v>1052.8</c:v>
                </c:pt>
                <c:pt idx="317">
                  <c:v>1052.7</c:v>
                </c:pt>
                <c:pt idx="318">
                  <c:v>1052.7</c:v>
                </c:pt>
                <c:pt idx="319">
                  <c:v>1052.5999999999999</c:v>
                </c:pt>
                <c:pt idx="320">
                  <c:v>1052.5999999999999</c:v>
                </c:pt>
                <c:pt idx="321">
                  <c:v>1052.5</c:v>
                </c:pt>
                <c:pt idx="322">
                  <c:v>1052.5</c:v>
                </c:pt>
                <c:pt idx="323">
                  <c:v>1052.4000000000001</c:v>
                </c:pt>
                <c:pt idx="324">
                  <c:v>1052.4000000000001</c:v>
                </c:pt>
                <c:pt idx="325">
                  <c:v>1052.3</c:v>
                </c:pt>
                <c:pt idx="326">
                  <c:v>1052.3</c:v>
                </c:pt>
                <c:pt idx="327">
                  <c:v>1052.2</c:v>
                </c:pt>
                <c:pt idx="328">
                  <c:v>1052.2</c:v>
                </c:pt>
                <c:pt idx="329">
                  <c:v>1052.0999999999999</c:v>
                </c:pt>
                <c:pt idx="330">
                  <c:v>1052.0999999999999</c:v>
                </c:pt>
                <c:pt idx="331">
                  <c:v>1052</c:v>
                </c:pt>
                <c:pt idx="332">
                  <c:v>1052</c:v>
                </c:pt>
                <c:pt idx="333">
                  <c:v>1051.9000000000001</c:v>
                </c:pt>
                <c:pt idx="334">
                  <c:v>1051.9000000000001</c:v>
                </c:pt>
                <c:pt idx="335">
                  <c:v>1051.8</c:v>
                </c:pt>
                <c:pt idx="336">
                  <c:v>1051.8</c:v>
                </c:pt>
                <c:pt idx="337">
                  <c:v>1051.7</c:v>
                </c:pt>
                <c:pt idx="338">
                  <c:v>1051.7</c:v>
                </c:pt>
                <c:pt idx="339">
                  <c:v>1051.5999999999999</c:v>
                </c:pt>
                <c:pt idx="340">
                  <c:v>1051.5999999999999</c:v>
                </c:pt>
                <c:pt idx="341">
                  <c:v>1051.5</c:v>
                </c:pt>
                <c:pt idx="342">
                  <c:v>1051.5</c:v>
                </c:pt>
                <c:pt idx="343">
                  <c:v>1051.4000000000001</c:v>
                </c:pt>
                <c:pt idx="344">
                  <c:v>1051.4000000000001</c:v>
                </c:pt>
                <c:pt idx="345">
                  <c:v>1051.3</c:v>
                </c:pt>
                <c:pt idx="346">
                  <c:v>1051.3</c:v>
                </c:pt>
                <c:pt idx="347">
                  <c:v>1051.2</c:v>
                </c:pt>
                <c:pt idx="348">
                  <c:v>1051.2</c:v>
                </c:pt>
                <c:pt idx="349">
                  <c:v>1051.0999999999999</c:v>
                </c:pt>
                <c:pt idx="350">
                  <c:v>1051.0999999999999</c:v>
                </c:pt>
                <c:pt idx="351">
                  <c:v>1051</c:v>
                </c:pt>
                <c:pt idx="352">
                  <c:v>1051</c:v>
                </c:pt>
                <c:pt idx="353">
                  <c:v>1050.9000000000001</c:v>
                </c:pt>
                <c:pt idx="354">
                  <c:v>1050.9000000000001</c:v>
                </c:pt>
                <c:pt idx="355">
                  <c:v>1050.8</c:v>
                </c:pt>
                <c:pt idx="356">
                  <c:v>1050.8</c:v>
                </c:pt>
                <c:pt idx="357">
                  <c:v>1050.7</c:v>
                </c:pt>
                <c:pt idx="358">
                  <c:v>1050.7</c:v>
                </c:pt>
                <c:pt idx="359">
                  <c:v>1050.5999999999999</c:v>
                </c:pt>
                <c:pt idx="360">
                  <c:v>1050.5999999999999</c:v>
                </c:pt>
                <c:pt idx="361">
                  <c:v>1050.5</c:v>
                </c:pt>
                <c:pt idx="362">
                  <c:v>1050.5</c:v>
                </c:pt>
                <c:pt idx="363">
                  <c:v>1050.4000000000001</c:v>
                </c:pt>
                <c:pt idx="364">
                  <c:v>1050.4000000000001</c:v>
                </c:pt>
                <c:pt idx="365">
                  <c:v>1050.3</c:v>
                </c:pt>
                <c:pt idx="366">
                  <c:v>1050.3</c:v>
                </c:pt>
                <c:pt idx="367">
                  <c:v>1050.2</c:v>
                </c:pt>
                <c:pt idx="368">
                  <c:v>1050.2</c:v>
                </c:pt>
                <c:pt idx="369">
                  <c:v>1050.0999999999999</c:v>
                </c:pt>
                <c:pt idx="370">
                  <c:v>1050.0999999999999</c:v>
                </c:pt>
                <c:pt idx="371">
                  <c:v>1050</c:v>
                </c:pt>
                <c:pt idx="372">
                  <c:v>1050</c:v>
                </c:pt>
                <c:pt idx="373">
                  <c:v>1049.9000000000001</c:v>
                </c:pt>
                <c:pt idx="374">
                  <c:v>1049.9000000000001</c:v>
                </c:pt>
                <c:pt idx="375">
                  <c:v>1049.8</c:v>
                </c:pt>
                <c:pt idx="376">
                  <c:v>1049.8</c:v>
                </c:pt>
                <c:pt idx="377">
                  <c:v>1049.7</c:v>
                </c:pt>
                <c:pt idx="378">
                  <c:v>1049.7</c:v>
                </c:pt>
                <c:pt idx="379">
                  <c:v>1049.5999999999999</c:v>
                </c:pt>
                <c:pt idx="380">
                  <c:v>1049.5999999999999</c:v>
                </c:pt>
                <c:pt idx="381">
                  <c:v>1049.5</c:v>
                </c:pt>
                <c:pt idx="382">
                  <c:v>1049.5</c:v>
                </c:pt>
                <c:pt idx="383">
                  <c:v>1049.4000000000001</c:v>
                </c:pt>
                <c:pt idx="384">
                  <c:v>1049.4000000000001</c:v>
                </c:pt>
                <c:pt idx="385">
                  <c:v>1049.3</c:v>
                </c:pt>
                <c:pt idx="386">
                  <c:v>1049.3</c:v>
                </c:pt>
                <c:pt idx="387">
                  <c:v>1049.2</c:v>
                </c:pt>
                <c:pt idx="388">
                  <c:v>1049.0999999999999</c:v>
                </c:pt>
                <c:pt idx="389">
                  <c:v>1049.0999999999999</c:v>
                </c:pt>
                <c:pt idx="390">
                  <c:v>1049</c:v>
                </c:pt>
                <c:pt idx="391">
                  <c:v>1049</c:v>
                </c:pt>
                <c:pt idx="392">
                  <c:v>1048.9000000000001</c:v>
                </c:pt>
                <c:pt idx="393">
                  <c:v>1048.9000000000001</c:v>
                </c:pt>
                <c:pt idx="394">
                  <c:v>1048.8</c:v>
                </c:pt>
                <c:pt idx="395">
                  <c:v>1048.8</c:v>
                </c:pt>
                <c:pt idx="396">
                  <c:v>1048.7</c:v>
                </c:pt>
                <c:pt idx="397">
                  <c:v>1048.7</c:v>
                </c:pt>
                <c:pt idx="398">
                  <c:v>1048.5999999999999</c:v>
                </c:pt>
                <c:pt idx="399">
                  <c:v>1048.5999999999999</c:v>
                </c:pt>
                <c:pt idx="400">
                  <c:v>1048.5</c:v>
                </c:pt>
                <c:pt idx="401">
                  <c:v>1048.4000000000001</c:v>
                </c:pt>
                <c:pt idx="402">
                  <c:v>1048.4000000000001</c:v>
                </c:pt>
                <c:pt idx="403">
                  <c:v>1048.3</c:v>
                </c:pt>
                <c:pt idx="404">
                  <c:v>1048.3</c:v>
                </c:pt>
                <c:pt idx="405">
                  <c:v>1048.2</c:v>
                </c:pt>
                <c:pt idx="406">
                  <c:v>1048.2</c:v>
                </c:pt>
                <c:pt idx="407">
                  <c:v>1048.0999999999999</c:v>
                </c:pt>
                <c:pt idx="408">
                  <c:v>1048.0999999999999</c:v>
                </c:pt>
                <c:pt idx="409">
                  <c:v>1048</c:v>
                </c:pt>
                <c:pt idx="410">
                  <c:v>1048</c:v>
                </c:pt>
                <c:pt idx="411">
                  <c:v>1047.9000000000001</c:v>
                </c:pt>
                <c:pt idx="412">
                  <c:v>1047.8</c:v>
                </c:pt>
                <c:pt idx="413">
                  <c:v>1047.8</c:v>
                </c:pt>
                <c:pt idx="414">
                  <c:v>1047.7</c:v>
                </c:pt>
                <c:pt idx="415">
                  <c:v>1047.7</c:v>
                </c:pt>
                <c:pt idx="416">
                  <c:v>1047.5999999999999</c:v>
                </c:pt>
                <c:pt idx="417">
                  <c:v>1047.5999999999999</c:v>
                </c:pt>
                <c:pt idx="418">
                  <c:v>1047.5</c:v>
                </c:pt>
                <c:pt idx="419">
                  <c:v>1047.5</c:v>
                </c:pt>
                <c:pt idx="420">
                  <c:v>1047.4000000000001</c:v>
                </c:pt>
                <c:pt idx="421">
                  <c:v>1047.3</c:v>
                </c:pt>
                <c:pt idx="422">
                  <c:v>1047.3</c:v>
                </c:pt>
                <c:pt idx="423">
                  <c:v>1047.2</c:v>
                </c:pt>
                <c:pt idx="424">
                  <c:v>1047.2</c:v>
                </c:pt>
                <c:pt idx="425">
                  <c:v>1047.0999999999999</c:v>
                </c:pt>
                <c:pt idx="426">
                  <c:v>1047.0999999999999</c:v>
                </c:pt>
                <c:pt idx="427">
                  <c:v>1047</c:v>
                </c:pt>
                <c:pt idx="428">
                  <c:v>1046.9000000000001</c:v>
                </c:pt>
                <c:pt idx="429">
                  <c:v>1046.9000000000001</c:v>
                </c:pt>
                <c:pt idx="430">
                  <c:v>1046.8</c:v>
                </c:pt>
                <c:pt idx="431">
                  <c:v>1046.8</c:v>
                </c:pt>
                <c:pt idx="432">
                  <c:v>1046.7</c:v>
                </c:pt>
                <c:pt idx="433">
                  <c:v>1046.7</c:v>
                </c:pt>
                <c:pt idx="434">
                  <c:v>1046.5999999999999</c:v>
                </c:pt>
                <c:pt idx="435">
                  <c:v>1046.5999999999999</c:v>
                </c:pt>
                <c:pt idx="436">
                  <c:v>1046.5</c:v>
                </c:pt>
                <c:pt idx="437">
                  <c:v>1046.4000000000001</c:v>
                </c:pt>
                <c:pt idx="438">
                  <c:v>1046.4000000000001</c:v>
                </c:pt>
                <c:pt idx="439">
                  <c:v>1046.3</c:v>
                </c:pt>
                <c:pt idx="440">
                  <c:v>1046.3</c:v>
                </c:pt>
                <c:pt idx="441">
                  <c:v>1046.2</c:v>
                </c:pt>
                <c:pt idx="442">
                  <c:v>1046.2</c:v>
                </c:pt>
                <c:pt idx="443">
                  <c:v>1046.0999999999999</c:v>
                </c:pt>
                <c:pt idx="444">
                  <c:v>1046</c:v>
                </c:pt>
                <c:pt idx="445">
                  <c:v>1046</c:v>
                </c:pt>
                <c:pt idx="446">
                  <c:v>1045.9000000000001</c:v>
                </c:pt>
                <c:pt idx="447">
                  <c:v>1045.9000000000001</c:v>
                </c:pt>
                <c:pt idx="448">
                  <c:v>1045.8</c:v>
                </c:pt>
                <c:pt idx="449">
                  <c:v>1045.8</c:v>
                </c:pt>
                <c:pt idx="450">
                  <c:v>1045.7</c:v>
                </c:pt>
                <c:pt idx="451">
                  <c:v>1045.7</c:v>
                </c:pt>
                <c:pt idx="452">
                  <c:v>1045.5999999999999</c:v>
                </c:pt>
                <c:pt idx="453">
                  <c:v>1045.5</c:v>
                </c:pt>
                <c:pt idx="454">
                  <c:v>1045.5</c:v>
                </c:pt>
                <c:pt idx="455">
                  <c:v>1045.4000000000001</c:v>
                </c:pt>
                <c:pt idx="456">
                  <c:v>1045.4000000000001</c:v>
                </c:pt>
                <c:pt idx="457">
                  <c:v>1045.3</c:v>
                </c:pt>
                <c:pt idx="458">
                  <c:v>1045.2</c:v>
                </c:pt>
                <c:pt idx="459">
                  <c:v>1045.2</c:v>
                </c:pt>
                <c:pt idx="460">
                  <c:v>1045.0999999999999</c:v>
                </c:pt>
                <c:pt idx="461">
                  <c:v>1045.0999999999999</c:v>
                </c:pt>
                <c:pt idx="462">
                  <c:v>1045</c:v>
                </c:pt>
                <c:pt idx="463">
                  <c:v>1044.9000000000001</c:v>
                </c:pt>
                <c:pt idx="464">
                  <c:v>1044.9000000000001</c:v>
                </c:pt>
                <c:pt idx="465">
                  <c:v>1044.8</c:v>
                </c:pt>
                <c:pt idx="466">
                  <c:v>1044.8</c:v>
                </c:pt>
                <c:pt idx="467">
                  <c:v>1044.7</c:v>
                </c:pt>
                <c:pt idx="468">
                  <c:v>1044.5999999999999</c:v>
                </c:pt>
                <c:pt idx="469">
                  <c:v>1044.5999999999999</c:v>
                </c:pt>
                <c:pt idx="470">
                  <c:v>1044.5</c:v>
                </c:pt>
                <c:pt idx="471">
                  <c:v>1044.5</c:v>
                </c:pt>
                <c:pt idx="472">
                  <c:v>1044.4000000000001</c:v>
                </c:pt>
                <c:pt idx="473">
                  <c:v>1044.3</c:v>
                </c:pt>
                <c:pt idx="474">
                  <c:v>1044.3</c:v>
                </c:pt>
                <c:pt idx="475">
                  <c:v>1044.2</c:v>
                </c:pt>
                <c:pt idx="476">
                  <c:v>1044.2</c:v>
                </c:pt>
                <c:pt idx="477">
                  <c:v>1044.0999999999999</c:v>
                </c:pt>
                <c:pt idx="478">
                  <c:v>1044</c:v>
                </c:pt>
                <c:pt idx="479">
                  <c:v>1044</c:v>
                </c:pt>
                <c:pt idx="480">
                  <c:v>1043.9000000000001</c:v>
                </c:pt>
                <c:pt idx="481">
                  <c:v>1043.9000000000001</c:v>
                </c:pt>
                <c:pt idx="482">
                  <c:v>1043.8</c:v>
                </c:pt>
                <c:pt idx="483">
                  <c:v>1043.7</c:v>
                </c:pt>
                <c:pt idx="484">
                  <c:v>1043.7</c:v>
                </c:pt>
                <c:pt idx="485">
                  <c:v>1043.5999999999999</c:v>
                </c:pt>
                <c:pt idx="486">
                  <c:v>1043.5999999999999</c:v>
                </c:pt>
                <c:pt idx="487">
                  <c:v>1043.5</c:v>
                </c:pt>
                <c:pt idx="488">
                  <c:v>1043.4000000000001</c:v>
                </c:pt>
                <c:pt idx="489">
                  <c:v>1043.4000000000001</c:v>
                </c:pt>
                <c:pt idx="490">
                  <c:v>1043.3</c:v>
                </c:pt>
                <c:pt idx="491">
                  <c:v>1043.2</c:v>
                </c:pt>
                <c:pt idx="492">
                  <c:v>1043.2</c:v>
                </c:pt>
                <c:pt idx="493">
                  <c:v>1043.0999999999999</c:v>
                </c:pt>
                <c:pt idx="494">
                  <c:v>1043.0999999999999</c:v>
                </c:pt>
                <c:pt idx="495">
                  <c:v>1043</c:v>
                </c:pt>
                <c:pt idx="496">
                  <c:v>1042.9000000000001</c:v>
                </c:pt>
                <c:pt idx="497">
                  <c:v>1042.9000000000001</c:v>
                </c:pt>
                <c:pt idx="498">
                  <c:v>1042.8</c:v>
                </c:pt>
                <c:pt idx="499">
                  <c:v>1042.8</c:v>
                </c:pt>
                <c:pt idx="500">
                  <c:v>1042.7</c:v>
                </c:pt>
                <c:pt idx="501">
                  <c:v>1042.5999999999999</c:v>
                </c:pt>
                <c:pt idx="502">
                  <c:v>1042.5999999999999</c:v>
                </c:pt>
                <c:pt idx="503">
                  <c:v>1042.5</c:v>
                </c:pt>
                <c:pt idx="504">
                  <c:v>1042.5</c:v>
                </c:pt>
                <c:pt idx="505">
                  <c:v>1042.4000000000001</c:v>
                </c:pt>
                <c:pt idx="506">
                  <c:v>1042.3</c:v>
                </c:pt>
                <c:pt idx="507">
                  <c:v>1042.3</c:v>
                </c:pt>
                <c:pt idx="508">
                  <c:v>1042.2</c:v>
                </c:pt>
                <c:pt idx="509">
                  <c:v>1042.0999999999999</c:v>
                </c:pt>
                <c:pt idx="510">
                  <c:v>1042.0999999999999</c:v>
                </c:pt>
                <c:pt idx="511">
                  <c:v>1042</c:v>
                </c:pt>
                <c:pt idx="512">
                  <c:v>1042</c:v>
                </c:pt>
                <c:pt idx="513">
                  <c:v>1041.9000000000001</c:v>
                </c:pt>
                <c:pt idx="514">
                  <c:v>1041.8</c:v>
                </c:pt>
                <c:pt idx="515">
                  <c:v>1041.8</c:v>
                </c:pt>
                <c:pt idx="516">
                  <c:v>1041.7</c:v>
                </c:pt>
                <c:pt idx="517">
                  <c:v>1041.5999999999999</c:v>
                </c:pt>
                <c:pt idx="518">
                  <c:v>1041.5999999999999</c:v>
                </c:pt>
                <c:pt idx="519">
                  <c:v>1041.5</c:v>
                </c:pt>
                <c:pt idx="520">
                  <c:v>1041.5</c:v>
                </c:pt>
                <c:pt idx="521">
                  <c:v>1041.4000000000001</c:v>
                </c:pt>
                <c:pt idx="522">
                  <c:v>1041.3</c:v>
                </c:pt>
                <c:pt idx="523">
                  <c:v>1041.3</c:v>
                </c:pt>
                <c:pt idx="524">
                  <c:v>1041.2</c:v>
                </c:pt>
                <c:pt idx="525">
                  <c:v>1041.0999999999999</c:v>
                </c:pt>
                <c:pt idx="526">
                  <c:v>1041.0999999999999</c:v>
                </c:pt>
                <c:pt idx="527">
                  <c:v>1041</c:v>
                </c:pt>
                <c:pt idx="528">
                  <c:v>1040.9000000000001</c:v>
                </c:pt>
                <c:pt idx="529">
                  <c:v>1040.9000000000001</c:v>
                </c:pt>
                <c:pt idx="530">
                  <c:v>1040.8</c:v>
                </c:pt>
                <c:pt idx="531">
                  <c:v>1040.7</c:v>
                </c:pt>
                <c:pt idx="532">
                  <c:v>1040.7</c:v>
                </c:pt>
                <c:pt idx="533">
                  <c:v>1040.5999999999999</c:v>
                </c:pt>
                <c:pt idx="534">
                  <c:v>1040.5</c:v>
                </c:pt>
                <c:pt idx="535">
                  <c:v>1040.5</c:v>
                </c:pt>
                <c:pt idx="536">
                  <c:v>1040.4000000000001</c:v>
                </c:pt>
                <c:pt idx="537">
                  <c:v>1040.3</c:v>
                </c:pt>
                <c:pt idx="538">
                  <c:v>1040.3</c:v>
                </c:pt>
                <c:pt idx="539">
                  <c:v>1040.2</c:v>
                </c:pt>
                <c:pt idx="540">
                  <c:v>1040.2</c:v>
                </c:pt>
                <c:pt idx="541">
                  <c:v>1040.0999999999999</c:v>
                </c:pt>
                <c:pt idx="542">
                  <c:v>1040</c:v>
                </c:pt>
                <c:pt idx="543">
                  <c:v>1040</c:v>
                </c:pt>
                <c:pt idx="544">
                  <c:v>1039.9000000000001</c:v>
                </c:pt>
                <c:pt idx="545">
                  <c:v>1039.8</c:v>
                </c:pt>
                <c:pt idx="546">
                  <c:v>1039.8</c:v>
                </c:pt>
                <c:pt idx="547">
                  <c:v>1039.7</c:v>
                </c:pt>
                <c:pt idx="548">
                  <c:v>1039.5999999999999</c:v>
                </c:pt>
                <c:pt idx="549">
                  <c:v>1039.5999999999999</c:v>
                </c:pt>
                <c:pt idx="550">
                  <c:v>1039.5</c:v>
                </c:pt>
                <c:pt idx="551">
                  <c:v>1039.4000000000001</c:v>
                </c:pt>
                <c:pt idx="552">
                  <c:v>1039.4000000000001</c:v>
                </c:pt>
                <c:pt idx="553">
                  <c:v>1039.3</c:v>
                </c:pt>
                <c:pt idx="554">
                  <c:v>1039.2</c:v>
                </c:pt>
                <c:pt idx="555">
                  <c:v>1039.2</c:v>
                </c:pt>
                <c:pt idx="556">
                  <c:v>1039.0999999999999</c:v>
                </c:pt>
                <c:pt idx="557">
                  <c:v>1039</c:v>
                </c:pt>
                <c:pt idx="558">
                  <c:v>1039</c:v>
                </c:pt>
                <c:pt idx="559">
                  <c:v>1038.9000000000001</c:v>
                </c:pt>
                <c:pt idx="560">
                  <c:v>1038.8</c:v>
                </c:pt>
                <c:pt idx="561">
                  <c:v>1038.8</c:v>
                </c:pt>
                <c:pt idx="562">
                  <c:v>1038.7</c:v>
                </c:pt>
                <c:pt idx="563">
                  <c:v>1038.7</c:v>
                </c:pt>
                <c:pt idx="564">
                  <c:v>1038.5999999999999</c:v>
                </c:pt>
                <c:pt idx="565">
                  <c:v>1038.5</c:v>
                </c:pt>
                <c:pt idx="566">
                  <c:v>1038.5</c:v>
                </c:pt>
                <c:pt idx="567">
                  <c:v>1038.4000000000001</c:v>
                </c:pt>
                <c:pt idx="568">
                  <c:v>1038.3</c:v>
                </c:pt>
                <c:pt idx="569">
                  <c:v>1038.3</c:v>
                </c:pt>
                <c:pt idx="570">
                  <c:v>1038.2</c:v>
                </c:pt>
                <c:pt idx="571">
                  <c:v>1038.0999999999999</c:v>
                </c:pt>
                <c:pt idx="572">
                  <c:v>1038</c:v>
                </c:pt>
                <c:pt idx="573">
                  <c:v>1038</c:v>
                </c:pt>
                <c:pt idx="574">
                  <c:v>1037.9000000000001</c:v>
                </c:pt>
                <c:pt idx="575">
                  <c:v>1037.8</c:v>
                </c:pt>
                <c:pt idx="576">
                  <c:v>1037.8</c:v>
                </c:pt>
                <c:pt idx="577">
                  <c:v>1037.7</c:v>
                </c:pt>
                <c:pt idx="578">
                  <c:v>1037.5999999999999</c:v>
                </c:pt>
                <c:pt idx="579">
                  <c:v>1037.5999999999999</c:v>
                </c:pt>
                <c:pt idx="580">
                  <c:v>1037.5</c:v>
                </c:pt>
                <c:pt idx="581">
                  <c:v>1037.4000000000001</c:v>
                </c:pt>
                <c:pt idx="582">
                  <c:v>1037.4000000000001</c:v>
                </c:pt>
                <c:pt idx="583">
                  <c:v>1037.3</c:v>
                </c:pt>
                <c:pt idx="584">
                  <c:v>1037.2</c:v>
                </c:pt>
                <c:pt idx="585">
                  <c:v>1037.2</c:v>
                </c:pt>
                <c:pt idx="586">
                  <c:v>1037.0999999999999</c:v>
                </c:pt>
                <c:pt idx="587">
                  <c:v>1037</c:v>
                </c:pt>
                <c:pt idx="588">
                  <c:v>1036.9000000000001</c:v>
                </c:pt>
                <c:pt idx="589">
                  <c:v>1036.9000000000001</c:v>
                </c:pt>
                <c:pt idx="590">
                  <c:v>1036.8</c:v>
                </c:pt>
                <c:pt idx="591">
                  <c:v>1036.7</c:v>
                </c:pt>
                <c:pt idx="592">
                  <c:v>1036.7</c:v>
                </c:pt>
                <c:pt idx="593">
                  <c:v>1036.5999999999999</c:v>
                </c:pt>
                <c:pt idx="594">
                  <c:v>1036.5</c:v>
                </c:pt>
                <c:pt idx="595">
                  <c:v>1036.5</c:v>
                </c:pt>
                <c:pt idx="596">
                  <c:v>1036.4000000000001</c:v>
                </c:pt>
                <c:pt idx="597">
                  <c:v>1036.3</c:v>
                </c:pt>
                <c:pt idx="598">
                  <c:v>1036.3</c:v>
                </c:pt>
                <c:pt idx="599">
                  <c:v>1036.2</c:v>
                </c:pt>
                <c:pt idx="600">
                  <c:v>1036.0999999999999</c:v>
                </c:pt>
                <c:pt idx="601">
                  <c:v>1036.0999999999999</c:v>
                </c:pt>
                <c:pt idx="602">
                  <c:v>1036</c:v>
                </c:pt>
                <c:pt idx="603">
                  <c:v>1035.9000000000001</c:v>
                </c:pt>
                <c:pt idx="604">
                  <c:v>1035.8</c:v>
                </c:pt>
                <c:pt idx="605">
                  <c:v>1035.8</c:v>
                </c:pt>
                <c:pt idx="606">
                  <c:v>1035.7</c:v>
                </c:pt>
                <c:pt idx="607">
                  <c:v>1035.5999999999999</c:v>
                </c:pt>
                <c:pt idx="608">
                  <c:v>1035.5999999999999</c:v>
                </c:pt>
                <c:pt idx="609">
                  <c:v>1035.5</c:v>
                </c:pt>
                <c:pt idx="610">
                  <c:v>1035.4000000000001</c:v>
                </c:pt>
                <c:pt idx="611">
                  <c:v>1035.4000000000001</c:v>
                </c:pt>
                <c:pt idx="612">
                  <c:v>1035.3</c:v>
                </c:pt>
                <c:pt idx="613">
                  <c:v>1035.2</c:v>
                </c:pt>
                <c:pt idx="614">
                  <c:v>1035.0999999999999</c:v>
                </c:pt>
                <c:pt idx="615">
                  <c:v>1035.0999999999999</c:v>
                </c:pt>
                <c:pt idx="616">
                  <c:v>1035</c:v>
                </c:pt>
                <c:pt idx="617">
                  <c:v>1034.9000000000001</c:v>
                </c:pt>
                <c:pt idx="618">
                  <c:v>1034.9000000000001</c:v>
                </c:pt>
                <c:pt idx="619">
                  <c:v>1034.8</c:v>
                </c:pt>
                <c:pt idx="620">
                  <c:v>1034.7</c:v>
                </c:pt>
                <c:pt idx="621">
                  <c:v>1034.5999999999999</c:v>
                </c:pt>
                <c:pt idx="622">
                  <c:v>1034.5999999999999</c:v>
                </c:pt>
                <c:pt idx="623">
                  <c:v>1034.5</c:v>
                </c:pt>
                <c:pt idx="624">
                  <c:v>1034.4000000000001</c:v>
                </c:pt>
                <c:pt idx="625">
                  <c:v>1034.4000000000001</c:v>
                </c:pt>
                <c:pt idx="626">
                  <c:v>1034.3</c:v>
                </c:pt>
                <c:pt idx="627">
                  <c:v>1034.2</c:v>
                </c:pt>
                <c:pt idx="628">
                  <c:v>1034.0999999999999</c:v>
                </c:pt>
                <c:pt idx="629">
                  <c:v>1034.0999999999999</c:v>
                </c:pt>
                <c:pt idx="630">
                  <c:v>1034</c:v>
                </c:pt>
                <c:pt idx="631">
                  <c:v>1033.9000000000001</c:v>
                </c:pt>
                <c:pt idx="632">
                  <c:v>1033.8</c:v>
                </c:pt>
                <c:pt idx="633">
                  <c:v>1033.8</c:v>
                </c:pt>
                <c:pt idx="634">
                  <c:v>1033.7</c:v>
                </c:pt>
                <c:pt idx="635">
                  <c:v>1033.5999999999999</c:v>
                </c:pt>
                <c:pt idx="636">
                  <c:v>1033.5999999999999</c:v>
                </c:pt>
                <c:pt idx="637">
                  <c:v>1033.5</c:v>
                </c:pt>
                <c:pt idx="638">
                  <c:v>1033.4000000000001</c:v>
                </c:pt>
                <c:pt idx="639">
                  <c:v>1033.3</c:v>
                </c:pt>
                <c:pt idx="640">
                  <c:v>1033.3</c:v>
                </c:pt>
                <c:pt idx="641">
                  <c:v>1033.2</c:v>
                </c:pt>
                <c:pt idx="642">
                  <c:v>1033.0999999999999</c:v>
                </c:pt>
                <c:pt idx="643">
                  <c:v>1033.0999999999999</c:v>
                </c:pt>
                <c:pt idx="644">
                  <c:v>1033</c:v>
                </c:pt>
                <c:pt idx="645">
                  <c:v>1032.9000000000001</c:v>
                </c:pt>
                <c:pt idx="646">
                  <c:v>1032.8</c:v>
                </c:pt>
                <c:pt idx="647">
                  <c:v>1032.8</c:v>
                </c:pt>
                <c:pt idx="648">
                  <c:v>1032.7</c:v>
                </c:pt>
                <c:pt idx="649">
                  <c:v>1032.5999999999999</c:v>
                </c:pt>
                <c:pt idx="650">
                  <c:v>1032.5</c:v>
                </c:pt>
                <c:pt idx="651">
                  <c:v>1032.5</c:v>
                </c:pt>
                <c:pt idx="652">
                  <c:v>1032.4000000000001</c:v>
                </c:pt>
                <c:pt idx="653">
                  <c:v>1032.3</c:v>
                </c:pt>
                <c:pt idx="654">
                  <c:v>1032.3</c:v>
                </c:pt>
                <c:pt idx="655">
                  <c:v>1032.2</c:v>
                </c:pt>
                <c:pt idx="656">
                  <c:v>1032.0999999999999</c:v>
                </c:pt>
                <c:pt idx="657">
                  <c:v>1032</c:v>
                </c:pt>
                <c:pt idx="658">
                  <c:v>1032</c:v>
                </c:pt>
                <c:pt idx="659">
                  <c:v>1031.9000000000001</c:v>
                </c:pt>
                <c:pt idx="660">
                  <c:v>1031.8</c:v>
                </c:pt>
                <c:pt idx="661">
                  <c:v>1031.7</c:v>
                </c:pt>
                <c:pt idx="662">
                  <c:v>1031.7</c:v>
                </c:pt>
                <c:pt idx="663">
                  <c:v>1031.5999999999999</c:v>
                </c:pt>
                <c:pt idx="664">
                  <c:v>1031.5</c:v>
                </c:pt>
                <c:pt idx="665">
                  <c:v>1031.4000000000001</c:v>
                </c:pt>
                <c:pt idx="666">
                  <c:v>1031.3</c:v>
                </c:pt>
                <c:pt idx="667">
                  <c:v>1031.3</c:v>
                </c:pt>
                <c:pt idx="668">
                  <c:v>1031.2</c:v>
                </c:pt>
                <c:pt idx="669">
                  <c:v>1031.0999999999999</c:v>
                </c:pt>
                <c:pt idx="670">
                  <c:v>1031</c:v>
                </c:pt>
                <c:pt idx="671">
                  <c:v>1031</c:v>
                </c:pt>
                <c:pt idx="672">
                  <c:v>1030.9000000000001</c:v>
                </c:pt>
              </c:numCache>
            </c:numRef>
          </c:yVal>
          <c:smooth val="0"/>
          <c:extLst>
            <c:ext xmlns:c16="http://schemas.microsoft.com/office/drawing/2014/chart" uri="{C3380CC4-5D6E-409C-BE32-E72D297353CC}">
              <c16:uniqueId val="{00000003-4131-4B95-A5BF-CEE2198B4C06}"/>
            </c:ext>
          </c:extLst>
        </c:ser>
        <c:ser>
          <c:idx val="4"/>
          <c:order val="2"/>
          <c:tx>
            <c:strRef>
              <c:f>Plots!$X$4</c:f>
              <c:strCache>
                <c:ptCount val="1"/>
                <c:pt idx="0">
                  <c:v>Maximum</c:v>
                </c:pt>
              </c:strCache>
            </c:strRef>
          </c:tx>
          <c:spPr>
            <a:ln w="19050" cap="rnd">
              <a:solidFill>
                <a:srgbClr val="FF0000"/>
              </a:solidFill>
              <a:prstDash val="dash"/>
              <a:round/>
            </a:ln>
            <a:effectLst/>
          </c:spPr>
          <c:marker>
            <c:symbol val="none"/>
          </c:marker>
          <c:xVal>
            <c:numRef>
              <c:f>Plots!$U$5:$U$677</c:f>
              <c:numCache>
                <c:formatCode>General</c:formatCode>
                <c:ptCount val="673"/>
                <c:pt idx="0">
                  <c:v>0</c:v>
                </c:pt>
                <c:pt idx="1">
                  <c:v>0.25</c:v>
                </c:pt>
                <c:pt idx="2">
                  <c:v>0.5</c:v>
                </c:pt>
                <c:pt idx="3">
                  <c:v>0.75</c:v>
                </c:pt>
                <c:pt idx="4">
                  <c:v>1</c:v>
                </c:pt>
                <c:pt idx="5">
                  <c:v>1.25</c:v>
                </c:pt>
                <c:pt idx="6">
                  <c:v>1.5</c:v>
                </c:pt>
                <c:pt idx="7">
                  <c:v>1.75</c:v>
                </c:pt>
                <c:pt idx="8">
                  <c:v>2</c:v>
                </c:pt>
                <c:pt idx="9">
                  <c:v>2.25</c:v>
                </c:pt>
                <c:pt idx="10">
                  <c:v>2.5</c:v>
                </c:pt>
                <c:pt idx="11">
                  <c:v>2.75</c:v>
                </c:pt>
                <c:pt idx="12">
                  <c:v>3</c:v>
                </c:pt>
                <c:pt idx="13">
                  <c:v>3.25</c:v>
                </c:pt>
                <c:pt idx="14">
                  <c:v>3.5</c:v>
                </c:pt>
                <c:pt idx="15">
                  <c:v>3.75</c:v>
                </c:pt>
                <c:pt idx="16">
                  <c:v>4</c:v>
                </c:pt>
                <c:pt idx="17">
                  <c:v>4.25</c:v>
                </c:pt>
                <c:pt idx="18">
                  <c:v>4.5</c:v>
                </c:pt>
                <c:pt idx="19">
                  <c:v>4.75</c:v>
                </c:pt>
                <c:pt idx="20">
                  <c:v>5</c:v>
                </c:pt>
                <c:pt idx="21">
                  <c:v>5.25</c:v>
                </c:pt>
                <c:pt idx="22">
                  <c:v>5.5</c:v>
                </c:pt>
                <c:pt idx="23">
                  <c:v>5.75</c:v>
                </c:pt>
                <c:pt idx="24">
                  <c:v>6</c:v>
                </c:pt>
                <c:pt idx="25">
                  <c:v>6.25</c:v>
                </c:pt>
                <c:pt idx="26">
                  <c:v>6.5</c:v>
                </c:pt>
                <c:pt idx="27">
                  <c:v>6.75</c:v>
                </c:pt>
                <c:pt idx="28">
                  <c:v>7</c:v>
                </c:pt>
                <c:pt idx="29">
                  <c:v>7.25</c:v>
                </c:pt>
                <c:pt idx="30">
                  <c:v>7.5</c:v>
                </c:pt>
                <c:pt idx="31">
                  <c:v>7.75</c:v>
                </c:pt>
                <c:pt idx="32">
                  <c:v>8</c:v>
                </c:pt>
                <c:pt idx="33">
                  <c:v>8.25</c:v>
                </c:pt>
                <c:pt idx="34">
                  <c:v>8.5</c:v>
                </c:pt>
                <c:pt idx="35">
                  <c:v>8.75</c:v>
                </c:pt>
                <c:pt idx="36">
                  <c:v>9</c:v>
                </c:pt>
                <c:pt idx="37">
                  <c:v>9.25</c:v>
                </c:pt>
                <c:pt idx="38">
                  <c:v>9.5</c:v>
                </c:pt>
                <c:pt idx="39">
                  <c:v>9.75</c:v>
                </c:pt>
                <c:pt idx="40">
                  <c:v>10</c:v>
                </c:pt>
                <c:pt idx="41">
                  <c:v>10.25</c:v>
                </c:pt>
                <c:pt idx="42">
                  <c:v>10.5</c:v>
                </c:pt>
                <c:pt idx="43">
                  <c:v>10.75</c:v>
                </c:pt>
                <c:pt idx="44">
                  <c:v>11</c:v>
                </c:pt>
                <c:pt idx="45">
                  <c:v>11.25</c:v>
                </c:pt>
                <c:pt idx="46">
                  <c:v>11.5</c:v>
                </c:pt>
                <c:pt idx="47">
                  <c:v>11.75</c:v>
                </c:pt>
                <c:pt idx="48">
                  <c:v>12</c:v>
                </c:pt>
                <c:pt idx="49">
                  <c:v>12.25</c:v>
                </c:pt>
                <c:pt idx="50">
                  <c:v>12.5</c:v>
                </c:pt>
                <c:pt idx="51">
                  <c:v>12.75</c:v>
                </c:pt>
                <c:pt idx="52">
                  <c:v>13</c:v>
                </c:pt>
                <c:pt idx="53">
                  <c:v>13.25</c:v>
                </c:pt>
                <c:pt idx="54">
                  <c:v>13.5</c:v>
                </c:pt>
                <c:pt idx="55">
                  <c:v>13.75</c:v>
                </c:pt>
                <c:pt idx="56">
                  <c:v>14</c:v>
                </c:pt>
                <c:pt idx="57">
                  <c:v>14.25</c:v>
                </c:pt>
                <c:pt idx="58">
                  <c:v>14.5</c:v>
                </c:pt>
                <c:pt idx="59">
                  <c:v>14.75</c:v>
                </c:pt>
                <c:pt idx="60">
                  <c:v>15</c:v>
                </c:pt>
                <c:pt idx="61">
                  <c:v>15.25</c:v>
                </c:pt>
                <c:pt idx="62">
                  <c:v>15.5</c:v>
                </c:pt>
                <c:pt idx="63">
                  <c:v>15.75</c:v>
                </c:pt>
                <c:pt idx="64">
                  <c:v>16</c:v>
                </c:pt>
                <c:pt idx="65">
                  <c:v>16.25</c:v>
                </c:pt>
                <c:pt idx="66">
                  <c:v>16.5</c:v>
                </c:pt>
                <c:pt idx="67">
                  <c:v>16.75</c:v>
                </c:pt>
                <c:pt idx="68">
                  <c:v>17</c:v>
                </c:pt>
                <c:pt idx="69">
                  <c:v>17.25</c:v>
                </c:pt>
                <c:pt idx="70">
                  <c:v>17.5</c:v>
                </c:pt>
                <c:pt idx="71">
                  <c:v>17.75</c:v>
                </c:pt>
                <c:pt idx="72">
                  <c:v>18</c:v>
                </c:pt>
                <c:pt idx="73">
                  <c:v>18.25</c:v>
                </c:pt>
                <c:pt idx="74">
                  <c:v>18.5</c:v>
                </c:pt>
                <c:pt idx="75">
                  <c:v>18.75</c:v>
                </c:pt>
                <c:pt idx="76">
                  <c:v>19</c:v>
                </c:pt>
                <c:pt idx="77">
                  <c:v>19.25</c:v>
                </c:pt>
                <c:pt idx="78">
                  <c:v>19.5</c:v>
                </c:pt>
                <c:pt idx="79">
                  <c:v>19.75</c:v>
                </c:pt>
                <c:pt idx="80">
                  <c:v>20</c:v>
                </c:pt>
                <c:pt idx="81">
                  <c:v>20.25</c:v>
                </c:pt>
                <c:pt idx="82">
                  <c:v>20.5</c:v>
                </c:pt>
                <c:pt idx="83">
                  <c:v>20.75</c:v>
                </c:pt>
                <c:pt idx="84">
                  <c:v>21</c:v>
                </c:pt>
                <c:pt idx="85">
                  <c:v>21.25</c:v>
                </c:pt>
                <c:pt idx="86">
                  <c:v>21.5</c:v>
                </c:pt>
                <c:pt idx="87">
                  <c:v>21.75</c:v>
                </c:pt>
                <c:pt idx="88">
                  <c:v>22</c:v>
                </c:pt>
                <c:pt idx="89">
                  <c:v>22.25</c:v>
                </c:pt>
                <c:pt idx="90">
                  <c:v>22.5</c:v>
                </c:pt>
                <c:pt idx="91">
                  <c:v>22.75</c:v>
                </c:pt>
                <c:pt idx="92">
                  <c:v>23</c:v>
                </c:pt>
                <c:pt idx="93">
                  <c:v>23.25</c:v>
                </c:pt>
                <c:pt idx="94">
                  <c:v>23.5</c:v>
                </c:pt>
                <c:pt idx="95">
                  <c:v>23.75</c:v>
                </c:pt>
                <c:pt idx="96">
                  <c:v>24</c:v>
                </c:pt>
                <c:pt idx="97">
                  <c:v>24.25</c:v>
                </c:pt>
                <c:pt idx="98">
                  <c:v>24.5</c:v>
                </c:pt>
                <c:pt idx="99">
                  <c:v>24.75</c:v>
                </c:pt>
                <c:pt idx="100">
                  <c:v>25</c:v>
                </c:pt>
                <c:pt idx="101">
                  <c:v>25.25</c:v>
                </c:pt>
                <c:pt idx="102">
                  <c:v>25.5</c:v>
                </c:pt>
                <c:pt idx="103">
                  <c:v>25.75</c:v>
                </c:pt>
                <c:pt idx="104">
                  <c:v>26</c:v>
                </c:pt>
                <c:pt idx="105">
                  <c:v>26.25</c:v>
                </c:pt>
                <c:pt idx="106">
                  <c:v>26.5</c:v>
                </c:pt>
                <c:pt idx="107">
                  <c:v>26.75</c:v>
                </c:pt>
                <c:pt idx="108">
                  <c:v>27</c:v>
                </c:pt>
                <c:pt idx="109">
                  <c:v>27.25</c:v>
                </c:pt>
                <c:pt idx="110">
                  <c:v>27.5</c:v>
                </c:pt>
                <c:pt idx="111">
                  <c:v>27.75</c:v>
                </c:pt>
                <c:pt idx="112">
                  <c:v>28</c:v>
                </c:pt>
                <c:pt idx="113">
                  <c:v>28.25</c:v>
                </c:pt>
                <c:pt idx="114">
                  <c:v>28.5</c:v>
                </c:pt>
                <c:pt idx="115">
                  <c:v>28.75</c:v>
                </c:pt>
                <c:pt idx="116">
                  <c:v>29</c:v>
                </c:pt>
                <c:pt idx="117">
                  <c:v>29.25</c:v>
                </c:pt>
                <c:pt idx="118">
                  <c:v>29.5</c:v>
                </c:pt>
                <c:pt idx="119">
                  <c:v>29.75</c:v>
                </c:pt>
                <c:pt idx="120">
                  <c:v>30</c:v>
                </c:pt>
                <c:pt idx="121">
                  <c:v>30.25</c:v>
                </c:pt>
                <c:pt idx="122">
                  <c:v>30.5</c:v>
                </c:pt>
                <c:pt idx="123">
                  <c:v>30.75</c:v>
                </c:pt>
                <c:pt idx="124">
                  <c:v>31</c:v>
                </c:pt>
                <c:pt idx="125">
                  <c:v>31.25</c:v>
                </c:pt>
                <c:pt idx="126">
                  <c:v>31.5</c:v>
                </c:pt>
                <c:pt idx="127">
                  <c:v>31.75</c:v>
                </c:pt>
                <c:pt idx="128">
                  <c:v>32</c:v>
                </c:pt>
                <c:pt idx="129">
                  <c:v>32.25</c:v>
                </c:pt>
                <c:pt idx="130">
                  <c:v>32.5</c:v>
                </c:pt>
                <c:pt idx="131">
                  <c:v>32.75</c:v>
                </c:pt>
                <c:pt idx="132">
                  <c:v>33</c:v>
                </c:pt>
                <c:pt idx="133">
                  <c:v>33.25</c:v>
                </c:pt>
                <c:pt idx="134">
                  <c:v>33.5</c:v>
                </c:pt>
                <c:pt idx="135">
                  <c:v>33.75</c:v>
                </c:pt>
                <c:pt idx="136">
                  <c:v>34</c:v>
                </c:pt>
                <c:pt idx="137">
                  <c:v>34.25</c:v>
                </c:pt>
                <c:pt idx="138">
                  <c:v>34.5</c:v>
                </c:pt>
                <c:pt idx="139">
                  <c:v>34.75</c:v>
                </c:pt>
                <c:pt idx="140">
                  <c:v>35</c:v>
                </c:pt>
                <c:pt idx="141">
                  <c:v>35.25</c:v>
                </c:pt>
                <c:pt idx="142">
                  <c:v>35.5</c:v>
                </c:pt>
                <c:pt idx="143">
                  <c:v>35.75</c:v>
                </c:pt>
                <c:pt idx="144">
                  <c:v>36</c:v>
                </c:pt>
                <c:pt idx="145">
                  <c:v>36.25</c:v>
                </c:pt>
                <c:pt idx="146">
                  <c:v>36.5</c:v>
                </c:pt>
                <c:pt idx="147">
                  <c:v>36.75</c:v>
                </c:pt>
                <c:pt idx="148">
                  <c:v>37</c:v>
                </c:pt>
                <c:pt idx="149">
                  <c:v>37.25</c:v>
                </c:pt>
                <c:pt idx="150">
                  <c:v>37.5</c:v>
                </c:pt>
                <c:pt idx="151">
                  <c:v>37.75</c:v>
                </c:pt>
                <c:pt idx="152">
                  <c:v>38</c:v>
                </c:pt>
                <c:pt idx="153">
                  <c:v>38.25</c:v>
                </c:pt>
                <c:pt idx="154">
                  <c:v>38.5</c:v>
                </c:pt>
                <c:pt idx="155">
                  <c:v>38.75</c:v>
                </c:pt>
                <c:pt idx="156">
                  <c:v>39</c:v>
                </c:pt>
                <c:pt idx="157">
                  <c:v>39.25</c:v>
                </c:pt>
                <c:pt idx="158">
                  <c:v>39.5</c:v>
                </c:pt>
                <c:pt idx="159">
                  <c:v>39.75</c:v>
                </c:pt>
                <c:pt idx="160">
                  <c:v>40</c:v>
                </c:pt>
                <c:pt idx="161">
                  <c:v>40.25</c:v>
                </c:pt>
                <c:pt idx="162">
                  <c:v>40.5</c:v>
                </c:pt>
                <c:pt idx="163">
                  <c:v>40.75</c:v>
                </c:pt>
                <c:pt idx="164">
                  <c:v>41</c:v>
                </c:pt>
                <c:pt idx="165">
                  <c:v>41.25</c:v>
                </c:pt>
                <c:pt idx="166">
                  <c:v>41.5</c:v>
                </c:pt>
                <c:pt idx="167">
                  <c:v>41.75</c:v>
                </c:pt>
                <c:pt idx="168">
                  <c:v>42</c:v>
                </c:pt>
                <c:pt idx="169">
                  <c:v>42.25</c:v>
                </c:pt>
                <c:pt idx="170">
                  <c:v>42.5</c:v>
                </c:pt>
                <c:pt idx="171">
                  <c:v>42.75</c:v>
                </c:pt>
                <c:pt idx="172">
                  <c:v>43</c:v>
                </c:pt>
                <c:pt idx="173">
                  <c:v>43.25</c:v>
                </c:pt>
                <c:pt idx="174">
                  <c:v>43.5</c:v>
                </c:pt>
                <c:pt idx="175">
                  <c:v>43.75</c:v>
                </c:pt>
                <c:pt idx="176">
                  <c:v>44</c:v>
                </c:pt>
                <c:pt idx="177">
                  <c:v>44.25</c:v>
                </c:pt>
                <c:pt idx="178">
                  <c:v>44.5</c:v>
                </c:pt>
                <c:pt idx="179">
                  <c:v>44.75</c:v>
                </c:pt>
                <c:pt idx="180">
                  <c:v>45</c:v>
                </c:pt>
                <c:pt idx="181">
                  <c:v>45.25</c:v>
                </c:pt>
                <c:pt idx="182">
                  <c:v>45.5</c:v>
                </c:pt>
                <c:pt idx="183">
                  <c:v>45.75</c:v>
                </c:pt>
                <c:pt idx="184">
                  <c:v>46</c:v>
                </c:pt>
                <c:pt idx="185">
                  <c:v>46.25</c:v>
                </c:pt>
                <c:pt idx="186">
                  <c:v>46.5</c:v>
                </c:pt>
                <c:pt idx="187">
                  <c:v>46.75</c:v>
                </c:pt>
                <c:pt idx="188">
                  <c:v>47</c:v>
                </c:pt>
                <c:pt idx="189">
                  <c:v>47.25</c:v>
                </c:pt>
                <c:pt idx="190">
                  <c:v>47.5</c:v>
                </c:pt>
                <c:pt idx="191">
                  <c:v>47.75</c:v>
                </c:pt>
                <c:pt idx="192">
                  <c:v>48</c:v>
                </c:pt>
                <c:pt idx="193">
                  <c:v>48.25</c:v>
                </c:pt>
                <c:pt idx="194">
                  <c:v>48.5</c:v>
                </c:pt>
                <c:pt idx="195">
                  <c:v>48.75</c:v>
                </c:pt>
                <c:pt idx="196">
                  <c:v>49</c:v>
                </c:pt>
                <c:pt idx="197">
                  <c:v>49.25</c:v>
                </c:pt>
                <c:pt idx="198">
                  <c:v>49.5</c:v>
                </c:pt>
                <c:pt idx="199">
                  <c:v>49.75</c:v>
                </c:pt>
                <c:pt idx="200">
                  <c:v>50</c:v>
                </c:pt>
                <c:pt idx="201">
                  <c:v>50.25</c:v>
                </c:pt>
                <c:pt idx="202">
                  <c:v>50.5</c:v>
                </c:pt>
                <c:pt idx="203">
                  <c:v>50.75</c:v>
                </c:pt>
                <c:pt idx="204">
                  <c:v>51</c:v>
                </c:pt>
                <c:pt idx="205">
                  <c:v>51.25</c:v>
                </c:pt>
                <c:pt idx="206">
                  <c:v>51.5</c:v>
                </c:pt>
                <c:pt idx="207">
                  <c:v>51.75</c:v>
                </c:pt>
                <c:pt idx="208">
                  <c:v>52</c:v>
                </c:pt>
                <c:pt idx="209">
                  <c:v>52.25</c:v>
                </c:pt>
                <c:pt idx="210">
                  <c:v>52.5</c:v>
                </c:pt>
                <c:pt idx="211">
                  <c:v>52.75</c:v>
                </c:pt>
                <c:pt idx="212">
                  <c:v>53</c:v>
                </c:pt>
                <c:pt idx="213">
                  <c:v>53.25</c:v>
                </c:pt>
                <c:pt idx="214">
                  <c:v>53.5</c:v>
                </c:pt>
                <c:pt idx="215">
                  <c:v>53.75</c:v>
                </c:pt>
                <c:pt idx="216">
                  <c:v>54</c:v>
                </c:pt>
                <c:pt idx="217">
                  <c:v>54.25</c:v>
                </c:pt>
                <c:pt idx="218">
                  <c:v>54.5</c:v>
                </c:pt>
                <c:pt idx="219">
                  <c:v>54.75</c:v>
                </c:pt>
                <c:pt idx="220">
                  <c:v>55</c:v>
                </c:pt>
                <c:pt idx="221">
                  <c:v>55.25</c:v>
                </c:pt>
                <c:pt idx="222">
                  <c:v>55.5</c:v>
                </c:pt>
                <c:pt idx="223">
                  <c:v>55.75</c:v>
                </c:pt>
                <c:pt idx="224">
                  <c:v>56</c:v>
                </c:pt>
                <c:pt idx="225">
                  <c:v>56.25</c:v>
                </c:pt>
                <c:pt idx="226">
                  <c:v>56.5</c:v>
                </c:pt>
                <c:pt idx="227">
                  <c:v>56.75</c:v>
                </c:pt>
                <c:pt idx="228">
                  <c:v>57</c:v>
                </c:pt>
                <c:pt idx="229">
                  <c:v>57.25</c:v>
                </c:pt>
                <c:pt idx="230">
                  <c:v>57.5</c:v>
                </c:pt>
                <c:pt idx="231">
                  <c:v>57.75</c:v>
                </c:pt>
                <c:pt idx="232">
                  <c:v>58</c:v>
                </c:pt>
                <c:pt idx="233">
                  <c:v>58.25</c:v>
                </c:pt>
                <c:pt idx="234">
                  <c:v>58.5</c:v>
                </c:pt>
                <c:pt idx="235">
                  <c:v>58.75</c:v>
                </c:pt>
                <c:pt idx="236">
                  <c:v>59</c:v>
                </c:pt>
                <c:pt idx="237">
                  <c:v>59.25</c:v>
                </c:pt>
                <c:pt idx="238">
                  <c:v>59.5</c:v>
                </c:pt>
                <c:pt idx="239">
                  <c:v>59.75</c:v>
                </c:pt>
                <c:pt idx="240">
                  <c:v>60</c:v>
                </c:pt>
                <c:pt idx="241">
                  <c:v>60.25</c:v>
                </c:pt>
                <c:pt idx="242">
                  <c:v>60.5</c:v>
                </c:pt>
                <c:pt idx="243">
                  <c:v>60.75</c:v>
                </c:pt>
                <c:pt idx="244">
                  <c:v>61</c:v>
                </c:pt>
                <c:pt idx="245">
                  <c:v>61.25</c:v>
                </c:pt>
                <c:pt idx="246">
                  <c:v>61.5</c:v>
                </c:pt>
                <c:pt idx="247">
                  <c:v>61.75</c:v>
                </c:pt>
                <c:pt idx="248">
                  <c:v>62</c:v>
                </c:pt>
                <c:pt idx="249">
                  <c:v>62.25</c:v>
                </c:pt>
                <c:pt idx="250">
                  <c:v>62.5</c:v>
                </c:pt>
                <c:pt idx="251">
                  <c:v>62.75</c:v>
                </c:pt>
                <c:pt idx="252">
                  <c:v>63</c:v>
                </c:pt>
                <c:pt idx="253">
                  <c:v>63.25</c:v>
                </c:pt>
                <c:pt idx="254">
                  <c:v>63.5</c:v>
                </c:pt>
                <c:pt idx="255">
                  <c:v>63.75</c:v>
                </c:pt>
                <c:pt idx="256">
                  <c:v>64</c:v>
                </c:pt>
                <c:pt idx="257">
                  <c:v>64.25</c:v>
                </c:pt>
                <c:pt idx="258">
                  <c:v>64.5</c:v>
                </c:pt>
                <c:pt idx="259">
                  <c:v>64.75</c:v>
                </c:pt>
                <c:pt idx="260">
                  <c:v>65</c:v>
                </c:pt>
                <c:pt idx="261">
                  <c:v>65.25</c:v>
                </c:pt>
                <c:pt idx="262">
                  <c:v>65.5</c:v>
                </c:pt>
                <c:pt idx="263">
                  <c:v>65.75</c:v>
                </c:pt>
                <c:pt idx="264">
                  <c:v>66</c:v>
                </c:pt>
                <c:pt idx="265">
                  <c:v>66.25</c:v>
                </c:pt>
                <c:pt idx="266">
                  <c:v>66.5</c:v>
                </c:pt>
                <c:pt idx="267">
                  <c:v>66.75</c:v>
                </c:pt>
                <c:pt idx="268">
                  <c:v>67</c:v>
                </c:pt>
                <c:pt idx="269">
                  <c:v>67.25</c:v>
                </c:pt>
                <c:pt idx="270">
                  <c:v>67.5</c:v>
                </c:pt>
                <c:pt idx="271">
                  <c:v>67.75</c:v>
                </c:pt>
                <c:pt idx="272">
                  <c:v>68</c:v>
                </c:pt>
                <c:pt idx="273">
                  <c:v>68.25</c:v>
                </c:pt>
                <c:pt idx="274">
                  <c:v>68.5</c:v>
                </c:pt>
                <c:pt idx="275">
                  <c:v>68.75</c:v>
                </c:pt>
                <c:pt idx="276">
                  <c:v>69</c:v>
                </c:pt>
                <c:pt idx="277">
                  <c:v>69.25</c:v>
                </c:pt>
                <c:pt idx="278">
                  <c:v>69.5</c:v>
                </c:pt>
                <c:pt idx="279">
                  <c:v>69.75</c:v>
                </c:pt>
                <c:pt idx="280">
                  <c:v>70</c:v>
                </c:pt>
                <c:pt idx="281">
                  <c:v>70.25</c:v>
                </c:pt>
                <c:pt idx="282">
                  <c:v>70.5</c:v>
                </c:pt>
                <c:pt idx="283">
                  <c:v>70.75</c:v>
                </c:pt>
                <c:pt idx="284">
                  <c:v>71</c:v>
                </c:pt>
                <c:pt idx="285">
                  <c:v>71.25</c:v>
                </c:pt>
                <c:pt idx="286">
                  <c:v>71.5</c:v>
                </c:pt>
                <c:pt idx="287">
                  <c:v>71.75</c:v>
                </c:pt>
                <c:pt idx="288">
                  <c:v>72</c:v>
                </c:pt>
                <c:pt idx="289">
                  <c:v>72.25</c:v>
                </c:pt>
                <c:pt idx="290">
                  <c:v>72.5</c:v>
                </c:pt>
                <c:pt idx="291">
                  <c:v>72.75</c:v>
                </c:pt>
                <c:pt idx="292">
                  <c:v>73</c:v>
                </c:pt>
                <c:pt idx="293">
                  <c:v>73.25</c:v>
                </c:pt>
                <c:pt idx="294">
                  <c:v>73.5</c:v>
                </c:pt>
                <c:pt idx="295">
                  <c:v>73.75</c:v>
                </c:pt>
                <c:pt idx="296">
                  <c:v>74</c:v>
                </c:pt>
                <c:pt idx="297">
                  <c:v>74.25</c:v>
                </c:pt>
                <c:pt idx="298">
                  <c:v>74.5</c:v>
                </c:pt>
                <c:pt idx="299">
                  <c:v>74.75</c:v>
                </c:pt>
                <c:pt idx="300">
                  <c:v>75</c:v>
                </c:pt>
                <c:pt idx="301">
                  <c:v>75.25</c:v>
                </c:pt>
                <c:pt idx="302">
                  <c:v>75.5</c:v>
                </c:pt>
                <c:pt idx="303">
                  <c:v>75.75</c:v>
                </c:pt>
                <c:pt idx="304">
                  <c:v>76</c:v>
                </c:pt>
                <c:pt idx="305">
                  <c:v>76.25</c:v>
                </c:pt>
                <c:pt idx="306">
                  <c:v>76.5</c:v>
                </c:pt>
                <c:pt idx="307">
                  <c:v>76.75</c:v>
                </c:pt>
                <c:pt idx="308">
                  <c:v>77</c:v>
                </c:pt>
                <c:pt idx="309">
                  <c:v>77.25</c:v>
                </c:pt>
                <c:pt idx="310">
                  <c:v>77.5</c:v>
                </c:pt>
                <c:pt idx="311">
                  <c:v>77.75</c:v>
                </c:pt>
                <c:pt idx="312">
                  <c:v>78</c:v>
                </c:pt>
                <c:pt idx="313">
                  <c:v>78.25</c:v>
                </c:pt>
                <c:pt idx="314">
                  <c:v>78.5</c:v>
                </c:pt>
                <c:pt idx="315">
                  <c:v>78.75</c:v>
                </c:pt>
                <c:pt idx="316">
                  <c:v>79</c:v>
                </c:pt>
                <c:pt idx="317">
                  <c:v>79.25</c:v>
                </c:pt>
                <c:pt idx="318">
                  <c:v>79.5</c:v>
                </c:pt>
                <c:pt idx="319">
                  <c:v>79.75</c:v>
                </c:pt>
                <c:pt idx="320">
                  <c:v>80</c:v>
                </c:pt>
                <c:pt idx="321">
                  <c:v>80.25</c:v>
                </c:pt>
                <c:pt idx="322">
                  <c:v>80.5</c:v>
                </c:pt>
                <c:pt idx="323">
                  <c:v>80.75</c:v>
                </c:pt>
                <c:pt idx="324">
                  <c:v>81</c:v>
                </c:pt>
                <c:pt idx="325">
                  <c:v>81.25</c:v>
                </c:pt>
                <c:pt idx="326">
                  <c:v>81.5</c:v>
                </c:pt>
                <c:pt idx="327">
                  <c:v>81.75</c:v>
                </c:pt>
                <c:pt idx="328">
                  <c:v>82</c:v>
                </c:pt>
                <c:pt idx="329">
                  <c:v>82.25</c:v>
                </c:pt>
                <c:pt idx="330">
                  <c:v>82.5</c:v>
                </c:pt>
                <c:pt idx="331">
                  <c:v>82.75</c:v>
                </c:pt>
                <c:pt idx="332">
                  <c:v>83</c:v>
                </c:pt>
                <c:pt idx="333">
                  <c:v>83.25</c:v>
                </c:pt>
                <c:pt idx="334">
                  <c:v>83.5</c:v>
                </c:pt>
                <c:pt idx="335">
                  <c:v>83.75</c:v>
                </c:pt>
                <c:pt idx="336">
                  <c:v>84</c:v>
                </c:pt>
                <c:pt idx="337">
                  <c:v>84.25</c:v>
                </c:pt>
                <c:pt idx="338">
                  <c:v>84.5</c:v>
                </c:pt>
                <c:pt idx="339">
                  <c:v>84.75</c:v>
                </c:pt>
                <c:pt idx="340">
                  <c:v>85</c:v>
                </c:pt>
                <c:pt idx="341">
                  <c:v>85.25</c:v>
                </c:pt>
                <c:pt idx="342">
                  <c:v>85.5</c:v>
                </c:pt>
                <c:pt idx="343">
                  <c:v>85.75</c:v>
                </c:pt>
                <c:pt idx="344">
                  <c:v>86</c:v>
                </c:pt>
                <c:pt idx="345">
                  <c:v>86.25</c:v>
                </c:pt>
                <c:pt idx="346">
                  <c:v>86.5</c:v>
                </c:pt>
                <c:pt idx="347">
                  <c:v>86.75</c:v>
                </c:pt>
                <c:pt idx="348">
                  <c:v>87</c:v>
                </c:pt>
                <c:pt idx="349">
                  <c:v>87.25</c:v>
                </c:pt>
                <c:pt idx="350">
                  <c:v>87.5</c:v>
                </c:pt>
                <c:pt idx="351">
                  <c:v>87.75</c:v>
                </c:pt>
                <c:pt idx="352">
                  <c:v>88</c:v>
                </c:pt>
                <c:pt idx="353">
                  <c:v>88.25</c:v>
                </c:pt>
                <c:pt idx="354">
                  <c:v>88.5</c:v>
                </c:pt>
                <c:pt idx="355">
                  <c:v>88.75</c:v>
                </c:pt>
                <c:pt idx="356">
                  <c:v>89</c:v>
                </c:pt>
                <c:pt idx="357">
                  <c:v>89.25</c:v>
                </c:pt>
                <c:pt idx="358">
                  <c:v>89.5</c:v>
                </c:pt>
                <c:pt idx="359">
                  <c:v>89.75</c:v>
                </c:pt>
                <c:pt idx="360">
                  <c:v>90</c:v>
                </c:pt>
                <c:pt idx="361">
                  <c:v>90.25</c:v>
                </c:pt>
                <c:pt idx="362">
                  <c:v>90.5</c:v>
                </c:pt>
                <c:pt idx="363">
                  <c:v>90.75</c:v>
                </c:pt>
                <c:pt idx="364">
                  <c:v>91</c:v>
                </c:pt>
                <c:pt idx="365">
                  <c:v>91.25</c:v>
                </c:pt>
                <c:pt idx="366">
                  <c:v>91.5</c:v>
                </c:pt>
                <c:pt idx="367">
                  <c:v>91.75</c:v>
                </c:pt>
                <c:pt idx="368">
                  <c:v>92</c:v>
                </c:pt>
                <c:pt idx="369">
                  <c:v>92.25</c:v>
                </c:pt>
                <c:pt idx="370">
                  <c:v>92.5</c:v>
                </c:pt>
                <c:pt idx="371">
                  <c:v>92.75</c:v>
                </c:pt>
                <c:pt idx="372">
                  <c:v>93</c:v>
                </c:pt>
                <c:pt idx="373">
                  <c:v>93.25</c:v>
                </c:pt>
                <c:pt idx="374">
                  <c:v>93.5</c:v>
                </c:pt>
                <c:pt idx="375">
                  <c:v>93.75</c:v>
                </c:pt>
                <c:pt idx="376">
                  <c:v>94</c:v>
                </c:pt>
                <c:pt idx="377">
                  <c:v>94.25</c:v>
                </c:pt>
                <c:pt idx="378">
                  <c:v>94.5</c:v>
                </c:pt>
                <c:pt idx="379">
                  <c:v>94.75</c:v>
                </c:pt>
                <c:pt idx="380">
                  <c:v>95</c:v>
                </c:pt>
                <c:pt idx="381">
                  <c:v>95.25</c:v>
                </c:pt>
                <c:pt idx="382">
                  <c:v>95.5</c:v>
                </c:pt>
                <c:pt idx="383">
                  <c:v>95.75</c:v>
                </c:pt>
                <c:pt idx="384">
                  <c:v>96</c:v>
                </c:pt>
                <c:pt idx="385">
                  <c:v>96.25</c:v>
                </c:pt>
                <c:pt idx="386">
                  <c:v>96.5</c:v>
                </c:pt>
                <c:pt idx="387">
                  <c:v>96.75</c:v>
                </c:pt>
                <c:pt idx="388">
                  <c:v>97</c:v>
                </c:pt>
                <c:pt idx="389">
                  <c:v>97.25</c:v>
                </c:pt>
                <c:pt idx="390">
                  <c:v>97.5</c:v>
                </c:pt>
                <c:pt idx="391">
                  <c:v>97.75</c:v>
                </c:pt>
                <c:pt idx="392">
                  <c:v>98</c:v>
                </c:pt>
                <c:pt idx="393">
                  <c:v>98.25</c:v>
                </c:pt>
                <c:pt idx="394">
                  <c:v>98.5</c:v>
                </c:pt>
                <c:pt idx="395">
                  <c:v>98.75</c:v>
                </c:pt>
                <c:pt idx="396">
                  <c:v>99</c:v>
                </c:pt>
                <c:pt idx="397">
                  <c:v>99.25</c:v>
                </c:pt>
                <c:pt idx="398">
                  <c:v>99.5</c:v>
                </c:pt>
                <c:pt idx="399">
                  <c:v>99.75</c:v>
                </c:pt>
                <c:pt idx="400">
                  <c:v>100</c:v>
                </c:pt>
                <c:pt idx="401">
                  <c:v>100.25</c:v>
                </c:pt>
                <c:pt idx="402">
                  <c:v>100.5</c:v>
                </c:pt>
                <c:pt idx="403">
                  <c:v>100.75</c:v>
                </c:pt>
                <c:pt idx="404">
                  <c:v>101</c:v>
                </c:pt>
                <c:pt idx="405">
                  <c:v>101.25</c:v>
                </c:pt>
                <c:pt idx="406">
                  <c:v>101.5</c:v>
                </c:pt>
                <c:pt idx="407">
                  <c:v>101.75</c:v>
                </c:pt>
                <c:pt idx="408">
                  <c:v>102</c:v>
                </c:pt>
                <c:pt idx="409">
                  <c:v>102.25</c:v>
                </c:pt>
                <c:pt idx="410">
                  <c:v>102.5</c:v>
                </c:pt>
                <c:pt idx="411">
                  <c:v>102.75</c:v>
                </c:pt>
                <c:pt idx="412">
                  <c:v>103</c:v>
                </c:pt>
                <c:pt idx="413">
                  <c:v>103.25</c:v>
                </c:pt>
                <c:pt idx="414">
                  <c:v>103.5</c:v>
                </c:pt>
                <c:pt idx="415">
                  <c:v>103.75</c:v>
                </c:pt>
                <c:pt idx="416">
                  <c:v>104</c:v>
                </c:pt>
                <c:pt idx="417">
                  <c:v>104.25</c:v>
                </c:pt>
                <c:pt idx="418">
                  <c:v>104.5</c:v>
                </c:pt>
                <c:pt idx="419">
                  <c:v>104.75</c:v>
                </c:pt>
                <c:pt idx="420">
                  <c:v>105</c:v>
                </c:pt>
                <c:pt idx="421">
                  <c:v>105.25</c:v>
                </c:pt>
                <c:pt idx="422">
                  <c:v>105.5</c:v>
                </c:pt>
                <c:pt idx="423">
                  <c:v>105.75</c:v>
                </c:pt>
                <c:pt idx="424">
                  <c:v>106</c:v>
                </c:pt>
                <c:pt idx="425">
                  <c:v>106.25</c:v>
                </c:pt>
                <c:pt idx="426">
                  <c:v>106.5</c:v>
                </c:pt>
                <c:pt idx="427">
                  <c:v>106.75</c:v>
                </c:pt>
                <c:pt idx="428">
                  <c:v>107</c:v>
                </c:pt>
                <c:pt idx="429">
                  <c:v>107.25</c:v>
                </c:pt>
                <c:pt idx="430">
                  <c:v>107.5</c:v>
                </c:pt>
                <c:pt idx="431">
                  <c:v>107.75</c:v>
                </c:pt>
                <c:pt idx="432">
                  <c:v>108</c:v>
                </c:pt>
                <c:pt idx="433">
                  <c:v>108.25</c:v>
                </c:pt>
                <c:pt idx="434">
                  <c:v>108.5</c:v>
                </c:pt>
                <c:pt idx="435">
                  <c:v>108.75</c:v>
                </c:pt>
                <c:pt idx="436">
                  <c:v>109</c:v>
                </c:pt>
                <c:pt idx="437">
                  <c:v>109.25</c:v>
                </c:pt>
                <c:pt idx="438">
                  <c:v>109.5</c:v>
                </c:pt>
                <c:pt idx="439">
                  <c:v>109.75</c:v>
                </c:pt>
                <c:pt idx="440">
                  <c:v>110</c:v>
                </c:pt>
                <c:pt idx="441">
                  <c:v>110.25</c:v>
                </c:pt>
                <c:pt idx="442">
                  <c:v>110.5</c:v>
                </c:pt>
                <c:pt idx="443">
                  <c:v>110.75</c:v>
                </c:pt>
                <c:pt idx="444">
                  <c:v>111</c:v>
                </c:pt>
                <c:pt idx="445">
                  <c:v>111.25</c:v>
                </c:pt>
                <c:pt idx="446">
                  <c:v>111.5</c:v>
                </c:pt>
                <c:pt idx="447">
                  <c:v>111.75</c:v>
                </c:pt>
                <c:pt idx="448">
                  <c:v>112</c:v>
                </c:pt>
                <c:pt idx="449">
                  <c:v>112.25</c:v>
                </c:pt>
                <c:pt idx="450">
                  <c:v>112.5</c:v>
                </c:pt>
                <c:pt idx="451">
                  <c:v>112.75</c:v>
                </c:pt>
                <c:pt idx="452">
                  <c:v>113</c:v>
                </c:pt>
                <c:pt idx="453">
                  <c:v>113.25</c:v>
                </c:pt>
                <c:pt idx="454">
                  <c:v>113.5</c:v>
                </c:pt>
                <c:pt idx="455">
                  <c:v>113.75</c:v>
                </c:pt>
                <c:pt idx="456">
                  <c:v>114</c:v>
                </c:pt>
                <c:pt idx="457">
                  <c:v>114.25</c:v>
                </c:pt>
                <c:pt idx="458">
                  <c:v>114.5</c:v>
                </c:pt>
                <c:pt idx="459">
                  <c:v>114.75</c:v>
                </c:pt>
                <c:pt idx="460">
                  <c:v>115</c:v>
                </c:pt>
                <c:pt idx="461">
                  <c:v>115.25</c:v>
                </c:pt>
                <c:pt idx="462">
                  <c:v>115.5</c:v>
                </c:pt>
                <c:pt idx="463">
                  <c:v>115.75</c:v>
                </c:pt>
                <c:pt idx="464">
                  <c:v>116</c:v>
                </c:pt>
                <c:pt idx="465">
                  <c:v>116.25</c:v>
                </c:pt>
                <c:pt idx="466">
                  <c:v>116.5</c:v>
                </c:pt>
                <c:pt idx="467">
                  <c:v>116.75</c:v>
                </c:pt>
                <c:pt idx="468">
                  <c:v>117</c:v>
                </c:pt>
                <c:pt idx="469">
                  <c:v>117.25</c:v>
                </c:pt>
                <c:pt idx="470">
                  <c:v>117.5</c:v>
                </c:pt>
                <c:pt idx="471">
                  <c:v>117.75</c:v>
                </c:pt>
                <c:pt idx="472">
                  <c:v>118</c:v>
                </c:pt>
                <c:pt idx="473">
                  <c:v>118.25</c:v>
                </c:pt>
                <c:pt idx="474">
                  <c:v>118.5</c:v>
                </c:pt>
                <c:pt idx="475">
                  <c:v>118.75</c:v>
                </c:pt>
                <c:pt idx="476">
                  <c:v>119</c:v>
                </c:pt>
                <c:pt idx="477">
                  <c:v>119.25</c:v>
                </c:pt>
                <c:pt idx="478">
                  <c:v>119.5</c:v>
                </c:pt>
                <c:pt idx="479">
                  <c:v>119.75</c:v>
                </c:pt>
                <c:pt idx="480">
                  <c:v>120</c:v>
                </c:pt>
                <c:pt idx="481">
                  <c:v>120.25</c:v>
                </c:pt>
                <c:pt idx="482">
                  <c:v>120.5</c:v>
                </c:pt>
                <c:pt idx="483">
                  <c:v>120.75</c:v>
                </c:pt>
                <c:pt idx="484">
                  <c:v>121</c:v>
                </c:pt>
                <c:pt idx="485">
                  <c:v>121.25</c:v>
                </c:pt>
                <c:pt idx="486">
                  <c:v>121.5</c:v>
                </c:pt>
                <c:pt idx="487">
                  <c:v>121.75</c:v>
                </c:pt>
                <c:pt idx="488">
                  <c:v>122</c:v>
                </c:pt>
                <c:pt idx="489">
                  <c:v>122.25</c:v>
                </c:pt>
                <c:pt idx="490">
                  <c:v>122.5</c:v>
                </c:pt>
                <c:pt idx="491">
                  <c:v>122.75</c:v>
                </c:pt>
                <c:pt idx="492">
                  <c:v>123</c:v>
                </c:pt>
                <c:pt idx="493">
                  <c:v>123.25</c:v>
                </c:pt>
                <c:pt idx="494">
                  <c:v>123.5</c:v>
                </c:pt>
                <c:pt idx="495">
                  <c:v>123.75</c:v>
                </c:pt>
                <c:pt idx="496">
                  <c:v>124</c:v>
                </c:pt>
                <c:pt idx="497">
                  <c:v>124.25</c:v>
                </c:pt>
                <c:pt idx="498">
                  <c:v>124.5</c:v>
                </c:pt>
                <c:pt idx="499">
                  <c:v>124.75</c:v>
                </c:pt>
                <c:pt idx="500">
                  <c:v>125</c:v>
                </c:pt>
                <c:pt idx="501">
                  <c:v>125.25</c:v>
                </c:pt>
                <c:pt idx="502">
                  <c:v>125.5</c:v>
                </c:pt>
                <c:pt idx="503">
                  <c:v>125.75</c:v>
                </c:pt>
                <c:pt idx="504">
                  <c:v>126</c:v>
                </c:pt>
                <c:pt idx="505">
                  <c:v>126.25</c:v>
                </c:pt>
                <c:pt idx="506">
                  <c:v>126.5</c:v>
                </c:pt>
                <c:pt idx="507">
                  <c:v>126.75</c:v>
                </c:pt>
                <c:pt idx="508">
                  <c:v>127</c:v>
                </c:pt>
                <c:pt idx="509">
                  <c:v>127.25</c:v>
                </c:pt>
                <c:pt idx="510">
                  <c:v>127.5</c:v>
                </c:pt>
                <c:pt idx="511">
                  <c:v>127.75</c:v>
                </c:pt>
                <c:pt idx="512">
                  <c:v>128</c:v>
                </c:pt>
                <c:pt idx="513">
                  <c:v>128.25</c:v>
                </c:pt>
                <c:pt idx="514">
                  <c:v>128.5</c:v>
                </c:pt>
                <c:pt idx="515">
                  <c:v>128.75</c:v>
                </c:pt>
                <c:pt idx="516">
                  <c:v>129</c:v>
                </c:pt>
                <c:pt idx="517">
                  <c:v>129.25</c:v>
                </c:pt>
                <c:pt idx="518">
                  <c:v>129.5</c:v>
                </c:pt>
                <c:pt idx="519">
                  <c:v>129.75</c:v>
                </c:pt>
                <c:pt idx="520">
                  <c:v>130</c:v>
                </c:pt>
                <c:pt idx="521">
                  <c:v>130.25</c:v>
                </c:pt>
                <c:pt idx="522">
                  <c:v>130.5</c:v>
                </c:pt>
                <c:pt idx="523">
                  <c:v>130.75</c:v>
                </c:pt>
                <c:pt idx="524">
                  <c:v>131</c:v>
                </c:pt>
                <c:pt idx="525">
                  <c:v>131.25</c:v>
                </c:pt>
                <c:pt idx="526">
                  <c:v>131.5</c:v>
                </c:pt>
                <c:pt idx="527">
                  <c:v>131.75</c:v>
                </c:pt>
                <c:pt idx="528">
                  <c:v>132</c:v>
                </c:pt>
                <c:pt idx="529">
                  <c:v>132.25</c:v>
                </c:pt>
                <c:pt idx="530">
                  <c:v>132.5</c:v>
                </c:pt>
                <c:pt idx="531">
                  <c:v>132.75</c:v>
                </c:pt>
                <c:pt idx="532">
                  <c:v>133</c:v>
                </c:pt>
                <c:pt idx="533">
                  <c:v>133.25</c:v>
                </c:pt>
                <c:pt idx="534">
                  <c:v>133.5</c:v>
                </c:pt>
                <c:pt idx="535">
                  <c:v>133.75</c:v>
                </c:pt>
                <c:pt idx="536">
                  <c:v>134</c:v>
                </c:pt>
                <c:pt idx="537">
                  <c:v>134.25</c:v>
                </c:pt>
                <c:pt idx="538">
                  <c:v>134.5</c:v>
                </c:pt>
                <c:pt idx="539">
                  <c:v>134.75</c:v>
                </c:pt>
                <c:pt idx="540">
                  <c:v>135</c:v>
                </c:pt>
                <c:pt idx="541">
                  <c:v>135.25</c:v>
                </c:pt>
                <c:pt idx="542">
                  <c:v>135.5</c:v>
                </c:pt>
                <c:pt idx="543">
                  <c:v>135.75</c:v>
                </c:pt>
                <c:pt idx="544">
                  <c:v>136</c:v>
                </c:pt>
                <c:pt idx="545">
                  <c:v>136.25</c:v>
                </c:pt>
                <c:pt idx="546">
                  <c:v>136.5</c:v>
                </c:pt>
                <c:pt idx="547">
                  <c:v>136.75</c:v>
                </c:pt>
                <c:pt idx="548">
                  <c:v>137</c:v>
                </c:pt>
                <c:pt idx="549">
                  <c:v>137.25</c:v>
                </c:pt>
                <c:pt idx="550">
                  <c:v>137.5</c:v>
                </c:pt>
                <c:pt idx="551">
                  <c:v>137.75</c:v>
                </c:pt>
                <c:pt idx="552">
                  <c:v>138</c:v>
                </c:pt>
                <c:pt idx="553">
                  <c:v>138.25</c:v>
                </c:pt>
                <c:pt idx="554">
                  <c:v>138.5</c:v>
                </c:pt>
                <c:pt idx="555">
                  <c:v>138.75</c:v>
                </c:pt>
                <c:pt idx="556">
                  <c:v>139</c:v>
                </c:pt>
                <c:pt idx="557">
                  <c:v>139.25</c:v>
                </c:pt>
                <c:pt idx="558">
                  <c:v>139.5</c:v>
                </c:pt>
                <c:pt idx="559">
                  <c:v>139.75</c:v>
                </c:pt>
                <c:pt idx="560">
                  <c:v>140</c:v>
                </c:pt>
                <c:pt idx="561">
                  <c:v>140.25</c:v>
                </c:pt>
                <c:pt idx="562">
                  <c:v>140.5</c:v>
                </c:pt>
                <c:pt idx="563">
                  <c:v>140.75</c:v>
                </c:pt>
                <c:pt idx="564">
                  <c:v>141</c:v>
                </c:pt>
                <c:pt idx="565">
                  <c:v>141.25</c:v>
                </c:pt>
                <c:pt idx="566">
                  <c:v>141.5</c:v>
                </c:pt>
                <c:pt idx="567">
                  <c:v>141.75</c:v>
                </c:pt>
                <c:pt idx="568">
                  <c:v>142</c:v>
                </c:pt>
                <c:pt idx="569">
                  <c:v>142.25</c:v>
                </c:pt>
                <c:pt idx="570">
                  <c:v>142.5</c:v>
                </c:pt>
                <c:pt idx="571">
                  <c:v>142.75</c:v>
                </c:pt>
                <c:pt idx="572">
                  <c:v>143</c:v>
                </c:pt>
                <c:pt idx="573">
                  <c:v>143.25</c:v>
                </c:pt>
                <c:pt idx="574">
                  <c:v>143.5</c:v>
                </c:pt>
                <c:pt idx="575">
                  <c:v>143.75</c:v>
                </c:pt>
                <c:pt idx="576">
                  <c:v>144</c:v>
                </c:pt>
                <c:pt idx="577">
                  <c:v>144.25</c:v>
                </c:pt>
                <c:pt idx="578">
                  <c:v>144.5</c:v>
                </c:pt>
                <c:pt idx="579">
                  <c:v>144.75</c:v>
                </c:pt>
                <c:pt idx="580">
                  <c:v>145</c:v>
                </c:pt>
                <c:pt idx="581">
                  <c:v>145.25</c:v>
                </c:pt>
                <c:pt idx="582">
                  <c:v>145.5</c:v>
                </c:pt>
                <c:pt idx="583">
                  <c:v>145.75</c:v>
                </c:pt>
                <c:pt idx="584">
                  <c:v>146</c:v>
                </c:pt>
                <c:pt idx="585">
                  <c:v>146.25</c:v>
                </c:pt>
                <c:pt idx="586">
                  <c:v>146.5</c:v>
                </c:pt>
                <c:pt idx="587">
                  <c:v>146.75</c:v>
                </c:pt>
                <c:pt idx="588">
                  <c:v>147</c:v>
                </c:pt>
                <c:pt idx="589">
                  <c:v>147.25</c:v>
                </c:pt>
                <c:pt idx="590">
                  <c:v>147.5</c:v>
                </c:pt>
                <c:pt idx="591">
                  <c:v>147.75</c:v>
                </c:pt>
                <c:pt idx="592">
                  <c:v>148</c:v>
                </c:pt>
                <c:pt idx="593">
                  <c:v>148.25</c:v>
                </c:pt>
                <c:pt idx="594">
                  <c:v>148.5</c:v>
                </c:pt>
                <c:pt idx="595">
                  <c:v>148.75</c:v>
                </c:pt>
                <c:pt idx="596">
                  <c:v>149</c:v>
                </c:pt>
                <c:pt idx="597">
                  <c:v>149.25</c:v>
                </c:pt>
                <c:pt idx="598">
                  <c:v>149.5</c:v>
                </c:pt>
                <c:pt idx="599">
                  <c:v>149.75</c:v>
                </c:pt>
                <c:pt idx="600">
                  <c:v>150</c:v>
                </c:pt>
                <c:pt idx="601">
                  <c:v>150.25</c:v>
                </c:pt>
                <c:pt idx="602">
                  <c:v>150.5</c:v>
                </c:pt>
                <c:pt idx="603">
                  <c:v>150.75</c:v>
                </c:pt>
                <c:pt idx="604">
                  <c:v>151</c:v>
                </c:pt>
                <c:pt idx="605">
                  <c:v>151.25</c:v>
                </c:pt>
                <c:pt idx="606">
                  <c:v>151.5</c:v>
                </c:pt>
                <c:pt idx="607">
                  <c:v>151.75</c:v>
                </c:pt>
                <c:pt idx="608">
                  <c:v>152</c:v>
                </c:pt>
                <c:pt idx="609">
                  <c:v>152.25</c:v>
                </c:pt>
                <c:pt idx="610">
                  <c:v>152.5</c:v>
                </c:pt>
                <c:pt idx="611">
                  <c:v>152.75</c:v>
                </c:pt>
                <c:pt idx="612">
                  <c:v>153</c:v>
                </c:pt>
                <c:pt idx="613">
                  <c:v>153.25</c:v>
                </c:pt>
                <c:pt idx="614">
                  <c:v>153.5</c:v>
                </c:pt>
                <c:pt idx="615">
                  <c:v>153.75</c:v>
                </c:pt>
                <c:pt idx="616">
                  <c:v>154</c:v>
                </c:pt>
                <c:pt idx="617">
                  <c:v>154.25</c:v>
                </c:pt>
                <c:pt idx="618">
                  <c:v>154.5</c:v>
                </c:pt>
                <c:pt idx="619">
                  <c:v>154.75</c:v>
                </c:pt>
                <c:pt idx="620">
                  <c:v>155</c:v>
                </c:pt>
                <c:pt idx="621">
                  <c:v>155.25</c:v>
                </c:pt>
                <c:pt idx="622">
                  <c:v>155.5</c:v>
                </c:pt>
                <c:pt idx="623">
                  <c:v>155.75</c:v>
                </c:pt>
                <c:pt idx="624">
                  <c:v>156</c:v>
                </c:pt>
                <c:pt idx="625">
                  <c:v>156.25</c:v>
                </c:pt>
                <c:pt idx="626">
                  <c:v>156.5</c:v>
                </c:pt>
                <c:pt idx="627">
                  <c:v>156.75</c:v>
                </c:pt>
                <c:pt idx="628">
                  <c:v>157</c:v>
                </c:pt>
                <c:pt idx="629">
                  <c:v>157.25</c:v>
                </c:pt>
                <c:pt idx="630">
                  <c:v>157.5</c:v>
                </c:pt>
                <c:pt idx="631">
                  <c:v>157.75</c:v>
                </c:pt>
                <c:pt idx="632">
                  <c:v>158</c:v>
                </c:pt>
                <c:pt idx="633">
                  <c:v>158.25</c:v>
                </c:pt>
                <c:pt idx="634">
                  <c:v>158.5</c:v>
                </c:pt>
                <c:pt idx="635">
                  <c:v>158.75</c:v>
                </c:pt>
                <c:pt idx="636">
                  <c:v>159</c:v>
                </c:pt>
                <c:pt idx="637">
                  <c:v>159.25</c:v>
                </c:pt>
                <c:pt idx="638">
                  <c:v>159.5</c:v>
                </c:pt>
                <c:pt idx="639">
                  <c:v>159.75</c:v>
                </c:pt>
                <c:pt idx="640">
                  <c:v>160</c:v>
                </c:pt>
                <c:pt idx="641">
                  <c:v>160.25</c:v>
                </c:pt>
                <c:pt idx="642">
                  <c:v>160.5</c:v>
                </c:pt>
                <c:pt idx="643">
                  <c:v>160.75</c:v>
                </c:pt>
                <c:pt idx="644">
                  <c:v>161</c:v>
                </c:pt>
                <c:pt idx="645">
                  <c:v>161.25</c:v>
                </c:pt>
                <c:pt idx="646">
                  <c:v>161.5</c:v>
                </c:pt>
                <c:pt idx="647">
                  <c:v>161.75</c:v>
                </c:pt>
                <c:pt idx="648">
                  <c:v>162</c:v>
                </c:pt>
                <c:pt idx="649">
                  <c:v>162.25</c:v>
                </c:pt>
                <c:pt idx="650">
                  <c:v>162.5</c:v>
                </c:pt>
                <c:pt idx="651">
                  <c:v>162.75</c:v>
                </c:pt>
                <c:pt idx="652">
                  <c:v>163</c:v>
                </c:pt>
                <c:pt idx="653">
                  <c:v>163.25</c:v>
                </c:pt>
                <c:pt idx="654">
                  <c:v>163.5</c:v>
                </c:pt>
                <c:pt idx="655">
                  <c:v>163.75</c:v>
                </c:pt>
                <c:pt idx="656">
                  <c:v>164</c:v>
                </c:pt>
                <c:pt idx="657">
                  <c:v>164.25</c:v>
                </c:pt>
                <c:pt idx="658">
                  <c:v>164.5</c:v>
                </c:pt>
                <c:pt idx="659">
                  <c:v>164.75</c:v>
                </c:pt>
                <c:pt idx="660">
                  <c:v>165</c:v>
                </c:pt>
                <c:pt idx="661">
                  <c:v>165.25</c:v>
                </c:pt>
                <c:pt idx="662">
                  <c:v>165.5</c:v>
                </c:pt>
                <c:pt idx="663">
                  <c:v>165.75</c:v>
                </c:pt>
                <c:pt idx="664">
                  <c:v>166</c:v>
                </c:pt>
                <c:pt idx="665">
                  <c:v>166.25</c:v>
                </c:pt>
                <c:pt idx="666">
                  <c:v>166.5</c:v>
                </c:pt>
                <c:pt idx="667">
                  <c:v>166.75</c:v>
                </c:pt>
                <c:pt idx="668">
                  <c:v>167</c:v>
                </c:pt>
                <c:pt idx="669">
                  <c:v>167.25</c:v>
                </c:pt>
                <c:pt idx="670">
                  <c:v>167.5</c:v>
                </c:pt>
                <c:pt idx="671">
                  <c:v>167.75</c:v>
                </c:pt>
                <c:pt idx="672">
                  <c:v>168</c:v>
                </c:pt>
              </c:numCache>
            </c:numRef>
          </c:xVal>
          <c:yVal>
            <c:numRef>
              <c:f>Plots!$X$5:$X$677</c:f>
              <c:numCache>
                <c:formatCode>General</c:formatCode>
                <c:ptCount val="673"/>
                <c:pt idx="0">
                  <c:v>1052.4000000000001</c:v>
                </c:pt>
                <c:pt idx="1">
                  <c:v>1052.4000000000001</c:v>
                </c:pt>
                <c:pt idx="2">
                  <c:v>1052.4000000000001</c:v>
                </c:pt>
                <c:pt idx="3">
                  <c:v>1052.4000000000001</c:v>
                </c:pt>
                <c:pt idx="4">
                  <c:v>1052.4000000000001</c:v>
                </c:pt>
                <c:pt idx="5">
                  <c:v>1052.4000000000001</c:v>
                </c:pt>
                <c:pt idx="6">
                  <c:v>1052.4000000000001</c:v>
                </c:pt>
                <c:pt idx="7">
                  <c:v>1052.4000000000001</c:v>
                </c:pt>
                <c:pt idx="8">
                  <c:v>1052.4000000000001</c:v>
                </c:pt>
                <c:pt idx="9">
                  <c:v>1052.4000000000001</c:v>
                </c:pt>
                <c:pt idx="10">
                  <c:v>1052.4000000000001</c:v>
                </c:pt>
                <c:pt idx="11">
                  <c:v>1052.4000000000001</c:v>
                </c:pt>
                <c:pt idx="12">
                  <c:v>1052.4000000000001</c:v>
                </c:pt>
                <c:pt idx="13">
                  <c:v>1052.4000000000001</c:v>
                </c:pt>
                <c:pt idx="14">
                  <c:v>1052.4000000000001</c:v>
                </c:pt>
                <c:pt idx="15">
                  <c:v>1052.4000000000001</c:v>
                </c:pt>
                <c:pt idx="16">
                  <c:v>1052.4000000000001</c:v>
                </c:pt>
                <c:pt idx="17">
                  <c:v>1052.4000000000001</c:v>
                </c:pt>
                <c:pt idx="18">
                  <c:v>1052.4000000000001</c:v>
                </c:pt>
                <c:pt idx="19">
                  <c:v>1052.4000000000001</c:v>
                </c:pt>
                <c:pt idx="20">
                  <c:v>1052.4000000000001</c:v>
                </c:pt>
                <c:pt idx="21">
                  <c:v>1052.4000000000001</c:v>
                </c:pt>
                <c:pt idx="22">
                  <c:v>1052.4000000000001</c:v>
                </c:pt>
                <c:pt idx="23">
                  <c:v>1052.4000000000001</c:v>
                </c:pt>
                <c:pt idx="24">
                  <c:v>1052.4000000000001</c:v>
                </c:pt>
                <c:pt idx="25">
                  <c:v>1052.4000000000001</c:v>
                </c:pt>
                <c:pt idx="26">
                  <c:v>1052.4000000000001</c:v>
                </c:pt>
                <c:pt idx="27">
                  <c:v>1052.4000000000001</c:v>
                </c:pt>
                <c:pt idx="28">
                  <c:v>1052.4000000000001</c:v>
                </c:pt>
                <c:pt idx="29">
                  <c:v>1052.4000000000001</c:v>
                </c:pt>
                <c:pt idx="30">
                  <c:v>1052.4000000000001</c:v>
                </c:pt>
                <c:pt idx="31">
                  <c:v>1052.4000000000001</c:v>
                </c:pt>
                <c:pt idx="32">
                  <c:v>1052.4000000000001</c:v>
                </c:pt>
                <c:pt idx="33">
                  <c:v>1052.5</c:v>
                </c:pt>
                <c:pt idx="34">
                  <c:v>1052.5</c:v>
                </c:pt>
                <c:pt idx="35">
                  <c:v>1052.5</c:v>
                </c:pt>
                <c:pt idx="36">
                  <c:v>1052.5</c:v>
                </c:pt>
                <c:pt idx="37">
                  <c:v>1052.5</c:v>
                </c:pt>
                <c:pt idx="38">
                  <c:v>1052.5</c:v>
                </c:pt>
                <c:pt idx="39">
                  <c:v>1052.5</c:v>
                </c:pt>
                <c:pt idx="40">
                  <c:v>1052.5</c:v>
                </c:pt>
                <c:pt idx="41">
                  <c:v>1052.5</c:v>
                </c:pt>
                <c:pt idx="42">
                  <c:v>1052.5</c:v>
                </c:pt>
                <c:pt idx="43">
                  <c:v>1052.5</c:v>
                </c:pt>
                <c:pt idx="44">
                  <c:v>1052.5</c:v>
                </c:pt>
                <c:pt idx="45">
                  <c:v>1052.5</c:v>
                </c:pt>
                <c:pt idx="46">
                  <c:v>1052.5</c:v>
                </c:pt>
                <c:pt idx="47">
                  <c:v>1052.5</c:v>
                </c:pt>
                <c:pt idx="48">
                  <c:v>1052.5</c:v>
                </c:pt>
                <c:pt idx="49">
                  <c:v>1052.5</c:v>
                </c:pt>
                <c:pt idx="50">
                  <c:v>1052.5</c:v>
                </c:pt>
                <c:pt idx="51">
                  <c:v>1052.5</c:v>
                </c:pt>
                <c:pt idx="52">
                  <c:v>1052.5</c:v>
                </c:pt>
                <c:pt idx="53">
                  <c:v>1052.5999999999999</c:v>
                </c:pt>
                <c:pt idx="54">
                  <c:v>1052.5999999999999</c:v>
                </c:pt>
                <c:pt idx="55">
                  <c:v>1052.5999999999999</c:v>
                </c:pt>
                <c:pt idx="56">
                  <c:v>1052.7</c:v>
                </c:pt>
                <c:pt idx="57">
                  <c:v>1052.7</c:v>
                </c:pt>
                <c:pt idx="58">
                  <c:v>1052.8</c:v>
                </c:pt>
                <c:pt idx="59">
                  <c:v>1052.8</c:v>
                </c:pt>
                <c:pt idx="60">
                  <c:v>1052.8</c:v>
                </c:pt>
                <c:pt idx="61">
                  <c:v>1052.9000000000001</c:v>
                </c:pt>
                <c:pt idx="62">
                  <c:v>1053</c:v>
                </c:pt>
                <c:pt idx="63">
                  <c:v>1053</c:v>
                </c:pt>
                <c:pt idx="64">
                  <c:v>1053.0999999999999</c:v>
                </c:pt>
                <c:pt idx="65">
                  <c:v>1053.0999999999999</c:v>
                </c:pt>
                <c:pt idx="66">
                  <c:v>1053.2</c:v>
                </c:pt>
                <c:pt idx="67">
                  <c:v>1053.3</c:v>
                </c:pt>
                <c:pt idx="68">
                  <c:v>1053.3</c:v>
                </c:pt>
                <c:pt idx="69">
                  <c:v>1053.4000000000001</c:v>
                </c:pt>
                <c:pt idx="70">
                  <c:v>1053.4000000000001</c:v>
                </c:pt>
                <c:pt idx="71">
                  <c:v>1053.5</c:v>
                </c:pt>
                <c:pt idx="72">
                  <c:v>1053.5999999999999</c:v>
                </c:pt>
                <c:pt idx="73">
                  <c:v>1053.5999999999999</c:v>
                </c:pt>
                <c:pt idx="74">
                  <c:v>1053.7</c:v>
                </c:pt>
                <c:pt idx="75">
                  <c:v>1053.8</c:v>
                </c:pt>
                <c:pt idx="76">
                  <c:v>1053.8</c:v>
                </c:pt>
                <c:pt idx="77">
                  <c:v>1053.9000000000001</c:v>
                </c:pt>
                <c:pt idx="78">
                  <c:v>1053.9000000000001</c:v>
                </c:pt>
                <c:pt idx="79">
                  <c:v>1054</c:v>
                </c:pt>
                <c:pt idx="80">
                  <c:v>1054.0999999999999</c:v>
                </c:pt>
                <c:pt idx="81">
                  <c:v>1054.2</c:v>
                </c:pt>
                <c:pt idx="82">
                  <c:v>1054.2</c:v>
                </c:pt>
                <c:pt idx="83">
                  <c:v>1054.3</c:v>
                </c:pt>
                <c:pt idx="84">
                  <c:v>1054.4000000000001</c:v>
                </c:pt>
                <c:pt idx="85">
                  <c:v>1054.4000000000001</c:v>
                </c:pt>
                <c:pt idx="86">
                  <c:v>1054.5</c:v>
                </c:pt>
                <c:pt idx="87">
                  <c:v>1054.5999999999999</c:v>
                </c:pt>
                <c:pt idx="88">
                  <c:v>1054.7</c:v>
                </c:pt>
                <c:pt idx="89">
                  <c:v>1054.7</c:v>
                </c:pt>
                <c:pt idx="90">
                  <c:v>1054.8</c:v>
                </c:pt>
                <c:pt idx="91">
                  <c:v>1054.9000000000001</c:v>
                </c:pt>
                <c:pt idx="92">
                  <c:v>1054.9000000000001</c:v>
                </c:pt>
                <c:pt idx="93">
                  <c:v>1055</c:v>
                </c:pt>
                <c:pt idx="94">
                  <c:v>1055.0999999999999</c:v>
                </c:pt>
                <c:pt idx="95">
                  <c:v>1055.0999999999999</c:v>
                </c:pt>
                <c:pt idx="96">
                  <c:v>1055.2</c:v>
                </c:pt>
                <c:pt idx="97">
                  <c:v>1055.3</c:v>
                </c:pt>
                <c:pt idx="98">
                  <c:v>1055.3</c:v>
                </c:pt>
                <c:pt idx="99">
                  <c:v>1055.4000000000001</c:v>
                </c:pt>
                <c:pt idx="100">
                  <c:v>1055.4000000000001</c:v>
                </c:pt>
                <c:pt idx="101">
                  <c:v>1055.5</c:v>
                </c:pt>
                <c:pt idx="102">
                  <c:v>1055.5999999999999</c:v>
                </c:pt>
                <c:pt idx="103">
                  <c:v>1055.5999999999999</c:v>
                </c:pt>
                <c:pt idx="104">
                  <c:v>1055.7</c:v>
                </c:pt>
                <c:pt idx="105">
                  <c:v>1055.8</c:v>
                </c:pt>
                <c:pt idx="106">
                  <c:v>1055.8</c:v>
                </c:pt>
                <c:pt idx="107">
                  <c:v>1055.9000000000001</c:v>
                </c:pt>
                <c:pt idx="108">
                  <c:v>1056</c:v>
                </c:pt>
                <c:pt idx="109">
                  <c:v>1056</c:v>
                </c:pt>
                <c:pt idx="110">
                  <c:v>1056.0999999999999</c:v>
                </c:pt>
                <c:pt idx="111">
                  <c:v>1056.2</c:v>
                </c:pt>
                <c:pt idx="112">
                  <c:v>1056.3</c:v>
                </c:pt>
                <c:pt idx="113">
                  <c:v>1056.3</c:v>
                </c:pt>
                <c:pt idx="114">
                  <c:v>1056.4000000000001</c:v>
                </c:pt>
                <c:pt idx="115">
                  <c:v>1056.5</c:v>
                </c:pt>
                <c:pt idx="116">
                  <c:v>1056.5999999999999</c:v>
                </c:pt>
                <c:pt idx="117">
                  <c:v>1056.5999999999999</c:v>
                </c:pt>
                <c:pt idx="118">
                  <c:v>1056.7</c:v>
                </c:pt>
                <c:pt idx="119">
                  <c:v>1056.8</c:v>
                </c:pt>
                <c:pt idx="120">
                  <c:v>1056.9000000000001</c:v>
                </c:pt>
                <c:pt idx="121">
                  <c:v>1056.9000000000001</c:v>
                </c:pt>
                <c:pt idx="122">
                  <c:v>1057</c:v>
                </c:pt>
                <c:pt idx="123">
                  <c:v>1057.0999999999999</c:v>
                </c:pt>
                <c:pt idx="124">
                  <c:v>1057.2</c:v>
                </c:pt>
                <c:pt idx="125">
                  <c:v>1057.3</c:v>
                </c:pt>
                <c:pt idx="126">
                  <c:v>1057.3</c:v>
                </c:pt>
                <c:pt idx="127">
                  <c:v>1057.4000000000001</c:v>
                </c:pt>
                <c:pt idx="128">
                  <c:v>1057.5999999999999</c:v>
                </c:pt>
                <c:pt idx="129">
                  <c:v>1057.7</c:v>
                </c:pt>
                <c:pt idx="130">
                  <c:v>1057.8</c:v>
                </c:pt>
                <c:pt idx="131">
                  <c:v>1057.9000000000001</c:v>
                </c:pt>
                <c:pt idx="132">
                  <c:v>1058.0999999999999</c:v>
                </c:pt>
                <c:pt idx="133">
                  <c:v>1058.2</c:v>
                </c:pt>
                <c:pt idx="134">
                  <c:v>1058.4000000000001</c:v>
                </c:pt>
                <c:pt idx="135">
                  <c:v>1058.5</c:v>
                </c:pt>
                <c:pt idx="136">
                  <c:v>1058.7</c:v>
                </c:pt>
                <c:pt idx="137">
                  <c:v>1058.9000000000001</c:v>
                </c:pt>
                <c:pt idx="138">
                  <c:v>1059.0999999999999</c:v>
                </c:pt>
                <c:pt idx="139">
                  <c:v>1059.2</c:v>
                </c:pt>
                <c:pt idx="140">
                  <c:v>1059.4000000000001</c:v>
                </c:pt>
                <c:pt idx="141">
                  <c:v>1059.5999999999999</c:v>
                </c:pt>
                <c:pt idx="142">
                  <c:v>1059.8</c:v>
                </c:pt>
                <c:pt idx="143">
                  <c:v>1060</c:v>
                </c:pt>
                <c:pt idx="144">
                  <c:v>1060.2</c:v>
                </c:pt>
                <c:pt idx="145">
                  <c:v>1060.4000000000001</c:v>
                </c:pt>
                <c:pt idx="146">
                  <c:v>1060.7</c:v>
                </c:pt>
                <c:pt idx="147">
                  <c:v>1060.9000000000001</c:v>
                </c:pt>
                <c:pt idx="148">
                  <c:v>1061.0999999999999</c:v>
                </c:pt>
                <c:pt idx="149">
                  <c:v>1061.4000000000001</c:v>
                </c:pt>
                <c:pt idx="150">
                  <c:v>1061.7</c:v>
                </c:pt>
                <c:pt idx="151">
                  <c:v>1062</c:v>
                </c:pt>
                <c:pt idx="152">
                  <c:v>1062.4000000000001</c:v>
                </c:pt>
                <c:pt idx="153">
                  <c:v>1062.8</c:v>
                </c:pt>
                <c:pt idx="154">
                  <c:v>1063.3</c:v>
                </c:pt>
                <c:pt idx="155">
                  <c:v>1063.8</c:v>
                </c:pt>
                <c:pt idx="156">
                  <c:v>1064.5</c:v>
                </c:pt>
                <c:pt idx="157">
                  <c:v>1065.3</c:v>
                </c:pt>
                <c:pt idx="158">
                  <c:v>1066.3</c:v>
                </c:pt>
                <c:pt idx="159">
                  <c:v>1067.5</c:v>
                </c:pt>
                <c:pt idx="160">
                  <c:v>1068.9000000000001</c:v>
                </c:pt>
                <c:pt idx="161">
                  <c:v>1070.7</c:v>
                </c:pt>
                <c:pt idx="162">
                  <c:v>1072.5</c:v>
                </c:pt>
                <c:pt idx="163">
                  <c:v>1074.5</c:v>
                </c:pt>
                <c:pt idx="164">
                  <c:v>1076.4000000000001</c:v>
                </c:pt>
                <c:pt idx="165">
                  <c:v>1078.3</c:v>
                </c:pt>
                <c:pt idx="166">
                  <c:v>1080</c:v>
                </c:pt>
                <c:pt idx="167">
                  <c:v>1081.4000000000001</c:v>
                </c:pt>
                <c:pt idx="168">
                  <c:v>1082.5999999999999</c:v>
                </c:pt>
                <c:pt idx="169">
                  <c:v>1083.5</c:v>
                </c:pt>
                <c:pt idx="170">
                  <c:v>1084.0999999999999</c:v>
                </c:pt>
                <c:pt idx="171">
                  <c:v>1084.5</c:v>
                </c:pt>
                <c:pt idx="172">
                  <c:v>1084.5999999999999</c:v>
                </c:pt>
                <c:pt idx="173">
                  <c:v>1084.5999999999999</c:v>
                </c:pt>
                <c:pt idx="174">
                  <c:v>1084.5</c:v>
                </c:pt>
                <c:pt idx="175">
                  <c:v>1084.2</c:v>
                </c:pt>
                <c:pt idx="176">
                  <c:v>1083.9000000000001</c:v>
                </c:pt>
                <c:pt idx="177">
                  <c:v>1083.5999999999999</c:v>
                </c:pt>
                <c:pt idx="178">
                  <c:v>1083.2</c:v>
                </c:pt>
                <c:pt idx="179">
                  <c:v>1082.7</c:v>
                </c:pt>
                <c:pt idx="180">
                  <c:v>1082.3</c:v>
                </c:pt>
                <c:pt idx="181">
                  <c:v>1081.8</c:v>
                </c:pt>
                <c:pt idx="182">
                  <c:v>1081.3</c:v>
                </c:pt>
                <c:pt idx="183">
                  <c:v>1080.8</c:v>
                </c:pt>
                <c:pt idx="184">
                  <c:v>1080.3</c:v>
                </c:pt>
                <c:pt idx="185">
                  <c:v>1079.9000000000001</c:v>
                </c:pt>
                <c:pt idx="186">
                  <c:v>1079.5</c:v>
                </c:pt>
                <c:pt idx="187">
                  <c:v>1079</c:v>
                </c:pt>
                <c:pt idx="188">
                  <c:v>1078.5</c:v>
                </c:pt>
                <c:pt idx="189">
                  <c:v>1078</c:v>
                </c:pt>
                <c:pt idx="190">
                  <c:v>1077.5</c:v>
                </c:pt>
                <c:pt idx="191">
                  <c:v>1077</c:v>
                </c:pt>
                <c:pt idx="192">
                  <c:v>1076.4000000000001</c:v>
                </c:pt>
                <c:pt idx="193">
                  <c:v>1075.9000000000001</c:v>
                </c:pt>
                <c:pt idx="194">
                  <c:v>1075.4000000000001</c:v>
                </c:pt>
                <c:pt idx="195">
                  <c:v>1074.9000000000001</c:v>
                </c:pt>
                <c:pt idx="196">
                  <c:v>1074.5</c:v>
                </c:pt>
                <c:pt idx="197">
                  <c:v>1074.2</c:v>
                </c:pt>
                <c:pt idx="198">
                  <c:v>1073.8</c:v>
                </c:pt>
                <c:pt idx="199">
                  <c:v>1073.5</c:v>
                </c:pt>
                <c:pt idx="200">
                  <c:v>1073.0999999999999</c:v>
                </c:pt>
                <c:pt idx="201">
                  <c:v>1072.8</c:v>
                </c:pt>
                <c:pt idx="202">
                  <c:v>1072.5</c:v>
                </c:pt>
                <c:pt idx="203">
                  <c:v>1072.0999999999999</c:v>
                </c:pt>
                <c:pt idx="204">
                  <c:v>1071.8</c:v>
                </c:pt>
                <c:pt idx="205">
                  <c:v>1071.4000000000001</c:v>
                </c:pt>
                <c:pt idx="206">
                  <c:v>1071.0999999999999</c:v>
                </c:pt>
                <c:pt idx="207">
                  <c:v>1070.7</c:v>
                </c:pt>
                <c:pt idx="208">
                  <c:v>1070.4000000000001</c:v>
                </c:pt>
                <c:pt idx="209">
                  <c:v>1070.0999999999999</c:v>
                </c:pt>
                <c:pt idx="210">
                  <c:v>1069.8</c:v>
                </c:pt>
                <c:pt idx="211">
                  <c:v>1069.4000000000001</c:v>
                </c:pt>
                <c:pt idx="212">
                  <c:v>1069.0999999999999</c:v>
                </c:pt>
                <c:pt idx="213">
                  <c:v>1068.8</c:v>
                </c:pt>
                <c:pt idx="214">
                  <c:v>1068.5</c:v>
                </c:pt>
                <c:pt idx="215">
                  <c:v>1068.2</c:v>
                </c:pt>
                <c:pt idx="216">
                  <c:v>1067.9000000000001</c:v>
                </c:pt>
                <c:pt idx="217">
                  <c:v>1067.5999999999999</c:v>
                </c:pt>
                <c:pt idx="218">
                  <c:v>1067.3</c:v>
                </c:pt>
                <c:pt idx="219">
                  <c:v>1067</c:v>
                </c:pt>
                <c:pt idx="220">
                  <c:v>1066.7</c:v>
                </c:pt>
                <c:pt idx="221">
                  <c:v>1066.4000000000001</c:v>
                </c:pt>
                <c:pt idx="222">
                  <c:v>1066.2</c:v>
                </c:pt>
                <c:pt idx="223">
                  <c:v>1065.9000000000001</c:v>
                </c:pt>
                <c:pt idx="224">
                  <c:v>1065.7</c:v>
                </c:pt>
                <c:pt idx="225">
                  <c:v>1065.4000000000001</c:v>
                </c:pt>
                <c:pt idx="226">
                  <c:v>1065.2</c:v>
                </c:pt>
                <c:pt idx="227">
                  <c:v>1064.9000000000001</c:v>
                </c:pt>
                <c:pt idx="228">
                  <c:v>1064.7</c:v>
                </c:pt>
                <c:pt idx="229">
                  <c:v>1064.5</c:v>
                </c:pt>
                <c:pt idx="230">
                  <c:v>1064.2</c:v>
                </c:pt>
                <c:pt idx="231">
                  <c:v>1064</c:v>
                </c:pt>
                <c:pt idx="232">
                  <c:v>1063.8</c:v>
                </c:pt>
                <c:pt idx="233">
                  <c:v>1063.5999999999999</c:v>
                </c:pt>
                <c:pt idx="234">
                  <c:v>1063.4000000000001</c:v>
                </c:pt>
                <c:pt idx="235">
                  <c:v>1063.2</c:v>
                </c:pt>
                <c:pt idx="236">
                  <c:v>1063</c:v>
                </c:pt>
                <c:pt idx="237">
                  <c:v>1062.8</c:v>
                </c:pt>
                <c:pt idx="238">
                  <c:v>1062.5999999999999</c:v>
                </c:pt>
                <c:pt idx="239">
                  <c:v>1062.4000000000001</c:v>
                </c:pt>
                <c:pt idx="240">
                  <c:v>1062.2</c:v>
                </c:pt>
                <c:pt idx="241">
                  <c:v>1062</c:v>
                </c:pt>
                <c:pt idx="242">
                  <c:v>1061.8</c:v>
                </c:pt>
                <c:pt idx="243">
                  <c:v>1061.5999999999999</c:v>
                </c:pt>
                <c:pt idx="244">
                  <c:v>1061.5</c:v>
                </c:pt>
                <c:pt idx="245">
                  <c:v>1061.3</c:v>
                </c:pt>
                <c:pt idx="246">
                  <c:v>1061.0999999999999</c:v>
                </c:pt>
                <c:pt idx="247">
                  <c:v>1061</c:v>
                </c:pt>
                <c:pt idx="248">
                  <c:v>1060.8</c:v>
                </c:pt>
                <c:pt idx="249">
                  <c:v>1060.5999999999999</c:v>
                </c:pt>
                <c:pt idx="250">
                  <c:v>1060.5</c:v>
                </c:pt>
                <c:pt idx="251">
                  <c:v>1060.3</c:v>
                </c:pt>
                <c:pt idx="252">
                  <c:v>1060.2</c:v>
                </c:pt>
                <c:pt idx="253">
                  <c:v>1060</c:v>
                </c:pt>
                <c:pt idx="254">
                  <c:v>1059.9000000000001</c:v>
                </c:pt>
                <c:pt idx="255">
                  <c:v>1059.8</c:v>
                </c:pt>
                <c:pt idx="256">
                  <c:v>1059.5999999999999</c:v>
                </c:pt>
                <c:pt idx="257">
                  <c:v>1059.5</c:v>
                </c:pt>
                <c:pt idx="258">
                  <c:v>1059.4000000000001</c:v>
                </c:pt>
                <c:pt idx="259">
                  <c:v>1059.2</c:v>
                </c:pt>
                <c:pt idx="260">
                  <c:v>1059.0999999999999</c:v>
                </c:pt>
                <c:pt idx="261">
                  <c:v>1059</c:v>
                </c:pt>
                <c:pt idx="262">
                  <c:v>1058.8</c:v>
                </c:pt>
                <c:pt idx="263">
                  <c:v>1058.7</c:v>
                </c:pt>
                <c:pt idx="264">
                  <c:v>1058.5999999999999</c:v>
                </c:pt>
                <c:pt idx="265">
                  <c:v>1058.5</c:v>
                </c:pt>
                <c:pt idx="266">
                  <c:v>1058.4000000000001</c:v>
                </c:pt>
                <c:pt idx="267">
                  <c:v>1058.3</c:v>
                </c:pt>
                <c:pt idx="268">
                  <c:v>1058.0999999999999</c:v>
                </c:pt>
                <c:pt idx="269">
                  <c:v>1058</c:v>
                </c:pt>
                <c:pt idx="270">
                  <c:v>1057.9000000000001</c:v>
                </c:pt>
                <c:pt idx="271">
                  <c:v>1057.8</c:v>
                </c:pt>
                <c:pt idx="272">
                  <c:v>1057.7</c:v>
                </c:pt>
                <c:pt idx="273">
                  <c:v>1057.5999999999999</c:v>
                </c:pt>
                <c:pt idx="274">
                  <c:v>1057.5</c:v>
                </c:pt>
                <c:pt idx="275">
                  <c:v>1057.4000000000001</c:v>
                </c:pt>
                <c:pt idx="276">
                  <c:v>1057.3</c:v>
                </c:pt>
                <c:pt idx="277">
                  <c:v>1057.2</c:v>
                </c:pt>
                <c:pt idx="278">
                  <c:v>1057.0999999999999</c:v>
                </c:pt>
                <c:pt idx="279">
                  <c:v>1057</c:v>
                </c:pt>
                <c:pt idx="280">
                  <c:v>1056.9000000000001</c:v>
                </c:pt>
                <c:pt idx="281">
                  <c:v>1056.9000000000001</c:v>
                </c:pt>
                <c:pt idx="282">
                  <c:v>1056.8</c:v>
                </c:pt>
                <c:pt idx="283">
                  <c:v>1056.7</c:v>
                </c:pt>
                <c:pt idx="284">
                  <c:v>1056.5999999999999</c:v>
                </c:pt>
                <c:pt idx="285">
                  <c:v>1056.5</c:v>
                </c:pt>
                <c:pt idx="286">
                  <c:v>1056.4000000000001</c:v>
                </c:pt>
                <c:pt idx="287">
                  <c:v>1056.3</c:v>
                </c:pt>
                <c:pt idx="288">
                  <c:v>1056.3</c:v>
                </c:pt>
                <c:pt idx="289">
                  <c:v>1056.2</c:v>
                </c:pt>
                <c:pt idx="290">
                  <c:v>1056.0999999999999</c:v>
                </c:pt>
                <c:pt idx="291">
                  <c:v>1056</c:v>
                </c:pt>
                <c:pt idx="292">
                  <c:v>1056</c:v>
                </c:pt>
                <c:pt idx="293">
                  <c:v>1055.9000000000001</c:v>
                </c:pt>
                <c:pt idx="294">
                  <c:v>1055.9000000000001</c:v>
                </c:pt>
                <c:pt idx="295">
                  <c:v>1055.8</c:v>
                </c:pt>
                <c:pt idx="296">
                  <c:v>1055.8</c:v>
                </c:pt>
                <c:pt idx="297">
                  <c:v>1055.8</c:v>
                </c:pt>
                <c:pt idx="298">
                  <c:v>1055.7</c:v>
                </c:pt>
                <c:pt idx="299">
                  <c:v>1055.7</c:v>
                </c:pt>
                <c:pt idx="300">
                  <c:v>1055.5999999999999</c:v>
                </c:pt>
                <c:pt idx="301">
                  <c:v>1055.5999999999999</c:v>
                </c:pt>
                <c:pt idx="302">
                  <c:v>1055.5</c:v>
                </c:pt>
                <c:pt idx="303">
                  <c:v>1055.5</c:v>
                </c:pt>
                <c:pt idx="304">
                  <c:v>1055.5</c:v>
                </c:pt>
                <c:pt idx="305">
                  <c:v>1055.4000000000001</c:v>
                </c:pt>
                <c:pt idx="306">
                  <c:v>1055.4000000000001</c:v>
                </c:pt>
                <c:pt idx="307">
                  <c:v>1055.4000000000001</c:v>
                </c:pt>
                <c:pt idx="308">
                  <c:v>1055.3</c:v>
                </c:pt>
                <c:pt idx="309">
                  <c:v>1055.3</c:v>
                </c:pt>
                <c:pt idx="310">
                  <c:v>1055.3</c:v>
                </c:pt>
                <c:pt idx="311">
                  <c:v>1055.3</c:v>
                </c:pt>
                <c:pt idx="312">
                  <c:v>1055.2</c:v>
                </c:pt>
                <c:pt idx="313">
                  <c:v>1055.2</c:v>
                </c:pt>
                <c:pt idx="314">
                  <c:v>1055.2</c:v>
                </c:pt>
                <c:pt idx="315">
                  <c:v>1055.2</c:v>
                </c:pt>
                <c:pt idx="316">
                  <c:v>1055.0999999999999</c:v>
                </c:pt>
                <c:pt idx="317">
                  <c:v>1055.0999999999999</c:v>
                </c:pt>
                <c:pt idx="318">
                  <c:v>1055.0999999999999</c:v>
                </c:pt>
                <c:pt idx="319">
                  <c:v>1055.0999999999999</c:v>
                </c:pt>
                <c:pt idx="320">
                  <c:v>1055.0999999999999</c:v>
                </c:pt>
                <c:pt idx="321">
                  <c:v>1055</c:v>
                </c:pt>
                <c:pt idx="322">
                  <c:v>1055</c:v>
                </c:pt>
                <c:pt idx="323">
                  <c:v>1055</c:v>
                </c:pt>
                <c:pt idx="324">
                  <c:v>1055</c:v>
                </c:pt>
                <c:pt idx="325">
                  <c:v>1055</c:v>
                </c:pt>
                <c:pt idx="326">
                  <c:v>1055</c:v>
                </c:pt>
                <c:pt idx="327">
                  <c:v>1054.9000000000001</c:v>
                </c:pt>
                <c:pt idx="328">
                  <c:v>1054.9000000000001</c:v>
                </c:pt>
                <c:pt idx="329">
                  <c:v>1054.9000000000001</c:v>
                </c:pt>
                <c:pt idx="330">
                  <c:v>1054.9000000000001</c:v>
                </c:pt>
                <c:pt idx="331">
                  <c:v>1054.9000000000001</c:v>
                </c:pt>
                <c:pt idx="332">
                  <c:v>1054.9000000000001</c:v>
                </c:pt>
                <c:pt idx="333">
                  <c:v>1054.9000000000001</c:v>
                </c:pt>
                <c:pt idx="334">
                  <c:v>1054.9000000000001</c:v>
                </c:pt>
                <c:pt idx="335">
                  <c:v>1054.8</c:v>
                </c:pt>
                <c:pt idx="336">
                  <c:v>1054.8</c:v>
                </c:pt>
                <c:pt idx="337">
                  <c:v>1054.8</c:v>
                </c:pt>
                <c:pt idx="338">
                  <c:v>1054.8</c:v>
                </c:pt>
                <c:pt idx="339">
                  <c:v>1054.8</c:v>
                </c:pt>
                <c:pt idx="340">
                  <c:v>1054.8</c:v>
                </c:pt>
                <c:pt idx="341">
                  <c:v>1054.8</c:v>
                </c:pt>
                <c:pt idx="342">
                  <c:v>1054.8</c:v>
                </c:pt>
                <c:pt idx="343">
                  <c:v>1054.8</c:v>
                </c:pt>
                <c:pt idx="344">
                  <c:v>1054.7</c:v>
                </c:pt>
                <c:pt idx="345">
                  <c:v>1054.7</c:v>
                </c:pt>
                <c:pt idx="346">
                  <c:v>1054.7</c:v>
                </c:pt>
                <c:pt idx="347">
                  <c:v>1054.7</c:v>
                </c:pt>
                <c:pt idx="348">
                  <c:v>1054.7</c:v>
                </c:pt>
                <c:pt idx="349">
                  <c:v>1054.7</c:v>
                </c:pt>
                <c:pt idx="350">
                  <c:v>1054.7</c:v>
                </c:pt>
                <c:pt idx="351">
                  <c:v>1054.7</c:v>
                </c:pt>
                <c:pt idx="352">
                  <c:v>1054.7</c:v>
                </c:pt>
                <c:pt idx="353">
                  <c:v>1054.7</c:v>
                </c:pt>
                <c:pt idx="354">
                  <c:v>1054.7</c:v>
                </c:pt>
                <c:pt idx="355">
                  <c:v>1054.7</c:v>
                </c:pt>
                <c:pt idx="356">
                  <c:v>1054.5999999999999</c:v>
                </c:pt>
                <c:pt idx="357">
                  <c:v>1054.5999999999999</c:v>
                </c:pt>
                <c:pt idx="358">
                  <c:v>1054.5999999999999</c:v>
                </c:pt>
                <c:pt idx="359">
                  <c:v>1054.5999999999999</c:v>
                </c:pt>
                <c:pt idx="360">
                  <c:v>1054.5999999999999</c:v>
                </c:pt>
                <c:pt idx="361">
                  <c:v>1054.5999999999999</c:v>
                </c:pt>
                <c:pt idx="362">
                  <c:v>1054.5999999999999</c:v>
                </c:pt>
                <c:pt idx="363">
                  <c:v>1054.5999999999999</c:v>
                </c:pt>
                <c:pt idx="364">
                  <c:v>1054.5999999999999</c:v>
                </c:pt>
                <c:pt idx="365">
                  <c:v>1054.5999999999999</c:v>
                </c:pt>
                <c:pt idx="366">
                  <c:v>1054.5999999999999</c:v>
                </c:pt>
                <c:pt idx="367">
                  <c:v>1054.5999999999999</c:v>
                </c:pt>
                <c:pt idx="368">
                  <c:v>1054.5999999999999</c:v>
                </c:pt>
                <c:pt idx="369">
                  <c:v>1054.5999999999999</c:v>
                </c:pt>
                <c:pt idx="370">
                  <c:v>1054.5999999999999</c:v>
                </c:pt>
                <c:pt idx="371">
                  <c:v>1054.5999999999999</c:v>
                </c:pt>
                <c:pt idx="372">
                  <c:v>1054.5999999999999</c:v>
                </c:pt>
                <c:pt idx="373">
                  <c:v>1054.5</c:v>
                </c:pt>
                <c:pt idx="374">
                  <c:v>1054.5</c:v>
                </c:pt>
                <c:pt idx="375">
                  <c:v>1054.5</c:v>
                </c:pt>
                <c:pt idx="376">
                  <c:v>1054.5</c:v>
                </c:pt>
                <c:pt idx="377">
                  <c:v>1054.5</c:v>
                </c:pt>
                <c:pt idx="378">
                  <c:v>1054.5</c:v>
                </c:pt>
                <c:pt idx="379">
                  <c:v>1054.5</c:v>
                </c:pt>
                <c:pt idx="380">
                  <c:v>1054.5</c:v>
                </c:pt>
                <c:pt idx="381">
                  <c:v>1054.5</c:v>
                </c:pt>
                <c:pt idx="382">
                  <c:v>1054.5</c:v>
                </c:pt>
                <c:pt idx="383">
                  <c:v>1054.5</c:v>
                </c:pt>
                <c:pt idx="384">
                  <c:v>1054.5</c:v>
                </c:pt>
                <c:pt idx="385">
                  <c:v>1054.5</c:v>
                </c:pt>
                <c:pt idx="386">
                  <c:v>1054.5</c:v>
                </c:pt>
                <c:pt idx="387">
                  <c:v>1054.5</c:v>
                </c:pt>
                <c:pt idx="388">
                  <c:v>1054.5</c:v>
                </c:pt>
                <c:pt idx="389">
                  <c:v>1054.5</c:v>
                </c:pt>
                <c:pt idx="390">
                  <c:v>1054.5</c:v>
                </c:pt>
                <c:pt idx="391">
                  <c:v>1054.5</c:v>
                </c:pt>
                <c:pt idx="392">
                  <c:v>1054.5</c:v>
                </c:pt>
                <c:pt idx="393">
                  <c:v>1054.5</c:v>
                </c:pt>
                <c:pt idx="394">
                  <c:v>1054.5</c:v>
                </c:pt>
                <c:pt idx="395">
                  <c:v>1054.5</c:v>
                </c:pt>
                <c:pt idx="396">
                  <c:v>1054.5</c:v>
                </c:pt>
                <c:pt idx="397">
                  <c:v>1054.4000000000001</c:v>
                </c:pt>
                <c:pt idx="398">
                  <c:v>1054.4000000000001</c:v>
                </c:pt>
                <c:pt idx="399">
                  <c:v>1054.4000000000001</c:v>
                </c:pt>
                <c:pt idx="400">
                  <c:v>1054.4000000000001</c:v>
                </c:pt>
                <c:pt idx="401">
                  <c:v>1054.4000000000001</c:v>
                </c:pt>
                <c:pt idx="402">
                  <c:v>1054.4000000000001</c:v>
                </c:pt>
                <c:pt idx="403">
                  <c:v>1054.4000000000001</c:v>
                </c:pt>
                <c:pt idx="404">
                  <c:v>1054.4000000000001</c:v>
                </c:pt>
                <c:pt idx="405">
                  <c:v>1054.4000000000001</c:v>
                </c:pt>
                <c:pt idx="406">
                  <c:v>1054.4000000000001</c:v>
                </c:pt>
                <c:pt idx="407">
                  <c:v>1054.4000000000001</c:v>
                </c:pt>
                <c:pt idx="408">
                  <c:v>1054.4000000000001</c:v>
                </c:pt>
                <c:pt idx="409">
                  <c:v>1054.4000000000001</c:v>
                </c:pt>
                <c:pt idx="410">
                  <c:v>1054.4000000000001</c:v>
                </c:pt>
                <c:pt idx="411">
                  <c:v>1054.4000000000001</c:v>
                </c:pt>
                <c:pt idx="412">
                  <c:v>1054.4000000000001</c:v>
                </c:pt>
                <c:pt idx="413">
                  <c:v>1054.4000000000001</c:v>
                </c:pt>
                <c:pt idx="414">
                  <c:v>1054.4000000000001</c:v>
                </c:pt>
                <c:pt idx="415">
                  <c:v>1054.4000000000001</c:v>
                </c:pt>
                <c:pt idx="416">
                  <c:v>1054.4000000000001</c:v>
                </c:pt>
                <c:pt idx="417">
                  <c:v>1054.4000000000001</c:v>
                </c:pt>
                <c:pt idx="418">
                  <c:v>1054.4000000000001</c:v>
                </c:pt>
                <c:pt idx="419">
                  <c:v>1054.4000000000001</c:v>
                </c:pt>
                <c:pt idx="420">
                  <c:v>1054.4000000000001</c:v>
                </c:pt>
                <c:pt idx="421">
                  <c:v>1054.4000000000001</c:v>
                </c:pt>
                <c:pt idx="422">
                  <c:v>1054.4000000000001</c:v>
                </c:pt>
                <c:pt idx="423">
                  <c:v>1054.4000000000001</c:v>
                </c:pt>
                <c:pt idx="424">
                  <c:v>1054.4000000000001</c:v>
                </c:pt>
                <c:pt idx="425">
                  <c:v>1054.4000000000001</c:v>
                </c:pt>
                <c:pt idx="426">
                  <c:v>1054.4000000000001</c:v>
                </c:pt>
                <c:pt idx="427">
                  <c:v>1054.4000000000001</c:v>
                </c:pt>
                <c:pt idx="428">
                  <c:v>1054.4000000000001</c:v>
                </c:pt>
                <c:pt idx="429">
                  <c:v>1054.4000000000001</c:v>
                </c:pt>
                <c:pt idx="430">
                  <c:v>1054.3</c:v>
                </c:pt>
                <c:pt idx="431">
                  <c:v>1054.3</c:v>
                </c:pt>
                <c:pt idx="432">
                  <c:v>1054.3</c:v>
                </c:pt>
                <c:pt idx="433">
                  <c:v>1054.3</c:v>
                </c:pt>
                <c:pt idx="434">
                  <c:v>1054.3</c:v>
                </c:pt>
                <c:pt idx="435">
                  <c:v>1054.3</c:v>
                </c:pt>
                <c:pt idx="436">
                  <c:v>1054.3</c:v>
                </c:pt>
                <c:pt idx="437">
                  <c:v>1054.3</c:v>
                </c:pt>
                <c:pt idx="438">
                  <c:v>1054.3</c:v>
                </c:pt>
                <c:pt idx="439">
                  <c:v>1054.3</c:v>
                </c:pt>
                <c:pt idx="440">
                  <c:v>1054.3</c:v>
                </c:pt>
                <c:pt idx="441">
                  <c:v>1054.3</c:v>
                </c:pt>
                <c:pt idx="442">
                  <c:v>1054.3</c:v>
                </c:pt>
                <c:pt idx="443">
                  <c:v>1054.3</c:v>
                </c:pt>
                <c:pt idx="444">
                  <c:v>1054.3</c:v>
                </c:pt>
                <c:pt idx="445">
                  <c:v>1054.3</c:v>
                </c:pt>
                <c:pt idx="446">
                  <c:v>1054.3</c:v>
                </c:pt>
                <c:pt idx="447">
                  <c:v>1054.3</c:v>
                </c:pt>
                <c:pt idx="448">
                  <c:v>1054.3</c:v>
                </c:pt>
                <c:pt idx="449">
                  <c:v>1054.3</c:v>
                </c:pt>
                <c:pt idx="450">
                  <c:v>1054.3</c:v>
                </c:pt>
                <c:pt idx="451">
                  <c:v>1054.3</c:v>
                </c:pt>
                <c:pt idx="452">
                  <c:v>1054.3</c:v>
                </c:pt>
                <c:pt idx="453">
                  <c:v>1054.3</c:v>
                </c:pt>
                <c:pt idx="454">
                  <c:v>1054.3</c:v>
                </c:pt>
                <c:pt idx="455">
                  <c:v>1054.3</c:v>
                </c:pt>
                <c:pt idx="456">
                  <c:v>1054.3</c:v>
                </c:pt>
                <c:pt idx="457">
                  <c:v>1054.3</c:v>
                </c:pt>
                <c:pt idx="458">
                  <c:v>1054.3</c:v>
                </c:pt>
                <c:pt idx="459">
                  <c:v>1054.3</c:v>
                </c:pt>
                <c:pt idx="460">
                  <c:v>1054.3</c:v>
                </c:pt>
                <c:pt idx="461">
                  <c:v>1054.3</c:v>
                </c:pt>
                <c:pt idx="462">
                  <c:v>1054.3</c:v>
                </c:pt>
                <c:pt idx="463">
                  <c:v>1054.2</c:v>
                </c:pt>
                <c:pt idx="464">
                  <c:v>1054.2</c:v>
                </c:pt>
                <c:pt idx="465">
                  <c:v>1054.2</c:v>
                </c:pt>
                <c:pt idx="466">
                  <c:v>1054.2</c:v>
                </c:pt>
                <c:pt idx="467">
                  <c:v>1054.2</c:v>
                </c:pt>
                <c:pt idx="468">
                  <c:v>1054.2</c:v>
                </c:pt>
                <c:pt idx="469">
                  <c:v>1054.2</c:v>
                </c:pt>
                <c:pt idx="470">
                  <c:v>1054.2</c:v>
                </c:pt>
                <c:pt idx="471">
                  <c:v>1054.2</c:v>
                </c:pt>
                <c:pt idx="472">
                  <c:v>1054.2</c:v>
                </c:pt>
                <c:pt idx="473">
                  <c:v>1054.2</c:v>
                </c:pt>
                <c:pt idx="474">
                  <c:v>1054.2</c:v>
                </c:pt>
                <c:pt idx="475">
                  <c:v>1054.2</c:v>
                </c:pt>
                <c:pt idx="476">
                  <c:v>1054.2</c:v>
                </c:pt>
                <c:pt idx="477">
                  <c:v>1054.2</c:v>
                </c:pt>
                <c:pt idx="478">
                  <c:v>1054.2</c:v>
                </c:pt>
                <c:pt idx="479">
                  <c:v>1054.2</c:v>
                </c:pt>
                <c:pt idx="480">
                  <c:v>1054.2</c:v>
                </c:pt>
                <c:pt idx="481">
                  <c:v>1054.2</c:v>
                </c:pt>
                <c:pt idx="482">
                  <c:v>1054.2</c:v>
                </c:pt>
                <c:pt idx="483">
                  <c:v>1054.2</c:v>
                </c:pt>
                <c:pt idx="484">
                  <c:v>1054.2</c:v>
                </c:pt>
                <c:pt idx="485">
                  <c:v>1054.2</c:v>
                </c:pt>
                <c:pt idx="486">
                  <c:v>1054.2</c:v>
                </c:pt>
                <c:pt idx="487">
                  <c:v>1054.2</c:v>
                </c:pt>
                <c:pt idx="488">
                  <c:v>1054.2</c:v>
                </c:pt>
                <c:pt idx="489">
                  <c:v>1054.2</c:v>
                </c:pt>
                <c:pt idx="490">
                  <c:v>1054.2</c:v>
                </c:pt>
                <c:pt idx="491">
                  <c:v>1054.2</c:v>
                </c:pt>
                <c:pt idx="492">
                  <c:v>1054.2</c:v>
                </c:pt>
                <c:pt idx="493">
                  <c:v>1054.2</c:v>
                </c:pt>
                <c:pt idx="494">
                  <c:v>1054.2</c:v>
                </c:pt>
                <c:pt idx="495">
                  <c:v>1054.2</c:v>
                </c:pt>
                <c:pt idx="496">
                  <c:v>1054.2</c:v>
                </c:pt>
                <c:pt idx="497">
                  <c:v>1054.0999999999999</c:v>
                </c:pt>
                <c:pt idx="498">
                  <c:v>1054.0999999999999</c:v>
                </c:pt>
                <c:pt idx="499">
                  <c:v>1054.0999999999999</c:v>
                </c:pt>
                <c:pt idx="500">
                  <c:v>1054.0999999999999</c:v>
                </c:pt>
                <c:pt idx="501">
                  <c:v>1054.0999999999999</c:v>
                </c:pt>
                <c:pt idx="502">
                  <c:v>1054.0999999999999</c:v>
                </c:pt>
                <c:pt idx="503">
                  <c:v>1054.0999999999999</c:v>
                </c:pt>
                <c:pt idx="504">
                  <c:v>1054.0999999999999</c:v>
                </c:pt>
                <c:pt idx="505">
                  <c:v>1054.0999999999999</c:v>
                </c:pt>
                <c:pt idx="506">
                  <c:v>1054.0999999999999</c:v>
                </c:pt>
                <c:pt idx="507">
                  <c:v>1054.0999999999999</c:v>
                </c:pt>
                <c:pt idx="508">
                  <c:v>1054.0999999999999</c:v>
                </c:pt>
                <c:pt idx="509">
                  <c:v>1054.0999999999999</c:v>
                </c:pt>
                <c:pt idx="510">
                  <c:v>1054.0999999999999</c:v>
                </c:pt>
                <c:pt idx="511">
                  <c:v>1054.0999999999999</c:v>
                </c:pt>
                <c:pt idx="512">
                  <c:v>1054.0999999999999</c:v>
                </c:pt>
                <c:pt idx="513">
                  <c:v>1054.0999999999999</c:v>
                </c:pt>
                <c:pt idx="514">
                  <c:v>1054.0999999999999</c:v>
                </c:pt>
                <c:pt idx="515">
                  <c:v>1054.0999999999999</c:v>
                </c:pt>
                <c:pt idx="516">
                  <c:v>1054.0999999999999</c:v>
                </c:pt>
                <c:pt idx="517">
                  <c:v>1054.0999999999999</c:v>
                </c:pt>
                <c:pt idx="518">
                  <c:v>1054.0999999999999</c:v>
                </c:pt>
                <c:pt idx="519">
                  <c:v>1054.0999999999999</c:v>
                </c:pt>
                <c:pt idx="520">
                  <c:v>1054.0999999999999</c:v>
                </c:pt>
                <c:pt idx="521">
                  <c:v>1054.0999999999999</c:v>
                </c:pt>
                <c:pt idx="522">
                  <c:v>1054.0999999999999</c:v>
                </c:pt>
                <c:pt idx="523">
                  <c:v>1054.0999999999999</c:v>
                </c:pt>
                <c:pt idx="524">
                  <c:v>1054.0999999999999</c:v>
                </c:pt>
                <c:pt idx="525">
                  <c:v>1054.0999999999999</c:v>
                </c:pt>
                <c:pt idx="526">
                  <c:v>1054.0999999999999</c:v>
                </c:pt>
                <c:pt idx="527">
                  <c:v>1054.0999999999999</c:v>
                </c:pt>
                <c:pt idx="528">
                  <c:v>1054.0999999999999</c:v>
                </c:pt>
                <c:pt idx="529">
                  <c:v>1054.0999999999999</c:v>
                </c:pt>
                <c:pt idx="530">
                  <c:v>1054.0999999999999</c:v>
                </c:pt>
                <c:pt idx="531">
                  <c:v>1054.0999999999999</c:v>
                </c:pt>
                <c:pt idx="532">
                  <c:v>1054.0999999999999</c:v>
                </c:pt>
                <c:pt idx="533">
                  <c:v>1054</c:v>
                </c:pt>
                <c:pt idx="534">
                  <c:v>1054</c:v>
                </c:pt>
                <c:pt idx="535">
                  <c:v>1054</c:v>
                </c:pt>
                <c:pt idx="536">
                  <c:v>1054</c:v>
                </c:pt>
                <c:pt idx="537">
                  <c:v>1054</c:v>
                </c:pt>
                <c:pt idx="538">
                  <c:v>1054</c:v>
                </c:pt>
                <c:pt idx="539">
                  <c:v>1054</c:v>
                </c:pt>
                <c:pt idx="540">
                  <c:v>1054</c:v>
                </c:pt>
                <c:pt idx="541">
                  <c:v>1054</c:v>
                </c:pt>
                <c:pt idx="542">
                  <c:v>1054</c:v>
                </c:pt>
                <c:pt idx="543">
                  <c:v>1054</c:v>
                </c:pt>
                <c:pt idx="544">
                  <c:v>1054</c:v>
                </c:pt>
                <c:pt idx="545">
                  <c:v>1054</c:v>
                </c:pt>
                <c:pt idx="546">
                  <c:v>1054</c:v>
                </c:pt>
                <c:pt idx="547">
                  <c:v>1054</c:v>
                </c:pt>
                <c:pt idx="548">
                  <c:v>1054</c:v>
                </c:pt>
                <c:pt idx="549">
                  <c:v>1054</c:v>
                </c:pt>
                <c:pt idx="550">
                  <c:v>1054</c:v>
                </c:pt>
                <c:pt idx="551">
                  <c:v>1054</c:v>
                </c:pt>
                <c:pt idx="552">
                  <c:v>1054</c:v>
                </c:pt>
                <c:pt idx="553">
                  <c:v>1054</c:v>
                </c:pt>
                <c:pt idx="554">
                  <c:v>1054</c:v>
                </c:pt>
                <c:pt idx="555">
                  <c:v>1054</c:v>
                </c:pt>
                <c:pt idx="556">
                  <c:v>1054</c:v>
                </c:pt>
                <c:pt idx="557">
                  <c:v>1054</c:v>
                </c:pt>
                <c:pt idx="558">
                  <c:v>1054</c:v>
                </c:pt>
                <c:pt idx="559">
                  <c:v>1054</c:v>
                </c:pt>
                <c:pt idx="560">
                  <c:v>1054</c:v>
                </c:pt>
                <c:pt idx="561">
                  <c:v>1054</c:v>
                </c:pt>
                <c:pt idx="562">
                  <c:v>1054</c:v>
                </c:pt>
                <c:pt idx="563">
                  <c:v>1054</c:v>
                </c:pt>
                <c:pt idx="564">
                  <c:v>1054</c:v>
                </c:pt>
                <c:pt idx="565">
                  <c:v>1054</c:v>
                </c:pt>
                <c:pt idx="566">
                  <c:v>1054</c:v>
                </c:pt>
                <c:pt idx="567">
                  <c:v>1054</c:v>
                </c:pt>
                <c:pt idx="568">
                  <c:v>1054</c:v>
                </c:pt>
                <c:pt idx="569">
                  <c:v>1054</c:v>
                </c:pt>
                <c:pt idx="570">
                  <c:v>1054</c:v>
                </c:pt>
                <c:pt idx="571">
                  <c:v>1053.9000000000001</c:v>
                </c:pt>
                <c:pt idx="572">
                  <c:v>1053.9000000000001</c:v>
                </c:pt>
                <c:pt idx="573">
                  <c:v>1053.9000000000001</c:v>
                </c:pt>
                <c:pt idx="574">
                  <c:v>1053.9000000000001</c:v>
                </c:pt>
                <c:pt idx="575">
                  <c:v>1053.9000000000001</c:v>
                </c:pt>
                <c:pt idx="576">
                  <c:v>1053.9000000000001</c:v>
                </c:pt>
                <c:pt idx="577">
                  <c:v>1053.9000000000001</c:v>
                </c:pt>
                <c:pt idx="578">
                  <c:v>1053.9000000000001</c:v>
                </c:pt>
                <c:pt idx="579">
                  <c:v>1053.9000000000001</c:v>
                </c:pt>
                <c:pt idx="580">
                  <c:v>1053.9000000000001</c:v>
                </c:pt>
                <c:pt idx="581">
                  <c:v>1053.9000000000001</c:v>
                </c:pt>
                <c:pt idx="582">
                  <c:v>1053.9000000000001</c:v>
                </c:pt>
                <c:pt idx="583">
                  <c:v>1053.9000000000001</c:v>
                </c:pt>
                <c:pt idx="584">
                  <c:v>1053.9000000000001</c:v>
                </c:pt>
                <c:pt idx="585">
                  <c:v>1053.9000000000001</c:v>
                </c:pt>
                <c:pt idx="586">
                  <c:v>1053.9000000000001</c:v>
                </c:pt>
                <c:pt idx="587">
                  <c:v>1053.9000000000001</c:v>
                </c:pt>
                <c:pt idx="588">
                  <c:v>1053.9000000000001</c:v>
                </c:pt>
                <c:pt idx="589">
                  <c:v>1053.9000000000001</c:v>
                </c:pt>
                <c:pt idx="590">
                  <c:v>1053.9000000000001</c:v>
                </c:pt>
                <c:pt idx="591">
                  <c:v>1053.9000000000001</c:v>
                </c:pt>
                <c:pt idx="592">
                  <c:v>1053.9000000000001</c:v>
                </c:pt>
                <c:pt idx="593">
                  <c:v>1053.9000000000001</c:v>
                </c:pt>
                <c:pt idx="594">
                  <c:v>1053.9000000000001</c:v>
                </c:pt>
                <c:pt idx="595">
                  <c:v>1053.9000000000001</c:v>
                </c:pt>
                <c:pt idx="596">
                  <c:v>1053.9000000000001</c:v>
                </c:pt>
                <c:pt idx="597">
                  <c:v>1053.9000000000001</c:v>
                </c:pt>
                <c:pt idx="598">
                  <c:v>1053.9000000000001</c:v>
                </c:pt>
                <c:pt idx="599">
                  <c:v>1053.9000000000001</c:v>
                </c:pt>
                <c:pt idx="600">
                  <c:v>1053.9000000000001</c:v>
                </c:pt>
                <c:pt idx="601">
                  <c:v>1053.9000000000001</c:v>
                </c:pt>
                <c:pt idx="602">
                  <c:v>1053.9000000000001</c:v>
                </c:pt>
                <c:pt idx="603">
                  <c:v>1053.9000000000001</c:v>
                </c:pt>
                <c:pt idx="604">
                  <c:v>1053.9000000000001</c:v>
                </c:pt>
                <c:pt idx="605">
                  <c:v>1053.9000000000001</c:v>
                </c:pt>
                <c:pt idx="606">
                  <c:v>1053.9000000000001</c:v>
                </c:pt>
                <c:pt idx="607">
                  <c:v>1053.9000000000001</c:v>
                </c:pt>
                <c:pt idx="608">
                  <c:v>1053.9000000000001</c:v>
                </c:pt>
                <c:pt idx="609">
                  <c:v>1053.9000000000001</c:v>
                </c:pt>
                <c:pt idx="610">
                  <c:v>1053.9000000000001</c:v>
                </c:pt>
                <c:pt idx="611">
                  <c:v>1053.9000000000001</c:v>
                </c:pt>
                <c:pt idx="612">
                  <c:v>1053.8</c:v>
                </c:pt>
                <c:pt idx="613">
                  <c:v>1053.8</c:v>
                </c:pt>
                <c:pt idx="614">
                  <c:v>1053.8</c:v>
                </c:pt>
                <c:pt idx="615">
                  <c:v>1053.8</c:v>
                </c:pt>
                <c:pt idx="616">
                  <c:v>1053.8</c:v>
                </c:pt>
                <c:pt idx="617">
                  <c:v>1053.8</c:v>
                </c:pt>
                <c:pt idx="618">
                  <c:v>1053.8</c:v>
                </c:pt>
                <c:pt idx="619">
                  <c:v>1053.8</c:v>
                </c:pt>
                <c:pt idx="620">
                  <c:v>1053.8</c:v>
                </c:pt>
                <c:pt idx="621">
                  <c:v>1053.8</c:v>
                </c:pt>
                <c:pt idx="622">
                  <c:v>1053.8</c:v>
                </c:pt>
                <c:pt idx="623">
                  <c:v>1053.8</c:v>
                </c:pt>
                <c:pt idx="624">
                  <c:v>1053.8</c:v>
                </c:pt>
                <c:pt idx="625">
                  <c:v>1053.8</c:v>
                </c:pt>
                <c:pt idx="626">
                  <c:v>1053.8</c:v>
                </c:pt>
                <c:pt idx="627">
                  <c:v>1053.8</c:v>
                </c:pt>
                <c:pt idx="628">
                  <c:v>1053.8</c:v>
                </c:pt>
                <c:pt idx="629">
                  <c:v>1053.8</c:v>
                </c:pt>
                <c:pt idx="630">
                  <c:v>1053.8</c:v>
                </c:pt>
                <c:pt idx="631">
                  <c:v>1053.8</c:v>
                </c:pt>
                <c:pt idx="632">
                  <c:v>1053.8</c:v>
                </c:pt>
                <c:pt idx="633">
                  <c:v>1053.8</c:v>
                </c:pt>
                <c:pt idx="634">
                  <c:v>1053.8</c:v>
                </c:pt>
                <c:pt idx="635">
                  <c:v>1053.8</c:v>
                </c:pt>
                <c:pt idx="636">
                  <c:v>1053.8</c:v>
                </c:pt>
                <c:pt idx="637">
                  <c:v>1053.8</c:v>
                </c:pt>
                <c:pt idx="638">
                  <c:v>1053.8</c:v>
                </c:pt>
                <c:pt idx="639">
                  <c:v>1053.8</c:v>
                </c:pt>
                <c:pt idx="640">
                  <c:v>1053.8</c:v>
                </c:pt>
                <c:pt idx="641">
                  <c:v>1053.8</c:v>
                </c:pt>
                <c:pt idx="642">
                  <c:v>1053.8</c:v>
                </c:pt>
                <c:pt idx="643">
                  <c:v>1053.8</c:v>
                </c:pt>
                <c:pt idx="644">
                  <c:v>1053.8</c:v>
                </c:pt>
                <c:pt idx="645">
                  <c:v>1053.8</c:v>
                </c:pt>
                <c:pt idx="646">
                  <c:v>1053.8</c:v>
                </c:pt>
                <c:pt idx="647">
                  <c:v>1053.8</c:v>
                </c:pt>
                <c:pt idx="648">
                  <c:v>1053.8</c:v>
                </c:pt>
                <c:pt idx="649">
                  <c:v>1053.8</c:v>
                </c:pt>
                <c:pt idx="650">
                  <c:v>1053.8</c:v>
                </c:pt>
                <c:pt idx="651">
                  <c:v>1053.8</c:v>
                </c:pt>
                <c:pt idx="652">
                  <c:v>1053.8</c:v>
                </c:pt>
                <c:pt idx="653">
                  <c:v>1053.8</c:v>
                </c:pt>
                <c:pt idx="654">
                  <c:v>1053.8</c:v>
                </c:pt>
                <c:pt idx="655">
                  <c:v>1053.8</c:v>
                </c:pt>
                <c:pt idx="656">
                  <c:v>1053.8</c:v>
                </c:pt>
                <c:pt idx="657">
                  <c:v>1053.8</c:v>
                </c:pt>
                <c:pt idx="658">
                  <c:v>1053.7</c:v>
                </c:pt>
                <c:pt idx="659">
                  <c:v>1053.7</c:v>
                </c:pt>
                <c:pt idx="660">
                  <c:v>1053.7</c:v>
                </c:pt>
                <c:pt idx="661">
                  <c:v>1053.7</c:v>
                </c:pt>
                <c:pt idx="662">
                  <c:v>1053.7</c:v>
                </c:pt>
                <c:pt idx="663">
                  <c:v>1053.7</c:v>
                </c:pt>
                <c:pt idx="664">
                  <c:v>1053.7</c:v>
                </c:pt>
                <c:pt idx="665">
                  <c:v>1053.7</c:v>
                </c:pt>
                <c:pt idx="666">
                  <c:v>1053.7</c:v>
                </c:pt>
                <c:pt idx="667">
                  <c:v>1053.7</c:v>
                </c:pt>
                <c:pt idx="668">
                  <c:v>1053.7</c:v>
                </c:pt>
                <c:pt idx="669">
                  <c:v>1053.7</c:v>
                </c:pt>
                <c:pt idx="670">
                  <c:v>1053.7</c:v>
                </c:pt>
                <c:pt idx="671">
                  <c:v>1053.7</c:v>
                </c:pt>
                <c:pt idx="672">
                  <c:v>1053.7</c:v>
                </c:pt>
              </c:numCache>
            </c:numRef>
          </c:yVal>
          <c:smooth val="0"/>
          <c:extLst>
            <c:ext xmlns:c16="http://schemas.microsoft.com/office/drawing/2014/chart" uri="{C3380CC4-5D6E-409C-BE32-E72D297353CC}">
              <c16:uniqueId val="{00000004-4131-4B95-A5BF-CEE2198B4C06}"/>
            </c:ext>
          </c:extLst>
        </c:ser>
        <c:ser>
          <c:idx val="3"/>
          <c:order val="3"/>
          <c:tx>
            <c:strRef>
              <c:f>IDF_reasonableBestandWorst!$U$22</c:f>
              <c:strCache>
                <c:ptCount val="1"/>
                <c:pt idx="0">
                  <c:v>Normal Pool</c:v>
                </c:pt>
              </c:strCache>
            </c:strRef>
          </c:tx>
          <c:spPr>
            <a:ln w="19050" cap="rnd">
              <a:solidFill>
                <a:schemeClr val="tx1"/>
              </a:solidFill>
              <a:prstDash val="lgDash"/>
              <a:round/>
            </a:ln>
            <a:effectLst/>
          </c:spPr>
          <c:marker>
            <c:symbol val="none"/>
          </c:marker>
          <c:xVal>
            <c:numRef>
              <c:f>IDF_reasonableBestandWorst!$V$25:$W$25</c:f>
              <c:numCache>
                <c:formatCode>General</c:formatCode>
                <c:ptCount val="2"/>
                <c:pt idx="0">
                  <c:v>0</c:v>
                </c:pt>
                <c:pt idx="1">
                  <c:v>216</c:v>
                </c:pt>
              </c:numCache>
            </c:numRef>
          </c:xVal>
          <c:yVal>
            <c:numRef>
              <c:f>IDF_reasonableBestandWorst!$V$22:$W$22</c:f>
              <c:numCache>
                <c:formatCode>General</c:formatCode>
                <c:ptCount val="2"/>
                <c:pt idx="0">
                  <c:v>976.6</c:v>
                </c:pt>
                <c:pt idx="1">
                  <c:v>976.6</c:v>
                </c:pt>
              </c:numCache>
            </c:numRef>
          </c:yVal>
          <c:smooth val="0"/>
          <c:extLst>
            <c:ext xmlns:c16="http://schemas.microsoft.com/office/drawing/2014/chart" uri="{C3380CC4-5D6E-409C-BE32-E72D297353CC}">
              <c16:uniqueId val="{00000005-4131-4B95-A5BF-CEE2198B4C06}"/>
            </c:ext>
          </c:extLst>
        </c:ser>
        <c:ser>
          <c:idx val="5"/>
          <c:order val="4"/>
          <c:tx>
            <c:strRef>
              <c:f>IDF_reasonableBestandWorst!$U$23</c:f>
              <c:strCache>
                <c:ptCount val="1"/>
                <c:pt idx="0">
                  <c:v>Spillway Crest</c:v>
                </c:pt>
              </c:strCache>
            </c:strRef>
          </c:tx>
          <c:spPr>
            <a:ln w="19050" cap="rnd">
              <a:solidFill>
                <a:schemeClr val="tx1"/>
              </a:solidFill>
              <a:prstDash val="sysDot"/>
              <a:round/>
            </a:ln>
            <a:effectLst/>
          </c:spPr>
          <c:marker>
            <c:symbol val="none"/>
          </c:marker>
          <c:xVal>
            <c:numRef>
              <c:f>IDF_reasonableBestandWorst!$V$25:$W$25</c:f>
              <c:numCache>
                <c:formatCode>General</c:formatCode>
                <c:ptCount val="2"/>
                <c:pt idx="0">
                  <c:v>0</c:v>
                </c:pt>
                <c:pt idx="1">
                  <c:v>216</c:v>
                </c:pt>
              </c:numCache>
            </c:numRef>
          </c:xVal>
          <c:yVal>
            <c:numRef>
              <c:f>IDF_reasonableBestandWorst!$V$23:$W$23</c:f>
              <c:numCache>
                <c:formatCode>General</c:formatCode>
                <c:ptCount val="2"/>
                <c:pt idx="0">
                  <c:v>1052.3900000000001</c:v>
                </c:pt>
                <c:pt idx="1">
                  <c:v>1052.3900000000001</c:v>
                </c:pt>
              </c:numCache>
            </c:numRef>
          </c:yVal>
          <c:smooth val="0"/>
          <c:extLst>
            <c:ext xmlns:c16="http://schemas.microsoft.com/office/drawing/2014/chart" uri="{C3380CC4-5D6E-409C-BE32-E72D297353CC}">
              <c16:uniqueId val="{00000006-4131-4B95-A5BF-CEE2198B4C06}"/>
            </c:ext>
          </c:extLst>
        </c:ser>
        <c:ser>
          <c:idx val="6"/>
          <c:order val="5"/>
          <c:tx>
            <c:strRef>
              <c:f>IDF_reasonableBestandWorst!$U$24</c:f>
              <c:strCache>
                <c:ptCount val="1"/>
                <c:pt idx="0">
                  <c:v>Top of Dam</c:v>
                </c:pt>
              </c:strCache>
            </c:strRef>
          </c:tx>
          <c:spPr>
            <a:ln w="19050" cap="rnd">
              <a:solidFill>
                <a:schemeClr val="tx1"/>
              </a:solidFill>
              <a:prstDash val="dash"/>
              <a:round/>
            </a:ln>
            <a:effectLst/>
          </c:spPr>
          <c:marker>
            <c:symbol val="none"/>
          </c:marker>
          <c:xVal>
            <c:numRef>
              <c:f>IDF_reasonableBestandWorst!$V$25:$W$25</c:f>
              <c:numCache>
                <c:formatCode>General</c:formatCode>
                <c:ptCount val="2"/>
                <c:pt idx="0">
                  <c:v>0</c:v>
                </c:pt>
                <c:pt idx="1">
                  <c:v>216</c:v>
                </c:pt>
              </c:numCache>
            </c:numRef>
          </c:xVal>
          <c:yVal>
            <c:numRef>
              <c:f>IDF_reasonableBestandWorst!$V$24:$W$24</c:f>
              <c:numCache>
                <c:formatCode>General</c:formatCode>
                <c:ptCount val="2"/>
                <c:pt idx="0">
                  <c:v>1081.3900000000001</c:v>
                </c:pt>
                <c:pt idx="1">
                  <c:v>1081.3900000000001</c:v>
                </c:pt>
              </c:numCache>
            </c:numRef>
          </c:yVal>
          <c:smooth val="0"/>
          <c:extLst>
            <c:ext xmlns:c16="http://schemas.microsoft.com/office/drawing/2014/chart" uri="{C3380CC4-5D6E-409C-BE32-E72D297353CC}">
              <c16:uniqueId val="{00000007-4131-4B95-A5BF-CEE2198B4C06}"/>
            </c:ext>
          </c:extLst>
        </c:ser>
        <c:dLbls>
          <c:showLegendKey val="0"/>
          <c:showVal val="0"/>
          <c:showCatName val="0"/>
          <c:showSerName val="0"/>
          <c:showPercent val="0"/>
          <c:showBubbleSize val="0"/>
        </c:dLbls>
        <c:axId val="315088504"/>
        <c:axId val="315086936"/>
      </c:scatterChart>
      <c:valAx>
        <c:axId val="315088504"/>
        <c:scaling>
          <c:orientation val="minMax"/>
          <c:max val="168"/>
          <c:min val="0"/>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2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b="1"/>
                  <a:t>Elapsed Time (hr)</a:t>
                </a:r>
              </a:p>
            </c:rich>
          </c:tx>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315086936"/>
        <c:crosses val="autoZero"/>
        <c:crossBetween val="midCat"/>
        <c:majorUnit val="12"/>
        <c:minorUnit val="3"/>
      </c:valAx>
      <c:valAx>
        <c:axId val="315086936"/>
        <c:scaling>
          <c:orientation val="minMax"/>
          <c:max val="1100"/>
          <c:min val="960"/>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2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r>
                  <a:rPr lang="en-US" b="1"/>
                  <a:t>Pool Elevation (ft NAVD88)</a:t>
                </a:r>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crossAx val="315088504"/>
        <c:crosses val="autoZero"/>
        <c:crossBetween val="midCat"/>
      </c:valAx>
      <c:valAx>
        <c:axId val="315089680"/>
        <c:scaling>
          <c:orientation val="minMax"/>
          <c:max val="1100"/>
          <c:min val="960"/>
        </c:scaling>
        <c:delete val="1"/>
        <c:axPos val="r"/>
        <c:numFmt formatCode="General" sourceLinked="1"/>
        <c:majorTickMark val="out"/>
        <c:minorTickMark val="none"/>
        <c:tickLblPos val="nextTo"/>
        <c:crossAx val="315088896"/>
        <c:crosses val="max"/>
        <c:crossBetween val="between"/>
      </c:valAx>
      <c:catAx>
        <c:axId val="315088896"/>
        <c:scaling>
          <c:orientation val="minMax"/>
        </c:scaling>
        <c:delete val="1"/>
        <c:axPos val="t"/>
        <c:numFmt formatCode="General" sourceLinked="1"/>
        <c:majorTickMark val="out"/>
        <c:minorTickMark val="none"/>
        <c:tickLblPos val="nextTo"/>
        <c:crossAx val="315089680"/>
        <c:crosses val="max"/>
        <c:auto val="1"/>
        <c:lblAlgn val="ctr"/>
        <c:lblOffset val="100"/>
        <c:noMultiLvlLbl val="0"/>
      </c:catAx>
      <c:spPr>
        <a:noFill/>
        <a:ln>
          <a:noFill/>
        </a:ln>
        <a:effectLst/>
      </c:spPr>
    </c:plotArea>
    <c:legend>
      <c:legendPos val="b"/>
      <c:legendEntry>
        <c:idx val="0"/>
        <c:delete val="1"/>
      </c:legendEntry>
      <c:legendEntry>
        <c:idx val="1"/>
        <c:delete val="1"/>
      </c:legendEntry>
      <c:legendEntry>
        <c:idx val="5"/>
        <c:delete val="1"/>
      </c:legendEntry>
      <c:legendEntry>
        <c:idx val="6"/>
        <c:delete val="1"/>
      </c:legendEntry>
      <c:legendEntry>
        <c:idx val="7"/>
        <c:delete val="1"/>
      </c:legendEntry>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Times New Roman" panose="02020603050405020304" pitchFamily="18" charset="0"/>
              <a:ea typeface="+mn-ea"/>
              <a:cs typeface="Times New Roman" panose="02020603050405020304" pitchFamily="18" charset="0"/>
            </a:defRPr>
          </a:pPr>
          <a:endParaRPr lang="en-US"/>
        </a:p>
      </c:txPr>
    </c:legend>
    <c:plotVisOnly val="1"/>
    <c:dispBlanksAs val="gap"/>
    <c:showDLblsOverMax val="0"/>
  </c:chart>
  <c:spPr>
    <a:solidFill>
      <a:srgbClr val="FFFFFF"/>
    </a:solidFill>
    <a:ln>
      <a:solidFill>
        <a:srgbClr val="000000"/>
      </a:solidFill>
    </a:ln>
    <a:effectLst>
      <a:outerShdw blurRad="50800" dist="38100" dir="2700000" algn="tl" rotWithShape="0">
        <a:prstClr val="black">
          <a:alpha val="40000"/>
        </a:prstClr>
      </a:outerShdw>
    </a:effectLst>
  </c:spPr>
  <c:txPr>
    <a:bodyPr/>
    <a:lstStyle/>
    <a:p>
      <a:pPr>
        <a:defRPr sz="1200">
          <a:latin typeface="Times New Roman" panose="02020603050405020304" pitchFamily="18" charset="0"/>
          <a:cs typeface="Times New Roman" panose="02020603050405020304" pitchFamily="18" charset="0"/>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0.77049</cdr:x>
      <cdr:y>0.07937</cdr:y>
    </cdr:from>
    <cdr:to>
      <cdr:x>0.85651</cdr:x>
      <cdr:y>0.13</cdr:y>
    </cdr:to>
    <cdr:sp macro="" textlink="">
      <cdr:nvSpPr>
        <cdr:cNvPr id="2" name="TextBox 1"/>
        <cdr:cNvSpPr txBox="1"/>
      </cdr:nvSpPr>
      <cdr:spPr>
        <a:xfrm xmlns:a="http://schemas.openxmlformats.org/drawingml/2006/main">
          <a:off x="3581401" y="381001"/>
          <a:ext cx="399839" cy="24307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b="1" dirty="0"/>
            <a:t>Top of Dam</a:t>
          </a:r>
        </a:p>
      </cdr:txBody>
    </cdr:sp>
  </cdr:relSizeAnchor>
  <cdr:relSizeAnchor xmlns:cdr="http://schemas.openxmlformats.org/drawingml/2006/chartDrawing">
    <cdr:from>
      <cdr:x>0.7377</cdr:x>
      <cdr:y>0.2381</cdr:y>
    </cdr:from>
    <cdr:to>
      <cdr:x>0.82372</cdr:x>
      <cdr:y>0.27175</cdr:y>
    </cdr:to>
    <cdr:sp macro="" textlink="">
      <cdr:nvSpPr>
        <cdr:cNvPr id="3" name="TextBox 1"/>
        <cdr:cNvSpPr txBox="1"/>
      </cdr:nvSpPr>
      <cdr:spPr>
        <a:xfrm xmlns:a="http://schemas.openxmlformats.org/drawingml/2006/main">
          <a:off x="3429001" y="1143000"/>
          <a:ext cx="399838" cy="16154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100" b="1" dirty="0"/>
            <a:t>Spillway Crest</a:t>
          </a:r>
        </a:p>
      </cdr:txBody>
    </cdr:sp>
  </cdr:relSizeAnchor>
  <cdr:relSizeAnchor xmlns:cdr="http://schemas.openxmlformats.org/drawingml/2006/chartDrawing">
    <cdr:from>
      <cdr:x>0.74576</cdr:x>
      <cdr:y>0.66667</cdr:y>
    </cdr:from>
    <cdr:to>
      <cdr:x>0.83178</cdr:x>
      <cdr:y>0.70032</cdr:y>
    </cdr:to>
    <cdr:sp macro="" textlink="">
      <cdr:nvSpPr>
        <cdr:cNvPr id="4" name="TextBox 1"/>
        <cdr:cNvSpPr txBox="1"/>
      </cdr:nvSpPr>
      <cdr:spPr>
        <a:xfrm xmlns:a="http://schemas.openxmlformats.org/drawingml/2006/main">
          <a:off x="3352800" y="3200401"/>
          <a:ext cx="386728" cy="161540"/>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100" b="1" dirty="0"/>
            <a:t>Normal Pool</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145" cy="465743"/>
          </a:xfrm>
          <a:prstGeom prst="rect">
            <a:avLst/>
          </a:prstGeom>
        </p:spPr>
        <p:txBody>
          <a:bodyPr vert="horz" lIns="88139" tIns="44070" rIns="88139" bIns="44070" rtlCol="0"/>
          <a:lstStyle>
            <a:lvl1pPr algn="l">
              <a:defRPr sz="1200"/>
            </a:lvl1pPr>
          </a:lstStyle>
          <a:p>
            <a:endParaRPr lang="en-US"/>
          </a:p>
        </p:txBody>
      </p:sp>
      <p:sp>
        <p:nvSpPr>
          <p:cNvPr id="3" name="Date Placeholder 2"/>
          <p:cNvSpPr>
            <a:spLocks noGrp="1"/>
          </p:cNvSpPr>
          <p:nvPr>
            <p:ph type="dt" sz="quarter" idx="1"/>
          </p:nvPr>
        </p:nvSpPr>
        <p:spPr>
          <a:xfrm>
            <a:off x="3970734" y="0"/>
            <a:ext cx="3038145" cy="465743"/>
          </a:xfrm>
          <a:prstGeom prst="rect">
            <a:avLst/>
          </a:prstGeom>
        </p:spPr>
        <p:txBody>
          <a:bodyPr vert="horz" lIns="88139" tIns="44070" rIns="88139" bIns="44070" rtlCol="0"/>
          <a:lstStyle>
            <a:lvl1pPr algn="r">
              <a:defRPr sz="1200"/>
            </a:lvl1pPr>
          </a:lstStyle>
          <a:p>
            <a:fld id="{83F20569-5A26-4926-948C-8A53E496ADB0}" type="datetimeFigureOut">
              <a:rPr lang="en-US" smtClean="0"/>
              <a:t>2/29/2024</a:t>
            </a:fld>
            <a:endParaRPr lang="en-US"/>
          </a:p>
        </p:txBody>
      </p:sp>
      <p:sp>
        <p:nvSpPr>
          <p:cNvPr id="4" name="Footer Placeholder 3"/>
          <p:cNvSpPr>
            <a:spLocks noGrp="1"/>
          </p:cNvSpPr>
          <p:nvPr>
            <p:ph type="ftr" sz="quarter" idx="2"/>
          </p:nvPr>
        </p:nvSpPr>
        <p:spPr>
          <a:xfrm>
            <a:off x="0" y="8830658"/>
            <a:ext cx="3038145" cy="465742"/>
          </a:xfrm>
          <a:prstGeom prst="rect">
            <a:avLst/>
          </a:prstGeom>
        </p:spPr>
        <p:txBody>
          <a:bodyPr vert="horz" lIns="88139" tIns="44070" rIns="88139" bIns="44070" rtlCol="0" anchor="b"/>
          <a:lstStyle>
            <a:lvl1pPr algn="l">
              <a:defRPr sz="1200"/>
            </a:lvl1pPr>
          </a:lstStyle>
          <a:p>
            <a:endParaRPr lang="en-US"/>
          </a:p>
        </p:txBody>
      </p:sp>
      <p:sp>
        <p:nvSpPr>
          <p:cNvPr id="5" name="Slide Number Placeholder 4"/>
          <p:cNvSpPr>
            <a:spLocks noGrp="1"/>
          </p:cNvSpPr>
          <p:nvPr>
            <p:ph type="sldNum" sz="quarter" idx="3"/>
          </p:nvPr>
        </p:nvSpPr>
        <p:spPr>
          <a:xfrm>
            <a:off x="3970734" y="8830658"/>
            <a:ext cx="3038145" cy="465742"/>
          </a:xfrm>
          <a:prstGeom prst="rect">
            <a:avLst/>
          </a:prstGeom>
        </p:spPr>
        <p:txBody>
          <a:bodyPr vert="horz" lIns="88139" tIns="44070" rIns="88139" bIns="44070" rtlCol="0" anchor="b"/>
          <a:lstStyle>
            <a:lvl1pPr algn="r">
              <a:defRPr sz="1200"/>
            </a:lvl1pPr>
          </a:lstStyle>
          <a:p>
            <a:fld id="{1042D89A-E575-4E13-AC75-480FAFEC1160}" type="slidenum">
              <a:rPr lang="en-US" smtClean="0"/>
              <a:t>‹#›</a:t>
            </a:fld>
            <a:endParaRPr lang="en-US"/>
          </a:p>
        </p:txBody>
      </p:sp>
    </p:spTree>
    <p:extLst>
      <p:ext uri="{BB962C8B-B14F-4D97-AF65-F5344CB8AC3E}">
        <p14:creationId xmlns:p14="http://schemas.microsoft.com/office/powerpoint/2010/main" val="358714453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a:defRPr sz="1300"/>
            </a:lvl1pPr>
          </a:lstStyle>
          <a:p>
            <a:pPr>
              <a:defRPr/>
            </a:pPr>
            <a:endParaRPr lang="en-US"/>
          </a:p>
        </p:txBody>
      </p:sp>
      <p:sp>
        <p:nvSpPr>
          <p:cNvPr id="111619"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lvl1pPr algn="r">
              <a:defRPr sz="1300"/>
            </a:lvl1pPr>
          </a:lstStyle>
          <a:p>
            <a:pPr>
              <a:defRPr/>
            </a:pPr>
            <a:endParaRPr lang="en-US"/>
          </a:p>
        </p:txBody>
      </p:sp>
      <p:sp>
        <p:nvSpPr>
          <p:cNvPr id="22532"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p:spPr>
      </p:sp>
      <p:sp>
        <p:nvSpPr>
          <p:cNvPr id="111621"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72" tIns="46586" rIns="93172" bIns="46586"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1622" name="Rectangle 6"/>
          <p:cNvSpPr>
            <a:spLocks noGrp="1" noChangeArrowheads="1"/>
          </p:cNvSpPr>
          <p:nvPr>
            <p:ph type="ftr" sz="quarter" idx="4"/>
          </p:nvPr>
        </p:nvSpPr>
        <p:spPr bwMode="auto">
          <a:xfrm>
            <a:off x="0" y="8829967"/>
            <a:ext cx="3037840" cy="46482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a:defRPr sz="1300"/>
            </a:lvl1pPr>
          </a:lstStyle>
          <a:p>
            <a:pPr>
              <a:defRPr/>
            </a:pPr>
            <a:endParaRPr lang="en-US"/>
          </a:p>
        </p:txBody>
      </p:sp>
      <p:sp>
        <p:nvSpPr>
          <p:cNvPr id="111623"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72" tIns="46586" rIns="93172" bIns="46586" numCol="1" anchor="b" anchorCtr="0" compatLnSpc="1">
            <a:prstTxWarp prst="textNoShape">
              <a:avLst/>
            </a:prstTxWarp>
          </a:bodyPr>
          <a:lstStyle>
            <a:lvl1pPr algn="r">
              <a:defRPr sz="1300"/>
            </a:lvl1pPr>
          </a:lstStyle>
          <a:p>
            <a:pPr>
              <a:defRPr/>
            </a:pPr>
            <a:fld id="{FB5A420C-DF32-4BFB-BB4C-1FAE9754F1B1}" type="slidenum">
              <a:rPr lang="en-US"/>
              <a:pPr>
                <a:defRPr/>
              </a:pPr>
              <a:t>‹#›</a:t>
            </a:fld>
            <a:endParaRPr lang="en-US"/>
          </a:p>
        </p:txBody>
      </p:sp>
    </p:spTree>
    <p:extLst>
      <p:ext uri="{BB962C8B-B14F-4D97-AF65-F5344CB8AC3E}">
        <p14:creationId xmlns:p14="http://schemas.microsoft.com/office/powerpoint/2010/main" val="1049919483"/>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extLst>
      <p:ext uri="{BB962C8B-B14F-4D97-AF65-F5344CB8AC3E}">
        <p14:creationId xmlns:p14="http://schemas.microsoft.com/office/powerpoint/2010/main" val="28476796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65261" indent="-165261">
              <a:buFont typeface="Arial" panose="020B0604020202020204" pitchFamily="34" charset="0"/>
              <a:buChar char="•"/>
            </a:pPr>
            <a:r>
              <a:rPr lang="en-US" altLang="en-US" dirty="0"/>
              <a:t>The Jan 1969 event was a Very Significant Event in the Historical Record for the Whittier Narrows watershed</a:t>
            </a:r>
          </a:p>
          <a:p>
            <a:pPr marL="165261" indent="-165261">
              <a:buFont typeface="Arial" panose="020B0604020202020204" pitchFamily="34" charset="0"/>
              <a:buChar char="•"/>
            </a:pPr>
            <a:r>
              <a:rPr lang="en-US" altLang="en-US" dirty="0"/>
              <a:t>1969 Antecedent Event Average Precipitation = 19 inches</a:t>
            </a:r>
          </a:p>
          <a:p>
            <a:pPr marL="165261" indent="-165261">
              <a:buFont typeface="Arial" panose="020B0604020202020204" pitchFamily="34" charset="0"/>
              <a:buChar char="•"/>
            </a:pPr>
            <a:r>
              <a:rPr lang="en-US" altLang="en-US" dirty="0"/>
              <a:t>1969 Main Event Average Precipitation = 21 inches</a:t>
            </a:r>
          </a:p>
          <a:p>
            <a:pPr marL="165261" indent="-165261">
              <a:buFont typeface="Arial" panose="020B0604020202020204" pitchFamily="34" charset="0"/>
              <a:buChar char="•"/>
            </a:pPr>
            <a:r>
              <a:rPr lang="en-US" altLang="en-US" dirty="0"/>
              <a:t>% Antecedent to Main Event = 90%</a:t>
            </a:r>
          </a:p>
          <a:p>
            <a:pPr marL="165261" indent="-165261">
              <a:buFont typeface="Arial" panose="020B0604020202020204" pitchFamily="34" charset="0"/>
              <a:buChar char="•"/>
            </a:pPr>
            <a:r>
              <a:rPr lang="en-US" altLang="en-US" dirty="0"/>
              <a:t>Lag Between Antecedent Event and Main Event = 1 Day</a:t>
            </a:r>
          </a:p>
        </p:txBody>
      </p:sp>
    </p:spTree>
    <p:extLst>
      <p:ext uri="{BB962C8B-B14F-4D97-AF65-F5344CB8AC3E}">
        <p14:creationId xmlns:p14="http://schemas.microsoft.com/office/powerpoint/2010/main" val="34994600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a:p>
            <a:pPr eaLnBrk="1" hangingPunct="1"/>
            <a:endParaRPr lang="en-US" altLang="en-US"/>
          </a:p>
          <a:p>
            <a:pPr eaLnBrk="1" hangingPunct="1"/>
            <a:endParaRPr lang="en-US" altLang="en-US"/>
          </a:p>
        </p:txBody>
      </p:sp>
    </p:spTree>
    <p:extLst>
      <p:ext uri="{BB962C8B-B14F-4D97-AF65-F5344CB8AC3E}">
        <p14:creationId xmlns:p14="http://schemas.microsoft.com/office/powerpoint/2010/main" val="24632865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When developing the Best Estimate, you’ll start with the basic reasonable assumptions: minimal losses, 50% UH peaking and an antecedent pool based on 1-5 day lag following half the PMF. Next, begin to take into consideration the unique characteristics of your dam and watershed. In the case of Jadwin Dam, it’s located in northern PA. What can that tell us about the seasonality and mechanisms that drive large storms?</a:t>
            </a:r>
          </a:p>
          <a:p>
            <a:pPr eaLnBrk="1" hangingPunct="1"/>
            <a:endParaRPr lang="en-US" altLang="en-US" dirty="0"/>
          </a:p>
          <a:p>
            <a:pPr eaLnBrk="1" hangingPunct="1"/>
            <a:endParaRPr lang="en-US" altLang="en-US" dirty="0"/>
          </a:p>
        </p:txBody>
      </p:sp>
    </p:spTree>
    <p:extLst>
      <p:ext uri="{BB962C8B-B14F-4D97-AF65-F5344CB8AC3E}">
        <p14:creationId xmlns:p14="http://schemas.microsoft.com/office/powerpoint/2010/main" val="35169390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a:p>
            <a:pPr eaLnBrk="1" hangingPunct="1"/>
            <a:r>
              <a:rPr lang="en-US" altLang="en-US" dirty="0"/>
              <a:t>Jadwin is typically empty and the largest events often occur in the summer or fall usually driven by tropical storms. Because snowmelt is also of concern, a spring-specific PMP should also be added to the analysis for comparison. Outlets here are ungated, however consider if the conduits become blocked in the case of gated outlets, we would consider the outlets inoperable either due to mechanical issues or lack of access to dam operators.</a:t>
            </a:r>
          </a:p>
        </p:txBody>
      </p:sp>
    </p:spTree>
    <p:extLst>
      <p:ext uri="{BB962C8B-B14F-4D97-AF65-F5344CB8AC3E}">
        <p14:creationId xmlns:p14="http://schemas.microsoft.com/office/powerpoint/2010/main" val="73547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PMF sensitivities will help bracket your PMF and better inform your estimates for the recommended plan, low plan and high plan. If PMF stage, inflow or outflow is highly sensitive to a particular parameter, it may warrant additional attention and refinement to ensure accuracy. Sensitivity runs can be tailored to the site specific characteristics of your system. A reservoir that experiences heavy sedimentation may be sensitive to the stage-storage relationship from varying years. Watersheds that experience multiple storm seasons may be sensitive to the type of storm and the temporal pattern and duration of precipitation or anticipated antecedent starting pool. </a:t>
            </a:r>
          </a:p>
        </p:txBody>
      </p:sp>
    </p:spTree>
    <p:extLst>
      <p:ext uri="{BB962C8B-B14F-4D97-AF65-F5344CB8AC3E}">
        <p14:creationId xmlns:p14="http://schemas.microsoft.com/office/powerpoint/2010/main" val="5308800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full range of sensitivity relies on building a matrix in which parameter values are set as the reasonable best estimate and carried forward as the control for that parameter as other parameter “knobs” are turned. This process can be somewhat iterative because an early assumption about a parameter value in the Reasonable Best plan may be changed as sensitivity analysis and discussions provide more information.</a:t>
            </a:r>
          </a:p>
        </p:txBody>
      </p:sp>
    </p:spTree>
    <p:extLst>
      <p:ext uri="{BB962C8B-B14F-4D97-AF65-F5344CB8AC3E}">
        <p14:creationId xmlns:p14="http://schemas.microsoft.com/office/powerpoint/2010/main" val="14904598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Graph on the right shows a seemingly large range of possibilities for stage, By examining the graph on the left, the majority of the sensitivity runs are grouped right around the Reasonable best estimate. This helps support the selection of the Reasonable Best PMF.</a:t>
            </a:r>
          </a:p>
        </p:txBody>
      </p:sp>
    </p:spTree>
    <p:extLst>
      <p:ext uri="{BB962C8B-B14F-4D97-AF65-F5344CB8AC3E}">
        <p14:creationId xmlns:p14="http://schemas.microsoft.com/office/powerpoint/2010/main" val="17198119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2821511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Outflow through any of the dam structures can be isolated in HMS to determine flow over dam top, through spillway or any outlets. Viewing results with elevation allows user to also determine the duration of different heights of overtopping over the invert and answer questions such as “How long is the dam overtopping by 0.5 FT or 1 FT?” These answers are important to determining risk. Similarly, the duration of flow over the spillway and height of flow over spillway can be determined.</a:t>
            </a:r>
          </a:p>
        </p:txBody>
      </p:sp>
    </p:spTree>
    <p:extLst>
      <p:ext uri="{BB962C8B-B14F-4D97-AF65-F5344CB8AC3E}">
        <p14:creationId xmlns:p14="http://schemas.microsoft.com/office/powerpoint/2010/main" val="27452780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An additional column can be added with peak outflows. Peak outflow can be further split into outflow through ungated spillways and dam overtopping for the purposes of assessing risk to each structure.</a:t>
            </a:r>
          </a:p>
        </p:txBody>
      </p:sp>
    </p:spTree>
    <p:extLst>
      <p:ext uri="{BB962C8B-B14F-4D97-AF65-F5344CB8AC3E}">
        <p14:creationId xmlns:p14="http://schemas.microsoft.com/office/powerpoint/2010/main" val="2356495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xfrm>
            <a:off x="533996" y="4416098"/>
            <a:ext cx="6096066" cy="41839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25683795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xfrm>
            <a:off x="533996" y="4416098"/>
            <a:ext cx="6096066" cy="41839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A model lets</a:t>
            </a:r>
            <a:r>
              <a:rPr lang="en-US" altLang="en-US" baseline="0" dirty="0"/>
              <a:t> you perform a sensitivity analysis of boundary conditions, initial conditions, and model parameters.  A simple reservoir model can be created in HEC-HMS (no downstream operations) or within HEC-ResSim where modeling assumptions can be explored.   </a:t>
            </a:r>
            <a:endParaRPr lang="en-US" altLang="en-US" dirty="0"/>
          </a:p>
        </p:txBody>
      </p:sp>
    </p:spTree>
    <p:extLst>
      <p:ext uri="{BB962C8B-B14F-4D97-AF65-F5344CB8AC3E}">
        <p14:creationId xmlns:p14="http://schemas.microsoft.com/office/powerpoint/2010/main" val="2074881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xfrm>
            <a:off x="533996" y="4416098"/>
            <a:ext cx="6096066" cy="41839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Tree>
    <p:extLst>
      <p:ext uri="{BB962C8B-B14F-4D97-AF65-F5344CB8AC3E}">
        <p14:creationId xmlns:p14="http://schemas.microsoft.com/office/powerpoint/2010/main" val="1105046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xfrm>
            <a:off x="533996" y="4416098"/>
            <a:ext cx="6096066" cy="418399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t>The main pieces of information needed for a simple</a:t>
            </a:r>
            <a:r>
              <a:rPr lang="en-US" altLang="en-US" baseline="0" dirty="0"/>
              <a:t> reservoir model (for the PMF routing) is 1) Elevation-Storage information, 2) information about the releases for the reservoir (can be defined as a storage-discharge curve or physical characteristics of the spillway), 3) characteristics of the dam top, and 4) initial conditions prior to routing the PMF hydrograph. </a:t>
            </a:r>
            <a:endParaRPr lang="en-US" altLang="en-US" dirty="0"/>
          </a:p>
        </p:txBody>
      </p:sp>
    </p:spTree>
    <p:extLst>
      <p:ext uri="{BB962C8B-B14F-4D97-AF65-F5344CB8AC3E}">
        <p14:creationId xmlns:p14="http://schemas.microsoft.com/office/powerpoint/2010/main" val="4774128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32113648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40977337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p>
        </p:txBody>
      </p:sp>
    </p:spTree>
    <p:extLst>
      <p:ext uri="{BB962C8B-B14F-4D97-AF65-F5344CB8AC3E}">
        <p14:creationId xmlns:p14="http://schemas.microsoft.com/office/powerpoint/2010/main" val="11430687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Tree>
    <p:extLst>
      <p:ext uri="{BB962C8B-B14F-4D97-AF65-F5344CB8AC3E}">
        <p14:creationId xmlns:p14="http://schemas.microsoft.com/office/powerpoint/2010/main" val="35048192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152400"/>
            <a:ext cx="2152650" cy="59737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 y="152400"/>
            <a:ext cx="630555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2AA03D6C-86EA-469A-A1ED-623BCE881FDB}"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D3079902-D6AF-40F8-AC34-14AC154F54A9}"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E56EF66-862A-4D1C-AE83-5C85B6C6A35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048A792-5A51-42A6-A3C0-D1ADEBB7B141}"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D21AE95-B06E-4192-B107-53B7680115E1}"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289FB03-3883-4F24-8E9C-8EB611F4303E}"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A8D6863-7EE6-4B0E-9108-A07C7B5CB3F6}"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43000" y="609600"/>
            <a:ext cx="7772400" cy="1143000"/>
          </a:xfrm>
        </p:spPr>
        <p:txBody>
          <a:bodyPr/>
          <a:lstStyle/>
          <a:p>
            <a:r>
              <a:rPr lang="en-US"/>
              <a:t>Click to edit Master title style</a:t>
            </a:r>
          </a:p>
        </p:txBody>
      </p:sp>
      <p:sp>
        <p:nvSpPr>
          <p:cNvPr id="3" name="Table Placeholder 2"/>
          <p:cNvSpPr>
            <a:spLocks noGrp="1"/>
          </p:cNvSpPr>
          <p:nvPr>
            <p:ph type="tbl" idx="1"/>
          </p:nvPr>
        </p:nvSpPr>
        <p:spPr>
          <a:xfrm>
            <a:off x="1143000" y="1981200"/>
            <a:ext cx="7772400" cy="4114800"/>
          </a:xfrm>
        </p:spPr>
        <p:txBody>
          <a:bodyPr/>
          <a:lstStyle/>
          <a:p>
            <a:pPr lvl="0"/>
            <a:endParaRPr lang="en-US" noProof="0"/>
          </a:p>
        </p:txBody>
      </p:sp>
      <p:sp>
        <p:nvSpPr>
          <p:cNvPr id="4" name="Rectangle 4"/>
          <p:cNvSpPr>
            <a:spLocks noGrp="1" noChangeArrowheads="1"/>
          </p:cNvSpPr>
          <p:nvPr>
            <p:ph type="dt" sz="half" idx="10"/>
          </p:nvPr>
        </p:nvSpPr>
        <p:spPr>
          <a:xfrm>
            <a:off x="1143000" y="6248400"/>
            <a:ext cx="1905000" cy="4572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581400" y="6248400"/>
            <a:ext cx="2895600" cy="45720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fld id="{3BC68976-008B-4E19-BF9B-23CEC4B835CD}" type="slidenum">
              <a:rPr lang="en-US" altLang="en-US"/>
              <a:pPr/>
              <a:t>‹#›</a:t>
            </a:fld>
            <a:endParaRPr lang="en-US" altLang="en-US"/>
          </a:p>
        </p:txBody>
      </p:sp>
    </p:spTree>
    <p:extLst>
      <p:ext uri="{BB962C8B-B14F-4D97-AF65-F5344CB8AC3E}">
        <p14:creationId xmlns:p14="http://schemas.microsoft.com/office/powerpoint/2010/main" val="1350701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7.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6.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55" descr="Stream"/>
          <p:cNvPicPr>
            <a:picLocks noChangeAspect="1" noChangeArrowheads="1"/>
          </p:cNvPicPr>
          <p:nvPr userDrawn="1"/>
        </p:nvPicPr>
        <p:blipFill>
          <a:blip r:embed="rId13" cstate="print"/>
          <a:srcRect/>
          <a:stretch>
            <a:fillRect/>
          </a:stretch>
        </p:blipFill>
        <p:spPr bwMode="auto">
          <a:xfrm>
            <a:off x="3505200" y="3384550"/>
            <a:ext cx="5638800" cy="3473450"/>
          </a:xfrm>
          <a:prstGeom prst="rect">
            <a:avLst/>
          </a:prstGeom>
          <a:noFill/>
          <a:ln w="9525">
            <a:noFill/>
            <a:miter lim="800000"/>
            <a:headEnd/>
            <a:tailEnd/>
          </a:ln>
        </p:spPr>
      </p:pic>
      <p:sp>
        <p:nvSpPr>
          <p:cNvPr id="1043" name="Line 19"/>
          <p:cNvSpPr>
            <a:spLocks noChangeShapeType="1"/>
          </p:cNvSpPr>
          <p:nvPr userDrawn="1"/>
        </p:nvSpPr>
        <p:spPr bwMode="auto">
          <a:xfrm>
            <a:off x="5334000" y="3352800"/>
            <a:ext cx="3810000" cy="0"/>
          </a:xfrm>
          <a:prstGeom prst="line">
            <a:avLst/>
          </a:prstGeom>
          <a:noFill/>
          <a:ln w="63500">
            <a:solidFill>
              <a:schemeClr val="bg1"/>
            </a:solidFill>
            <a:round/>
            <a:headEnd/>
            <a:tailEnd/>
          </a:ln>
          <a:effectLst/>
        </p:spPr>
        <p:txBody>
          <a:bodyPr/>
          <a:lstStyle/>
          <a:p>
            <a:pPr>
              <a:defRPr/>
            </a:pPr>
            <a:endParaRPr lang="en-US"/>
          </a:p>
        </p:txBody>
      </p:sp>
      <p:sp>
        <p:nvSpPr>
          <p:cNvPr id="2052" name="Rectangle 2"/>
          <p:cNvSpPr>
            <a:spLocks noGrp="1" noChangeArrowheads="1"/>
          </p:cNvSpPr>
          <p:nvPr>
            <p:ph type="title"/>
          </p:nvPr>
        </p:nvSpPr>
        <p:spPr bwMode="auto">
          <a:xfrm>
            <a:off x="76200" y="152400"/>
            <a:ext cx="6324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PRESENTATION TITLE</a:t>
            </a:r>
          </a:p>
        </p:txBody>
      </p:sp>
      <p:sp>
        <p:nvSpPr>
          <p:cNvPr id="1033" name="Text Box 9"/>
          <p:cNvSpPr txBox="1">
            <a:spLocks noChangeArrowheads="1"/>
          </p:cNvSpPr>
          <p:nvPr userDrawn="1"/>
        </p:nvSpPr>
        <p:spPr bwMode="auto">
          <a:xfrm>
            <a:off x="136525" y="6096000"/>
            <a:ext cx="3597275" cy="549275"/>
          </a:xfrm>
          <a:prstGeom prst="rect">
            <a:avLst/>
          </a:prstGeom>
          <a:noFill/>
          <a:ln w="9525">
            <a:noFill/>
            <a:miter lim="800000"/>
            <a:headEnd/>
            <a:tailEnd/>
          </a:ln>
          <a:effectLst/>
        </p:spPr>
        <p:txBody>
          <a:bodyPr>
            <a:spAutoFit/>
          </a:bodyPr>
          <a:lstStyle/>
          <a:p>
            <a:pPr>
              <a:defRPr/>
            </a:pPr>
            <a:r>
              <a:rPr lang="en-US" sz="1200" b="1"/>
              <a:t>US Army Corps of Engineers</a:t>
            </a:r>
          </a:p>
          <a:p>
            <a:pPr>
              <a:defRPr/>
            </a:pPr>
            <a:r>
              <a:rPr lang="en-US" b="1"/>
              <a:t>BUILDING STRONG</a:t>
            </a:r>
            <a:r>
              <a:rPr lang="en-US" sz="1400" b="1" baseline="-25000"/>
              <a:t>®</a:t>
            </a:r>
          </a:p>
        </p:txBody>
      </p:sp>
      <p:pic>
        <p:nvPicPr>
          <p:cNvPr id="2054" name="Picture 57" descr="Clouds"/>
          <p:cNvPicPr>
            <a:picLocks noChangeAspect="1" noChangeArrowheads="1"/>
          </p:cNvPicPr>
          <p:nvPr userDrawn="1"/>
        </p:nvPicPr>
        <p:blipFill>
          <a:blip r:embed="rId14" cstate="print"/>
          <a:srcRect b="29333"/>
          <a:stretch>
            <a:fillRect/>
          </a:stretch>
        </p:blipFill>
        <p:spPr bwMode="auto">
          <a:xfrm>
            <a:off x="5105400" y="1169988"/>
            <a:ext cx="4038600" cy="2139950"/>
          </a:xfrm>
          <a:prstGeom prst="rect">
            <a:avLst/>
          </a:prstGeom>
          <a:noFill/>
          <a:ln w="9525">
            <a:noFill/>
            <a:miter lim="800000"/>
            <a:headEnd/>
            <a:tailEnd/>
          </a:ln>
        </p:spPr>
      </p:pic>
      <p:grpSp>
        <p:nvGrpSpPr>
          <p:cNvPr id="2055" name="Group 68"/>
          <p:cNvGrpSpPr>
            <a:grpSpLocks/>
          </p:cNvGrpSpPr>
          <p:nvPr userDrawn="1"/>
        </p:nvGrpSpPr>
        <p:grpSpPr bwMode="auto">
          <a:xfrm>
            <a:off x="0" y="0"/>
            <a:ext cx="9144000" cy="6861175"/>
            <a:chOff x="0" y="0"/>
            <a:chExt cx="5760" cy="4322"/>
          </a:xfrm>
        </p:grpSpPr>
        <p:grpSp>
          <p:nvGrpSpPr>
            <p:cNvPr id="2056" name="Group 69"/>
            <p:cNvGrpSpPr>
              <a:grpSpLocks/>
            </p:cNvGrpSpPr>
            <p:nvPr userDrawn="1"/>
          </p:nvGrpSpPr>
          <p:grpSpPr bwMode="auto">
            <a:xfrm>
              <a:off x="0" y="0"/>
              <a:ext cx="5760" cy="4322"/>
              <a:chOff x="0" y="0"/>
              <a:chExt cx="5760" cy="4322"/>
            </a:xfrm>
          </p:grpSpPr>
          <p:pic>
            <p:nvPicPr>
              <p:cNvPr id="2058" name="Picture 70" descr="ppt_camo_bkgrnd-03"/>
              <p:cNvPicPr>
                <a:picLocks noChangeAspect="1" noChangeArrowheads="1"/>
              </p:cNvPicPr>
              <p:nvPr userDrawn="1"/>
            </p:nvPicPr>
            <p:blipFill>
              <a:blip r:embed="rId15" cstate="print"/>
              <a:srcRect/>
              <a:stretch>
                <a:fillRect/>
              </a:stretch>
            </p:blipFill>
            <p:spPr bwMode="auto">
              <a:xfrm>
                <a:off x="0" y="0"/>
                <a:ext cx="5760" cy="4322"/>
              </a:xfrm>
              <a:prstGeom prst="rect">
                <a:avLst/>
              </a:prstGeom>
              <a:noFill/>
              <a:ln w="9525">
                <a:noFill/>
                <a:miter lim="800000"/>
                <a:headEnd/>
                <a:tailEnd/>
              </a:ln>
            </p:spPr>
          </p:pic>
          <p:pic>
            <p:nvPicPr>
              <p:cNvPr id="2059" name="Picture 71" descr="white_curve"/>
              <p:cNvPicPr>
                <a:picLocks noChangeAspect="1" noChangeArrowheads="1"/>
              </p:cNvPicPr>
              <p:nvPr userDrawn="1"/>
            </p:nvPicPr>
            <p:blipFill>
              <a:blip r:embed="rId16" cstate="print"/>
              <a:srcRect/>
              <a:stretch>
                <a:fillRect/>
              </a:stretch>
            </p:blipFill>
            <p:spPr bwMode="auto">
              <a:xfrm>
                <a:off x="2502" y="990"/>
                <a:ext cx="3258" cy="3330"/>
              </a:xfrm>
              <a:prstGeom prst="rect">
                <a:avLst/>
              </a:prstGeom>
              <a:noFill/>
              <a:ln w="9525">
                <a:noFill/>
                <a:miter lim="800000"/>
                <a:headEnd/>
                <a:tailEnd/>
              </a:ln>
            </p:spPr>
          </p:pic>
        </p:grpSp>
        <p:pic>
          <p:nvPicPr>
            <p:cNvPr id="2057" name="Picture 72" descr="USACE_logo"/>
            <p:cNvPicPr>
              <a:picLocks noChangeAspect="1" noChangeArrowheads="1"/>
            </p:cNvPicPr>
            <p:nvPr userDrawn="1"/>
          </p:nvPicPr>
          <p:blipFill>
            <a:blip r:embed="rId17" cstate="print"/>
            <a:srcRect/>
            <a:stretch>
              <a:fillRect/>
            </a:stretch>
          </p:blipFill>
          <p:spPr bwMode="auto">
            <a:xfrm>
              <a:off x="144" y="3201"/>
              <a:ext cx="864" cy="591"/>
            </a:xfrm>
            <a:prstGeom prst="rect">
              <a:avLst/>
            </a:prstGeom>
            <a:noFill/>
            <a:ln w="9525">
              <a:noFill/>
              <a:miter lim="800000"/>
              <a:headEnd/>
              <a:tailEnd/>
            </a:ln>
          </p:spPr>
        </p:pic>
      </p:gr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ftr="0" dt="0"/>
  <p:txStyles>
    <p:titleStyle>
      <a:lvl1pPr algn="l" rtl="0" eaLnBrk="0" fontAlgn="base" hangingPunct="0">
        <a:spcBef>
          <a:spcPct val="0"/>
        </a:spcBef>
        <a:spcAft>
          <a:spcPct val="0"/>
        </a:spcAft>
        <a:defRPr sz="3600" b="1">
          <a:solidFill>
            <a:schemeClr val="tx2"/>
          </a:solidFill>
          <a:latin typeface="+mj-lt"/>
          <a:ea typeface="+mj-ea"/>
          <a:cs typeface="+mj-cs"/>
        </a:defRPr>
      </a:lvl1pPr>
      <a:lvl2pPr algn="l" rtl="0" eaLnBrk="0" fontAlgn="base" hangingPunct="0">
        <a:spcBef>
          <a:spcPct val="0"/>
        </a:spcBef>
        <a:spcAft>
          <a:spcPct val="0"/>
        </a:spcAft>
        <a:defRPr sz="3600" b="1">
          <a:solidFill>
            <a:schemeClr val="tx2"/>
          </a:solidFill>
          <a:latin typeface="Arial" charset="0"/>
        </a:defRPr>
      </a:lvl2pPr>
      <a:lvl3pPr algn="l" rtl="0" eaLnBrk="0" fontAlgn="base" hangingPunct="0">
        <a:spcBef>
          <a:spcPct val="0"/>
        </a:spcBef>
        <a:spcAft>
          <a:spcPct val="0"/>
        </a:spcAft>
        <a:defRPr sz="3600" b="1">
          <a:solidFill>
            <a:schemeClr val="tx2"/>
          </a:solidFill>
          <a:latin typeface="Arial" charset="0"/>
        </a:defRPr>
      </a:lvl3pPr>
      <a:lvl4pPr algn="l" rtl="0" eaLnBrk="0" fontAlgn="base" hangingPunct="0">
        <a:spcBef>
          <a:spcPct val="0"/>
        </a:spcBef>
        <a:spcAft>
          <a:spcPct val="0"/>
        </a:spcAft>
        <a:defRPr sz="3600" b="1">
          <a:solidFill>
            <a:schemeClr val="tx2"/>
          </a:solidFill>
          <a:latin typeface="Arial" charset="0"/>
        </a:defRPr>
      </a:lvl4pPr>
      <a:lvl5pPr algn="l" rtl="0" eaLnBrk="0" fontAlgn="base" hangingPunct="0">
        <a:spcBef>
          <a:spcPct val="0"/>
        </a:spcBef>
        <a:spcAft>
          <a:spcPct val="0"/>
        </a:spcAft>
        <a:defRPr sz="3600" b="1">
          <a:solidFill>
            <a:schemeClr val="tx2"/>
          </a:solidFill>
          <a:latin typeface="Arial" charset="0"/>
        </a:defRPr>
      </a:lvl5pPr>
      <a:lvl6pPr marL="457200" algn="l" rtl="0" fontAlgn="base">
        <a:spcBef>
          <a:spcPct val="0"/>
        </a:spcBef>
        <a:spcAft>
          <a:spcPct val="0"/>
        </a:spcAft>
        <a:defRPr sz="3600" b="1">
          <a:solidFill>
            <a:schemeClr val="tx2"/>
          </a:solidFill>
          <a:latin typeface="Arial" charset="0"/>
        </a:defRPr>
      </a:lvl6pPr>
      <a:lvl7pPr marL="914400" algn="l" rtl="0" fontAlgn="base">
        <a:spcBef>
          <a:spcPct val="0"/>
        </a:spcBef>
        <a:spcAft>
          <a:spcPct val="0"/>
        </a:spcAft>
        <a:defRPr sz="3600" b="1">
          <a:solidFill>
            <a:schemeClr val="tx2"/>
          </a:solidFill>
          <a:latin typeface="Arial" charset="0"/>
        </a:defRPr>
      </a:lvl7pPr>
      <a:lvl8pPr marL="1371600" algn="l" rtl="0" fontAlgn="base">
        <a:spcBef>
          <a:spcPct val="0"/>
        </a:spcBef>
        <a:spcAft>
          <a:spcPct val="0"/>
        </a:spcAft>
        <a:defRPr sz="3600" b="1">
          <a:solidFill>
            <a:schemeClr val="tx2"/>
          </a:solidFill>
          <a:latin typeface="Arial" charset="0"/>
        </a:defRPr>
      </a:lvl8pPr>
      <a:lvl9pPr marL="1828800" algn="l" rtl="0" fontAlgn="base">
        <a:spcBef>
          <a:spcPct val="0"/>
        </a:spcBef>
        <a:spcAft>
          <a:spcPct val="0"/>
        </a:spcAft>
        <a:defRPr sz="36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userDrawn="1"/>
        </p:nvPicPr>
        <p:blipFill>
          <a:blip r:embed="rId15" cstate="print"/>
          <a:srcRect/>
          <a:stretch>
            <a:fillRect/>
          </a:stretch>
        </p:blipFill>
        <p:spPr bwMode="auto">
          <a:xfrm>
            <a:off x="0" y="0"/>
            <a:ext cx="9144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457200" y="1600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sldNum" sz="quarter" idx="4"/>
          </p:nvPr>
        </p:nvSpPr>
        <p:spPr bwMode="auto">
          <a:xfrm>
            <a:off x="36576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fld id="{0CED5C43-70EF-4DA6-A1CB-97EBE1336B59}" type="slidenum">
              <a:rPr lang="en-US"/>
              <a:pPr>
                <a:defRPr/>
              </a:pPr>
              <a:t>‹#›</a:t>
            </a:fld>
            <a:endParaRPr lang="en-US"/>
          </a:p>
        </p:txBody>
      </p:sp>
      <p:pic>
        <p:nvPicPr>
          <p:cNvPr id="2" name="Picture 8" descr="USACE_logo"/>
          <p:cNvPicPr>
            <a:picLocks noChangeAspect="1" noChangeArrowheads="1"/>
          </p:cNvPicPr>
          <p:nvPr userDrawn="1"/>
        </p:nvPicPr>
        <p:blipFill>
          <a:blip r:embed="rId16" cstate="print"/>
          <a:srcRect/>
          <a:stretch>
            <a:fillRect/>
          </a:stretch>
        </p:blipFill>
        <p:spPr bwMode="auto">
          <a:xfrm>
            <a:off x="8004175" y="5638800"/>
            <a:ext cx="758825" cy="519113"/>
          </a:xfrm>
          <a:prstGeom prst="rect">
            <a:avLst/>
          </a:prstGeom>
          <a:noFill/>
          <a:ln w="9525">
            <a:noFill/>
            <a:miter lim="800000"/>
            <a:headEnd/>
            <a:tailEnd/>
          </a:ln>
        </p:spPr>
      </p:pic>
      <p:sp>
        <p:nvSpPr>
          <p:cNvPr id="3081" name="Text Box 9"/>
          <p:cNvSpPr txBox="1">
            <a:spLocks noChangeArrowheads="1"/>
          </p:cNvSpPr>
          <p:nvPr userDrawn="1"/>
        </p:nvSpPr>
        <p:spPr bwMode="auto">
          <a:xfrm>
            <a:off x="6223000" y="6340475"/>
            <a:ext cx="2606675" cy="212725"/>
          </a:xfrm>
          <a:prstGeom prst="rect">
            <a:avLst/>
          </a:prstGeom>
          <a:noFill/>
          <a:ln w="9525">
            <a:noFill/>
            <a:miter lim="800000"/>
            <a:headEnd/>
            <a:tailEnd/>
          </a:ln>
          <a:effectLst/>
        </p:spPr>
        <p:txBody>
          <a:bodyPr lIns="0" tIns="0" rIns="0" bIns="0">
            <a:spAutoFit/>
          </a:bodyPr>
          <a:lstStyle/>
          <a:p>
            <a:pPr algn="r">
              <a:defRPr/>
            </a:pPr>
            <a:r>
              <a:rPr lang="en-US" sz="1400" b="1"/>
              <a:t>BUILDING STRONG</a:t>
            </a:r>
            <a:r>
              <a:rPr lang="en-US" sz="1400" b="1" baseline="-25000"/>
              <a:t>®</a:t>
            </a:r>
          </a:p>
        </p:txBody>
      </p:sp>
      <p:sp>
        <p:nvSpPr>
          <p:cNvPr id="3082" name="Line 10"/>
          <p:cNvSpPr>
            <a:spLocks noChangeShapeType="1"/>
          </p:cNvSpPr>
          <p:nvPr userDrawn="1"/>
        </p:nvSpPr>
        <p:spPr bwMode="auto">
          <a:xfrm flipH="1">
            <a:off x="457200" y="6248400"/>
            <a:ext cx="8229600" cy="0"/>
          </a:xfrm>
          <a:prstGeom prst="line">
            <a:avLst/>
          </a:prstGeom>
          <a:noFill/>
          <a:ln w="9525">
            <a:solidFill>
              <a:schemeClr val="tx1"/>
            </a:solidFill>
            <a:round/>
            <a:headEnd/>
            <a:tailEn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6.png"/><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4.xml"/><Relationship Id="rId4" Type="http://schemas.openxmlformats.org/officeDocument/2006/relationships/image" Target="../media/image18.emf"/></Relationships>
</file>

<file path=ppt/slides/_rels/slide12.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4.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24.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4.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9.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hyperlink" Target="https://www.hec.usace.army.mil/confluence/display/HMSGUIDES/Rule-Based+Option+for+an+HEC-HMS+Reservoir+Element" TargetMode="External"/><Relationship Id="rId2" Type="http://schemas.openxmlformats.org/officeDocument/2006/relationships/hyperlink" Target="https://www.hec.usace.army.mil/confluence/display/HMSGUIDES/Outflow+Curve+Option+for+an+HEC-HMS+Reservoir+Element" TargetMode="Externa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4.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52400" y="76200"/>
            <a:ext cx="7848600" cy="1524000"/>
          </a:xfrm>
        </p:spPr>
        <p:txBody>
          <a:bodyPr/>
          <a:lstStyle/>
          <a:p>
            <a:r>
              <a:rPr lang="en-US" dirty="0"/>
              <a:t>Routing the PMF Hydrograph through a Reservoir Model to Compute the Peak Reservoir Stage</a:t>
            </a:r>
          </a:p>
        </p:txBody>
      </p:sp>
      <p:sp>
        <p:nvSpPr>
          <p:cNvPr id="3" name="Text Box 4">
            <a:extLst>
              <a:ext uri="{FF2B5EF4-FFF2-40B4-BE49-F238E27FC236}">
                <a16:creationId xmlns:a16="http://schemas.microsoft.com/office/drawing/2014/main" id="{FD78E491-75A8-7FA9-9B56-70BF20807537}"/>
              </a:ext>
            </a:extLst>
          </p:cNvPr>
          <p:cNvSpPr txBox="1">
            <a:spLocks noGrp="1" noRot="1" noMove="1" noResize="1" noEditPoints="1" noAdjustHandles="1" noChangeArrowheads="1" noChangeShapeType="1"/>
          </p:cNvSpPr>
          <p:nvPr/>
        </p:nvSpPr>
        <p:spPr bwMode="auto">
          <a:xfrm>
            <a:off x="76200" y="1981200"/>
            <a:ext cx="3505200" cy="2000548"/>
          </a:xfrm>
          <a:prstGeom prst="rect">
            <a:avLst/>
          </a:prstGeom>
          <a:noFill/>
          <a:ln w="9525">
            <a:noFill/>
            <a:miter lim="800000"/>
            <a:headEnd/>
            <a:tailEnd/>
          </a:ln>
        </p:spPr>
        <p:txBody>
          <a:bodyPr>
            <a:spAutoFit/>
          </a:bodyPr>
          <a:lstStyle/>
          <a:p>
            <a:pPr>
              <a:spcBef>
                <a:spcPct val="50000"/>
              </a:spcBef>
            </a:pPr>
            <a:r>
              <a:rPr lang="en-US" sz="1600" b="1" dirty="0"/>
              <a:t>Lauren Coe, P.E.</a:t>
            </a:r>
          </a:p>
          <a:p>
            <a:pPr>
              <a:spcBef>
                <a:spcPct val="50000"/>
              </a:spcBef>
            </a:pPr>
            <a:r>
              <a:rPr lang="en-US" sz="1400" dirty="0"/>
              <a:t>Hydraulic Engineer</a:t>
            </a:r>
          </a:p>
          <a:p>
            <a:pPr>
              <a:spcBef>
                <a:spcPct val="50000"/>
              </a:spcBef>
            </a:pPr>
            <a:r>
              <a:rPr lang="en-US" sz="1400" dirty="0"/>
              <a:t>Hydrologic Engineering Center</a:t>
            </a:r>
          </a:p>
          <a:p>
            <a:pPr>
              <a:spcBef>
                <a:spcPct val="50000"/>
              </a:spcBef>
            </a:pPr>
            <a:endParaRPr lang="en-US" sz="1400" dirty="0"/>
          </a:p>
          <a:p>
            <a:pPr>
              <a:spcBef>
                <a:spcPct val="50000"/>
              </a:spcBef>
            </a:pPr>
            <a:endParaRPr lang="en-US" sz="1600" b="1" dirty="0"/>
          </a:p>
          <a:p>
            <a:pPr>
              <a:spcBef>
                <a:spcPct val="50000"/>
              </a:spcBef>
            </a:pPr>
            <a:r>
              <a:rPr lang="en-US" sz="1400" dirty="0"/>
              <a:t>March 2024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D308F99-E112-1A13-28A9-2CF59BDA38E2}"/>
              </a:ext>
            </a:extLst>
          </p:cNvPr>
          <p:cNvSpPr>
            <a:spLocks noGrp="1"/>
          </p:cNvSpPr>
          <p:nvPr>
            <p:ph type="sldNum" sz="quarter" idx="12"/>
          </p:nvPr>
        </p:nvSpPr>
        <p:spPr/>
        <p:txBody>
          <a:bodyPr/>
          <a:lstStyle/>
          <a:p>
            <a:fld id="{3BC68976-008B-4E19-BF9B-23CEC4B835CD}" type="slidenum">
              <a:rPr lang="en-US" altLang="en-US" smtClean="0"/>
              <a:pPr/>
              <a:t>10</a:t>
            </a:fld>
            <a:endParaRPr lang="en-US" altLang="en-US"/>
          </a:p>
        </p:txBody>
      </p:sp>
      <p:pic>
        <p:nvPicPr>
          <p:cNvPr id="6" name="Picture 5" descr="Chart&#10;&#10;Description automatically generated">
            <a:extLst>
              <a:ext uri="{FF2B5EF4-FFF2-40B4-BE49-F238E27FC236}">
                <a16:creationId xmlns:a16="http://schemas.microsoft.com/office/drawing/2014/main" id="{71125D26-23FF-5FE1-FADC-5829D5A9151B}"/>
              </a:ext>
            </a:extLst>
          </p:cNvPr>
          <p:cNvPicPr>
            <a:picLocks noChangeAspect="1"/>
          </p:cNvPicPr>
          <p:nvPr/>
        </p:nvPicPr>
        <p:blipFill rotWithShape="1">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l="1638" t="1649" r="1609" b="2492"/>
          <a:stretch/>
        </p:blipFill>
        <p:spPr>
          <a:xfrm>
            <a:off x="304799" y="836558"/>
            <a:ext cx="8534401" cy="5654675"/>
          </a:xfrm>
          <a:prstGeom prst="rect">
            <a:avLst/>
          </a:prstGeom>
          <a:ln>
            <a:solidFill>
              <a:schemeClr val="tx1"/>
            </a:solidFill>
          </a:ln>
        </p:spPr>
      </p:pic>
      <p:sp>
        <p:nvSpPr>
          <p:cNvPr id="7" name="TextBox 6">
            <a:extLst>
              <a:ext uri="{FF2B5EF4-FFF2-40B4-BE49-F238E27FC236}">
                <a16:creationId xmlns:a16="http://schemas.microsoft.com/office/drawing/2014/main" id="{01DF1E23-4051-E58A-8DA7-6B93FD47383A}"/>
              </a:ext>
            </a:extLst>
          </p:cNvPr>
          <p:cNvSpPr txBox="1"/>
          <p:nvPr/>
        </p:nvSpPr>
        <p:spPr>
          <a:xfrm>
            <a:off x="3352800" y="3429000"/>
            <a:ext cx="1752600" cy="830997"/>
          </a:xfrm>
          <a:prstGeom prst="rect">
            <a:avLst/>
          </a:prstGeom>
          <a:solidFill>
            <a:schemeClr val="bg1"/>
          </a:solidFill>
        </p:spPr>
        <p:txBody>
          <a:bodyPr wrap="square" rtlCol="0">
            <a:spAutoFit/>
          </a:bodyPr>
          <a:lstStyle/>
          <a:p>
            <a:pPr algn="ctr"/>
            <a:r>
              <a:rPr lang="en-US" sz="1600" dirty="0"/>
              <a:t>Extract Pool Elevation at this time-step</a:t>
            </a:r>
          </a:p>
        </p:txBody>
      </p:sp>
      <p:sp>
        <p:nvSpPr>
          <p:cNvPr id="8" name="TextBox 7">
            <a:extLst>
              <a:ext uri="{FF2B5EF4-FFF2-40B4-BE49-F238E27FC236}">
                <a16:creationId xmlns:a16="http://schemas.microsoft.com/office/drawing/2014/main" id="{6FCDCA08-C5BA-3BBE-F57A-1D0A52A677FA}"/>
              </a:ext>
            </a:extLst>
          </p:cNvPr>
          <p:cNvSpPr txBox="1"/>
          <p:nvPr/>
        </p:nvSpPr>
        <p:spPr>
          <a:xfrm>
            <a:off x="3581400" y="1028487"/>
            <a:ext cx="838200" cy="338554"/>
          </a:xfrm>
          <a:prstGeom prst="rect">
            <a:avLst/>
          </a:prstGeom>
          <a:solidFill>
            <a:schemeClr val="bg1"/>
          </a:solidFill>
        </p:spPr>
        <p:txBody>
          <a:bodyPr wrap="square" rtlCol="0">
            <a:spAutoFit/>
          </a:bodyPr>
          <a:lstStyle/>
          <a:p>
            <a:pPr algn="ctr"/>
            <a:r>
              <a:rPr lang="en-US" sz="1600" dirty="0"/>
              <a:t>5 days</a:t>
            </a:r>
          </a:p>
        </p:txBody>
      </p:sp>
    </p:spTree>
    <p:extLst>
      <p:ext uri="{BB962C8B-B14F-4D97-AF65-F5344CB8AC3E}">
        <p14:creationId xmlns:p14="http://schemas.microsoft.com/office/powerpoint/2010/main" val="21092849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 Box 4"/>
          <p:cNvSpPr txBox="1">
            <a:spLocks noChangeArrowheads="1"/>
          </p:cNvSpPr>
          <p:nvPr/>
        </p:nvSpPr>
        <p:spPr bwMode="auto">
          <a:xfrm>
            <a:off x="381000" y="1600200"/>
            <a:ext cx="3893712" cy="440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marL="342900" indent="-342900" algn="l" eaLnBrk="1" hangingPunct="1">
              <a:buFont typeface="Arial" panose="020B0604020202020204" pitchFamily="34" charset="0"/>
              <a:buChar char="•"/>
            </a:pPr>
            <a:r>
              <a:rPr lang="en-US" altLang="en-US" sz="2000" dirty="0">
                <a:latin typeface="+mj-lt"/>
              </a:rPr>
              <a:t>Identify up to 10 major events by evaluating flow and precipitation data.</a:t>
            </a:r>
          </a:p>
          <a:p>
            <a:pPr marL="342900" indent="-342900" algn="l" eaLnBrk="1" hangingPunct="1">
              <a:buFont typeface="Arial" panose="020B0604020202020204" pitchFamily="34" charset="0"/>
              <a:buChar char="•"/>
            </a:pPr>
            <a:r>
              <a:rPr lang="en-US" altLang="en-US" sz="2000" dirty="0">
                <a:latin typeface="+mj-lt"/>
              </a:rPr>
              <a:t>Choose a representative precipitation gage and evaluate duration between major flood and preceding event.</a:t>
            </a:r>
          </a:p>
          <a:p>
            <a:pPr marL="342900" indent="-342900" algn="l" eaLnBrk="1" hangingPunct="1">
              <a:buFont typeface="Arial" panose="020B0604020202020204" pitchFamily="34" charset="0"/>
              <a:buChar char="•"/>
            </a:pPr>
            <a:r>
              <a:rPr lang="en-US" altLang="en-US" sz="2000" dirty="0">
                <a:latin typeface="+mj-lt"/>
              </a:rPr>
              <a:t>Determine if there is evidence to support a duration less than 5-days for separating an antecedent flood and the PMF.</a:t>
            </a:r>
          </a:p>
        </p:txBody>
      </p:sp>
      <p:sp>
        <p:nvSpPr>
          <p:cNvPr id="11" name="Rectangle 2"/>
          <p:cNvSpPr>
            <a:spLocks noGrp="1" noChangeArrowheads="1"/>
          </p:cNvSpPr>
          <p:nvPr>
            <p:ph type="title"/>
          </p:nvPr>
        </p:nvSpPr>
        <p:spPr>
          <a:xfrm>
            <a:off x="0" y="21987"/>
            <a:ext cx="9144000" cy="1273413"/>
          </a:xfrm>
        </p:spPr>
        <p:txBody>
          <a:bodyPr/>
          <a:lstStyle/>
          <a:p>
            <a:pPr algn="ctr"/>
            <a:r>
              <a:rPr lang="en-US" altLang="en-US" sz="3600" dirty="0">
                <a:effectLst/>
              </a:rPr>
              <a:t>Historical Information Supporting Duration between Antecedent Storm and PMF</a:t>
            </a:r>
            <a:endParaRPr lang="en-US" altLang="en-US" sz="2800" dirty="0">
              <a:effectLst/>
            </a:endParaRPr>
          </a:p>
        </p:txBody>
      </p:sp>
      <p:pic>
        <p:nvPicPr>
          <p:cNvPr id="10" name="Picture 9" descr="C:\Users\q0hectab\Pictures\russian_river\events\1983_01.png"/>
          <p:cNvPicPr/>
          <p:nvPr/>
        </p:nvPicPr>
        <p:blipFill rotWithShape="1">
          <a:blip r:embed="rId3">
            <a:extLst>
              <a:ext uri="{28A0092B-C50C-407E-A947-70E740481C1C}">
                <a14:useLocalDpi xmlns:a14="http://schemas.microsoft.com/office/drawing/2010/main" val="0"/>
              </a:ext>
            </a:extLst>
          </a:blip>
          <a:srcRect b="10086"/>
          <a:stretch/>
        </p:blipFill>
        <p:spPr bwMode="auto">
          <a:xfrm>
            <a:off x="5105400" y="3843748"/>
            <a:ext cx="3810000" cy="3014252"/>
          </a:xfrm>
          <a:prstGeom prst="rect">
            <a:avLst/>
          </a:prstGeom>
          <a:noFill/>
          <a:ln w="6350">
            <a:solidFill>
              <a:schemeClr val="tx1"/>
            </a:solidFill>
          </a:ln>
        </p:spPr>
      </p:pic>
      <p:pic>
        <p:nvPicPr>
          <p:cNvPr id="16" name="Picture 15"/>
          <p:cNvPicPr/>
          <p:nvPr/>
        </p:nvPicPr>
        <p:blipFill rotWithShape="1">
          <a:blip r:embed="rId4" cstate="print">
            <a:extLst>
              <a:ext uri="{28A0092B-C50C-407E-A947-70E740481C1C}">
                <a14:useLocalDpi xmlns:a14="http://schemas.microsoft.com/office/drawing/2010/main" val="0"/>
              </a:ext>
            </a:extLst>
          </a:blip>
          <a:srcRect l="19290" t="41036"/>
          <a:stretch/>
        </p:blipFill>
        <p:spPr bwMode="auto">
          <a:xfrm>
            <a:off x="4274712" y="1219200"/>
            <a:ext cx="4793088" cy="2637662"/>
          </a:xfrm>
          <a:prstGeom prst="rect">
            <a:avLst/>
          </a:prstGeom>
          <a:noFill/>
          <a:ln>
            <a:noFill/>
          </a:ln>
        </p:spPr>
      </p:pic>
      <p:sp>
        <p:nvSpPr>
          <p:cNvPr id="3" name="Slide Number Placeholder 2"/>
          <p:cNvSpPr>
            <a:spLocks noGrp="1"/>
          </p:cNvSpPr>
          <p:nvPr>
            <p:ph type="sldNum" sz="quarter" idx="12"/>
          </p:nvPr>
        </p:nvSpPr>
        <p:spPr/>
        <p:txBody>
          <a:bodyPr/>
          <a:lstStyle/>
          <a:p>
            <a:fld id="{3BC68976-008B-4E19-BF9B-23CEC4B835CD}" type="slidenum">
              <a:rPr lang="en-US" altLang="en-US" smtClean="0"/>
              <a:pPr/>
              <a:t>11</a:t>
            </a:fld>
            <a:endParaRPr lang="en-US" altLang="en-US"/>
          </a:p>
        </p:txBody>
      </p:sp>
    </p:spTree>
    <p:extLst>
      <p:ext uri="{BB962C8B-B14F-4D97-AF65-F5344CB8AC3E}">
        <p14:creationId xmlns:p14="http://schemas.microsoft.com/office/powerpoint/2010/main" val="35210645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Text Box 4"/>
          <p:cNvSpPr txBox="1">
            <a:spLocks noChangeArrowheads="1"/>
          </p:cNvSpPr>
          <p:nvPr/>
        </p:nvSpPr>
        <p:spPr bwMode="auto">
          <a:xfrm>
            <a:off x="165511" y="1721465"/>
            <a:ext cx="3252377" cy="4862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l" eaLnBrk="1" hangingPunct="1"/>
            <a:r>
              <a:rPr lang="en-US" altLang="en-US" sz="2000" dirty="0">
                <a:latin typeface="+mj-lt"/>
              </a:rPr>
              <a:t>Experience has shown that meteorologic and hydrologic characteristics of the watershed should be evaluated for setting the initial reservoir storage.  In some locations, it might be appropriate to assume only a 1-day lag time because historic storms do show large rainfall events separated by only 1-day. </a:t>
            </a:r>
          </a:p>
          <a:p>
            <a:pPr algn="l" eaLnBrk="1" hangingPunct="1">
              <a:spcBef>
                <a:spcPct val="50000"/>
              </a:spcBef>
            </a:pPr>
            <a:endParaRPr lang="en-US" altLang="en-US" sz="2000" b="0" dirty="0">
              <a:latin typeface="+mj-lt"/>
            </a:endParaRPr>
          </a:p>
        </p:txBody>
      </p:sp>
      <p:pic>
        <p:nvPicPr>
          <p:cNvPr id="307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7888" y="2133600"/>
            <a:ext cx="5649912" cy="4038600"/>
          </a:xfrm>
          <a:prstGeom prst="rect">
            <a:avLst/>
          </a:prstGeom>
          <a:solidFill>
            <a:schemeClr val="bg1"/>
          </a:solidFill>
          <a:ln>
            <a:solidFill>
              <a:schemeClr val="tx1"/>
            </a:solidFill>
          </a:ln>
        </p:spPr>
      </p:pic>
      <p:sp>
        <p:nvSpPr>
          <p:cNvPr id="12" name="TextBox 11"/>
          <p:cNvSpPr txBox="1"/>
          <p:nvPr/>
        </p:nvSpPr>
        <p:spPr>
          <a:xfrm>
            <a:off x="4191000" y="3711575"/>
            <a:ext cx="827088" cy="369332"/>
          </a:xfrm>
          <a:prstGeom prst="rect">
            <a:avLst/>
          </a:prstGeom>
          <a:solidFill>
            <a:schemeClr val="bg1"/>
          </a:solidFill>
          <a:ln>
            <a:solidFill>
              <a:schemeClr val="tx1"/>
            </a:solidFill>
          </a:ln>
        </p:spPr>
        <p:txBody>
          <a:bodyPr wrap="square">
            <a:spAutoFit/>
          </a:bodyPr>
          <a:lstStyle/>
          <a:p>
            <a:pPr algn="ctr">
              <a:defRPr/>
            </a:pPr>
            <a:r>
              <a:rPr lang="en-US" dirty="0">
                <a:effectLst>
                  <a:outerShdw blurRad="38100" dist="38100" dir="2700000" algn="tl">
                    <a:srgbClr val="000000">
                      <a:alpha val="43137"/>
                    </a:srgbClr>
                  </a:outerShdw>
                </a:effectLst>
                <a:latin typeface="Cambria Math" pitchFamily="18" charset="0"/>
                <a:ea typeface="Cambria Math" pitchFamily="18" charset="0"/>
              </a:rPr>
              <a:t>19 in</a:t>
            </a:r>
          </a:p>
        </p:txBody>
      </p:sp>
      <p:sp>
        <p:nvSpPr>
          <p:cNvPr id="13" name="TextBox 12"/>
          <p:cNvSpPr txBox="1"/>
          <p:nvPr/>
        </p:nvSpPr>
        <p:spPr>
          <a:xfrm>
            <a:off x="7849366" y="3593306"/>
            <a:ext cx="761234" cy="369332"/>
          </a:xfrm>
          <a:prstGeom prst="rect">
            <a:avLst/>
          </a:prstGeom>
          <a:solidFill>
            <a:schemeClr val="bg1"/>
          </a:solidFill>
          <a:ln>
            <a:solidFill>
              <a:schemeClr val="tx1"/>
            </a:solidFill>
          </a:ln>
        </p:spPr>
        <p:txBody>
          <a:bodyPr wrap="square">
            <a:spAutoFit/>
          </a:bodyPr>
          <a:lstStyle/>
          <a:p>
            <a:pPr algn="ctr">
              <a:defRPr/>
            </a:pPr>
            <a:r>
              <a:rPr lang="en-US" dirty="0">
                <a:effectLst>
                  <a:outerShdw blurRad="38100" dist="38100" dir="2700000" algn="tl">
                    <a:srgbClr val="000000">
                      <a:alpha val="43137"/>
                    </a:srgbClr>
                  </a:outerShdw>
                </a:effectLst>
                <a:latin typeface="Cambria Math" pitchFamily="18" charset="0"/>
                <a:ea typeface="Cambria Math" pitchFamily="18" charset="0"/>
              </a:rPr>
              <a:t>21 in</a:t>
            </a:r>
          </a:p>
        </p:txBody>
      </p:sp>
      <p:sp>
        <p:nvSpPr>
          <p:cNvPr id="14" name="Line Callout 1 13"/>
          <p:cNvSpPr/>
          <p:nvPr/>
        </p:nvSpPr>
        <p:spPr>
          <a:xfrm>
            <a:off x="6019800" y="3824288"/>
            <a:ext cx="838200" cy="684212"/>
          </a:xfrm>
          <a:prstGeom prst="borderCallout1">
            <a:avLst>
              <a:gd name="adj1" fmla="val 102357"/>
              <a:gd name="adj2" fmla="val 50000"/>
              <a:gd name="adj3" fmla="val 252664"/>
              <a:gd name="adj4" fmla="val 49630"/>
            </a:avLst>
          </a:prstGeom>
          <a:solidFill>
            <a:schemeClr val="bg1"/>
          </a:solidFill>
          <a:ln w="9525">
            <a:solidFill>
              <a:schemeClr val="tx1"/>
            </a:solidFill>
            <a:headEnd type="none"/>
            <a:tailEnd type="triangl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effectLst>
                  <a:outerShdw blurRad="38100" dist="38100" dir="2700000" algn="tl">
                    <a:srgbClr val="000000">
                      <a:alpha val="43137"/>
                    </a:srgbClr>
                  </a:outerShdw>
                </a:effectLst>
                <a:latin typeface="Cambria Math" pitchFamily="18" charset="0"/>
                <a:ea typeface="Cambria Math" pitchFamily="18" charset="0"/>
              </a:rPr>
              <a:t>1-Day Lag</a:t>
            </a:r>
          </a:p>
        </p:txBody>
      </p:sp>
      <p:sp>
        <p:nvSpPr>
          <p:cNvPr id="11" name="Rectangle 2"/>
          <p:cNvSpPr>
            <a:spLocks noGrp="1" noChangeArrowheads="1"/>
          </p:cNvSpPr>
          <p:nvPr>
            <p:ph type="title"/>
          </p:nvPr>
        </p:nvSpPr>
        <p:spPr>
          <a:xfrm>
            <a:off x="0" y="228599"/>
            <a:ext cx="9144000" cy="1273413"/>
          </a:xfrm>
        </p:spPr>
        <p:txBody>
          <a:bodyPr/>
          <a:lstStyle/>
          <a:p>
            <a:pPr algn="ctr"/>
            <a:r>
              <a:rPr lang="en-US" altLang="en-US" sz="3600" dirty="0">
                <a:effectLst/>
              </a:rPr>
              <a:t>Historical Information Supporting Duration between Antecedent Storm and PMF</a:t>
            </a:r>
            <a:endParaRPr lang="en-US" altLang="en-US" sz="2800" dirty="0">
              <a:effectLst/>
            </a:endParaRPr>
          </a:p>
        </p:txBody>
      </p:sp>
      <p:sp>
        <p:nvSpPr>
          <p:cNvPr id="15" name="Text Box 7"/>
          <p:cNvSpPr txBox="1">
            <a:spLocks noChangeArrowheads="1"/>
          </p:cNvSpPr>
          <p:nvPr/>
        </p:nvSpPr>
        <p:spPr bwMode="auto">
          <a:xfrm>
            <a:off x="3953015" y="1937960"/>
            <a:ext cx="2993381" cy="707886"/>
          </a:xfrm>
          <a:prstGeom prst="rect">
            <a:avLst/>
          </a:prstGeom>
          <a:solidFill>
            <a:schemeClr val="bg1"/>
          </a:solidFill>
          <a:ln w="9525">
            <a:solidFill>
              <a:schemeClr val="tx1"/>
            </a:solidFill>
            <a:miter lim="800000"/>
            <a:headEnd/>
            <a:tailEnd/>
          </a:ln>
        </p:spPr>
        <p:txBody>
          <a:bodyPr wrap="square">
            <a:spAutoFit/>
          </a:bodyPr>
          <a:lstStyle/>
          <a:p>
            <a:pPr algn="ctr"/>
            <a:r>
              <a:rPr lang="en-US" sz="2000" b="1" dirty="0">
                <a:latin typeface="+mj-lt"/>
                <a:cs typeface="Times New Roman" pitchFamily="18" charset="0"/>
              </a:rPr>
              <a:t>January 1969 Event</a:t>
            </a:r>
          </a:p>
          <a:p>
            <a:pPr algn="ctr"/>
            <a:r>
              <a:rPr lang="en-US" sz="2000" b="1" dirty="0">
                <a:latin typeface="+mj-lt"/>
                <a:cs typeface="Times New Roman" pitchFamily="18" charset="0"/>
              </a:rPr>
              <a:t>Whittier Narrows Dam</a:t>
            </a:r>
            <a:endParaRPr lang="en-US" sz="2000" dirty="0">
              <a:latin typeface="+mj-lt"/>
              <a:cs typeface="Times New Roman" pitchFamily="18" charset="0"/>
            </a:endParaRPr>
          </a:p>
        </p:txBody>
      </p:sp>
      <p:sp>
        <p:nvSpPr>
          <p:cNvPr id="2" name="Slide Number Placeholder 1"/>
          <p:cNvSpPr>
            <a:spLocks noGrp="1"/>
          </p:cNvSpPr>
          <p:nvPr>
            <p:ph type="sldNum" sz="quarter" idx="12"/>
          </p:nvPr>
        </p:nvSpPr>
        <p:spPr/>
        <p:txBody>
          <a:bodyPr/>
          <a:lstStyle/>
          <a:p>
            <a:fld id="{3BC68976-008B-4E19-BF9B-23CEC4B835CD}" type="slidenum">
              <a:rPr lang="en-US" altLang="en-US" smtClean="0"/>
              <a:pPr/>
              <a:t>12</a:t>
            </a:fld>
            <a:endParaRPr lang="en-US" altLang="en-US"/>
          </a:p>
        </p:txBody>
      </p:sp>
    </p:spTree>
    <p:extLst>
      <p:ext uri="{BB962C8B-B14F-4D97-AF65-F5344CB8AC3E}">
        <p14:creationId xmlns:p14="http://schemas.microsoft.com/office/powerpoint/2010/main" val="9468257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 Box 4"/>
          <p:cNvSpPr txBox="1">
            <a:spLocks noChangeArrowheads="1"/>
          </p:cNvSpPr>
          <p:nvPr/>
        </p:nvSpPr>
        <p:spPr bwMode="auto">
          <a:xfrm>
            <a:off x="609600" y="2438400"/>
            <a:ext cx="723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l" eaLnBrk="1" hangingPunct="1">
              <a:spcBef>
                <a:spcPct val="50000"/>
              </a:spcBef>
            </a:pPr>
            <a:endParaRPr lang="en-US" altLang="en-US"/>
          </a:p>
        </p:txBody>
      </p:sp>
      <p:sp>
        <p:nvSpPr>
          <p:cNvPr id="31749" name="Text Box 8"/>
          <p:cNvSpPr txBox="1">
            <a:spLocks noChangeArrowheads="1"/>
          </p:cNvSpPr>
          <p:nvPr/>
        </p:nvSpPr>
        <p:spPr bwMode="auto">
          <a:xfrm>
            <a:off x="457200" y="1676400"/>
            <a:ext cx="8382000" cy="3711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l" eaLnBrk="1" hangingPunct="1">
              <a:spcBef>
                <a:spcPct val="50000"/>
              </a:spcBef>
            </a:pPr>
            <a:r>
              <a:rPr lang="en-US" altLang="en-US" dirty="0">
                <a:latin typeface="+mn-lt"/>
              </a:rPr>
              <a:t>According to ER 1110-8-2, reservoir outlets “should not be assumed operable during the occurrence of an IDF, unless they are specifically designed for such a purpose.”  </a:t>
            </a:r>
          </a:p>
          <a:p>
            <a:pPr algn="l" eaLnBrk="1" hangingPunct="1">
              <a:spcBef>
                <a:spcPct val="50000"/>
              </a:spcBef>
            </a:pPr>
            <a:endParaRPr lang="en-US" altLang="en-US" dirty="0">
              <a:latin typeface="+mn-lt"/>
            </a:endParaRPr>
          </a:p>
          <a:p>
            <a:pPr algn="l" eaLnBrk="1" hangingPunct="1">
              <a:spcBef>
                <a:spcPct val="30000"/>
              </a:spcBef>
            </a:pPr>
            <a:r>
              <a:rPr lang="en-US" altLang="en-US" dirty="0">
                <a:latin typeface="+mn-lt"/>
              </a:rPr>
              <a:t>According to ER 1110-8-2, </a:t>
            </a:r>
            <a:r>
              <a:rPr lang="en-US" altLang="en-US" dirty="0" err="1">
                <a:latin typeface="+mn-lt"/>
              </a:rPr>
              <a:t>mis</a:t>
            </a:r>
            <a:r>
              <a:rPr lang="en-US" altLang="en-US" dirty="0">
                <a:latin typeface="+mn-lt"/>
              </a:rPr>
              <a:t>-operation of gated spillways should be considered when the lag time between intense rainfall and peak inflow is less than 12 hours. </a:t>
            </a:r>
          </a:p>
        </p:txBody>
      </p:sp>
      <p:sp>
        <p:nvSpPr>
          <p:cNvPr id="8" name="Rectangle 2"/>
          <p:cNvSpPr>
            <a:spLocks noGrp="1" noChangeArrowheads="1"/>
          </p:cNvSpPr>
          <p:nvPr>
            <p:ph type="title"/>
          </p:nvPr>
        </p:nvSpPr>
        <p:spPr>
          <a:xfrm>
            <a:off x="0" y="457200"/>
            <a:ext cx="9144000" cy="1143000"/>
          </a:xfrm>
        </p:spPr>
        <p:txBody>
          <a:bodyPr/>
          <a:lstStyle/>
          <a:p>
            <a:r>
              <a:rPr lang="en-US" altLang="en-US" sz="4000" dirty="0"/>
              <a:t>Model Assumptions for PMF Simulation</a:t>
            </a:r>
            <a:endParaRPr lang="en-US" altLang="en-US" sz="3000" dirty="0">
              <a:effectLst/>
            </a:endParaRPr>
          </a:p>
        </p:txBody>
      </p:sp>
      <p:sp>
        <p:nvSpPr>
          <p:cNvPr id="2" name="Slide Number Placeholder 1"/>
          <p:cNvSpPr>
            <a:spLocks noGrp="1"/>
          </p:cNvSpPr>
          <p:nvPr>
            <p:ph type="sldNum" sz="quarter" idx="12"/>
          </p:nvPr>
        </p:nvSpPr>
        <p:spPr/>
        <p:txBody>
          <a:bodyPr/>
          <a:lstStyle/>
          <a:p>
            <a:fld id="{3BC68976-008B-4E19-BF9B-23CEC4B835CD}" type="slidenum">
              <a:rPr lang="en-US" altLang="en-US" smtClean="0"/>
              <a:pPr/>
              <a:t>13</a:t>
            </a:fld>
            <a:endParaRPr lang="en-US" altLang="en-US"/>
          </a:p>
        </p:txBody>
      </p:sp>
    </p:spTree>
    <p:extLst>
      <p:ext uri="{BB962C8B-B14F-4D97-AF65-F5344CB8AC3E}">
        <p14:creationId xmlns:p14="http://schemas.microsoft.com/office/powerpoint/2010/main" val="35187310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228600" y="1752600"/>
            <a:ext cx="42672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r>
              <a:rPr lang="en-US" sz="2600" kern="0" dirty="0"/>
              <a:t>Develop PMP</a:t>
            </a:r>
          </a:p>
          <a:p>
            <a:r>
              <a:rPr lang="en-US" sz="2600" kern="0" dirty="0"/>
              <a:t>Modify best estimate parameters for PMF simulation</a:t>
            </a:r>
          </a:p>
          <a:p>
            <a:r>
              <a:rPr lang="en-US" sz="2600" kern="0" dirty="0"/>
              <a:t>Develop “Best Estimate” PMF</a:t>
            </a:r>
          </a:p>
          <a:p>
            <a:r>
              <a:rPr lang="en-US" sz="2600" kern="0" dirty="0"/>
              <a:t>Consider site-specific characteristics</a:t>
            </a:r>
          </a:p>
        </p:txBody>
      </p:sp>
      <p:sp>
        <p:nvSpPr>
          <p:cNvPr id="7" name="Title 1"/>
          <p:cNvSpPr>
            <a:spLocks noGrp="1"/>
          </p:cNvSpPr>
          <p:nvPr>
            <p:ph type="title"/>
          </p:nvPr>
        </p:nvSpPr>
        <p:spPr>
          <a:xfrm>
            <a:off x="457200" y="274638"/>
            <a:ext cx="8229600" cy="1143000"/>
          </a:xfrm>
        </p:spPr>
        <p:txBody>
          <a:bodyPr/>
          <a:lstStyle/>
          <a:p>
            <a:r>
              <a:rPr lang="en-US" dirty="0"/>
              <a:t>Case Study – </a:t>
            </a:r>
            <a:r>
              <a:rPr lang="en-US" dirty="0" err="1"/>
              <a:t>Jadwin</a:t>
            </a:r>
            <a:r>
              <a:rPr lang="en-US" dirty="0"/>
              <a:t> Dam</a:t>
            </a:r>
          </a:p>
        </p:txBody>
      </p:sp>
      <p:sp>
        <p:nvSpPr>
          <p:cNvPr id="18"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14</a:t>
            </a:fld>
            <a:endParaRPr lang="en-US" altLang="en-US" sz="1400" b="0" dirty="0">
              <a:latin typeface="Times New Roman" panose="02020603050405020304" pitchFamily="18" charset="0"/>
            </a:endParaRPr>
          </a:p>
        </p:txBody>
      </p:sp>
      <p:pic>
        <p:nvPicPr>
          <p:cNvPr id="3" name="Picture 2"/>
          <p:cNvPicPr>
            <a:picLocks noChangeAspect="1"/>
          </p:cNvPicPr>
          <p:nvPr/>
        </p:nvPicPr>
        <p:blipFill>
          <a:blip r:embed="rId3"/>
          <a:stretch>
            <a:fillRect/>
          </a:stretch>
        </p:blipFill>
        <p:spPr>
          <a:xfrm>
            <a:off x="4419600" y="1524000"/>
            <a:ext cx="4618106" cy="389059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591416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bwMode="auto">
          <a:xfrm>
            <a:off x="228600" y="1697422"/>
            <a:ext cx="42672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r>
              <a:rPr lang="en-US" sz="2400" kern="0" dirty="0"/>
              <a:t>Investigate PMF uncertainty</a:t>
            </a:r>
          </a:p>
          <a:p>
            <a:pPr lvl="1"/>
            <a:r>
              <a:rPr lang="en-US" sz="2000" kern="0" dirty="0"/>
              <a:t>Summer vs. Spring Storm</a:t>
            </a:r>
          </a:p>
          <a:p>
            <a:pPr lvl="1"/>
            <a:r>
              <a:rPr lang="en-US" sz="2000" kern="0" dirty="0"/>
              <a:t>Unit Hydrograph Transform</a:t>
            </a:r>
          </a:p>
          <a:p>
            <a:pPr lvl="1"/>
            <a:r>
              <a:rPr lang="en-US" sz="2000" kern="0" dirty="0"/>
              <a:t>Antecedent Pool Elevation</a:t>
            </a:r>
            <a:endParaRPr lang="en-US" sz="1200" kern="0" dirty="0"/>
          </a:p>
          <a:p>
            <a:pPr lvl="1"/>
            <a:r>
              <a:rPr lang="en-US" sz="2000" kern="0" dirty="0"/>
              <a:t>Channel Routing</a:t>
            </a:r>
          </a:p>
          <a:p>
            <a:pPr lvl="1"/>
            <a:r>
              <a:rPr lang="en-US" sz="2000" kern="0" dirty="0"/>
              <a:t>Ungated outlets blockage</a:t>
            </a:r>
          </a:p>
          <a:p>
            <a:r>
              <a:rPr lang="en-US" sz="2400" kern="0" dirty="0"/>
              <a:t>Develop “Reasonable Best” and “Reasonable Worst” PMF</a:t>
            </a:r>
          </a:p>
        </p:txBody>
      </p:sp>
      <p:sp>
        <p:nvSpPr>
          <p:cNvPr id="7" name="Title 1"/>
          <p:cNvSpPr>
            <a:spLocks noGrp="1"/>
          </p:cNvSpPr>
          <p:nvPr>
            <p:ph type="title"/>
          </p:nvPr>
        </p:nvSpPr>
        <p:spPr>
          <a:xfrm>
            <a:off x="457200" y="274638"/>
            <a:ext cx="8229600" cy="1143000"/>
          </a:xfrm>
        </p:spPr>
        <p:txBody>
          <a:bodyPr/>
          <a:lstStyle/>
          <a:p>
            <a:r>
              <a:rPr lang="en-US" dirty="0"/>
              <a:t>Case Study – </a:t>
            </a:r>
            <a:r>
              <a:rPr lang="en-US" dirty="0" err="1"/>
              <a:t>Jadwin</a:t>
            </a:r>
            <a:r>
              <a:rPr lang="en-US" dirty="0"/>
              <a:t> Dam</a:t>
            </a:r>
          </a:p>
        </p:txBody>
      </p:sp>
      <p:sp>
        <p:nvSpPr>
          <p:cNvPr id="18" name="Slide Number Placeholder 5"/>
          <p:cNvSpPr>
            <a:spLocks noGrp="1"/>
          </p:cNvSpPr>
          <p:nvPr>
            <p:ph type="sldNum" sz="quarter" idx="4294967295"/>
          </p:nvPr>
        </p:nvSpPr>
        <p:spPr>
          <a:xfrm>
            <a:off x="3505200" y="6243531"/>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ctr"/>
            <a:fld id="{AAC607C5-2708-47E1-8B21-2C98BDB29F74}" type="slidenum">
              <a:rPr lang="en-US" altLang="en-US" sz="1400" b="0" smtClean="0">
                <a:latin typeface="Times New Roman" panose="02020603050405020304" pitchFamily="18" charset="0"/>
              </a:rPr>
              <a:pPr algn="ctr"/>
              <a:t>15</a:t>
            </a:fld>
            <a:endParaRPr lang="en-US" altLang="en-US" sz="1400" b="0" dirty="0">
              <a:latin typeface="Times New Roman" panose="02020603050405020304" pitchFamily="18" charset="0"/>
            </a:endParaRPr>
          </a:p>
        </p:txBody>
      </p:sp>
      <p:graphicFrame>
        <p:nvGraphicFramePr>
          <p:cNvPr id="5" name="Chart 4"/>
          <p:cNvGraphicFramePr>
            <a:graphicFrameLocks/>
          </p:cNvGraphicFramePr>
          <p:nvPr>
            <p:extLst>
              <p:ext uri="{D42A27DB-BD31-4B8C-83A1-F6EECF244321}">
                <p14:modId xmlns:p14="http://schemas.microsoft.com/office/powerpoint/2010/main" val="3745281502"/>
              </p:ext>
            </p:extLst>
          </p:nvPr>
        </p:nvGraphicFramePr>
        <p:xfrm>
          <a:off x="4495800" y="1447799"/>
          <a:ext cx="4495800" cy="480060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228618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A35C47-B79E-777F-C2B2-A00C6D7FF21F}"/>
              </a:ext>
            </a:extLst>
          </p:cNvPr>
          <p:cNvSpPr>
            <a:spLocks noGrp="1"/>
          </p:cNvSpPr>
          <p:nvPr>
            <p:ph type="title"/>
          </p:nvPr>
        </p:nvSpPr>
        <p:spPr>
          <a:xfrm>
            <a:off x="838200" y="150536"/>
            <a:ext cx="7772400" cy="685800"/>
          </a:xfrm>
        </p:spPr>
        <p:txBody>
          <a:bodyPr/>
          <a:lstStyle/>
          <a:p>
            <a:r>
              <a:rPr lang="en-US" dirty="0"/>
              <a:t>PMF Sensitivity Parameters</a:t>
            </a:r>
          </a:p>
        </p:txBody>
      </p:sp>
      <p:sp>
        <p:nvSpPr>
          <p:cNvPr id="4" name="Slide Number Placeholder 3">
            <a:extLst>
              <a:ext uri="{FF2B5EF4-FFF2-40B4-BE49-F238E27FC236}">
                <a16:creationId xmlns:a16="http://schemas.microsoft.com/office/drawing/2014/main" id="{35F57365-D198-269E-224A-2C4DB2BD9DA4}"/>
              </a:ext>
            </a:extLst>
          </p:cNvPr>
          <p:cNvSpPr>
            <a:spLocks noGrp="1"/>
          </p:cNvSpPr>
          <p:nvPr>
            <p:ph type="sldNum" sz="quarter" idx="12"/>
          </p:nvPr>
        </p:nvSpPr>
        <p:spPr/>
        <p:txBody>
          <a:bodyPr/>
          <a:lstStyle/>
          <a:p>
            <a:fld id="{3BC68976-008B-4E19-BF9B-23CEC4B835CD}" type="slidenum">
              <a:rPr lang="en-US" altLang="en-US" smtClean="0"/>
              <a:pPr/>
              <a:t>16</a:t>
            </a:fld>
            <a:endParaRPr lang="en-US" altLang="en-US"/>
          </a:p>
        </p:txBody>
      </p:sp>
      <p:sp>
        <p:nvSpPr>
          <p:cNvPr id="8" name="Content Placeholder 2">
            <a:extLst>
              <a:ext uri="{FF2B5EF4-FFF2-40B4-BE49-F238E27FC236}">
                <a16:creationId xmlns:a16="http://schemas.microsoft.com/office/drawing/2014/main" id="{E51B7860-9EEE-EFBE-3E24-C8BDB1066D97}"/>
              </a:ext>
            </a:extLst>
          </p:cNvPr>
          <p:cNvSpPr txBox="1">
            <a:spLocks/>
          </p:cNvSpPr>
          <p:nvPr/>
        </p:nvSpPr>
        <p:spPr bwMode="auto">
          <a:xfrm>
            <a:off x="170793" y="1221446"/>
            <a:ext cx="2724807"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r>
              <a:rPr lang="en-US" sz="1800" kern="0" dirty="0"/>
              <a:t>Run antecedent pool sensitivity at minimum</a:t>
            </a:r>
          </a:p>
          <a:p>
            <a:pPr marL="0" indent="0">
              <a:buNone/>
            </a:pPr>
            <a:endParaRPr lang="en-US" sz="1800" kern="0" dirty="0"/>
          </a:p>
          <a:p>
            <a:r>
              <a:rPr lang="en-US" sz="1800" kern="0" dirty="0"/>
              <a:t>Additional sensitivities inform recommended PMF </a:t>
            </a:r>
          </a:p>
          <a:p>
            <a:endParaRPr lang="en-US" sz="1800" kern="0" dirty="0"/>
          </a:p>
        </p:txBody>
      </p:sp>
      <p:pic>
        <p:nvPicPr>
          <p:cNvPr id="5" name="Picture 4">
            <a:extLst>
              <a:ext uri="{FF2B5EF4-FFF2-40B4-BE49-F238E27FC236}">
                <a16:creationId xmlns:a16="http://schemas.microsoft.com/office/drawing/2014/main" id="{BA5F8338-4CAD-C234-F711-208C8E0A9FFE}"/>
              </a:ext>
            </a:extLst>
          </p:cNvPr>
          <p:cNvPicPr>
            <a:picLocks noChangeAspect="1"/>
          </p:cNvPicPr>
          <p:nvPr/>
        </p:nvPicPr>
        <p:blipFill rotWithShape="1">
          <a:blip r:embed="rId3"/>
          <a:srcRect l="1033" t="1074" r="1650"/>
          <a:stretch/>
        </p:blipFill>
        <p:spPr>
          <a:xfrm>
            <a:off x="2895600" y="1066800"/>
            <a:ext cx="6105679" cy="4176054"/>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5685866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7DAC4-81BC-8845-71C3-2D80431C237B}"/>
              </a:ext>
            </a:extLst>
          </p:cNvPr>
          <p:cNvSpPr>
            <a:spLocks noGrp="1"/>
          </p:cNvSpPr>
          <p:nvPr>
            <p:ph type="title"/>
          </p:nvPr>
        </p:nvSpPr>
        <p:spPr>
          <a:xfrm>
            <a:off x="914400" y="41275"/>
            <a:ext cx="7772400" cy="1143000"/>
          </a:xfrm>
        </p:spPr>
        <p:txBody>
          <a:bodyPr/>
          <a:lstStyle/>
          <a:p>
            <a:r>
              <a:rPr lang="en-US" dirty="0"/>
              <a:t>PMF Sensitivity Matrix</a:t>
            </a:r>
          </a:p>
        </p:txBody>
      </p:sp>
      <p:sp>
        <p:nvSpPr>
          <p:cNvPr id="4" name="Slide Number Placeholder 3">
            <a:extLst>
              <a:ext uri="{FF2B5EF4-FFF2-40B4-BE49-F238E27FC236}">
                <a16:creationId xmlns:a16="http://schemas.microsoft.com/office/drawing/2014/main" id="{F2B71B91-27A7-A287-6ED1-2A98482AA9EB}"/>
              </a:ext>
            </a:extLst>
          </p:cNvPr>
          <p:cNvSpPr>
            <a:spLocks noGrp="1"/>
          </p:cNvSpPr>
          <p:nvPr>
            <p:ph type="sldNum" sz="quarter" idx="12"/>
          </p:nvPr>
        </p:nvSpPr>
        <p:spPr/>
        <p:txBody>
          <a:bodyPr/>
          <a:lstStyle/>
          <a:p>
            <a:fld id="{3BC68976-008B-4E19-BF9B-23CEC4B835CD}" type="slidenum">
              <a:rPr lang="en-US" altLang="en-US" smtClean="0"/>
              <a:pPr/>
              <a:t>17</a:t>
            </a:fld>
            <a:endParaRPr lang="en-US" altLang="en-US"/>
          </a:p>
        </p:txBody>
      </p:sp>
      <p:pic>
        <p:nvPicPr>
          <p:cNvPr id="6" name="Picture 5">
            <a:extLst>
              <a:ext uri="{FF2B5EF4-FFF2-40B4-BE49-F238E27FC236}">
                <a16:creationId xmlns:a16="http://schemas.microsoft.com/office/drawing/2014/main" id="{417AF038-D9C1-1B18-DE86-36754420E0E1}"/>
              </a:ext>
            </a:extLst>
          </p:cNvPr>
          <p:cNvPicPr>
            <a:picLocks noChangeAspect="1"/>
          </p:cNvPicPr>
          <p:nvPr/>
        </p:nvPicPr>
        <p:blipFill rotWithShape="1">
          <a:blip r:embed="rId3"/>
          <a:srcRect l="2011" t="2047"/>
          <a:stretch/>
        </p:blipFill>
        <p:spPr>
          <a:xfrm>
            <a:off x="293181" y="1917387"/>
            <a:ext cx="8557638" cy="4202616"/>
          </a:xfrm>
          <a:prstGeom prst="rect">
            <a:avLst/>
          </a:prstGeom>
          <a:ln>
            <a:solidFill>
              <a:schemeClr val="tx1"/>
            </a:solidFill>
          </a:ln>
          <a:effectLst>
            <a:outerShdw blurRad="50800" dist="38100" dir="2700000" algn="tl" rotWithShape="0">
              <a:prstClr val="black">
                <a:alpha val="40000"/>
              </a:prstClr>
            </a:outerShdw>
          </a:effectLst>
        </p:spPr>
      </p:pic>
      <p:sp>
        <p:nvSpPr>
          <p:cNvPr id="7" name="TextBox 6">
            <a:extLst>
              <a:ext uri="{FF2B5EF4-FFF2-40B4-BE49-F238E27FC236}">
                <a16:creationId xmlns:a16="http://schemas.microsoft.com/office/drawing/2014/main" id="{D7680BC4-23A9-063A-8BBE-76D148A584AE}"/>
              </a:ext>
            </a:extLst>
          </p:cNvPr>
          <p:cNvSpPr txBox="1"/>
          <p:nvPr/>
        </p:nvSpPr>
        <p:spPr>
          <a:xfrm>
            <a:off x="1287780" y="1214447"/>
            <a:ext cx="1524000" cy="523220"/>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400" dirty="0"/>
              <a:t>HMS Simulation Runs</a:t>
            </a:r>
          </a:p>
        </p:txBody>
      </p:sp>
      <p:cxnSp>
        <p:nvCxnSpPr>
          <p:cNvPr id="11" name="Straight Arrow Connector 10">
            <a:extLst>
              <a:ext uri="{FF2B5EF4-FFF2-40B4-BE49-F238E27FC236}">
                <a16:creationId xmlns:a16="http://schemas.microsoft.com/office/drawing/2014/main" id="{D64D6E58-99D7-E7D8-E3F2-B25B0252B415}"/>
              </a:ext>
            </a:extLst>
          </p:cNvPr>
          <p:cNvCxnSpPr>
            <a:cxnSpLocks/>
          </p:cNvCxnSpPr>
          <p:nvPr/>
        </p:nvCxnSpPr>
        <p:spPr>
          <a:xfrm>
            <a:off x="2049780" y="1760342"/>
            <a:ext cx="0" cy="375051"/>
          </a:xfrm>
          <a:prstGeom prst="straightConnector1">
            <a:avLst/>
          </a:prstGeom>
          <a:ln w="28575">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E6C899A5-5427-6A27-47F0-4B4CE47FD3D7}"/>
              </a:ext>
            </a:extLst>
          </p:cNvPr>
          <p:cNvSpPr/>
          <p:nvPr/>
        </p:nvSpPr>
        <p:spPr>
          <a:xfrm>
            <a:off x="3909060" y="2377376"/>
            <a:ext cx="914400" cy="152400"/>
          </a:xfrm>
          <a:prstGeom prst="rect">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39080A47-DA53-C18E-123B-8D908F88488D}"/>
              </a:ext>
            </a:extLst>
          </p:cNvPr>
          <p:cNvSpPr/>
          <p:nvPr/>
        </p:nvSpPr>
        <p:spPr>
          <a:xfrm>
            <a:off x="3909060" y="2910776"/>
            <a:ext cx="914400" cy="518224"/>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FD02DED-D636-3A04-5E06-9550FE910DC2}"/>
              </a:ext>
            </a:extLst>
          </p:cNvPr>
          <p:cNvSpPr/>
          <p:nvPr/>
        </p:nvSpPr>
        <p:spPr>
          <a:xfrm>
            <a:off x="3933017" y="3962400"/>
            <a:ext cx="906780" cy="304800"/>
          </a:xfrm>
          <a:prstGeom prst="rect">
            <a:avLst/>
          </a:prstGeom>
          <a:noFill/>
          <a:ln w="3492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FDA432C6-E85E-2ED9-85C6-4C8F61441864}"/>
              </a:ext>
            </a:extLst>
          </p:cNvPr>
          <p:cNvSpPr txBox="1"/>
          <p:nvPr/>
        </p:nvSpPr>
        <p:spPr>
          <a:xfrm>
            <a:off x="5486400" y="2803126"/>
            <a:ext cx="2133596" cy="1200329"/>
          </a:xfrm>
          <a:prstGeom prst="rect">
            <a:avLst/>
          </a:prstGeom>
          <a:solidFill>
            <a:schemeClr val="bg1"/>
          </a:solidFill>
          <a:ln>
            <a:solidFill>
              <a:schemeClr val="tx1"/>
            </a:solidFill>
          </a:ln>
          <a:effectLst>
            <a:outerShdw blurRad="50800" dist="38100" dir="2700000" algn="tl" rotWithShape="0">
              <a:prstClr val="black">
                <a:alpha val="40000"/>
              </a:prstClr>
            </a:outerShdw>
          </a:effectLst>
        </p:spPr>
        <p:txBody>
          <a:bodyPr wrap="square" rtlCol="0">
            <a:spAutoFit/>
          </a:bodyPr>
          <a:lstStyle/>
          <a:p>
            <a:r>
              <a:rPr lang="en-US" dirty="0"/>
              <a:t>Parameter value from Reasonable Best is control in other sensitivities </a:t>
            </a:r>
          </a:p>
        </p:txBody>
      </p:sp>
      <p:sp>
        <p:nvSpPr>
          <p:cNvPr id="18" name="Right Brace 17">
            <a:extLst>
              <a:ext uri="{FF2B5EF4-FFF2-40B4-BE49-F238E27FC236}">
                <a16:creationId xmlns:a16="http://schemas.microsoft.com/office/drawing/2014/main" id="{93CF12C1-C5C4-F422-A1A0-3D7B546783B3}"/>
              </a:ext>
            </a:extLst>
          </p:cNvPr>
          <p:cNvSpPr/>
          <p:nvPr/>
        </p:nvSpPr>
        <p:spPr>
          <a:xfrm>
            <a:off x="4981671" y="2362200"/>
            <a:ext cx="457200" cy="1905000"/>
          </a:xfrm>
          <a:prstGeom prst="rightBrace">
            <a:avLst/>
          </a:prstGeom>
          <a:ln w="28575">
            <a:solidFill>
              <a:schemeClr val="tx1"/>
            </a:solidFill>
          </a:ln>
          <a:effectLst>
            <a:glow rad="88900">
              <a:schemeClr val="bg1"/>
            </a:glo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n w="38100">
                <a:solidFill>
                  <a:schemeClr val="bg1"/>
                </a:solidFill>
              </a:ln>
            </a:endParaRPr>
          </a:p>
        </p:txBody>
      </p:sp>
    </p:spTree>
    <p:extLst>
      <p:ext uri="{BB962C8B-B14F-4D97-AF65-F5344CB8AC3E}">
        <p14:creationId xmlns:p14="http://schemas.microsoft.com/office/powerpoint/2010/main" val="20405880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able Placeholder 5">
            <a:extLst>
              <a:ext uri="{FF2B5EF4-FFF2-40B4-BE49-F238E27FC236}">
                <a16:creationId xmlns:a16="http://schemas.microsoft.com/office/drawing/2014/main" id="{0FE12127-56C9-DF54-AF86-9EEA44A53631}"/>
              </a:ext>
            </a:extLst>
          </p:cNvPr>
          <p:cNvPicPr>
            <a:picLocks noGrp="1" noChangeAspect="1"/>
          </p:cNvPicPr>
          <p:nvPr>
            <p:ph type="tbl" idx="1"/>
          </p:nvPr>
        </p:nvPicPr>
        <p:blipFill rotWithShape="1">
          <a:blip r:embed="rId3"/>
          <a:srcRect r="11104"/>
          <a:stretch/>
        </p:blipFill>
        <p:spPr>
          <a:xfrm>
            <a:off x="32862" y="2438399"/>
            <a:ext cx="4386739" cy="3219341"/>
          </a:xfrm>
          <a:prstGeom prst="rect">
            <a:avLst/>
          </a:prstGeom>
          <a:ln>
            <a:solidFill>
              <a:schemeClr val="tx1"/>
            </a:solidFill>
          </a:ln>
        </p:spPr>
      </p:pic>
      <p:sp>
        <p:nvSpPr>
          <p:cNvPr id="4" name="Slide Number Placeholder 3">
            <a:extLst>
              <a:ext uri="{FF2B5EF4-FFF2-40B4-BE49-F238E27FC236}">
                <a16:creationId xmlns:a16="http://schemas.microsoft.com/office/drawing/2014/main" id="{C5024871-8685-553B-BF54-8CF38E3952B7}"/>
              </a:ext>
            </a:extLst>
          </p:cNvPr>
          <p:cNvSpPr>
            <a:spLocks noGrp="1"/>
          </p:cNvSpPr>
          <p:nvPr>
            <p:ph type="sldNum" sz="quarter" idx="12"/>
          </p:nvPr>
        </p:nvSpPr>
        <p:spPr/>
        <p:txBody>
          <a:bodyPr/>
          <a:lstStyle/>
          <a:p>
            <a:fld id="{3BC68976-008B-4E19-BF9B-23CEC4B835CD}" type="slidenum">
              <a:rPr lang="en-US" altLang="en-US" smtClean="0"/>
              <a:pPr/>
              <a:t>18</a:t>
            </a:fld>
            <a:endParaRPr lang="en-US" altLang="en-US"/>
          </a:p>
        </p:txBody>
      </p:sp>
      <p:pic>
        <p:nvPicPr>
          <p:cNvPr id="8" name="Picture 7">
            <a:extLst>
              <a:ext uri="{FF2B5EF4-FFF2-40B4-BE49-F238E27FC236}">
                <a16:creationId xmlns:a16="http://schemas.microsoft.com/office/drawing/2014/main" id="{526D3B6F-49D2-40A4-4EB9-5828956D114D}"/>
              </a:ext>
            </a:extLst>
          </p:cNvPr>
          <p:cNvPicPr>
            <a:picLocks noChangeAspect="1"/>
          </p:cNvPicPr>
          <p:nvPr/>
        </p:nvPicPr>
        <p:blipFill>
          <a:blip r:embed="rId4"/>
          <a:stretch>
            <a:fillRect/>
          </a:stretch>
        </p:blipFill>
        <p:spPr>
          <a:xfrm>
            <a:off x="4666309" y="2438398"/>
            <a:ext cx="4421181" cy="3219341"/>
          </a:xfrm>
          <a:prstGeom prst="rect">
            <a:avLst/>
          </a:prstGeom>
        </p:spPr>
      </p:pic>
      <p:sp>
        <p:nvSpPr>
          <p:cNvPr id="12" name="Title 1">
            <a:extLst>
              <a:ext uri="{FF2B5EF4-FFF2-40B4-BE49-F238E27FC236}">
                <a16:creationId xmlns:a16="http://schemas.microsoft.com/office/drawing/2014/main" id="{050CA14B-9F99-1D50-6F6E-3B7043673541}"/>
              </a:ext>
            </a:extLst>
          </p:cNvPr>
          <p:cNvSpPr>
            <a:spLocks noGrp="1"/>
          </p:cNvSpPr>
          <p:nvPr>
            <p:ph type="title"/>
          </p:nvPr>
        </p:nvSpPr>
        <p:spPr>
          <a:xfrm>
            <a:off x="838200" y="704791"/>
            <a:ext cx="7772400" cy="685800"/>
          </a:xfrm>
        </p:spPr>
        <p:txBody>
          <a:bodyPr/>
          <a:lstStyle/>
          <a:p>
            <a:r>
              <a:rPr lang="en-US" dirty="0"/>
              <a:t>PMF Sensitivity Range of Outcomes</a:t>
            </a:r>
          </a:p>
        </p:txBody>
      </p:sp>
      <p:sp>
        <p:nvSpPr>
          <p:cNvPr id="13" name="Arrow: Left-Right 12">
            <a:extLst>
              <a:ext uri="{FF2B5EF4-FFF2-40B4-BE49-F238E27FC236}">
                <a16:creationId xmlns:a16="http://schemas.microsoft.com/office/drawing/2014/main" id="{E69BC5F6-4BC2-87A5-D895-64A82575D30F}"/>
              </a:ext>
            </a:extLst>
          </p:cNvPr>
          <p:cNvSpPr/>
          <p:nvPr/>
        </p:nvSpPr>
        <p:spPr>
          <a:xfrm>
            <a:off x="4141219" y="3983421"/>
            <a:ext cx="762000" cy="304800"/>
          </a:xfrm>
          <a:prstGeom prst="leftRightArrow">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942700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B0A052-0321-87C1-C1D6-F22D575E959B}"/>
              </a:ext>
            </a:extLst>
          </p:cNvPr>
          <p:cNvSpPr>
            <a:spLocks noGrp="1"/>
          </p:cNvSpPr>
          <p:nvPr>
            <p:ph type="title"/>
          </p:nvPr>
        </p:nvSpPr>
        <p:spPr>
          <a:xfrm>
            <a:off x="838200" y="73834"/>
            <a:ext cx="7772400" cy="1143000"/>
          </a:xfrm>
        </p:spPr>
        <p:txBody>
          <a:bodyPr/>
          <a:lstStyle/>
          <a:p>
            <a:r>
              <a:rPr lang="en-US" sz="4000" dirty="0"/>
              <a:t>Estimating</a:t>
            </a:r>
            <a:r>
              <a:rPr lang="en-US" dirty="0"/>
              <a:t> Hydrologic Capacity</a:t>
            </a:r>
          </a:p>
        </p:txBody>
      </p:sp>
      <p:sp>
        <p:nvSpPr>
          <p:cNvPr id="4" name="Slide Number Placeholder 3">
            <a:extLst>
              <a:ext uri="{FF2B5EF4-FFF2-40B4-BE49-F238E27FC236}">
                <a16:creationId xmlns:a16="http://schemas.microsoft.com/office/drawing/2014/main" id="{7F64B476-5ABA-A6DE-FE4E-BD47642A829B}"/>
              </a:ext>
            </a:extLst>
          </p:cNvPr>
          <p:cNvSpPr>
            <a:spLocks noGrp="1"/>
          </p:cNvSpPr>
          <p:nvPr>
            <p:ph type="sldNum" sz="quarter" idx="12"/>
          </p:nvPr>
        </p:nvSpPr>
        <p:spPr/>
        <p:txBody>
          <a:bodyPr/>
          <a:lstStyle/>
          <a:p>
            <a:fld id="{3BC68976-008B-4E19-BF9B-23CEC4B835CD}" type="slidenum">
              <a:rPr lang="en-US" altLang="en-US" smtClean="0"/>
              <a:pPr/>
              <a:t>19</a:t>
            </a:fld>
            <a:endParaRPr lang="en-US" altLang="en-US"/>
          </a:p>
        </p:txBody>
      </p:sp>
      <p:sp>
        <p:nvSpPr>
          <p:cNvPr id="5" name="Content Placeholder 2">
            <a:extLst>
              <a:ext uri="{FF2B5EF4-FFF2-40B4-BE49-F238E27FC236}">
                <a16:creationId xmlns:a16="http://schemas.microsoft.com/office/drawing/2014/main" id="{6B77AEF8-F5B4-27F0-27E3-BF9903D4E094}"/>
              </a:ext>
            </a:extLst>
          </p:cNvPr>
          <p:cNvSpPr txBox="1">
            <a:spLocks/>
          </p:cNvSpPr>
          <p:nvPr/>
        </p:nvSpPr>
        <p:spPr bwMode="auto">
          <a:xfrm>
            <a:off x="572911" y="1179917"/>
            <a:ext cx="8302978"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r>
              <a:rPr lang="en-US" sz="2600" kern="0" dirty="0"/>
              <a:t>What % of the PMF can the reservoir hold? </a:t>
            </a:r>
          </a:p>
          <a:p>
            <a:r>
              <a:rPr lang="en-US" sz="2600" kern="0" dirty="0"/>
              <a:t>What % of the PMF is equal to 1 FT or 2 FT of overtopping?</a:t>
            </a:r>
          </a:p>
          <a:p>
            <a:endParaRPr lang="en-US" sz="1000" kern="0" dirty="0"/>
          </a:p>
          <a:p>
            <a:r>
              <a:rPr lang="en-US" sz="2600" kern="0" dirty="0"/>
              <a:t>Apply ratio to a Source and iterate </a:t>
            </a:r>
          </a:p>
          <a:p>
            <a:pPr marL="0" indent="0">
              <a:buNone/>
            </a:pPr>
            <a:endParaRPr lang="en-US" sz="2600" kern="0" dirty="0"/>
          </a:p>
          <a:p>
            <a:pPr marL="0" indent="0">
              <a:buNone/>
            </a:pPr>
            <a:endParaRPr lang="en-US" sz="2600" kern="0" dirty="0"/>
          </a:p>
        </p:txBody>
      </p:sp>
      <p:pic>
        <p:nvPicPr>
          <p:cNvPr id="6" name="Picture 5">
            <a:extLst>
              <a:ext uri="{FF2B5EF4-FFF2-40B4-BE49-F238E27FC236}">
                <a16:creationId xmlns:a16="http://schemas.microsoft.com/office/drawing/2014/main" id="{93113061-3A4A-DECC-8A65-081BB42E9CC4}"/>
              </a:ext>
            </a:extLst>
          </p:cNvPr>
          <p:cNvPicPr>
            <a:picLocks noChangeAspect="1"/>
          </p:cNvPicPr>
          <p:nvPr/>
        </p:nvPicPr>
        <p:blipFill>
          <a:blip r:embed="rId3"/>
          <a:stretch>
            <a:fillRect/>
          </a:stretch>
        </p:blipFill>
        <p:spPr>
          <a:xfrm>
            <a:off x="4572000" y="3352800"/>
            <a:ext cx="4271750" cy="2846270"/>
          </a:xfrm>
          <a:prstGeom prst="rect">
            <a:avLst/>
          </a:prstGeom>
          <a:ln>
            <a:solidFill>
              <a:schemeClr val="tx1"/>
            </a:solidFill>
          </a:ln>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A7770BE6-8548-6474-E00A-9D246A03002D}"/>
              </a:ext>
            </a:extLst>
          </p:cNvPr>
          <p:cNvPicPr>
            <a:picLocks noChangeAspect="1"/>
          </p:cNvPicPr>
          <p:nvPr/>
        </p:nvPicPr>
        <p:blipFill>
          <a:blip r:embed="rId4"/>
          <a:stretch>
            <a:fillRect/>
          </a:stretch>
        </p:blipFill>
        <p:spPr>
          <a:xfrm>
            <a:off x="300250" y="3962400"/>
            <a:ext cx="3930135" cy="1823259"/>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4297818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altLang="en-US" dirty="0">
                <a:effectLst/>
              </a:rPr>
              <a:t>Outline</a:t>
            </a:r>
          </a:p>
        </p:txBody>
      </p:sp>
      <p:sp>
        <p:nvSpPr>
          <p:cNvPr id="125955" name="Rectangle 3"/>
          <p:cNvSpPr>
            <a:spLocks noGrp="1" noChangeArrowheads="1"/>
          </p:cNvSpPr>
          <p:nvPr>
            <p:ph type="body" idx="1"/>
          </p:nvPr>
        </p:nvSpPr>
        <p:spPr>
          <a:xfrm>
            <a:off x="457200" y="1219200"/>
            <a:ext cx="8305800" cy="4572000"/>
          </a:xfrm>
        </p:spPr>
        <p:txBody>
          <a:bodyPr/>
          <a:lstStyle/>
          <a:p>
            <a:pPr>
              <a:defRPr/>
            </a:pPr>
            <a:r>
              <a:rPr lang="en-US" sz="2800" dirty="0"/>
              <a:t>Using a model to route the PMF to compute a peak stage</a:t>
            </a:r>
          </a:p>
          <a:p>
            <a:pPr>
              <a:defRPr/>
            </a:pPr>
            <a:r>
              <a:rPr lang="en-US" sz="2800" dirty="0"/>
              <a:t>Major assumptions</a:t>
            </a:r>
          </a:p>
          <a:p>
            <a:pPr lvl="1">
              <a:defRPr/>
            </a:pPr>
            <a:r>
              <a:rPr lang="en-US" sz="2000" dirty="0"/>
              <a:t>Initial conditions</a:t>
            </a:r>
          </a:p>
          <a:p>
            <a:pPr lvl="1">
              <a:defRPr/>
            </a:pPr>
            <a:r>
              <a:rPr lang="en-US" sz="2000" dirty="0"/>
              <a:t>Reservoir operation</a:t>
            </a:r>
            <a:endParaRPr lang="en-US" sz="2800" dirty="0"/>
          </a:p>
          <a:p>
            <a:pPr>
              <a:defRPr/>
            </a:pPr>
            <a:r>
              <a:rPr lang="en-US" sz="2800" dirty="0"/>
              <a:t>PMF Sensitivity</a:t>
            </a:r>
          </a:p>
          <a:p>
            <a:pPr>
              <a:defRPr/>
            </a:pPr>
            <a:r>
              <a:rPr lang="en-US" sz="2800" dirty="0"/>
              <a:t>Hydrologic Capacity</a:t>
            </a:r>
          </a:p>
          <a:p>
            <a:pPr>
              <a:defRPr/>
            </a:pPr>
            <a:r>
              <a:rPr lang="en-US" sz="2800" dirty="0"/>
              <a:t>Overtopping Duration</a:t>
            </a:r>
          </a:p>
          <a:p>
            <a:pPr>
              <a:defRPr/>
            </a:pPr>
            <a:r>
              <a:rPr lang="en-US" sz="2800" dirty="0"/>
              <a:t>Results</a:t>
            </a:r>
            <a:endParaRPr lang="en-US" sz="2400" dirty="0">
              <a:effectLst/>
            </a:endParaRPr>
          </a:p>
        </p:txBody>
      </p:sp>
      <p:sp>
        <p:nvSpPr>
          <p:cNvPr id="2" name="Slide Number Placeholder 1"/>
          <p:cNvSpPr>
            <a:spLocks noGrp="1"/>
          </p:cNvSpPr>
          <p:nvPr>
            <p:ph type="sldNum" sz="quarter" idx="10"/>
          </p:nvPr>
        </p:nvSpPr>
        <p:spPr/>
        <p:txBody>
          <a:bodyPr/>
          <a:lstStyle/>
          <a:p>
            <a:pPr>
              <a:defRPr/>
            </a:pPr>
            <a:fld id="{FF2031BD-0E64-4A86-9567-1E14D3ADF6F3}" type="slidenum">
              <a:rPr lang="en-US" smtClean="0"/>
              <a:pPr>
                <a:defRPr/>
              </a:pPr>
              <a:t>2</a:t>
            </a:fld>
            <a:endParaRPr lang="en-US"/>
          </a:p>
        </p:txBody>
      </p:sp>
    </p:spTree>
    <p:extLst>
      <p:ext uri="{BB962C8B-B14F-4D97-AF65-F5344CB8AC3E}">
        <p14:creationId xmlns:p14="http://schemas.microsoft.com/office/powerpoint/2010/main" val="28394651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DB39C851-28ED-08F4-6F1B-A8916213A6A0}"/>
              </a:ext>
            </a:extLst>
          </p:cNvPr>
          <p:cNvPicPr>
            <a:picLocks noChangeAspect="1"/>
          </p:cNvPicPr>
          <p:nvPr/>
        </p:nvPicPr>
        <p:blipFill>
          <a:blip r:embed="rId3"/>
          <a:stretch>
            <a:fillRect/>
          </a:stretch>
        </p:blipFill>
        <p:spPr>
          <a:xfrm>
            <a:off x="3657601" y="2590801"/>
            <a:ext cx="3261337" cy="3710209"/>
          </a:xfrm>
          <a:prstGeom prst="rect">
            <a:avLst/>
          </a:prstGeom>
        </p:spPr>
      </p:pic>
      <p:sp>
        <p:nvSpPr>
          <p:cNvPr id="2" name="Title 1">
            <a:extLst>
              <a:ext uri="{FF2B5EF4-FFF2-40B4-BE49-F238E27FC236}">
                <a16:creationId xmlns:a16="http://schemas.microsoft.com/office/drawing/2014/main" id="{EDB8E5AF-42CA-3155-12D8-73EB894E0A84}"/>
              </a:ext>
            </a:extLst>
          </p:cNvPr>
          <p:cNvSpPr>
            <a:spLocks noGrp="1"/>
          </p:cNvSpPr>
          <p:nvPr>
            <p:ph type="title"/>
          </p:nvPr>
        </p:nvSpPr>
        <p:spPr>
          <a:xfrm>
            <a:off x="838200" y="136525"/>
            <a:ext cx="7772400" cy="1143000"/>
          </a:xfrm>
        </p:spPr>
        <p:txBody>
          <a:bodyPr/>
          <a:lstStyle/>
          <a:p>
            <a:r>
              <a:rPr lang="en-US" dirty="0"/>
              <a:t>Overtopping Duration</a:t>
            </a:r>
          </a:p>
        </p:txBody>
      </p:sp>
      <p:sp>
        <p:nvSpPr>
          <p:cNvPr id="4" name="Slide Number Placeholder 3">
            <a:extLst>
              <a:ext uri="{FF2B5EF4-FFF2-40B4-BE49-F238E27FC236}">
                <a16:creationId xmlns:a16="http://schemas.microsoft.com/office/drawing/2014/main" id="{19E4790E-9578-82D7-3DFD-B26B4B067E70}"/>
              </a:ext>
            </a:extLst>
          </p:cNvPr>
          <p:cNvSpPr>
            <a:spLocks noGrp="1"/>
          </p:cNvSpPr>
          <p:nvPr>
            <p:ph type="sldNum" sz="quarter" idx="12"/>
          </p:nvPr>
        </p:nvSpPr>
        <p:spPr/>
        <p:txBody>
          <a:bodyPr/>
          <a:lstStyle/>
          <a:p>
            <a:fld id="{3BC68976-008B-4E19-BF9B-23CEC4B835CD}" type="slidenum">
              <a:rPr lang="en-US" altLang="en-US" smtClean="0"/>
              <a:pPr/>
              <a:t>20</a:t>
            </a:fld>
            <a:endParaRPr lang="en-US" altLang="en-US"/>
          </a:p>
        </p:txBody>
      </p:sp>
      <p:sp>
        <p:nvSpPr>
          <p:cNvPr id="5" name="Content Placeholder 2">
            <a:extLst>
              <a:ext uri="{FF2B5EF4-FFF2-40B4-BE49-F238E27FC236}">
                <a16:creationId xmlns:a16="http://schemas.microsoft.com/office/drawing/2014/main" id="{16BD2913-CF54-FA8E-0307-242C048A7776}"/>
              </a:ext>
            </a:extLst>
          </p:cNvPr>
          <p:cNvSpPr txBox="1">
            <a:spLocks/>
          </p:cNvSpPr>
          <p:nvPr/>
        </p:nvSpPr>
        <p:spPr bwMode="auto">
          <a:xfrm>
            <a:off x="838200" y="1228738"/>
            <a:ext cx="8302978"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Font typeface="Arial" charset="0"/>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0" fontAlgn="base" hangingPunct="0">
              <a:spcBef>
                <a:spcPct val="20000"/>
              </a:spcBef>
              <a:spcAft>
                <a:spcPct val="0"/>
              </a:spcAft>
              <a:buSzPct val="50000"/>
              <a:buFont typeface="Wingdings" pitchFamily="2" charset="2"/>
              <a:buChar char="¡"/>
              <a:defRPr sz="2000">
                <a:solidFill>
                  <a:schemeClr val="tx1"/>
                </a:solidFill>
                <a:latin typeface="+mn-lt"/>
              </a:defRPr>
            </a:lvl5pPr>
            <a:lvl6pPr marL="2514600" indent="-228600" algn="l" rtl="0" fontAlgn="base">
              <a:spcBef>
                <a:spcPct val="20000"/>
              </a:spcBef>
              <a:spcAft>
                <a:spcPct val="0"/>
              </a:spcAft>
              <a:buSzPct val="50000"/>
              <a:buFont typeface="Wingdings" pitchFamily="2" charset="2"/>
              <a:buChar char="¡"/>
              <a:defRPr sz="2000">
                <a:solidFill>
                  <a:schemeClr val="tx1"/>
                </a:solidFill>
                <a:latin typeface="+mn-lt"/>
              </a:defRPr>
            </a:lvl6pPr>
            <a:lvl7pPr marL="2971800" indent="-228600" algn="l" rtl="0" fontAlgn="base">
              <a:spcBef>
                <a:spcPct val="20000"/>
              </a:spcBef>
              <a:spcAft>
                <a:spcPct val="0"/>
              </a:spcAft>
              <a:buSzPct val="50000"/>
              <a:buFont typeface="Wingdings" pitchFamily="2" charset="2"/>
              <a:buChar char="¡"/>
              <a:defRPr sz="2000">
                <a:solidFill>
                  <a:schemeClr val="tx1"/>
                </a:solidFill>
                <a:latin typeface="+mn-lt"/>
              </a:defRPr>
            </a:lvl7pPr>
            <a:lvl8pPr marL="3429000" indent="-228600" algn="l" rtl="0" fontAlgn="base">
              <a:spcBef>
                <a:spcPct val="20000"/>
              </a:spcBef>
              <a:spcAft>
                <a:spcPct val="0"/>
              </a:spcAft>
              <a:buSzPct val="50000"/>
              <a:buFont typeface="Wingdings" pitchFamily="2" charset="2"/>
              <a:buChar char="¡"/>
              <a:defRPr sz="2000">
                <a:solidFill>
                  <a:schemeClr val="tx1"/>
                </a:solidFill>
                <a:latin typeface="+mn-lt"/>
              </a:defRPr>
            </a:lvl8pPr>
            <a:lvl9pPr marL="3886200" indent="-228600" algn="l" rtl="0" fontAlgn="base">
              <a:spcBef>
                <a:spcPct val="20000"/>
              </a:spcBef>
              <a:spcAft>
                <a:spcPct val="0"/>
              </a:spcAft>
              <a:buSzPct val="50000"/>
              <a:buFont typeface="Wingdings" pitchFamily="2" charset="2"/>
              <a:buChar char="¡"/>
              <a:defRPr sz="2000">
                <a:solidFill>
                  <a:schemeClr val="tx1"/>
                </a:solidFill>
                <a:latin typeface="+mn-lt"/>
              </a:defRPr>
            </a:lvl9pPr>
          </a:lstStyle>
          <a:p>
            <a:r>
              <a:rPr lang="en-US" sz="2600" kern="0" dirty="0"/>
              <a:t>If overtopping occurs, duration is critical in a risk assessment</a:t>
            </a:r>
          </a:p>
          <a:p>
            <a:r>
              <a:rPr lang="en-US" sz="2600" kern="0" dirty="0"/>
              <a:t>View graphically or time-series in HMS</a:t>
            </a:r>
          </a:p>
          <a:p>
            <a:pPr marL="0" indent="0">
              <a:buNone/>
            </a:pPr>
            <a:endParaRPr lang="en-US" sz="2600" kern="0" dirty="0"/>
          </a:p>
        </p:txBody>
      </p:sp>
      <p:pic>
        <p:nvPicPr>
          <p:cNvPr id="20" name="Picture 19">
            <a:extLst>
              <a:ext uri="{FF2B5EF4-FFF2-40B4-BE49-F238E27FC236}">
                <a16:creationId xmlns:a16="http://schemas.microsoft.com/office/drawing/2014/main" id="{56B79A6B-F1AD-1BBD-18EC-1B9ED242D078}"/>
              </a:ext>
            </a:extLst>
          </p:cNvPr>
          <p:cNvPicPr>
            <a:picLocks noChangeAspect="1"/>
          </p:cNvPicPr>
          <p:nvPr/>
        </p:nvPicPr>
        <p:blipFill>
          <a:blip r:embed="rId4"/>
          <a:stretch>
            <a:fillRect/>
          </a:stretch>
        </p:blipFill>
        <p:spPr>
          <a:xfrm>
            <a:off x="609600" y="2971800"/>
            <a:ext cx="2895600" cy="3074479"/>
          </a:xfrm>
          <a:prstGeom prst="rect">
            <a:avLst/>
          </a:prstGeom>
        </p:spPr>
      </p:pic>
      <p:sp>
        <p:nvSpPr>
          <p:cNvPr id="23" name="Rectangle 22">
            <a:extLst>
              <a:ext uri="{FF2B5EF4-FFF2-40B4-BE49-F238E27FC236}">
                <a16:creationId xmlns:a16="http://schemas.microsoft.com/office/drawing/2014/main" id="{1DAD11BD-1D77-495D-F7F2-AF89C37EDE18}"/>
              </a:ext>
            </a:extLst>
          </p:cNvPr>
          <p:cNvSpPr/>
          <p:nvPr/>
        </p:nvSpPr>
        <p:spPr>
          <a:xfrm>
            <a:off x="4343400" y="3662855"/>
            <a:ext cx="1371599" cy="254429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2EC60448-8A4B-4B83-EC6F-BC35A963F597}"/>
              </a:ext>
            </a:extLst>
          </p:cNvPr>
          <p:cNvSpPr txBox="1"/>
          <p:nvPr/>
        </p:nvSpPr>
        <p:spPr>
          <a:xfrm>
            <a:off x="4887308" y="2971800"/>
            <a:ext cx="762000" cy="523220"/>
          </a:xfrm>
          <a:prstGeom prst="rect">
            <a:avLst/>
          </a:prstGeom>
          <a:solidFill>
            <a:schemeClr val="bg2">
              <a:lumMod val="20000"/>
              <a:lumOff val="80000"/>
            </a:schemeClr>
          </a:solidFill>
          <a:ln>
            <a:solidFill>
              <a:schemeClr val="tx1"/>
            </a:solidFill>
          </a:ln>
        </p:spPr>
        <p:txBody>
          <a:bodyPr wrap="square" rtlCol="0">
            <a:spAutoFit/>
          </a:bodyPr>
          <a:lstStyle/>
          <a:p>
            <a:pPr algn="ctr"/>
            <a:r>
              <a:rPr lang="en-US" sz="1400" b="1" dirty="0"/>
              <a:t>ELEV</a:t>
            </a:r>
          </a:p>
          <a:p>
            <a:pPr algn="ctr"/>
            <a:r>
              <a:rPr lang="en-US" sz="1400" b="1" dirty="0"/>
              <a:t>FT</a:t>
            </a:r>
          </a:p>
        </p:txBody>
      </p:sp>
      <p:sp>
        <p:nvSpPr>
          <p:cNvPr id="25" name="TextBox 24">
            <a:extLst>
              <a:ext uri="{FF2B5EF4-FFF2-40B4-BE49-F238E27FC236}">
                <a16:creationId xmlns:a16="http://schemas.microsoft.com/office/drawing/2014/main" id="{699CF897-DB70-8CF6-D80C-58E5EB1E29EE}"/>
              </a:ext>
            </a:extLst>
          </p:cNvPr>
          <p:cNvSpPr txBox="1"/>
          <p:nvPr/>
        </p:nvSpPr>
        <p:spPr>
          <a:xfrm>
            <a:off x="5711308" y="2840274"/>
            <a:ext cx="1024759" cy="738664"/>
          </a:xfrm>
          <a:prstGeom prst="rect">
            <a:avLst/>
          </a:prstGeom>
          <a:solidFill>
            <a:schemeClr val="bg2">
              <a:lumMod val="20000"/>
              <a:lumOff val="80000"/>
            </a:schemeClr>
          </a:solidFill>
          <a:ln>
            <a:solidFill>
              <a:schemeClr val="tx1"/>
            </a:solidFill>
          </a:ln>
        </p:spPr>
        <p:txBody>
          <a:bodyPr wrap="square" lIns="0" rIns="0" rtlCol="0">
            <a:spAutoFit/>
          </a:bodyPr>
          <a:lstStyle/>
          <a:p>
            <a:pPr algn="ctr"/>
            <a:r>
              <a:rPr lang="en-US" sz="1400" b="1" dirty="0"/>
              <a:t>OT</a:t>
            </a:r>
          </a:p>
          <a:p>
            <a:pPr algn="ctr"/>
            <a:r>
              <a:rPr lang="en-US" sz="1400" b="1" dirty="0"/>
              <a:t>OUTFLOW</a:t>
            </a:r>
          </a:p>
          <a:p>
            <a:pPr algn="ctr"/>
            <a:r>
              <a:rPr lang="en-US" sz="1400" b="1" dirty="0"/>
              <a:t>CFS</a:t>
            </a:r>
          </a:p>
        </p:txBody>
      </p:sp>
    </p:spTree>
    <p:extLst>
      <p:ext uri="{BB962C8B-B14F-4D97-AF65-F5344CB8AC3E}">
        <p14:creationId xmlns:p14="http://schemas.microsoft.com/office/powerpoint/2010/main" val="24233948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 Box 4"/>
          <p:cNvSpPr txBox="1">
            <a:spLocks noChangeArrowheads="1"/>
          </p:cNvSpPr>
          <p:nvPr/>
        </p:nvSpPr>
        <p:spPr bwMode="auto">
          <a:xfrm>
            <a:off x="609600" y="2438400"/>
            <a:ext cx="7239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l" eaLnBrk="1" hangingPunct="1">
              <a:spcBef>
                <a:spcPct val="50000"/>
              </a:spcBef>
            </a:pPr>
            <a:endParaRPr lang="en-US" altLang="en-US"/>
          </a:p>
        </p:txBody>
      </p:sp>
      <p:sp>
        <p:nvSpPr>
          <p:cNvPr id="31749" name="Text Box 8"/>
          <p:cNvSpPr txBox="1">
            <a:spLocks noChangeArrowheads="1"/>
          </p:cNvSpPr>
          <p:nvPr/>
        </p:nvSpPr>
        <p:spPr bwMode="auto">
          <a:xfrm>
            <a:off x="457200" y="1095107"/>
            <a:ext cx="8172450"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l" eaLnBrk="1" hangingPunct="1">
              <a:spcBef>
                <a:spcPct val="50000"/>
              </a:spcBef>
            </a:pPr>
            <a:r>
              <a:rPr lang="en-US" altLang="en-US" sz="2000" dirty="0">
                <a:latin typeface="+mj-lt"/>
              </a:rPr>
              <a:t>One of the final products from the PMF routing analysis is a table of peak stage, peak inflow, and total inflow volume. </a:t>
            </a:r>
          </a:p>
          <a:p>
            <a:pPr eaLnBrk="1" hangingPunct="1">
              <a:spcBef>
                <a:spcPct val="50000"/>
              </a:spcBef>
            </a:pPr>
            <a:r>
              <a:rPr lang="en-US" altLang="en-US" sz="2000" dirty="0">
                <a:latin typeface="+mj-lt"/>
              </a:rPr>
              <a:t>Additional summary information should include a discussion about differences in the current PMF and peak stage as compared to historic studies (note that historic studies did/did not use current HMR information, did/did not peak unit hydrograph parameters, loss rate values, and initial reservoir condition prior to PMF routing). </a:t>
            </a:r>
          </a:p>
        </p:txBody>
      </p:sp>
      <p:sp>
        <p:nvSpPr>
          <p:cNvPr id="8" name="Rectangle 2"/>
          <p:cNvSpPr>
            <a:spLocks noGrp="1" noChangeArrowheads="1"/>
          </p:cNvSpPr>
          <p:nvPr>
            <p:ph type="title"/>
          </p:nvPr>
        </p:nvSpPr>
        <p:spPr>
          <a:xfrm>
            <a:off x="0" y="152400"/>
            <a:ext cx="9144000" cy="1143000"/>
          </a:xfrm>
        </p:spPr>
        <p:txBody>
          <a:bodyPr/>
          <a:lstStyle/>
          <a:p>
            <a:r>
              <a:rPr lang="en-US" altLang="en-US" sz="4000" dirty="0"/>
              <a:t>Results from PMF Analysis</a:t>
            </a:r>
            <a:endParaRPr lang="en-US" altLang="en-US" sz="3000" dirty="0">
              <a:effectLst/>
            </a:endParaRPr>
          </a:p>
        </p:txBody>
      </p:sp>
      <p:pic>
        <p:nvPicPr>
          <p:cNvPr id="2" name="Picture 1"/>
          <p:cNvPicPr>
            <a:picLocks noChangeAspect="1"/>
          </p:cNvPicPr>
          <p:nvPr/>
        </p:nvPicPr>
        <p:blipFill>
          <a:blip r:embed="rId3"/>
          <a:stretch>
            <a:fillRect/>
          </a:stretch>
        </p:blipFill>
        <p:spPr>
          <a:xfrm>
            <a:off x="372524" y="3896019"/>
            <a:ext cx="8390476" cy="2352381"/>
          </a:xfrm>
          <a:prstGeom prst="rect">
            <a:avLst/>
          </a:prstGeom>
        </p:spPr>
      </p:pic>
      <p:sp>
        <p:nvSpPr>
          <p:cNvPr id="3" name="Slide Number Placeholder 2"/>
          <p:cNvSpPr>
            <a:spLocks noGrp="1"/>
          </p:cNvSpPr>
          <p:nvPr>
            <p:ph type="sldNum" sz="quarter" idx="12"/>
          </p:nvPr>
        </p:nvSpPr>
        <p:spPr/>
        <p:txBody>
          <a:bodyPr/>
          <a:lstStyle/>
          <a:p>
            <a:fld id="{3BC68976-008B-4E19-BF9B-23CEC4B835CD}" type="slidenum">
              <a:rPr lang="en-US" altLang="en-US" smtClean="0"/>
              <a:pPr/>
              <a:t>21</a:t>
            </a:fld>
            <a:endParaRPr lang="en-US" altLang="en-US"/>
          </a:p>
        </p:txBody>
      </p:sp>
    </p:spTree>
    <p:extLst>
      <p:ext uri="{BB962C8B-B14F-4D97-AF65-F5344CB8AC3E}">
        <p14:creationId xmlns:p14="http://schemas.microsoft.com/office/powerpoint/2010/main" val="23186372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altLang="en-US" dirty="0"/>
              <a:t>Routing the PMF using a Model</a:t>
            </a:r>
            <a:endParaRPr lang="en-US" altLang="en-US" dirty="0">
              <a:effectLst/>
            </a:endParaRPr>
          </a:p>
        </p:txBody>
      </p:sp>
      <p:sp>
        <p:nvSpPr>
          <p:cNvPr id="125955" name="Rectangle 3"/>
          <p:cNvSpPr>
            <a:spLocks noGrp="1" noChangeArrowheads="1"/>
          </p:cNvSpPr>
          <p:nvPr>
            <p:ph type="body" idx="1"/>
          </p:nvPr>
        </p:nvSpPr>
        <p:spPr>
          <a:xfrm>
            <a:off x="237392" y="1292572"/>
            <a:ext cx="8305800" cy="1600200"/>
          </a:xfrm>
        </p:spPr>
        <p:txBody>
          <a:bodyPr/>
          <a:lstStyle/>
          <a:p>
            <a:pPr marL="0" indent="0">
              <a:buNone/>
              <a:defRPr/>
            </a:pPr>
            <a:r>
              <a:rPr lang="en-US" sz="2800" dirty="0"/>
              <a:t>Existing HEC-HMS or HEC-ResSim models can be used for routing the PMF, or simple models can be quickly configured (no spreadsheet routing). </a:t>
            </a:r>
          </a:p>
        </p:txBody>
      </p:sp>
      <p:pic>
        <p:nvPicPr>
          <p:cNvPr id="5" name="Picture 4"/>
          <p:cNvPicPr/>
          <p:nvPr/>
        </p:nvPicPr>
        <p:blipFill>
          <a:blip r:embed="rId3"/>
          <a:stretch>
            <a:fillRect/>
          </a:stretch>
        </p:blipFill>
        <p:spPr>
          <a:xfrm>
            <a:off x="4390292" y="2667000"/>
            <a:ext cx="4296508" cy="3581400"/>
          </a:xfrm>
          <a:prstGeom prst="rect">
            <a:avLst/>
          </a:prstGeom>
          <a:ln>
            <a:solidFill>
              <a:schemeClr val="accent1"/>
            </a:solidFill>
          </a:ln>
        </p:spPr>
      </p:pic>
      <p:sp>
        <p:nvSpPr>
          <p:cNvPr id="2" name="TextBox 1"/>
          <p:cNvSpPr txBox="1"/>
          <p:nvPr/>
        </p:nvSpPr>
        <p:spPr>
          <a:xfrm>
            <a:off x="0" y="3018819"/>
            <a:ext cx="4390292" cy="2554545"/>
          </a:xfrm>
          <a:prstGeom prst="rect">
            <a:avLst/>
          </a:prstGeom>
          <a:noFill/>
        </p:spPr>
        <p:txBody>
          <a:bodyPr wrap="square" rtlCol="0">
            <a:spAutoFit/>
          </a:bodyPr>
          <a:lstStyle/>
          <a:p>
            <a:pPr marL="342900" indent="-342900">
              <a:buFont typeface="Arial" panose="020B0604020202020204" pitchFamily="34" charset="0"/>
              <a:buChar char="•"/>
            </a:pPr>
            <a:r>
              <a:rPr lang="en-US" sz="2000" dirty="0"/>
              <a:t>Information Required for Modeling</a:t>
            </a:r>
          </a:p>
          <a:p>
            <a:pPr marL="800100" lvl="1" indent="-342900">
              <a:buFont typeface="Arial" panose="020B0604020202020204" pitchFamily="34" charset="0"/>
              <a:buChar char="•"/>
            </a:pPr>
            <a:r>
              <a:rPr lang="en-US" sz="2000" dirty="0"/>
              <a:t>Elevation-storage relationship</a:t>
            </a:r>
          </a:p>
          <a:p>
            <a:pPr marL="800100" lvl="1" indent="-342900">
              <a:buFont typeface="Arial" panose="020B0604020202020204" pitchFamily="34" charset="0"/>
              <a:buChar char="•"/>
            </a:pPr>
            <a:r>
              <a:rPr lang="en-US" sz="2000" dirty="0"/>
              <a:t>Appropriate elevation-discharge information (must include spillway and dam top) or a physical description of spillway and dam top. </a:t>
            </a:r>
          </a:p>
          <a:p>
            <a:pPr marL="800100" lvl="1" indent="-342900">
              <a:buFont typeface="Arial" panose="020B0604020202020204" pitchFamily="34" charset="0"/>
              <a:buChar char="•"/>
            </a:pPr>
            <a:r>
              <a:rPr lang="en-US" sz="2000" dirty="0"/>
              <a:t>Boundary conditions</a:t>
            </a:r>
          </a:p>
        </p:txBody>
      </p:sp>
      <p:sp>
        <p:nvSpPr>
          <p:cNvPr id="3" name="Slide Number Placeholder 2"/>
          <p:cNvSpPr>
            <a:spLocks noGrp="1"/>
          </p:cNvSpPr>
          <p:nvPr>
            <p:ph type="sldNum" sz="quarter" idx="10"/>
          </p:nvPr>
        </p:nvSpPr>
        <p:spPr/>
        <p:txBody>
          <a:bodyPr/>
          <a:lstStyle/>
          <a:p>
            <a:pPr>
              <a:defRPr/>
            </a:pPr>
            <a:fld id="{FF2031BD-0E64-4A86-9567-1E14D3ADF6F3}" type="slidenum">
              <a:rPr lang="en-US" smtClean="0"/>
              <a:pPr>
                <a:defRPr/>
              </a:pPr>
              <a:t>3</a:t>
            </a:fld>
            <a:endParaRPr lang="en-US"/>
          </a:p>
        </p:txBody>
      </p:sp>
    </p:spTree>
    <p:extLst>
      <p:ext uri="{BB962C8B-B14F-4D97-AF65-F5344CB8AC3E}">
        <p14:creationId xmlns:p14="http://schemas.microsoft.com/office/powerpoint/2010/main" val="1759318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altLang="en-US" dirty="0"/>
              <a:t>Reservoir Element in HEC-HMS</a:t>
            </a:r>
            <a:endParaRPr lang="en-US" altLang="en-US" dirty="0">
              <a:effectLst/>
            </a:endParaRPr>
          </a:p>
        </p:txBody>
      </p:sp>
      <p:sp>
        <p:nvSpPr>
          <p:cNvPr id="3" name="Slide Number Placeholder 2"/>
          <p:cNvSpPr>
            <a:spLocks noGrp="1"/>
          </p:cNvSpPr>
          <p:nvPr>
            <p:ph type="sldNum" sz="quarter" idx="10"/>
          </p:nvPr>
        </p:nvSpPr>
        <p:spPr/>
        <p:txBody>
          <a:bodyPr/>
          <a:lstStyle/>
          <a:p>
            <a:pPr>
              <a:defRPr/>
            </a:pPr>
            <a:fld id="{FF2031BD-0E64-4A86-9567-1E14D3ADF6F3}" type="slidenum">
              <a:rPr lang="en-US" smtClean="0"/>
              <a:pPr>
                <a:defRPr/>
              </a:pPr>
              <a:t>4</a:t>
            </a:fld>
            <a:endParaRPr lang="en-US"/>
          </a:p>
        </p:txBody>
      </p:sp>
      <p:pic>
        <p:nvPicPr>
          <p:cNvPr id="6" name="Picture 5"/>
          <p:cNvPicPr>
            <a:picLocks noChangeAspect="1"/>
          </p:cNvPicPr>
          <p:nvPr/>
        </p:nvPicPr>
        <p:blipFill>
          <a:blip r:embed="rId3"/>
          <a:stretch>
            <a:fillRect/>
          </a:stretch>
        </p:blipFill>
        <p:spPr>
          <a:xfrm>
            <a:off x="2114587" y="1276619"/>
            <a:ext cx="4914825" cy="5444856"/>
          </a:xfrm>
          <a:prstGeom prst="rect">
            <a:avLst/>
          </a:prstGeom>
        </p:spPr>
      </p:pic>
      <p:cxnSp>
        <p:nvCxnSpPr>
          <p:cNvPr id="8" name="Straight Arrow Connector 7"/>
          <p:cNvCxnSpPr/>
          <p:nvPr/>
        </p:nvCxnSpPr>
        <p:spPr>
          <a:xfrm>
            <a:off x="152400" y="2362200"/>
            <a:ext cx="1676400" cy="0"/>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152400" y="3429000"/>
            <a:ext cx="1676400" cy="0"/>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52400" y="3733800"/>
            <a:ext cx="1676400" cy="0"/>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152400" y="4495800"/>
            <a:ext cx="1676400" cy="0"/>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52400" y="4800600"/>
            <a:ext cx="1676400" cy="0"/>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152400" y="5029200"/>
            <a:ext cx="1676400" cy="0"/>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152400" y="6070134"/>
            <a:ext cx="1676400" cy="0"/>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52400" y="2667000"/>
            <a:ext cx="1676400" cy="0"/>
          </a:xfrm>
          <a:prstGeom prst="straightConnector1">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7948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FD8DF8-0C41-3027-A673-7147EB1711CD}"/>
              </a:ext>
            </a:extLst>
          </p:cNvPr>
          <p:cNvSpPr>
            <a:spLocks noGrp="1"/>
          </p:cNvSpPr>
          <p:nvPr>
            <p:ph type="title"/>
          </p:nvPr>
        </p:nvSpPr>
        <p:spPr>
          <a:xfrm>
            <a:off x="152400" y="228600"/>
            <a:ext cx="8839200" cy="1143000"/>
          </a:xfrm>
        </p:spPr>
        <p:txBody>
          <a:bodyPr/>
          <a:lstStyle/>
          <a:p>
            <a:r>
              <a:rPr lang="en-US" dirty="0"/>
              <a:t>PMF Reservoir Routing in HMS</a:t>
            </a:r>
          </a:p>
        </p:txBody>
      </p:sp>
      <p:sp>
        <p:nvSpPr>
          <p:cNvPr id="3" name="Content Placeholder 2">
            <a:extLst>
              <a:ext uri="{FF2B5EF4-FFF2-40B4-BE49-F238E27FC236}">
                <a16:creationId xmlns:a16="http://schemas.microsoft.com/office/drawing/2014/main" id="{1CB8E0EA-08B9-AA67-84BC-E2E6FD6CE4E2}"/>
              </a:ext>
            </a:extLst>
          </p:cNvPr>
          <p:cNvSpPr>
            <a:spLocks noGrp="1"/>
          </p:cNvSpPr>
          <p:nvPr>
            <p:ph idx="1"/>
          </p:nvPr>
        </p:nvSpPr>
        <p:spPr>
          <a:xfrm>
            <a:off x="457200" y="1371600"/>
            <a:ext cx="8229600" cy="3886200"/>
          </a:xfrm>
        </p:spPr>
        <p:txBody>
          <a:bodyPr/>
          <a:lstStyle/>
          <a:p>
            <a:r>
              <a:rPr lang="en-US" sz="2800" dirty="0"/>
              <a:t>Outflow curve</a:t>
            </a:r>
          </a:p>
          <a:p>
            <a:pPr lvl="1"/>
            <a:r>
              <a:rPr lang="en-US" sz="1800" dirty="0"/>
              <a:t>Represent all outflow with single storage-outflow relationship</a:t>
            </a:r>
          </a:p>
          <a:p>
            <a:pPr lvl="1"/>
            <a:r>
              <a:rPr lang="en-US" sz="1800" dirty="0"/>
              <a:t>Tutorial: </a:t>
            </a:r>
            <a:r>
              <a:rPr lang="en-US" sz="1800" dirty="0">
                <a:hlinkClick r:id="rId2"/>
              </a:rPr>
              <a:t>Outflow Curve Option for an HEC-HMS Reservoir Element</a:t>
            </a:r>
            <a:endParaRPr lang="en-US" sz="1800" dirty="0"/>
          </a:p>
          <a:p>
            <a:pPr marL="457200" lvl="1" indent="0">
              <a:buNone/>
            </a:pPr>
            <a:endParaRPr lang="en-US" sz="1800" dirty="0"/>
          </a:p>
          <a:p>
            <a:r>
              <a:rPr lang="en-US" sz="2800" dirty="0"/>
              <a:t>Outflow Structures</a:t>
            </a:r>
          </a:p>
          <a:p>
            <a:pPr lvl="1"/>
            <a:r>
              <a:rPr lang="en-US" sz="1800" dirty="0"/>
              <a:t>Add Dam Top, Spillways and Outlets separately</a:t>
            </a:r>
          </a:p>
          <a:p>
            <a:pPr lvl="1"/>
            <a:r>
              <a:rPr lang="en-US" sz="1800" dirty="0"/>
              <a:t>Can use physical characteristics or elevation-discharge tables</a:t>
            </a:r>
          </a:p>
          <a:p>
            <a:pPr marL="457200" lvl="1" indent="0">
              <a:buNone/>
            </a:pPr>
            <a:endParaRPr lang="en-US" sz="2000" dirty="0"/>
          </a:p>
          <a:p>
            <a:r>
              <a:rPr lang="en-US" sz="2800" dirty="0"/>
              <a:t>Rule-Based Operations</a:t>
            </a:r>
          </a:p>
          <a:p>
            <a:pPr lvl="1"/>
            <a:r>
              <a:rPr lang="en-US" sz="1800" dirty="0"/>
              <a:t> Outflow Structures with additional rules for gated outlets by zones</a:t>
            </a:r>
          </a:p>
          <a:p>
            <a:pPr lvl="1"/>
            <a:r>
              <a:rPr lang="en-US" sz="1800" dirty="0"/>
              <a:t>Tutorial: </a:t>
            </a:r>
            <a:r>
              <a:rPr lang="en-US" sz="2000" dirty="0">
                <a:hlinkClick r:id="rId3"/>
              </a:rPr>
              <a:t>Rule-Based Option for an HEC-HMS Reservoir Element</a:t>
            </a:r>
            <a:endParaRPr lang="en-US" sz="2000" dirty="0"/>
          </a:p>
          <a:p>
            <a:pPr lvl="1"/>
            <a:endParaRPr lang="en-US" sz="2000" dirty="0"/>
          </a:p>
          <a:p>
            <a:pPr marL="457200" lvl="1" indent="0">
              <a:buNone/>
            </a:pPr>
            <a:endParaRPr lang="en-US" sz="2000" dirty="0"/>
          </a:p>
          <a:p>
            <a:pPr lvl="1"/>
            <a:endParaRPr lang="en-US" sz="2000" dirty="0"/>
          </a:p>
          <a:p>
            <a:pPr lvl="1"/>
            <a:endParaRPr lang="en-US" sz="2000" dirty="0"/>
          </a:p>
        </p:txBody>
      </p:sp>
      <p:sp>
        <p:nvSpPr>
          <p:cNvPr id="4" name="Slide Number Placeholder 3">
            <a:extLst>
              <a:ext uri="{FF2B5EF4-FFF2-40B4-BE49-F238E27FC236}">
                <a16:creationId xmlns:a16="http://schemas.microsoft.com/office/drawing/2014/main" id="{73C90ACD-79FA-284B-54A1-571D8F7C6E1C}"/>
              </a:ext>
            </a:extLst>
          </p:cNvPr>
          <p:cNvSpPr>
            <a:spLocks noGrp="1"/>
          </p:cNvSpPr>
          <p:nvPr>
            <p:ph type="sldNum" sz="quarter" idx="10"/>
          </p:nvPr>
        </p:nvSpPr>
        <p:spPr/>
        <p:txBody>
          <a:bodyPr/>
          <a:lstStyle/>
          <a:p>
            <a:pPr>
              <a:defRPr/>
            </a:pPr>
            <a:fld id="{FF2031BD-0E64-4A86-9567-1E14D3ADF6F3}" type="slidenum">
              <a:rPr lang="en-US" smtClean="0"/>
              <a:pPr>
                <a:defRPr/>
              </a:pPr>
              <a:t>5</a:t>
            </a:fld>
            <a:endParaRPr lang="en-US" dirty="0"/>
          </a:p>
        </p:txBody>
      </p:sp>
    </p:spTree>
    <p:extLst>
      <p:ext uri="{BB962C8B-B14F-4D97-AF65-F5344CB8AC3E}">
        <p14:creationId xmlns:p14="http://schemas.microsoft.com/office/powerpoint/2010/main" val="35617499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altLang="en-US" dirty="0"/>
              <a:t>Routing the PMF using a Model</a:t>
            </a:r>
            <a:endParaRPr lang="en-US" altLang="en-US" dirty="0">
              <a:effectLst/>
            </a:endParaRPr>
          </a:p>
        </p:txBody>
      </p:sp>
      <p:sp>
        <p:nvSpPr>
          <p:cNvPr id="125955" name="Rectangle 3"/>
          <p:cNvSpPr>
            <a:spLocks noGrp="1" noChangeArrowheads="1"/>
          </p:cNvSpPr>
          <p:nvPr>
            <p:ph type="body" idx="1"/>
          </p:nvPr>
        </p:nvSpPr>
        <p:spPr>
          <a:xfrm>
            <a:off x="457200" y="1219200"/>
            <a:ext cx="8305800" cy="1600200"/>
          </a:xfrm>
        </p:spPr>
        <p:txBody>
          <a:bodyPr/>
          <a:lstStyle/>
          <a:p>
            <a:pPr marL="0" indent="0">
              <a:buNone/>
              <a:defRPr/>
            </a:pPr>
            <a:r>
              <a:rPr lang="en-US" sz="2800" dirty="0"/>
              <a:t>Reservoir storage and outlet information is found in the Reservoir Regulation Manual.  All paired data curves should be extended beyond the top of the dam in case of overtopping during the PMF simulation. </a:t>
            </a:r>
          </a:p>
        </p:txBody>
      </p:sp>
      <p:pic>
        <p:nvPicPr>
          <p:cNvPr id="6" name="Picture 5"/>
          <p:cNvPicPr/>
          <p:nvPr/>
        </p:nvPicPr>
        <p:blipFill>
          <a:blip r:embed="rId3"/>
          <a:stretch>
            <a:fillRect/>
          </a:stretch>
        </p:blipFill>
        <p:spPr>
          <a:xfrm>
            <a:off x="5448935" y="3408387"/>
            <a:ext cx="3466465" cy="3285490"/>
          </a:xfrm>
          <a:prstGeom prst="rect">
            <a:avLst/>
          </a:prstGeom>
          <a:ln>
            <a:solidFill>
              <a:schemeClr val="accent1"/>
            </a:solidFill>
          </a:ln>
        </p:spPr>
      </p:pic>
      <p:pic>
        <p:nvPicPr>
          <p:cNvPr id="2" name="Picture 1"/>
          <p:cNvPicPr>
            <a:picLocks noChangeAspect="1"/>
          </p:cNvPicPr>
          <p:nvPr/>
        </p:nvPicPr>
        <p:blipFill>
          <a:blip r:embed="rId4"/>
          <a:stretch>
            <a:fillRect/>
          </a:stretch>
        </p:blipFill>
        <p:spPr>
          <a:xfrm>
            <a:off x="427892" y="3425972"/>
            <a:ext cx="4304762" cy="1895238"/>
          </a:xfrm>
          <a:prstGeom prst="rect">
            <a:avLst/>
          </a:prstGeom>
        </p:spPr>
      </p:pic>
      <p:pic>
        <p:nvPicPr>
          <p:cNvPr id="8" name="Picture 7"/>
          <p:cNvPicPr/>
          <p:nvPr/>
        </p:nvPicPr>
        <p:blipFill>
          <a:blip r:embed="rId5"/>
          <a:stretch>
            <a:fillRect/>
          </a:stretch>
        </p:blipFill>
        <p:spPr>
          <a:xfrm>
            <a:off x="2126541" y="4484077"/>
            <a:ext cx="3062117" cy="2209800"/>
          </a:xfrm>
          <a:prstGeom prst="rect">
            <a:avLst/>
          </a:prstGeom>
          <a:ln>
            <a:solidFill>
              <a:schemeClr val="accent1"/>
            </a:solidFill>
          </a:ln>
        </p:spPr>
      </p:pic>
      <p:sp>
        <p:nvSpPr>
          <p:cNvPr id="3" name="Slide Number Placeholder 2"/>
          <p:cNvSpPr>
            <a:spLocks noGrp="1"/>
          </p:cNvSpPr>
          <p:nvPr>
            <p:ph type="sldNum" sz="quarter" idx="10"/>
          </p:nvPr>
        </p:nvSpPr>
        <p:spPr/>
        <p:txBody>
          <a:bodyPr/>
          <a:lstStyle/>
          <a:p>
            <a:pPr>
              <a:defRPr/>
            </a:pPr>
            <a:fld id="{FF2031BD-0E64-4A86-9567-1E14D3ADF6F3}" type="slidenum">
              <a:rPr lang="en-US" smtClean="0"/>
              <a:pPr>
                <a:defRPr/>
              </a:pPr>
              <a:t>6</a:t>
            </a:fld>
            <a:endParaRPr lang="en-US"/>
          </a:p>
        </p:txBody>
      </p:sp>
    </p:spTree>
    <p:extLst>
      <p:ext uri="{BB962C8B-B14F-4D97-AF65-F5344CB8AC3E}">
        <p14:creationId xmlns:p14="http://schemas.microsoft.com/office/powerpoint/2010/main" val="36098620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Text Box 4"/>
          <p:cNvSpPr txBox="1">
            <a:spLocks noChangeArrowheads="1"/>
          </p:cNvSpPr>
          <p:nvPr/>
        </p:nvSpPr>
        <p:spPr bwMode="auto">
          <a:xfrm>
            <a:off x="533400" y="2133600"/>
            <a:ext cx="8382000"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marL="285750" indent="-285750" algn="l" eaLnBrk="1" hangingPunct="1">
              <a:spcBef>
                <a:spcPct val="50000"/>
              </a:spcBef>
              <a:buFont typeface="Arial" panose="020B0604020202020204" pitchFamily="34" charset="0"/>
              <a:buChar char="•"/>
            </a:pPr>
            <a:r>
              <a:rPr lang="en-US" altLang="en-US" sz="1800" dirty="0">
                <a:latin typeface="+mj-lt"/>
              </a:rPr>
              <a:t>According to ER 1110-8-2, the minimum starting elevation for routing the PMF will be assumed as the full flood control pool (spillway invert) or the elevation prevailing five days after the last significant rainfall of a storm that produces one-half the PMF.  </a:t>
            </a:r>
          </a:p>
          <a:p>
            <a:pPr marL="285750" indent="-285750" algn="l" eaLnBrk="1" hangingPunct="1">
              <a:spcBef>
                <a:spcPct val="50000"/>
              </a:spcBef>
              <a:buFont typeface="Arial" panose="020B0604020202020204" pitchFamily="34" charset="0"/>
              <a:buChar char="•"/>
            </a:pPr>
            <a:r>
              <a:rPr lang="en-US" altLang="en-US" sz="1800" b="0" dirty="0">
                <a:latin typeface="+mj-lt"/>
              </a:rPr>
              <a:t>Start the PMP hyetograph 5 days after the maximum 24-hour precipitation from Antecedent Storm.  Setup additional scenarios where duration is less than 5 days, 3 days and 2 days.  </a:t>
            </a:r>
          </a:p>
          <a:p>
            <a:pPr marL="285750" indent="-285750" algn="l" eaLnBrk="1" hangingPunct="1">
              <a:spcBef>
                <a:spcPct val="50000"/>
              </a:spcBef>
              <a:buFont typeface="Arial" panose="020B0604020202020204" pitchFamily="34" charset="0"/>
              <a:buChar char="•"/>
            </a:pPr>
            <a:r>
              <a:rPr lang="en-US" altLang="en-US" sz="1800" b="0" dirty="0">
                <a:latin typeface="+mj-lt"/>
              </a:rPr>
              <a:t>Arrange PMF so peak occurs 5 days after ½ PMF peak, use pool elevation at start of PMF</a:t>
            </a:r>
          </a:p>
          <a:p>
            <a:pPr marL="285750" indent="-285750" algn="l" eaLnBrk="1" hangingPunct="1">
              <a:spcBef>
                <a:spcPct val="50000"/>
              </a:spcBef>
              <a:buFont typeface="Arial" panose="020B0604020202020204" pitchFamily="34" charset="0"/>
              <a:buChar char="•"/>
            </a:pPr>
            <a:r>
              <a:rPr lang="en-US" altLang="en-US" sz="1800" b="0" dirty="0">
                <a:latin typeface="+mj-lt"/>
              </a:rPr>
              <a:t>Use other scenarios if they have been defined regionally. </a:t>
            </a:r>
          </a:p>
          <a:p>
            <a:pPr algn="l" eaLnBrk="1" hangingPunct="1">
              <a:spcBef>
                <a:spcPct val="50000"/>
              </a:spcBef>
            </a:pPr>
            <a:endParaRPr lang="en-US" altLang="en-US" sz="1800" b="0" dirty="0">
              <a:latin typeface="+mj-lt"/>
            </a:endParaRPr>
          </a:p>
        </p:txBody>
      </p:sp>
      <p:sp>
        <p:nvSpPr>
          <p:cNvPr id="7" name="Rectangle 2"/>
          <p:cNvSpPr>
            <a:spLocks noGrp="1" noChangeArrowheads="1"/>
          </p:cNvSpPr>
          <p:nvPr>
            <p:ph type="title"/>
          </p:nvPr>
        </p:nvSpPr>
        <p:spPr>
          <a:xfrm>
            <a:off x="0" y="228600"/>
            <a:ext cx="9144000" cy="1143000"/>
          </a:xfrm>
        </p:spPr>
        <p:txBody>
          <a:bodyPr/>
          <a:lstStyle/>
          <a:p>
            <a:r>
              <a:rPr lang="en-US" altLang="en-US" sz="4000" dirty="0"/>
              <a:t>Model Assumptions for PMF Simulation</a:t>
            </a:r>
            <a:endParaRPr lang="en-US" altLang="en-US" sz="3000" dirty="0">
              <a:effectLst/>
            </a:endParaRPr>
          </a:p>
        </p:txBody>
      </p:sp>
      <p:sp>
        <p:nvSpPr>
          <p:cNvPr id="2" name="Slide Number Placeholder 1"/>
          <p:cNvSpPr>
            <a:spLocks noGrp="1"/>
          </p:cNvSpPr>
          <p:nvPr>
            <p:ph type="sldNum" sz="quarter" idx="12"/>
          </p:nvPr>
        </p:nvSpPr>
        <p:spPr/>
        <p:txBody>
          <a:bodyPr/>
          <a:lstStyle/>
          <a:p>
            <a:fld id="{3BC68976-008B-4E19-BF9B-23CEC4B835CD}" type="slidenum">
              <a:rPr lang="en-US" altLang="en-US" smtClean="0"/>
              <a:pPr/>
              <a:t>7</a:t>
            </a:fld>
            <a:endParaRPr lang="en-US" altLang="en-US"/>
          </a:p>
        </p:txBody>
      </p:sp>
    </p:spTree>
    <p:extLst>
      <p:ext uri="{BB962C8B-B14F-4D97-AF65-F5344CB8AC3E}">
        <p14:creationId xmlns:p14="http://schemas.microsoft.com/office/powerpoint/2010/main" val="22114678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a:xfrm>
            <a:off x="0" y="228600"/>
            <a:ext cx="9144000" cy="1143000"/>
          </a:xfrm>
        </p:spPr>
        <p:txBody>
          <a:bodyPr/>
          <a:lstStyle/>
          <a:p>
            <a:pPr algn="ctr"/>
            <a:r>
              <a:rPr lang="en-US" altLang="en-US" sz="4000" dirty="0">
                <a:effectLst/>
              </a:rPr>
              <a:t>Initial Reservoir Storage for PMF</a:t>
            </a:r>
            <a:endParaRPr lang="en-US" altLang="en-US" sz="3000" dirty="0">
              <a:effectLst/>
            </a:endParaRPr>
          </a:p>
        </p:txBody>
      </p:sp>
      <p:pic>
        <p:nvPicPr>
          <p:cNvPr id="8" name="Picture 7"/>
          <p:cNvPicPr/>
          <p:nvPr/>
        </p:nvPicPr>
        <p:blipFill>
          <a:blip r:embed="rId3"/>
          <a:stretch>
            <a:fillRect/>
          </a:stretch>
        </p:blipFill>
        <p:spPr>
          <a:xfrm>
            <a:off x="4572000" y="1371600"/>
            <a:ext cx="4495800" cy="3505200"/>
          </a:xfrm>
          <a:prstGeom prst="rect">
            <a:avLst/>
          </a:prstGeom>
          <a:ln>
            <a:solidFill>
              <a:schemeClr val="tx1"/>
            </a:solidFill>
          </a:ln>
        </p:spPr>
      </p:pic>
      <p:sp>
        <p:nvSpPr>
          <p:cNvPr id="9" name="Text Box 4"/>
          <p:cNvSpPr txBox="1">
            <a:spLocks noChangeArrowheads="1"/>
          </p:cNvSpPr>
          <p:nvPr/>
        </p:nvSpPr>
        <p:spPr bwMode="auto">
          <a:xfrm>
            <a:off x="304800" y="1315283"/>
            <a:ext cx="4267200" cy="4385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marL="285750" indent="-285750" algn="l" eaLnBrk="1" hangingPunct="1">
              <a:spcBef>
                <a:spcPct val="50000"/>
              </a:spcBef>
              <a:buFont typeface="Arial" panose="020B0604020202020204" pitchFamily="34" charset="0"/>
              <a:buChar char="•"/>
            </a:pPr>
            <a:r>
              <a:rPr lang="en-US" altLang="en-US" sz="1800" dirty="0">
                <a:latin typeface="+mj-lt"/>
              </a:rPr>
              <a:t>Determine ½ PMF hydrograph</a:t>
            </a:r>
          </a:p>
          <a:p>
            <a:pPr marL="285750" indent="-285750" algn="l" eaLnBrk="1" hangingPunct="1">
              <a:spcBef>
                <a:spcPct val="50000"/>
              </a:spcBef>
              <a:buFont typeface="Arial" panose="020B0604020202020204" pitchFamily="34" charset="0"/>
              <a:buChar char="•"/>
            </a:pPr>
            <a:r>
              <a:rPr lang="en-US" altLang="en-US" sz="1800" dirty="0">
                <a:latin typeface="+mj-lt"/>
              </a:rPr>
              <a:t>Enter the ½ PMF hydrograph into the HEC-HMS or HEC-ResSim model</a:t>
            </a:r>
          </a:p>
          <a:p>
            <a:pPr marL="285750" indent="-285750" algn="l" eaLnBrk="1" hangingPunct="1">
              <a:spcBef>
                <a:spcPct val="50000"/>
              </a:spcBef>
              <a:buFont typeface="Arial" panose="020B0604020202020204" pitchFamily="34" charset="0"/>
              <a:buChar char="•"/>
            </a:pPr>
            <a:r>
              <a:rPr lang="en-US" altLang="en-US" sz="1800" dirty="0">
                <a:latin typeface="+mj-lt"/>
              </a:rPr>
              <a:t>Route the ½ PMF hydrograph assuming:</a:t>
            </a:r>
          </a:p>
          <a:p>
            <a:pPr marL="1028700" lvl="1" eaLnBrk="1" hangingPunct="1">
              <a:spcBef>
                <a:spcPct val="50000"/>
              </a:spcBef>
              <a:buFont typeface="Arial" panose="020B0604020202020204" pitchFamily="34" charset="0"/>
              <a:buChar char="•"/>
            </a:pPr>
            <a:r>
              <a:rPr lang="en-US" altLang="en-US" sz="1800" dirty="0">
                <a:latin typeface="+mj-lt"/>
              </a:rPr>
              <a:t>Normal pool conditions for initial reservoir storage (season can be important)</a:t>
            </a:r>
          </a:p>
          <a:p>
            <a:pPr marL="1028700" lvl="1" eaLnBrk="1" hangingPunct="1">
              <a:spcBef>
                <a:spcPct val="50000"/>
              </a:spcBef>
              <a:buFont typeface="Arial" panose="020B0604020202020204" pitchFamily="34" charset="0"/>
              <a:buChar char="•"/>
            </a:pPr>
            <a:r>
              <a:rPr lang="en-US" altLang="en-US" sz="1800" dirty="0">
                <a:latin typeface="+mj-lt"/>
              </a:rPr>
              <a:t>Simplified operations </a:t>
            </a:r>
            <a:endParaRPr lang="en-US" altLang="en-US" sz="1800" dirty="0">
              <a:solidFill>
                <a:srgbClr val="FF0000"/>
              </a:solidFill>
              <a:latin typeface="+mj-lt"/>
            </a:endParaRPr>
          </a:p>
          <a:p>
            <a:pPr marL="1428750" lvl="2" eaLnBrk="1" hangingPunct="1">
              <a:spcBef>
                <a:spcPct val="50000"/>
              </a:spcBef>
              <a:buFont typeface="Arial" panose="020B0604020202020204" pitchFamily="34" charset="0"/>
              <a:buChar char="•"/>
            </a:pPr>
            <a:r>
              <a:rPr lang="en-US" altLang="en-US" sz="1800" b="0" dirty="0">
                <a:solidFill>
                  <a:srgbClr val="FF0000"/>
                </a:solidFill>
                <a:latin typeface="+mj-lt"/>
              </a:rPr>
              <a:t>Use </a:t>
            </a:r>
            <a:r>
              <a:rPr lang="en-US" altLang="en-US" sz="1800" dirty="0">
                <a:solidFill>
                  <a:srgbClr val="FF0000"/>
                </a:solidFill>
                <a:latin typeface="+mj-lt"/>
              </a:rPr>
              <a:t>Outflow Curve </a:t>
            </a:r>
            <a:r>
              <a:rPr lang="en-US" altLang="en-US" sz="1800" b="0" dirty="0">
                <a:solidFill>
                  <a:srgbClr val="FF0000"/>
                </a:solidFill>
                <a:latin typeface="+mj-lt"/>
              </a:rPr>
              <a:t>or simulate with </a:t>
            </a:r>
            <a:r>
              <a:rPr lang="en-US" altLang="en-US" sz="1800" dirty="0">
                <a:solidFill>
                  <a:srgbClr val="FF0000"/>
                </a:solidFill>
                <a:latin typeface="+mj-lt"/>
              </a:rPr>
              <a:t>Specified Releases</a:t>
            </a:r>
            <a:endParaRPr lang="en-US" altLang="en-US" sz="1800" dirty="0">
              <a:latin typeface="+mj-lt"/>
            </a:endParaRPr>
          </a:p>
        </p:txBody>
      </p:sp>
      <p:sp>
        <p:nvSpPr>
          <p:cNvPr id="2" name="Slide Number Placeholder 1"/>
          <p:cNvSpPr>
            <a:spLocks noGrp="1"/>
          </p:cNvSpPr>
          <p:nvPr>
            <p:ph type="sldNum" sz="quarter" idx="12"/>
          </p:nvPr>
        </p:nvSpPr>
        <p:spPr/>
        <p:txBody>
          <a:bodyPr/>
          <a:lstStyle/>
          <a:p>
            <a:fld id="{3BC68976-008B-4E19-BF9B-23CEC4B835CD}" type="slidenum">
              <a:rPr lang="en-US" altLang="en-US" smtClean="0"/>
              <a:pPr/>
              <a:t>8</a:t>
            </a:fld>
            <a:endParaRPr lang="en-US" altLang="en-US" dirty="0"/>
          </a:p>
        </p:txBody>
      </p:sp>
    </p:spTree>
    <p:extLst>
      <p:ext uri="{BB962C8B-B14F-4D97-AF65-F5344CB8AC3E}">
        <p14:creationId xmlns:p14="http://schemas.microsoft.com/office/powerpoint/2010/main" val="599319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Arrow Connector 13"/>
          <p:cNvCxnSpPr/>
          <p:nvPr/>
        </p:nvCxnSpPr>
        <p:spPr>
          <a:xfrm flipV="1">
            <a:off x="6886575" y="914400"/>
            <a:ext cx="0" cy="4006334"/>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Slide Number Placeholder 20"/>
          <p:cNvSpPr>
            <a:spLocks noGrp="1"/>
          </p:cNvSpPr>
          <p:nvPr>
            <p:ph type="sldNum" sz="quarter" idx="12"/>
          </p:nvPr>
        </p:nvSpPr>
        <p:spPr/>
        <p:txBody>
          <a:bodyPr/>
          <a:lstStyle/>
          <a:p>
            <a:fld id="{3BC68976-008B-4E19-BF9B-23CEC4B835CD}" type="slidenum">
              <a:rPr lang="en-US" altLang="en-US" smtClean="0"/>
              <a:pPr/>
              <a:t>9</a:t>
            </a:fld>
            <a:endParaRPr lang="en-US" altLang="en-US"/>
          </a:p>
        </p:txBody>
      </p:sp>
      <p:grpSp>
        <p:nvGrpSpPr>
          <p:cNvPr id="36" name="Group 35">
            <a:extLst>
              <a:ext uri="{FF2B5EF4-FFF2-40B4-BE49-F238E27FC236}">
                <a16:creationId xmlns:a16="http://schemas.microsoft.com/office/drawing/2014/main" id="{B910DEA2-DCC1-8218-4725-03DD64F038F7}"/>
              </a:ext>
            </a:extLst>
          </p:cNvPr>
          <p:cNvGrpSpPr/>
          <p:nvPr/>
        </p:nvGrpSpPr>
        <p:grpSpPr>
          <a:xfrm>
            <a:off x="3961749" y="188202"/>
            <a:ext cx="5182251" cy="6229350"/>
            <a:chOff x="3505200" y="-57150"/>
            <a:chExt cx="5562600" cy="6686550"/>
          </a:xfrm>
        </p:grpSpPr>
        <p:pic>
          <p:nvPicPr>
            <p:cNvPr id="26" name="Picture 25">
              <a:extLst>
                <a:ext uri="{FF2B5EF4-FFF2-40B4-BE49-F238E27FC236}">
                  <a16:creationId xmlns:a16="http://schemas.microsoft.com/office/drawing/2014/main" id="{00E63AF3-FE89-0133-09D5-4D891E3BABE2}"/>
                </a:ext>
              </a:extLst>
            </p:cNvPr>
            <p:cNvPicPr/>
            <p:nvPr/>
          </p:nvPicPr>
          <p:blipFill>
            <a:blip r:embed="rId3"/>
            <a:stretch>
              <a:fillRect/>
            </a:stretch>
          </p:blipFill>
          <p:spPr>
            <a:xfrm>
              <a:off x="3505200" y="-57150"/>
              <a:ext cx="5562600" cy="6686550"/>
            </a:xfrm>
            <a:prstGeom prst="rect">
              <a:avLst/>
            </a:prstGeom>
            <a:ln>
              <a:solidFill>
                <a:schemeClr val="tx1"/>
              </a:solidFill>
            </a:ln>
          </p:spPr>
        </p:pic>
        <p:grpSp>
          <p:nvGrpSpPr>
            <p:cNvPr id="27" name="Group 26">
              <a:extLst>
                <a:ext uri="{FF2B5EF4-FFF2-40B4-BE49-F238E27FC236}">
                  <a16:creationId xmlns:a16="http://schemas.microsoft.com/office/drawing/2014/main" id="{CA47F488-3CD8-1635-7F01-14A3A2F5D170}"/>
                </a:ext>
              </a:extLst>
            </p:cNvPr>
            <p:cNvGrpSpPr/>
            <p:nvPr/>
          </p:nvGrpSpPr>
          <p:grpSpPr>
            <a:xfrm>
              <a:off x="5295900" y="862834"/>
              <a:ext cx="3381376" cy="4055081"/>
              <a:chOff x="3581400" y="904875"/>
              <a:chExt cx="3381376" cy="4055081"/>
            </a:xfrm>
          </p:grpSpPr>
          <p:cxnSp>
            <p:nvCxnSpPr>
              <p:cNvPr id="28" name="Straight Arrow Connector 27">
                <a:extLst>
                  <a:ext uri="{FF2B5EF4-FFF2-40B4-BE49-F238E27FC236}">
                    <a16:creationId xmlns:a16="http://schemas.microsoft.com/office/drawing/2014/main" id="{86B474AA-3935-31C5-04BF-8DADF4395B11}"/>
                  </a:ext>
                </a:extLst>
              </p:cNvPr>
              <p:cNvCxnSpPr/>
              <p:nvPr/>
            </p:nvCxnSpPr>
            <p:spPr>
              <a:xfrm>
                <a:off x="3581400" y="3124200"/>
                <a:ext cx="3352800" cy="0"/>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Text Box 4">
                <a:extLst>
                  <a:ext uri="{FF2B5EF4-FFF2-40B4-BE49-F238E27FC236}">
                    <a16:creationId xmlns:a16="http://schemas.microsoft.com/office/drawing/2014/main" id="{500CAAC8-E210-A016-8C81-438A11E95CFB}"/>
                  </a:ext>
                </a:extLst>
              </p:cNvPr>
              <p:cNvSpPr txBox="1">
                <a:spLocks noChangeArrowheads="1"/>
              </p:cNvSpPr>
              <p:nvPr/>
            </p:nvSpPr>
            <p:spPr bwMode="auto">
              <a:xfrm>
                <a:off x="4537377" y="4072761"/>
                <a:ext cx="1087503" cy="396439"/>
              </a:xfrm>
              <a:prstGeom prst="rect">
                <a:avLst/>
              </a:prstGeom>
              <a:noFill/>
              <a:ln w="12700"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l" eaLnBrk="1" hangingPunct="1">
                  <a:spcBef>
                    <a:spcPct val="50000"/>
                  </a:spcBef>
                </a:pPr>
                <a:r>
                  <a:rPr lang="en-US" altLang="en-US" sz="1800" b="0" dirty="0">
                    <a:latin typeface="+mj-lt"/>
                  </a:rPr>
                  <a:t>3-days</a:t>
                </a:r>
                <a:endParaRPr lang="en-US" altLang="en-US" sz="1800" b="0" dirty="0">
                  <a:solidFill>
                    <a:srgbClr val="FF0000"/>
                  </a:solidFill>
                  <a:latin typeface="+mj-lt"/>
                </a:endParaRPr>
              </a:p>
            </p:txBody>
          </p:sp>
          <p:sp>
            <p:nvSpPr>
              <p:cNvPr id="30" name="Text Box 4">
                <a:extLst>
                  <a:ext uri="{FF2B5EF4-FFF2-40B4-BE49-F238E27FC236}">
                    <a16:creationId xmlns:a16="http://schemas.microsoft.com/office/drawing/2014/main" id="{8857E18A-6B85-7975-F525-FC1D7BC49651}"/>
                  </a:ext>
                </a:extLst>
              </p:cNvPr>
              <p:cNvSpPr txBox="1">
                <a:spLocks noChangeArrowheads="1"/>
              </p:cNvSpPr>
              <p:nvPr/>
            </p:nvSpPr>
            <p:spPr bwMode="auto">
              <a:xfrm>
                <a:off x="3836215" y="3676321"/>
                <a:ext cx="1087503" cy="396439"/>
              </a:xfrm>
              <a:prstGeom prst="rect">
                <a:avLst/>
              </a:prstGeom>
              <a:noFill/>
              <a:ln w="12700"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l" eaLnBrk="1" hangingPunct="1">
                  <a:spcBef>
                    <a:spcPct val="50000"/>
                  </a:spcBef>
                </a:pPr>
                <a:r>
                  <a:rPr lang="en-US" altLang="en-US" sz="1800" b="0" dirty="0">
                    <a:latin typeface="+mj-lt"/>
                  </a:rPr>
                  <a:t>2-days</a:t>
                </a:r>
                <a:endParaRPr lang="en-US" altLang="en-US" sz="1800" b="0" dirty="0">
                  <a:solidFill>
                    <a:srgbClr val="FF0000"/>
                  </a:solidFill>
                  <a:latin typeface="+mj-lt"/>
                </a:endParaRPr>
              </a:p>
            </p:txBody>
          </p:sp>
          <p:sp>
            <p:nvSpPr>
              <p:cNvPr id="31" name="Text Box 4">
                <a:extLst>
                  <a:ext uri="{FF2B5EF4-FFF2-40B4-BE49-F238E27FC236}">
                    <a16:creationId xmlns:a16="http://schemas.microsoft.com/office/drawing/2014/main" id="{263AD6EF-689E-4FFE-5022-AECEA87CCFE5}"/>
                  </a:ext>
                </a:extLst>
              </p:cNvPr>
              <p:cNvSpPr txBox="1">
                <a:spLocks noChangeArrowheads="1"/>
              </p:cNvSpPr>
              <p:nvPr/>
            </p:nvSpPr>
            <p:spPr bwMode="auto">
              <a:xfrm>
                <a:off x="5962832" y="4563517"/>
                <a:ext cx="999944" cy="396439"/>
              </a:xfrm>
              <a:prstGeom prst="rect">
                <a:avLst/>
              </a:prstGeom>
              <a:noFill/>
              <a:ln w="12700" algn="ctr">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l" eaLnBrk="1" hangingPunct="1">
                  <a:spcBef>
                    <a:spcPct val="50000"/>
                  </a:spcBef>
                </a:pPr>
                <a:r>
                  <a:rPr lang="en-US" altLang="en-US" sz="1800" b="0" dirty="0">
                    <a:latin typeface="+mj-lt"/>
                  </a:rPr>
                  <a:t>5-days</a:t>
                </a:r>
                <a:endParaRPr lang="en-US" altLang="en-US" sz="1800" b="0" dirty="0">
                  <a:solidFill>
                    <a:srgbClr val="FF0000"/>
                  </a:solidFill>
                  <a:latin typeface="+mj-lt"/>
                </a:endParaRPr>
              </a:p>
            </p:txBody>
          </p:sp>
          <p:grpSp>
            <p:nvGrpSpPr>
              <p:cNvPr id="32" name="Group 31">
                <a:extLst>
                  <a:ext uri="{FF2B5EF4-FFF2-40B4-BE49-F238E27FC236}">
                    <a16:creationId xmlns:a16="http://schemas.microsoft.com/office/drawing/2014/main" id="{675A70FF-ACF7-665E-0F58-BF56BD882840}"/>
                  </a:ext>
                </a:extLst>
              </p:cNvPr>
              <p:cNvGrpSpPr/>
              <p:nvPr/>
            </p:nvGrpSpPr>
            <p:grpSpPr>
              <a:xfrm>
                <a:off x="4882568" y="904875"/>
                <a:ext cx="2004007" cy="4025384"/>
                <a:chOff x="4882568" y="863819"/>
                <a:chExt cx="2004007" cy="4025384"/>
              </a:xfrm>
            </p:grpSpPr>
            <p:cxnSp>
              <p:nvCxnSpPr>
                <p:cNvPr id="33" name="Straight Arrow Connector 32">
                  <a:extLst>
                    <a:ext uri="{FF2B5EF4-FFF2-40B4-BE49-F238E27FC236}">
                      <a16:creationId xmlns:a16="http://schemas.microsoft.com/office/drawing/2014/main" id="{66DDCB7D-2121-6BA9-0F96-665B4397D20F}"/>
                    </a:ext>
                  </a:extLst>
                </p:cNvPr>
                <p:cNvCxnSpPr>
                  <a:cxnSpLocks/>
                </p:cNvCxnSpPr>
                <p:nvPr/>
              </p:nvCxnSpPr>
              <p:spPr>
                <a:xfrm flipV="1">
                  <a:off x="4882568" y="863819"/>
                  <a:ext cx="28667" cy="3157578"/>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AEA85B74-8039-5554-BCF1-8233CC0BC203}"/>
                    </a:ext>
                  </a:extLst>
                </p:cNvPr>
                <p:cNvCxnSpPr>
                  <a:cxnSpLocks/>
                </p:cNvCxnSpPr>
                <p:nvPr/>
              </p:nvCxnSpPr>
              <p:spPr>
                <a:xfrm flipV="1">
                  <a:off x="5582382" y="882869"/>
                  <a:ext cx="0" cy="3493984"/>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8205B5A0-962E-9AEB-F3D8-5FF3ED0561DD}"/>
                    </a:ext>
                  </a:extLst>
                </p:cNvPr>
                <p:cNvCxnSpPr/>
                <p:nvPr/>
              </p:nvCxnSpPr>
              <p:spPr>
                <a:xfrm flipV="1">
                  <a:off x="6886575" y="882869"/>
                  <a:ext cx="0" cy="4006334"/>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grpSp>
        <p:nvGrpSpPr>
          <p:cNvPr id="37" name="Group 36">
            <a:extLst>
              <a:ext uri="{FF2B5EF4-FFF2-40B4-BE49-F238E27FC236}">
                <a16:creationId xmlns:a16="http://schemas.microsoft.com/office/drawing/2014/main" id="{9128121E-4C89-A7BE-72B6-1DA4D8F72208}"/>
              </a:ext>
            </a:extLst>
          </p:cNvPr>
          <p:cNvGrpSpPr/>
          <p:nvPr/>
        </p:nvGrpSpPr>
        <p:grpSpPr>
          <a:xfrm>
            <a:off x="32129" y="1477745"/>
            <a:ext cx="3766630" cy="2744149"/>
            <a:chOff x="152401" y="1295400"/>
            <a:chExt cx="5020436" cy="3657600"/>
          </a:xfrm>
        </p:grpSpPr>
        <p:pic>
          <p:nvPicPr>
            <p:cNvPr id="38" name="Picture 37">
              <a:extLst>
                <a:ext uri="{FF2B5EF4-FFF2-40B4-BE49-F238E27FC236}">
                  <a16:creationId xmlns:a16="http://schemas.microsoft.com/office/drawing/2014/main" id="{2C0F39C8-1BA8-427E-A99E-5F52A925D468}"/>
                </a:ext>
              </a:extLst>
            </p:cNvPr>
            <p:cNvPicPr/>
            <p:nvPr/>
          </p:nvPicPr>
          <p:blipFill rotWithShape="1">
            <a:blip r:embed="rId4"/>
            <a:srcRect r="5879" b="64410"/>
            <a:stretch/>
          </p:blipFill>
          <p:spPr>
            <a:xfrm>
              <a:off x="152401" y="1295400"/>
              <a:ext cx="5020436" cy="3657600"/>
            </a:xfrm>
            <a:prstGeom prst="rect">
              <a:avLst/>
            </a:prstGeom>
            <a:ln>
              <a:solidFill>
                <a:schemeClr val="tx1"/>
              </a:solidFill>
            </a:ln>
          </p:spPr>
        </p:pic>
        <p:cxnSp>
          <p:nvCxnSpPr>
            <p:cNvPr id="39" name="Straight Arrow Connector 38">
              <a:extLst>
                <a:ext uri="{FF2B5EF4-FFF2-40B4-BE49-F238E27FC236}">
                  <a16:creationId xmlns:a16="http://schemas.microsoft.com/office/drawing/2014/main" id="{3F4CA4A3-60E1-CFB1-890D-482154AAFB5B}"/>
                </a:ext>
              </a:extLst>
            </p:cNvPr>
            <p:cNvCxnSpPr/>
            <p:nvPr/>
          </p:nvCxnSpPr>
          <p:spPr>
            <a:xfrm flipV="1">
              <a:off x="2362200" y="1447800"/>
              <a:ext cx="11723" cy="3015734"/>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A1ACE23E-FE8C-FFE0-6613-A1C4719F6670}"/>
                </a:ext>
              </a:extLst>
            </p:cNvPr>
            <p:cNvCxnSpPr/>
            <p:nvPr/>
          </p:nvCxnSpPr>
          <p:spPr>
            <a:xfrm flipV="1">
              <a:off x="3776652" y="1447800"/>
              <a:ext cx="11723" cy="3015734"/>
            </a:xfrm>
            <a:prstGeom prst="straightConnector1">
              <a:avLst/>
            </a:prstGeom>
            <a:ln w="444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1" name="Text Box 4">
            <a:extLst>
              <a:ext uri="{FF2B5EF4-FFF2-40B4-BE49-F238E27FC236}">
                <a16:creationId xmlns:a16="http://schemas.microsoft.com/office/drawing/2014/main" id="{C4C24576-9D0A-5D04-5BA3-64B620D2CE17}"/>
              </a:ext>
            </a:extLst>
          </p:cNvPr>
          <p:cNvSpPr txBox="1">
            <a:spLocks noChangeArrowheads="1"/>
          </p:cNvSpPr>
          <p:nvPr/>
        </p:nvSpPr>
        <p:spPr bwMode="auto">
          <a:xfrm>
            <a:off x="806530" y="4525479"/>
            <a:ext cx="285107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wrap="square">
            <a:spAutoFit/>
          </a:bodyPr>
          <a:lstStyle>
            <a:lvl1pPr eaLnBrk="0" hangingPunct="0">
              <a:defRPr sz="2400" b="1">
                <a:solidFill>
                  <a:schemeClr val="tx1"/>
                </a:solidFill>
                <a:latin typeface="Garamond" panose="02020404030301010803" pitchFamily="18" charset="0"/>
              </a:defRPr>
            </a:lvl1pPr>
            <a:lvl2pPr marL="742950" indent="-285750" eaLnBrk="0" hangingPunct="0">
              <a:defRPr sz="2400" b="1">
                <a:solidFill>
                  <a:schemeClr val="tx1"/>
                </a:solidFill>
                <a:latin typeface="Garamond" panose="02020404030301010803" pitchFamily="18" charset="0"/>
              </a:defRPr>
            </a:lvl2pPr>
            <a:lvl3pPr marL="1143000" indent="-228600" eaLnBrk="0" hangingPunct="0">
              <a:defRPr sz="2400" b="1">
                <a:solidFill>
                  <a:schemeClr val="tx1"/>
                </a:solidFill>
                <a:latin typeface="Garamond" panose="02020404030301010803" pitchFamily="18" charset="0"/>
              </a:defRPr>
            </a:lvl3pPr>
            <a:lvl4pPr marL="1600200" indent="-228600" eaLnBrk="0" hangingPunct="0">
              <a:defRPr sz="2400" b="1">
                <a:solidFill>
                  <a:schemeClr val="tx1"/>
                </a:solidFill>
                <a:latin typeface="Garamond" panose="02020404030301010803" pitchFamily="18" charset="0"/>
              </a:defRPr>
            </a:lvl4pPr>
            <a:lvl5pPr marL="2057400" indent="-228600" eaLnBrk="0" hangingPunct="0">
              <a:defRPr sz="2400" b="1">
                <a:solidFill>
                  <a:schemeClr val="tx1"/>
                </a:solidFill>
                <a:latin typeface="Garamond" panose="02020404030301010803" pitchFamily="18" charset="0"/>
              </a:defRPr>
            </a:lvl5pPr>
            <a:lvl6pPr marL="2514600" indent="-228600" algn="ctr" eaLnBrk="0" fontAlgn="base" hangingPunct="0">
              <a:spcBef>
                <a:spcPct val="0"/>
              </a:spcBef>
              <a:spcAft>
                <a:spcPct val="0"/>
              </a:spcAft>
              <a:defRPr sz="2400" b="1">
                <a:solidFill>
                  <a:schemeClr val="tx1"/>
                </a:solidFill>
                <a:latin typeface="Garamond" panose="02020404030301010803" pitchFamily="18" charset="0"/>
              </a:defRPr>
            </a:lvl6pPr>
            <a:lvl7pPr marL="2971800" indent="-228600" algn="ctr" eaLnBrk="0" fontAlgn="base" hangingPunct="0">
              <a:spcBef>
                <a:spcPct val="0"/>
              </a:spcBef>
              <a:spcAft>
                <a:spcPct val="0"/>
              </a:spcAft>
              <a:defRPr sz="2400" b="1">
                <a:solidFill>
                  <a:schemeClr val="tx1"/>
                </a:solidFill>
                <a:latin typeface="Garamond" panose="02020404030301010803" pitchFamily="18" charset="0"/>
              </a:defRPr>
            </a:lvl7pPr>
            <a:lvl8pPr marL="3429000" indent="-228600" algn="ctr" eaLnBrk="0" fontAlgn="base" hangingPunct="0">
              <a:spcBef>
                <a:spcPct val="0"/>
              </a:spcBef>
              <a:spcAft>
                <a:spcPct val="0"/>
              </a:spcAft>
              <a:defRPr sz="2400" b="1">
                <a:solidFill>
                  <a:schemeClr val="tx1"/>
                </a:solidFill>
                <a:latin typeface="Garamond" panose="02020404030301010803" pitchFamily="18" charset="0"/>
              </a:defRPr>
            </a:lvl8pPr>
            <a:lvl9pPr marL="3886200" indent="-228600" algn="ctr" eaLnBrk="0" fontAlgn="base" hangingPunct="0">
              <a:spcBef>
                <a:spcPct val="0"/>
              </a:spcBef>
              <a:spcAft>
                <a:spcPct val="0"/>
              </a:spcAft>
              <a:defRPr sz="2400" b="1">
                <a:solidFill>
                  <a:schemeClr val="tx1"/>
                </a:solidFill>
                <a:latin typeface="Garamond" panose="02020404030301010803" pitchFamily="18" charset="0"/>
              </a:defRPr>
            </a:lvl9pPr>
          </a:lstStyle>
          <a:p>
            <a:pPr algn="l" eaLnBrk="1" hangingPunct="1">
              <a:spcBef>
                <a:spcPct val="50000"/>
              </a:spcBef>
            </a:pPr>
            <a:r>
              <a:rPr lang="en-US" altLang="en-US" sz="1800" b="0" dirty="0">
                <a:latin typeface="+mj-lt"/>
              </a:rPr>
              <a:t>Maximum 24-hour precipitation from PMP - begin countdown from this point</a:t>
            </a:r>
            <a:endParaRPr lang="en-US" altLang="en-US" sz="1800" b="0" dirty="0">
              <a:solidFill>
                <a:srgbClr val="FF0000"/>
              </a:solidFill>
              <a:latin typeface="+mj-lt"/>
            </a:endParaRPr>
          </a:p>
        </p:txBody>
      </p:sp>
      <p:sp>
        <p:nvSpPr>
          <p:cNvPr id="44" name="Left Brace 43">
            <a:extLst>
              <a:ext uri="{FF2B5EF4-FFF2-40B4-BE49-F238E27FC236}">
                <a16:creationId xmlns:a16="http://schemas.microsoft.com/office/drawing/2014/main" id="{D3EE43E9-5B38-E86D-704C-16CAB2170C90}"/>
              </a:ext>
            </a:extLst>
          </p:cNvPr>
          <p:cNvSpPr/>
          <p:nvPr/>
        </p:nvSpPr>
        <p:spPr>
          <a:xfrm rot="16200000">
            <a:off x="1972350" y="3590035"/>
            <a:ext cx="474164" cy="1066063"/>
          </a:xfrm>
          <a:prstGeom prst="leftBrace">
            <a:avLst>
              <a:gd name="adj1" fmla="val 8333"/>
              <a:gd name="adj2" fmla="val 51893"/>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8" name="Straight Arrow Connector 47">
            <a:extLst>
              <a:ext uri="{FF2B5EF4-FFF2-40B4-BE49-F238E27FC236}">
                <a16:creationId xmlns:a16="http://schemas.microsoft.com/office/drawing/2014/main" id="{ED38DD88-2751-32D6-DD1E-B4E73E322C64}"/>
              </a:ext>
            </a:extLst>
          </p:cNvPr>
          <p:cNvCxnSpPr>
            <a:cxnSpLocks/>
          </p:cNvCxnSpPr>
          <p:nvPr/>
        </p:nvCxnSpPr>
        <p:spPr>
          <a:xfrm>
            <a:off x="2874272" y="1676400"/>
            <a:ext cx="2747099" cy="147849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95958599"/>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7594</TotalTime>
  <Words>1544</Words>
  <Application>Microsoft Office PowerPoint</Application>
  <PresentationFormat>On-screen Show (4:3)</PresentationFormat>
  <Paragraphs>150</Paragraphs>
  <Slides>21</Slides>
  <Notes>19</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21</vt:i4>
      </vt:variant>
    </vt:vector>
  </HeadingPairs>
  <TitlesOfParts>
    <vt:vector size="30" baseType="lpstr">
      <vt:lpstr>Arial</vt:lpstr>
      <vt:lpstr>Calibri</vt:lpstr>
      <vt:lpstr>Cambria Math</vt:lpstr>
      <vt:lpstr>Garamond</vt:lpstr>
      <vt:lpstr>Times New Roman</vt:lpstr>
      <vt:lpstr>Wingdings</vt:lpstr>
      <vt:lpstr>Wingdings 3</vt:lpstr>
      <vt:lpstr>Default Design</vt:lpstr>
      <vt:lpstr>Custom Design</vt:lpstr>
      <vt:lpstr>Routing the PMF Hydrograph through a Reservoir Model to Compute the Peak Reservoir Stage</vt:lpstr>
      <vt:lpstr>Outline</vt:lpstr>
      <vt:lpstr>Routing the PMF using a Model</vt:lpstr>
      <vt:lpstr>Reservoir Element in HEC-HMS</vt:lpstr>
      <vt:lpstr>PMF Reservoir Routing in HMS</vt:lpstr>
      <vt:lpstr>Routing the PMF using a Model</vt:lpstr>
      <vt:lpstr>Model Assumptions for PMF Simulation</vt:lpstr>
      <vt:lpstr>Initial Reservoir Storage for PMF</vt:lpstr>
      <vt:lpstr>PowerPoint Presentation</vt:lpstr>
      <vt:lpstr>PowerPoint Presentation</vt:lpstr>
      <vt:lpstr>Historical Information Supporting Duration between Antecedent Storm and PMF</vt:lpstr>
      <vt:lpstr>Historical Information Supporting Duration between Antecedent Storm and PMF</vt:lpstr>
      <vt:lpstr>Model Assumptions for PMF Simulation</vt:lpstr>
      <vt:lpstr>Case Study – Jadwin Dam</vt:lpstr>
      <vt:lpstr>Case Study – Jadwin Dam</vt:lpstr>
      <vt:lpstr>PMF Sensitivity Parameters</vt:lpstr>
      <vt:lpstr>PMF Sensitivity Matrix</vt:lpstr>
      <vt:lpstr>PMF Sensitivity Range of Outcomes</vt:lpstr>
      <vt:lpstr>Estimating Hydrologic Capacity</vt:lpstr>
      <vt:lpstr>Overtopping Duration</vt:lpstr>
      <vt:lpstr>Results from PMF Analysis</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b6imemb6</dc:creator>
  <cp:lastModifiedBy>Coe, Lauren A CIV USARMY CESPL (USA)</cp:lastModifiedBy>
  <cp:revision>588</cp:revision>
  <cp:lastPrinted>2017-07-03T21:22:41Z</cp:lastPrinted>
  <dcterms:created xsi:type="dcterms:W3CDTF">2009-05-21T17:19:18Z</dcterms:created>
  <dcterms:modified xsi:type="dcterms:W3CDTF">2024-03-01T04:19:20Z</dcterms:modified>
</cp:coreProperties>
</file>