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254" r:id="rId4"/>
    <p:sldMasterId id="2147484272" r:id="rId5"/>
    <p:sldMasterId id="2147483685" r:id="rId6"/>
    <p:sldMasterId id="2147483788" r:id="rId7"/>
    <p:sldMasterId id="2147484227" r:id="rId8"/>
  </p:sldMasterIdLst>
  <p:notesMasterIdLst>
    <p:notesMasterId r:id="rId35"/>
  </p:notesMasterIdLst>
  <p:handoutMasterIdLst>
    <p:handoutMasterId r:id="rId36"/>
  </p:handoutMasterIdLst>
  <p:sldIdLst>
    <p:sldId id="432" r:id="rId9"/>
    <p:sldId id="438" r:id="rId10"/>
    <p:sldId id="440" r:id="rId11"/>
    <p:sldId id="439" r:id="rId12"/>
    <p:sldId id="467" r:id="rId13"/>
    <p:sldId id="441" r:id="rId14"/>
    <p:sldId id="465" r:id="rId15"/>
    <p:sldId id="445" r:id="rId16"/>
    <p:sldId id="446" r:id="rId17"/>
    <p:sldId id="447" r:id="rId18"/>
    <p:sldId id="455" r:id="rId19"/>
    <p:sldId id="442" r:id="rId20"/>
    <p:sldId id="443" r:id="rId21"/>
    <p:sldId id="444" r:id="rId22"/>
    <p:sldId id="452" r:id="rId23"/>
    <p:sldId id="453" r:id="rId24"/>
    <p:sldId id="454" r:id="rId25"/>
    <p:sldId id="458" r:id="rId26"/>
    <p:sldId id="459" r:id="rId27"/>
    <p:sldId id="463" r:id="rId28"/>
    <p:sldId id="464" r:id="rId29"/>
    <p:sldId id="456" r:id="rId30"/>
    <p:sldId id="457" r:id="rId31"/>
    <p:sldId id="448" r:id="rId32"/>
    <p:sldId id="451" r:id="rId33"/>
    <p:sldId id="466" r:id="rId34"/>
  </p:sldIdLst>
  <p:sldSz cx="9144000" cy="6858000" type="screen4x3"/>
  <p:notesSz cx="7010400" cy="9296400"/>
  <p:custDataLst>
    <p:tags r:id="rId37"/>
  </p:custDataLst>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528">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00CC00"/>
    <a:srgbClr val="008000"/>
    <a:srgbClr val="566B60"/>
    <a:srgbClr val="4D6056"/>
    <a:srgbClr val="FFFF99"/>
    <a:srgbClr val="6E8778"/>
    <a:srgbClr val="033C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78556" autoAdjust="0"/>
  </p:normalViewPr>
  <p:slideViewPr>
    <p:cSldViewPr>
      <p:cViewPr varScale="1">
        <p:scale>
          <a:sx n="77" d="100"/>
          <a:sy n="77" d="100"/>
        </p:scale>
        <p:origin x="1555" y="67"/>
      </p:cViewPr>
      <p:guideLst>
        <p:guide orient="horz" pos="528"/>
        <p:guide pos="2880"/>
      </p:guideLst>
    </p:cSldViewPr>
  </p:slideViewPr>
  <p:notesTextViewPr>
    <p:cViewPr>
      <p:scale>
        <a:sx n="100" d="100"/>
        <a:sy n="100" d="100"/>
      </p:scale>
      <p:origin x="0" y="0"/>
    </p:cViewPr>
  </p:notesTextViewPr>
  <p:sorterViewPr>
    <p:cViewPr>
      <p:scale>
        <a:sx n="76" d="100"/>
        <a:sy n="76" d="100"/>
      </p:scale>
      <p:origin x="0" y="0"/>
    </p:cViewPr>
  </p:sorterViewPr>
  <p:notesViewPr>
    <p:cSldViewPr>
      <p:cViewPr varScale="1">
        <p:scale>
          <a:sx n="84" d="100"/>
          <a:sy n="84" d="100"/>
        </p:scale>
        <p:origin x="-3768"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viewProps" Target="viewProps.xml"/><Relationship Id="rId21" Type="http://schemas.openxmlformats.org/officeDocument/2006/relationships/slide" Target="slides/slide13.xml"/><Relationship Id="rId34" Type="http://schemas.openxmlformats.org/officeDocument/2006/relationships/slide" Target="slides/slide26.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notesMaster" Target="notesMasters/notes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628" cy="464184"/>
          </a:xfrm>
          <a:prstGeom prst="rect">
            <a:avLst/>
          </a:prstGeom>
        </p:spPr>
        <p:txBody>
          <a:bodyPr vert="horz" lIns="93170" tIns="46585" rIns="93170" bIns="46585" rtlCol="0"/>
          <a:lstStyle>
            <a:lvl1pPr algn="l">
              <a:defRPr sz="1200">
                <a:latin typeface="Arial" charset="0"/>
                <a:ea typeface="+mn-ea"/>
                <a:cs typeface="+mn-cs"/>
              </a:defRPr>
            </a:lvl1pPr>
          </a:lstStyle>
          <a:p>
            <a:pPr>
              <a:defRPr/>
            </a:pPr>
            <a:endParaRPr lang="en-US"/>
          </a:p>
        </p:txBody>
      </p:sp>
      <p:sp>
        <p:nvSpPr>
          <p:cNvPr id="3" name="Date Placeholder 2"/>
          <p:cNvSpPr>
            <a:spLocks noGrp="1"/>
          </p:cNvSpPr>
          <p:nvPr>
            <p:ph type="dt" sz="quarter" idx="1"/>
          </p:nvPr>
        </p:nvSpPr>
        <p:spPr>
          <a:xfrm>
            <a:off x="3971183" y="0"/>
            <a:ext cx="3037628" cy="464184"/>
          </a:xfrm>
          <a:prstGeom prst="rect">
            <a:avLst/>
          </a:prstGeom>
        </p:spPr>
        <p:txBody>
          <a:bodyPr vert="horz" wrap="square" lIns="93170" tIns="46585" rIns="93170" bIns="46585" numCol="1" anchor="t" anchorCtr="0" compatLnSpc="1">
            <a:prstTxWarp prst="textNoShape">
              <a:avLst/>
            </a:prstTxWarp>
          </a:bodyPr>
          <a:lstStyle>
            <a:lvl1pPr algn="r">
              <a:defRPr sz="1200">
                <a:latin typeface="Arial" pitchFamily="34" charset="0"/>
              </a:defRPr>
            </a:lvl1pPr>
          </a:lstStyle>
          <a:p>
            <a:pPr>
              <a:defRPr/>
            </a:pPr>
            <a:fld id="{BD92116E-A750-434A-AAD4-C589AC133ED4}" type="datetime1">
              <a:rPr lang="en-US"/>
              <a:pPr>
                <a:defRPr/>
              </a:pPr>
              <a:t>6/24/2024</a:t>
            </a:fld>
            <a:endParaRPr lang="en-US"/>
          </a:p>
        </p:txBody>
      </p:sp>
      <p:sp>
        <p:nvSpPr>
          <p:cNvPr id="4" name="Footer Placeholder 3"/>
          <p:cNvSpPr>
            <a:spLocks noGrp="1"/>
          </p:cNvSpPr>
          <p:nvPr>
            <p:ph type="ftr" sz="quarter" idx="2"/>
          </p:nvPr>
        </p:nvSpPr>
        <p:spPr>
          <a:xfrm>
            <a:off x="1" y="8830628"/>
            <a:ext cx="3037628" cy="464184"/>
          </a:xfrm>
          <a:prstGeom prst="rect">
            <a:avLst/>
          </a:prstGeom>
        </p:spPr>
        <p:txBody>
          <a:bodyPr vert="horz" lIns="93170" tIns="46585" rIns="93170" bIns="46585" rtlCol="0" anchor="b"/>
          <a:lstStyle>
            <a:lvl1pPr algn="l">
              <a:defRPr sz="1200">
                <a:latin typeface="Arial" charset="0"/>
                <a:ea typeface="+mn-ea"/>
                <a:cs typeface="+mn-cs"/>
              </a:defRPr>
            </a:lvl1pPr>
          </a:lstStyle>
          <a:p>
            <a:pPr>
              <a:defRPr/>
            </a:pPr>
            <a:endParaRPr lang="en-US"/>
          </a:p>
        </p:txBody>
      </p:sp>
      <p:sp>
        <p:nvSpPr>
          <p:cNvPr id="5" name="Slide Number Placeholder 4"/>
          <p:cNvSpPr>
            <a:spLocks noGrp="1"/>
          </p:cNvSpPr>
          <p:nvPr>
            <p:ph type="sldNum" sz="quarter" idx="3"/>
          </p:nvPr>
        </p:nvSpPr>
        <p:spPr>
          <a:xfrm>
            <a:off x="3971183" y="8830628"/>
            <a:ext cx="3037628" cy="464184"/>
          </a:xfrm>
          <a:prstGeom prst="rect">
            <a:avLst/>
          </a:prstGeom>
        </p:spPr>
        <p:txBody>
          <a:bodyPr vert="horz" wrap="square" lIns="93170" tIns="46585" rIns="93170" bIns="46585" numCol="1" anchor="b" anchorCtr="0" compatLnSpc="1">
            <a:prstTxWarp prst="textNoShape">
              <a:avLst/>
            </a:prstTxWarp>
          </a:bodyPr>
          <a:lstStyle>
            <a:lvl1pPr algn="r">
              <a:defRPr sz="1200">
                <a:latin typeface="Arial" pitchFamily="34" charset="0"/>
              </a:defRPr>
            </a:lvl1pPr>
          </a:lstStyle>
          <a:p>
            <a:pPr>
              <a:defRPr/>
            </a:pPr>
            <a:fld id="{A932BA99-EECF-457A-85C9-EB12849230FA}" type="slidenum">
              <a:rPr lang="en-US"/>
              <a:pPr>
                <a:defRPr/>
              </a:pPr>
              <a:t>‹#›</a:t>
            </a:fld>
            <a:endParaRPr lang="en-US"/>
          </a:p>
        </p:txBody>
      </p:sp>
    </p:spTree>
    <p:extLst>
      <p:ext uri="{BB962C8B-B14F-4D97-AF65-F5344CB8AC3E}">
        <p14:creationId xmlns:p14="http://schemas.microsoft.com/office/powerpoint/2010/main" val="8400723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628" cy="464184"/>
          </a:xfrm>
          <a:prstGeom prst="rect">
            <a:avLst/>
          </a:prstGeom>
        </p:spPr>
        <p:txBody>
          <a:bodyPr vert="horz" lIns="93170" tIns="46585" rIns="93170" bIns="46585" rtlCol="0"/>
          <a:lstStyle>
            <a:lvl1pPr algn="l">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971183" y="0"/>
            <a:ext cx="3037628" cy="464184"/>
          </a:xfrm>
          <a:prstGeom prst="rect">
            <a:avLst/>
          </a:prstGeom>
        </p:spPr>
        <p:txBody>
          <a:bodyPr vert="horz" wrap="square" lIns="93170" tIns="46585" rIns="93170" bIns="46585" numCol="1" anchor="t" anchorCtr="0" compatLnSpc="1">
            <a:prstTxWarp prst="textNoShape">
              <a:avLst/>
            </a:prstTxWarp>
          </a:bodyPr>
          <a:lstStyle>
            <a:lvl1pPr algn="r">
              <a:defRPr sz="1200">
                <a:latin typeface="Arial" pitchFamily="34" charset="0"/>
              </a:defRPr>
            </a:lvl1pPr>
          </a:lstStyle>
          <a:p>
            <a:pPr>
              <a:defRPr/>
            </a:pPr>
            <a:fld id="{A166277A-EC4F-473F-AC0F-5D95D377069D}" type="datetime1">
              <a:rPr lang="en-US"/>
              <a:pPr>
                <a:defRPr/>
              </a:pPr>
              <a:t>6/24/2024</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0" tIns="46585" rIns="93170" bIns="46585" rtlCol="0" anchor="ctr"/>
          <a:lstStyle/>
          <a:p>
            <a:pPr lvl="0"/>
            <a:endParaRPr lang="en-US" noProof="0"/>
          </a:p>
        </p:txBody>
      </p:sp>
      <p:sp>
        <p:nvSpPr>
          <p:cNvPr id="5" name="Notes Placeholder 4"/>
          <p:cNvSpPr>
            <a:spLocks noGrp="1"/>
          </p:cNvSpPr>
          <p:nvPr>
            <p:ph type="body" sz="quarter" idx="3"/>
          </p:nvPr>
        </p:nvSpPr>
        <p:spPr>
          <a:xfrm>
            <a:off x="701359" y="4416109"/>
            <a:ext cx="5607684" cy="4182426"/>
          </a:xfrm>
          <a:prstGeom prst="rect">
            <a:avLst/>
          </a:prstGeom>
        </p:spPr>
        <p:txBody>
          <a:bodyPr vert="horz" lIns="93170" tIns="46585" rIns="93170" bIns="46585"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8830628"/>
            <a:ext cx="3037628" cy="464184"/>
          </a:xfrm>
          <a:prstGeom prst="rect">
            <a:avLst/>
          </a:prstGeom>
        </p:spPr>
        <p:txBody>
          <a:bodyPr vert="horz" lIns="93170" tIns="46585" rIns="93170" bIns="46585" rtlCol="0" anchor="b"/>
          <a:lstStyle>
            <a:lvl1pPr algn="l">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971183" y="8830628"/>
            <a:ext cx="3037628" cy="464184"/>
          </a:xfrm>
          <a:prstGeom prst="rect">
            <a:avLst/>
          </a:prstGeom>
        </p:spPr>
        <p:txBody>
          <a:bodyPr vert="horz" wrap="square" lIns="93170" tIns="46585" rIns="93170" bIns="46585" numCol="1" anchor="b" anchorCtr="0" compatLnSpc="1">
            <a:prstTxWarp prst="textNoShape">
              <a:avLst/>
            </a:prstTxWarp>
          </a:bodyPr>
          <a:lstStyle>
            <a:lvl1pPr algn="r">
              <a:defRPr sz="1200">
                <a:latin typeface="Arial" pitchFamily="34" charset="0"/>
              </a:defRPr>
            </a:lvl1pPr>
          </a:lstStyle>
          <a:p>
            <a:pPr>
              <a:defRPr/>
            </a:pPr>
            <a:fld id="{9A1C1C5F-81C3-4F44-94A6-177A5B5A4599}" type="slidenum">
              <a:rPr lang="en-US"/>
              <a:pPr>
                <a:defRPr/>
              </a:pPr>
              <a:t>‹#›</a:t>
            </a:fld>
            <a:endParaRPr lang="en-US"/>
          </a:p>
        </p:txBody>
      </p:sp>
    </p:spTree>
    <p:extLst>
      <p:ext uri="{BB962C8B-B14F-4D97-AF65-F5344CB8AC3E}">
        <p14:creationId xmlns:p14="http://schemas.microsoft.com/office/powerpoint/2010/main" val="7483390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1</a:t>
            </a:fld>
            <a:endParaRPr lang="en-US"/>
          </a:p>
        </p:txBody>
      </p:sp>
    </p:spTree>
    <p:extLst>
      <p:ext uri="{BB962C8B-B14F-4D97-AF65-F5344CB8AC3E}">
        <p14:creationId xmlns:p14="http://schemas.microsoft.com/office/powerpoint/2010/main" val="37961767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11</a:t>
            </a:fld>
            <a:endParaRPr lang="en-US"/>
          </a:p>
        </p:txBody>
      </p:sp>
    </p:spTree>
    <p:extLst>
      <p:ext uri="{BB962C8B-B14F-4D97-AF65-F5344CB8AC3E}">
        <p14:creationId xmlns:p14="http://schemas.microsoft.com/office/powerpoint/2010/main" val="376131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eriod"/>
            </a:pPr>
            <a:r>
              <a:rPr lang="en-US" sz="1200" dirty="0"/>
              <a:t>Canopy storage </a:t>
            </a:r>
          </a:p>
          <a:p>
            <a:pPr marL="457200" indent="-457200">
              <a:buFont typeface="+mj-lt"/>
              <a:buAutoNum type="arabicPeriod"/>
            </a:pPr>
            <a:r>
              <a:rPr lang="en-US" sz="1200" dirty="0"/>
              <a:t>Surface depressions (optional)</a:t>
            </a:r>
          </a:p>
          <a:p>
            <a:pPr marL="457200" indent="-457200">
              <a:buFont typeface="+mj-lt"/>
              <a:buAutoNum type="arabicPeriod"/>
            </a:pPr>
            <a:r>
              <a:rPr lang="en-US" sz="1200" dirty="0"/>
              <a:t>Infiltrate to soil storage</a:t>
            </a:r>
          </a:p>
          <a:p>
            <a:pPr marL="457200" indent="-457200">
              <a:buFont typeface="+mj-lt"/>
              <a:buAutoNum type="arabicPeriod"/>
            </a:pPr>
            <a:r>
              <a:rPr lang="en-US" sz="1200" dirty="0"/>
              <a:t>ET from Upper Zone </a:t>
            </a:r>
          </a:p>
          <a:p>
            <a:pPr marL="457200" indent="-457200">
              <a:buFont typeface="+mj-lt"/>
              <a:buAutoNum type="arabicPeriod"/>
            </a:pPr>
            <a:r>
              <a:rPr lang="en-US" sz="1200" dirty="0"/>
              <a:t>ET from Tension Storage</a:t>
            </a:r>
          </a:p>
          <a:p>
            <a:pPr marL="457200" indent="-457200">
              <a:buFont typeface="+mj-lt"/>
              <a:buAutoNum type="arabicPeriod"/>
            </a:pPr>
            <a:r>
              <a:rPr lang="en-US" sz="1200" dirty="0"/>
              <a:t>Soil Moisture &gt; Tension Storage </a:t>
            </a:r>
            <a:r>
              <a:rPr lang="en-US" sz="1200" dirty="0">
                <a:sym typeface="Wingdings" panose="05000000000000000000" pitchFamily="2" charset="2"/>
              </a:rPr>
              <a:t> </a:t>
            </a:r>
            <a:r>
              <a:rPr lang="en-US" sz="1200" dirty="0"/>
              <a:t>Percolation to GW1</a:t>
            </a:r>
          </a:p>
          <a:p>
            <a:pPr marL="457200" indent="-457200">
              <a:buFont typeface="+mj-lt"/>
              <a:buAutoNum type="arabicPeriod"/>
            </a:pPr>
            <a:r>
              <a:rPr lang="en-US" sz="1200" dirty="0"/>
              <a:t>GW1 to GW 2 or Baseflow</a:t>
            </a:r>
          </a:p>
          <a:p>
            <a:pPr marL="457200" indent="-457200">
              <a:buFont typeface="+mj-lt"/>
              <a:buAutoNum type="arabicPeriod"/>
            </a:pPr>
            <a:r>
              <a:rPr lang="en-US" sz="1200" dirty="0"/>
              <a:t>GW2 to Aquifer or Baseflow</a:t>
            </a:r>
          </a:p>
          <a:p>
            <a:pPr marL="457200" indent="-457200">
              <a:buFont typeface="+mj-lt"/>
              <a:buAutoNum type="arabicPeriod"/>
            </a:pPr>
            <a:r>
              <a:rPr lang="en-US" sz="1200" dirty="0"/>
              <a:t>Precipitation rate &gt; infiltration rate </a:t>
            </a:r>
            <a:r>
              <a:rPr lang="en-US" sz="1200" b="1" dirty="0">
                <a:sym typeface="Wingdings" panose="05000000000000000000" pitchFamily="2" charset="2"/>
              </a:rPr>
              <a:t>direct runoff</a:t>
            </a: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12</a:t>
            </a:fld>
            <a:endParaRPr lang="en-US"/>
          </a:p>
        </p:txBody>
      </p:sp>
    </p:spTree>
    <p:extLst>
      <p:ext uri="{BB962C8B-B14F-4D97-AF65-F5344CB8AC3E}">
        <p14:creationId xmlns:p14="http://schemas.microsoft.com/office/powerpoint/2010/main" val="715130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13</a:t>
            </a:fld>
            <a:endParaRPr lang="en-US"/>
          </a:p>
        </p:txBody>
      </p:sp>
    </p:spTree>
    <p:extLst>
      <p:ext uri="{BB962C8B-B14F-4D97-AF65-F5344CB8AC3E}">
        <p14:creationId xmlns:p14="http://schemas.microsoft.com/office/powerpoint/2010/main" val="832317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l"/>
            <a:r>
              <a:rPr lang="en-US" b="0" i="0" dirty="0">
                <a:solidFill>
                  <a:srgbClr val="172B4D"/>
                </a:solidFill>
                <a:effectLst/>
                <a:latin typeface="-apple-system"/>
              </a:rPr>
              <a:t>The </a:t>
            </a:r>
            <a:r>
              <a:rPr lang="en-US" b="1" i="0" dirty="0">
                <a:solidFill>
                  <a:srgbClr val="172B4D"/>
                </a:solidFill>
                <a:effectLst/>
                <a:latin typeface="-apple-system"/>
              </a:rPr>
              <a:t>Maximum Infiltration Rate</a:t>
            </a:r>
            <a:r>
              <a:rPr lang="en-US" b="0" i="0" dirty="0">
                <a:solidFill>
                  <a:srgbClr val="172B4D"/>
                </a:solidFill>
                <a:effectLst/>
                <a:latin typeface="-apple-system"/>
              </a:rPr>
              <a:t> sets the upper bound on infiltration from the surface storage into the soil. This is the upper bound on infiltration; the actual infiltration in a particular time interval is a linear function of the surface and soil storage, if a Surface Method is selected. Without a selected Surface Method, water will always infiltrate at the maximum rate.</a:t>
            </a:r>
            <a:endParaRPr lang="en-US" b="1" i="0" dirty="0">
              <a:solidFill>
                <a:srgbClr val="172B4D"/>
              </a:solidFill>
              <a:effectLst/>
              <a:latin typeface="-apple-system"/>
            </a:endParaRPr>
          </a:p>
          <a:p>
            <a:pPr algn="l"/>
            <a:r>
              <a:rPr lang="en-US" b="1" i="0" dirty="0">
                <a:solidFill>
                  <a:srgbClr val="172B4D"/>
                </a:solidFill>
                <a:effectLst/>
                <a:latin typeface="-apple-system"/>
              </a:rPr>
              <a:t>Soil Storage</a:t>
            </a:r>
            <a:r>
              <a:rPr lang="en-US" b="0" i="0" dirty="0">
                <a:solidFill>
                  <a:srgbClr val="172B4D"/>
                </a:solidFill>
                <a:effectLst/>
                <a:latin typeface="-apple-system"/>
              </a:rPr>
              <a:t> represents the total storage available in the soil layer. It may be zero if you wish to eliminate soil calculations and pass infiltrated water directly to groundwater.</a:t>
            </a:r>
          </a:p>
          <a:p>
            <a:pPr algn="l"/>
            <a:r>
              <a:rPr lang="en-US" b="1" i="0" dirty="0">
                <a:solidFill>
                  <a:srgbClr val="172B4D"/>
                </a:solidFill>
                <a:effectLst/>
                <a:latin typeface="-apple-system"/>
              </a:rPr>
              <a:t>Tension Storage</a:t>
            </a:r>
            <a:r>
              <a:rPr lang="en-US" b="0" i="0" dirty="0">
                <a:solidFill>
                  <a:srgbClr val="172B4D"/>
                </a:solidFill>
                <a:effectLst/>
                <a:latin typeface="-apple-system"/>
              </a:rPr>
              <a:t> specifies the amount of water storage in the soil that does not drain under the affects of gravity. Percolation from the soil layer to the upper groundwater layer will occur whenever the current soil storage exceeds the tension storage. Water in tension storage is only removed by evapotranspiration. By definition, tension storage must be less that soil storage.</a:t>
            </a:r>
          </a:p>
          <a:p>
            <a:endParaRPr lang="en-US" dirty="0"/>
          </a:p>
          <a:p>
            <a:endParaRPr lang="en-US" dirty="0"/>
          </a:p>
          <a:p>
            <a:r>
              <a:rPr lang="en-US" dirty="0"/>
              <a:t>I = infiltration</a:t>
            </a:r>
            <a:endParaRPr lang="en-US" baseline="-25000" dirty="0"/>
          </a:p>
          <a:p>
            <a:r>
              <a:rPr lang="en-US" baseline="0" dirty="0"/>
              <a:t>I</a:t>
            </a:r>
            <a:r>
              <a:rPr lang="en-US" baseline="-25000" dirty="0"/>
              <a:t>max</a:t>
            </a:r>
            <a:r>
              <a:rPr lang="en-US" baseline="0" dirty="0"/>
              <a:t> = maximum infiltration</a:t>
            </a:r>
          </a:p>
          <a:p>
            <a:r>
              <a:rPr lang="en-US" baseline="0" dirty="0" err="1"/>
              <a:t>S</a:t>
            </a:r>
            <a:r>
              <a:rPr lang="en-US" baseline="30000" dirty="0" err="1"/>
              <a:t>surf</a:t>
            </a:r>
            <a:r>
              <a:rPr lang="en-US" baseline="0" dirty="0"/>
              <a:t> = surface storage</a:t>
            </a:r>
          </a:p>
          <a:p>
            <a:r>
              <a:rPr lang="en-US" baseline="0" dirty="0" err="1"/>
              <a:t>S</a:t>
            </a:r>
            <a:r>
              <a:rPr lang="en-US" baseline="30000" dirty="0" err="1"/>
              <a:t>surf</a:t>
            </a:r>
            <a:r>
              <a:rPr lang="en-US" baseline="-25000" dirty="0" err="1"/>
              <a:t>max</a:t>
            </a:r>
            <a:r>
              <a:rPr lang="en-US" baseline="0" dirty="0"/>
              <a:t> = maximum surface storage</a:t>
            </a:r>
          </a:p>
          <a:p>
            <a:r>
              <a:rPr lang="en-US" baseline="0" dirty="0" err="1"/>
              <a:t>S</a:t>
            </a:r>
            <a:r>
              <a:rPr lang="en-US" baseline="30000" dirty="0" err="1"/>
              <a:t>soil</a:t>
            </a:r>
            <a:r>
              <a:rPr lang="en-US" baseline="0" dirty="0"/>
              <a:t> = soil storage</a:t>
            </a:r>
          </a:p>
          <a:p>
            <a:r>
              <a:rPr lang="en-US" baseline="0" dirty="0" err="1"/>
              <a:t>S</a:t>
            </a:r>
            <a:r>
              <a:rPr lang="en-US" baseline="30000" dirty="0" err="1"/>
              <a:t>soil</a:t>
            </a:r>
            <a:r>
              <a:rPr lang="en-US" baseline="-25000" dirty="0" err="1"/>
              <a:t>max</a:t>
            </a:r>
            <a:r>
              <a:rPr lang="en-US" baseline="0" dirty="0"/>
              <a:t> = maximum soil storage</a:t>
            </a:r>
          </a:p>
          <a:p>
            <a:endParaRPr lang="en-US" baseline="0" dirty="0"/>
          </a:p>
          <a:p>
            <a:endParaRPr lang="en-US" baseline="30000"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14</a:t>
            </a:fld>
            <a:endParaRPr lang="en-US"/>
          </a:p>
        </p:txBody>
      </p:sp>
    </p:spTree>
    <p:extLst>
      <p:ext uri="{BB962C8B-B14F-4D97-AF65-F5344CB8AC3E}">
        <p14:creationId xmlns:p14="http://schemas.microsoft.com/office/powerpoint/2010/main" val="28354135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l"/>
            <a:r>
              <a:rPr lang="en-US" b="0" i="0" dirty="0">
                <a:solidFill>
                  <a:srgbClr val="172B4D"/>
                </a:solidFill>
                <a:effectLst/>
                <a:latin typeface="-apple-system"/>
              </a:rPr>
              <a:t>The </a:t>
            </a:r>
            <a:r>
              <a:rPr lang="en-US" b="1" i="0" dirty="0">
                <a:solidFill>
                  <a:srgbClr val="172B4D"/>
                </a:solidFill>
                <a:effectLst/>
                <a:latin typeface="-apple-system"/>
              </a:rPr>
              <a:t>Soil Percolation</a:t>
            </a:r>
            <a:r>
              <a:rPr lang="en-US" b="0" i="0" dirty="0">
                <a:solidFill>
                  <a:srgbClr val="172B4D"/>
                </a:solidFill>
                <a:effectLst/>
                <a:latin typeface="-apple-system"/>
              </a:rPr>
              <a:t> sets the upper bound on percolation from the soil storage into the upper groundwater. The actual percolation rate is a linear function of the current storage in the soil and the current storage in the upper groundwater.</a:t>
            </a:r>
          </a:p>
          <a:p>
            <a:pPr algn="l"/>
            <a:r>
              <a:rPr lang="en-US" b="1" i="0" dirty="0">
                <a:solidFill>
                  <a:srgbClr val="172B4D"/>
                </a:solidFill>
                <a:effectLst/>
                <a:latin typeface="-apple-system"/>
              </a:rPr>
              <a:t>Groundwater 1 Storage</a:t>
            </a:r>
            <a:r>
              <a:rPr lang="en-US" b="0" i="0" dirty="0">
                <a:solidFill>
                  <a:srgbClr val="172B4D"/>
                </a:solidFill>
                <a:effectLst/>
                <a:latin typeface="-apple-system"/>
              </a:rPr>
              <a:t> represents the total storage in the upper groundwater layer. It may be zero if you wish to eliminate the upper groundwater layer and pass water percolated from the soil directly to the lower groundwater layer.</a:t>
            </a:r>
          </a:p>
          <a:p>
            <a:pPr algn="l"/>
            <a:r>
              <a:rPr lang="en-US" b="0" i="0" dirty="0">
                <a:solidFill>
                  <a:srgbClr val="172B4D"/>
                </a:solidFill>
                <a:effectLst/>
                <a:latin typeface="-apple-system"/>
              </a:rPr>
              <a:t>The </a:t>
            </a:r>
            <a:r>
              <a:rPr lang="en-US" b="1" i="0" dirty="0">
                <a:solidFill>
                  <a:srgbClr val="172B4D"/>
                </a:solidFill>
                <a:effectLst/>
                <a:latin typeface="-apple-system"/>
              </a:rPr>
              <a:t>Groundwater 1 Percolation Rate</a:t>
            </a:r>
            <a:r>
              <a:rPr lang="en-US" b="0" i="0" dirty="0">
                <a:solidFill>
                  <a:srgbClr val="172B4D"/>
                </a:solidFill>
                <a:effectLst/>
                <a:latin typeface="-apple-system"/>
              </a:rPr>
              <a:t> sets the upper bound on percolation from the upper groundwater into the lower groundwater. The actual percolation rate is a linear function of the current storage in the upper and lower groundwater layers.</a:t>
            </a:r>
          </a:p>
          <a:p>
            <a:pPr algn="l"/>
            <a:r>
              <a:rPr lang="en-US" b="0" i="0" dirty="0">
                <a:solidFill>
                  <a:srgbClr val="172B4D"/>
                </a:solidFill>
                <a:effectLst/>
                <a:latin typeface="-apple-system"/>
              </a:rPr>
              <a:t>The </a:t>
            </a:r>
            <a:r>
              <a:rPr lang="en-US" b="1" i="0" dirty="0">
                <a:solidFill>
                  <a:srgbClr val="172B4D"/>
                </a:solidFill>
                <a:effectLst/>
                <a:latin typeface="-apple-system"/>
              </a:rPr>
              <a:t>Groundwater 1 Coefficient</a:t>
            </a:r>
            <a:r>
              <a:rPr lang="en-US" b="0" i="0" dirty="0">
                <a:solidFill>
                  <a:srgbClr val="172B4D"/>
                </a:solidFill>
                <a:effectLst/>
                <a:latin typeface="-apple-system"/>
              </a:rPr>
              <a:t> is used as the time lag on a linear reservoir for transforming water in storage to become lateral outflow. The lateral outflow is available to become baseflow.</a:t>
            </a:r>
          </a:p>
          <a:p>
            <a:pPr algn="l"/>
            <a:endParaRPr lang="en-US" b="0" i="0" dirty="0">
              <a:solidFill>
                <a:srgbClr val="172B4D"/>
              </a:solidFill>
              <a:effectLst/>
              <a:latin typeface="-apple-system"/>
            </a:endParaRPr>
          </a:p>
          <a:p>
            <a:endParaRPr lang="en-US" dirty="0"/>
          </a:p>
          <a:p>
            <a:endParaRPr lang="en-US" dirty="0"/>
          </a:p>
          <a:p>
            <a:endParaRPr lang="en-US" dirty="0"/>
          </a:p>
          <a:p>
            <a:r>
              <a:rPr lang="en-US" dirty="0" err="1"/>
              <a:t>P</a:t>
            </a:r>
            <a:r>
              <a:rPr lang="en-US" baseline="-25000" dirty="0" err="1"/>
              <a:t>soil</a:t>
            </a:r>
            <a:r>
              <a:rPr lang="en-US" dirty="0"/>
              <a:t> = soil percolation</a:t>
            </a:r>
          </a:p>
          <a:p>
            <a:r>
              <a:rPr lang="en-US" dirty="0" err="1"/>
              <a:t>P</a:t>
            </a:r>
            <a:r>
              <a:rPr lang="en-US" baseline="30000" dirty="0" err="1"/>
              <a:t>soil</a:t>
            </a:r>
            <a:r>
              <a:rPr lang="en-US" baseline="-25000" dirty="0" err="1"/>
              <a:t>max</a:t>
            </a:r>
            <a:r>
              <a:rPr lang="en-US" dirty="0"/>
              <a:t> = maximum soil percolation</a:t>
            </a:r>
          </a:p>
          <a:p>
            <a:r>
              <a:rPr lang="en-US" baseline="0" dirty="0" err="1"/>
              <a:t>S</a:t>
            </a:r>
            <a:r>
              <a:rPr lang="en-US" baseline="30000" dirty="0" err="1"/>
              <a:t>soil</a:t>
            </a:r>
            <a:r>
              <a:rPr lang="en-US" baseline="0" dirty="0"/>
              <a:t> = soil storage</a:t>
            </a:r>
          </a:p>
          <a:p>
            <a:r>
              <a:rPr lang="en-US" baseline="0" dirty="0" err="1"/>
              <a:t>S</a:t>
            </a:r>
            <a:r>
              <a:rPr lang="en-US" baseline="30000" dirty="0" err="1"/>
              <a:t>soil</a:t>
            </a:r>
            <a:r>
              <a:rPr lang="en-US" baseline="-25000" dirty="0" err="1"/>
              <a:t>max</a:t>
            </a:r>
            <a:r>
              <a:rPr lang="en-US" baseline="0" dirty="0"/>
              <a:t> = maximum soil storage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P</a:t>
            </a:r>
            <a:r>
              <a:rPr lang="en-US" baseline="-25000" dirty="0"/>
              <a:t>gw1</a:t>
            </a:r>
            <a:r>
              <a:rPr lang="en-US" dirty="0"/>
              <a:t> = groundwater 1 percolation</a:t>
            </a:r>
            <a:endParaRPr lang="en-US" baseline="0" dirty="0"/>
          </a:p>
          <a:p>
            <a:r>
              <a:rPr lang="en-US" dirty="0"/>
              <a:t>S</a:t>
            </a:r>
            <a:r>
              <a:rPr lang="en-US" baseline="30000" dirty="0"/>
              <a:t>gw1</a:t>
            </a:r>
            <a:r>
              <a:rPr lang="en-US" dirty="0"/>
              <a:t> = groundwater 1 storage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a:t>
            </a:r>
            <a:r>
              <a:rPr lang="en-US" baseline="30000" dirty="0"/>
              <a:t>gw1</a:t>
            </a:r>
            <a:r>
              <a:rPr lang="en-US" baseline="-25000" dirty="0"/>
              <a:t>max</a:t>
            </a:r>
            <a:r>
              <a:rPr lang="en-US" dirty="0"/>
              <a:t> = maximum groundwater 1 storage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P</a:t>
            </a:r>
            <a:r>
              <a:rPr lang="en-US" baseline="-25000" dirty="0"/>
              <a:t>gw2</a:t>
            </a:r>
            <a:r>
              <a:rPr lang="en-US" dirty="0"/>
              <a:t> = groundwater 2 percolation</a:t>
            </a:r>
          </a:p>
          <a:p>
            <a:r>
              <a:rPr lang="en-US" dirty="0"/>
              <a:t>S</a:t>
            </a:r>
            <a:r>
              <a:rPr lang="en-US" baseline="30000" dirty="0"/>
              <a:t>gw2</a:t>
            </a:r>
            <a:r>
              <a:rPr lang="en-US" dirty="0"/>
              <a:t> = groundwater 2 storage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a:t>
            </a:r>
            <a:r>
              <a:rPr lang="en-US" baseline="30000" dirty="0"/>
              <a:t>gw2</a:t>
            </a:r>
            <a:r>
              <a:rPr lang="en-US" baseline="-25000" dirty="0"/>
              <a:t>max</a:t>
            </a:r>
            <a:r>
              <a:rPr lang="en-US" dirty="0"/>
              <a:t> = maximum groundwater 2 storage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15</a:t>
            </a:fld>
            <a:endParaRPr lang="en-US"/>
          </a:p>
        </p:txBody>
      </p:sp>
    </p:spTree>
    <p:extLst>
      <p:ext uri="{BB962C8B-B14F-4D97-AF65-F5344CB8AC3E}">
        <p14:creationId xmlns:p14="http://schemas.microsoft.com/office/powerpoint/2010/main" val="3618336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dirty="0"/>
              <a:t>If tension reduction is selected, the amount of evapotranspiration from the tension zone is a function of the storage.  It represents the fact that water is increasingly difficult for plants to remove from the soil as the soil dries out.</a:t>
            </a:r>
          </a:p>
          <a:p>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16</a:t>
            </a:fld>
            <a:endParaRPr lang="en-US"/>
          </a:p>
        </p:txBody>
      </p:sp>
    </p:spTree>
    <p:extLst>
      <p:ext uri="{BB962C8B-B14F-4D97-AF65-F5344CB8AC3E}">
        <p14:creationId xmlns:p14="http://schemas.microsoft.com/office/powerpoint/2010/main" val="10947641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17</a:t>
            </a:fld>
            <a:endParaRPr lang="en-US"/>
          </a:p>
        </p:txBody>
      </p:sp>
    </p:spTree>
    <p:extLst>
      <p:ext uri="{BB962C8B-B14F-4D97-AF65-F5344CB8AC3E}">
        <p14:creationId xmlns:p14="http://schemas.microsoft.com/office/powerpoint/2010/main" val="3637947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2B4D"/>
                </a:solidFill>
                <a:effectLst/>
                <a:latin typeface="-apple-system"/>
              </a:rPr>
              <a:t>It may also be used in combination with a Surface Method that will hold water on the land surface. The water in surface storage infiltrates to the soil layer. The infiltration rate is determined by the capacity of the soil layer to accept water. When both a Canopy and Surface Method are used in combination with the </a:t>
            </a:r>
            <a:r>
              <a:rPr lang="en-US" b="1" i="0" dirty="0">
                <a:solidFill>
                  <a:srgbClr val="172B4D"/>
                </a:solidFill>
                <a:effectLst/>
                <a:latin typeface="-apple-system"/>
              </a:rPr>
              <a:t>Layered Green and </a:t>
            </a:r>
            <a:r>
              <a:rPr lang="en-US" b="1" i="0" dirty="0" err="1">
                <a:solidFill>
                  <a:srgbClr val="172B4D"/>
                </a:solidFill>
                <a:effectLst/>
                <a:latin typeface="-apple-system"/>
              </a:rPr>
              <a:t>Ampt</a:t>
            </a:r>
            <a:r>
              <a:rPr lang="en-US" b="1" i="0" dirty="0">
                <a:solidFill>
                  <a:srgbClr val="172B4D"/>
                </a:solidFill>
                <a:effectLst/>
                <a:latin typeface="-apple-system"/>
              </a:rPr>
              <a:t> </a:t>
            </a:r>
            <a:r>
              <a:rPr lang="en-US" b="0" i="0" dirty="0">
                <a:solidFill>
                  <a:srgbClr val="172B4D"/>
                </a:solidFill>
                <a:effectLst/>
                <a:latin typeface="-apple-system"/>
              </a:rPr>
              <a:t>Method, the system can be conceptualized as shown in the following figure.</a:t>
            </a:r>
          </a:p>
          <a:p>
            <a:pPr algn="l"/>
            <a:endParaRPr lang="en-US" b="0" i="0" dirty="0">
              <a:solidFill>
                <a:srgbClr val="172B4D"/>
              </a:solidFill>
              <a:effectLst/>
              <a:latin typeface="-apple-system"/>
            </a:endParaRPr>
          </a:p>
          <a:p>
            <a:pPr marL="457200" indent="-457200">
              <a:buFont typeface="+mj-lt"/>
              <a:buAutoNum type="arabicPeriod"/>
            </a:pPr>
            <a:r>
              <a:rPr lang="en-US" sz="1200" dirty="0"/>
              <a:t>Canopy storage </a:t>
            </a:r>
          </a:p>
          <a:p>
            <a:pPr marL="457200" indent="-457200">
              <a:buFont typeface="+mj-lt"/>
              <a:buAutoNum type="arabicPeriod"/>
            </a:pPr>
            <a:r>
              <a:rPr lang="en-US" sz="1200" dirty="0"/>
              <a:t>Surface depressions (optional)</a:t>
            </a:r>
          </a:p>
          <a:p>
            <a:pPr marL="457200" indent="-457200">
              <a:buFont typeface="+mj-lt"/>
              <a:buAutoNum type="arabicPeriod"/>
            </a:pPr>
            <a:r>
              <a:rPr lang="en-US" sz="1200" dirty="0"/>
              <a:t>Infiltrate to soil storage</a:t>
            </a:r>
          </a:p>
          <a:p>
            <a:pPr marL="457200" indent="-457200">
              <a:buFont typeface="+mj-lt"/>
              <a:buAutoNum type="arabicPeriod"/>
            </a:pPr>
            <a:r>
              <a:rPr lang="en-US" sz="1200" dirty="0"/>
              <a:t>Layer 1 saturated </a:t>
            </a:r>
            <a:r>
              <a:rPr lang="en-US" sz="1200" dirty="0">
                <a:sym typeface="Wingdings" panose="05000000000000000000" pitchFamily="2" charset="2"/>
              </a:rPr>
              <a:t></a:t>
            </a:r>
            <a:r>
              <a:rPr lang="en-US" sz="1200" dirty="0"/>
              <a:t> infiltration </a:t>
            </a:r>
            <a:r>
              <a:rPr lang="en-US" sz="1200" dirty="0">
                <a:sym typeface="Wingdings" panose="05000000000000000000" pitchFamily="2" charset="2"/>
              </a:rPr>
              <a:t>= seepage rate</a:t>
            </a:r>
          </a:p>
          <a:p>
            <a:pPr marL="457200" indent="-457200">
              <a:buFont typeface="+mj-lt"/>
              <a:buAutoNum type="arabicPeriod"/>
            </a:pPr>
            <a:r>
              <a:rPr lang="en-US" sz="1200" dirty="0">
                <a:sym typeface="Wingdings" panose="05000000000000000000" pitchFamily="2" charset="2"/>
              </a:rPr>
              <a:t>L1 Soil moisture &gt; field capacity  seepage to L2</a:t>
            </a:r>
          </a:p>
          <a:p>
            <a:pPr marL="457200" indent="-457200">
              <a:buFont typeface="+mj-lt"/>
              <a:buAutoNum type="arabicPeriod"/>
            </a:pPr>
            <a:r>
              <a:rPr lang="en-US" sz="1200" dirty="0">
                <a:sym typeface="Wingdings" panose="05000000000000000000" pitchFamily="2" charset="2"/>
              </a:rPr>
              <a:t>ET extracts L1 then L2</a:t>
            </a:r>
          </a:p>
          <a:p>
            <a:pPr marL="457200" indent="-457200">
              <a:buFont typeface="+mj-lt"/>
              <a:buAutoNum type="arabicPeriod"/>
            </a:pPr>
            <a:r>
              <a:rPr lang="en-US" sz="1200" dirty="0">
                <a:sym typeface="Wingdings" panose="05000000000000000000" pitchFamily="2" charset="2"/>
              </a:rPr>
              <a:t>ET extracts from both, until wilting point</a:t>
            </a:r>
          </a:p>
          <a:p>
            <a:pPr marL="457200" indent="-457200">
              <a:buFont typeface="+mj-lt"/>
              <a:buAutoNum type="arabicPeriod"/>
            </a:pPr>
            <a:r>
              <a:rPr lang="en-US" sz="1200" dirty="0">
                <a:sym typeface="Wingdings" panose="05000000000000000000" pitchFamily="2" charset="2"/>
              </a:rPr>
              <a:t>Layer 1 and Layer 2 saturated  infiltration = percolation rate</a:t>
            </a:r>
          </a:p>
          <a:p>
            <a:pPr marL="457200" indent="-457200">
              <a:buFont typeface="+mj-lt"/>
              <a:buAutoNum type="arabicPeriod"/>
            </a:pPr>
            <a:r>
              <a:rPr lang="en-US" sz="1200" dirty="0"/>
              <a:t>Precipitation rate &gt; infiltration rate </a:t>
            </a:r>
            <a:r>
              <a:rPr lang="en-US" sz="1200" b="1" dirty="0">
                <a:sym typeface="Wingdings" panose="05000000000000000000" pitchFamily="2" charset="2"/>
              </a:rPr>
              <a:t> direct runoff</a:t>
            </a: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18</a:t>
            </a:fld>
            <a:endParaRPr lang="en-US"/>
          </a:p>
        </p:txBody>
      </p:sp>
    </p:spTree>
    <p:extLst>
      <p:ext uri="{BB962C8B-B14F-4D97-AF65-F5344CB8AC3E}">
        <p14:creationId xmlns:p14="http://schemas.microsoft.com/office/powerpoint/2010/main" val="656968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gn="l"/>
            <a:r>
              <a:rPr lang="en-US" b="0" i="0" dirty="0">
                <a:solidFill>
                  <a:srgbClr val="172B4D"/>
                </a:solidFill>
                <a:effectLst/>
                <a:latin typeface="-apple-system"/>
              </a:rPr>
              <a:t>Layer 1 and 2 thicknesses [in or mm], field capacity [in/in or mm/mm], wilting point [in/in or mm/mm], layer 1 maximum seepage rate [in/</a:t>
            </a:r>
            <a:r>
              <a:rPr lang="en-US" b="0" i="0" dirty="0" err="1">
                <a:solidFill>
                  <a:srgbClr val="172B4D"/>
                </a:solidFill>
                <a:effectLst/>
                <a:latin typeface="-apple-system"/>
              </a:rPr>
              <a:t>hr</a:t>
            </a:r>
            <a:r>
              <a:rPr lang="en-US" b="0" i="0" dirty="0">
                <a:solidFill>
                  <a:srgbClr val="172B4D"/>
                </a:solidFill>
                <a:effectLst/>
                <a:latin typeface="-apple-system"/>
              </a:rPr>
              <a:t> or mm/</a:t>
            </a:r>
            <a:r>
              <a:rPr lang="en-US" b="0" i="0" dirty="0" err="1">
                <a:solidFill>
                  <a:srgbClr val="172B4D"/>
                </a:solidFill>
                <a:effectLst/>
                <a:latin typeface="-apple-system"/>
              </a:rPr>
              <a:t>hr</a:t>
            </a:r>
            <a:r>
              <a:rPr lang="en-US" b="0" i="0" dirty="0">
                <a:solidFill>
                  <a:srgbClr val="172B4D"/>
                </a:solidFill>
                <a:effectLst/>
                <a:latin typeface="-apple-system"/>
              </a:rPr>
              <a:t>], layer 2 maximum percolation rate [in/</a:t>
            </a:r>
            <a:r>
              <a:rPr lang="en-US" b="0" i="0" dirty="0" err="1">
                <a:solidFill>
                  <a:srgbClr val="172B4D"/>
                </a:solidFill>
                <a:effectLst/>
                <a:latin typeface="-apple-system"/>
              </a:rPr>
              <a:t>hr</a:t>
            </a:r>
            <a:r>
              <a:rPr lang="en-US" b="0" i="0" dirty="0">
                <a:solidFill>
                  <a:srgbClr val="172B4D"/>
                </a:solidFill>
                <a:effectLst/>
                <a:latin typeface="-apple-system"/>
              </a:rPr>
              <a:t> or mm/</a:t>
            </a:r>
            <a:r>
              <a:rPr lang="en-US" b="0" i="0" dirty="0" err="1">
                <a:solidFill>
                  <a:srgbClr val="172B4D"/>
                </a:solidFill>
                <a:effectLst/>
                <a:latin typeface="-apple-system"/>
              </a:rPr>
              <a:t>hr</a:t>
            </a:r>
            <a:r>
              <a:rPr lang="en-US" b="0" i="0" dirty="0">
                <a:solidFill>
                  <a:srgbClr val="172B4D"/>
                </a:solidFill>
                <a:effectLst/>
                <a:latin typeface="-apple-system"/>
              </a:rPr>
              <a:t>], and dry duration [days].</a:t>
            </a:r>
          </a:p>
          <a:p>
            <a:pPr algn="l"/>
            <a:endParaRPr lang="en-US" b="0" i="0" dirty="0">
              <a:solidFill>
                <a:srgbClr val="172B4D"/>
              </a:solidFill>
              <a:effectLst/>
              <a:latin typeface="-apple-system"/>
            </a:endParaRPr>
          </a:p>
          <a:p>
            <a:pPr algn="l"/>
            <a:r>
              <a:rPr lang="en-US" b="0" i="0" dirty="0">
                <a:solidFill>
                  <a:srgbClr val="172B4D"/>
                </a:solidFill>
                <a:effectLst/>
                <a:latin typeface="-apple-system"/>
              </a:rPr>
              <a:t>The layer 1 and 2 thicknesses define the bulk depth of soil and are typically estimated using soil maps.</a:t>
            </a:r>
          </a:p>
          <a:p>
            <a:pPr algn="l"/>
            <a:endParaRPr lang="en-US" b="0" i="0" dirty="0">
              <a:solidFill>
                <a:srgbClr val="172B4D"/>
              </a:solidFill>
              <a:effectLst/>
              <a:latin typeface="-apple-system"/>
            </a:endParaRPr>
          </a:p>
          <a:p>
            <a:pPr algn="l"/>
            <a:r>
              <a:rPr lang="en-US" b="0" i="0" dirty="0">
                <a:solidFill>
                  <a:srgbClr val="172B4D"/>
                </a:solidFill>
                <a:effectLst/>
                <a:latin typeface="-apple-system"/>
              </a:rPr>
              <a:t>The field capacity content specifies the point where the soil naturally stops seeping under gravity while the wilting point content specifies the amount of water remaining in the soil when plants are no longer capable of transpiring infiltrated water.  Both parameters are typically estimated using predominant soil texture and literature values.</a:t>
            </a:r>
          </a:p>
          <a:p>
            <a:pPr algn="l"/>
            <a:endParaRPr lang="en-US" b="0" i="0" dirty="0">
              <a:solidFill>
                <a:srgbClr val="172B4D"/>
              </a:solidFill>
              <a:effectLst/>
              <a:latin typeface="-apple-system"/>
            </a:endParaRPr>
          </a:p>
          <a:p>
            <a:pPr algn="l"/>
            <a:r>
              <a:rPr lang="en-US" b="0" i="0" dirty="0">
                <a:solidFill>
                  <a:srgbClr val="172B4D"/>
                </a:solidFill>
                <a:effectLst/>
                <a:latin typeface="-apple-system"/>
              </a:rPr>
              <a:t>The dry duration sets the amount of time that must pass after a storm event in order to recalculate the initial condition.  An initial estimate of 12 hours has been found to be reasonable for the dry duration.  However, this parameter should be calibrated using observed data.</a:t>
            </a:r>
          </a:p>
          <a:p>
            <a:pPr algn="l"/>
            <a:endParaRPr lang="en-US" b="0" i="0" dirty="0">
              <a:solidFill>
                <a:srgbClr val="172B4D"/>
              </a:solidFill>
              <a:effectLst/>
              <a:latin typeface="-apple-system"/>
            </a:endParaRPr>
          </a:p>
          <a:p>
            <a:pPr algn="l"/>
            <a:r>
              <a:rPr lang="en-US" b="0" i="0" dirty="0">
                <a:solidFill>
                  <a:srgbClr val="000C34"/>
                </a:solidFill>
                <a:effectLst/>
                <a:latin typeface="-apple-system"/>
              </a:rPr>
              <a:t>Finally, the percentage of the subbasin which is directly connected impervious area can be specified.  Directly connected impervious areas are surfaces where runoff is conveyed directly to a waterway or stormwater collection system.  These surfaces differ from disconnected impervious areas where runoff encounters permeable areas which may infiltrate some (or all) of the runoff prior to reaching a waterway or stormwater collection system.  No loss calculations are carried out on the specified percentage of the subbasin; all precipitation that falls on that portion of the subbasin becomes excess precipitation and subject to direct runoff.</a:t>
            </a:r>
            <a:endParaRPr lang="en-US" b="0" i="0" dirty="0">
              <a:solidFill>
                <a:srgbClr val="172B4D"/>
              </a:solidFill>
              <a:effectLst/>
              <a:latin typeface="-apple-system"/>
            </a:endParaRP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19</a:t>
            </a:fld>
            <a:endParaRPr lang="en-US"/>
          </a:p>
        </p:txBody>
      </p:sp>
    </p:spTree>
    <p:extLst>
      <p:ext uri="{BB962C8B-B14F-4D97-AF65-F5344CB8AC3E}">
        <p14:creationId xmlns:p14="http://schemas.microsoft.com/office/powerpoint/2010/main" val="12890448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2B4D"/>
                </a:solidFill>
                <a:effectLst/>
                <a:latin typeface="-apple-system"/>
              </a:rPr>
              <a:t>Precipitation fills the canopy storage. Precipitation that exceeds the canopy storage will overflow onto the land surface. The precipitation is added to any water already in surface storage. The infiltration rate from the surface into Layer 1 is calculated with the </a:t>
            </a:r>
            <a:r>
              <a:rPr lang="en-US" b="1" i="0" dirty="0">
                <a:solidFill>
                  <a:srgbClr val="172B4D"/>
                </a:solidFill>
                <a:effectLst/>
                <a:latin typeface="-apple-system"/>
              </a:rPr>
              <a:t>Green and </a:t>
            </a:r>
            <a:r>
              <a:rPr lang="en-US" b="1" i="0" dirty="0" err="1">
                <a:solidFill>
                  <a:srgbClr val="172B4D"/>
                </a:solidFill>
                <a:effectLst/>
                <a:latin typeface="-apple-system"/>
              </a:rPr>
              <a:t>Ampt</a:t>
            </a:r>
            <a:r>
              <a:rPr lang="en-US" b="0" i="0" dirty="0">
                <a:solidFill>
                  <a:srgbClr val="172B4D"/>
                </a:solidFill>
                <a:effectLst/>
                <a:latin typeface="-apple-system"/>
              </a:rPr>
              <a:t> </a:t>
            </a:r>
            <a:r>
              <a:rPr lang="en-US" b="1" i="0" dirty="0">
                <a:solidFill>
                  <a:srgbClr val="172B4D"/>
                </a:solidFill>
                <a:effectLst/>
                <a:latin typeface="-apple-system"/>
              </a:rPr>
              <a:t>Equation</a:t>
            </a:r>
            <a:r>
              <a:rPr lang="en-US" b="0" i="0" dirty="0">
                <a:solidFill>
                  <a:srgbClr val="172B4D"/>
                </a:solidFill>
                <a:effectLst/>
                <a:latin typeface="-apple-system"/>
              </a:rPr>
              <a:t> so long as Layer 1 is below saturation. </a:t>
            </a:r>
            <a:r>
              <a:rPr lang="en-US" b="0" i="0">
                <a:solidFill>
                  <a:srgbClr val="172B4D"/>
                </a:solidFill>
                <a:effectLst/>
                <a:latin typeface="-apple-system"/>
              </a:rPr>
              <a:t>The infiltration rate changes to the current seepage rate when Layer 1 reaches saturation. </a:t>
            </a:r>
            <a:endParaRPr lang="en-US" dirty="0"/>
          </a:p>
          <a:p>
            <a:endParaRPr lang="en-US" dirty="0"/>
          </a:p>
          <a:p>
            <a:r>
              <a:rPr lang="en-US" dirty="0"/>
              <a:t>f = Infiltration</a:t>
            </a:r>
          </a:p>
          <a:p>
            <a:r>
              <a:rPr lang="en-US" dirty="0" err="1"/>
              <a:t>K</a:t>
            </a:r>
            <a:r>
              <a:rPr lang="en-US" baseline="-25000" dirty="0" err="1"/>
              <a:t>sat</a:t>
            </a:r>
            <a:r>
              <a:rPr lang="en-US" dirty="0"/>
              <a:t> = Saturated Hydraulic Conductivity</a:t>
            </a:r>
          </a:p>
          <a:p>
            <a:r>
              <a:rPr lang="en-US" dirty="0"/>
              <a:t>h = Wetting Front Suction Head</a:t>
            </a:r>
          </a:p>
          <a:p>
            <a:r>
              <a:rPr lang="el-GR" dirty="0"/>
              <a:t>Θ</a:t>
            </a:r>
            <a:r>
              <a:rPr lang="en-US" baseline="-25000" dirty="0"/>
              <a:t>SAT</a:t>
            </a:r>
            <a:r>
              <a:rPr lang="en-US" dirty="0"/>
              <a:t> = Saturated Water Content</a:t>
            </a:r>
          </a:p>
          <a:p>
            <a:r>
              <a:rPr lang="el-GR" dirty="0"/>
              <a:t>Θ</a:t>
            </a:r>
            <a:r>
              <a:rPr lang="en-US" baseline="-25000" dirty="0" err="1"/>
              <a:t>init</a:t>
            </a:r>
            <a:r>
              <a:rPr lang="en-US" dirty="0"/>
              <a:t> = Initial Water Content</a:t>
            </a:r>
          </a:p>
          <a:p>
            <a:r>
              <a:rPr lang="en-US" dirty="0"/>
              <a:t>F = Cumulative Infiltration</a:t>
            </a:r>
          </a:p>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20</a:t>
            </a:fld>
            <a:endParaRPr lang="en-US"/>
          </a:p>
        </p:txBody>
      </p:sp>
    </p:spTree>
    <p:extLst>
      <p:ext uri="{BB962C8B-B14F-4D97-AF65-F5344CB8AC3E}">
        <p14:creationId xmlns:p14="http://schemas.microsoft.com/office/powerpoint/2010/main" val="3243743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2</a:t>
            </a:fld>
            <a:endParaRPr lang="en-US"/>
          </a:p>
        </p:txBody>
      </p:sp>
    </p:spTree>
    <p:extLst>
      <p:ext uri="{BB962C8B-B14F-4D97-AF65-F5344CB8AC3E}">
        <p14:creationId xmlns:p14="http://schemas.microsoft.com/office/powerpoint/2010/main" val="4207273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2B4D"/>
                </a:solidFill>
                <a:effectLst/>
                <a:latin typeface="-apple-system"/>
              </a:rPr>
              <a:t>The infiltration rate changes to the current seepage rate when Layer 1 reaches saturation. Infiltrated water is added to the storage in Layer 1. Seepage out of Layer 1 only occurs when the storage exceeds field capacity. Maximum seepage occurs when Layer 1 is at saturation and declines to zero at field capacity. The seepage rate changes to the percolation rate when Layer 2 is saturated. Seepage is added to the storage in Layer 2. Percolation out of Layer 2 only occurs when the storage exceeds field capacity. Maximum percolation occurs when Layer 2 is at saturation and declines to zero at field capacity. </a:t>
            </a:r>
            <a:endParaRPr lang="en-US" baseline="0" dirty="0"/>
          </a:p>
          <a:p>
            <a:endParaRPr lang="en-US" baseline="0" dirty="0"/>
          </a:p>
          <a:p>
            <a:r>
              <a:rPr lang="en-US" baseline="0" dirty="0"/>
              <a:t>R</a:t>
            </a:r>
            <a:r>
              <a:rPr lang="en-US" baseline="-25000" dirty="0"/>
              <a:t>SEEP</a:t>
            </a:r>
            <a:r>
              <a:rPr lang="en-US" dirty="0"/>
              <a:t> = Rate of Seepage</a:t>
            </a:r>
          </a:p>
          <a:p>
            <a:r>
              <a:rPr lang="en-US" dirty="0" err="1"/>
              <a:t>Seep</a:t>
            </a:r>
            <a:r>
              <a:rPr lang="en-US" baseline="-25000" dirty="0" err="1"/>
              <a:t>max</a:t>
            </a:r>
            <a:r>
              <a:rPr lang="en-US" dirty="0"/>
              <a:t> = Maximum Seepage</a:t>
            </a:r>
          </a:p>
          <a:p>
            <a:r>
              <a:rPr lang="en-US" baseline="0" dirty="0"/>
              <a:t>R</a:t>
            </a:r>
            <a:r>
              <a:rPr lang="en-US" baseline="-25000" dirty="0"/>
              <a:t>SEEP</a:t>
            </a:r>
            <a:r>
              <a:rPr lang="en-US" dirty="0"/>
              <a:t> = Rate of Percolation</a:t>
            </a:r>
          </a:p>
          <a:p>
            <a:r>
              <a:rPr lang="en-US" dirty="0" err="1"/>
              <a:t>Perc</a:t>
            </a:r>
            <a:r>
              <a:rPr lang="en-US" baseline="-25000" dirty="0" err="1"/>
              <a:t>max</a:t>
            </a:r>
            <a:r>
              <a:rPr lang="en-US" dirty="0"/>
              <a:t> = Maximum Percolation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l-GR" dirty="0"/>
              <a:t>Θ</a:t>
            </a:r>
            <a:r>
              <a:rPr lang="en-US" dirty="0"/>
              <a:t> = Water Content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l-GR" dirty="0"/>
              <a:t>Θ</a:t>
            </a:r>
            <a:r>
              <a:rPr lang="en-US" baseline="-25000" dirty="0"/>
              <a:t>SAT</a:t>
            </a:r>
            <a:r>
              <a:rPr lang="en-US" dirty="0"/>
              <a:t> = Saturated Water Content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l-GR" dirty="0"/>
              <a:t>Θ</a:t>
            </a:r>
            <a:r>
              <a:rPr lang="en-US" baseline="-25000" dirty="0"/>
              <a:t>FC</a:t>
            </a:r>
            <a:r>
              <a:rPr lang="en-US" dirty="0"/>
              <a:t> = Field Capacity Water Content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21</a:t>
            </a:fld>
            <a:endParaRPr lang="en-US"/>
          </a:p>
        </p:txBody>
      </p:sp>
    </p:spTree>
    <p:extLst>
      <p:ext uri="{BB962C8B-B14F-4D97-AF65-F5344CB8AC3E}">
        <p14:creationId xmlns:p14="http://schemas.microsoft.com/office/powerpoint/2010/main" val="1835937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22</a:t>
            </a:fld>
            <a:endParaRPr lang="en-US"/>
          </a:p>
        </p:txBody>
      </p:sp>
    </p:spTree>
    <p:extLst>
      <p:ext uri="{BB962C8B-B14F-4D97-AF65-F5344CB8AC3E}">
        <p14:creationId xmlns:p14="http://schemas.microsoft.com/office/powerpoint/2010/main" val="34995411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23</a:t>
            </a:fld>
            <a:endParaRPr lang="en-US"/>
          </a:p>
        </p:txBody>
      </p:sp>
    </p:spTree>
    <p:extLst>
      <p:ext uri="{BB962C8B-B14F-4D97-AF65-F5344CB8AC3E}">
        <p14:creationId xmlns:p14="http://schemas.microsoft.com/office/powerpoint/2010/main" val="40607831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24</a:t>
            </a:fld>
            <a:endParaRPr lang="en-US"/>
          </a:p>
        </p:txBody>
      </p:sp>
    </p:spTree>
    <p:extLst>
      <p:ext uri="{BB962C8B-B14F-4D97-AF65-F5344CB8AC3E}">
        <p14:creationId xmlns:p14="http://schemas.microsoft.com/office/powerpoint/2010/main" val="4069227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25</a:t>
            </a:fld>
            <a:endParaRPr lang="en-US"/>
          </a:p>
        </p:txBody>
      </p:sp>
    </p:spTree>
    <p:extLst>
      <p:ext uri="{BB962C8B-B14F-4D97-AF65-F5344CB8AC3E}">
        <p14:creationId xmlns:p14="http://schemas.microsoft.com/office/powerpoint/2010/main" val="15933352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26</a:t>
            </a:fld>
            <a:endParaRPr lang="en-US"/>
          </a:p>
        </p:txBody>
      </p:sp>
    </p:spTree>
    <p:extLst>
      <p:ext uri="{BB962C8B-B14F-4D97-AF65-F5344CB8AC3E}">
        <p14:creationId xmlns:p14="http://schemas.microsoft.com/office/powerpoint/2010/main" val="1542617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Matric forces bond water to solid particles</a:t>
            </a:r>
          </a:p>
          <a:p>
            <a:r>
              <a:rPr lang="en-US" dirty="0"/>
              <a:t>Hydraulic conductivity for saturated soils </a:t>
            </a:r>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3</a:t>
            </a:fld>
            <a:endParaRPr lang="en-US"/>
          </a:p>
        </p:txBody>
      </p:sp>
    </p:spTree>
    <p:extLst>
      <p:ext uri="{BB962C8B-B14F-4D97-AF65-F5344CB8AC3E}">
        <p14:creationId xmlns:p14="http://schemas.microsoft.com/office/powerpoint/2010/main" val="2205366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4</a:t>
            </a:fld>
            <a:endParaRPr lang="en-US"/>
          </a:p>
        </p:txBody>
      </p:sp>
    </p:spTree>
    <p:extLst>
      <p:ext uri="{BB962C8B-B14F-4D97-AF65-F5344CB8AC3E}">
        <p14:creationId xmlns:p14="http://schemas.microsoft.com/office/powerpoint/2010/main" val="1423511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6</a:t>
            </a:fld>
            <a:endParaRPr lang="en-US"/>
          </a:p>
        </p:txBody>
      </p:sp>
    </p:spTree>
    <p:extLst>
      <p:ext uri="{BB962C8B-B14F-4D97-AF65-F5344CB8AC3E}">
        <p14:creationId xmlns:p14="http://schemas.microsoft.com/office/powerpoint/2010/main" val="2469685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A1C1C5F-81C3-4F44-94A6-177A5B5A4599}" type="slidenum">
              <a:rPr lang="en-US" smtClean="0"/>
              <a:pPr>
                <a:defRPr/>
              </a:pPr>
              <a:t>7</a:t>
            </a:fld>
            <a:endParaRPr lang="en-US"/>
          </a:p>
        </p:txBody>
      </p:sp>
    </p:spTree>
    <p:extLst>
      <p:ext uri="{BB962C8B-B14F-4D97-AF65-F5344CB8AC3E}">
        <p14:creationId xmlns:p14="http://schemas.microsoft.com/office/powerpoint/2010/main" val="107853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eriod"/>
            </a:pPr>
            <a:r>
              <a:rPr lang="en-US" sz="1200" dirty="0"/>
              <a:t>Canopy storage </a:t>
            </a:r>
          </a:p>
          <a:p>
            <a:pPr marL="457200" indent="-457200">
              <a:buFont typeface="+mj-lt"/>
              <a:buAutoNum type="arabicPeriod"/>
            </a:pPr>
            <a:r>
              <a:rPr lang="en-US" sz="1200" dirty="0"/>
              <a:t>Surface Depression (optional)</a:t>
            </a:r>
          </a:p>
          <a:p>
            <a:pPr marL="457200" indent="-457200">
              <a:buFont typeface="+mj-lt"/>
              <a:buAutoNum type="arabicPeriod"/>
            </a:pPr>
            <a:r>
              <a:rPr lang="en-US" sz="1200" dirty="0"/>
              <a:t>Infiltrate to Soil Storage</a:t>
            </a:r>
          </a:p>
          <a:p>
            <a:pPr marL="457200" indent="-457200">
              <a:buFont typeface="+mj-lt"/>
              <a:buAutoNum type="arabicPeriod"/>
            </a:pPr>
            <a:r>
              <a:rPr lang="en-US" sz="1200" dirty="0"/>
              <a:t>Deficit is zero </a:t>
            </a:r>
            <a:r>
              <a:rPr lang="en-US" sz="1200" b="1" dirty="0">
                <a:sym typeface="Wingdings" panose="05000000000000000000" pitchFamily="2" charset="2"/>
              </a:rPr>
              <a:t> </a:t>
            </a:r>
            <a:r>
              <a:rPr lang="en-US" sz="1200" dirty="0">
                <a:sym typeface="Wingdings" panose="05000000000000000000" pitchFamily="2" charset="2"/>
              </a:rPr>
              <a:t>percolation</a:t>
            </a:r>
            <a:endParaRPr lang="en-US" sz="1200" b="1" dirty="0">
              <a:sym typeface="Wingdings" panose="05000000000000000000" pitchFamily="2" charset="2"/>
            </a:endParaRPr>
          </a:p>
          <a:p>
            <a:pPr marL="457200" indent="-457200">
              <a:buFont typeface="+mj-lt"/>
              <a:buAutoNum type="arabicPeriod"/>
            </a:pPr>
            <a:r>
              <a:rPr lang="en-US" sz="1200" dirty="0">
                <a:sym typeface="Wingdings" panose="05000000000000000000" pitchFamily="2" charset="2"/>
              </a:rPr>
              <a:t>Precipitation &gt; percolation </a:t>
            </a:r>
            <a:r>
              <a:rPr lang="en-US" sz="1200" b="1" dirty="0">
                <a:sym typeface="Wingdings" panose="05000000000000000000" pitchFamily="2" charset="2"/>
              </a:rPr>
              <a:t>direct runoff</a:t>
            </a: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8</a:t>
            </a:fld>
            <a:endParaRPr lang="en-US"/>
          </a:p>
        </p:txBody>
      </p:sp>
    </p:spTree>
    <p:extLst>
      <p:ext uri="{BB962C8B-B14F-4D97-AF65-F5344CB8AC3E}">
        <p14:creationId xmlns:p14="http://schemas.microsoft.com/office/powerpoint/2010/main" val="3548485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0" dirty="0">
                <a:solidFill>
                  <a:srgbClr val="172B4D"/>
                </a:solidFill>
                <a:effectLst/>
                <a:latin typeface="-apple-system"/>
              </a:rPr>
              <a:t>Directly connected impervious areas are surfaces where runoff is conveyed directly to a waterway or stormwater collection system.  These surfaces differ from disconnected impervious areas where runoff encounters permeable areas which may infiltrate some (or all) of the runoff prior to reaching a waterway or stormwater collection system.</a:t>
            </a:r>
            <a:endParaRPr lang="en-US" dirty="0"/>
          </a:p>
          <a:p>
            <a:r>
              <a:rPr lang="en-US" dirty="0"/>
              <a:t>Constant rate ( can be estimated as hydraulic conductivity)</a:t>
            </a:r>
          </a:p>
          <a:p>
            <a:pPr algn="l"/>
            <a:r>
              <a:rPr lang="en-US" b="0" i="0" dirty="0">
                <a:solidFill>
                  <a:srgbClr val="172B4D"/>
                </a:solidFill>
                <a:effectLst/>
                <a:latin typeface="-apple-system"/>
              </a:rPr>
              <a:t>The maximum deficit is typically defined using the product of the effective soil porosity and an assumed active layer depth, but it should be calibrated using observed data. </a:t>
            </a:r>
          </a:p>
          <a:p>
            <a:r>
              <a:rPr lang="en-US" b="0" i="0" dirty="0">
                <a:solidFill>
                  <a:srgbClr val="172B4D"/>
                </a:solidFill>
                <a:effectLst/>
                <a:latin typeface="-apple-system"/>
              </a:rPr>
              <a:t>The constant rate defines the rate at which precipitation will be infiltrated into the soil layer after the initial deficit has been satisfied in addition to the rate at which percolation occurs once the soil layer is saturated.  </a:t>
            </a:r>
            <a:br>
              <a:rPr lang="en-US" b="0" i="0" dirty="0">
                <a:effectLst/>
                <a:latin typeface="-apple-system"/>
              </a:rPr>
            </a:br>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9</a:t>
            </a:fld>
            <a:endParaRPr lang="en-US"/>
          </a:p>
        </p:txBody>
      </p:sp>
    </p:spTree>
    <p:extLst>
      <p:ext uri="{BB962C8B-B14F-4D97-AF65-F5344CB8AC3E}">
        <p14:creationId xmlns:p14="http://schemas.microsoft.com/office/powerpoint/2010/main" val="1925498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2B4D"/>
                </a:solidFill>
                <a:effectLst/>
                <a:latin typeface="-apple-system"/>
              </a:rPr>
              <a:t>Precipitation through-fall from the canopy, or direct precipitation if there is no canopy, impacts on the surface. The net precipitation accumulates in the depression storage and infiltrates as the soil has capacity to accept water. Surface runoff will begin when the precipitation rate exceeds the infiltration rate of the soil layer (loss method), and the surface storage is filled.</a:t>
            </a:r>
          </a:p>
          <a:p>
            <a:pPr algn="l">
              <a:buFont typeface="Arial" panose="020B0604020202020204" pitchFamily="34" charset="0"/>
              <a:buChar char="•"/>
            </a:pPr>
            <a:r>
              <a:rPr lang="en-US" b="0" i="0" dirty="0">
                <a:solidFill>
                  <a:srgbClr val="172B4D"/>
                </a:solidFill>
                <a:effectLst/>
                <a:latin typeface="-apple-system"/>
              </a:rPr>
              <a:t>If precipitation occurs during the interval, ET is not modeled. Precipitation contributes first to canopy-interception storage. Precipitation in excess of canopy-interception storage, combined with water already in surface storage, is available for infiltration. If the volume available is greater than the available soil storage, or if the calculated potential infiltration rate is not sufficient to deplete this volume in the determined time step, the excess goes to surface-depression storage. When surface-depression storage is full, any excess is surface runoff.</a:t>
            </a:r>
          </a:p>
          <a:p>
            <a:br>
              <a:rPr lang="en-US" dirty="0"/>
            </a:br>
            <a:endParaRPr lang="en-US" dirty="0"/>
          </a:p>
        </p:txBody>
      </p:sp>
      <p:sp>
        <p:nvSpPr>
          <p:cNvPr id="4" name="Slide Number Placeholder 3"/>
          <p:cNvSpPr>
            <a:spLocks noGrp="1"/>
          </p:cNvSpPr>
          <p:nvPr>
            <p:ph type="sldNum" sz="quarter" idx="10"/>
          </p:nvPr>
        </p:nvSpPr>
        <p:spPr/>
        <p:txBody>
          <a:bodyPr/>
          <a:lstStyle/>
          <a:p>
            <a:pPr>
              <a:defRPr/>
            </a:pPr>
            <a:fld id="{9A1C1C5F-81C3-4F44-94A6-177A5B5A4599}" type="slidenum">
              <a:rPr lang="en-US" smtClean="0"/>
              <a:pPr>
                <a:defRPr/>
              </a:pPr>
              <a:t>10</a:t>
            </a:fld>
            <a:endParaRPr lang="en-US"/>
          </a:p>
        </p:txBody>
      </p:sp>
    </p:spTree>
    <p:extLst>
      <p:ext uri="{BB962C8B-B14F-4D97-AF65-F5344CB8AC3E}">
        <p14:creationId xmlns:p14="http://schemas.microsoft.com/office/powerpoint/2010/main" val="3584250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 Id="rId4" Type="http://schemas.openxmlformats.org/officeDocument/2006/relationships/image" Target="../media/image10.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ackground 2">
    <p:bg>
      <p:bgPr>
        <a:solidFill>
          <a:schemeClr val="bg2"/>
        </a:solidFill>
        <a:effectLst/>
      </p:bgPr>
    </p:bg>
    <p:spTree>
      <p:nvGrpSpPr>
        <p:cNvPr id="1" name=""/>
        <p:cNvGrpSpPr/>
        <p:nvPr/>
      </p:nvGrpSpPr>
      <p:grpSpPr>
        <a:xfrm>
          <a:off x="0" y="0"/>
          <a:ext cx="0" cy="0"/>
          <a:chOff x="0" y="0"/>
          <a:chExt cx="0" cy="0"/>
        </a:xfrm>
      </p:grpSpPr>
      <p:sp>
        <p:nvSpPr>
          <p:cNvPr id="5" name="Rounded Rectangle 4"/>
          <p:cNvSpPr/>
          <p:nvPr userDrawn="1"/>
        </p:nvSpPr>
        <p:spPr>
          <a:xfrm>
            <a:off x="202702" y="165779"/>
            <a:ext cx="8103097" cy="5207409"/>
          </a:xfrm>
          <a:prstGeom prst="roundRect">
            <a:avLst>
              <a:gd name="adj" fmla="val 255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Text Placeholder 8"/>
          <p:cNvSpPr>
            <a:spLocks noGrp="1"/>
          </p:cNvSpPr>
          <p:nvPr userDrawn="1">
            <p:ph type="body" sz="quarter" idx="12"/>
          </p:nvPr>
        </p:nvSpPr>
        <p:spPr>
          <a:xfrm>
            <a:off x="457199" y="3200400"/>
            <a:ext cx="6858001" cy="1562099"/>
          </a:xfrm>
        </p:spPr>
        <p:txBody>
          <a:bodyPr/>
          <a:lstStyle>
            <a:lvl1pPr>
              <a:defRPr/>
            </a:lvl1pPr>
          </a:lstStyle>
          <a:p>
            <a:pPr lvl="0"/>
            <a:r>
              <a:rPr lang="en-US"/>
              <a:t>Click to edit Master text styles</a:t>
            </a:r>
          </a:p>
        </p:txBody>
      </p:sp>
      <p:sp>
        <p:nvSpPr>
          <p:cNvPr id="2" name="Title 1"/>
          <p:cNvSpPr>
            <a:spLocks noGrp="1"/>
          </p:cNvSpPr>
          <p:nvPr userDrawn="1">
            <p:ph type="title"/>
          </p:nvPr>
        </p:nvSpPr>
        <p:spPr>
          <a:xfrm>
            <a:off x="457200" y="419100"/>
            <a:ext cx="6858000" cy="2552700"/>
          </a:xfrm>
        </p:spPr>
        <p:txBody>
          <a:bodyPr/>
          <a:lstStyle/>
          <a:p>
            <a:r>
              <a:rPr lang="en-US"/>
              <a:t>Click to edit Master title style</a:t>
            </a:r>
            <a:endParaRPr lang="en-US" dirty="0"/>
          </a:p>
        </p:txBody>
      </p:sp>
      <p:sp>
        <p:nvSpPr>
          <p:cNvPr id="3" name="Slide Number Placeholder 2"/>
          <p:cNvSpPr>
            <a:spLocks noGrp="1"/>
          </p:cNvSpPr>
          <p:nvPr userDrawn="1">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D0E9D3B-CB56-40AE-B0A9-8DA5E1AEFDB7}" type="slidenum">
              <a:rPr kumimoji="0" lang="en-US" sz="1000" b="0" i="0" u="none" strike="noStrike" kern="1200" cap="none" spc="0" normalizeH="0" baseline="0" noProof="0" smtClean="0">
                <a:ln>
                  <a:noFill/>
                </a:ln>
                <a:solidFill>
                  <a:srgbClr val="FFFFFF"/>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FFFFFF"/>
              </a:solidFill>
              <a:effectLst/>
              <a:uLnTx/>
              <a:uFillTx/>
              <a:latin typeface="Arial" charset="0"/>
              <a:ea typeface="+mn-ea"/>
              <a:cs typeface="+mn-cs"/>
            </a:endParaRPr>
          </a:p>
        </p:txBody>
      </p:sp>
      <p:sp>
        <p:nvSpPr>
          <p:cNvPr id="10" name="TextBox 9"/>
          <p:cNvSpPr txBox="1"/>
          <p:nvPr userDrawn="1"/>
        </p:nvSpPr>
        <p:spPr>
          <a:xfrm>
            <a:off x="457200" y="5525353"/>
            <a:ext cx="4316413" cy="83099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rPr>
              <a:t>“</a:t>
            </a:r>
            <a:r>
              <a:rPr kumimoji="0" 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rPr>
              <a:t>The views, opinions and findings contained in this report are those of the authors(s) and should not be construed as an official Department of the Army position, policy or decision, unless so designated by other official documentation.</a:t>
            </a:r>
            <a:r>
              <a:rPr kumimoji="0" lang="en-US" alt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rPr>
              <a:t>”</a:t>
            </a:r>
            <a:endParaRPr kumimoji="0" 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endParaRPr>
          </a:p>
        </p:txBody>
      </p:sp>
    </p:spTree>
    <p:extLst>
      <p:ext uri="{BB962C8B-B14F-4D97-AF65-F5344CB8AC3E}">
        <p14:creationId xmlns:p14="http://schemas.microsoft.com/office/powerpoint/2010/main" val="298236327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F2031BD-0E64-4A86-9567-1E14D3ADF6F3}" type="slidenum">
              <a:rPr kumimoji="0" lang="en-US" sz="1000" b="0" i="0" u="none" strike="noStrike" kern="1200" cap="none" spc="0" normalizeH="0" baseline="0" noProof="0">
                <a:ln>
                  <a:noFill/>
                </a:ln>
                <a:solidFill>
                  <a:srgbClr val="FFFFFF"/>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a:ln>
                <a:noFill/>
              </a:ln>
              <a:solidFill>
                <a:srgbClr val="FFFFFF"/>
              </a:solidFill>
              <a:effectLst/>
              <a:uLnTx/>
              <a:uFillTx/>
              <a:latin typeface="Arial" charset="0"/>
              <a:ea typeface="+mn-ea"/>
              <a:cs typeface="+mn-cs"/>
            </a:endParaRPr>
          </a:p>
        </p:txBody>
      </p:sp>
    </p:spTree>
    <p:extLst>
      <p:ext uri="{BB962C8B-B14F-4D97-AF65-F5344CB8AC3E}">
        <p14:creationId xmlns:p14="http://schemas.microsoft.com/office/powerpoint/2010/main" val="3001336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30FCD627-44FF-47A1-8CF2-DCEAA2411CCA}" type="slidenum">
              <a:rPr kumimoji="0" lang="en-US" sz="1000" b="0" i="0" u="none" strike="noStrike" kern="1200" cap="none" spc="0" normalizeH="0" baseline="0" noProof="0">
                <a:ln>
                  <a:noFill/>
                </a:ln>
                <a:solidFill>
                  <a:srgbClr val="FFFFFF"/>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a:ln>
                <a:noFill/>
              </a:ln>
              <a:solidFill>
                <a:srgbClr val="FFFFFF"/>
              </a:solidFill>
              <a:effectLst/>
              <a:uLnTx/>
              <a:uFillTx/>
              <a:latin typeface="Arial" charset="0"/>
              <a:ea typeface="+mn-ea"/>
              <a:cs typeface="+mn-cs"/>
            </a:endParaRPr>
          </a:p>
        </p:txBody>
      </p:sp>
    </p:spTree>
    <p:extLst>
      <p:ext uri="{BB962C8B-B14F-4D97-AF65-F5344CB8AC3E}">
        <p14:creationId xmlns:p14="http://schemas.microsoft.com/office/powerpoint/2010/main" val="29063087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9F794631-A7C0-40A3-90C7-BFD6F6F83EAC}" type="slidenum">
              <a:rPr kumimoji="0" lang="en-US" sz="1000" b="0" i="0" u="none" strike="noStrike" kern="1200" cap="none" spc="0" normalizeH="0" baseline="0" noProof="0">
                <a:ln>
                  <a:noFill/>
                </a:ln>
                <a:solidFill>
                  <a:srgbClr val="FFFFFF"/>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a:ln>
                <a:noFill/>
              </a:ln>
              <a:solidFill>
                <a:srgbClr val="FFFFFF"/>
              </a:solidFill>
              <a:effectLst/>
              <a:uLnTx/>
              <a:uFillTx/>
              <a:latin typeface="Arial" charset="0"/>
              <a:ea typeface="+mn-ea"/>
              <a:cs typeface="+mn-cs"/>
            </a:endParaRPr>
          </a:p>
        </p:txBody>
      </p:sp>
    </p:spTree>
    <p:extLst>
      <p:ext uri="{BB962C8B-B14F-4D97-AF65-F5344CB8AC3E}">
        <p14:creationId xmlns:p14="http://schemas.microsoft.com/office/powerpoint/2010/main" val="1664321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5494433"/>
      </p:ext>
    </p:extLst>
  </p:cSld>
  <p:clrMapOvr>
    <a:masterClrMapping/>
  </p:clrMapOvr>
  <p:transition spd="slow">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6"/>
          <p:cNvSpPr>
            <a:spLocks noGrp="1" noChangeArrowheads="1"/>
          </p:cNvSpPr>
          <p:nvPr>
            <p:ph type="sldNum" sz="quarter" idx="10"/>
          </p:nvPr>
        </p:nvSpPr>
        <p:spPr>
          <a:ln/>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093DC64-74E0-4A49-9888-59622548030D}" type="slidenum">
              <a:rPr kumimoji="0" lang="en-US" sz="10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36410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7"/>
            <a:ext cx="8382000" cy="806451"/>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3" name="Content Placeholder 2"/>
          <p:cNvSpPr>
            <a:spLocks noGrp="1"/>
          </p:cNvSpPr>
          <p:nvPr>
            <p:ph sz="quarter" idx="15"/>
          </p:nvPr>
        </p:nvSpPr>
        <p:spPr>
          <a:xfrm>
            <a:off x="304800" y="1225550"/>
            <a:ext cx="4114800" cy="471805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572000" y="1225550"/>
            <a:ext cx="4114800" cy="471805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7"/>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B773CDB-7973-454B-9699-5CCFA043586B}" type="slidenum">
              <a:rPr kumimoji="0" lang="en-US" sz="10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Footer Placeholder 1"/>
          <p:cNvSpPr>
            <a:spLocks noGrp="1"/>
          </p:cNvSpPr>
          <p:nvPr>
            <p:ph type="ftr" sz="quarter" idx="18"/>
          </p:nvPr>
        </p:nvSpPr>
        <p:spPr>
          <a:xfrm>
            <a:off x="309986" y="6470426"/>
            <a:ext cx="2900362" cy="217493"/>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Calibri" panose="020F0502020204030204"/>
                <a:ea typeface="+mn-ea"/>
                <a:cs typeface="+mn-cs"/>
              </a:rPr>
              <a:t>File Name</a:t>
            </a:r>
            <a:endParaRPr kumimoji="0" lang="en-US" sz="1800" b="0" i="0" u="none" strike="noStrike" kern="1200" cap="none" spc="0" normalizeH="0" baseline="0" noProof="0" dirty="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27611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 no Sub-Head">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200025" y="2286001"/>
            <a:ext cx="8743950" cy="1285874"/>
          </a:xfrm>
          <a:prstGeom prst="rect">
            <a:avLst/>
          </a:prstGeom>
          <a:noFill/>
          <a:ln w="9525">
            <a:noFill/>
            <a:miter lim="800000"/>
            <a:headEnd/>
            <a:tailEnd/>
          </a:ln>
        </p:spPr>
        <p:txBody>
          <a:bodyPr anchor="b"/>
          <a:lstStyle>
            <a:lvl1pPr>
              <a:defRPr sz="2400" baseline="0">
                <a:solidFill>
                  <a:schemeClr val="tx1">
                    <a:lumMod val="75000"/>
                    <a:lumOff val="25000"/>
                  </a:schemeClr>
                </a:solidFill>
              </a:defRPr>
            </a:lvl1pPr>
          </a:lstStyle>
          <a:p>
            <a:pPr lvl="0"/>
            <a:r>
              <a:rPr lang="en-US" dirty="0"/>
              <a:t>Click to edit Master title style</a:t>
            </a:r>
          </a:p>
        </p:txBody>
      </p:sp>
      <p:sp>
        <p:nvSpPr>
          <p:cNvPr id="3" name="Footer Placeholder 5">
            <a:extLst>
              <a:ext uri="{FF2B5EF4-FFF2-40B4-BE49-F238E27FC236}">
                <a16:creationId xmlns:a16="http://schemas.microsoft.com/office/drawing/2014/main" id="{E7AAC633-4B74-43F4-AC07-39B33C59C570}"/>
              </a:ext>
            </a:extLst>
          </p:cNvPr>
          <p:cNvSpPr>
            <a:spLocks noGrp="1"/>
          </p:cNvSpPr>
          <p:nvPr>
            <p:ph type="ftr" sz="quarter" idx="3"/>
          </p:nvPr>
        </p:nvSpPr>
        <p:spPr>
          <a:xfrm>
            <a:off x="1067529" y="6467292"/>
            <a:ext cx="3207544" cy="304800"/>
          </a:xfrm>
          <a:prstGeom prst="rect">
            <a:avLst/>
          </a:prstGeom>
        </p:spPr>
        <p:txBody>
          <a:bodyPr vert="horz" lIns="91440" tIns="45720" rIns="91440" bIns="45720" rtlCol="0" anchor="ctr"/>
          <a:lstStyle>
            <a:lvl1pPr algn="l">
              <a:defRPr sz="788" i="1">
                <a:solidFill>
                  <a:schemeClr val="tx1">
                    <a:lumMod val="85000"/>
                    <a:lumOff val="15000"/>
                  </a:schemeClr>
                </a:solidFill>
                <a:latin typeface="+mj-lt"/>
              </a:defRPr>
            </a:lvl1pPr>
          </a:lstStyle>
          <a:p>
            <a:r>
              <a:rPr lang="en-US" dirty="0"/>
              <a:t>Planning Associates – Flood Risk Management Course</a:t>
            </a:r>
          </a:p>
        </p:txBody>
      </p:sp>
    </p:spTree>
    <p:extLst>
      <p:ext uri="{BB962C8B-B14F-4D97-AF65-F5344CB8AC3E}">
        <p14:creationId xmlns:p14="http://schemas.microsoft.com/office/powerpoint/2010/main" val="37427007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1 Column">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00025" y="1028700"/>
            <a:ext cx="8743950" cy="5600700"/>
          </a:xfrm>
        </p:spPr>
        <p:txBody>
          <a:bodyPr/>
          <a:lstStyle>
            <a:lvl1pPr marL="0" indent="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47558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Content - 1 Column">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7"/>
            <a:ext cx="8382000" cy="806451"/>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21" name="Text Placeholder 2"/>
          <p:cNvSpPr>
            <a:spLocks noGrp="1"/>
          </p:cNvSpPr>
          <p:nvPr>
            <p:ph idx="1"/>
          </p:nvPr>
        </p:nvSpPr>
        <p:spPr bwMode="auto">
          <a:xfrm>
            <a:off x="304800" y="1225550"/>
            <a:ext cx="8382000" cy="4718049"/>
          </a:xfrm>
          <a:prstGeom prst="rect">
            <a:avLst/>
          </a:prstGeom>
          <a:noFill/>
          <a:ln w="9525">
            <a:noFill/>
            <a:miter lim="800000"/>
            <a:headEnd/>
            <a:tailEnd/>
          </a:ln>
        </p:spPr>
        <p:txBody>
          <a:bodyPr/>
          <a:lstStyle>
            <a:lvl1pPr marL="0" indent="0">
              <a:buNone/>
              <a:defRPr sz="24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38337816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 2 Colum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7"/>
            <a:ext cx="8382000" cy="806451"/>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21" name="Text Placeholder 2"/>
          <p:cNvSpPr>
            <a:spLocks noGrp="1"/>
          </p:cNvSpPr>
          <p:nvPr>
            <p:ph idx="1"/>
          </p:nvPr>
        </p:nvSpPr>
        <p:spPr bwMode="auto">
          <a:xfrm>
            <a:off x="304800" y="1225550"/>
            <a:ext cx="8382000" cy="4718049"/>
          </a:xfrm>
          <a:prstGeom prst="rect">
            <a:avLst/>
          </a:prstGeom>
          <a:noFill/>
          <a:ln w="9525">
            <a:noFill/>
            <a:miter lim="800000"/>
            <a:headEnd/>
            <a:tailEnd/>
          </a:ln>
        </p:spPr>
        <p:txBody>
          <a:bodyPr numCol="2"/>
          <a:lstStyle>
            <a:lvl1pPr marL="0" indent="0">
              <a:buNone/>
              <a:defRPr sz="24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1606694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ackground 2">
    <p:bg>
      <p:bgPr>
        <a:solidFill>
          <a:schemeClr val="bg2"/>
        </a:solidFill>
        <a:effectLst/>
      </p:bgPr>
    </p:bg>
    <p:spTree>
      <p:nvGrpSpPr>
        <p:cNvPr id="1" name=""/>
        <p:cNvGrpSpPr/>
        <p:nvPr/>
      </p:nvGrpSpPr>
      <p:grpSpPr>
        <a:xfrm>
          <a:off x="0" y="0"/>
          <a:ext cx="0" cy="0"/>
          <a:chOff x="0" y="0"/>
          <a:chExt cx="0" cy="0"/>
        </a:xfrm>
      </p:grpSpPr>
      <p:sp>
        <p:nvSpPr>
          <p:cNvPr id="5" name="Rounded Rectangle 4"/>
          <p:cNvSpPr/>
          <p:nvPr userDrawn="1"/>
        </p:nvSpPr>
        <p:spPr>
          <a:xfrm>
            <a:off x="202702" y="165779"/>
            <a:ext cx="8103097" cy="5207409"/>
          </a:xfrm>
          <a:prstGeom prst="roundRect">
            <a:avLst>
              <a:gd name="adj" fmla="val 255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Text Placeholder 8"/>
          <p:cNvSpPr>
            <a:spLocks noGrp="1"/>
          </p:cNvSpPr>
          <p:nvPr userDrawn="1">
            <p:ph type="body" sz="quarter" idx="12"/>
          </p:nvPr>
        </p:nvSpPr>
        <p:spPr>
          <a:xfrm>
            <a:off x="457199" y="3200400"/>
            <a:ext cx="6858001" cy="1562099"/>
          </a:xfrm>
        </p:spPr>
        <p:txBody>
          <a:bodyPr/>
          <a:lstStyle>
            <a:lvl1pPr>
              <a:defRPr/>
            </a:lvl1pPr>
          </a:lstStyle>
          <a:p>
            <a:pPr lvl="0"/>
            <a:r>
              <a:rPr lang="en-US"/>
              <a:t>Click to edit Master text styles</a:t>
            </a:r>
          </a:p>
        </p:txBody>
      </p:sp>
      <p:sp>
        <p:nvSpPr>
          <p:cNvPr id="2" name="Title 1"/>
          <p:cNvSpPr>
            <a:spLocks noGrp="1"/>
          </p:cNvSpPr>
          <p:nvPr userDrawn="1">
            <p:ph type="title"/>
          </p:nvPr>
        </p:nvSpPr>
        <p:spPr>
          <a:xfrm>
            <a:off x="457200" y="419100"/>
            <a:ext cx="6858000" cy="2552700"/>
          </a:xfrm>
        </p:spPr>
        <p:txBody>
          <a:bodyPr/>
          <a:lstStyle/>
          <a:p>
            <a:r>
              <a:rPr lang="en-US"/>
              <a:t>Click to edit Master title style</a:t>
            </a:r>
            <a:endParaRPr lang="en-US" dirty="0"/>
          </a:p>
        </p:txBody>
      </p:sp>
      <p:sp>
        <p:nvSpPr>
          <p:cNvPr id="3" name="Slide Number Placeholder 2"/>
          <p:cNvSpPr>
            <a:spLocks noGrp="1"/>
          </p:cNvSpPr>
          <p:nvPr userDrawn="1">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D0E9D3B-CB56-40AE-B0A9-8DA5E1AEFDB7}" type="slidenum">
              <a:rPr kumimoji="0" lang="en-US" sz="1000" b="0" i="0" u="none" strike="noStrike" kern="1200" cap="none" spc="0" normalizeH="0" baseline="0" noProof="0" smtClean="0">
                <a:ln>
                  <a:noFill/>
                </a:ln>
                <a:solidFill>
                  <a:srgbClr val="FFFFFF"/>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FFFFFF"/>
              </a:solidFill>
              <a:effectLst/>
              <a:uLnTx/>
              <a:uFillTx/>
              <a:latin typeface="Arial" charset="0"/>
              <a:ea typeface="+mn-ea"/>
              <a:cs typeface="+mn-cs"/>
            </a:endParaRPr>
          </a:p>
        </p:txBody>
      </p:sp>
      <p:sp>
        <p:nvSpPr>
          <p:cNvPr id="4" name="Footer Placeholder 3"/>
          <p:cNvSpPr>
            <a:spLocks noGrp="1"/>
          </p:cNvSpPr>
          <p:nvPr userDrawn="1">
            <p:ph type="ftr" sz="quarter" idx="11"/>
          </p:nvPr>
        </p:nvSpPr>
        <p:spPr>
          <a:xfrm>
            <a:off x="123825" y="6356350"/>
            <a:ext cx="3160713" cy="365125"/>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charset="0"/>
                <a:ea typeface="+mn-ea"/>
                <a:cs typeface="+mn-cs"/>
              </a:rPr>
              <a:t>File Name</a:t>
            </a:r>
          </a:p>
        </p:txBody>
      </p:sp>
    </p:spTree>
    <p:extLst>
      <p:ext uri="{BB962C8B-B14F-4D97-AF65-F5344CB8AC3E}">
        <p14:creationId xmlns:p14="http://schemas.microsoft.com/office/powerpoint/2010/main" val="3070639133"/>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and Content - 3 Colum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7"/>
            <a:ext cx="8382000" cy="806451"/>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21" name="Text Placeholder 2"/>
          <p:cNvSpPr>
            <a:spLocks noGrp="1"/>
          </p:cNvSpPr>
          <p:nvPr>
            <p:ph idx="1"/>
          </p:nvPr>
        </p:nvSpPr>
        <p:spPr bwMode="auto">
          <a:xfrm>
            <a:off x="304800" y="1225550"/>
            <a:ext cx="8382000" cy="4718049"/>
          </a:xfrm>
          <a:prstGeom prst="rect">
            <a:avLst/>
          </a:prstGeom>
          <a:noFill/>
          <a:ln w="9525">
            <a:noFill/>
            <a:miter lim="800000"/>
            <a:headEnd/>
            <a:tailEnd/>
          </a:ln>
        </p:spPr>
        <p:txBody>
          <a:bodyPr numCol="3"/>
          <a:lstStyle>
            <a:lvl1pPr marL="0" indent="0">
              <a:buNone/>
              <a:defRPr sz="24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6728691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hort Title and Content - 1 Column">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8"/>
            <a:ext cx="8382000" cy="538162"/>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21" name="Text Placeholder 2"/>
          <p:cNvSpPr>
            <a:spLocks noGrp="1"/>
          </p:cNvSpPr>
          <p:nvPr>
            <p:ph idx="1"/>
          </p:nvPr>
        </p:nvSpPr>
        <p:spPr bwMode="auto">
          <a:xfrm>
            <a:off x="304800" y="942976"/>
            <a:ext cx="8382000" cy="5000624"/>
          </a:xfrm>
          <a:prstGeom prst="rect">
            <a:avLst/>
          </a:prstGeom>
          <a:noFill/>
          <a:ln w="9525">
            <a:noFill/>
            <a:miter lim="800000"/>
            <a:headEnd/>
            <a:tailEnd/>
          </a:ln>
        </p:spPr>
        <p:txBody>
          <a:bodyPr numCol="1"/>
          <a:lstStyle>
            <a:lvl1pPr marL="0" indent="0">
              <a:buNone/>
              <a:defRPr sz="24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874697189"/>
      </p:ext>
    </p:extLst>
  </p:cSld>
  <p:clrMapOvr>
    <a:masterClrMapping/>
  </p:clrMapOvr>
  <p:extLst>
    <p:ext uri="{DCECCB84-F9BA-43D5-87BE-67443E8EF086}">
      <p15:sldGuideLst xmlns:p15="http://schemas.microsoft.com/office/powerpoint/2012/main">
        <p15:guide id="1" orient="horz" pos="594">
          <p15:clr>
            <a:srgbClr val="FBAE40"/>
          </p15:clr>
        </p15:guide>
        <p15:guide id="2" orient="horz" pos="51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hort Title and Content - 2 Colum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8"/>
            <a:ext cx="8382000" cy="538162"/>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21" name="Text Placeholder 2"/>
          <p:cNvSpPr>
            <a:spLocks noGrp="1"/>
          </p:cNvSpPr>
          <p:nvPr>
            <p:ph idx="1"/>
          </p:nvPr>
        </p:nvSpPr>
        <p:spPr bwMode="auto">
          <a:xfrm>
            <a:off x="304800" y="942976"/>
            <a:ext cx="8382000" cy="5000624"/>
          </a:xfrm>
          <a:prstGeom prst="rect">
            <a:avLst/>
          </a:prstGeom>
          <a:noFill/>
          <a:ln w="9525">
            <a:noFill/>
            <a:miter lim="800000"/>
            <a:headEnd/>
            <a:tailEnd/>
          </a:ln>
        </p:spPr>
        <p:txBody>
          <a:bodyPr numCol="2"/>
          <a:lstStyle>
            <a:lvl1pPr marL="0" indent="0">
              <a:buNone/>
              <a:defRPr sz="24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4015404631"/>
      </p:ext>
    </p:extLst>
  </p:cSld>
  <p:clrMapOvr>
    <a:masterClrMapping/>
  </p:clrMapOvr>
  <p:extLst>
    <p:ext uri="{DCECCB84-F9BA-43D5-87BE-67443E8EF086}">
      <p15:sldGuideLst xmlns:p15="http://schemas.microsoft.com/office/powerpoint/2012/main">
        <p15:guide id="1" orient="horz" pos="594">
          <p15:clr>
            <a:srgbClr val="FBAE40"/>
          </p15:clr>
        </p15:guide>
        <p15:guide id="2" orient="horz" pos="516">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hort Title and Content - 3 Colum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8"/>
            <a:ext cx="8382000" cy="538162"/>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21" name="Text Placeholder 2"/>
          <p:cNvSpPr>
            <a:spLocks noGrp="1"/>
          </p:cNvSpPr>
          <p:nvPr>
            <p:ph idx="1"/>
          </p:nvPr>
        </p:nvSpPr>
        <p:spPr bwMode="auto">
          <a:xfrm>
            <a:off x="304800" y="942976"/>
            <a:ext cx="8382000" cy="5000624"/>
          </a:xfrm>
          <a:prstGeom prst="rect">
            <a:avLst/>
          </a:prstGeom>
          <a:noFill/>
          <a:ln w="9525">
            <a:noFill/>
            <a:miter lim="800000"/>
            <a:headEnd/>
            <a:tailEnd/>
          </a:ln>
        </p:spPr>
        <p:txBody>
          <a:bodyPr numCol="3"/>
          <a:lstStyle>
            <a:lvl1pPr marL="0" indent="0">
              <a:buNone/>
              <a:defRPr sz="24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3974017666"/>
      </p:ext>
    </p:extLst>
  </p:cSld>
  <p:clrMapOvr>
    <a:masterClrMapping/>
  </p:clrMapOvr>
  <p:extLst>
    <p:ext uri="{DCECCB84-F9BA-43D5-87BE-67443E8EF086}">
      <p15:sldGuideLst xmlns:p15="http://schemas.microsoft.com/office/powerpoint/2012/main">
        <p15:guide id="1" orient="horz" pos="594">
          <p15:clr>
            <a:srgbClr val="FBAE40"/>
          </p15:clr>
        </p15:guide>
        <p15:guide id="2" orient="horz" pos="51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8"/>
            <a:ext cx="8382000" cy="538162"/>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21" name="Text Placeholder 2"/>
          <p:cNvSpPr>
            <a:spLocks noGrp="1"/>
          </p:cNvSpPr>
          <p:nvPr>
            <p:ph idx="1"/>
          </p:nvPr>
        </p:nvSpPr>
        <p:spPr bwMode="auto">
          <a:xfrm>
            <a:off x="304800" y="5834379"/>
            <a:ext cx="6353175" cy="328296"/>
          </a:xfrm>
          <a:prstGeom prst="rect">
            <a:avLst/>
          </a:prstGeom>
          <a:noFill/>
          <a:ln w="9525">
            <a:noFill/>
            <a:miter lim="800000"/>
            <a:headEnd/>
            <a:tailEnd/>
          </a:ln>
        </p:spPr>
        <p:txBody>
          <a:bodyPr lIns="91440" tIns="0" numCol="1"/>
          <a:lstStyle>
            <a:lvl1pPr marL="0" indent="0">
              <a:buNone/>
              <a:defRPr sz="1600">
                <a:solidFill>
                  <a:schemeClr val="tx1">
                    <a:lumMod val="75000"/>
                    <a:lumOff val="25000"/>
                  </a:schemeClr>
                </a:solidFill>
              </a:defRPr>
            </a:lvl1pPr>
            <a:lvl2pPr>
              <a:defRPr sz="2400">
                <a:solidFill>
                  <a:srgbClr val="83847A"/>
                </a:solidFill>
              </a:defRPr>
            </a:lvl2pPr>
            <a:lvl3pPr>
              <a:defRPr sz="2000">
                <a:solidFill>
                  <a:srgbClr val="83847A"/>
                </a:solidFill>
              </a:defRPr>
            </a:lvl3pPr>
            <a:lvl4pPr>
              <a:defRPr sz="2000">
                <a:solidFill>
                  <a:srgbClr val="83847A"/>
                </a:solidFill>
              </a:defRPr>
            </a:lvl4pPr>
            <a:lvl5pPr>
              <a:defRPr sz="2000">
                <a:solidFill>
                  <a:srgbClr val="83847A"/>
                </a:solidFill>
              </a:defRPr>
            </a:lvl5pPr>
          </a:lstStyle>
          <a:p>
            <a:pPr lvl="0"/>
            <a:r>
              <a:rPr lang="en-US" noProof="0" dirty="0"/>
              <a:t>Click to edit Master text styles</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
        <p:nvSpPr>
          <p:cNvPr id="3" name="Picture Placeholder 2"/>
          <p:cNvSpPr>
            <a:spLocks noGrp="1"/>
          </p:cNvSpPr>
          <p:nvPr>
            <p:ph type="pic" sz="quarter" idx="12"/>
          </p:nvPr>
        </p:nvSpPr>
        <p:spPr>
          <a:xfrm>
            <a:off x="304800" y="942975"/>
            <a:ext cx="8382000" cy="4761228"/>
          </a:xfrm>
        </p:spPr>
        <p:txBody>
          <a:bodyPr/>
          <a:lstStyle/>
          <a:p>
            <a:endParaRPr lang="en-US"/>
          </a:p>
        </p:txBody>
      </p:sp>
    </p:spTree>
    <p:extLst>
      <p:ext uri="{BB962C8B-B14F-4D97-AF65-F5344CB8AC3E}">
        <p14:creationId xmlns:p14="http://schemas.microsoft.com/office/powerpoint/2010/main" val="4016440806"/>
      </p:ext>
    </p:extLst>
  </p:cSld>
  <p:clrMapOvr>
    <a:masterClrMapping/>
  </p:clrMapOvr>
  <p:extLst>
    <p:ext uri="{DCECCB84-F9BA-43D5-87BE-67443E8EF086}">
      <p15:sldGuideLst xmlns:p15="http://schemas.microsoft.com/office/powerpoint/2012/main">
        <p15:guide id="1" orient="horz" pos="594">
          <p15:clr>
            <a:srgbClr val="FBAE40"/>
          </p15:clr>
        </p15:guide>
        <p15:guide id="2" orient="horz" pos="51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7"/>
            <a:ext cx="8382000" cy="806451"/>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3" name="Content Placeholder 2"/>
          <p:cNvSpPr>
            <a:spLocks noGrp="1"/>
          </p:cNvSpPr>
          <p:nvPr>
            <p:ph sz="quarter" idx="15"/>
          </p:nvPr>
        </p:nvSpPr>
        <p:spPr>
          <a:xfrm>
            <a:off x="304800" y="1225550"/>
            <a:ext cx="4114800" cy="471805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572000" y="1225550"/>
            <a:ext cx="4114800" cy="471805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7"/>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3B773CDB-7973-454B-9699-5CCFA043586B}"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
        <p:nvSpPr>
          <p:cNvPr id="2" name="Footer Placeholder 1"/>
          <p:cNvSpPr>
            <a:spLocks noGrp="1"/>
          </p:cNvSpPr>
          <p:nvPr>
            <p:ph type="ftr" sz="quarter" idx="18"/>
          </p:nvPr>
        </p:nvSpPr>
        <p:spPr>
          <a:xfrm>
            <a:off x="309986" y="6470426"/>
            <a:ext cx="2900362" cy="217493"/>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endParaRPr kumimoji="0" lang="en-US" sz="1800" b="0" i="0" u="none" strike="noStrike" kern="1200" cap="none" spc="0" normalizeH="0" baseline="0" noProof="0" dirty="0">
              <a:ln>
                <a:noFill/>
              </a:ln>
              <a:solidFill>
                <a:srgbClr val="000000">
                  <a:tint val="75000"/>
                </a:srgbClr>
              </a:solidFill>
              <a:effectLst/>
              <a:uLnTx/>
              <a:uFillTx/>
              <a:latin typeface="Arial" charset="0"/>
              <a:ea typeface="+mn-ea"/>
              <a:cs typeface="+mn-cs"/>
            </a:endParaRPr>
          </a:p>
        </p:txBody>
      </p:sp>
    </p:spTree>
    <p:extLst>
      <p:ext uri="{BB962C8B-B14F-4D97-AF65-F5344CB8AC3E}">
        <p14:creationId xmlns:p14="http://schemas.microsoft.com/office/powerpoint/2010/main" val="13560073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7"/>
            <a:ext cx="8382000" cy="801687"/>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6" name="Text Placeholder 3"/>
          <p:cNvSpPr>
            <a:spLocks noGrp="1"/>
          </p:cNvSpPr>
          <p:nvPr>
            <p:ph type="body" sz="quarter" idx="3"/>
          </p:nvPr>
        </p:nvSpPr>
        <p:spPr>
          <a:xfrm>
            <a:off x="4572000" y="1230511"/>
            <a:ext cx="4114800" cy="663266"/>
          </a:xfrm>
        </p:spPr>
        <p:txBody>
          <a:bodyPr bIns="0" anchor="b"/>
          <a:lstStyle>
            <a:lvl1pPr>
              <a:defRPr sz="1800">
                <a:solidFill>
                  <a:schemeClr val="tx1">
                    <a:lumMod val="75000"/>
                    <a:lumOff val="25000"/>
                  </a:schemeClr>
                </a:solidFill>
              </a:defRPr>
            </a:lvl1pPr>
          </a:lstStyle>
          <a:p>
            <a:pPr lvl="0"/>
            <a:r>
              <a:rPr lang="en-US" dirty="0"/>
              <a:t>Click to edit Master text styles</a:t>
            </a:r>
          </a:p>
        </p:txBody>
      </p:sp>
      <p:sp>
        <p:nvSpPr>
          <p:cNvPr id="9" name="Text Placeholder 3"/>
          <p:cNvSpPr>
            <a:spLocks noGrp="1"/>
          </p:cNvSpPr>
          <p:nvPr>
            <p:ph type="body" sz="quarter" idx="13"/>
          </p:nvPr>
        </p:nvSpPr>
        <p:spPr>
          <a:xfrm>
            <a:off x="304800" y="1230511"/>
            <a:ext cx="4114800" cy="666241"/>
          </a:xfrm>
        </p:spPr>
        <p:txBody>
          <a:bodyPr bIns="0" anchor="b"/>
          <a:lstStyle>
            <a:lvl1pPr>
              <a:defRPr sz="1800">
                <a:solidFill>
                  <a:schemeClr val="tx1">
                    <a:lumMod val="75000"/>
                    <a:lumOff val="25000"/>
                  </a:schemeClr>
                </a:solidFill>
              </a:defRPr>
            </a:lvl1pPr>
          </a:lstStyle>
          <a:p>
            <a:pPr lvl="0"/>
            <a:r>
              <a:rPr lang="en-US" dirty="0"/>
              <a:t>Click to edit Master text styles</a:t>
            </a:r>
          </a:p>
        </p:txBody>
      </p:sp>
      <p:sp>
        <p:nvSpPr>
          <p:cNvPr id="3" name="Content Placeholder 2"/>
          <p:cNvSpPr>
            <a:spLocks noGrp="1"/>
          </p:cNvSpPr>
          <p:nvPr>
            <p:ph sz="quarter" idx="15"/>
          </p:nvPr>
        </p:nvSpPr>
        <p:spPr>
          <a:xfrm>
            <a:off x="304800" y="1981200"/>
            <a:ext cx="4114800" cy="3962400"/>
          </a:xfrm>
        </p:spPr>
        <p:txBody>
          <a:bodyPr tIns="0"/>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572000" y="1981200"/>
            <a:ext cx="4114800" cy="3962400"/>
          </a:xfrm>
        </p:spPr>
        <p:txBody>
          <a:bodyPr tIns="0"/>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7"/>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3B773CDB-7973-454B-9699-5CCFA043586B}"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
        <p:nvSpPr>
          <p:cNvPr id="2" name="Footer Placeholder 1"/>
          <p:cNvSpPr>
            <a:spLocks noGrp="1"/>
          </p:cNvSpPr>
          <p:nvPr>
            <p:ph type="ftr" sz="quarter" idx="18"/>
          </p:nvPr>
        </p:nvSpPr>
        <p:spPr>
          <a:xfrm>
            <a:off x="309986" y="6470426"/>
            <a:ext cx="2900362" cy="217493"/>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endParaRPr kumimoji="0" lang="en-US" sz="1800" b="0" i="0" u="none" strike="noStrike" kern="1200" cap="none" spc="0" normalizeH="0" baseline="0" noProof="0" dirty="0">
              <a:ln>
                <a:noFill/>
              </a:ln>
              <a:solidFill>
                <a:srgbClr val="000000">
                  <a:tint val="75000"/>
                </a:srgbClr>
              </a:solidFill>
              <a:effectLst/>
              <a:uLnTx/>
              <a:uFillTx/>
              <a:latin typeface="Arial" charset="0"/>
              <a:ea typeface="+mn-ea"/>
              <a:cs typeface="+mn-cs"/>
            </a:endParaRPr>
          </a:p>
        </p:txBody>
      </p:sp>
    </p:spTree>
    <p:extLst>
      <p:ext uri="{BB962C8B-B14F-4D97-AF65-F5344CB8AC3E}">
        <p14:creationId xmlns:p14="http://schemas.microsoft.com/office/powerpoint/2010/main" val="13933561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7"/>
            <a:ext cx="8382000" cy="806451"/>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3" name="Content Placeholder 2"/>
          <p:cNvSpPr>
            <a:spLocks noGrp="1"/>
          </p:cNvSpPr>
          <p:nvPr>
            <p:ph sz="quarter" idx="15"/>
          </p:nvPr>
        </p:nvSpPr>
        <p:spPr>
          <a:xfrm>
            <a:off x="304800" y="1225550"/>
            <a:ext cx="2695575" cy="471805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3095625" y="1225550"/>
            <a:ext cx="5591175" cy="471805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7"/>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3B773CDB-7973-454B-9699-5CCFA043586B}"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
        <p:nvSpPr>
          <p:cNvPr id="2" name="Footer Placeholder 1"/>
          <p:cNvSpPr>
            <a:spLocks noGrp="1"/>
          </p:cNvSpPr>
          <p:nvPr>
            <p:ph type="ftr" sz="quarter" idx="18"/>
          </p:nvPr>
        </p:nvSpPr>
        <p:spPr>
          <a:xfrm>
            <a:off x="309986" y="6470426"/>
            <a:ext cx="2900362" cy="217493"/>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endParaRPr kumimoji="0" lang="en-US" sz="1800" b="0" i="0" u="none" strike="noStrike" kern="1200" cap="none" spc="0" normalizeH="0" baseline="0" noProof="0" dirty="0">
              <a:ln>
                <a:noFill/>
              </a:ln>
              <a:solidFill>
                <a:srgbClr val="000000">
                  <a:tint val="75000"/>
                </a:srgbClr>
              </a:solidFill>
              <a:effectLst/>
              <a:uLnTx/>
              <a:uFillTx/>
              <a:latin typeface="Arial" charset="0"/>
              <a:ea typeface="+mn-ea"/>
              <a:cs typeface="+mn-cs"/>
            </a:endParaRPr>
          </a:p>
        </p:txBody>
      </p:sp>
    </p:spTree>
    <p:extLst>
      <p:ext uri="{BB962C8B-B14F-4D97-AF65-F5344CB8AC3E}">
        <p14:creationId xmlns:p14="http://schemas.microsoft.com/office/powerpoint/2010/main" val="28277391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7"/>
            <a:ext cx="8382000" cy="806451"/>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3" name="Content Placeholder 2"/>
          <p:cNvSpPr>
            <a:spLocks noGrp="1"/>
          </p:cNvSpPr>
          <p:nvPr>
            <p:ph sz="quarter" idx="15"/>
          </p:nvPr>
        </p:nvSpPr>
        <p:spPr>
          <a:xfrm>
            <a:off x="304800" y="1225550"/>
            <a:ext cx="4114800" cy="228600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572000" y="1225550"/>
            <a:ext cx="4114800" cy="228600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7"/>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3B773CDB-7973-454B-9699-5CCFA043586B}"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
        <p:nvSpPr>
          <p:cNvPr id="6" name="Content Placeholder 2"/>
          <p:cNvSpPr>
            <a:spLocks noGrp="1"/>
          </p:cNvSpPr>
          <p:nvPr>
            <p:ph sz="quarter" idx="18"/>
          </p:nvPr>
        </p:nvSpPr>
        <p:spPr>
          <a:xfrm>
            <a:off x="304800" y="3597275"/>
            <a:ext cx="4114800" cy="228600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9"/>
          </p:nvPr>
        </p:nvSpPr>
        <p:spPr>
          <a:xfrm>
            <a:off x="4572000" y="3597275"/>
            <a:ext cx="4114800" cy="228600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04800" y="3549650"/>
            <a:ext cx="838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492895" y="1225550"/>
            <a:ext cx="0" cy="4657725"/>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91919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ort Title - Sub-Head 2 Sectio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8"/>
            <a:ext cx="8382000" cy="538162"/>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
        <p:nvSpPr>
          <p:cNvPr id="6" name="Text Placeholder 3"/>
          <p:cNvSpPr>
            <a:spLocks noGrp="1"/>
          </p:cNvSpPr>
          <p:nvPr>
            <p:ph type="body" sz="quarter" idx="3"/>
          </p:nvPr>
        </p:nvSpPr>
        <p:spPr>
          <a:xfrm>
            <a:off x="4572000" y="942975"/>
            <a:ext cx="4114800" cy="663266"/>
          </a:xfrm>
        </p:spPr>
        <p:txBody>
          <a:bodyPr bIns="0" anchor="b"/>
          <a:lstStyle>
            <a:lvl1pPr>
              <a:defRPr sz="1800">
                <a:solidFill>
                  <a:schemeClr val="tx1">
                    <a:lumMod val="75000"/>
                    <a:lumOff val="25000"/>
                  </a:schemeClr>
                </a:solidFill>
              </a:defRPr>
            </a:lvl1pPr>
          </a:lstStyle>
          <a:p>
            <a:pPr lvl="0"/>
            <a:r>
              <a:rPr lang="en-US" dirty="0"/>
              <a:t>Click to edit Master text styles</a:t>
            </a:r>
          </a:p>
        </p:txBody>
      </p:sp>
      <p:sp>
        <p:nvSpPr>
          <p:cNvPr id="7" name="Text Placeholder 3"/>
          <p:cNvSpPr>
            <a:spLocks noGrp="1"/>
          </p:cNvSpPr>
          <p:nvPr>
            <p:ph type="body" sz="quarter" idx="13"/>
          </p:nvPr>
        </p:nvSpPr>
        <p:spPr>
          <a:xfrm>
            <a:off x="304800" y="942975"/>
            <a:ext cx="4114800" cy="666241"/>
          </a:xfrm>
        </p:spPr>
        <p:txBody>
          <a:bodyPr bIns="0" anchor="b"/>
          <a:lstStyle>
            <a:lvl1pPr>
              <a:defRPr sz="1800">
                <a:solidFill>
                  <a:schemeClr val="tx1">
                    <a:lumMod val="75000"/>
                    <a:lumOff val="25000"/>
                  </a:schemeClr>
                </a:solidFill>
              </a:defRPr>
            </a:lvl1pPr>
          </a:lstStyle>
          <a:p>
            <a:pPr lvl="0"/>
            <a:r>
              <a:rPr lang="en-US" dirty="0"/>
              <a:t>Click to edit Master text styles</a:t>
            </a:r>
          </a:p>
        </p:txBody>
      </p:sp>
      <p:sp>
        <p:nvSpPr>
          <p:cNvPr id="8" name="Content Placeholder 2"/>
          <p:cNvSpPr>
            <a:spLocks noGrp="1"/>
          </p:cNvSpPr>
          <p:nvPr>
            <p:ph sz="quarter" idx="15"/>
          </p:nvPr>
        </p:nvSpPr>
        <p:spPr>
          <a:xfrm>
            <a:off x="304800" y="1693664"/>
            <a:ext cx="4114800" cy="4230886"/>
          </a:xfrm>
        </p:spPr>
        <p:txBody>
          <a:bodyPr tIns="0"/>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quarter" idx="16"/>
          </p:nvPr>
        </p:nvSpPr>
        <p:spPr>
          <a:xfrm>
            <a:off x="4572000" y="1693664"/>
            <a:ext cx="4114800" cy="4230886"/>
          </a:xfrm>
        </p:spPr>
        <p:txBody>
          <a:bodyPr tIns="0"/>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37408471"/>
      </p:ext>
    </p:extLst>
  </p:cSld>
  <p:clrMapOvr>
    <a:masterClrMapping/>
  </p:clrMapOvr>
  <p:extLst>
    <p:ext uri="{DCECCB84-F9BA-43D5-87BE-67443E8EF086}">
      <p15:sldGuideLst xmlns:p15="http://schemas.microsoft.com/office/powerpoint/2012/main">
        <p15:guide id="1" orient="horz" pos="594">
          <p15:clr>
            <a:srgbClr val="FBAE40"/>
          </p15:clr>
        </p15:guide>
        <p15:guide id="2" orient="horz" pos="51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Background 2 80%">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11" name="Rounded Rectangle 10"/>
          <p:cNvSpPr/>
          <p:nvPr userDrawn="1"/>
        </p:nvSpPr>
        <p:spPr>
          <a:xfrm>
            <a:off x="202702" y="161925"/>
            <a:ext cx="8103097" cy="5207409"/>
          </a:xfrm>
          <a:prstGeom prst="roundRect">
            <a:avLst>
              <a:gd name="adj" fmla="val 255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Text Placeholder 8"/>
          <p:cNvSpPr>
            <a:spLocks noGrp="1"/>
          </p:cNvSpPr>
          <p:nvPr userDrawn="1">
            <p:ph type="body" sz="quarter" idx="12"/>
          </p:nvPr>
        </p:nvSpPr>
        <p:spPr>
          <a:xfrm>
            <a:off x="457199" y="3200400"/>
            <a:ext cx="6858001" cy="1562099"/>
          </a:xfrm>
        </p:spPr>
        <p:txBody>
          <a:bodyPr/>
          <a:lstStyle>
            <a:lvl1pPr>
              <a:defRPr/>
            </a:lvl1pPr>
          </a:lstStyle>
          <a:p>
            <a:pPr lvl="0"/>
            <a:r>
              <a:rPr lang="en-US"/>
              <a:t>Click to edit Master text styles</a:t>
            </a:r>
          </a:p>
        </p:txBody>
      </p:sp>
      <p:sp>
        <p:nvSpPr>
          <p:cNvPr id="2" name="Title 1"/>
          <p:cNvSpPr>
            <a:spLocks noGrp="1"/>
          </p:cNvSpPr>
          <p:nvPr userDrawn="1">
            <p:ph type="title"/>
          </p:nvPr>
        </p:nvSpPr>
        <p:spPr>
          <a:xfrm>
            <a:off x="457200" y="419100"/>
            <a:ext cx="6858000" cy="2552700"/>
          </a:xfrm>
        </p:spPr>
        <p:txBody>
          <a:bodyPr/>
          <a:lstStyle/>
          <a:p>
            <a:r>
              <a:rPr lang="en-US"/>
              <a:t>Click to edit Master title style</a:t>
            </a:r>
            <a:endParaRPr lang="en-US" dirty="0"/>
          </a:p>
        </p:txBody>
      </p:sp>
      <p:sp>
        <p:nvSpPr>
          <p:cNvPr id="3" name="Slide Number Placeholder 2"/>
          <p:cNvSpPr>
            <a:spLocks noGrp="1"/>
          </p:cNvSpPr>
          <p:nvPr userDrawn="1">
            <p:ph type="sldNum" sz="quarter" idx="10"/>
          </p:nvPr>
        </p:nvSpPr>
        <p:spPr/>
        <p:txBody>
          <a:bodyPr/>
          <a:lstStyle>
            <a:lvl1pPr>
              <a:defRPr>
                <a:solidFill>
                  <a:schemeClr val="tx1">
                    <a:lumMod val="50000"/>
                    <a:lumOff val="50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D0E9D3B-CB56-40AE-B0A9-8DA5E1AEFDB7}" type="slidenum">
              <a:rPr kumimoji="0" lang="en-US" sz="1000" b="0" i="0" u="none" strike="noStrike" kern="1200" cap="none" spc="0" normalizeH="0" baseline="0" noProof="0" smtClean="0">
                <a:ln>
                  <a:noFill/>
                </a:ln>
                <a:solidFill>
                  <a:srgbClr val="000000">
                    <a:lumMod val="50000"/>
                    <a:lumOff val="50000"/>
                  </a:srgbClr>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
        <p:nvSpPr>
          <p:cNvPr id="4" name="Footer Placeholder 3"/>
          <p:cNvSpPr>
            <a:spLocks noGrp="1"/>
          </p:cNvSpPr>
          <p:nvPr userDrawn="1">
            <p:ph type="ftr" sz="quarter" idx="11"/>
          </p:nvPr>
        </p:nvSpPr>
        <p:spPr>
          <a:xfrm>
            <a:off x="123825" y="6356350"/>
            <a:ext cx="3160713" cy="365125"/>
          </a:xfrm>
          <a:prstGeom prst="rect">
            <a:avLst/>
          </a:prstGeom>
        </p:spPr>
        <p:txBody>
          <a:bodyPr/>
          <a:lstStyle>
            <a:lvl1pPr>
              <a:defRPr>
                <a:solidFill>
                  <a:schemeClr val="tx1">
                    <a:lumMod val="50000"/>
                    <a:lumOff val="50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lumMod val="50000"/>
                    <a:lumOff val="50000"/>
                  </a:srgbClr>
                </a:solidFill>
                <a:effectLst/>
                <a:uLnTx/>
                <a:uFillTx/>
                <a:latin typeface="Arial" charset="0"/>
                <a:ea typeface="+mn-ea"/>
                <a:cs typeface="+mn-cs"/>
              </a:rPr>
              <a:t>File Name</a:t>
            </a:r>
            <a:endParaRPr kumimoji="0" lang="en-US" sz="18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Tree>
    <p:extLst>
      <p:ext uri="{BB962C8B-B14F-4D97-AF65-F5344CB8AC3E}">
        <p14:creationId xmlns:p14="http://schemas.microsoft.com/office/powerpoint/2010/main" val="3086977028"/>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ort Title - 2 Sectio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8"/>
            <a:ext cx="8382000" cy="538162"/>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
        <p:nvSpPr>
          <p:cNvPr id="8" name="Content Placeholder 2"/>
          <p:cNvSpPr>
            <a:spLocks noGrp="1"/>
          </p:cNvSpPr>
          <p:nvPr>
            <p:ph sz="quarter" idx="15"/>
          </p:nvPr>
        </p:nvSpPr>
        <p:spPr>
          <a:xfrm>
            <a:off x="304800" y="942975"/>
            <a:ext cx="4114800" cy="4981575"/>
          </a:xfrm>
        </p:spPr>
        <p:txBody>
          <a:bodyPr tIns="0"/>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quarter" idx="16"/>
          </p:nvPr>
        </p:nvSpPr>
        <p:spPr>
          <a:xfrm>
            <a:off x="4572000" y="942975"/>
            <a:ext cx="4114800" cy="4981575"/>
          </a:xfrm>
        </p:spPr>
        <p:txBody>
          <a:bodyPr tIns="0"/>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3202866"/>
      </p:ext>
    </p:extLst>
  </p:cSld>
  <p:clrMapOvr>
    <a:masterClrMapping/>
  </p:clrMapOvr>
  <p:extLst>
    <p:ext uri="{DCECCB84-F9BA-43D5-87BE-67443E8EF086}">
      <p15:sldGuideLst xmlns:p15="http://schemas.microsoft.com/office/powerpoint/2012/main">
        <p15:guide id="1" orient="horz" pos="594">
          <p15:clr>
            <a:srgbClr val="FBAE40"/>
          </p15:clr>
        </p15:guide>
        <p15:guide id="2" orient="horz" pos="51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ort Title - 2 Odd Sectio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8"/>
            <a:ext cx="8382000" cy="538162"/>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
        <p:nvSpPr>
          <p:cNvPr id="7" name="Content Placeholder 2"/>
          <p:cNvSpPr>
            <a:spLocks noGrp="1"/>
          </p:cNvSpPr>
          <p:nvPr>
            <p:ph sz="quarter" idx="15"/>
          </p:nvPr>
        </p:nvSpPr>
        <p:spPr>
          <a:xfrm>
            <a:off x="304800" y="942975"/>
            <a:ext cx="2695575" cy="5000625"/>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3095625" y="942975"/>
            <a:ext cx="5591175" cy="5000625"/>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859993"/>
      </p:ext>
    </p:extLst>
  </p:cSld>
  <p:clrMapOvr>
    <a:masterClrMapping/>
  </p:clrMapOvr>
  <p:extLst>
    <p:ext uri="{DCECCB84-F9BA-43D5-87BE-67443E8EF086}">
      <p15:sldGuideLst xmlns:p15="http://schemas.microsoft.com/office/powerpoint/2012/main">
        <p15:guide id="1" orient="horz" pos="594">
          <p15:clr>
            <a:srgbClr val="FBAE40"/>
          </p15:clr>
        </p15:guide>
        <p15:guide id="2" orient="horz" pos="51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ort Title - Quad-Chart">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8"/>
            <a:ext cx="8382000" cy="538162"/>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
        <p:nvSpPr>
          <p:cNvPr id="16" name="Content Placeholder 2"/>
          <p:cNvSpPr>
            <a:spLocks noGrp="1"/>
          </p:cNvSpPr>
          <p:nvPr>
            <p:ph sz="quarter" idx="15"/>
          </p:nvPr>
        </p:nvSpPr>
        <p:spPr>
          <a:xfrm>
            <a:off x="304800" y="942975"/>
            <a:ext cx="4114800" cy="242316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16"/>
          </p:nvPr>
        </p:nvSpPr>
        <p:spPr>
          <a:xfrm>
            <a:off x="4572000" y="942975"/>
            <a:ext cx="4114800" cy="242316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18"/>
          </p:nvPr>
        </p:nvSpPr>
        <p:spPr>
          <a:xfrm>
            <a:off x="304800" y="3459480"/>
            <a:ext cx="4114800" cy="242316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p:cNvSpPr>
            <a:spLocks noGrp="1"/>
          </p:cNvSpPr>
          <p:nvPr>
            <p:ph sz="quarter" idx="19"/>
          </p:nvPr>
        </p:nvSpPr>
        <p:spPr>
          <a:xfrm>
            <a:off x="4572000" y="3459480"/>
            <a:ext cx="4114800" cy="2423160"/>
          </a:xfrm>
        </p:spPr>
        <p:txBody>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0" name="Straight Connector 19"/>
          <p:cNvCxnSpPr/>
          <p:nvPr userDrawn="1"/>
        </p:nvCxnSpPr>
        <p:spPr>
          <a:xfrm>
            <a:off x="304800" y="3409950"/>
            <a:ext cx="838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4492895" y="942975"/>
            <a:ext cx="0" cy="4939665"/>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4896560"/>
      </p:ext>
    </p:extLst>
  </p:cSld>
  <p:clrMapOvr>
    <a:masterClrMapping/>
  </p:clrMapOvr>
  <p:extLst>
    <p:ext uri="{DCECCB84-F9BA-43D5-87BE-67443E8EF086}">
      <p15:sldGuideLst xmlns:p15="http://schemas.microsoft.com/office/powerpoint/2012/main">
        <p15:guide id="1" orient="horz" pos="594">
          <p15:clr>
            <a:srgbClr val="FBAE40"/>
          </p15:clr>
        </p15:guide>
        <p15:guide id="2" orient="horz" pos="51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286001"/>
            <a:ext cx="8382000" cy="1285874"/>
          </a:xfrm>
          <a:prstGeom prst="rect">
            <a:avLst/>
          </a:prstGeom>
          <a:noFill/>
          <a:ln w="9525">
            <a:noFill/>
            <a:miter lim="800000"/>
            <a:headEnd/>
            <a:tailEnd/>
          </a:ln>
        </p:spPr>
        <p:txBody>
          <a:bodyPr anchor="b"/>
          <a:lstStyle>
            <a:lvl1pPr>
              <a:defRPr sz="3600" baseline="0">
                <a:solidFill>
                  <a:schemeClr val="tx1">
                    <a:lumMod val="75000"/>
                    <a:lumOff val="25000"/>
                  </a:schemeClr>
                </a:solidFill>
              </a:defRPr>
            </a:lvl1pPr>
          </a:lstStyle>
          <a:p>
            <a:pPr lvl="0"/>
            <a:r>
              <a:rPr lang="en-US" dirty="0"/>
              <a:t>Click to edit Master title style</a:t>
            </a:r>
          </a:p>
        </p:txBody>
      </p:sp>
      <p:sp>
        <p:nvSpPr>
          <p:cNvPr id="6" name="Text Placeholder 5"/>
          <p:cNvSpPr>
            <a:spLocks noGrp="1"/>
          </p:cNvSpPr>
          <p:nvPr>
            <p:ph type="body" sz="quarter" idx="12"/>
          </p:nvPr>
        </p:nvSpPr>
        <p:spPr>
          <a:xfrm>
            <a:off x="304800" y="3687763"/>
            <a:ext cx="8382000" cy="854075"/>
          </a:xfrm>
        </p:spPr>
        <p:txBody>
          <a:bodyPr/>
          <a:lstStyle>
            <a:lvl1pPr marL="0" indent="0">
              <a:defRPr>
                <a:solidFill>
                  <a:schemeClr val="tx1">
                    <a:lumMod val="75000"/>
                    <a:lumOff val="25000"/>
                  </a:schemeClr>
                </a:solidFill>
              </a:defRPr>
            </a:lvl1pPr>
          </a:lstStyle>
          <a:p>
            <a:pPr lvl="0"/>
            <a:r>
              <a:rPr lang="en-US" dirty="0"/>
              <a:t>Click to edit Master text styles</a:t>
            </a:r>
          </a:p>
        </p:txBody>
      </p:sp>
      <p:sp>
        <p:nvSpPr>
          <p:cNvPr id="4" name="Footer Placeholder 4"/>
          <p:cNvSpPr>
            <a:spLocks noGrp="1"/>
          </p:cNvSpPr>
          <p:nvPr>
            <p:ph type="ftr" sz="quarter" idx="13"/>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4"/>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42D6254A-A357-4200-B73D-5001EDA9213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18425593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header - no Sub-Head">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286001"/>
            <a:ext cx="8382000" cy="1285874"/>
          </a:xfrm>
          <a:prstGeom prst="rect">
            <a:avLst/>
          </a:prstGeom>
          <a:noFill/>
          <a:ln w="9525">
            <a:noFill/>
            <a:miter lim="800000"/>
            <a:headEnd/>
            <a:tailEnd/>
          </a:ln>
        </p:spPr>
        <p:txBody>
          <a:bodyPr anchor="b"/>
          <a:lstStyle>
            <a:lvl1pPr>
              <a:defRPr sz="3600" baseline="0">
                <a:solidFill>
                  <a:schemeClr val="tx1">
                    <a:lumMod val="75000"/>
                    <a:lumOff val="25000"/>
                  </a:schemeClr>
                </a:solidFill>
              </a:defRPr>
            </a:lvl1pPr>
          </a:lstStyle>
          <a:p>
            <a:pPr lvl="0"/>
            <a:r>
              <a:rPr lang="en-US" dirty="0"/>
              <a:t>Click to edit Master title style</a:t>
            </a:r>
          </a:p>
        </p:txBody>
      </p:sp>
      <p:sp>
        <p:nvSpPr>
          <p:cNvPr id="4" name="Footer Placeholder 4"/>
          <p:cNvSpPr>
            <a:spLocks noGrp="1"/>
          </p:cNvSpPr>
          <p:nvPr>
            <p:ph type="ftr" sz="quarter" idx="13"/>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4"/>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42D6254A-A357-4200-B73D-5001EDA9213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30633380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 No Content">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7"/>
            <a:ext cx="8382000" cy="801687"/>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3"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4"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B694574C-E5D2-4987-ADCE-9F4F1F300184}"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31824834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hort Title - No Content">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74638"/>
            <a:ext cx="8382000" cy="538162"/>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4"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5"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182455463"/>
      </p:ext>
    </p:extLst>
  </p:cSld>
  <p:clrMapOvr>
    <a:masterClrMapping/>
  </p:clrMapOvr>
  <p:extLst>
    <p:ext uri="{DCECCB84-F9BA-43D5-87BE-67443E8EF086}">
      <p15:sldGuideLst xmlns:p15="http://schemas.microsoft.com/office/powerpoint/2012/main">
        <p15:guide id="1" orient="horz" pos="594">
          <p15:clr>
            <a:srgbClr val="FBAE40"/>
          </p15:clr>
        </p15:guide>
        <p15:guide id="2" orient="horz" pos="51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309986" y="6470426"/>
            <a:ext cx="2900362" cy="217493"/>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p>
        </p:txBody>
      </p:sp>
      <p:sp>
        <p:nvSpPr>
          <p:cNvPr id="3" name="Slide Number Placeholder 5"/>
          <p:cNvSpPr>
            <a:spLocks noGrp="1"/>
          </p:cNvSpPr>
          <p:nvPr>
            <p:ph type="sldNum" sz="quarter" idx="11"/>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80DD7862-628A-4EC2-9AFF-4F23903537D2}" type="slidenum">
              <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26661350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a:xfrm>
            <a:off x="309986" y="6470426"/>
            <a:ext cx="2900362" cy="217493"/>
          </a:xfrm>
          <a:prstGeom prst="rect">
            <a:avLst/>
          </a:prstGeom>
        </p:spPr>
        <p:txBody>
          <a:bodyPr/>
          <a:lstStyle>
            <a:lvl1pPr>
              <a:defRPr>
                <a:solidFill>
                  <a:schemeClr val="bg1"/>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83847A"/>
                </a:solidFill>
                <a:effectLst/>
                <a:uLnTx/>
                <a:uFillTx/>
                <a:latin typeface="Arial" charset="0"/>
                <a:ea typeface="+mn-ea"/>
                <a:cs typeface="+mn-cs"/>
              </a:rPr>
              <a:t>File Name</a:t>
            </a:r>
          </a:p>
        </p:txBody>
      </p:sp>
      <p:sp>
        <p:nvSpPr>
          <p:cNvPr id="3" name="Slide Number Placeholder 3"/>
          <p:cNvSpPr>
            <a:spLocks noGrp="1"/>
          </p:cNvSpPr>
          <p:nvPr>
            <p:ph type="sldNum" sz="quarter" idx="11"/>
          </p:nvPr>
        </p:nvSpPr>
        <p:spPr/>
        <p:txBody>
          <a:bodyPr/>
          <a:lstStyle>
            <a:lvl1pPr>
              <a:defRPr>
                <a:solidFill>
                  <a:schemeClr val="bg1"/>
                </a:solidFill>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251E400F-A7F1-4EA8-93DC-39E6F5A643D7}" type="slidenum">
              <a:rPr kumimoji="0" lang="en-US" sz="1200" b="0" i="0" u="none" strike="noStrike" kern="1200" cap="none" spc="0" normalizeH="0" baseline="0" noProof="0" smtClean="0">
                <a:ln>
                  <a:noFill/>
                </a:ln>
                <a:solidFill>
                  <a:srgbClr val="83847A"/>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rgbClr val="83847A"/>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28335516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solidFill>
        <a:effectLst/>
      </p:bgPr>
    </p:bg>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a:xfrm>
            <a:off x="309986" y="6470426"/>
            <a:ext cx="2900362" cy="217493"/>
          </a:xfrm>
          <a:prstGeom prst="rect">
            <a:avLst/>
          </a:prstGeom>
        </p:spPr>
        <p:txBody>
          <a:bodyPr/>
          <a:lstStyle>
            <a:lvl1pPr>
              <a:defRPr>
                <a:solidFill>
                  <a:schemeClr val="tx2">
                    <a:lumMod val="9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FFFFFF">
                    <a:lumMod val="95000"/>
                  </a:srgbClr>
                </a:solidFill>
                <a:effectLst/>
                <a:uLnTx/>
                <a:uFillTx/>
                <a:latin typeface="Arial" charset="0"/>
                <a:ea typeface="+mn-ea"/>
                <a:cs typeface="+mn-cs"/>
              </a:rPr>
              <a:t>File Name</a:t>
            </a:r>
          </a:p>
        </p:txBody>
      </p:sp>
      <p:sp>
        <p:nvSpPr>
          <p:cNvPr id="3" name="Slide Number Placeholder 3"/>
          <p:cNvSpPr>
            <a:spLocks noGrp="1"/>
          </p:cNvSpPr>
          <p:nvPr>
            <p:ph type="sldNum" sz="quarter" idx="11"/>
          </p:nvPr>
        </p:nvSpPr>
        <p:spPr/>
        <p:txBody>
          <a:bodyPr/>
          <a:lstStyle>
            <a:lvl1pPr>
              <a:defRPr>
                <a:solidFill>
                  <a:schemeClr val="tx2">
                    <a:lumMod val="9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251E400F-A7F1-4EA8-93DC-39E6F5A643D7}" type="slidenum">
              <a:rPr kumimoji="0" lang="en-US" sz="1200" b="0" i="0" u="none" strike="noStrike" kern="1200" cap="none" spc="0" normalizeH="0" baseline="0" noProof="0" smtClean="0">
                <a:ln>
                  <a:noFill/>
                </a:ln>
                <a:solidFill>
                  <a:srgbClr val="FFFFFF">
                    <a:lumMod val="95000"/>
                  </a:srgbClr>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FFFFFF">
                  <a:lumMod val="95000"/>
                </a:srgbClr>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568289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 Background 2 80%">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11" name="Rounded Rectangle 10"/>
          <p:cNvSpPr/>
          <p:nvPr userDrawn="1"/>
        </p:nvSpPr>
        <p:spPr>
          <a:xfrm>
            <a:off x="202702" y="161925"/>
            <a:ext cx="8103097" cy="5207409"/>
          </a:xfrm>
          <a:prstGeom prst="roundRect">
            <a:avLst>
              <a:gd name="adj" fmla="val 255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Text Placeholder 8"/>
          <p:cNvSpPr>
            <a:spLocks noGrp="1"/>
          </p:cNvSpPr>
          <p:nvPr userDrawn="1">
            <p:ph type="body" sz="quarter" idx="12"/>
          </p:nvPr>
        </p:nvSpPr>
        <p:spPr>
          <a:xfrm>
            <a:off x="457199" y="3200400"/>
            <a:ext cx="6858001" cy="1562099"/>
          </a:xfrm>
        </p:spPr>
        <p:txBody>
          <a:bodyPr/>
          <a:lstStyle>
            <a:lvl1pPr>
              <a:defRPr/>
            </a:lvl1pPr>
          </a:lstStyle>
          <a:p>
            <a:pPr lvl="0"/>
            <a:r>
              <a:rPr lang="en-US"/>
              <a:t>Click to edit Master text styles</a:t>
            </a:r>
          </a:p>
        </p:txBody>
      </p:sp>
      <p:sp>
        <p:nvSpPr>
          <p:cNvPr id="2" name="Title 1"/>
          <p:cNvSpPr>
            <a:spLocks noGrp="1"/>
          </p:cNvSpPr>
          <p:nvPr userDrawn="1">
            <p:ph type="title"/>
          </p:nvPr>
        </p:nvSpPr>
        <p:spPr>
          <a:xfrm>
            <a:off x="457200" y="419100"/>
            <a:ext cx="6858000" cy="2552700"/>
          </a:xfrm>
        </p:spPr>
        <p:txBody>
          <a:bodyPr/>
          <a:lstStyle/>
          <a:p>
            <a:r>
              <a:rPr lang="en-US"/>
              <a:t>Click to edit Master title style</a:t>
            </a:r>
            <a:endParaRPr lang="en-US" dirty="0"/>
          </a:p>
        </p:txBody>
      </p:sp>
      <p:sp>
        <p:nvSpPr>
          <p:cNvPr id="3" name="Slide Number Placeholder 2"/>
          <p:cNvSpPr>
            <a:spLocks noGrp="1"/>
          </p:cNvSpPr>
          <p:nvPr userDrawn="1">
            <p:ph type="sldNum" sz="quarter" idx="10"/>
          </p:nvPr>
        </p:nvSpPr>
        <p:spPr/>
        <p:txBody>
          <a:bodyPr/>
          <a:lstStyle>
            <a:lvl1pPr>
              <a:defRPr>
                <a:solidFill>
                  <a:schemeClr val="tx1">
                    <a:lumMod val="50000"/>
                    <a:lumOff val="50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D0E9D3B-CB56-40AE-B0A9-8DA5E1AEFDB7}" type="slidenum">
              <a:rPr kumimoji="0" lang="en-US" sz="1000" b="0" i="0" u="none" strike="noStrike" kern="1200" cap="none" spc="0" normalizeH="0" baseline="0" noProof="0" smtClean="0">
                <a:ln>
                  <a:noFill/>
                </a:ln>
                <a:solidFill>
                  <a:srgbClr val="000000">
                    <a:lumMod val="50000"/>
                    <a:lumOff val="50000"/>
                  </a:srgbClr>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
        <p:nvSpPr>
          <p:cNvPr id="4" name="Footer Placeholder 3"/>
          <p:cNvSpPr>
            <a:spLocks noGrp="1"/>
          </p:cNvSpPr>
          <p:nvPr userDrawn="1">
            <p:ph type="ftr" sz="quarter" idx="11"/>
          </p:nvPr>
        </p:nvSpPr>
        <p:spPr>
          <a:xfrm>
            <a:off x="123825" y="6356350"/>
            <a:ext cx="3160713" cy="365125"/>
          </a:xfrm>
          <a:prstGeom prst="rect">
            <a:avLst/>
          </a:prstGeom>
        </p:spPr>
        <p:txBody>
          <a:bodyPr/>
          <a:lstStyle>
            <a:lvl1pPr>
              <a:defRPr>
                <a:solidFill>
                  <a:schemeClr val="tx1">
                    <a:lumMod val="50000"/>
                    <a:lumOff val="50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lumMod val="50000"/>
                    <a:lumOff val="50000"/>
                  </a:srgbClr>
                </a:solidFill>
                <a:effectLst/>
                <a:uLnTx/>
                <a:uFillTx/>
                <a:latin typeface="Arial" charset="0"/>
                <a:ea typeface="+mn-ea"/>
                <a:cs typeface="+mn-cs"/>
              </a:rPr>
              <a:t>File Name</a:t>
            </a:r>
            <a:endParaRPr kumimoji="0" lang="en-US" sz="18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Tree>
    <p:extLst>
      <p:ext uri="{BB962C8B-B14F-4D97-AF65-F5344CB8AC3E}">
        <p14:creationId xmlns:p14="http://schemas.microsoft.com/office/powerpoint/2010/main" val="247719598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309986" y="6470426"/>
            <a:ext cx="2900362" cy="217493"/>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tint val="75000"/>
                  </a:srgbClr>
                </a:solidFill>
                <a:effectLst/>
                <a:uLnTx/>
                <a:uFillTx/>
                <a:latin typeface="Arial" charset="0"/>
                <a:ea typeface="+mn-ea"/>
                <a:cs typeface="+mn-cs"/>
              </a:rPr>
              <a:t>File Name</a:t>
            </a:r>
            <a:endParaRPr kumimoji="0" lang="en-US" sz="1800" b="0" i="0" u="none" strike="noStrike" kern="1200" cap="none" spc="0" normalizeH="0" baseline="0" noProof="0" dirty="0">
              <a:ln>
                <a:noFill/>
              </a:ln>
              <a:solidFill>
                <a:srgbClr val="000000">
                  <a:tint val="75000"/>
                </a:srgbClr>
              </a:solidFill>
              <a:effectLst/>
              <a:uLnTx/>
              <a:uFillTx/>
              <a:latin typeface="Arial" charset="0"/>
              <a:ea typeface="+mn-ea"/>
              <a:cs typeface="+mn-cs"/>
            </a:endParaRPr>
          </a:p>
        </p:txBody>
      </p:sp>
      <p:sp>
        <p:nvSpPr>
          <p:cNvPr id="3" name="Slide Number Placeholder 2"/>
          <p:cNvSpPr>
            <a:spLocks noGrp="1"/>
          </p:cNvSpPr>
          <p:nvPr>
            <p:ph type="sldNum"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39BD942-CC14-44A4-87FB-46239297AFE5}" type="slidenum">
              <a:rPr kumimoji="0" lang="en-US" sz="1200" b="0" i="0" u="none" strike="noStrike" kern="1200" cap="none" spc="0" normalizeH="0" baseline="0" noProof="0" smtClean="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14092926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06FA82FB-7C14-46DB-9746-128BC0F449F8}" type="slidenum">
              <a:rPr kumimoji="0" lang="en-US" sz="1200" b="0" i="0" u="none" strike="noStrike" kern="1200" cap="none" spc="0" normalizeH="0" baseline="0" noProof="0" smtClean="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
        <p:nvSpPr>
          <p:cNvPr id="4" name="Content Placeholder 2"/>
          <p:cNvSpPr>
            <a:spLocks noGrp="1"/>
          </p:cNvSpPr>
          <p:nvPr>
            <p:ph sz="half" idx="1"/>
          </p:nvPr>
        </p:nvSpPr>
        <p:spPr>
          <a:xfrm>
            <a:off x="457200" y="1600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half" idx="2"/>
          </p:nvPr>
        </p:nvSpPr>
        <p:spPr>
          <a:xfrm>
            <a:off x="4648200" y="1600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57807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and 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8" name="Content Placeholder 3"/>
          <p:cNvSpPr>
            <a:spLocks noGrp="1"/>
          </p:cNvSpPr>
          <p:nvPr>
            <p:ph sz="quarter" idx="10"/>
          </p:nvPr>
        </p:nvSpPr>
        <p:spPr>
          <a:xfrm>
            <a:off x="200025" y="1028700"/>
            <a:ext cx="874395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885175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Content Placeholder 5"/>
          <p:cNvSpPr>
            <a:spLocks noGrp="1"/>
          </p:cNvSpPr>
          <p:nvPr>
            <p:ph sz="quarter" idx="10"/>
          </p:nvPr>
        </p:nvSpPr>
        <p:spPr>
          <a:xfrm>
            <a:off x="608028" y="1028700"/>
            <a:ext cx="7886700" cy="5486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88750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6"/>
          <p:cNvSpPr>
            <a:spLocks noGrp="1" noChangeArrowheads="1"/>
          </p:cNvSpPr>
          <p:nvPr>
            <p:ph type="sldNum" sz="quarter" idx="10"/>
          </p:nvPr>
        </p:nvSpPr>
        <p:spPr>
          <a:xfrm>
            <a:off x="3657600" y="6245225"/>
            <a:ext cx="2133600" cy="476250"/>
          </a:xfrm>
          <a:prstGeom prst="rect">
            <a:avLst/>
          </a:prstGeom>
          <a:ln/>
        </p:spPr>
        <p:txBody>
          <a:bodyPr/>
          <a:lstStyle>
            <a:lvl1pPr>
              <a:defRPr/>
            </a:lvl1pPr>
          </a:lstStyle>
          <a:p>
            <a:pPr>
              <a:defRPr/>
            </a:pPr>
            <a:fld id="{1A4FB5BE-F24E-4E79-827C-9FD75C69A848}" type="slidenum">
              <a:rPr lang="en-US"/>
              <a:pPr>
                <a:defRPr/>
              </a:pPr>
              <a:t>‹#›</a:t>
            </a:fld>
            <a:endParaRPr lang="en-US" dirty="0"/>
          </a:p>
        </p:txBody>
      </p:sp>
    </p:spTree>
    <p:extLst>
      <p:ext uri="{BB962C8B-B14F-4D97-AF65-F5344CB8AC3E}">
        <p14:creationId xmlns:p14="http://schemas.microsoft.com/office/powerpoint/2010/main" val="20704874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a:xfrm>
            <a:off x="3657600" y="6245225"/>
            <a:ext cx="2133600" cy="476250"/>
          </a:xfrm>
          <a:prstGeom prst="rect">
            <a:avLst/>
          </a:prstGeom>
        </p:spPr>
        <p:txBody>
          <a:bodyPr/>
          <a:lstStyle>
            <a:lvl1pPr>
              <a:defRPr/>
            </a:lvl1pPr>
          </a:lstStyle>
          <a:p>
            <a:fld id="{4833BD63-8EED-4225-87D0-0BF72C88D3A5}" type="slidenum">
              <a:rPr lang="en-US"/>
              <a:pPr/>
              <a:t>‹#›</a:t>
            </a:fld>
            <a:endParaRPr lang="en-US" dirty="0"/>
          </a:p>
        </p:txBody>
      </p:sp>
    </p:spTree>
    <p:extLst>
      <p:ext uri="{BB962C8B-B14F-4D97-AF65-F5344CB8AC3E}">
        <p14:creationId xmlns:p14="http://schemas.microsoft.com/office/powerpoint/2010/main" val="36779705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 y="1219200"/>
            <a:ext cx="7772400" cy="762000"/>
          </a:xfrm>
          <a:prstGeom prst="rect">
            <a:avLst/>
          </a:prstGeom>
        </p:spPr>
        <p:txBody>
          <a:bodyPr/>
          <a:lstStyle>
            <a:lvl1pPr>
              <a:defRPr kumimoji="0" lang="en-US" sz="3200" b="1" i="0" u="none" strike="noStrike" kern="0" cap="none" spc="0" normalizeH="0" baseline="0" noProof="0" dirty="0">
                <a:ln>
                  <a:noFill/>
                </a:ln>
                <a:solidFill>
                  <a:srgbClr val="033C61"/>
                </a:solidFill>
                <a:effectLst/>
                <a:uLnTx/>
                <a:uFillTx/>
                <a:latin typeface="+mj-lt"/>
                <a:ea typeface="+mj-ea"/>
                <a:cs typeface="+mj-cs"/>
              </a:defRPr>
            </a:lvl1pPr>
          </a:lstStyle>
          <a:p>
            <a:r>
              <a:rPr lang="en-US" dirty="0"/>
              <a:t>Click to edit Master title style</a:t>
            </a:r>
          </a:p>
        </p:txBody>
      </p:sp>
      <p:sp>
        <p:nvSpPr>
          <p:cNvPr id="10" name="Text Placeholder 9"/>
          <p:cNvSpPr>
            <a:spLocks noGrp="1"/>
          </p:cNvSpPr>
          <p:nvPr>
            <p:ph type="body" sz="quarter" idx="10"/>
          </p:nvPr>
        </p:nvSpPr>
        <p:spPr>
          <a:xfrm>
            <a:off x="152400" y="2667000"/>
            <a:ext cx="3352800" cy="381000"/>
          </a:xfrm>
          <a:prstGeom prst="rect">
            <a:avLst/>
          </a:prstGeom>
        </p:spPr>
        <p:txBody>
          <a:bodyPr/>
          <a:lstStyle>
            <a:lvl1pPr marL="0" indent="0" algn="l" rtl="0" fontAlgn="base">
              <a:lnSpc>
                <a:spcPct val="100000"/>
              </a:lnSpc>
              <a:spcBef>
                <a:spcPts val="0"/>
              </a:spcBef>
              <a:spcAft>
                <a:spcPts val="0"/>
              </a:spcAft>
              <a:buNone/>
              <a:defRPr lang="en-US" sz="1600" b="1" kern="1200" baseline="0" dirty="0" smtClean="0">
                <a:solidFill>
                  <a:srgbClr val="033C61"/>
                </a:solidFill>
                <a:latin typeface="Arial" charset="0"/>
                <a:ea typeface="+mn-ea"/>
                <a:cs typeface="+mn-cs"/>
              </a:defRPr>
            </a:lvl1pPr>
            <a:lvl2pPr marL="0" indent="0" algn="l" rtl="0" fontAlgn="base">
              <a:spcBef>
                <a:spcPct val="50000"/>
              </a:spcBef>
              <a:spcAft>
                <a:spcPct val="0"/>
              </a:spcAft>
              <a:buNone/>
              <a:defRPr lang="en-US" sz="1400" b="0" kern="1200" dirty="0" smtClean="0">
                <a:solidFill>
                  <a:srgbClr val="033C61"/>
                </a:solidFill>
                <a:latin typeface="Arial" charset="0"/>
                <a:ea typeface="+mn-ea"/>
                <a:cs typeface="+mn-cs"/>
              </a:defRPr>
            </a:lvl2pPr>
            <a:lvl3pPr marL="0" indent="0" algn="l" rtl="0" fontAlgn="base">
              <a:spcBef>
                <a:spcPct val="50000"/>
              </a:spcBef>
              <a:spcAft>
                <a:spcPct val="0"/>
              </a:spcAft>
              <a:buNone/>
              <a:defRPr lang="en-US" sz="1400" b="0" kern="1200" baseline="0" dirty="0" smtClean="0">
                <a:solidFill>
                  <a:srgbClr val="033C61"/>
                </a:solidFill>
                <a:latin typeface="Arial" charset="0"/>
                <a:ea typeface="+mn-ea"/>
                <a:cs typeface="+mn-cs"/>
              </a:defRPr>
            </a:lvl3pPr>
            <a:lvl4pPr marL="0" indent="0" algn="l" rtl="0" fontAlgn="base">
              <a:spcBef>
                <a:spcPct val="50000"/>
              </a:spcBef>
              <a:spcAft>
                <a:spcPct val="0"/>
              </a:spcAft>
              <a:buNone/>
              <a:defRPr lang="en-US" sz="1400" b="0" kern="1200" dirty="0" smtClean="0">
                <a:solidFill>
                  <a:srgbClr val="033C61"/>
                </a:solidFill>
                <a:latin typeface="Arial" charset="0"/>
                <a:ea typeface="+mn-ea"/>
                <a:cs typeface="+mn-cs"/>
              </a:defRPr>
            </a:lvl4pPr>
            <a:lvl5pPr marL="0" indent="0" algn="l" rtl="0" fontAlgn="base">
              <a:spcBef>
                <a:spcPct val="50000"/>
              </a:spcBef>
              <a:spcAft>
                <a:spcPct val="0"/>
              </a:spcAft>
              <a:buNone/>
              <a:defRPr lang="en-US" sz="1400" b="0" kern="1200" dirty="0" smtClean="0">
                <a:solidFill>
                  <a:srgbClr val="033C61"/>
                </a:solidFill>
                <a:latin typeface="Arial" charset="0"/>
                <a:ea typeface="+mn-ea"/>
                <a:cs typeface="+mn-cs"/>
              </a:defRPr>
            </a:lvl5pPr>
          </a:lstStyle>
          <a:p>
            <a:pPr lvl="0"/>
            <a:r>
              <a:rPr lang="en-US" dirty="0"/>
              <a:t>Click to edit Master text styles</a:t>
            </a:r>
          </a:p>
        </p:txBody>
      </p:sp>
      <p:sp>
        <p:nvSpPr>
          <p:cNvPr id="13" name="Text Placeholder 12"/>
          <p:cNvSpPr>
            <a:spLocks noGrp="1"/>
          </p:cNvSpPr>
          <p:nvPr>
            <p:ph type="body" sz="quarter" idx="11"/>
          </p:nvPr>
        </p:nvSpPr>
        <p:spPr>
          <a:xfrm>
            <a:off x="152400" y="3048000"/>
            <a:ext cx="3352800" cy="1295400"/>
          </a:xfrm>
          <a:prstGeom prst="rect">
            <a:avLst/>
          </a:prstGeom>
        </p:spPr>
        <p:txBody>
          <a:bodyPr/>
          <a:lstStyle>
            <a:lvl1pPr marL="0" indent="0">
              <a:lnSpc>
                <a:spcPct val="150000"/>
              </a:lnSpc>
              <a:buNone/>
              <a:tabLst/>
              <a:defRPr lang="en-US" sz="1400" b="0" kern="1200" baseline="0" dirty="0" smtClean="0">
                <a:solidFill>
                  <a:srgbClr val="033C61"/>
                </a:solidFill>
                <a:latin typeface="Arial" charset="0"/>
                <a:ea typeface="+mn-ea"/>
                <a:cs typeface="+mn-cs"/>
              </a:defRPr>
            </a:lvl1pPr>
          </a:lstStyle>
          <a:p>
            <a:pPr lvl="0"/>
            <a:r>
              <a:rPr lang="en-US" dirty="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6324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Background 1 15%">
    <p:bg>
      <p:bgPr>
        <a:solidFill>
          <a:schemeClr val="bg1">
            <a:lumMod val="85000"/>
          </a:schemeClr>
        </a:solidFill>
        <a:effectLst/>
      </p:bgPr>
    </p:bg>
    <p:spTree>
      <p:nvGrpSpPr>
        <p:cNvPr id="1" name=""/>
        <p:cNvGrpSpPr/>
        <p:nvPr/>
      </p:nvGrpSpPr>
      <p:grpSpPr>
        <a:xfrm>
          <a:off x="0" y="0"/>
          <a:ext cx="0" cy="0"/>
          <a:chOff x="0" y="0"/>
          <a:chExt cx="0" cy="0"/>
        </a:xfrm>
      </p:grpSpPr>
      <p:sp>
        <p:nvSpPr>
          <p:cNvPr id="10" name="Rounded Rectangle 9"/>
          <p:cNvSpPr/>
          <p:nvPr userDrawn="1"/>
        </p:nvSpPr>
        <p:spPr>
          <a:xfrm>
            <a:off x="202702" y="161925"/>
            <a:ext cx="8103097" cy="5207409"/>
          </a:xfrm>
          <a:prstGeom prst="roundRect">
            <a:avLst>
              <a:gd name="adj" fmla="val 255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Text Placeholder 8"/>
          <p:cNvSpPr>
            <a:spLocks noGrp="1"/>
          </p:cNvSpPr>
          <p:nvPr>
            <p:ph type="body" sz="quarter" idx="12"/>
          </p:nvPr>
        </p:nvSpPr>
        <p:spPr>
          <a:xfrm>
            <a:off x="457199" y="3200400"/>
            <a:ext cx="6858001" cy="1562099"/>
          </a:xfrm>
        </p:spPr>
        <p:txBody>
          <a:bodyPr/>
          <a:lstStyle>
            <a:lvl1pPr>
              <a:defRPr/>
            </a:lvl1pPr>
          </a:lstStyle>
          <a:p>
            <a:pPr lvl="0"/>
            <a:r>
              <a:rPr lang="en-US"/>
              <a:t>Click to edit Master text styles</a:t>
            </a:r>
          </a:p>
        </p:txBody>
      </p:sp>
      <p:sp>
        <p:nvSpPr>
          <p:cNvPr id="2" name="Title 1"/>
          <p:cNvSpPr>
            <a:spLocks noGrp="1"/>
          </p:cNvSpPr>
          <p:nvPr>
            <p:ph type="title"/>
          </p:nvPr>
        </p:nvSpPr>
        <p:spPr>
          <a:xfrm>
            <a:off x="457200" y="419100"/>
            <a:ext cx="6858000" cy="2552700"/>
          </a:xfrm>
        </p:spPr>
        <p:txBody>
          <a:bodyPr/>
          <a:lstStyle/>
          <a:p>
            <a:r>
              <a:rPr lang="en-US"/>
              <a:t>Click to edit Master title style</a:t>
            </a:r>
            <a:endParaRPr lang="en-US" dirty="0"/>
          </a:p>
        </p:txBody>
      </p:sp>
      <p:sp>
        <p:nvSpPr>
          <p:cNvPr id="3" name="Slide Number Placeholder 2"/>
          <p:cNvSpPr>
            <a:spLocks noGrp="1"/>
          </p:cNvSpPr>
          <p:nvPr>
            <p:ph type="sldNum" sz="quarter" idx="10"/>
          </p:nvPr>
        </p:nvSpPr>
        <p:spPr/>
        <p:txBody>
          <a:bodyPr/>
          <a:lstStyle>
            <a:lvl1pPr>
              <a:defRPr>
                <a:solidFill>
                  <a:schemeClr val="tx1">
                    <a:lumMod val="50000"/>
                    <a:lumOff val="50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D0E9D3B-CB56-40AE-B0A9-8DA5E1AEFDB7}" type="slidenum">
              <a:rPr kumimoji="0" lang="en-US" sz="1000" b="0" i="0" u="none" strike="noStrike" kern="1200" cap="none" spc="0" normalizeH="0" baseline="0" noProof="0" smtClean="0">
                <a:ln>
                  <a:noFill/>
                </a:ln>
                <a:solidFill>
                  <a:srgbClr val="000000">
                    <a:lumMod val="50000"/>
                    <a:lumOff val="50000"/>
                  </a:srgbClr>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
        <p:nvSpPr>
          <p:cNvPr id="4" name="Footer Placeholder 3"/>
          <p:cNvSpPr>
            <a:spLocks noGrp="1"/>
          </p:cNvSpPr>
          <p:nvPr>
            <p:ph type="ftr" sz="quarter" idx="11"/>
          </p:nvPr>
        </p:nvSpPr>
        <p:spPr>
          <a:xfrm>
            <a:off x="123825" y="6356350"/>
            <a:ext cx="3160713" cy="365125"/>
          </a:xfrm>
          <a:prstGeom prst="rect">
            <a:avLst/>
          </a:prstGeom>
        </p:spPr>
        <p:txBody>
          <a:bodyPr/>
          <a:lstStyle>
            <a:lvl1pPr>
              <a:defRPr>
                <a:solidFill>
                  <a:schemeClr val="tx1">
                    <a:lumMod val="50000"/>
                    <a:lumOff val="50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lumMod val="50000"/>
                    <a:lumOff val="50000"/>
                  </a:srgbClr>
                </a:solidFill>
                <a:effectLst/>
                <a:uLnTx/>
                <a:uFillTx/>
                <a:latin typeface="Arial" charset="0"/>
                <a:ea typeface="+mn-ea"/>
                <a:cs typeface="+mn-cs"/>
              </a:rPr>
              <a:t>File Name</a:t>
            </a:r>
            <a:endParaRPr kumimoji="0" lang="en-US" sz="18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
        <p:nvSpPr>
          <p:cNvPr id="14" name="TextBox 13"/>
          <p:cNvSpPr txBox="1"/>
          <p:nvPr userDrawn="1"/>
        </p:nvSpPr>
        <p:spPr>
          <a:xfrm>
            <a:off x="457200" y="5525353"/>
            <a:ext cx="4316413" cy="83099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rPr>
              <a:t>“</a:t>
            </a:r>
            <a:r>
              <a:rPr kumimoji="0" 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rPr>
              <a:t>The views, opinions and findings contained in this report are those of the authors(s) and should not be construed as an official Department of the Army position, policy or decision, unless so designated by other official documentation.</a:t>
            </a:r>
            <a:r>
              <a:rPr kumimoji="0" lang="en-US" alt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rPr>
              <a:t>”</a:t>
            </a:r>
            <a:endParaRPr kumimoji="0" 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endParaRPr>
          </a:p>
        </p:txBody>
      </p:sp>
    </p:spTree>
    <p:extLst>
      <p:ext uri="{BB962C8B-B14F-4D97-AF65-F5344CB8AC3E}">
        <p14:creationId xmlns:p14="http://schemas.microsoft.com/office/powerpoint/2010/main" val="825660270"/>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6324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6324600" cy="1143000"/>
          </a:xfrm>
          <a:prstGeom prst="rect">
            <a:avLst/>
          </a:prstGeom>
        </p:spPr>
        <p:txBody>
          <a:bodyPr/>
          <a:lstStyle/>
          <a:p>
            <a:r>
              <a:rPr lang="en-US"/>
              <a:t>Click to edit Master title style</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6324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152400"/>
            <a:ext cx="2152650" cy="5973763"/>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 y="152400"/>
            <a:ext cx="6305550" cy="59737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6802" name="Rectangle 2"/>
          <p:cNvSpPr>
            <a:spLocks noGrp="1" noChangeArrowheads="1"/>
          </p:cNvSpPr>
          <p:nvPr>
            <p:ph type="ctrTitle"/>
          </p:nvPr>
        </p:nvSpPr>
        <p:spPr>
          <a:xfrm>
            <a:off x="685800" y="5257800"/>
            <a:ext cx="3505200" cy="247650"/>
          </a:xfrm>
        </p:spPr>
        <p:txBody>
          <a:bodyPr/>
          <a:lstStyle>
            <a:lvl1pPr>
              <a:defRPr/>
            </a:lvl1pPr>
          </a:lstStyle>
          <a:p>
            <a:r>
              <a:rPr lang="en-US"/>
              <a:t>Click to edit Master title style</a:t>
            </a:r>
          </a:p>
        </p:txBody>
      </p:sp>
      <p:sp>
        <p:nvSpPr>
          <p:cNvPr id="76803" name="Rectangle 3"/>
          <p:cNvSpPr>
            <a:spLocks noGrp="1" noChangeArrowheads="1"/>
          </p:cNvSpPr>
          <p:nvPr>
            <p:ph type="subTitle" idx="1"/>
          </p:nvPr>
        </p:nvSpPr>
        <p:spPr>
          <a:xfrm>
            <a:off x="4419600" y="5257800"/>
            <a:ext cx="1905000" cy="150813"/>
          </a:xfrm>
        </p:spPr>
        <p:txBody>
          <a:bodyPr/>
          <a:lstStyle>
            <a:lvl1pPr marL="0" indent="0">
              <a:spcBef>
                <a:spcPct val="10000"/>
              </a:spcBef>
              <a:buFontTx/>
              <a:buNone/>
              <a:defRPr sz="1100" b="1"/>
            </a:lvl1pPr>
          </a:lstStyle>
          <a:p>
            <a:endParaRPr lang="en-GB"/>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00200"/>
            <a:ext cx="8229600" cy="141269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3"/>
          <p:cNvSpPr>
            <a:spLocks noGrp="1"/>
          </p:cNvSpPr>
          <p:nvPr>
            <p:ph type="sldNum" sz="quarter" idx="10"/>
          </p:nvPr>
        </p:nvSpPr>
        <p:spPr/>
        <p:txBody>
          <a:bodyPr/>
          <a:lstStyle>
            <a:lvl1pPr>
              <a:defRPr/>
            </a:lvl1pPr>
          </a:lstStyle>
          <a:p>
            <a:pPr>
              <a:defRPr/>
            </a:pPr>
            <a:fld id="{578C1E15-3404-4F79-BF53-E5C17C982415}" type="slidenum">
              <a:rPr lang="en-US"/>
              <a:pPr>
                <a:defRPr/>
              </a:pPr>
              <a:t>‹#›</a:t>
            </a:fld>
            <a:endParaRPr lang="en-US"/>
          </a:p>
        </p:txBody>
      </p:sp>
      <p:sp>
        <p:nvSpPr>
          <p:cNvPr id="5" name="Date Placeholder 5"/>
          <p:cNvSpPr>
            <a:spLocks noGrp="1"/>
          </p:cNvSpPr>
          <p:nvPr>
            <p:ph type="dt" sz="half" idx="11"/>
          </p:nvPr>
        </p:nvSpPr>
        <p:spPr/>
        <p:txBody>
          <a:bodyPr/>
          <a:lstStyle>
            <a:lvl1pPr>
              <a:defRPr/>
            </a:lvl1pPr>
          </a:lstStyle>
          <a:p>
            <a:pPr>
              <a:defRPr/>
            </a:pPr>
            <a:r>
              <a:rPr lang="en-US"/>
              <a:t>ERDC BUSINESS CONFIDENTIAL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 Background 1 15%">
    <p:bg>
      <p:bgPr>
        <a:solidFill>
          <a:schemeClr val="bg1">
            <a:lumMod val="85000"/>
          </a:schemeClr>
        </a:solidFill>
        <a:effectLst/>
      </p:bgPr>
    </p:bg>
    <p:spTree>
      <p:nvGrpSpPr>
        <p:cNvPr id="1" name=""/>
        <p:cNvGrpSpPr/>
        <p:nvPr/>
      </p:nvGrpSpPr>
      <p:grpSpPr>
        <a:xfrm>
          <a:off x="0" y="0"/>
          <a:ext cx="0" cy="0"/>
          <a:chOff x="0" y="0"/>
          <a:chExt cx="0" cy="0"/>
        </a:xfrm>
      </p:grpSpPr>
      <p:sp>
        <p:nvSpPr>
          <p:cNvPr id="10" name="Rounded Rectangle 9"/>
          <p:cNvSpPr/>
          <p:nvPr userDrawn="1"/>
        </p:nvSpPr>
        <p:spPr>
          <a:xfrm>
            <a:off x="202702" y="161925"/>
            <a:ext cx="8103097" cy="5207409"/>
          </a:xfrm>
          <a:prstGeom prst="roundRect">
            <a:avLst>
              <a:gd name="adj" fmla="val 255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Text Placeholder 8"/>
          <p:cNvSpPr>
            <a:spLocks noGrp="1"/>
          </p:cNvSpPr>
          <p:nvPr>
            <p:ph type="body" sz="quarter" idx="12"/>
          </p:nvPr>
        </p:nvSpPr>
        <p:spPr>
          <a:xfrm>
            <a:off x="457199" y="3200400"/>
            <a:ext cx="6858001" cy="1562099"/>
          </a:xfrm>
        </p:spPr>
        <p:txBody>
          <a:bodyPr/>
          <a:lstStyle>
            <a:lvl1pPr>
              <a:defRPr/>
            </a:lvl1pPr>
          </a:lstStyle>
          <a:p>
            <a:pPr lvl="0"/>
            <a:r>
              <a:rPr lang="en-US"/>
              <a:t>Click to edit Master text styles</a:t>
            </a:r>
          </a:p>
        </p:txBody>
      </p:sp>
      <p:sp>
        <p:nvSpPr>
          <p:cNvPr id="2" name="Title 1"/>
          <p:cNvSpPr>
            <a:spLocks noGrp="1"/>
          </p:cNvSpPr>
          <p:nvPr>
            <p:ph type="title"/>
          </p:nvPr>
        </p:nvSpPr>
        <p:spPr>
          <a:xfrm>
            <a:off x="457200" y="419100"/>
            <a:ext cx="6858000" cy="2552700"/>
          </a:xfrm>
        </p:spPr>
        <p:txBody>
          <a:bodyPr/>
          <a:lstStyle/>
          <a:p>
            <a:r>
              <a:rPr lang="en-US"/>
              <a:t>Click to edit Master title style</a:t>
            </a:r>
            <a:endParaRPr lang="en-US" dirty="0"/>
          </a:p>
        </p:txBody>
      </p:sp>
      <p:sp>
        <p:nvSpPr>
          <p:cNvPr id="3" name="Slide Number Placeholder 2"/>
          <p:cNvSpPr>
            <a:spLocks noGrp="1"/>
          </p:cNvSpPr>
          <p:nvPr>
            <p:ph type="sldNum" sz="quarter" idx="10"/>
          </p:nvPr>
        </p:nvSpPr>
        <p:spPr/>
        <p:txBody>
          <a:bodyPr/>
          <a:lstStyle>
            <a:lvl1pPr>
              <a:defRPr>
                <a:solidFill>
                  <a:schemeClr val="tx1">
                    <a:lumMod val="50000"/>
                    <a:lumOff val="50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D0E9D3B-CB56-40AE-B0A9-8DA5E1AEFDB7}" type="slidenum">
              <a:rPr kumimoji="0" lang="en-US" sz="1000" b="0" i="0" u="none" strike="noStrike" kern="1200" cap="none" spc="0" normalizeH="0" baseline="0" noProof="0" smtClean="0">
                <a:ln>
                  <a:noFill/>
                </a:ln>
                <a:solidFill>
                  <a:srgbClr val="000000">
                    <a:lumMod val="50000"/>
                    <a:lumOff val="50000"/>
                  </a:srgbClr>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
        <p:nvSpPr>
          <p:cNvPr id="4" name="Footer Placeholder 3"/>
          <p:cNvSpPr>
            <a:spLocks noGrp="1"/>
          </p:cNvSpPr>
          <p:nvPr>
            <p:ph type="ftr" sz="quarter" idx="11"/>
          </p:nvPr>
        </p:nvSpPr>
        <p:spPr>
          <a:xfrm>
            <a:off x="123825" y="6356350"/>
            <a:ext cx="3160713" cy="365125"/>
          </a:xfrm>
          <a:prstGeom prst="rect">
            <a:avLst/>
          </a:prstGeom>
        </p:spPr>
        <p:txBody>
          <a:bodyPr/>
          <a:lstStyle>
            <a:lvl1pPr>
              <a:defRPr>
                <a:solidFill>
                  <a:schemeClr val="tx1">
                    <a:lumMod val="50000"/>
                    <a:lumOff val="50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lumMod val="50000"/>
                    <a:lumOff val="50000"/>
                  </a:srgbClr>
                </a:solidFill>
                <a:effectLst/>
                <a:uLnTx/>
                <a:uFillTx/>
                <a:latin typeface="Arial" charset="0"/>
                <a:ea typeface="+mn-ea"/>
                <a:cs typeface="+mn-cs"/>
              </a:rPr>
              <a:t>File Name</a:t>
            </a:r>
            <a:endParaRPr kumimoji="0" lang="en-US" sz="18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Tree>
    <p:extLst>
      <p:ext uri="{BB962C8B-B14F-4D97-AF65-F5344CB8AC3E}">
        <p14:creationId xmlns:p14="http://schemas.microsoft.com/office/powerpoint/2010/main" val="893507623"/>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85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85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p:txBody>
          <a:bodyPr/>
          <a:lstStyle>
            <a:lvl1pPr>
              <a:defRPr/>
            </a:lvl1pPr>
          </a:lstStyle>
          <a:p>
            <a:pPr>
              <a:defRPr/>
            </a:pPr>
            <a:fld id="{2CD650FD-6319-4BE0-A9DE-AA75F4CE64AD}" type="slidenum">
              <a:rPr lang="en-US"/>
              <a:pPr>
                <a:defRPr/>
              </a:pPr>
              <a:t>‹#›</a:t>
            </a:fld>
            <a:endParaRPr lang="en-US"/>
          </a:p>
        </p:txBody>
      </p:sp>
      <p:sp>
        <p:nvSpPr>
          <p:cNvPr id="6" name="Date Placeholder 6"/>
          <p:cNvSpPr>
            <a:spLocks noGrp="1"/>
          </p:cNvSpPr>
          <p:nvPr>
            <p:ph type="dt" sz="half" idx="11"/>
          </p:nvPr>
        </p:nvSpPr>
        <p:spPr/>
        <p:txBody>
          <a:bodyPr/>
          <a:lstStyle>
            <a:lvl1pPr>
              <a:defRPr/>
            </a:lvl1pPr>
          </a:lstStyle>
          <a:p>
            <a:pPr>
              <a:defRPr/>
            </a:pPr>
            <a:r>
              <a:rPr lang="en-US"/>
              <a:t>ERDC BUSINESS CONFIDENTIAL</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lvl1pPr>
              <a:defRPr/>
            </a:lvl1pPr>
          </a:lstStyle>
          <a:p>
            <a:pPr>
              <a:defRPr/>
            </a:pPr>
            <a:fld id="{A768A33D-0BEA-44EF-84B9-DEFD911E4848}" type="slidenum">
              <a:rPr lang="en-US"/>
              <a:pPr>
                <a:defRPr/>
              </a:pPr>
              <a:t>‹#›</a:t>
            </a:fld>
            <a:endParaRPr lang="en-US"/>
          </a:p>
        </p:txBody>
      </p:sp>
      <p:sp>
        <p:nvSpPr>
          <p:cNvPr id="4" name="Date Placeholder 4"/>
          <p:cNvSpPr>
            <a:spLocks noGrp="1"/>
          </p:cNvSpPr>
          <p:nvPr>
            <p:ph type="dt" sz="half" idx="11"/>
          </p:nvPr>
        </p:nvSpPr>
        <p:spPr/>
        <p:txBody>
          <a:bodyPr/>
          <a:lstStyle>
            <a:lvl1pPr>
              <a:defRPr/>
            </a:lvl1pPr>
          </a:lstStyle>
          <a:p>
            <a:pPr>
              <a:defRPr/>
            </a:pPr>
            <a:r>
              <a:rPr lang="en-US"/>
              <a:t>ERDC BUSINESS CONFIDENTIAL</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pPr>
              <a:defRPr/>
            </a:pPr>
            <a:fld id="{B129906B-E7C3-4A0E-A5AD-FA93198607D6}" type="slidenum">
              <a:rPr lang="en-US"/>
              <a:pPr>
                <a:defRPr/>
              </a:pPr>
              <a:t>‹#›</a:t>
            </a:fld>
            <a:endParaRPr lang="en-US"/>
          </a:p>
        </p:txBody>
      </p:sp>
      <p:sp>
        <p:nvSpPr>
          <p:cNvPr id="3" name="Date Placeholder 3"/>
          <p:cNvSpPr>
            <a:spLocks noGrp="1"/>
          </p:cNvSpPr>
          <p:nvPr>
            <p:ph type="dt" sz="half" idx="11"/>
          </p:nvPr>
        </p:nvSpPr>
        <p:spPr/>
        <p:txBody>
          <a:bodyPr/>
          <a:lstStyle>
            <a:lvl1pPr>
              <a:defRPr/>
            </a:lvl1pPr>
          </a:lstStyle>
          <a:p>
            <a:pPr>
              <a:defRPr/>
            </a:pPr>
            <a:r>
              <a:rPr lang="en-US"/>
              <a:t>ERDC BUSINESS CONFIDENTIAL</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23EB45C1-0111-40D7-A1D5-C124D3E58ACB}" type="slidenum">
              <a:rPr lang="en-US"/>
              <a:pPr>
                <a:defRPr/>
              </a:pPr>
              <a:t>‹#›</a:t>
            </a:fld>
            <a:endParaRPr lang="en-US"/>
          </a:p>
        </p:txBody>
      </p:sp>
      <p:sp>
        <p:nvSpPr>
          <p:cNvPr id="6" name="Date Placeholder 6"/>
          <p:cNvSpPr>
            <a:spLocks noGrp="1"/>
          </p:cNvSpPr>
          <p:nvPr>
            <p:ph type="dt" sz="half" idx="11"/>
          </p:nvPr>
        </p:nvSpPr>
        <p:spPr/>
        <p:txBody>
          <a:bodyPr/>
          <a:lstStyle>
            <a:lvl1pPr>
              <a:defRPr/>
            </a:lvl1pPr>
          </a:lstStyle>
          <a:p>
            <a:pPr>
              <a:defRPr/>
            </a:pPr>
            <a:r>
              <a:rPr lang="en-US"/>
              <a:t>ERDC BUSINESS CONFIDENTIAL</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484F49CF-CB0D-4E65-86C0-D70DB8AB7CC8}" type="slidenum">
              <a:rPr lang="en-US"/>
              <a:pPr>
                <a:defRPr/>
              </a:pPr>
              <a:t>‹#›</a:t>
            </a:fld>
            <a:endParaRPr lang="en-US"/>
          </a:p>
        </p:txBody>
      </p:sp>
      <p:sp>
        <p:nvSpPr>
          <p:cNvPr id="6" name="Date Placeholder 6"/>
          <p:cNvSpPr>
            <a:spLocks noGrp="1"/>
          </p:cNvSpPr>
          <p:nvPr>
            <p:ph type="dt" sz="half" idx="11"/>
          </p:nvPr>
        </p:nvSpPr>
        <p:spPr/>
        <p:txBody>
          <a:bodyPr/>
          <a:lstStyle>
            <a:lvl1pPr>
              <a:defRPr/>
            </a:lvl1pPr>
          </a:lstStyle>
          <a:p>
            <a:pPr>
              <a:defRPr/>
            </a:pPr>
            <a:r>
              <a:rPr lang="en-US"/>
              <a:t>ERDC BUSINESS CONFIDENTIAL</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a:lvl1pPr>
          </a:lstStyle>
          <a:p>
            <a:pPr>
              <a:defRPr/>
            </a:pPr>
            <a:fld id="{AB6781CE-A48E-4A0A-91F2-E6A1E8549487}" type="slidenum">
              <a:rPr lang="en-US"/>
              <a:pPr>
                <a:defRPr/>
              </a:pPr>
              <a:t>‹#›</a:t>
            </a:fld>
            <a:endParaRPr lang="en-US"/>
          </a:p>
        </p:txBody>
      </p:sp>
      <p:sp>
        <p:nvSpPr>
          <p:cNvPr id="5" name="Date Placeholder 5"/>
          <p:cNvSpPr>
            <a:spLocks noGrp="1"/>
          </p:cNvSpPr>
          <p:nvPr>
            <p:ph type="dt" sz="half" idx="11"/>
          </p:nvPr>
        </p:nvSpPr>
        <p:spPr/>
        <p:txBody>
          <a:bodyPr/>
          <a:lstStyle>
            <a:lvl1pPr>
              <a:defRPr/>
            </a:lvl1pPr>
          </a:lstStyle>
          <a:p>
            <a:pPr>
              <a:defRPr/>
            </a:pPr>
            <a:r>
              <a:rPr lang="en-US"/>
              <a:t>ERDC BUSINESS CONFIDENTIAL</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71550"/>
            <a:ext cx="2057400" cy="14811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71550"/>
            <a:ext cx="6019800" cy="14811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a:lvl1pPr>
          </a:lstStyle>
          <a:p>
            <a:pPr>
              <a:defRPr/>
            </a:pPr>
            <a:fld id="{9EE6F534-C0BB-482C-9EBE-9AFEA8F1D98F}" type="slidenum">
              <a:rPr lang="en-US"/>
              <a:pPr>
                <a:defRPr/>
              </a:pPr>
              <a:t>‹#›</a:t>
            </a:fld>
            <a:endParaRPr lang="en-US"/>
          </a:p>
        </p:txBody>
      </p:sp>
      <p:sp>
        <p:nvSpPr>
          <p:cNvPr id="5" name="Date Placeholder 5"/>
          <p:cNvSpPr>
            <a:spLocks noGrp="1"/>
          </p:cNvSpPr>
          <p:nvPr>
            <p:ph type="dt" sz="half" idx="11"/>
          </p:nvPr>
        </p:nvSpPr>
        <p:spPr/>
        <p:txBody>
          <a:bodyPr/>
          <a:lstStyle>
            <a:lvl1pPr>
              <a:defRPr/>
            </a:lvl1pPr>
          </a:lstStyle>
          <a:p>
            <a:pPr>
              <a:defRPr/>
            </a:pPr>
            <a:r>
              <a:rPr lang="en-US"/>
              <a:t>ERDC BUSINESS CONFIDENTIAL</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971550"/>
            <a:ext cx="8229600" cy="24765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8524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349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2101850"/>
            <a:ext cx="4038600" cy="3508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0"/>
          </p:nvPr>
        </p:nvSpPr>
        <p:spPr/>
        <p:txBody>
          <a:bodyPr/>
          <a:lstStyle>
            <a:lvl1pPr>
              <a:defRPr/>
            </a:lvl1pPr>
          </a:lstStyle>
          <a:p>
            <a:pPr>
              <a:defRPr/>
            </a:pPr>
            <a:fld id="{9B32A3E7-F4FA-4CEB-A0A7-F1502FDC9D39}" type="slidenum">
              <a:rPr lang="en-US"/>
              <a:pPr>
                <a:defRPr/>
              </a:pPr>
              <a:t>‹#›</a:t>
            </a:fld>
            <a:endParaRPr lang="en-US"/>
          </a:p>
        </p:txBody>
      </p:sp>
      <p:sp>
        <p:nvSpPr>
          <p:cNvPr id="7" name="Date Placeholder 7"/>
          <p:cNvSpPr>
            <a:spLocks noGrp="1"/>
          </p:cNvSpPr>
          <p:nvPr>
            <p:ph type="dt" sz="half" idx="11"/>
          </p:nvPr>
        </p:nvSpPr>
        <p:spPr/>
        <p:txBody>
          <a:bodyPr/>
          <a:lstStyle>
            <a:lvl1pPr>
              <a:defRPr/>
            </a:lvl1pPr>
          </a:lstStyle>
          <a:p>
            <a:pPr>
              <a:defRPr/>
            </a:pPr>
            <a:r>
              <a:rPr lang="en-US"/>
              <a:t>ERDC BUSINESS CONFIDENTIAL</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971550"/>
            <a:ext cx="8229600" cy="24765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852488"/>
          </a:xfrm>
        </p:spPr>
        <p:txBody>
          <a:bodyPr/>
          <a:lstStyle/>
          <a:p>
            <a:pPr lvl="0"/>
            <a:endParaRPr lang="en-US" noProof="0" dirty="0"/>
          </a:p>
        </p:txBody>
      </p:sp>
      <p:sp>
        <p:nvSpPr>
          <p:cNvPr id="4" name="Slide Number Placeholder 3"/>
          <p:cNvSpPr>
            <a:spLocks noGrp="1"/>
          </p:cNvSpPr>
          <p:nvPr>
            <p:ph type="sldNum" sz="quarter" idx="10"/>
          </p:nvPr>
        </p:nvSpPr>
        <p:spPr/>
        <p:txBody>
          <a:bodyPr/>
          <a:lstStyle>
            <a:lvl1pPr>
              <a:defRPr/>
            </a:lvl1pPr>
          </a:lstStyle>
          <a:p>
            <a:pPr>
              <a:defRPr/>
            </a:pPr>
            <a:fld id="{4F982946-8009-44C2-B39C-F2FC5CC5F8FA}" type="slidenum">
              <a:rPr lang="en-US"/>
              <a:pPr>
                <a:defRPr/>
              </a:pPr>
              <a:t>‹#›</a:t>
            </a:fld>
            <a:endParaRPr lang="en-US"/>
          </a:p>
        </p:txBody>
      </p:sp>
      <p:sp>
        <p:nvSpPr>
          <p:cNvPr id="5" name="Date Placeholder 5"/>
          <p:cNvSpPr>
            <a:spLocks noGrp="1"/>
          </p:cNvSpPr>
          <p:nvPr>
            <p:ph type="dt" sz="half" idx="11"/>
          </p:nvPr>
        </p:nvSpPr>
        <p:spPr/>
        <p:txBody>
          <a:bodyPr/>
          <a:lstStyle>
            <a:lvl1pPr>
              <a:defRPr/>
            </a:lvl1pPr>
          </a:lstStyle>
          <a:p>
            <a:pPr>
              <a:defRPr/>
            </a:pPr>
            <a:r>
              <a:rPr lang="en-US"/>
              <a:t>ERDC BUSINESS CONFIDENTIAL</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 y="1219200"/>
            <a:ext cx="7772400" cy="762000"/>
          </a:xfrm>
          <a:prstGeom prst="rect">
            <a:avLst/>
          </a:prstGeom>
        </p:spPr>
        <p:txBody>
          <a:bodyPr/>
          <a:lstStyle>
            <a:lvl1pPr>
              <a:defRPr kumimoji="0" lang="en-US" sz="3200" b="1" i="0" u="none" strike="noStrike" kern="0" cap="none" spc="0" normalizeH="0" baseline="0" noProof="0" dirty="0">
                <a:ln>
                  <a:noFill/>
                </a:ln>
                <a:solidFill>
                  <a:srgbClr val="033C61"/>
                </a:solidFill>
                <a:effectLst/>
                <a:uLnTx/>
                <a:uFillTx/>
                <a:latin typeface="+mj-lt"/>
                <a:ea typeface="+mj-ea"/>
                <a:cs typeface="+mj-cs"/>
              </a:defRPr>
            </a:lvl1pPr>
          </a:lstStyle>
          <a:p>
            <a:r>
              <a:rPr lang="en-US"/>
              <a:t>Click to edit Master title style</a:t>
            </a:r>
            <a:endParaRPr lang="en-US" dirty="0"/>
          </a:p>
        </p:txBody>
      </p:sp>
      <p:sp>
        <p:nvSpPr>
          <p:cNvPr id="10" name="Text Placeholder 9"/>
          <p:cNvSpPr>
            <a:spLocks noGrp="1"/>
          </p:cNvSpPr>
          <p:nvPr>
            <p:ph type="body" sz="quarter" idx="10"/>
          </p:nvPr>
        </p:nvSpPr>
        <p:spPr>
          <a:xfrm>
            <a:off x="152400" y="2667000"/>
            <a:ext cx="3352800" cy="381000"/>
          </a:xfrm>
          <a:prstGeom prst="rect">
            <a:avLst/>
          </a:prstGeom>
        </p:spPr>
        <p:txBody>
          <a:bodyPr/>
          <a:lstStyle>
            <a:lvl1pPr marL="0" indent="0" algn="l" rtl="0" fontAlgn="base">
              <a:lnSpc>
                <a:spcPct val="100000"/>
              </a:lnSpc>
              <a:spcBef>
                <a:spcPts val="0"/>
              </a:spcBef>
              <a:spcAft>
                <a:spcPts val="0"/>
              </a:spcAft>
              <a:buNone/>
              <a:defRPr lang="en-US" sz="1600" b="1" kern="1200" baseline="0" dirty="0" smtClean="0">
                <a:solidFill>
                  <a:srgbClr val="033C61"/>
                </a:solidFill>
                <a:latin typeface="Arial" charset="0"/>
                <a:ea typeface="+mn-ea"/>
                <a:cs typeface="+mn-cs"/>
              </a:defRPr>
            </a:lvl1pPr>
            <a:lvl2pPr marL="0" indent="0" algn="l" rtl="0" fontAlgn="base">
              <a:spcBef>
                <a:spcPct val="50000"/>
              </a:spcBef>
              <a:spcAft>
                <a:spcPct val="0"/>
              </a:spcAft>
              <a:buNone/>
              <a:defRPr lang="en-US" sz="1400" b="0" kern="1200" dirty="0" smtClean="0">
                <a:solidFill>
                  <a:srgbClr val="033C61"/>
                </a:solidFill>
                <a:latin typeface="Arial" charset="0"/>
                <a:ea typeface="+mn-ea"/>
                <a:cs typeface="+mn-cs"/>
              </a:defRPr>
            </a:lvl2pPr>
            <a:lvl3pPr marL="0" indent="0" algn="l" rtl="0" fontAlgn="base">
              <a:spcBef>
                <a:spcPct val="50000"/>
              </a:spcBef>
              <a:spcAft>
                <a:spcPct val="0"/>
              </a:spcAft>
              <a:buNone/>
              <a:defRPr lang="en-US" sz="1400" b="0" kern="1200" baseline="0" dirty="0" smtClean="0">
                <a:solidFill>
                  <a:srgbClr val="033C61"/>
                </a:solidFill>
                <a:latin typeface="Arial" charset="0"/>
                <a:ea typeface="+mn-ea"/>
                <a:cs typeface="+mn-cs"/>
              </a:defRPr>
            </a:lvl3pPr>
            <a:lvl4pPr marL="0" indent="0" algn="l" rtl="0" fontAlgn="base">
              <a:spcBef>
                <a:spcPct val="50000"/>
              </a:spcBef>
              <a:spcAft>
                <a:spcPct val="0"/>
              </a:spcAft>
              <a:buNone/>
              <a:defRPr lang="en-US" sz="1400" b="0" kern="1200" dirty="0" smtClean="0">
                <a:solidFill>
                  <a:srgbClr val="033C61"/>
                </a:solidFill>
                <a:latin typeface="Arial" charset="0"/>
                <a:ea typeface="+mn-ea"/>
                <a:cs typeface="+mn-cs"/>
              </a:defRPr>
            </a:lvl4pPr>
            <a:lvl5pPr marL="0" indent="0" algn="l" rtl="0" fontAlgn="base">
              <a:spcBef>
                <a:spcPct val="50000"/>
              </a:spcBef>
              <a:spcAft>
                <a:spcPct val="0"/>
              </a:spcAft>
              <a:buNone/>
              <a:defRPr lang="en-US" sz="1400" b="0" kern="1200" dirty="0" smtClean="0">
                <a:solidFill>
                  <a:srgbClr val="033C61"/>
                </a:solidFill>
                <a:latin typeface="Arial" charset="0"/>
                <a:ea typeface="+mn-ea"/>
                <a:cs typeface="+mn-cs"/>
              </a:defRPr>
            </a:lvl5pPr>
          </a:lstStyle>
          <a:p>
            <a:pPr lvl="0"/>
            <a:r>
              <a:rPr lang="en-US"/>
              <a:t>Click to edit Master text styles</a:t>
            </a:r>
          </a:p>
        </p:txBody>
      </p:sp>
      <p:sp>
        <p:nvSpPr>
          <p:cNvPr id="13" name="Text Placeholder 12"/>
          <p:cNvSpPr>
            <a:spLocks noGrp="1"/>
          </p:cNvSpPr>
          <p:nvPr>
            <p:ph type="body" sz="quarter" idx="11"/>
          </p:nvPr>
        </p:nvSpPr>
        <p:spPr>
          <a:xfrm>
            <a:off x="152400" y="3048000"/>
            <a:ext cx="3352800" cy="1295400"/>
          </a:xfrm>
          <a:prstGeom prst="rect">
            <a:avLst/>
          </a:prstGeom>
        </p:spPr>
        <p:txBody>
          <a:bodyPr/>
          <a:lstStyle>
            <a:lvl1pPr marL="0" indent="0">
              <a:lnSpc>
                <a:spcPct val="150000"/>
              </a:lnSpc>
              <a:buNone/>
              <a:tabLst/>
              <a:defRPr lang="en-US" sz="1400" b="0" kern="1200" baseline="0" dirty="0" smtClean="0">
                <a:solidFill>
                  <a:srgbClr val="033C61"/>
                </a:solidFill>
                <a:latin typeface="Arial" charset="0"/>
                <a:ea typeface="+mn-ea"/>
                <a:cs typeface="+mn-cs"/>
              </a:defRPr>
            </a:lvl1pPr>
          </a:lstStyle>
          <a:p>
            <a:pPr lvl="0"/>
            <a:r>
              <a:rPr lang="en-US"/>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 Background 2 40%">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10" name="Rounded Rectangle 9"/>
          <p:cNvSpPr/>
          <p:nvPr userDrawn="1"/>
        </p:nvSpPr>
        <p:spPr>
          <a:xfrm>
            <a:off x="202702" y="161925"/>
            <a:ext cx="8103097" cy="5207409"/>
          </a:xfrm>
          <a:prstGeom prst="roundRect">
            <a:avLst>
              <a:gd name="adj" fmla="val 25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Text Placeholder 8"/>
          <p:cNvSpPr>
            <a:spLocks noGrp="1"/>
          </p:cNvSpPr>
          <p:nvPr>
            <p:ph type="body" sz="quarter" idx="12"/>
          </p:nvPr>
        </p:nvSpPr>
        <p:spPr>
          <a:xfrm>
            <a:off x="457199" y="3200400"/>
            <a:ext cx="6858001" cy="1562099"/>
          </a:xfrm>
        </p:spPr>
        <p:txBody>
          <a:bodyPr/>
          <a:lstStyle>
            <a:lvl1pPr>
              <a:defRPr>
                <a:solidFill>
                  <a:schemeClr val="tx1">
                    <a:lumMod val="75000"/>
                    <a:lumOff val="25000"/>
                  </a:schemeClr>
                </a:solidFill>
              </a:defRPr>
            </a:lvl1pPr>
          </a:lstStyle>
          <a:p>
            <a:pPr lvl="0"/>
            <a:r>
              <a:rPr lang="en-US"/>
              <a:t>Click to edit Master text styles</a:t>
            </a:r>
          </a:p>
        </p:txBody>
      </p:sp>
      <p:sp>
        <p:nvSpPr>
          <p:cNvPr id="2" name="Title 1"/>
          <p:cNvSpPr>
            <a:spLocks noGrp="1"/>
          </p:cNvSpPr>
          <p:nvPr>
            <p:ph type="title"/>
          </p:nvPr>
        </p:nvSpPr>
        <p:spPr>
          <a:xfrm>
            <a:off x="457200" y="419100"/>
            <a:ext cx="6858000" cy="2552700"/>
          </a:xfrm>
        </p:spPr>
        <p:txBody>
          <a:bodyPr/>
          <a:lstStyle>
            <a:lvl1pPr>
              <a:defRPr>
                <a:solidFill>
                  <a:schemeClr val="tx1">
                    <a:lumMod val="75000"/>
                    <a:lumOff val="25000"/>
                  </a:schemeClr>
                </a:solidFill>
              </a:defRPr>
            </a:lvl1pPr>
          </a:lstStyle>
          <a:p>
            <a:r>
              <a:rPr lang="en-US"/>
              <a:t>Click to edit Master title style</a:t>
            </a:r>
            <a:endParaRPr lang="en-US" dirty="0"/>
          </a:p>
        </p:txBody>
      </p:sp>
      <p:sp>
        <p:nvSpPr>
          <p:cNvPr id="3" name="Slide Number Placeholder 2"/>
          <p:cNvSpPr>
            <a:spLocks noGrp="1"/>
          </p:cNvSpPr>
          <p:nvPr>
            <p:ph type="sldNum" sz="quarter" idx="10"/>
          </p:nvPr>
        </p:nvSpPr>
        <p:spPr/>
        <p:txBody>
          <a:bodyPr/>
          <a:lstStyle>
            <a:lvl1pPr>
              <a:defRPr>
                <a:solidFill>
                  <a:schemeClr val="tx1">
                    <a:lumMod val="50000"/>
                    <a:lumOff val="50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D0E9D3B-CB56-40AE-B0A9-8DA5E1AEFDB7}" type="slidenum">
              <a:rPr kumimoji="0" lang="en-US" sz="1000" b="0" i="0" u="none" strike="noStrike" kern="1200" cap="none" spc="0" normalizeH="0" baseline="0" noProof="0" smtClean="0">
                <a:ln>
                  <a:noFill/>
                </a:ln>
                <a:solidFill>
                  <a:srgbClr val="000000">
                    <a:lumMod val="50000"/>
                    <a:lumOff val="50000"/>
                  </a:srgbClr>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
        <p:nvSpPr>
          <p:cNvPr id="4" name="Footer Placeholder 3"/>
          <p:cNvSpPr>
            <a:spLocks noGrp="1"/>
          </p:cNvSpPr>
          <p:nvPr>
            <p:ph type="ftr" sz="quarter" idx="11"/>
          </p:nvPr>
        </p:nvSpPr>
        <p:spPr>
          <a:xfrm>
            <a:off x="123825" y="6356350"/>
            <a:ext cx="3160713" cy="365125"/>
          </a:xfrm>
          <a:prstGeom prst="rect">
            <a:avLst/>
          </a:prstGeom>
        </p:spPr>
        <p:txBody>
          <a:bodyPr/>
          <a:lstStyle>
            <a:lvl1pPr>
              <a:defRPr>
                <a:solidFill>
                  <a:schemeClr val="tx1">
                    <a:lumMod val="50000"/>
                    <a:lumOff val="50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lumMod val="50000"/>
                    <a:lumOff val="50000"/>
                  </a:srgbClr>
                </a:solidFill>
                <a:effectLst/>
                <a:uLnTx/>
                <a:uFillTx/>
                <a:latin typeface="Arial" charset="0"/>
                <a:ea typeface="+mn-ea"/>
                <a:cs typeface="+mn-cs"/>
              </a:rPr>
              <a:t>File Name</a:t>
            </a:r>
            <a:endParaRPr kumimoji="0" lang="en-US" sz="18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
        <p:nvSpPr>
          <p:cNvPr id="14" name="TextBox 13"/>
          <p:cNvSpPr txBox="1"/>
          <p:nvPr userDrawn="1"/>
        </p:nvSpPr>
        <p:spPr>
          <a:xfrm>
            <a:off x="457200" y="5525353"/>
            <a:ext cx="4316413" cy="83099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rPr>
              <a:t>“</a:t>
            </a:r>
            <a:r>
              <a:rPr kumimoji="0" 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rPr>
              <a:t>The views, opinions and findings contained in this report are those of the authors(s) and should not be construed as an official Department of the Army position, policy or decision, unless so designated by other official documentation.</a:t>
            </a:r>
            <a:r>
              <a:rPr kumimoji="0" lang="en-US" alt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rPr>
              <a:t>”</a:t>
            </a:r>
            <a:endParaRPr kumimoji="0" lang="en-US" sz="1200" b="0" i="1"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endParaRPr>
          </a:p>
        </p:txBody>
      </p:sp>
    </p:spTree>
    <p:extLst>
      <p:ext uri="{BB962C8B-B14F-4D97-AF65-F5344CB8AC3E}">
        <p14:creationId xmlns:p14="http://schemas.microsoft.com/office/powerpoint/2010/main" val="2727938913"/>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6324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6324600" cy="1143000"/>
          </a:xfrm>
          <a:prstGeom prst="rect">
            <a:avLst/>
          </a:prstGeom>
        </p:spPr>
        <p:txBody>
          <a:bodyPr/>
          <a:lstStyle/>
          <a:p>
            <a:r>
              <a:rPr lang="en-US"/>
              <a:t>Click to edit Master title style</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6324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 Background 2 40%">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10" name="Rounded Rectangle 9"/>
          <p:cNvSpPr/>
          <p:nvPr userDrawn="1"/>
        </p:nvSpPr>
        <p:spPr>
          <a:xfrm>
            <a:off x="202702" y="161925"/>
            <a:ext cx="8103097" cy="5207409"/>
          </a:xfrm>
          <a:prstGeom prst="roundRect">
            <a:avLst>
              <a:gd name="adj" fmla="val 25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Text Placeholder 8"/>
          <p:cNvSpPr>
            <a:spLocks noGrp="1"/>
          </p:cNvSpPr>
          <p:nvPr>
            <p:ph type="body" sz="quarter" idx="12"/>
          </p:nvPr>
        </p:nvSpPr>
        <p:spPr>
          <a:xfrm>
            <a:off x="457199" y="3200400"/>
            <a:ext cx="6858001" cy="1562099"/>
          </a:xfrm>
        </p:spPr>
        <p:txBody>
          <a:bodyPr/>
          <a:lstStyle>
            <a:lvl1pPr>
              <a:defRPr>
                <a:solidFill>
                  <a:schemeClr val="tx1">
                    <a:lumMod val="75000"/>
                    <a:lumOff val="25000"/>
                  </a:schemeClr>
                </a:solidFill>
              </a:defRPr>
            </a:lvl1pPr>
          </a:lstStyle>
          <a:p>
            <a:pPr lvl="0"/>
            <a:r>
              <a:rPr lang="en-US"/>
              <a:t>Click to edit Master text styles</a:t>
            </a:r>
          </a:p>
        </p:txBody>
      </p:sp>
      <p:sp>
        <p:nvSpPr>
          <p:cNvPr id="2" name="Title 1"/>
          <p:cNvSpPr>
            <a:spLocks noGrp="1"/>
          </p:cNvSpPr>
          <p:nvPr>
            <p:ph type="title"/>
          </p:nvPr>
        </p:nvSpPr>
        <p:spPr>
          <a:xfrm>
            <a:off x="457200" y="419100"/>
            <a:ext cx="6858000" cy="2552700"/>
          </a:xfrm>
        </p:spPr>
        <p:txBody>
          <a:bodyPr/>
          <a:lstStyle>
            <a:lvl1pPr>
              <a:defRPr>
                <a:solidFill>
                  <a:schemeClr val="tx1">
                    <a:lumMod val="75000"/>
                    <a:lumOff val="25000"/>
                  </a:schemeClr>
                </a:solidFill>
              </a:defRPr>
            </a:lvl1pPr>
          </a:lstStyle>
          <a:p>
            <a:r>
              <a:rPr lang="en-US"/>
              <a:t>Click to edit Master title style</a:t>
            </a:r>
            <a:endParaRPr lang="en-US" dirty="0"/>
          </a:p>
        </p:txBody>
      </p:sp>
      <p:sp>
        <p:nvSpPr>
          <p:cNvPr id="3" name="Slide Number Placeholder 2"/>
          <p:cNvSpPr>
            <a:spLocks noGrp="1"/>
          </p:cNvSpPr>
          <p:nvPr>
            <p:ph type="sldNum" sz="quarter" idx="10"/>
          </p:nvPr>
        </p:nvSpPr>
        <p:spPr/>
        <p:txBody>
          <a:bodyPr/>
          <a:lstStyle>
            <a:lvl1pPr>
              <a:defRPr>
                <a:solidFill>
                  <a:schemeClr val="tx1">
                    <a:lumMod val="50000"/>
                    <a:lumOff val="50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D0E9D3B-CB56-40AE-B0A9-8DA5E1AEFDB7}" type="slidenum">
              <a:rPr kumimoji="0" lang="en-US" sz="1000" b="0" i="0" u="none" strike="noStrike" kern="1200" cap="none" spc="0" normalizeH="0" baseline="0" noProof="0" smtClean="0">
                <a:ln>
                  <a:noFill/>
                </a:ln>
                <a:solidFill>
                  <a:srgbClr val="000000">
                    <a:lumMod val="50000"/>
                    <a:lumOff val="50000"/>
                  </a:srgbClr>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
        <p:nvSpPr>
          <p:cNvPr id="4" name="Footer Placeholder 3"/>
          <p:cNvSpPr>
            <a:spLocks noGrp="1"/>
          </p:cNvSpPr>
          <p:nvPr>
            <p:ph type="ftr" sz="quarter" idx="11"/>
          </p:nvPr>
        </p:nvSpPr>
        <p:spPr>
          <a:xfrm>
            <a:off x="123825" y="6356350"/>
            <a:ext cx="3160713" cy="365125"/>
          </a:xfrm>
          <a:prstGeom prst="rect">
            <a:avLst/>
          </a:prstGeom>
        </p:spPr>
        <p:txBody>
          <a:bodyPr/>
          <a:lstStyle>
            <a:lvl1pPr>
              <a:defRPr>
                <a:solidFill>
                  <a:schemeClr val="tx1">
                    <a:lumMod val="50000"/>
                    <a:lumOff val="50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lumMod val="50000"/>
                    <a:lumOff val="50000"/>
                  </a:srgbClr>
                </a:solidFill>
                <a:effectLst/>
                <a:uLnTx/>
                <a:uFillTx/>
                <a:latin typeface="Arial" charset="0"/>
                <a:ea typeface="+mn-ea"/>
                <a:cs typeface="+mn-cs"/>
              </a:rPr>
              <a:t>File Name</a:t>
            </a:r>
            <a:endParaRPr kumimoji="0" lang="en-US" sz="1800" b="0" i="0" u="none" strike="noStrike" kern="1200" cap="none" spc="0" normalizeH="0" baseline="0" noProof="0" dirty="0">
              <a:ln>
                <a:noFill/>
              </a:ln>
              <a:solidFill>
                <a:srgbClr val="000000">
                  <a:lumMod val="50000"/>
                  <a:lumOff val="50000"/>
                </a:srgbClr>
              </a:solidFill>
              <a:effectLst/>
              <a:uLnTx/>
              <a:uFillTx/>
              <a:latin typeface="Arial" charset="0"/>
              <a:ea typeface="+mn-ea"/>
              <a:cs typeface="+mn-cs"/>
            </a:endParaRPr>
          </a:p>
        </p:txBody>
      </p:sp>
    </p:spTree>
    <p:extLst>
      <p:ext uri="{BB962C8B-B14F-4D97-AF65-F5344CB8AC3E}">
        <p14:creationId xmlns:p14="http://schemas.microsoft.com/office/powerpoint/2010/main" val="675132925"/>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152400"/>
            <a:ext cx="2152650" cy="5973763"/>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 y="152400"/>
            <a:ext cx="6305550" cy="59737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bl">
  <p:cSld name="Title and Table">
    <p:spTree>
      <p:nvGrpSpPr>
        <p:cNvPr id="1" name=""/>
        <p:cNvGrpSpPr/>
        <p:nvPr/>
      </p:nvGrpSpPr>
      <p:grpSpPr>
        <a:xfrm>
          <a:off x="0" y="0"/>
          <a:ext cx="0" cy="0"/>
          <a:chOff x="0" y="0"/>
          <a:chExt cx="0" cy="0"/>
        </a:xfrm>
      </p:grpSpPr>
      <p:pic>
        <p:nvPicPr>
          <p:cNvPr id="4" name="Picture 13" descr="ppt_camo_bkgrnd-02"/>
          <p:cNvPicPr>
            <a:picLocks noChangeAspect="1" noChangeArrowheads="1"/>
          </p:cNvPicPr>
          <p:nvPr userDrawn="1"/>
        </p:nvPicPr>
        <p:blipFill>
          <a:blip r:embed="rId2"/>
          <a:srcRect/>
          <a:stretch>
            <a:fillRect/>
          </a:stretch>
        </p:blipFill>
        <p:spPr bwMode="auto">
          <a:xfrm>
            <a:off x="0" y="0"/>
            <a:ext cx="9144000" cy="6861175"/>
          </a:xfrm>
          <a:prstGeom prst="rect">
            <a:avLst/>
          </a:prstGeom>
          <a:noFill/>
          <a:ln w="9525">
            <a:noFill/>
            <a:miter lim="800000"/>
            <a:headEnd/>
            <a:tailEnd/>
          </a:ln>
        </p:spPr>
      </p:pic>
      <p:pic>
        <p:nvPicPr>
          <p:cNvPr id="5" name="Picture 8" descr="USACE_logo"/>
          <p:cNvPicPr>
            <a:picLocks noChangeAspect="1" noChangeArrowheads="1"/>
          </p:cNvPicPr>
          <p:nvPr userDrawn="1"/>
        </p:nvPicPr>
        <p:blipFill>
          <a:blip r:embed="rId3"/>
          <a:srcRect/>
          <a:stretch>
            <a:fillRect/>
          </a:stretch>
        </p:blipFill>
        <p:spPr bwMode="auto">
          <a:xfrm>
            <a:off x="8004175" y="5638800"/>
            <a:ext cx="758825" cy="519113"/>
          </a:xfrm>
          <a:prstGeom prst="rect">
            <a:avLst/>
          </a:prstGeom>
          <a:noFill/>
          <a:ln w="9525">
            <a:noFill/>
            <a:miter lim="800000"/>
            <a:headEnd/>
            <a:tailEnd/>
          </a:ln>
        </p:spPr>
      </p:pic>
      <p:sp>
        <p:nvSpPr>
          <p:cNvPr id="6" name="Text Box 9"/>
          <p:cNvSpPr txBox="1">
            <a:spLocks noChangeArrowheads="1"/>
          </p:cNvSpPr>
          <p:nvPr userDrawn="1"/>
        </p:nvSpPr>
        <p:spPr bwMode="auto">
          <a:xfrm>
            <a:off x="6223000" y="6340475"/>
            <a:ext cx="2606675" cy="212725"/>
          </a:xfrm>
          <a:prstGeom prst="rect">
            <a:avLst/>
          </a:prstGeom>
          <a:noFill/>
          <a:ln w="9525">
            <a:noFill/>
            <a:miter lim="800000"/>
            <a:headEnd/>
            <a:tailEnd/>
          </a:ln>
          <a:effectLst/>
        </p:spPr>
        <p:txBody>
          <a:bodyPr lIns="0" tIns="0" rIns="0" bIns="0">
            <a:spAutoFit/>
          </a:bodyPr>
          <a:lstStyle/>
          <a:p>
            <a:pPr algn="r">
              <a:defRPr/>
            </a:pPr>
            <a:r>
              <a:rPr lang="en-US" sz="1400" dirty="0">
                <a:solidFill>
                  <a:srgbClr val="000000"/>
                </a:solidFill>
                <a:ea typeface="ＭＳ Ｐゴシック" charset="-128"/>
              </a:rPr>
              <a:t>BUILDING STRONG</a:t>
            </a:r>
            <a:r>
              <a:rPr lang="en-US" sz="1400" baseline="-25000" dirty="0">
                <a:solidFill>
                  <a:srgbClr val="000000"/>
                </a:solidFill>
                <a:ea typeface="ＭＳ Ｐゴシック" charset="-128"/>
              </a:rPr>
              <a:t>®</a:t>
            </a:r>
          </a:p>
        </p:txBody>
      </p:sp>
      <p:sp>
        <p:nvSpPr>
          <p:cNvPr id="7" name="Line 10"/>
          <p:cNvSpPr>
            <a:spLocks noChangeShapeType="1"/>
          </p:cNvSpPr>
          <p:nvPr userDrawn="1"/>
        </p:nvSpPr>
        <p:spPr bwMode="auto">
          <a:xfrm flipH="1">
            <a:off x="457200" y="6248400"/>
            <a:ext cx="8229600" cy="0"/>
          </a:xfrm>
          <a:prstGeom prst="line">
            <a:avLst/>
          </a:prstGeom>
          <a:noFill/>
          <a:ln w="9525">
            <a:solidFill>
              <a:schemeClr val="tx1"/>
            </a:solidFill>
            <a:round/>
            <a:headEnd/>
            <a:tailEnd/>
          </a:ln>
          <a:effectLst/>
        </p:spPr>
        <p:txBody>
          <a:bodyPr/>
          <a:lstStyle/>
          <a:p>
            <a:pPr>
              <a:defRPr/>
            </a:pPr>
            <a:endParaRPr lang="en-US" dirty="0">
              <a:solidFill>
                <a:srgbClr val="000000"/>
              </a:solidFill>
            </a:endParaRPr>
          </a:p>
        </p:txBody>
      </p:sp>
      <p:pic>
        <p:nvPicPr>
          <p:cNvPr id="8" name="Picture 13"/>
          <p:cNvPicPr>
            <a:picLocks noChangeAspect="1"/>
          </p:cNvPicPr>
          <p:nvPr userDrawn="1"/>
        </p:nvPicPr>
        <p:blipFill>
          <a:blip r:embed="rId4"/>
          <a:srcRect/>
          <a:stretch>
            <a:fillRect/>
          </a:stretch>
        </p:blipFill>
        <p:spPr bwMode="auto">
          <a:xfrm>
            <a:off x="6629400" y="5638800"/>
            <a:ext cx="1276350" cy="533400"/>
          </a:xfrm>
          <a:prstGeom prst="rect">
            <a:avLst/>
          </a:prstGeom>
          <a:noFill/>
          <a:ln w="9525">
            <a:noFill/>
            <a:miter lim="800000"/>
            <a:headEnd/>
            <a:tailEnd/>
          </a:ln>
        </p:spPr>
      </p:pic>
      <p:sp>
        <p:nvSpPr>
          <p:cNvPr id="2" name="Title 1"/>
          <p:cNvSpPr>
            <a:spLocks noGrp="1"/>
          </p:cNvSpPr>
          <p:nvPr>
            <p:ph type="title"/>
          </p:nvPr>
        </p:nvSpPr>
        <p:spPr>
          <a:xfrm>
            <a:off x="1143000" y="0"/>
            <a:ext cx="7772400" cy="990600"/>
          </a:xfrm>
          <a:prstGeom prst="rect">
            <a:avLst/>
          </a:prstGeom>
        </p:spPr>
        <p:txBody>
          <a:bodyPr/>
          <a:lstStyle/>
          <a:p>
            <a:r>
              <a:rPr lang="en-US"/>
              <a:t>Click to edit Master title style</a:t>
            </a:r>
          </a:p>
        </p:txBody>
      </p:sp>
      <p:sp>
        <p:nvSpPr>
          <p:cNvPr id="3" name="Table Placeholder 2"/>
          <p:cNvSpPr>
            <a:spLocks noGrp="1"/>
          </p:cNvSpPr>
          <p:nvPr>
            <p:ph type="tbl" idx="1"/>
          </p:nvPr>
        </p:nvSpPr>
        <p:spPr>
          <a:xfrm>
            <a:off x="687388" y="1447800"/>
            <a:ext cx="7624762" cy="4114800"/>
          </a:xfrm>
          <a:prstGeom prst="rect">
            <a:avLst/>
          </a:prstGeom>
        </p:spPr>
        <p:txBody>
          <a:bodyPr/>
          <a:lstStyle/>
          <a:p>
            <a:pPr lvl="0"/>
            <a:endParaRPr lang="en-US" noProof="0" dirty="0"/>
          </a:p>
        </p:txBody>
      </p:sp>
    </p:spTree>
  </p:cSld>
  <p:clrMapOvr>
    <a:masterClrMapping/>
  </p:clrMapOvr>
  <p:transition spd="med" advClick="0"/>
</p:sldLayout>
</file>

<file path=ppt/slideLayouts/slideLayout8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3886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a:xfrm>
            <a:off x="7848600" y="6553200"/>
            <a:ext cx="1295400" cy="304800"/>
          </a:xfrm>
          <a:prstGeom prst="rect">
            <a:avLst/>
          </a:prstGeom>
        </p:spPr>
        <p:txBody>
          <a:bodyPr/>
          <a:lstStyle>
            <a:lvl1pPr>
              <a:defRPr/>
            </a:lvl1pPr>
          </a:lstStyle>
          <a:p>
            <a:pPr>
              <a:defRPr/>
            </a:pPr>
            <a:fld id="{AE13DE0A-C873-4304-A8A4-C92E154E679F}"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76200"/>
            <a:ext cx="7772400" cy="1143000"/>
          </a:xfrm>
          <a:prstGeom prst="rect">
            <a:avLst/>
          </a:prstGeom>
        </p:spPr>
        <p:txBody>
          <a:bodyPr/>
          <a:lstStyle/>
          <a:p>
            <a:r>
              <a:rPr lang="en-US"/>
              <a:t>Click to edit Master title style</a:t>
            </a:r>
          </a:p>
        </p:txBody>
      </p:sp>
      <p:sp>
        <p:nvSpPr>
          <p:cNvPr id="3" name="Content Placeholder 2"/>
          <p:cNvSpPr>
            <a:spLocks noGrp="1"/>
          </p:cNvSpPr>
          <p:nvPr>
            <p:ph sz="quarter" idx="1"/>
          </p:nvPr>
        </p:nvSpPr>
        <p:spPr>
          <a:xfrm>
            <a:off x="685800" y="1981200"/>
            <a:ext cx="3810000" cy="1981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1981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85800" y="4114800"/>
            <a:ext cx="3810000" cy="1981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4114800"/>
            <a:ext cx="3810000" cy="1981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85800" y="6248400"/>
            <a:ext cx="1905000" cy="457200"/>
          </a:xfrm>
          <a:prstGeom prst="rect">
            <a:avLst/>
          </a:prstGeom>
        </p:spPr>
        <p:txBody>
          <a:bodyPr/>
          <a:lstStyle>
            <a:lvl1pPr>
              <a:defRPr sz="1800">
                <a:latin typeface="Arial" charset="0"/>
                <a:ea typeface="+mn-ea"/>
                <a:cs typeface="+mn-cs"/>
              </a:defRPr>
            </a:lvl1pPr>
          </a:lstStyle>
          <a:p>
            <a:pPr>
              <a:defRPr/>
            </a:pPr>
            <a:endParaRPr lang="en-US">
              <a:solidFill>
                <a:srgbClr val="000000"/>
              </a:solidFill>
            </a:endParaRPr>
          </a:p>
        </p:txBody>
      </p:sp>
      <p:sp>
        <p:nvSpPr>
          <p:cNvPr id="8" name="Footer Placeholder 7"/>
          <p:cNvSpPr>
            <a:spLocks noGrp="1"/>
          </p:cNvSpPr>
          <p:nvPr>
            <p:ph type="ftr" sz="quarter" idx="11"/>
          </p:nvPr>
        </p:nvSpPr>
        <p:spPr>
          <a:xfrm>
            <a:off x="3124200" y="6248400"/>
            <a:ext cx="2895600" cy="457200"/>
          </a:xfrm>
          <a:prstGeom prst="rect">
            <a:avLst/>
          </a:prstGeom>
        </p:spPr>
        <p:txBody>
          <a:bodyPr/>
          <a:lstStyle>
            <a:lvl1pPr>
              <a:defRPr sz="1800">
                <a:latin typeface="Arial" charset="0"/>
                <a:ea typeface="+mn-ea"/>
                <a:cs typeface="+mn-cs"/>
              </a:defRPr>
            </a:lvl1pPr>
          </a:lstStyle>
          <a:p>
            <a:pPr>
              <a:defRPr/>
            </a:pPr>
            <a:endParaRPr lang="en-US">
              <a:solidFill>
                <a:srgbClr val="000000"/>
              </a:solidFill>
            </a:endParaRPr>
          </a:p>
        </p:txBody>
      </p:sp>
      <p:sp>
        <p:nvSpPr>
          <p:cNvPr id="9" name="Slide Number Placeholder 8"/>
          <p:cNvSpPr>
            <a:spLocks noGrp="1"/>
          </p:cNvSpPr>
          <p:nvPr>
            <p:ph type="sldNum" sz="quarter" idx="12"/>
          </p:nvPr>
        </p:nvSpPr>
        <p:spPr>
          <a:xfrm>
            <a:off x="7162800" y="6477000"/>
            <a:ext cx="1905000" cy="457200"/>
          </a:xfrm>
          <a:prstGeom prst="rect">
            <a:avLst/>
          </a:prstGeom>
        </p:spPr>
        <p:txBody>
          <a:bodyPr/>
          <a:lstStyle>
            <a:lvl1pPr>
              <a:defRPr/>
            </a:lvl1pPr>
          </a:lstStyle>
          <a:p>
            <a:pPr>
              <a:defRPr/>
            </a:pPr>
            <a:fld id="{2FB7DF1E-8EA5-4BD9-8BAA-84FF9B128839}"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CC56DF7-367E-4811-9330-C007CC4274B2}" type="slidenum">
              <a:rPr kumimoji="0" lang="en-US" sz="1000" b="0" i="0" u="none" strike="noStrike" kern="1200" cap="none" spc="0" normalizeH="0" baseline="0" noProof="0">
                <a:ln>
                  <a:noFill/>
                </a:ln>
                <a:solidFill>
                  <a:srgbClr val="FFFFFF"/>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a:ln>
                <a:noFill/>
              </a:ln>
              <a:solidFill>
                <a:srgbClr val="FFFFFF"/>
              </a:solidFill>
              <a:effectLst/>
              <a:uLnTx/>
              <a:uFillTx/>
              <a:latin typeface="Arial" charset="0"/>
              <a:ea typeface="+mn-ea"/>
              <a:cs typeface="+mn-cs"/>
            </a:endParaRPr>
          </a:p>
        </p:txBody>
      </p:sp>
    </p:spTree>
    <p:extLst>
      <p:ext uri="{BB962C8B-B14F-4D97-AF65-F5344CB8AC3E}">
        <p14:creationId xmlns:p14="http://schemas.microsoft.com/office/powerpoint/2010/main" val="2445684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29"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image" Target="../media/image3.png"/><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image" Target="../media/image2.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6" Type="http://schemas.openxmlformats.org/officeDocument/2006/relationships/image" Target="../media/image6.pn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5.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7.pn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image" Target="../media/image6.png"/><Relationship Id="rId2" Type="http://schemas.openxmlformats.org/officeDocument/2006/relationships/slideLayout" Target="../slideLayouts/slideLayout70.xml"/><Relationship Id="rId16" Type="http://schemas.openxmlformats.org/officeDocument/2006/relationships/theme" Target="../theme/theme5.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8" name="Picture 37"/>
          <p:cNvPicPr>
            <a:picLocks noChangeAspect="1"/>
          </p:cNvPicPr>
          <p:nvPr userDrawn="1"/>
        </p:nvPicPr>
        <p:blipFill>
          <a:blip r:embed="rId19" cstate="print">
            <a:clrChange>
              <a:clrFrom>
                <a:srgbClr val="000000">
                  <a:alpha val="0"/>
                </a:srgbClr>
              </a:clrFrom>
              <a:clrTo>
                <a:srgbClr val="000000">
                  <a:alpha val="0"/>
                </a:srgbClr>
              </a:clrTo>
            </a:clrChange>
            <a:lum bright="70000" contrast="-7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Slide Number Placeholder 5"/>
          <p:cNvSpPr>
            <a:spLocks noGrp="1"/>
          </p:cNvSpPr>
          <p:nvPr>
            <p:ph type="sldNum" sz="quarter" idx="4"/>
          </p:nvPr>
        </p:nvSpPr>
        <p:spPr>
          <a:xfrm>
            <a:off x="8305799" y="228600"/>
            <a:ext cx="733425" cy="365125"/>
          </a:xfrm>
          <a:prstGeom prst="rect">
            <a:avLst/>
          </a:prstGeom>
        </p:spPr>
        <p:txBody>
          <a:bodyPr/>
          <a:lstStyle>
            <a:lvl1pPr algn="r">
              <a:defRPr sz="1000">
                <a:solidFill>
                  <a:schemeClr val="bg1"/>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D0E9D3B-CB56-40AE-B0A9-8DA5E1AEFDB7}" type="slidenum">
              <a:rPr kumimoji="0" lang="en-US" sz="1000" b="0" i="0" u="none" strike="noStrike" kern="1200" cap="none" spc="0" normalizeH="0" baseline="0" noProof="0" smtClean="0">
                <a:ln>
                  <a:noFill/>
                </a:ln>
                <a:solidFill>
                  <a:srgbClr val="FFFFFF"/>
                </a:solidFill>
                <a:effectLst/>
                <a:uLnTx/>
                <a:uFillTx/>
                <a:latin typeface="Arial"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FFFFFF"/>
              </a:solidFill>
              <a:effectLst/>
              <a:uLnTx/>
              <a:uFillTx/>
              <a:latin typeface="Arial" pitchFamily="34" charset="0"/>
              <a:ea typeface="ＭＳ Ｐゴシック" pitchFamily="34" charset="-128"/>
              <a:cs typeface="+mn-cs"/>
            </a:endParaRPr>
          </a:p>
        </p:txBody>
      </p:sp>
      <p:sp>
        <p:nvSpPr>
          <p:cNvPr id="18" name="Title Placeholder 17"/>
          <p:cNvSpPr>
            <a:spLocks noGrp="1"/>
          </p:cNvSpPr>
          <p:nvPr>
            <p:ph type="title"/>
          </p:nvPr>
        </p:nvSpPr>
        <p:spPr>
          <a:xfrm>
            <a:off x="457200" y="419100"/>
            <a:ext cx="6858000" cy="25527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19" name="Text Placeholder 18"/>
          <p:cNvSpPr>
            <a:spLocks noGrp="1"/>
          </p:cNvSpPr>
          <p:nvPr>
            <p:ph type="body" idx="1"/>
          </p:nvPr>
        </p:nvSpPr>
        <p:spPr>
          <a:xfrm>
            <a:off x="457200" y="3200400"/>
            <a:ext cx="6858000" cy="1562100"/>
          </a:xfrm>
          <a:prstGeom prst="rect">
            <a:avLst/>
          </a:prstGeom>
        </p:spPr>
        <p:txBody>
          <a:bodyPr vert="horz" lIns="91440" tIns="45720" rIns="91440" bIns="45720" rtlCol="0">
            <a:normAutofit/>
          </a:bodyPr>
          <a:lstStyle/>
          <a:p>
            <a:pPr lvl="0"/>
            <a:r>
              <a:rPr lang="en-US" dirty="0"/>
              <a:t>Click to edit Master text styles</a:t>
            </a:r>
          </a:p>
        </p:txBody>
      </p:sp>
      <p:sp>
        <p:nvSpPr>
          <p:cNvPr id="25" name="Rectangle 24"/>
          <p:cNvSpPr/>
          <p:nvPr userDrawn="1"/>
        </p:nvSpPr>
        <p:spPr>
          <a:xfrm>
            <a:off x="2009775" y="1707600"/>
            <a:ext cx="558800" cy="558800"/>
          </a:xfrm>
          <a:prstGeom prst="rect">
            <a:avLst/>
          </a:prstGeom>
          <a:solidFill>
            <a:srgbClr val="D8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217</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217</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217</a:t>
            </a:r>
          </a:p>
        </p:txBody>
      </p:sp>
      <p:sp>
        <p:nvSpPr>
          <p:cNvPr id="26" name="Rectangle 25"/>
          <p:cNvSpPr/>
          <p:nvPr userDrawn="1"/>
        </p:nvSpPr>
        <p:spPr>
          <a:xfrm>
            <a:off x="2730500" y="1707600"/>
            <a:ext cx="558800" cy="558800"/>
          </a:xfrm>
          <a:prstGeom prst="rect">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200</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200</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200</a:t>
            </a:r>
          </a:p>
        </p:txBody>
      </p:sp>
      <p:sp>
        <p:nvSpPr>
          <p:cNvPr id="27" name="Rectangle 26"/>
          <p:cNvSpPr/>
          <p:nvPr userDrawn="1"/>
        </p:nvSpPr>
        <p:spPr>
          <a:xfrm>
            <a:off x="568325" y="2394599"/>
            <a:ext cx="557213" cy="5588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255</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255</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255</a:t>
            </a:r>
          </a:p>
        </p:txBody>
      </p:sp>
      <p:sp>
        <p:nvSpPr>
          <p:cNvPr id="28" name="Rectangle 27"/>
          <p:cNvSpPr/>
          <p:nvPr userDrawn="1"/>
        </p:nvSpPr>
        <p:spPr>
          <a:xfrm>
            <a:off x="1289050" y="2394599"/>
            <a:ext cx="557213" cy="55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rPr>
              <a:t>0</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rPr>
              <a:t>0</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rPr>
              <a:t>0</a:t>
            </a:r>
          </a:p>
        </p:txBody>
      </p:sp>
      <p:sp>
        <p:nvSpPr>
          <p:cNvPr id="29" name="Rectangle 28"/>
          <p:cNvSpPr/>
          <p:nvPr userDrawn="1"/>
        </p:nvSpPr>
        <p:spPr>
          <a:xfrm>
            <a:off x="2009775" y="2394599"/>
            <a:ext cx="558800" cy="558800"/>
          </a:xfrm>
          <a:prstGeom prst="rect">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163</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163</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163</a:t>
            </a:r>
          </a:p>
        </p:txBody>
      </p:sp>
      <p:sp>
        <p:nvSpPr>
          <p:cNvPr id="30" name="Rectangle 29"/>
          <p:cNvSpPr/>
          <p:nvPr userDrawn="1"/>
        </p:nvSpPr>
        <p:spPr>
          <a:xfrm>
            <a:off x="2730500" y="2394599"/>
            <a:ext cx="558800" cy="558800"/>
          </a:xfrm>
          <a:prstGeom prst="rect">
            <a:avLst/>
          </a:prstGeom>
          <a:solidFill>
            <a:srgbClr val="8384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rPr>
              <a:t>131</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rPr>
              <a:t>132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rPr>
              <a:t>122</a:t>
            </a:r>
          </a:p>
        </p:txBody>
      </p:sp>
      <p:sp>
        <p:nvSpPr>
          <p:cNvPr id="31" name="Rectangle 30"/>
          <p:cNvSpPr/>
          <p:nvPr userDrawn="1"/>
        </p:nvSpPr>
        <p:spPr>
          <a:xfrm>
            <a:off x="3451225" y="2394599"/>
            <a:ext cx="558800" cy="558800"/>
          </a:xfrm>
          <a:prstGeom prst="rect">
            <a:avLst/>
          </a:prstGeom>
          <a:solidFill>
            <a:srgbClr val="EF41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239</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65</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53</a:t>
            </a:r>
          </a:p>
        </p:txBody>
      </p:sp>
      <p:sp>
        <p:nvSpPr>
          <p:cNvPr id="32" name="Rectangle 31"/>
          <p:cNvSpPr/>
          <p:nvPr userDrawn="1"/>
        </p:nvSpPr>
        <p:spPr>
          <a:xfrm>
            <a:off x="4171950" y="2394599"/>
            <a:ext cx="558800" cy="558800"/>
          </a:xfrm>
          <a:prstGeom prst="rect">
            <a:avLst/>
          </a:prstGeom>
          <a:solidFill>
            <a:srgbClr val="6E8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110</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135</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120</a:t>
            </a:r>
          </a:p>
        </p:txBody>
      </p:sp>
      <p:sp>
        <p:nvSpPr>
          <p:cNvPr id="33" name="Rectangle 32"/>
          <p:cNvSpPr/>
          <p:nvPr userDrawn="1"/>
        </p:nvSpPr>
        <p:spPr>
          <a:xfrm>
            <a:off x="4892675" y="2394599"/>
            <a:ext cx="558800" cy="558800"/>
          </a:xfrm>
          <a:prstGeom prst="rect">
            <a:avLst/>
          </a:prstGeom>
          <a:solidFill>
            <a:srgbClr val="705C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112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92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56</a:t>
            </a:r>
          </a:p>
        </p:txBody>
      </p:sp>
      <p:sp>
        <p:nvSpPr>
          <p:cNvPr id="34" name="Rectangle 33"/>
          <p:cNvSpPr/>
          <p:nvPr userDrawn="1"/>
        </p:nvSpPr>
        <p:spPr>
          <a:xfrm>
            <a:off x="5613400" y="2394599"/>
            <a:ext cx="558800" cy="558800"/>
          </a:xfrm>
          <a:prstGeom prst="rect">
            <a:avLst/>
          </a:prstGeom>
          <a:solidFill>
            <a:srgbClr val="3E66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62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102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130</a:t>
            </a:r>
          </a:p>
        </p:txBody>
      </p:sp>
      <p:sp>
        <p:nvSpPr>
          <p:cNvPr id="35" name="Rectangle 34"/>
          <p:cNvSpPr/>
          <p:nvPr userDrawn="1"/>
        </p:nvSpPr>
        <p:spPr>
          <a:xfrm>
            <a:off x="6334125" y="2394599"/>
            <a:ext cx="558800" cy="558800"/>
          </a:xfrm>
          <a:prstGeom prst="rect">
            <a:avLst/>
          </a:prstGeom>
          <a:solidFill>
            <a:srgbClr val="6638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rPr>
              <a:t>102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rPr>
              <a:t>56</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rPr>
              <a:t>48</a:t>
            </a:r>
          </a:p>
        </p:txBody>
      </p:sp>
      <p:sp>
        <p:nvSpPr>
          <p:cNvPr id="36" name="Rectangle 35"/>
          <p:cNvSpPr/>
          <p:nvPr userDrawn="1"/>
        </p:nvSpPr>
        <p:spPr>
          <a:xfrm>
            <a:off x="7054850" y="2394599"/>
            <a:ext cx="558800" cy="558800"/>
          </a:xfrm>
          <a:prstGeom prst="rect">
            <a:avLst/>
          </a:prstGeom>
          <a:solidFill>
            <a:srgbClr val="8278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130</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120</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111</a:t>
            </a:r>
          </a:p>
        </p:txBody>
      </p:sp>
      <p:sp>
        <p:nvSpPr>
          <p:cNvPr id="37" name="Rectangle 36"/>
          <p:cNvSpPr/>
          <p:nvPr userDrawn="1"/>
        </p:nvSpPr>
        <p:spPr>
          <a:xfrm>
            <a:off x="1289050" y="1707600"/>
            <a:ext cx="558800" cy="55880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237</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237</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237</a:t>
            </a:r>
          </a:p>
        </p:txBody>
      </p:sp>
      <p:sp>
        <p:nvSpPr>
          <p:cNvPr id="54" name="Rectangle 53"/>
          <p:cNvSpPr/>
          <p:nvPr userDrawn="1"/>
        </p:nvSpPr>
        <p:spPr>
          <a:xfrm>
            <a:off x="4171950" y="1707600"/>
            <a:ext cx="558800" cy="558800"/>
          </a:xfrm>
          <a:prstGeom prst="rect">
            <a:avLst/>
          </a:prstGeom>
          <a:solidFill>
            <a:srgbClr val="5077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80</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119</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27</a:t>
            </a:r>
          </a:p>
        </p:txBody>
      </p:sp>
      <p:sp>
        <p:nvSpPr>
          <p:cNvPr id="55" name="Rectangle 54"/>
          <p:cNvSpPr/>
          <p:nvPr userDrawn="1"/>
        </p:nvSpPr>
        <p:spPr>
          <a:xfrm>
            <a:off x="4892675" y="1707600"/>
            <a:ext cx="558800" cy="558800"/>
          </a:xfrm>
          <a:prstGeom prst="rect">
            <a:avLst/>
          </a:prstGeom>
          <a:solidFill>
            <a:srgbClr val="FCAE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252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174</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.59</a:t>
            </a:r>
          </a:p>
        </p:txBody>
      </p:sp>
      <p:pic>
        <p:nvPicPr>
          <p:cNvPr id="58" name="Picture 6"/>
          <p:cNvPicPr>
            <a:picLocks noChangeAspect="1"/>
          </p:cNvPicPr>
          <p:nvPr userDrawn="1"/>
        </p:nvPicPr>
        <p:blipFill>
          <a:blip r:embed="rId20"/>
          <a:srcRect/>
          <a:stretch>
            <a:fillRect/>
          </a:stretch>
        </p:blipFill>
        <p:spPr bwMode="auto">
          <a:xfrm>
            <a:off x="4559300" y="3416300"/>
            <a:ext cx="19050" cy="3175"/>
          </a:xfrm>
          <a:prstGeom prst="rect">
            <a:avLst/>
          </a:prstGeom>
          <a:noFill/>
          <a:ln w="9525">
            <a:noFill/>
            <a:miter lim="800000"/>
            <a:headEnd/>
            <a:tailEnd/>
          </a:ln>
        </p:spPr>
      </p:pic>
      <p:pic>
        <p:nvPicPr>
          <p:cNvPr id="40" name="Picture 10" descr="USACE_logo">
            <a:extLst>
              <a:ext uri="{FF2B5EF4-FFF2-40B4-BE49-F238E27FC236}">
                <a16:creationId xmlns:a16="http://schemas.microsoft.com/office/drawing/2014/main" id="{F99DE7DF-B0E6-4AFF-8051-A30E5845016F}"/>
              </a:ext>
            </a:extLst>
          </p:cNvPr>
          <p:cNvPicPr>
            <a:picLocks noChangeAspect="1" noChangeArrowheads="1"/>
          </p:cNvPicPr>
          <p:nvPr userDrawn="1"/>
        </p:nvPicPr>
        <p:blipFill>
          <a:blip r:embed="rId21" cstate="print"/>
          <a:srcRect/>
          <a:stretch>
            <a:fillRect/>
          </a:stretch>
        </p:blipFill>
        <p:spPr bwMode="auto">
          <a:xfrm>
            <a:off x="8138355" y="6096036"/>
            <a:ext cx="834390" cy="561059"/>
          </a:xfrm>
          <a:prstGeom prst="rect">
            <a:avLst/>
          </a:prstGeom>
          <a:noFill/>
          <a:ln w="9525">
            <a:noFill/>
            <a:miter lim="800000"/>
            <a:headEnd/>
            <a:tailEnd/>
          </a:ln>
        </p:spPr>
      </p:pic>
    </p:spTree>
    <p:extLst>
      <p:ext uri="{BB962C8B-B14F-4D97-AF65-F5344CB8AC3E}">
        <p14:creationId xmlns:p14="http://schemas.microsoft.com/office/powerpoint/2010/main" val="1293554773"/>
      </p:ext>
    </p:extLst>
  </p:cSld>
  <p:clrMap bg1="lt1" tx1="dk1" bg2="lt2" tx2="dk2" accent1="accent1" accent2="accent2" accent3="accent3" accent4="accent4" accent5="accent5" accent6="accent6" hlink="hlink" folHlink="folHlink"/>
  <p:sldLayoutIdLst>
    <p:sldLayoutId id="2147484255"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 id="2147484265" r:id="rId11"/>
    <p:sldLayoutId id="2147484266" r:id="rId12"/>
    <p:sldLayoutId id="2147484267" r:id="rId13"/>
    <p:sldLayoutId id="2147484268" r:id="rId14"/>
    <p:sldLayoutId id="2147484269" r:id="rId15"/>
    <p:sldLayoutId id="2147484270" r:id="rId16"/>
    <p:sldLayoutId id="2147484271" r:id="rId17"/>
  </p:sldLayoutIdLst>
  <p:hf hdr="0" ftr="0" dt="0"/>
  <p:txStyles>
    <p:titleStyle>
      <a:lvl1pPr algn="l" defTabSz="914400" rtl="0" eaLnBrk="1" latinLnBrk="0" hangingPunct="1">
        <a:lnSpc>
          <a:spcPct val="100000"/>
        </a:lnSpc>
        <a:spcBef>
          <a:spcPct val="0"/>
        </a:spcBef>
        <a:buNone/>
        <a:defRPr sz="3600" b="1" kern="1200" cap="all" baseline="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
          <p15:clr>
            <a:srgbClr val="5ACBF0"/>
          </p15:clr>
        </p15:guide>
        <p15:guide id="2" pos="4608">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D8D8D8"/>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a:blip r:embed="rId30" cstate="print">
            <a:clrChange>
              <a:clrFrom>
                <a:srgbClr val="000000">
                  <a:alpha val="0"/>
                </a:srgbClr>
              </a:clrFrom>
              <a:clrTo>
                <a:srgbClr val="000000">
                  <a:alpha val="0"/>
                </a:srgbClr>
              </a:clrTo>
            </a:clrChange>
            <a:lum bright="70000" contrast="-7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ounded Rectangle 10"/>
          <p:cNvSpPr/>
          <p:nvPr userDrawn="1"/>
        </p:nvSpPr>
        <p:spPr>
          <a:xfrm>
            <a:off x="184152" y="165462"/>
            <a:ext cx="8787251" cy="6518013"/>
          </a:xfrm>
          <a:prstGeom prst="roundRect">
            <a:avLst>
              <a:gd name="adj" fmla="val 225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83847A"/>
              </a:solidFill>
              <a:effectLst/>
              <a:uLnTx/>
              <a:uFillTx/>
              <a:latin typeface="Arial"/>
              <a:ea typeface="+mn-ea"/>
              <a:cs typeface="+mn-cs"/>
            </a:endParaRPr>
          </a:p>
        </p:txBody>
      </p:sp>
      <p:sp>
        <p:nvSpPr>
          <p:cNvPr id="4099" name="Title Placeholder 1"/>
          <p:cNvSpPr>
            <a:spLocks noGrp="1"/>
          </p:cNvSpPr>
          <p:nvPr>
            <p:ph type="title"/>
          </p:nvPr>
        </p:nvSpPr>
        <p:spPr bwMode="auto">
          <a:xfrm>
            <a:off x="304800" y="274638"/>
            <a:ext cx="8382000" cy="8064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304800" y="1233932"/>
            <a:ext cx="8382000" cy="47096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373723" y="6294379"/>
            <a:ext cx="727075"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cs typeface="Arial"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139BD942-CC14-44A4-87FB-46239297AFE5}" type="slidenum">
              <a:rPr kumimoji="0" lang="en-US" sz="1200" b="0" i="0" u="none" strike="noStrike" kern="1200" cap="none" spc="0" normalizeH="0" baseline="0" noProof="0" smtClean="0">
                <a:ln>
                  <a:noFill/>
                </a:ln>
                <a:solidFill>
                  <a:srgbClr val="898989"/>
                </a:solidFill>
                <a:effectLst/>
                <a:uLnTx/>
                <a:uFillTx/>
                <a:latin typeface="Arial" pitchFamily="34" charset="0"/>
                <a:ea typeface="ＭＳ Ｐゴシック" pitchFamily="34" charset="-128"/>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rgbClr val="898989"/>
              </a:solidFill>
              <a:effectLst/>
              <a:uLnTx/>
              <a:uFillTx/>
              <a:latin typeface="Arial" pitchFamily="34" charset="0"/>
              <a:ea typeface="ＭＳ Ｐゴシック" pitchFamily="34" charset="-128"/>
              <a:cs typeface="Arial" pitchFamily="34" charset="0"/>
            </a:endParaRPr>
          </a:p>
        </p:txBody>
      </p:sp>
      <p:pic>
        <p:nvPicPr>
          <p:cNvPr id="1033" name="Picture 6"/>
          <p:cNvPicPr>
            <a:picLocks noChangeAspect="1"/>
          </p:cNvPicPr>
          <p:nvPr/>
        </p:nvPicPr>
        <p:blipFill>
          <a:blip r:embed="rId31"/>
          <a:srcRect/>
          <a:stretch>
            <a:fillRect/>
          </a:stretch>
        </p:blipFill>
        <p:spPr bwMode="auto">
          <a:xfrm>
            <a:off x="4559300" y="3416300"/>
            <a:ext cx="19050" cy="3175"/>
          </a:xfrm>
          <a:prstGeom prst="rect">
            <a:avLst/>
          </a:prstGeom>
          <a:noFill/>
          <a:ln w="9525">
            <a:noFill/>
            <a:miter lim="800000"/>
            <a:headEnd/>
            <a:tailEnd/>
          </a:ln>
        </p:spPr>
      </p:pic>
      <p:pic>
        <p:nvPicPr>
          <p:cNvPr id="10" name="Picture 10" descr="USACE_logo">
            <a:extLst>
              <a:ext uri="{FF2B5EF4-FFF2-40B4-BE49-F238E27FC236}">
                <a16:creationId xmlns:a16="http://schemas.microsoft.com/office/drawing/2014/main" id="{D7AEFD57-4169-483E-B988-34E2D2BAFFE0}"/>
              </a:ext>
            </a:extLst>
          </p:cNvPr>
          <p:cNvPicPr>
            <a:picLocks noChangeAspect="1" noChangeArrowheads="1"/>
          </p:cNvPicPr>
          <p:nvPr userDrawn="1"/>
        </p:nvPicPr>
        <p:blipFill>
          <a:blip r:embed="rId32" cstate="print"/>
          <a:srcRect/>
          <a:stretch>
            <a:fillRect/>
          </a:stretch>
        </p:blipFill>
        <p:spPr bwMode="auto">
          <a:xfrm>
            <a:off x="304800" y="6033008"/>
            <a:ext cx="834390" cy="561059"/>
          </a:xfrm>
          <a:prstGeom prst="rect">
            <a:avLst/>
          </a:prstGeom>
          <a:noFill/>
          <a:ln w="9525">
            <a:noFill/>
            <a:miter lim="800000"/>
            <a:headEnd/>
            <a:tailEnd/>
          </a:ln>
        </p:spPr>
      </p:pic>
    </p:spTree>
    <p:extLst>
      <p:ext uri="{BB962C8B-B14F-4D97-AF65-F5344CB8AC3E}">
        <p14:creationId xmlns:p14="http://schemas.microsoft.com/office/powerpoint/2010/main" val="756362800"/>
      </p:ext>
    </p:extLst>
  </p:cSld>
  <p:clrMap bg1="lt1" tx1="dk1" bg2="lt2" tx2="dk2" accent1="accent1" accent2="accent2" accent3="accent3" accent4="accent4" accent5="accent5" accent6="accent6" hlink="hlink" folHlink="folHlink"/>
  <p:sldLayoutIdLst>
    <p:sldLayoutId id="2147484273" r:id="rId1"/>
    <p:sldLayoutId id="2147484274" r:id="rId2"/>
    <p:sldLayoutId id="2147484275" r:id="rId3"/>
    <p:sldLayoutId id="2147484276" r:id="rId4"/>
    <p:sldLayoutId id="2147484277" r:id="rId5"/>
    <p:sldLayoutId id="2147484278" r:id="rId6"/>
    <p:sldLayoutId id="2147484279" r:id="rId7"/>
    <p:sldLayoutId id="2147484280" r:id="rId8"/>
    <p:sldLayoutId id="2147484281" r:id="rId9"/>
    <p:sldLayoutId id="2147484282" r:id="rId10"/>
    <p:sldLayoutId id="2147484283" r:id="rId11"/>
    <p:sldLayoutId id="2147484284" r:id="rId12"/>
    <p:sldLayoutId id="2147484285" r:id="rId13"/>
    <p:sldLayoutId id="2147484286" r:id="rId14"/>
    <p:sldLayoutId id="2147484287" r:id="rId15"/>
    <p:sldLayoutId id="2147484288" r:id="rId16"/>
    <p:sldLayoutId id="2147484289" r:id="rId17"/>
    <p:sldLayoutId id="2147484290" r:id="rId18"/>
    <p:sldLayoutId id="2147484291" r:id="rId19"/>
    <p:sldLayoutId id="2147484292" r:id="rId20"/>
    <p:sldLayoutId id="2147484293" r:id="rId21"/>
    <p:sldLayoutId id="2147484294" r:id="rId22"/>
    <p:sldLayoutId id="2147484295" r:id="rId23"/>
    <p:sldLayoutId id="2147484296" r:id="rId24"/>
    <p:sldLayoutId id="2147484297" r:id="rId25"/>
    <p:sldLayoutId id="2147484298" r:id="rId26"/>
    <p:sldLayoutId id="2147484299" r:id="rId27"/>
    <p:sldLayoutId id="2147484300" r:id="rId28"/>
  </p:sldLayoutIdLst>
  <p:hf hdr="0" ftr="0" dt="0"/>
  <p:txStyles>
    <p:titleStyle>
      <a:lvl1pPr algn="l" rtl="0" eaLnBrk="1" fontAlgn="base" hangingPunct="1">
        <a:spcBef>
          <a:spcPct val="0"/>
        </a:spcBef>
        <a:spcAft>
          <a:spcPct val="0"/>
        </a:spcAft>
        <a:defRPr sz="2800" b="1" kern="1200" cap="all">
          <a:solidFill>
            <a:schemeClr val="tx1">
              <a:lumMod val="75000"/>
              <a:lumOff val="25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240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240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240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2400" b="1">
          <a:solidFill>
            <a:srgbClr val="978473"/>
          </a:solidFill>
          <a:latin typeface="Arial" charset="0"/>
          <a:ea typeface="ＭＳ Ｐゴシック" charset="0"/>
          <a:cs typeface="Arial" charset="0"/>
        </a:defRPr>
      </a:lvl5pPr>
      <a:lvl6pPr marL="457200" algn="l" rtl="0" eaLnBrk="1" fontAlgn="base" hangingPunct="1">
        <a:spcBef>
          <a:spcPct val="0"/>
        </a:spcBef>
        <a:spcAft>
          <a:spcPct val="0"/>
        </a:spcAft>
        <a:defRPr sz="4400">
          <a:solidFill>
            <a:schemeClr val="tx1"/>
          </a:solidFill>
          <a:latin typeface="Arial" charset="0"/>
          <a:cs typeface="Arial" charset="0"/>
        </a:defRPr>
      </a:lvl6pPr>
      <a:lvl7pPr marL="914400" algn="l" rtl="0" eaLnBrk="1" fontAlgn="base" hangingPunct="1">
        <a:spcBef>
          <a:spcPct val="0"/>
        </a:spcBef>
        <a:spcAft>
          <a:spcPct val="0"/>
        </a:spcAft>
        <a:defRPr sz="4400">
          <a:solidFill>
            <a:schemeClr val="tx1"/>
          </a:solidFill>
          <a:latin typeface="Arial" charset="0"/>
          <a:cs typeface="Arial" charset="0"/>
        </a:defRPr>
      </a:lvl7pPr>
      <a:lvl8pPr marL="1371600" algn="l" rtl="0" eaLnBrk="1" fontAlgn="base" hangingPunct="1">
        <a:spcBef>
          <a:spcPct val="0"/>
        </a:spcBef>
        <a:spcAft>
          <a:spcPct val="0"/>
        </a:spcAft>
        <a:defRPr sz="4400">
          <a:solidFill>
            <a:schemeClr val="tx1"/>
          </a:solidFill>
          <a:latin typeface="Arial" charset="0"/>
          <a:cs typeface="Arial" charset="0"/>
        </a:defRPr>
      </a:lvl8pPr>
      <a:lvl9pPr marL="1828800" algn="l" rtl="0" eaLnBrk="1" fontAlgn="base" hangingPunct="1">
        <a:spcBef>
          <a:spcPct val="0"/>
        </a:spcBef>
        <a:spcAft>
          <a:spcPct val="0"/>
        </a:spcAft>
        <a:defRPr sz="4400">
          <a:solidFill>
            <a:schemeClr val="tx1"/>
          </a:solidFill>
          <a:latin typeface="Arial" charset="0"/>
          <a:cs typeface="Arial" charset="0"/>
        </a:defRPr>
      </a:lvl9pPr>
    </p:titleStyle>
    <p:bodyStyle>
      <a:lvl1pPr marL="342900" indent="-342900" algn="l" rtl="0" eaLnBrk="1" fontAlgn="base" hangingPunct="1">
        <a:spcBef>
          <a:spcPts val="300"/>
        </a:spcBef>
        <a:spcAft>
          <a:spcPct val="0"/>
        </a:spcAft>
        <a:buFont typeface="Arial" pitchFamily="34" charset="0"/>
        <a:defRPr sz="2400" kern="1200">
          <a:solidFill>
            <a:schemeClr val="tx1">
              <a:lumMod val="75000"/>
              <a:lumOff val="25000"/>
            </a:schemeClr>
          </a:solidFill>
          <a:latin typeface="Arial" pitchFamily="34" charset="0"/>
          <a:ea typeface="ＭＳ Ｐゴシック" charset="0"/>
          <a:cs typeface="Arial" pitchFamily="34" charset="0"/>
        </a:defRPr>
      </a:lvl1pPr>
      <a:lvl2pPr marL="514350" indent="-285750" algn="l" rtl="0" eaLnBrk="1" fontAlgn="base" hangingPunct="1">
        <a:spcBef>
          <a:spcPts val="300"/>
        </a:spcBef>
        <a:spcAft>
          <a:spcPct val="0"/>
        </a:spcAft>
        <a:buFont typeface="Arial" pitchFamily="34" charset="0"/>
        <a:buChar char="–"/>
        <a:defRPr sz="2400" kern="1200">
          <a:solidFill>
            <a:schemeClr val="tx1">
              <a:lumMod val="75000"/>
              <a:lumOff val="25000"/>
            </a:schemeClr>
          </a:solidFill>
          <a:latin typeface="Arial" pitchFamily="34" charset="0"/>
          <a:ea typeface="Arial" charset="0"/>
          <a:cs typeface="Arial" pitchFamily="34" charset="0"/>
        </a:defRPr>
      </a:lvl2pPr>
      <a:lvl3pPr marL="914400" indent="-228600" algn="l" rtl="0" eaLnBrk="1" fontAlgn="base" hangingPunct="1">
        <a:spcBef>
          <a:spcPts val="300"/>
        </a:spcBef>
        <a:spcAft>
          <a:spcPct val="0"/>
        </a:spcAft>
        <a:buFont typeface="Arial" pitchFamily="34" charset="0"/>
        <a:buChar char="•"/>
        <a:defRPr sz="2000" kern="1200">
          <a:solidFill>
            <a:schemeClr val="tx1">
              <a:lumMod val="75000"/>
              <a:lumOff val="25000"/>
            </a:schemeClr>
          </a:solidFill>
          <a:latin typeface="Arial" pitchFamily="34" charset="0"/>
          <a:ea typeface="Arial" charset="0"/>
          <a:cs typeface="Arial" pitchFamily="34" charset="0"/>
        </a:defRPr>
      </a:lvl3pPr>
      <a:lvl4pPr marL="1371600" indent="-228600" algn="l" rtl="0" eaLnBrk="1" fontAlgn="base" hangingPunct="1">
        <a:spcBef>
          <a:spcPts val="300"/>
        </a:spcBef>
        <a:spcAft>
          <a:spcPct val="0"/>
        </a:spcAft>
        <a:buFont typeface="Arial" pitchFamily="34" charset="0"/>
        <a:buChar char="–"/>
        <a:defRPr sz="2000" kern="1200">
          <a:solidFill>
            <a:schemeClr val="tx1">
              <a:lumMod val="75000"/>
              <a:lumOff val="25000"/>
            </a:schemeClr>
          </a:solidFill>
          <a:latin typeface="Arial" pitchFamily="34" charset="0"/>
          <a:ea typeface="Arial" charset="0"/>
          <a:cs typeface="Arial" pitchFamily="34" charset="0"/>
        </a:defRPr>
      </a:lvl4pPr>
      <a:lvl5pPr marL="1828800" indent="-228600" algn="l" rtl="0" eaLnBrk="1" fontAlgn="base" hangingPunct="1">
        <a:spcBef>
          <a:spcPts val="300"/>
        </a:spcBef>
        <a:spcAft>
          <a:spcPct val="0"/>
        </a:spcAft>
        <a:buFont typeface="Arial" pitchFamily="34" charset="0"/>
        <a:buChar char="»"/>
        <a:defRPr sz="2000" kern="1200">
          <a:solidFill>
            <a:schemeClr val="tx1">
              <a:lumMod val="75000"/>
              <a:lumOff val="25000"/>
            </a:schemeClr>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92">
          <p15:clr>
            <a:srgbClr val="5ACBF0"/>
          </p15:clr>
        </p15:guide>
        <p15:guide id="2" pos="5472">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 name="Picture 10" descr="RainClouds11.png"/>
          <p:cNvPicPr>
            <a:picLocks noChangeAspect="1"/>
          </p:cNvPicPr>
          <p:nvPr userDrawn="1"/>
        </p:nvPicPr>
        <p:blipFill>
          <a:blip r:embed="rId14"/>
          <a:srcRect r="30000"/>
          <a:stretch>
            <a:fillRect/>
          </a:stretch>
        </p:blipFill>
        <p:spPr>
          <a:xfrm>
            <a:off x="3303551" y="1293495"/>
            <a:ext cx="5840449" cy="5564505"/>
          </a:xfrm>
          <a:prstGeom prst="rect">
            <a:avLst/>
          </a:prstGeom>
        </p:spPr>
      </p:pic>
      <p:pic>
        <p:nvPicPr>
          <p:cNvPr id="8197" name="Picture 21" descr="white_curve"/>
          <p:cNvPicPr>
            <a:picLocks noChangeAspect="1" noChangeArrowheads="1"/>
          </p:cNvPicPr>
          <p:nvPr/>
        </p:nvPicPr>
        <p:blipFill>
          <a:blip r:embed="rId15"/>
          <a:srcRect/>
          <a:stretch>
            <a:fillRect/>
          </a:stretch>
        </p:blipFill>
        <p:spPr bwMode="auto">
          <a:xfrm>
            <a:off x="0" y="0"/>
            <a:ext cx="9144000" cy="6858000"/>
          </a:xfrm>
          <a:prstGeom prst="rect">
            <a:avLst/>
          </a:prstGeom>
          <a:noFill/>
          <a:ln w="9525">
            <a:noFill/>
            <a:miter lim="800000"/>
            <a:headEnd/>
            <a:tailEnd/>
          </a:ln>
        </p:spPr>
      </p:pic>
      <p:pic>
        <p:nvPicPr>
          <p:cNvPr id="8199" name="Picture 3" descr="USACE_logo-w-name.png"/>
          <p:cNvPicPr>
            <a:picLocks noChangeAspect="1"/>
          </p:cNvPicPr>
          <p:nvPr/>
        </p:nvPicPr>
        <p:blipFill>
          <a:blip r:embed="rId16"/>
          <a:srcRect/>
          <a:stretch>
            <a:fillRect/>
          </a:stretch>
        </p:blipFill>
        <p:spPr bwMode="auto">
          <a:xfrm>
            <a:off x="609600" y="5410200"/>
            <a:ext cx="1447800" cy="11572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190" r:id="rId1"/>
    <p:sldLayoutId id="2147484191" r:id="rId2"/>
    <p:sldLayoutId id="2147484192" r:id="rId3"/>
    <p:sldLayoutId id="2147484193" r:id="rId4"/>
    <p:sldLayoutId id="2147484194" r:id="rId5"/>
    <p:sldLayoutId id="2147484195" r:id="rId6"/>
    <p:sldLayoutId id="2147484196" r:id="rId7"/>
    <p:sldLayoutId id="2147484197" r:id="rId8"/>
    <p:sldLayoutId id="2147484198" r:id="rId9"/>
    <p:sldLayoutId id="2147484199" r:id="rId10"/>
    <p:sldLayoutId id="2147484200" r:id="rId11"/>
    <p:sldLayoutId id="2147484201" r:id="rId12"/>
  </p:sldLayoutIdLst>
  <p:txStyles>
    <p:titleStyle>
      <a:lvl1pPr algn="l" rtl="0" eaLnBrk="1" fontAlgn="base" hangingPunct="1">
        <a:spcBef>
          <a:spcPct val="0"/>
        </a:spcBef>
        <a:spcAft>
          <a:spcPct val="0"/>
        </a:spcAft>
        <a:defRPr sz="3600" b="1">
          <a:solidFill>
            <a:schemeClr val="tx2"/>
          </a:solidFill>
          <a:latin typeface="+mj-lt"/>
          <a:ea typeface="ＭＳ Ｐゴシック" charset="-128"/>
          <a:cs typeface="ＭＳ Ｐゴシック" charset="-128"/>
        </a:defRPr>
      </a:lvl1pPr>
      <a:lvl2pPr algn="l" rtl="0" eaLnBrk="1" fontAlgn="base" hangingPunct="1">
        <a:spcBef>
          <a:spcPct val="0"/>
        </a:spcBef>
        <a:spcAft>
          <a:spcPct val="0"/>
        </a:spcAft>
        <a:defRPr sz="3600" b="1">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600" b="1">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600" b="1">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600" b="1">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600" b="1">
          <a:solidFill>
            <a:schemeClr val="tx2"/>
          </a:solidFill>
          <a:latin typeface="Arial" charset="0"/>
        </a:defRPr>
      </a:lvl6pPr>
      <a:lvl7pPr marL="914400" algn="l" rtl="0" eaLnBrk="1" fontAlgn="base" hangingPunct="1">
        <a:spcBef>
          <a:spcPct val="0"/>
        </a:spcBef>
        <a:spcAft>
          <a:spcPct val="0"/>
        </a:spcAft>
        <a:defRPr sz="3600" b="1">
          <a:solidFill>
            <a:schemeClr val="tx2"/>
          </a:solidFill>
          <a:latin typeface="Arial" charset="0"/>
        </a:defRPr>
      </a:lvl7pPr>
      <a:lvl8pPr marL="1371600" algn="l" rtl="0" eaLnBrk="1" fontAlgn="base" hangingPunct="1">
        <a:spcBef>
          <a:spcPct val="0"/>
        </a:spcBef>
        <a:spcAft>
          <a:spcPct val="0"/>
        </a:spcAft>
        <a:defRPr sz="3600" b="1">
          <a:solidFill>
            <a:schemeClr val="tx2"/>
          </a:solidFill>
          <a:latin typeface="Arial" charset="0"/>
        </a:defRPr>
      </a:lvl8pPr>
      <a:lvl9pPr marL="1828800" algn="l" rtl="0" eaLnBrk="1" fontAlgn="base" hangingPunct="1">
        <a:spcBef>
          <a:spcPct val="0"/>
        </a:spcBef>
        <a:spcAft>
          <a:spcPct val="0"/>
        </a:spcAft>
        <a:defRPr sz="36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1" fontAlgn="base" hangingPunct="1">
        <a:spcBef>
          <a:spcPct val="20000"/>
        </a:spcBef>
        <a:spcAft>
          <a:spcPct val="0"/>
        </a:spcAft>
        <a:buChar char="–"/>
        <a:defRPr sz="2800">
          <a:solidFill>
            <a:schemeClr val="tx1"/>
          </a:solidFill>
          <a:latin typeface="+mn-lt"/>
          <a:ea typeface="ＭＳ Ｐゴシック" charset="-128"/>
        </a:defRPr>
      </a:lvl2pPr>
      <a:lvl3pPr marL="1143000" indent="-228600" algn="l" rtl="0" eaLnBrk="1" fontAlgn="base" hangingPunct="1">
        <a:spcBef>
          <a:spcPct val="20000"/>
        </a:spcBef>
        <a:spcAft>
          <a:spcPct val="0"/>
        </a:spcAft>
        <a:buChar char="•"/>
        <a:defRPr sz="2400">
          <a:solidFill>
            <a:schemeClr val="tx1"/>
          </a:solidFill>
          <a:latin typeface="+mn-lt"/>
          <a:ea typeface="ＭＳ Ｐゴシック" charset="-128"/>
        </a:defRPr>
      </a:lvl3pPr>
      <a:lvl4pPr marL="1600200" indent="-228600" algn="l" rtl="0" eaLnBrk="1" fontAlgn="base" hangingPunct="1">
        <a:spcBef>
          <a:spcPct val="20000"/>
        </a:spcBef>
        <a:spcAft>
          <a:spcPct val="0"/>
        </a:spcAft>
        <a:buChar char="–"/>
        <a:defRPr sz="2000">
          <a:solidFill>
            <a:schemeClr val="tx1"/>
          </a:solidFill>
          <a:latin typeface="+mn-lt"/>
          <a:ea typeface="ＭＳ Ｐゴシック" charset="-128"/>
        </a:defRPr>
      </a:lvl4pPr>
      <a:lvl5pPr marL="2057400" indent="-228600" algn="l" rtl="0" eaLnBrk="1" fontAlgn="base" hangingPunct="1">
        <a:spcBef>
          <a:spcPct val="20000"/>
        </a:spcBef>
        <a:spcAft>
          <a:spcPct val="0"/>
        </a:spcAft>
        <a:buChar char="»"/>
        <a:defRPr sz="2000">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bwMode="auto">
          <a:xfrm>
            <a:off x="457200" y="971550"/>
            <a:ext cx="8229600" cy="247650"/>
          </a:xfrm>
          <a:prstGeom prst="rect">
            <a:avLst/>
          </a:prstGeom>
          <a:noFill/>
          <a:ln w="12700">
            <a:noFill/>
            <a:miter lim="800000"/>
            <a:headEnd/>
            <a:tailEnd/>
          </a:ln>
        </p:spPr>
        <p:txBody>
          <a:bodyPr vert="horz" wrap="square" lIns="0" tIns="0" rIns="0" bIns="0" numCol="1" anchor="t" anchorCtr="0" compatLnSpc="1">
            <a:prstTxWarp prst="textNoShape">
              <a:avLst/>
            </a:prstTxWarp>
            <a:spAutoFit/>
          </a:bodyPr>
          <a:lstStyle/>
          <a:p>
            <a:pPr lvl="0"/>
            <a:r>
              <a:rPr lang="en-US"/>
              <a:t>Topic sentence</a:t>
            </a:r>
          </a:p>
        </p:txBody>
      </p:sp>
      <p:sp>
        <p:nvSpPr>
          <p:cNvPr id="75783" name="Rectangle 1031"/>
          <p:cNvSpPr>
            <a:spLocks noGrp="1" noChangeArrowheads="1"/>
          </p:cNvSpPr>
          <p:nvPr>
            <p:ph type="sldNum" sz="quarter" idx="4"/>
          </p:nvPr>
        </p:nvSpPr>
        <p:spPr bwMode="auto">
          <a:xfrm>
            <a:off x="8578850" y="6661150"/>
            <a:ext cx="336550" cy="136525"/>
          </a:xfrm>
          <a:prstGeom prst="rect">
            <a:avLst/>
          </a:prstGeom>
          <a:noFill/>
          <a:ln w="12700">
            <a:noFill/>
            <a:miter lim="800000"/>
            <a:headEnd/>
            <a:tailEnd/>
          </a:ln>
          <a:effectLst/>
        </p:spPr>
        <p:txBody>
          <a:bodyPr vert="horz" wrap="none" lIns="90488" tIns="0" rIns="90488" bIns="0" numCol="1" anchor="t" anchorCtr="0" compatLnSpc="1">
            <a:prstTxWarp prst="textNoShape">
              <a:avLst/>
            </a:prstTxWarp>
            <a:spAutoFit/>
          </a:bodyPr>
          <a:lstStyle>
            <a:lvl1pPr algn="r">
              <a:lnSpc>
                <a:spcPct val="90000"/>
              </a:lnSpc>
              <a:spcBef>
                <a:spcPct val="20000"/>
              </a:spcBef>
              <a:defRPr sz="1000">
                <a:latin typeface="Arial" pitchFamily="34" charset="0"/>
              </a:defRPr>
            </a:lvl1pPr>
          </a:lstStyle>
          <a:p>
            <a:pPr>
              <a:defRPr/>
            </a:pPr>
            <a:fld id="{4A0861B1-8985-4326-9922-24C1F4419A1F}" type="slidenum">
              <a:rPr lang="en-US"/>
              <a:pPr>
                <a:defRPr/>
              </a:pPr>
              <a:t>‹#›</a:t>
            </a:fld>
            <a:endParaRPr lang="en-US"/>
          </a:p>
        </p:txBody>
      </p:sp>
      <p:sp>
        <p:nvSpPr>
          <p:cNvPr id="10244" name="Rectangle 1034"/>
          <p:cNvSpPr>
            <a:spLocks noGrp="1" noChangeArrowheads="1"/>
          </p:cNvSpPr>
          <p:nvPr>
            <p:ph type="body" idx="1"/>
          </p:nvPr>
        </p:nvSpPr>
        <p:spPr bwMode="auto">
          <a:xfrm>
            <a:off x="457200" y="1600200"/>
            <a:ext cx="8229600" cy="852488"/>
          </a:xfrm>
          <a:prstGeom prst="rect">
            <a:avLst/>
          </a:prstGeom>
          <a:noFill/>
          <a:ln w="12700">
            <a:noFill/>
            <a:miter lim="800000"/>
            <a:headEnd/>
            <a:tailEnd/>
          </a:ln>
        </p:spPr>
        <p:txBody>
          <a:bodyPr vert="horz" wrap="square" lIns="0" tIns="0" rIns="0" bIns="0" numCol="1" anchor="t" anchorCtr="0" compatLnSpc="1">
            <a:prstTxWarp prst="textNoShape">
              <a:avLst/>
            </a:prstTxWarp>
            <a:spAutoFit/>
          </a:bodyPr>
          <a:lstStyle/>
          <a:p>
            <a:pPr lvl="0"/>
            <a:endParaRPr lang="en-GB"/>
          </a:p>
          <a:p>
            <a:pPr lvl="1"/>
            <a:endParaRPr lang="en-GB"/>
          </a:p>
          <a:p>
            <a:pPr lvl="2"/>
            <a:endParaRPr lang="en-GB"/>
          </a:p>
        </p:txBody>
      </p:sp>
      <p:sp>
        <p:nvSpPr>
          <p:cNvPr id="75803" name="Rectangle 1051"/>
          <p:cNvSpPr>
            <a:spLocks noChangeArrowheads="1"/>
          </p:cNvSpPr>
          <p:nvPr/>
        </p:nvSpPr>
        <p:spPr bwMode="auto">
          <a:xfrm>
            <a:off x="0" y="0"/>
            <a:ext cx="9144000" cy="838200"/>
          </a:xfrm>
          <a:prstGeom prst="rect">
            <a:avLst/>
          </a:prstGeom>
          <a:solidFill>
            <a:srgbClr val="093678"/>
          </a:solidFill>
          <a:ln w="12700">
            <a:noFill/>
            <a:miter lim="800000"/>
            <a:headEnd/>
            <a:tailEnd/>
          </a:ln>
          <a:effectLst/>
        </p:spPr>
        <p:txBody>
          <a:bodyPr wrap="none" tIns="91440" bIns="91440" anchor="ctr"/>
          <a:lstStyle/>
          <a:p>
            <a:pPr>
              <a:defRPr/>
            </a:pPr>
            <a:endParaRPr lang="en-US" dirty="0">
              <a:latin typeface="Arial" pitchFamily="34" charset="0"/>
            </a:endParaRPr>
          </a:p>
        </p:txBody>
      </p:sp>
      <p:sp>
        <p:nvSpPr>
          <p:cNvPr id="75807" name="Rectangle 1055"/>
          <p:cNvSpPr>
            <a:spLocks noGrp="1" noChangeArrowheads="1"/>
          </p:cNvSpPr>
          <p:nvPr>
            <p:ph type="dt" sz="half" idx="2"/>
          </p:nvPr>
        </p:nvSpPr>
        <p:spPr bwMode="auto">
          <a:xfrm>
            <a:off x="3581400" y="6645275"/>
            <a:ext cx="1905000" cy="152400"/>
          </a:xfrm>
          <a:prstGeom prst="rect">
            <a:avLst/>
          </a:prstGeom>
          <a:noFill/>
          <a:ln w="12700">
            <a:noFill/>
            <a:miter lim="800000"/>
            <a:headEnd/>
            <a:tailEnd/>
          </a:ln>
          <a:effectLst/>
        </p:spPr>
        <p:txBody>
          <a:bodyPr vert="horz" wrap="square" lIns="91440" tIns="45720" rIns="91440" bIns="45720" numCol="1" anchor="ctr" anchorCtr="0" compatLnSpc="1">
            <a:prstTxWarp prst="textNoShape">
              <a:avLst/>
            </a:prstTxWarp>
          </a:bodyPr>
          <a:lstStyle>
            <a:lvl1pPr>
              <a:lnSpc>
                <a:spcPct val="90000"/>
              </a:lnSpc>
              <a:defRPr sz="600" b="1">
                <a:solidFill>
                  <a:srgbClr val="FF0000"/>
                </a:solidFill>
                <a:latin typeface="Arial" pitchFamily="34" charset="0"/>
              </a:defRPr>
            </a:lvl1pPr>
          </a:lstStyle>
          <a:p>
            <a:pPr>
              <a:defRPr/>
            </a:pPr>
            <a:r>
              <a:rPr lang="en-US"/>
              <a:t>ERDC BUSINESS CONFIDENTIAL</a:t>
            </a:r>
          </a:p>
        </p:txBody>
      </p:sp>
      <p:pic>
        <p:nvPicPr>
          <p:cNvPr id="10247" name="Picture 1061" descr="Corps of Engineers-Black"/>
          <p:cNvPicPr>
            <a:picLocks noChangeAspect="1" noChangeArrowheads="1"/>
          </p:cNvPicPr>
          <p:nvPr/>
        </p:nvPicPr>
        <p:blipFill>
          <a:blip r:embed="rId13"/>
          <a:srcRect/>
          <a:stretch>
            <a:fillRect/>
          </a:stretch>
        </p:blipFill>
        <p:spPr bwMode="auto">
          <a:xfrm>
            <a:off x="8128000" y="76200"/>
            <a:ext cx="914400" cy="701675"/>
          </a:xfrm>
          <a:prstGeom prst="rect">
            <a:avLst/>
          </a:prstGeom>
          <a:noFill/>
          <a:ln w="9525">
            <a:noFill/>
            <a:miter lim="800000"/>
            <a:headEnd/>
            <a:tailEnd/>
          </a:ln>
        </p:spPr>
      </p:pic>
      <p:sp>
        <p:nvSpPr>
          <p:cNvPr id="9" name="Footer Placeholder 4"/>
          <p:cNvSpPr>
            <a:spLocks noGrp="1"/>
          </p:cNvSpPr>
          <p:nvPr>
            <p:ph type="ftr" sz="quarter" idx="3"/>
          </p:nvPr>
        </p:nvSpPr>
        <p:spPr>
          <a:xfrm>
            <a:off x="457200" y="6669088"/>
            <a:ext cx="1468438" cy="133350"/>
          </a:xfrm>
          <a:prstGeom prst="rect">
            <a:avLst/>
          </a:prstGeom>
        </p:spPr>
        <p:txBody>
          <a:bodyPr vert="horz" wrap="square" lIns="91440" tIns="45720" rIns="91440" bIns="45720" numCol="1" anchor="t" anchorCtr="0" compatLnSpc="1">
            <a:prstTxWarp prst="textNoShape">
              <a:avLst/>
            </a:prstTxWarp>
          </a:bodyPr>
          <a:lstStyle>
            <a:lvl1pPr>
              <a:defRPr sz="600">
                <a:latin typeface="Arial" pitchFamily="34" charset="0"/>
              </a:defRPr>
            </a:lvl1pPr>
          </a:lstStyle>
          <a:p>
            <a:pPr>
              <a:defRPr/>
            </a:pPr>
            <a:r>
              <a:rPr lang="en-US"/>
              <a:t>ERDC FY10 Portfolio Analysis v5</a:t>
            </a:r>
          </a:p>
        </p:txBody>
      </p:sp>
    </p:spTree>
  </p:cSld>
  <p:clrMap bg1="lt1" tx1="dk1" bg2="lt2" tx2="dk2" accent1="accent1" accent2="accent2" accent3="accent3" accent4="accent4" accent5="accent5" accent6="accent6" hlink="hlink" folHlink="folHlink"/>
  <p:sldLayoutIdLst>
    <p:sldLayoutId id="2147484216" r:id="rId1"/>
    <p:sldLayoutId id="2147484217" r:id="rId2"/>
    <p:sldLayoutId id="2147484218" r:id="rId3"/>
    <p:sldLayoutId id="2147484219" r:id="rId4"/>
    <p:sldLayoutId id="2147484220" r:id="rId5"/>
    <p:sldLayoutId id="2147484221" r:id="rId6"/>
    <p:sldLayoutId id="2147484222" r:id="rId7"/>
    <p:sldLayoutId id="2147484223" r:id="rId8"/>
    <p:sldLayoutId id="2147484224" r:id="rId9"/>
    <p:sldLayoutId id="2147484225" r:id="rId10"/>
    <p:sldLayoutId id="2147484226" r:id="rId11"/>
  </p:sldLayoutIdLst>
  <p:hf hdr="0"/>
  <p:txStyles>
    <p:titleStyle>
      <a:lvl1pPr algn="l" defTabSz="7607300" rtl="0" eaLnBrk="0" fontAlgn="base" hangingPunct="0">
        <a:lnSpc>
          <a:spcPct val="90000"/>
        </a:lnSpc>
        <a:spcBef>
          <a:spcPct val="0"/>
        </a:spcBef>
        <a:spcAft>
          <a:spcPct val="0"/>
        </a:spcAft>
        <a:defRPr b="1">
          <a:solidFill>
            <a:schemeClr val="tx1"/>
          </a:solidFill>
          <a:latin typeface="+mj-lt"/>
          <a:ea typeface="ＭＳ Ｐゴシック" pitchFamily="34" charset="-128"/>
          <a:cs typeface="+mj-cs"/>
        </a:defRPr>
      </a:lvl1pPr>
      <a:lvl2pPr algn="l" defTabSz="7607300" rtl="0" eaLnBrk="0" fontAlgn="base" hangingPunct="0">
        <a:lnSpc>
          <a:spcPct val="90000"/>
        </a:lnSpc>
        <a:spcBef>
          <a:spcPct val="0"/>
        </a:spcBef>
        <a:spcAft>
          <a:spcPct val="0"/>
        </a:spcAft>
        <a:defRPr b="1">
          <a:solidFill>
            <a:schemeClr val="tx1"/>
          </a:solidFill>
          <a:latin typeface="Palatino Linotype" pitchFamily="18" charset="0"/>
          <a:ea typeface="ＭＳ Ｐゴシック" pitchFamily="34" charset="-128"/>
        </a:defRPr>
      </a:lvl2pPr>
      <a:lvl3pPr algn="l" defTabSz="7607300" rtl="0" eaLnBrk="0" fontAlgn="base" hangingPunct="0">
        <a:lnSpc>
          <a:spcPct val="90000"/>
        </a:lnSpc>
        <a:spcBef>
          <a:spcPct val="0"/>
        </a:spcBef>
        <a:spcAft>
          <a:spcPct val="0"/>
        </a:spcAft>
        <a:defRPr b="1">
          <a:solidFill>
            <a:schemeClr val="tx1"/>
          </a:solidFill>
          <a:latin typeface="Palatino Linotype" pitchFamily="18" charset="0"/>
          <a:ea typeface="ＭＳ Ｐゴシック" pitchFamily="34" charset="-128"/>
        </a:defRPr>
      </a:lvl3pPr>
      <a:lvl4pPr algn="l" defTabSz="7607300" rtl="0" eaLnBrk="0" fontAlgn="base" hangingPunct="0">
        <a:lnSpc>
          <a:spcPct val="90000"/>
        </a:lnSpc>
        <a:spcBef>
          <a:spcPct val="0"/>
        </a:spcBef>
        <a:spcAft>
          <a:spcPct val="0"/>
        </a:spcAft>
        <a:defRPr b="1">
          <a:solidFill>
            <a:schemeClr val="tx1"/>
          </a:solidFill>
          <a:latin typeface="Palatino Linotype" pitchFamily="18" charset="0"/>
          <a:ea typeface="ＭＳ Ｐゴシック" pitchFamily="34" charset="-128"/>
        </a:defRPr>
      </a:lvl4pPr>
      <a:lvl5pPr algn="l" defTabSz="7607300" rtl="0" eaLnBrk="0" fontAlgn="base" hangingPunct="0">
        <a:lnSpc>
          <a:spcPct val="90000"/>
        </a:lnSpc>
        <a:spcBef>
          <a:spcPct val="0"/>
        </a:spcBef>
        <a:spcAft>
          <a:spcPct val="0"/>
        </a:spcAft>
        <a:defRPr b="1">
          <a:solidFill>
            <a:schemeClr val="tx1"/>
          </a:solidFill>
          <a:latin typeface="Palatino Linotype" pitchFamily="18" charset="0"/>
          <a:ea typeface="ＭＳ Ｐゴシック" pitchFamily="34" charset="-128"/>
        </a:defRPr>
      </a:lvl5pPr>
      <a:lvl6pPr marL="457200" algn="l" defTabSz="7607300" rtl="0" eaLnBrk="0" fontAlgn="base" hangingPunct="0">
        <a:lnSpc>
          <a:spcPct val="90000"/>
        </a:lnSpc>
        <a:spcBef>
          <a:spcPct val="0"/>
        </a:spcBef>
        <a:spcAft>
          <a:spcPct val="0"/>
        </a:spcAft>
        <a:defRPr b="1">
          <a:solidFill>
            <a:schemeClr val="tx1"/>
          </a:solidFill>
          <a:latin typeface="Palatino Linotype" pitchFamily="18" charset="0"/>
        </a:defRPr>
      </a:lvl6pPr>
      <a:lvl7pPr marL="914400" algn="l" defTabSz="7607300" rtl="0" eaLnBrk="0" fontAlgn="base" hangingPunct="0">
        <a:lnSpc>
          <a:spcPct val="90000"/>
        </a:lnSpc>
        <a:spcBef>
          <a:spcPct val="0"/>
        </a:spcBef>
        <a:spcAft>
          <a:spcPct val="0"/>
        </a:spcAft>
        <a:defRPr b="1">
          <a:solidFill>
            <a:schemeClr val="tx1"/>
          </a:solidFill>
          <a:latin typeface="Palatino Linotype" pitchFamily="18" charset="0"/>
        </a:defRPr>
      </a:lvl7pPr>
      <a:lvl8pPr marL="1371600" algn="l" defTabSz="7607300" rtl="0" eaLnBrk="0" fontAlgn="base" hangingPunct="0">
        <a:lnSpc>
          <a:spcPct val="90000"/>
        </a:lnSpc>
        <a:spcBef>
          <a:spcPct val="0"/>
        </a:spcBef>
        <a:spcAft>
          <a:spcPct val="0"/>
        </a:spcAft>
        <a:defRPr b="1">
          <a:solidFill>
            <a:schemeClr val="tx1"/>
          </a:solidFill>
          <a:latin typeface="Palatino Linotype" pitchFamily="18" charset="0"/>
        </a:defRPr>
      </a:lvl8pPr>
      <a:lvl9pPr marL="1828800" algn="l" defTabSz="7607300" rtl="0" eaLnBrk="0" fontAlgn="base" hangingPunct="0">
        <a:lnSpc>
          <a:spcPct val="90000"/>
        </a:lnSpc>
        <a:spcBef>
          <a:spcPct val="0"/>
        </a:spcBef>
        <a:spcAft>
          <a:spcPct val="0"/>
        </a:spcAft>
        <a:defRPr b="1">
          <a:solidFill>
            <a:schemeClr val="tx1"/>
          </a:solidFill>
          <a:latin typeface="Palatino Linotype" pitchFamily="18" charset="0"/>
        </a:defRPr>
      </a:lvl9pPr>
    </p:titleStyle>
    <p:bodyStyle>
      <a:lvl1pPr marL="228600" indent="-228600" algn="l" defTabSz="7600950" rtl="0" eaLnBrk="0" fontAlgn="base" hangingPunct="0">
        <a:lnSpc>
          <a:spcPct val="90000"/>
        </a:lnSpc>
        <a:spcBef>
          <a:spcPct val="50000"/>
        </a:spcBef>
        <a:spcAft>
          <a:spcPct val="0"/>
        </a:spcAft>
        <a:buSzPct val="100000"/>
        <a:buChar char="•"/>
        <a:defRPr>
          <a:solidFill>
            <a:schemeClr val="tx1"/>
          </a:solidFill>
          <a:latin typeface="+mn-lt"/>
          <a:ea typeface="ＭＳ Ｐゴシック" pitchFamily="34" charset="-128"/>
          <a:cs typeface="+mn-cs"/>
        </a:defRPr>
      </a:lvl1pPr>
      <a:lvl2pPr marL="458788" indent="-228600" algn="l" defTabSz="7600950" rtl="0" eaLnBrk="0" fontAlgn="base" hangingPunct="0">
        <a:spcBef>
          <a:spcPct val="20000"/>
        </a:spcBef>
        <a:spcAft>
          <a:spcPct val="0"/>
        </a:spcAft>
        <a:buSzPct val="100000"/>
        <a:buChar char="–"/>
        <a:defRPr>
          <a:solidFill>
            <a:schemeClr val="tx1"/>
          </a:solidFill>
          <a:latin typeface="+mn-lt"/>
          <a:ea typeface="ＭＳ Ｐゴシック" pitchFamily="34" charset="-128"/>
        </a:defRPr>
      </a:lvl2pPr>
      <a:lvl3pPr marL="688975" indent="-228600" algn="l" defTabSz="7600950" rtl="0" eaLnBrk="0" fontAlgn="base" hangingPunct="0">
        <a:spcBef>
          <a:spcPct val="0"/>
        </a:spcBef>
        <a:spcAft>
          <a:spcPct val="0"/>
        </a:spcAft>
        <a:buSzPct val="100000"/>
        <a:buChar char="-"/>
        <a:defRPr>
          <a:solidFill>
            <a:schemeClr val="tx1"/>
          </a:solidFill>
          <a:latin typeface="+mn-lt"/>
          <a:ea typeface="ＭＳ Ｐゴシック" pitchFamily="34" charset="-128"/>
        </a:defRPr>
      </a:lvl3pPr>
      <a:lvl4pPr marL="919163" indent="-228600" algn="l" defTabSz="7600950" rtl="0" eaLnBrk="0" fontAlgn="base" hangingPunct="0">
        <a:spcBef>
          <a:spcPct val="0"/>
        </a:spcBef>
        <a:spcAft>
          <a:spcPct val="0"/>
        </a:spcAft>
        <a:buSzPct val="100000"/>
        <a:buChar char="·"/>
        <a:defRPr>
          <a:solidFill>
            <a:schemeClr val="tx1"/>
          </a:solidFill>
          <a:latin typeface="Arial" charset="0"/>
          <a:ea typeface="ＭＳ Ｐゴシック" pitchFamily="34" charset="-128"/>
        </a:defRPr>
      </a:lvl4pPr>
      <a:lvl5pPr marL="1149350" indent="-228600" algn="l" defTabSz="7600950" rtl="0" eaLnBrk="0" fontAlgn="base" hangingPunct="0">
        <a:spcBef>
          <a:spcPct val="0"/>
        </a:spcBef>
        <a:spcAft>
          <a:spcPct val="0"/>
        </a:spcAft>
        <a:buSzPct val="100000"/>
        <a:buChar char="·"/>
        <a:defRPr>
          <a:solidFill>
            <a:schemeClr val="tx1"/>
          </a:solidFill>
          <a:latin typeface="Arial" charset="0"/>
          <a:ea typeface="ＭＳ Ｐゴシック" pitchFamily="34" charset="-128"/>
        </a:defRPr>
      </a:lvl5pPr>
      <a:lvl6pPr marL="1606550" indent="-228600" algn="l" defTabSz="7600950" rtl="0" eaLnBrk="0" fontAlgn="base" hangingPunct="0">
        <a:spcBef>
          <a:spcPct val="0"/>
        </a:spcBef>
        <a:spcAft>
          <a:spcPct val="0"/>
        </a:spcAft>
        <a:buSzPct val="100000"/>
        <a:buChar char="·"/>
        <a:defRPr>
          <a:solidFill>
            <a:schemeClr val="tx1"/>
          </a:solidFill>
          <a:latin typeface="Arial" charset="0"/>
        </a:defRPr>
      </a:lvl6pPr>
      <a:lvl7pPr marL="2063750" indent="-228600" algn="l" defTabSz="7600950" rtl="0" eaLnBrk="0" fontAlgn="base" hangingPunct="0">
        <a:spcBef>
          <a:spcPct val="0"/>
        </a:spcBef>
        <a:spcAft>
          <a:spcPct val="0"/>
        </a:spcAft>
        <a:buSzPct val="100000"/>
        <a:buChar char="·"/>
        <a:defRPr>
          <a:solidFill>
            <a:schemeClr val="tx1"/>
          </a:solidFill>
          <a:latin typeface="Arial" charset="0"/>
        </a:defRPr>
      </a:lvl7pPr>
      <a:lvl8pPr marL="2520950" indent="-228600" algn="l" defTabSz="7600950" rtl="0" eaLnBrk="0" fontAlgn="base" hangingPunct="0">
        <a:spcBef>
          <a:spcPct val="0"/>
        </a:spcBef>
        <a:spcAft>
          <a:spcPct val="0"/>
        </a:spcAft>
        <a:buSzPct val="100000"/>
        <a:buChar char="·"/>
        <a:defRPr>
          <a:solidFill>
            <a:schemeClr val="tx1"/>
          </a:solidFill>
          <a:latin typeface="Arial" charset="0"/>
        </a:defRPr>
      </a:lvl8pPr>
      <a:lvl9pPr marL="2978150" indent="-228600" algn="l" defTabSz="7600950" rtl="0" eaLnBrk="0" fontAlgn="base" hangingPunct="0">
        <a:spcBef>
          <a:spcPct val="0"/>
        </a:spcBef>
        <a:spcAft>
          <a:spcPct val="0"/>
        </a:spcAft>
        <a:buSzPct val="100000"/>
        <a:buChar char="·"/>
        <a:defRPr>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31" name="Picture 3" descr="USACE_logo-w-name.png"/>
          <p:cNvPicPr>
            <a:picLocks noChangeAspect="1"/>
          </p:cNvPicPr>
          <p:nvPr/>
        </p:nvPicPr>
        <p:blipFill>
          <a:blip r:embed="rId17"/>
          <a:srcRect/>
          <a:stretch>
            <a:fillRect/>
          </a:stretch>
        </p:blipFill>
        <p:spPr bwMode="auto">
          <a:xfrm>
            <a:off x="609600" y="5410200"/>
            <a:ext cx="1447800" cy="11572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 id="2147484235" r:id="rId8"/>
    <p:sldLayoutId id="2147484236" r:id="rId9"/>
    <p:sldLayoutId id="2147484237" r:id="rId10"/>
    <p:sldLayoutId id="2147484238" r:id="rId11"/>
    <p:sldLayoutId id="2147484239" r:id="rId12"/>
    <p:sldLayoutId id="2147484240" r:id="rId13"/>
    <p:sldLayoutId id="2147484241" r:id="rId14"/>
    <p:sldLayoutId id="2147484242" r:id="rId15"/>
  </p:sldLayoutIdLst>
  <p:txStyles>
    <p:titleStyle>
      <a:lvl1pPr algn="l" rtl="0" eaLnBrk="0" fontAlgn="base" hangingPunct="0">
        <a:spcBef>
          <a:spcPct val="0"/>
        </a:spcBef>
        <a:spcAft>
          <a:spcPct val="0"/>
        </a:spcAft>
        <a:defRPr sz="3600" b="1">
          <a:solidFill>
            <a:schemeClr val="tx2"/>
          </a:solidFill>
          <a:latin typeface="+mj-lt"/>
          <a:ea typeface="ＭＳ Ｐゴシック" charset="-128"/>
          <a:cs typeface="ＭＳ Ｐゴシック" charset="-128"/>
        </a:defRPr>
      </a:lvl1pPr>
      <a:lvl2pPr algn="l" rtl="0" eaLnBrk="0" fontAlgn="base" hangingPunct="0">
        <a:spcBef>
          <a:spcPct val="0"/>
        </a:spcBef>
        <a:spcAft>
          <a:spcPct val="0"/>
        </a:spcAft>
        <a:defRPr sz="3600" b="1">
          <a:solidFill>
            <a:schemeClr val="tx2"/>
          </a:solidFill>
          <a:latin typeface="Arial" charset="0"/>
          <a:ea typeface="ＭＳ Ｐゴシック" charset="-128"/>
          <a:cs typeface="ＭＳ Ｐゴシック" charset="-128"/>
        </a:defRPr>
      </a:lvl2pPr>
      <a:lvl3pPr algn="l" rtl="0" eaLnBrk="0" fontAlgn="base" hangingPunct="0">
        <a:spcBef>
          <a:spcPct val="0"/>
        </a:spcBef>
        <a:spcAft>
          <a:spcPct val="0"/>
        </a:spcAft>
        <a:defRPr sz="3600" b="1">
          <a:solidFill>
            <a:schemeClr val="tx2"/>
          </a:solidFill>
          <a:latin typeface="Arial" charset="0"/>
          <a:ea typeface="ＭＳ Ｐゴシック" charset="-128"/>
          <a:cs typeface="ＭＳ Ｐゴシック" charset="-128"/>
        </a:defRPr>
      </a:lvl3pPr>
      <a:lvl4pPr algn="l" rtl="0" eaLnBrk="0" fontAlgn="base" hangingPunct="0">
        <a:spcBef>
          <a:spcPct val="0"/>
        </a:spcBef>
        <a:spcAft>
          <a:spcPct val="0"/>
        </a:spcAft>
        <a:defRPr sz="3600" b="1">
          <a:solidFill>
            <a:schemeClr val="tx2"/>
          </a:solidFill>
          <a:latin typeface="Arial" charset="0"/>
          <a:ea typeface="ＭＳ Ｐゴシック" charset="-128"/>
          <a:cs typeface="ＭＳ Ｐゴシック" charset="-128"/>
        </a:defRPr>
      </a:lvl4pPr>
      <a:lvl5pPr algn="l" rtl="0" eaLnBrk="0" fontAlgn="base" hangingPunct="0">
        <a:spcBef>
          <a:spcPct val="0"/>
        </a:spcBef>
        <a:spcAft>
          <a:spcPct val="0"/>
        </a:spcAft>
        <a:defRPr sz="3600" b="1">
          <a:solidFill>
            <a:schemeClr val="tx2"/>
          </a:solidFill>
          <a:latin typeface="Arial" charset="0"/>
          <a:ea typeface="ＭＳ Ｐゴシック" charset="-128"/>
          <a:cs typeface="ＭＳ Ｐゴシック" charset="-128"/>
        </a:defRPr>
      </a:lvl5pPr>
      <a:lvl6pPr marL="457200" algn="l" rtl="0" fontAlgn="base">
        <a:spcBef>
          <a:spcPct val="0"/>
        </a:spcBef>
        <a:spcAft>
          <a:spcPct val="0"/>
        </a:spcAft>
        <a:defRPr sz="3600" b="1">
          <a:solidFill>
            <a:schemeClr val="tx2"/>
          </a:solidFill>
          <a:latin typeface="Arial" charset="0"/>
        </a:defRPr>
      </a:lvl6pPr>
      <a:lvl7pPr marL="914400" algn="l" rtl="0" fontAlgn="base">
        <a:spcBef>
          <a:spcPct val="0"/>
        </a:spcBef>
        <a:spcAft>
          <a:spcPct val="0"/>
        </a:spcAft>
        <a:defRPr sz="3600" b="1">
          <a:solidFill>
            <a:schemeClr val="tx2"/>
          </a:solidFill>
          <a:latin typeface="Arial" charset="0"/>
        </a:defRPr>
      </a:lvl7pPr>
      <a:lvl8pPr marL="1371600" algn="l" rtl="0" fontAlgn="base">
        <a:spcBef>
          <a:spcPct val="0"/>
        </a:spcBef>
        <a:spcAft>
          <a:spcPct val="0"/>
        </a:spcAft>
        <a:defRPr sz="3600" b="1">
          <a:solidFill>
            <a:schemeClr val="tx2"/>
          </a:solidFill>
          <a:latin typeface="Arial" charset="0"/>
        </a:defRPr>
      </a:lvl8pPr>
      <a:lvl9pPr marL="1828800" algn="l" rtl="0" fontAlgn="base">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8.wmf"/></Relationships>
</file>

<file path=ppt/slides/_rels/slide15.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20.wmf"/><Relationship Id="rId5" Type="http://schemas.openxmlformats.org/officeDocument/2006/relationships/oleObject" Target="../embeddings/oleObject4.bin"/><Relationship Id="rId4" Type="http://schemas.openxmlformats.org/officeDocument/2006/relationships/image" Target="../media/image19.wmf"/></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23.xml"/><Relationship Id="rId1" Type="http://schemas.openxmlformats.org/officeDocument/2006/relationships/slideLayout" Target="../slideLayouts/slideLayout25.xml"/><Relationship Id="rId4" Type="http://schemas.openxmlformats.org/officeDocument/2006/relationships/image" Target="../media/image28.e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hyperlink" Target="https://www.hec.usace.army.mil/confluence/display/HMSTRM/Available+Loss+Methods"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13.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2"/>
          </p:nvPr>
        </p:nvSpPr>
        <p:spPr/>
        <p:txBody>
          <a:bodyPr>
            <a:normAutofit/>
          </a:bodyPr>
          <a:lstStyle/>
          <a:p>
            <a:r>
              <a:rPr lang="en-US" dirty="0"/>
              <a:t>Lauren Coe, P.E.</a:t>
            </a:r>
          </a:p>
          <a:p>
            <a:r>
              <a:rPr lang="en-US" dirty="0"/>
              <a:t>Slides by Thomas Brauer, P.E.</a:t>
            </a:r>
          </a:p>
          <a:p>
            <a:r>
              <a:rPr lang="en-US" dirty="0"/>
              <a:t>Hydrologic Engineering Center</a:t>
            </a:r>
          </a:p>
        </p:txBody>
      </p:sp>
      <p:sp>
        <p:nvSpPr>
          <p:cNvPr id="5" name="Title 4"/>
          <p:cNvSpPr>
            <a:spLocks noGrp="1"/>
          </p:cNvSpPr>
          <p:nvPr>
            <p:ph type="title"/>
          </p:nvPr>
        </p:nvSpPr>
        <p:spPr/>
        <p:txBody>
          <a:bodyPr/>
          <a:lstStyle/>
          <a:p>
            <a:r>
              <a:rPr lang="en-US" sz="2800" dirty="0"/>
              <a:t>Continuous Simulation</a:t>
            </a:r>
            <a:endParaRPr lang="en-US" sz="1800" dirty="0"/>
          </a:p>
        </p:txBody>
      </p:sp>
    </p:spTree>
    <p:extLst>
      <p:ext uri="{BB962C8B-B14F-4D97-AF65-F5344CB8AC3E}">
        <p14:creationId xmlns:p14="http://schemas.microsoft.com/office/powerpoint/2010/main" val="2082320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Precipitation and Infiltration</a:t>
            </a:r>
          </a:p>
        </p:txBody>
      </p:sp>
      <p:sp>
        <p:nvSpPr>
          <p:cNvPr id="3" name="Content Placeholder 2"/>
          <p:cNvSpPr>
            <a:spLocks noGrp="1"/>
          </p:cNvSpPr>
          <p:nvPr>
            <p:ph idx="1"/>
          </p:nvPr>
        </p:nvSpPr>
        <p:spPr>
          <a:xfrm>
            <a:off x="304800" y="1225550"/>
            <a:ext cx="4267200" cy="4718049"/>
          </a:xfrm>
        </p:spPr>
        <p:txBody>
          <a:bodyPr/>
          <a:lstStyle/>
          <a:p>
            <a:pPr marL="457200" indent="-457200">
              <a:buFont typeface="+mj-lt"/>
              <a:buAutoNum type="arabicPeriod"/>
            </a:pPr>
            <a:r>
              <a:rPr lang="en-US" sz="2000" dirty="0"/>
              <a:t>Fill canopy interception.  Precipitation that exceeds the canopy storage capacity will overflow and be added to the surface</a:t>
            </a:r>
          </a:p>
          <a:p>
            <a:pPr marL="457200" indent="-457200">
              <a:buFont typeface="+mj-lt"/>
              <a:buAutoNum type="arabicPeriod"/>
            </a:pPr>
            <a:r>
              <a:rPr lang="en-US" sz="2000" dirty="0"/>
              <a:t>Infiltrate from surface depression.  Infiltration is not limited by a maximum rate, but will cease when soil storage is full.</a:t>
            </a:r>
          </a:p>
          <a:p>
            <a:endParaRPr lang="en-US" sz="2000" dirty="0"/>
          </a:p>
          <a:p>
            <a:r>
              <a:rPr lang="en-US" sz="2000" b="1" dirty="0"/>
              <a:t>The current deficit is the amount of water that will infiltrate before surface runoff can begin.</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10</a:t>
            </a:fld>
            <a:endParaRPr lang="en-US"/>
          </a:p>
        </p:txBody>
      </p:sp>
      <p:pic>
        <p:nvPicPr>
          <p:cNvPr id="5" name="Picture 2">
            <a:extLst>
              <a:ext uri="{FF2B5EF4-FFF2-40B4-BE49-F238E27FC236}">
                <a16:creationId xmlns:a16="http://schemas.microsoft.com/office/drawing/2014/main" id="{02D572E2-4AD0-08FE-6434-19768D9674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7078" b="22221"/>
          <a:stretch/>
        </p:blipFill>
        <p:spPr bwMode="auto">
          <a:xfrm>
            <a:off x="4648200" y="1676400"/>
            <a:ext cx="425004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1539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Percolation and Evapotranspiration</a:t>
            </a:r>
          </a:p>
        </p:txBody>
      </p:sp>
      <p:sp>
        <p:nvSpPr>
          <p:cNvPr id="3" name="Content Placeholder 2"/>
          <p:cNvSpPr>
            <a:spLocks noGrp="1"/>
          </p:cNvSpPr>
          <p:nvPr>
            <p:ph idx="1"/>
          </p:nvPr>
        </p:nvSpPr>
        <p:spPr>
          <a:xfrm>
            <a:off x="304800" y="1225550"/>
            <a:ext cx="4267200" cy="4718049"/>
          </a:xfrm>
        </p:spPr>
        <p:txBody>
          <a:bodyPr/>
          <a:lstStyle/>
          <a:p>
            <a:pPr marL="342900" indent="-342900">
              <a:buFont typeface="Arial" panose="020B0604020202020204" pitchFamily="34" charset="0"/>
              <a:buChar char="•"/>
            </a:pPr>
            <a:r>
              <a:rPr lang="en-US" sz="2000" dirty="0"/>
              <a:t>Percolation only occurs when the soil is </a:t>
            </a:r>
            <a:r>
              <a:rPr lang="en-US" sz="2000" b="1" dirty="0"/>
              <a:t>saturated</a:t>
            </a:r>
            <a:r>
              <a:rPr lang="en-US" sz="2000" dirty="0"/>
              <a:t>.  That is, the </a:t>
            </a:r>
            <a:r>
              <a:rPr lang="en-US" sz="2000" b="1" dirty="0"/>
              <a:t>moisture deficit = 0 </a:t>
            </a:r>
            <a:r>
              <a:rPr lang="en-US" sz="2000" dirty="0"/>
              <a:t>due to sufficient infiltration.</a:t>
            </a:r>
          </a:p>
          <a:p>
            <a:pPr marL="342900" indent="-342900">
              <a:buFont typeface="Arial" panose="020B0604020202020204" pitchFamily="34" charset="0"/>
              <a:buChar char="•"/>
            </a:pPr>
            <a:r>
              <a:rPr lang="en-US" sz="2000" dirty="0"/>
              <a:t>Percolated water can be split between contribution to linear reservoir </a:t>
            </a:r>
            <a:r>
              <a:rPr lang="en-US" sz="2000" dirty="0" err="1"/>
              <a:t>baseflow</a:t>
            </a:r>
            <a:r>
              <a:rPr lang="en-US" sz="2000" dirty="0"/>
              <a:t>, and aquifer recharge.</a:t>
            </a:r>
            <a:endParaRPr lang="en-US" sz="1600" dirty="0"/>
          </a:p>
          <a:p>
            <a:pPr marL="342900" indent="-342900">
              <a:buFont typeface="Arial" panose="020B0604020202020204" pitchFamily="34" charset="0"/>
              <a:buChar char="•"/>
            </a:pPr>
            <a:r>
              <a:rPr lang="en-US" sz="2000" dirty="0"/>
              <a:t>Evapotranspiration is computed by the plant canopy component.</a:t>
            </a:r>
          </a:p>
          <a:p>
            <a:pPr marL="342900" indent="-342900">
              <a:buFont typeface="Arial" panose="020B0604020202020204" pitchFamily="34" charset="0"/>
              <a:buChar char="•"/>
            </a:pPr>
            <a:r>
              <a:rPr lang="en-US" sz="2000" dirty="0"/>
              <a:t>Percolation stops as soon as evapotranspiration creates a moisture deficit in the soil.</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11</a:t>
            </a:fld>
            <a:endParaRPr lang="en-US"/>
          </a:p>
        </p:txBody>
      </p:sp>
      <p:pic>
        <p:nvPicPr>
          <p:cNvPr id="5" name="Picture 2">
            <a:extLst>
              <a:ext uri="{FF2B5EF4-FFF2-40B4-BE49-F238E27FC236}">
                <a16:creationId xmlns:a16="http://schemas.microsoft.com/office/drawing/2014/main" id="{F17E69C4-DC21-881B-584C-E3B39F9E90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079" t="40537"/>
          <a:stretch/>
        </p:blipFill>
        <p:spPr bwMode="auto">
          <a:xfrm>
            <a:off x="4537587" y="1905000"/>
            <a:ext cx="4437161"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224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Soil Moisture Accounting</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12</a:t>
            </a:fld>
            <a:endParaRPr lang="en-US"/>
          </a:p>
        </p:txBody>
      </p:sp>
      <p:pic>
        <p:nvPicPr>
          <p:cNvPr id="9" name="Picture 8">
            <a:extLst>
              <a:ext uri="{FF2B5EF4-FFF2-40B4-BE49-F238E27FC236}">
                <a16:creationId xmlns:a16="http://schemas.microsoft.com/office/drawing/2014/main" id="{4B91CFE1-DCEC-D01B-8C05-CCF85F237425}"/>
              </a:ext>
            </a:extLst>
          </p:cNvPr>
          <p:cNvPicPr>
            <a:picLocks noChangeAspect="1"/>
          </p:cNvPicPr>
          <p:nvPr/>
        </p:nvPicPr>
        <p:blipFill>
          <a:blip r:embed="rId3"/>
          <a:stretch>
            <a:fillRect/>
          </a:stretch>
        </p:blipFill>
        <p:spPr>
          <a:xfrm>
            <a:off x="838200" y="965449"/>
            <a:ext cx="3587512" cy="5338762"/>
          </a:xfrm>
          <a:prstGeom prst="rect">
            <a:avLst/>
          </a:prstGeom>
        </p:spPr>
      </p:pic>
      <p:sp>
        <p:nvSpPr>
          <p:cNvPr id="3" name="Rectangle 1">
            <a:extLst>
              <a:ext uri="{FF2B5EF4-FFF2-40B4-BE49-F238E27FC236}">
                <a16:creationId xmlns:a16="http://schemas.microsoft.com/office/drawing/2014/main" id="{3F8E6809-16F5-7C72-0556-5A12529A1C97}"/>
              </a:ext>
            </a:extLst>
          </p:cNvPr>
          <p:cNvSpPr>
            <a:spLocks noChangeArrowheads="1"/>
          </p:cNvSpPr>
          <p:nvPr/>
        </p:nvSpPr>
        <p:spPr bwMode="auto">
          <a:xfrm>
            <a:off x="4194056" y="5564760"/>
            <a:ext cx="472440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Question: Which parameter in Deficit and Constant is roughly equivalent to soil storage?</a:t>
            </a: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chemeClr val="tx1"/>
                </a:solidFill>
                <a:effectLst/>
                <a:latin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2347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Soil Moisture Accounting</a:t>
            </a:r>
          </a:p>
        </p:txBody>
      </p:sp>
      <p:sp>
        <p:nvSpPr>
          <p:cNvPr id="3" name="Content Placeholder 2"/>
          <p:cNvSpPr>
            <a:spLocks noGrp="1"/>
          </p:cNvSpPr>
          <p:nvPr>
            <p:ph idx="1"/>
          </p:nvPr>
        </p:nvSpPr>
        <p:spPr/>
        <p:txBody>
          <a:bodyPr/>
          <a:lstStyle/>
          <a:p>
            <a:pPr eaLnBrk="1" hangingPunct="1">
              <a:lnSpc>
                <a:spcPct val="90000"/>
              </a:lnSpc>
            </a:pPr>
            <a:r>
              <a:rPr lang="en-US" sz="2000" dirty="0"/>
              <a:t>The </a:t>
            </a:r>
            <a:r>
              <a:rPr lang="en-US" sz="2000" dirty="0" err="1"/>
              <a:t>meteorologic</a:t>
            </a:r>
            <a:r>
              <a:rPr lang="en-US" sz="2000" dirty="0"/>
              <a:t> model should be configured with precipitation and evapotranspiration.  Add snowmelt in cold climates.</a:t>
            </a:r>
          </a:p>
          <a:p>
            <a:pPr eaLnBrk="1" hangingPunct="1">
              <a:lnSpc>
                <a:spcPct val="90000"/>
              </a:lnSpc>
            </a:pPr>
            <a:r>
              <a:rPr lang="en-US" sz="2000" dirty="0"/>
              <a:t>Initial conditions:</a:t>
            </a:r>
          </a:p>
          <a:p>
            <a:pPr lvl="1" eaLnBrk="1" hangingPunct="1">
              <a:lnSpc>
                <a:spcPct val="90000"/>
              </a:lnSpc>
            </a:pPr>
            <a:r>
              <a:rPr lang="en-US" sz="1600" dirty="0"/>
              <a:t>Percent soil storage.</a:t>
            </a:r>
          </a:p>
          <a:p>
            <a:pPr lvl="1" eaLnBrk="1" hangingPunct="1">
              <a:lnSpc>
                <a:spcPct val="90000"/>
              </a:lnSpc>
            </a:pPr>
            <a:r>
              <a:rPr lang="en-US" sz="1600" dirty="0"/>
              <a:t>Percent groundwater storage.</a:t>
            </a:r>
          </a:p>
          <a:p>
            <a:pPr eaLnBrk="1" hangingPunct="1">
              <a:lnSpc>
                <a:spcPct val="90000"/>
              </a:lnSpc>
            </a:pPr>
            <a:r>
              <a:rPr lang="en-US" sz="2000" dirty="0"/>
              <a:t>Parameters:</a:t>
            </a:r>
          </a:p>
          <a:p>
            <a:pPr lvl="1" eaLnBrk="1" hangingPunct="1">
              <a:lnSpc>
                <a:spcPct val="90000"/>
              </a:lnSpc>
            </a:pPr>
            <a:r>
              <a:rPr lang="en-US" sz="1600" dirty="0"/>
              <a:t>Soil storage and tension storage.</a:t>
            </a:r>
          </a:p>
          <a:p>
            <a:pPr lvl="1" eaLnBrk="1" hangingPunct="1">
              <a:lnSpc>
                <a:spcPct val="90000"/>
              </a:lnSpc>
            </a:pPr>
            <a:r>
              <a:rPr lang="en-US" sz="1600" dirty="0"/>
              <a:t>Groundwater storage.</a:t>
            </a:r>
          </a:p>
          <a:p>
            <a:pPr lvl="1" eaLnBrk="1" hangingPunct="1">
              <a:lnSpc>
                <a:spcPct val="90000"/>
              </a:lnSpc>
            </a:pPr>
            <a:r>
              <a:rPr lang="en-US" sz="1600" dirty="0"/>
              <a:t>Maximum infiltration rate.</a:t>
            </a:r>
          </a:p>
          <a:p>
            <a:pPr lvl="1" eaLnBrk="1" hangingPunct="1">
              <a:lnSpc>
                <a:spcPct val="90000"/>
              </a:lnSpc>
            </a:pPr>
            <a:r>
              <a:rPr lang="en-US" sz="1600" dirty="0"/>
              <a:t>Maximum soil percolation.</a:t>
            </a:r>
          </a:p>
          <a:p>
            <a:pPr lvl="1" eaLnBrk="1" hangingPunct="1">
              <a:lnSpc>
                <a:spcPct val="90000"/>
              </a:lnSpc>
            </a:pPr>
            <a:r>
              <a:rPr lang="en-US" sz="1600" dirty="0"/>
              <a:t>Maximum groundwater percolation.</a:t>
            </a:r>
          </a:p>
          <a:p>
            <a:pPr lvl="1" eaLnBrk="1" hangingPunct="1">
              <a:lnSpc>
                <a:spcPct val="90000"/>
              </a:lnSpc>
            </a:pPr>
            <a:r>
              <a:rPr lang="en-US" sz="1600" dirty="0"/>
              <a:t>Groundwater storage coefficients.</a:t>
            </a:r>
          </a:p>
          <a:p>
            <a:pPr lvl="1" eaLnBrk="1" hangingPunct="1">
              <a:lnSpc>
                <a:spcPct val="90000"/>
              </a:lnSpc>
            </a:pPr>
            <a:r>
              <a:rPr lang="en-US" sz="1600" dirty="0"/>
              <a:t>Percent impervious area.</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13</a:t>
            </a:fld>
            <a:endParaRPr lang="en-US"/>
          </a:p>
        </p:txBody>
      </p:sp>
      <p:pic>
        <p:nvPicPr>
          <p:cNvPr id="6" name="Picture 5"/>
          <p:cNvPicPr>
            <a:picLocks noChangeAspect="1"/>
          </p:cNvPicPr>
          <p:nvPr/>
        </p:nvPicPr>
        <p:blipFill>
          <a:blip r:embed="rId3"/>
          <a:stretch>
            <a:fillRect/>
          </a:stretch>
        </p:blipFill>
        <p:spPr>
          <a:xfrm>
            <a:off x="4572000" y="2294424"/>
            <a:ext cx="3676650" cy="3762375"/>
          </a:xfrm>
          <a:prstGeom prst="rect">
            <a:avLst/>
          </a:prstGeom>
        </p:spPr>
      </p:pic>
    </p:spTree>
    <p:extLst>
      <p:ext uri="{BB962C8B-B14F-4D97-AF65-F5344CB8AC3E}">
        <p14:creationId xmlns:p14="http://schemas.microsoft.com/office/powerpoint/2010/main" val="10320055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Precipitation and Infiltration</a:t>
            </a:r>
          </a:p>
        </p:txBody>
      </p:sp>
      <p:sp>
        <p:nvSpPr>
          <p:cNvPr id="3" name="Content Placeholder 2"/>
          <p:cNvSpPr>
            <a:spLocks noGrp="1"/>
          </p:cNvSpPr>
          <p:nvPr>
            <p:ph idx="1"/>
          </p:nvPr>
        </p:nvSpPr>
        <p:spPr/>
        <p:txBody>
          <a:bodyPr/>
          <a:lstStyle/>
          <a:p>
            <a:pPr eaLnBrk="1" hangingPunct="1"/>
            <a:r>
              <a:rPr lang="en-US" sz="2000" dirty="0"/>
              <a:t>Fill canopy interception.  Precipitation that exceeds the canopy storage capacity will overflow and be added to the surface.</a:t>
            </a:r>
          </a:p>
          <a:p>
            <a:pPr eaLnBrk="1" hangingPunct="1"/>
            <a:r>
              <a:rPr lang="en-US" sz="2000" dirty="0"/>
              <a:t>Precipitation storage on the surface:</a:t>
            </a:r>
          </a:p>
          <a:p>
            <a:pPr lvl="1" eaLnBrk="1" hangingPunct="1"/>
            <a:r>
              <a:rPr lang="en-US" sz="1600" dirty="0"/>
              <a:t>Infiltrate to soil profile.</a:t>
            </a:r>
          </a:p>
          <a:p>
            <a:pPr lvl="1" eaLnBrk="1" hangingPunct="1"/>
            <a:endParaRPr lang="en-US" sz="1800" dirty="0"/>
          </a:p>
          <a:p>
            <a:pPr lvl="1" eaLnBrk="1" hangingPunct="1"/>
            <a:endParaRPr lang="en-US" sz="1800" dirty="0"/>
          </a:p>
          <a:p>
            <a:pPr marL="457200" lvl="1" indent="0" eaLnBrk="1" hangingPunct="1">
              <a:buNone/>
            </a:pPr>
            <a:endParaRPr lang="en-US" sz="1800" dirty="0"/>
          </a:p>
          <a:p>
            <a:pPr lvl="1" eaLnBrk="1" hangingPunct="1"/>
            <a:r>
              <a:rPr lang="en-US" sz="1600" dirty="0"/>
              <a:t>Calculate the precipitation remaining in surface depression.</a:t>
            </a:r>
          </a:p>
          <a:p>
            <a:pPr lvl="1" eaLnBrk="1" hangingPunct="1"/>
            <a:r>
              <a:rPr lang="en-US" sz="1600" dirty="0"/>
              <a:t>Water exceeding surface storage becomes precipitation excess.</a:t>
            </a:r>
          </a:p>
          <a:p>
            <a:pPr eaLnBrk="1" hangingPunct="1"/>
            <a:r>
              <a:rPr lang="en-US" sz="2000" dirty="0"/>
              <a:t>Soil storage:</a:t>
            </a:r>
          </a:p>
          <a:p>
            <a:pPr lvl="1" eaLnBrk="1" hangingPunct="1"/>
            <a:r>
              <a:rPr lang="en-US" sz="1600" dirty="0"/>
              <a:t>Add infiltration to the soil storage.</a:t>
            </a:r>
          </a:p>
          <a:p>
            <a:pPr lvl="1" eaLnBrk="1" hangingPunct="1"/>
            <a:r>
              <a:rPr lang="en-US" sz="1600" dirty="0"/>
              <a:t>Percolation occurs only when soil storage exceeds tension storage.</a:t>
            </a:r>
          </a:p>
          <a:p>
            <a:endParaRPr lang="en-US" dirty="0"/>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14</a:t>
            </a:fld>
            <a:endParaRPr lang="en-US"/>
          </a:p>
        </p:txBody>
      </p:sp>
      <p:graphicFrame>
        <p:nvGraphicFramePr>
          <p:cNvPr id="5" name="Object 2"/>
          <p:cNvGraphicFramePr>
            <a:graphicFrameLocks noChangeAspect="1"/>
          </p:cNvGraphicFramePr>
          <p:nvPr>
            <p:extLst>
              <p:ext uri="{D42A27DB-BD31-4B8C-83A1-F6EECF244321}">
                <p14:modId xmlns:p14="http://schemas.microsoft.com/office/powerpoint/2010/main" val="2993822980"/>
              </p:ext>
            </p:extLst>
          </p:nvPr>
        </p:nvGraphicFramePr>
        <p:xfrm>
          <a:off x="914400" y="2574925"/>
          <a:ext cx="2916237" cy="854075"/>
        </p:xfrm>
        <a:graphic>
          <a:graphicData uri="http://schemas.openxmlformats.org/presentationml/2006/ole">
            <mc:AlternateContent xmlns:mc="http://schemas.openxmlformats.org/markup-compatibility/2006">
              <mc:Choice xmlns:v="urn:schemas-microsoft-com:vml" Requires="v">
                <p:oleObj name="Equation" r:id="rId3" imgW="1650960" imgH="482400" progId="Equation.3">
                  <p:embed/>
                </p:oleObj>
              </mc:Choice>
              <mc:Fallback>
                <p:oleObj name="Equation" r:id="rId3" imgW="1650960" imgH="482400" progId="Equation.3">
                  <p:embed/>
                  <p:pic>
                    <p:nvPicPr>
                      <p:cNvPr id="5" name="Object 2"/>
                      <p:cNvPicPr>
                        <a:picLocks noChangeAspect="1" noChangeArrowheads="1"/>
                      </p:cNvPicPr>
                      <p:nvPr/>
                    </p:nvPicPr>
                    <p:blipFill>
                      <a:blip r:embed="rId4"/>
                      <a:srcRect/>
                      <a:stretch>
                        <a:fillRect/>
                      </a:stretch>
                    </p:blipFill>
                    <p:spPr bwMode="auto">
                      <a:xfrm>
                        <a:off x="914400" y="2574925"/>
                        <a:ext cx="2916237" cy="854075"/>
                      </a:xfrm>
                      <a:prstGeom prst="rect">
                        <a:avLst/>
                      </a:prstGeom>
                      <a:noFill/>
                      <a:extLst>
                        <a:ext uri="{909E8E84-426E-40DD-AFC4-6F175D3DCCD1}">
                          <a14:hiddenFill xmlns:a14="http://schemas.microsoft.com/office/drawing/2010/main">
                            <a:solidFill>
                              <a:schemeClr val="tx1"/>
                            </a:solidFill>
                          </a14:hiddenFill>
                        </a:ext>
                      </a:extLst>
                    </p:spPr>
                  </p:pic>
                </p:oleObj>
              </mc:Fallback>
            </mc:AlternateContent>
          </a:graphicData>
        </a:graphic>
      </p:graphicFrame>
    </p:spTree>
    <p:extLst>
      <p:ext uri="{BB962C8B-B14F-4D97-AF65-F5344CB8AC3E}">
        <p14:creationId xmlns:p14="http://schemas.microsoft.com/office/powerpoint/2010/main" val="4738143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Percolation</a:t>
            </a:r>
          </a:p>
        </p:txBody>
      </p:sp>
      <p:sp>
        <p:nvSpPr>
          <p:cNvPr id="3" name="Content Placeholder 2"/>
          <p:cNvSpPr>
            <a:spLocks noGrp="1"/>
          </p:cNvSpPr>
          <p:nvPr>
            <p:ph idx="1"/>
          </p:nvPr>
        </p:nvSpPr>
        <p:spPr/>
        <p:txBody>
          <a:bodyPr/>
          <a:lstStyle/>
          <a:p>
            <a:pPr eaLnBrk="1" hangingPunct="1"/>
            <a:r>
              <a:rPr lang="en-US" sz="2000" dirty="0"/>
              <a:t>Soil percolation only occurs when soil storage exceeds the tension zone storage.</a:t>
            </a:r>
          </a:p>
          <a:p>
            <a:pPr eaLnBrk="1" hangingPunct="1"/>
            <a:r>
              <a:rPr lang="en-US" sz="2000" dirty="0"/>
              <a:t>Groundwater percolation occurs as long as there is storage.</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15</a:t>
            </a:fld>
            <a:endParaRPr lang="en-US"/>
          </a:p>
        </p:txBody>
      </p:sp>
      <p:graphicFrame>
        <p:nvGraphicFramePr>
          <p:cNvPr id="5" name="Object 2"/>
          <p:cNvGraphicFramePr>
            <a:graphicFrameLocks noChangeAspect="1"/>
          </p:cNvGraphicFramePr>
          <p:nvPr>
            <p:extLst>
              <p:ext uri="{D42A27DB-BD31-4B8C-83A1-F6EECF244321}">
                <p14:modId xmlns:p14="http://schemas.microsoft.com/office/powerpoint/2010/main" val="2366405335"/>
              </p:ext>
            </p:extLst>
          </p:nvPr>
        </p:nvGraphicFramePr>
        <p:xfrm>
          <a:off x="1000125" y="2852610"/>
          <a:ext cx="3322638" cy="854075"/>
        </p:xfrm>
        <a:graphic>
          <a:graphicData uri="http://schemas.openxmlformats.org/presentationml/2006/ole">
            <mc:AlternateContent xmlns:mc="http://schemas.openxmlformats.org/markup-compatibility/2006">
              <mc:Choice xmlns:v="urn:schemas-microsoft-com:vml" Requires="v">
                <p:oleObj name="Equation" r:id="rId3" imgW="1879560" imgH="482400" progId="Equation.3">
                  <p:embed/>
                </p:oleObj>
              </mc:Choice>
              <mc:Fallback>
                <p:oleObj name="Equation" r:id="rId3" imgW="1879560" imgH="482400" progId="Equation.3">
                  <p:embed/>
                  <p:pic>
                    <p:nvPicPr>
                      <p:cNvPr id="5" name="Object 2"/>
                      <p:cNvPicPr>
                        <a:picLocks noChangeAspect="1" noChangeArrowheads="1"/>
                      </p:cNvPicPr>
                      <p:nvPr/>
                    </p:nvPicPr>
                    <p:blipFill>
                      <a:blip r:embed="rId4"/>
                      <a:srcRect/>
                      <a:stretch>
                        <a:fillRect/>
                      </a:stretch>
                    </p:blipFill>
                    <p:spPr bwMode="auto">
                      <a:xfrm>
                        <a:off x="1000125" y="2852610"/>
                        <a:ext cx="3322638" cy="854075"/>
                      </a:xfrm>
                      <a:prstGeom prst="rect">
                        <a:avLst/>
                      </a:prstGeom>
                      <a:noFill/>
                      <a:extLst>
                        <a:ext uri="{909E8E84-426E-40DD-AFC4-6F175D3DCCD1}">
                          <a14:hiddenFill xmlns:a14="http://schemas.microsoft.com/office/drawing/2010/main">
                            <a:solidFill>
                              <a:schemeClr val="tx1"/>
                            </a:solidFill>
                          </a14:hiddenFill>
                        </a:ext>
                      </a:extLst>
                    </p:spPr>
                  </p:pic>
                </p:oleObj>
              </mc:Fallback>
            </mc:AlternateContent>
          </a:graphicData>
        </a:graphic>
      </p:graphicFrame>
      <p:graphicFrame>
        <p:nvGraphicFramePr>
          <p:cNvPr id="6" name="Object 2"/>
          <p:cNvGraphicFramePr>
            <a:graphicFrameLocks noChangeAspect="1"/>
          </p:cNvGraphicFramePr>
          <p:nvPr>
            <p:extLst>
              <p:ext uri="{D42A27DB-BD31-4B8C-83A1-F6EECF244321}">
                <p14:modId xmlns:p14="http://schemas.microsoft.com/office/powerpoint/2010/main" val="3098683083"/>
              </p:ext>
            </p:extLst>
          </p:nvPr>
        </p:nvGraphicFramePr>
        <p:xfrm>
          <a:off x="1000125" y="3791775"/>
          <a:ext cx="3411538" cy="854075"/>
        </p:xfrm>
        <a:graphic>
          <a:graphicData uri="http://schemas.openxmlformats.org/presentationml/2006/ole">
            <mc:AlternateContent xmlns:mc="http://schemas.openxmlformats.org/markup-compatibility/2006">
              <mc:Choice xmlns:v="urn:schemas-microsoft-com:vml" Requires="v">
                <p:oleObj name="Equation" r:id="rId5" imgW="1930320" imgH="482400" progId="Equation.3">
                  <p:embed/>
                </p:oleObj>
              </mc:Choice>
              <mc:Fallback>
                <p:oleObj name="Equation" r:id="rId5" imgW="1930320" imgH="482400" progId="Equation.3">
                  <p:embed/>
                  <p:pic>
                    <p:nvPicPr>
                      <p:cNvPr id="6" name="Object 2"/>
                      <p:cNvPicPr>
                        <a:picLocks noChangeAspect="1" noChangeArrowheads="1"/>
                      </p:cNvPicPr>
                      <p:nvPr/>
                    </p:nvPicPr>
                    <p:blipFill>
                      <a:blip r:embed="rId6"/>
                      <a:srcRect/>
                      <a:stretch>
                        <a:fillRect/>
                      </a:stretch>
                    </p:blipFill>
                    <p:spPr bwMode="auto">
                      <a:xfrm>
                        <a:off x="1000125" y="3791775"/>
                        <a:ext cx="3411538" cy="854075"/>
                      </a:xfrm>
                      <a:prstGeom prst="rect">
                        <a:avLst/>
                      </a:prstGeom>
                      <a:noFill/>
                      <a:extLst>
                        <a:ext uri="{909E8E84-426E-40DD-AFC4-6F175D3DCCD1}">
                          <a14:hiddenFill xmlns:a14="http://schemas.microsoft.com/office/drawing/2010/main">
                            <a:solidFill>
                              <a:schemeClr val="tx1"/>
                            </a:solidFill>
                          </a14:hiddenFill>
                        </a:ext>
                      </a:extLst>
                    </p:spPr>
                  </p:pic>
                </p:oleObj>
              </mc:Fallback>
            </mc:AlternateContent>
          </a:graphicData>
        </a:graphic>
      </p:graphicFrame>
      <p:graphicFrame>
        <p:nvGraphicFramePr>
          <p:cNvPr id="7" name="Object 2"/>
          <p:cNvGraphicFramePr>
            <a:graphicFrameLocks noChangeAspect="1"/>
          </p:cNvGraphicFramePr>
          <p:nvPr>
            <p:extLst>
              <p:ext uri="{D42A27DB-BD31-4B8C-83A1-F6EECF244321}">
                <p14:modId xmlns:p14="http://schemas.microsoft.com/office/powerpoint/2010/main" val="1703341916"/>
              </p:ext>
            </p:extLst>
          </p:nvPr>
        </p:nvGraphicFramePr>
        <p:xfrm>
          <a:off x="1000125" y="4751197"/>
          <a:ext cx="2333625" cy="854075"/>
        </p:xfrm>
        <a:graphic>
          <a:graphicData uri="http://schemas.openxmlformats.org/presentationml/2006/ole">
            <mc:AlternateContent xmlns:mc="http://schemas.openxmlformats.org/markup-compatibility/2006">
              <mc:Choice xmlns:v="urn:schemas-microsoft-com:vml" Requires="v">
                <p:oleObj name="Equation" r:id="rId7" imgW="1320480" imgH="482400" progId="Equation.3">
                  <p:embed/>
                </p:oleObj>
              </mc:Choice>
              <mc:Fallback>
                <p:oleObj name="Equation" r:id="rId7" imgW="1320480" imgH="482400" progId="Equation.3">
                  <p:embed/>
                  <p:pic>
                    <p:nvPicPr>
                      <p:cNvPr id="7" name="Object 2"/>
                      <p:cNvPicPr>
                        <a:picLocks noChangeAspect="1" noChangeArrowheads="1"/>
                      </p:cNvPicPr>
                      <p:nvPr/>
                    </p:nvPicPr>
                    <p:blipFill>
                      <a:blip r:embed="rId8"/>
                      <a:srcRect/>
                      <a:stretch>
                        <a:fillRect/>
                      </a:stretch>
                    </p:blipFill>
                    <p:spPr bwMode="auto">
                      <a:xfrm>
                        <a:off x="1000125" y="4751197"/>
                        <a:ext cx="2333625" cy="854075"/>
                      </a:xfrm>
                      <a:prstGeom prst="rect">
                        <a:avLst/>
                      </a:prstGeom>
                      <a:noFill/>
                      <a:extLst>
                        <a:ext uri="{909E8E84-426E-40DD-AFC4-6F175D3DCCD1}">
                          <a14:hiddenFill xmlns:a14="http://schemas.microsoft.com/office/drawing/2010/main">
                            <a:solidFill>
                              <a:schemeClr val="tx1"/>
                            </a:solidFill>
                          </a14:hiddenFill>
                        </a:ext>
                      </a:extLst>
                    </p:spPr>
                  </p:pic>
                </p:oleObj>
              </mc:Fallback>
            </mc:AlternateContent>
          </a:graphicData>
        </a:graphic>
      </p:graphicFrame>
    </p:spTree>
    <p:extLst>
      <p:ext uri="{BB962C8B-B14F-4D97-AF65-F5344CB8AC3E}">
        <p14:creationId xmlns:p14="http://schemas.microsoft.com/office/powerpoint/2010/main" val="914104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Evapotranspiration</a:t>
            </a:r>
          </a:p>
        </p:txBody>
      </p:sp>
      <p:sp>
        <p:nvSpPr>
          <p:cNvPr id="3" name="Content Placeholder 2"/>
          <p:cNvSpPr>
            <a:spLocks noGrp="1"/>
          </p:cNvSpPr>
          <p:nvPr>
            <p:ph idx="1"/>
          </p:nvPr>
        </p:nvSpPr>
        <p:spPr>
          <a:xfrm>
            <a:off x="304800" y="1225550"/>
            <a:ext cx="8382000" cy="4718049"/>
          </a:xfrm>
        </p:spPr>
        <p:txBody>
          <a:bodyPr/>
          <a:lstStyle/>
          <a:p>
            <a:pPr marL="342900" indent="-342900">
              <a:buFont typeface="Arial" panose="020B0604020202020204" pitchFamily="34" charset="0"/>
              <a:buChar char="•"/>
            </a:pPr>
            <a:r>
              <a:rPr lang="en-US" sz="2000" b="0" dirty="0"/>
              <a:t>Evapotranspiration removes water from the soil layer at the potential rate while the current storage exceeds the tension storage.  During this phase the soil water will also be percolating to groundwater.</a:t>
            </a:r>
          </a:p>
          <a:p>
            <a:pPr marL="342900" indent="-342900">
              <a:buFont typeface="Arial" panose="020B0604020202020204" pitchFamily="34" charset="0"/>
              <a:buChar char="•"/>
            </a:pPr>
            <a:r>
              <a:rPr lang="en-US" sz="2000" b="0" dirty="0"/>
              <a:t>Evapotranspiration from the soil layer while in the tension zone is controlled by the canopy’s tension reduction method.  </a:t>
            </a:r>
            <a:endParaRPr lang="en-US" sz="2000" dirty="0"/>
          </a:p>
          <a:p>
            <a:endParaRPr lang="en-US" sz="2200" dirty="0"/>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16</a:t>
            </a:fld>
            <a:endParaRPr lang="en-US"/>
          </a:p>
        </p:txBody>
      </p:sp>
      <p:pic>
        <p:nvPicPr>
          <p:cNvPr id="1026" name="Picture 2">
            <a:extLst>
              <a:ext uri="{FF2B5EF4-FFF2-40B4-BE49-F238E27FC236}">
                <a16:creationId xmlns:a16="http://schemas.microsoft.com/office/drawing/2014/main" id="{038A9C8E-F4A7-5A08-9D42-DD07407022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153623"/>
            <a:ext cx="5491163" cy="3116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84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Groundwater</a:t>
            </a:r>
          </a:p>
        </p:txBody>
      </p:sp>
      <p:sp>
        <p:nvSpPr>
          <p:cNvPr id="3" name="Content Placeholder 2"/>
          <p:cNvSpPr>
            <a:spLocks noGrp="1"/>
          </p:cNvSpPr>
          <p:nvPr>
            <p:ph idx="1"/>
          </p:nvPr>
        </p:nvSpPr>
        <p:spPr/>
        <p:txBody>
          <a:bodyPr/>
          <a:lstStyle/>
          <a:p>
            <a:pPr eaLnBrk="1" hangingPunct="1">
              <a:lnSpc>
                <a:spcPct val="90000"/>
              </a:lnSpc>
            </a:pPr>
            <a:r>
              <a:rPr lang="en-US" sz="2000" dirty="0"/>
              <a:t>Percolation into groundwater 1 is a function of current storage in the soil and groundwater 1.</a:t>
            </a:r>
          </a:p>
          <a:p>
            <a:pPr eaLnBrk="1" hangingPunct="1">
              <a:lnSpc>
                <a:spcPct val="90000"/>
              </a:lnSpc>
            </a:pPr>
            <a:r>
              <a:rPr lang="en-US" sz="2000" dirty="0"/>
              <a:t>Percolation from groundwater 1 into groundwater 2 depends on the storage in both layers.</a:t>
            </a:r>
          </a:p>
          <a:p>
            <a:pPr eaLnBrk="1" hangingPunct="1">
              <a:lnSpc>
                <a:spcPct val="90000"/>
              </a:lnSpc>
            </a:pPr>
            <a:r>
              <a:rPr lang="en-US" sz="2000" dirty="0"/>
              <a:t>Both groundwater layers convert a portion of water in storage to lateral outflow that connects to the linear reservoir </a:t>
            </a:r>
            <a:r>
              <a:rPr lang="en-US" sz="2000" dirty="0" err="1"/>
              <a:t>baseflow</a:t>
            </a:r>
            <a:r>
              <a:rPr lang="en-US" sz="2000" dirty="0"/>
              <a:t>.</a:t>
            </a:r>
          </a:p>
          <a:p>
            <a:pPr lvl="1" eaLnBrk="1" hangingPunct="1">
              <a:lnSpc>
                <a:spcPct val="90000"/>
              </a:lnSpc>
            </a:pPr>
            <a:r>
              <a:rPr lang="en-US" sz="1600" dirty="0"/>
              <a:t>Add incoming percolation.</a:t>
            </a:r>
          </a:p>
          <a:p>
            <a:pPr lvl="1" eaLnBrk="1" hangingPunct="1">
              <a:lnSpc>
                <a:spcPct val="90000"/>
              </a:lnSpc>
            </a:pPr>
            <a:r>
              <a:rPr lang="en-US" sz="1600" dirty="0"/>
              <a:t>Subtract outgoing percolation.</a:t>
            </a:r>
          </a:p>
          <a:p>
            <a:pPr lvl="1" eaLnBrk="1" hangingPunct="1">
              <a:lnSpc>
                <a:spcPct val="90000"/>
              </a:lnSpc>
            </a:pPr>
            <a:r>
              <a:rPr lang="en-US" sz="1600" dirty="0"/>
              <a:t>Calculate portion of remaining storage that becomes lateral outflow.</a:t>
            </a:r>
          </a:p>
          <a:p>
            <a:pPr lvl="1" eaLnBrk="1" hangingPunct="1">
              <a:lnSpc>
                <a:spcPct val="90000"/>
              </a:lnSpc>
            </a:pPr>
            <a:r>
              <a:rPr lang="en-US" sz="1600" dirty="0"/>
              <a:t>Transform lateral outflow to become </a:t>
            </a:r>
            <a:r>
              <a:rPr lang="en-US" sz="1600" dirty="0" err="1"/>
              <a:t>baseflow</a:t>
            </a:r>
            <a:r>
              <a:rPr lang="en-US" sz="1600" dirty="0"/>
              <a:t>.</a:t>
            </a:r>
          </a:p>
          <a:p>
            <a:pPr eaLnBrk="1" hangingPunct="1">
              <a:lnSpc>
                <a:spcPct val="90000"/>
              </a:lnSpc>
            </a:pPr>
            <a:r>
              <a:rPr lang="en-US" sz="2000" dirty="0"/>
              <a:t>Percolation out of groundwater 2 can be split between contribution to linear reservoir </a:t>
            </a:r>
            <a:r>
              <a:rPr lang="en-US" sz="2000" dirty="0" err="1"/>
              <a:t>baseflow</a:t>
            </a:r>
            <a:r>
              <a:rPr lang="en-US" sz="2000" dirty="0"/>
              <a:t>, and aquifer recharge.</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17</a:t>
            </a:fld>
            <a:endParaRPr lang="en-US"/>
          </a:p>
        </p:txBody>
      </p:sp>
    </p:spTree>
    <p:extLst>
      <p:ext uri="{BB962C8B-B14F-4D97-AF65-F5344CB8AC3E}">
        <p14:creationId xmlns:p14="http://schemas.microsoft.com/office/powerpoint/2010/main" val="1155770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Layered Green </a:t>
            </a:r>
            <a:r>
              <a:rPr lang="en-US" dirty="0" err="1"/>
              <a:t>Ampt</a:t>
            </a:r>
            <a:endParaRPr lang="en-US" dirty="0"/>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18</a:t>
            </a:fld>
            <a:endParaRPr lang="en-US"/>
          </a:p>
        </p:txBody>
      </p:sp>
      <p:pic>
        <p:nvPicPr>
          <p:cNvPr id="5" name="Picture 4">
            <a:extLst>
              <a:ext uri="{FF2B5EF4-FFF2-40B4-BE49-F238E27FC236}">
                <a16:creationId xmlns:a16="http://schemas.microsoft.com/office/drawing/2014/main" id="{FABB290A-E20A-2277-BCF2-609F3636D079}"/>
              </a:ext>
            </a:extLst>
          </p:cNvPr>
          <p:cNvPicPr>
            <a:picLocks noChangeAspect="1"/>
          </p:cNvPicPr>
          <p:nvPr/>
        </p:nvPicPr>
        <p:blipFill>
          <a:blip r:embed="rId3"/>
          <a:stretch>
            <a:fillRect/>
          </a:stretch>
        </p:blipFill>
        <p:spPr>
          <a:xfrm>
            <a:off x="1066800" y="1081088"/>
            <a:ext cx="3609975" cy="5286646"/>
          </a:xfrm>
          <a:prstGeom prst="rect">
            <a:avLst/>
          </a:prstGeom>
        </p:spPr>
      </p:pic>
      <p:sp>
        <p:nvSpPr>
          <p:cNvPr id="3" name="Content Placeholder 2">
            <a:extLst>
              <a:ext uri="{FF2B5EF4-FFF2-40B4-BE49-F238E27FC236}">
                <a16:creationId xmlns:a16="http://schemas.microsoft.com/office/drawing/2014/main" id="{6F8A077D-75A8-E0D3-57D9-5B42E5137135}"/>
              </a:ext>
            </a:extLst>
          </p:cNvPr>
          <p:cNvSpPr>
            <a:spLocks noGrp="1"/>
          </p:cNvSpPr>
          <p:nvPr>
            <p:ph idx="1"/>
          </p:nvPr>
        </p:nvSpPr>
        <p:spPr>
          <a:xfrm>
            <a:off x="4676775" y="1194565"/>
            <a:ext cx="4162424" cy="5053835"/>
          </a:xfrm>
        </p:spPr>
        <p:txBody>
          <a:bodyPr/>
          <a:lstStyle/>
          <a:p>
            <a:endParaRPr lang="en-US" sz="2000" dirty="0">
              <a:sym typeface="Wingdings" panose="05000000000000000000" pitchFamily="2" charset="2"/>
            </a:endParaRPr>
          </a:p>
          <a:p>
            <a:pPr marL="457200" indent="-457200">
              <a:buFont typeface="+mj-lt"/>
              <a:buAutoNum type="arabicPeriod"/>
            </a:pPr>
            <a:endParaRPr lang="en-US" sz="2000" dirty="0">
              <a:sym typeface="Wingdings" panose="05000000000000000000" pitchFamily="2" charset="2"/>
            </a:endParaRPr>
          </a:p>
          <a:p>
            <a:pPr marL="457200" indent="-457200">
              <a:buFont typeface="+mj-lt"/>
              <a:buAutoNum type="arabicPeriod"/>
            </a:pPr>
            <a:endParaRPr lang="en-US" sz="2000" dirty="0"/>
          </a:p>
        </p:txBody>
      </p:sp>
      <p:sp>
        <p:nvSpPr>
          <p:cNvPr id="6" name="Rectangle 1">
            <a:extLst>
              <a:ext uri="{FF2B5EF4-FFF2-40B4-BE49-F238E27FC236}">
                <a16:creationId xmlns:a16="http://schemas.microsoft.com/office/drawing/2014/main" id="{4E2A8977-82CC-9505-6976-789F06EED89A}"/>
              </a:ext>
            </a:extLst>
          </p:cNvPr>
          <p:cNvSpPr>
            <a:spLocks noChangeArrowheads="1"/>
          </p:cNvSpPr>
          <p:nvPr/>
        </p:nvSpPr>
        <p:spPr bwMode="auto">
          <a:xfrm>
            <a:off x="3470763" y="5109437"/>
            <a:ext cx="5291759"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Question: What water volume in the soil cannot be drained by gravity?</a:t>
            </a: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chemeClr val="tx1"/>
                </a:solidFill>
                <a:effectLst/>
                <a:latin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684414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Layered Green </a:t>
            </a:r>
            <a:r>
              <a:rPr lang="en-US" dirty="0" err="1"/>
              <a:t>Ampt</a:t>
            </a:r>
            <a:endParaRPr lang="en-US" dirty="0"/>
          </a:p>
        </p:txBody>
      </p:sp>
      <p:sp>
        <p:nvSpPr>
          <p:cNvPr id="3" name="Content Placeholder 2"/>
          <p:cNvSpPr>
            <a:spLocks noGrp="1"/>
          </p:cNvSpPr>
          <p:nvPr>
            <p:ph idx="1"/>
          </p:nvPr>
        </p:nvSpPr>
        <p:spPr/>
        <p:txBody>
          <a:bodyPr/>
          <a:lstStyle/>
          <a:p>
            <a:r>
              <a:rPr lang="en-US" sz="2000" dirty="0"/>
              <a:t>The </a:t>
            </a:r>
            <a:r>
              <a:rPr lang="en-US" sz="2000" dirty="0" err="1"/>
              <a:t>meteorologic</a:t>
            </a:r>
            <a:r>
              <a:rPr lang="en-US" sz="2000" dirty="0"/>
              <a:t> model should be configured with precipitation and evapotranspiration.  Add snowmelt in cold climates.</a:t>
            </a:r>
          </a:p>
          <a:p>
            <a:r>
              <a:rPr lang="en-US" sz="2000" dirty="0"/>
              <a:t>Initial Conditions:</a:t>
            </a:r>
          </a:p>
          <a:p>
            <a:pPr lvl="1"/>
            <a:r>
              <a:rPr lang="en-US" sz="1600" dirty="0"/>
              <a:t>Layer 1 initial content.</a:t>
            </a:r>
          </a:p>
          <a:p>
            <a:pPr lvl="1"/>
            <a:r>
              <a:rPr lang="en-US" sz="1600" dirty="0"/>
              <a:t>Layer 2 initial content.</a:t>
            </a:r>
          </a:p>
          <a:p>
            <a:r>
              <a:rPr lang="en-US" sz="2000" dirty="0"/>
              <a:t>Parameters:</a:t>
            </a:r>
          </a:p>
          <a:p>
            <a:pPr lvl="1"/>
            <a:r>
              <a:rPr lang="en-US" sz="1600" dirty="0"/>
              <a:t>Saturated water content.</a:t>
            </a:r>
          </a:p>
          <a:p>
            <a:pPr lvl="1"/>
            <a:r>
              <a:rPr lang="en-US" sz="1600" dirty="0"/>
              <a:t>Field capacity, wilting point.</a:t>
            </a:r>
          </a:p>
          <a:p>
            <a:pPr lvl="1"/>
            <a:r>
              <a:rPr lang="en-US" sz="1600" dirty="0"/>
              <a:t>Layer thickness.</a:t>
            </a:r>
          </a:p>
          <a:p>
            <a:pPr lvl="1"/>
            <a:r>
              <a:rPr lang="en-US" sz="1600" dirty="0"/>
              <a:t>Wetting front suction.</a:t>
            </a:r>
          </a:p>
          <a:p>
            <a:pPr lvl="1"/>
            <a:r>
              <a:rPr lang="en-US" sz="1600" dirty="0"/>
              <a:t>Saturated hydraulic conductivity.</a:t>
            </a:r>
          </a:p>
          <a:p>
            <a:pPr lvl="1"/>
            <a:r>
              <a:rPr lang="en-US" sz="1600" dirty="0"/>
              <a:t>Maximum seepage, percolation.</a:t>
            </a:r>
          </a:p>
          <a:p>
            <a:pPr lvl="1"/>
            <a:r>
              <a:rPr lang="en-US" sz="1600" dirty="0"/>
              <a:t>Percent impervious area.</a:t>
            </a:r>
          </a:p>
          <a:p>
            <a:pPr lvl="1"/>
            <a:r>
              <a:rPr lang="en-US" sz="1600" dirty="0"/>
              <a:t>Dry period duration (for reset).</a:t>
            </a:r>
          </a:p>
          <a:p>
            <a:pPr marL="0" indent="0">
              <a:buNone/>
            </a:pPr>
            <a:endParaRPr lang="en-US" dirty="0"/>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19</a:t>
            </a:fld>
            <a:endParaRPr lang="en-US"/>
          </a:p>
        </p:txBody>
      </p:sp>
      <p:pic>
        <p:nvPicPr>
          <p:cNvPr id="5" name="Picture 4"/>
          <p:cNvPicPr>
            <a:picLocks noChangeAspect="1"/>
          </p:cNvPicPr>
          <p:nvPr/>
        </p:nvPicPr>
        <p:blipFill>
          <a:blip r:embed="rId3"/>
          <a:stretch>
            <a:fillRect/>
          </a:stretch>
        </p:blipFill>
        <p:spPr>
          <a:xfrm>
            <a:off x="5120640" y="2377440"/>
            <a:ext cx="3676650" cy="4124325"/>
          </a:xfrm>
          <a:prstGeom prst="rect">
            <a:avLst/>
          </a:prstGeom>
        </p:spPr>
      </p:pic>
    </p:spTree>
    <p:extLst>
      <p:ext uri="{BB962C8B-B14F-4D97-AF65-F5344CB8AC3E}">
        <p14:creationId xmlns:p14="http://schemas.microsoft.com/office/powerpoint/2010/main" val="2474695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a:t>
            </a:r>
          </a:p>
        </p:txBody>
      </p:sp>
      <p:sp>
        <p:nvSpPr>
          <p:cNvPr id="3" name="Content Placeholder 2"/>
          <p:cNvSpPr>
            <a:spLocks noGrp="1"/>
          </p:cNvSpPr>
          <p:nvPr>
            <p:ph idx="1"/>
          </p:nvPr>
        </p:nvSpPr>
        <p:spPr>
          <a:xfrm>
            <a:off x="304800" y="1225550"/>
            <a:ext cx="8610600" cy="4718049"/>
          </a:xfrm>
        </p:spPr>
        <p:txBody>
          <a:bodyPr/>
          <a:lstStyle/>
          <a:p>
            <a:pPr marL="342900" indent="-342900" eaLnBrk="1" hangingPunct="1">
              <a:buFont typeface="Arial" panose="020B0604020202020204" pitchFamily="34" charset="0"/>
              <a:buChar char="•"/>
            </a:pPr>
            <a:r>
              <a:rPr lang="en-US" sz="2000" dirty="0"/>
              <a:t>Learn about the differences between event and continuous simulation.</a:t>
            </a:r>
          </a:p>
          <a:p>
            <a:pPr marL="342900" indent="-342900" eaLnBrk="1" hangingPunct="1">
              <a:buFont typeface="Arial" panose="020B0604020202020204" pitchFamily="34" charset="0"/>
              <a:buChar char="•"/>
            </a:pPr>
            <a:r>
              <a:rPr lang="en-US" sz="2000" dirty="0"/>
              <a:t>Learn about the structure of the soil moisture accounting loss rate method.</a:t>
            </a:r>
          </a:p>
          <a:p>
            <a:pPr marL="342900" indent="-342900" eaLnBrk="1" hangingPunct="1">
              <a:buFont typeface="Arial" panose="020B0604020202020204" pitchFamily="34" charset="0"/>
              <a:buChar char="•"/>
            </a:pPr>
            <a:r>
              <a:rPr lang="en-US" sz="2000" dirty="0"/>
              <a:t>Learn about the deficit constant loss rate method and how it is similar and differs from soil moisture accounting.</a:t>
            </a:r>
          </a:p>
          <a:p>
            <a:pPr marL="342900" indent="-342900" eaLnBrk="1" hangingPunct="1">
              <a:buFont typeface="Arial" panose="020B0604020202020204" pitchFamily="34" charset="0"/>
              <a:buChar char="•"/>
            </a:pPr>
            <a:r>
              <a:rPr lang="en-US" sz="2000" dirty="0"/>
              <a:t>Learn about the layered Green </a:t>
            </a:r>
            <a:r>
              <a:rPr lang="en-US" sz="2000" dirty="0" err="1"/>
              <a:t>Ampt</a:t>
            </a:r>
            <a:r>
              <a:rPr lang="en-US" sz="2000" dirty="0"/>
              <a:t> loss method and how it represents infiltration in a physically based way.</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Precipitation and Infiltration</a:t>
            </a:r>
          </a:p>
        </p:txBody>
      </p:sp>
      <p:sp>
        <p:nvSpPr>
          <p:cNvPr id="3" name="Content Placeholder 2"/>
          <p:cNvSpPr>
            <a:spLocks noGrp="1"/>
          </p:cNvSpPr>
          <p:nvPr>
            <p:ph idx="1"/>
          </p:nvPr>
        </p:nvSpPr>
        <p:spPr/>
        <p:txBody>
          <a:bodyPr/>
          <a:lstStyle/>
          <a:p>
            <a:pPr marL="342900" indent="-342900" eaLnBrk="1" hangingPunct="1">
              <a:buFont typeface="Arial" panose="020B0604020202020204" pitchFamily="34" charset="0"/>
              <a:buChar char="•"/>
            </a:pPr>
            <a:r>
              <a:rPr lang="en-US" sz="2000" dirty="0"/>
              <a:t>Fill canopy interception.  Precipitation that exceeds the canopy storage capacity will overflow and be added to the surface.</a:t>
            </a:r>
          </a:p>
          <a:p>
            <a:pPr marL="342900" indent="-342900" eaLnBrk="1" hangingPunct="1">
              <a:buFont typeface="Arial" panose="020B0604020202020204" pitchFamily="34" charset="0"/>
              <a:buChar char="•"/>
            </a:pPr>
            <a:r>
              <a:rPr lang="en-US" sz="2000" dirty="0"/>
              <a:t>Precipitation storage on the surface:</a:t>
            </a:r>
          </a:p>
          <a:p>
            <a:pPr lvl="1"/>
            <a:r>
              <a:rPr lang="en-US" sz="1600" dirty="0"/>
              <a:t>Infiltrate to soil profile.</a:t>
            </a:r>
          </a:p>
          <a:p>
            <a:pPr lvl="1" eaLnBrk="1" hangingPunct="1"/>
            <a:endParaRPr lang="en-US" sz="1800" dirty="0"/>
          </a:p>
          <a:p>
            <a:pPr lvl="1" eaLnBrk="1" hangingPunct="1"/>
            <a:endParaRPr lang="en-US" sz="1800" dirty="0"/>
          </a:p>
          <a:p>
            <a:pPr marL="457200" lvl="1" indent="0" eaLnBrk="1" hangingPunct="1">
              <a:buNone/>
            </a:pPr>
            <a:endParaRPr lang="en-US" sz="1800" dirty="0"/>
          </a:p>
          <a:p>
            <a:pPr lvl="1" eaLnBrk="1" hangingPunct="1"/>
            <a:r>
              <a:rPr lang="en-US" sz="1600" dirty="0"/>
              <a:t>Calculate the precipitation remaining in surface depression.</a:t>
            </a:r>
          </a:p>
          <a:p>
            <a:pPr lvl="1" eaLnBrk="1" hangingPunct="1"/>
            <a:r>
              <a:rPr lang="en-US" sz="1600" dirty="0"/>
              <a:t>Water exceeding surface storage becomes precipitation excess.</a:t>
            </a:r>
          </a:p>
          <a:p>
            <a:pPr marL="342900" indent="-342900" eaLnBrk="1" hangingPunct="1">
              <a:buFont typeface="Arial" panose="020B0604020202020204" pitchFamily="34" charset="0"/>
              <a:buChar char="•"/>
            </a:pPr>
            <a:r>
              <a:rPr lang="en-US" sz="2000" dirty="0"/>
              <a:t>Layer 1:</a:t>
            </a:r>
          </a:p>
          <a:p>
            <a:pPr lvl="1" eaLnBrk="1" hangingPunct="1"/>
            <a:r>
              <a:rPr lang="en-US" sz="1600" dirty="0"/>
              <a:t>Add infiltration to the layer storage.</a:t>
            </a:r>
          </a:p>
          <a:p>
            <a:pPr lvl="1" eaLnBrk="1" hangingPunct="1"/>
            <a:r>
              <a:rPr lang="en-US" sz="1600" dirty="0"/>
              <a:t>Infiltration is limited to maximum seepage rate when saturated.</a:t>
            </a:r>
          </a:p>
          <a:p>
            <a:pPr lvl="1" eaLnBrk="1" hangingPunct="1"/>
            <a:r>
              <a:rPr lang="en-US" sz="1600" dirty="0"/>
              <a:t>Seepage occurs only when storage exceeds field capacity.</a:t>
            </a:r>
          </a:p>
          <a:p>
            <a:endParaRPr lang="en-US" dirty="0"/>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20</a:t>
            </a:fld>
            <a:endParaRPr lang="en-US"/>
          </a:p>
        </p:txBody>
      </p:sp>
      <mc:AlternateContent xmlns:mc="http://schemas.openxmlformats.org/markup-compatibility/2006" xmlns:a14="http://schemas.microsoft.com/office/drawing/2010/main">
        <mc:Choice Requires="a14">
          <p:sp>
            <p:nvSpPr>
              <p:cNvPr id="6" name="TextBox 5"/>
              <p:cNvSpPr txBox="1"/>
              <p:nvPr/>
            </p:nvSpPr>
            <p:spPr>
              <a:xfrm>
                <a:off x="914400" y="2564242"/>
                <a:ext cx="4106381" cy="86671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𝑆𝐴𝑇</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1+</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𝑓</m:t>
                              </m:r>
                            </m:sub>
                          </m:sSub>
                          <m:f>
                            <m:fPr>
                              <m:ctrlPr>
                                <a:rPr lang="en-US" b="0" i="1" smtClean="0">
                                  <a:latin typeface="Cambria Math" panose="02040503050406030204" pitchFamily="18" charset="0"/>
                                </a:rPr>
                              </m:ctrlPr>
                            </m:fPr>
                            <m:num>
                              <m:sSubSup>
                                <m:sSubSupPr>
                                  <m:ctrlPr>
                                    <a:rPr lang="en-US" b="0" i="1" smtClean="0">
                                      <a:latin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𝜃</m:t>
                                  </m:r>
                                </m:e>
                                <m:sub>
                                  <m:r>
                                    <a:rPr lang="en-US" b="0" i="1" smtClean="0">
                                      <a:latin typeface="Cambria Math" panose="02040503050406030204" pitchFamily="18" charset="0"/>
                                    </a:rPr>
                                    <m:t>𝑆𝐴𝑇</m:t>
                                  </m:r>
                                </m:sub>
                                <m:sup>
                                  <m:r>
                                    <a:rPr lang="en-US" b="0" i="1" smtClean="0">
                                      <a:latin typeface="Cambria Math" panose="02040503050406030204" pitchFamily="18" charset="0"/>
                                    </a:rPr>
                                    <m:t>1</m:t>
                                  </m:r>
                                </m:sup>
                              </m:sSubSup>
                              <m:r>
                                <a:rPr lang="en-US" b="0" i="1"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𝜃</m:t>
                                  </m:r>
                                </m:e>
                                <m:sub>
                                  <m:r>
                                    <a:rPr lang="en-US" b="0" i="1" smtClean="0">
                                      <a:latin typeface="Cambria Math" panose="02040503050406030204" pitchFamily="18" charset="0"/>
                                    </a:rPr>
                                    <m:t>𝑖𝑛𝑖𝑡</m:t>
                                  </m:r>
                                </m:sub>
                                <m:sup>
                                  <m:r>
                                    <a:rPr lang="en-US" b="0" i="1" smtClean="0">
                                      <a:latin typeface="Cambria Math" panose="02040503050406030204" pitchFamily="18" charset="0"/>
                                    </a:rPr>
                                    <m:t>1</m:t>
                                  </m:r>
                                </m:sup>
                              </m:sSubSup>
                            </m:num>
                            <m:den>
                              <m:r>
                                <a:rPr lang="en-US" b="0" i="1" smtClean="0">
                                  <a:latin typeface="Cambria Math" panose="02040503050406030204" pitchFamily="18" charset="0"/>
                                </a:rPr>
                                <m:t>𝐹</m:t>
                              </m:r>
                            </m:den>
                          </m:f>
                        </m:e>
                      </m:d>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914400" y="2564242"/>
                <a:ext cx="4106381" cy="866712"/>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71477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Percolation and Evapotranspiration</a:t>
            </a:r>
          </a:p>
        </p:txBody>
      </p:sp>
      <p:sp>
        <p:nvSpPr>
          <p:cNvPr id="3" name="Content Placeholder 2"/>
          <p:cNvSpPr>
            <a:spLocks noGrp="1"/>
          </p:cNvSpPr>
          <p:nvPr>
            <p:ph idx="1"/>
          </p:nvPr>
        </p:nvSpPr>
        <p:spPr/>
        <p:txBody>
          <a:bodyPr/>
          <a:lstStyle/>
          <a:p>
            <a:pPr marL="342900" indent="-342900" eaLnBrk="1" hangingPunct="1">
              <a:buFont typeface="Arial" panose="020B0604020202020204" pitchFamily="34" charset="0"/>
              <a:buChar char="•"/>
            </a:pPr>
            <a:r>
              <a:rPr lang="en-US" sz="2000" dirty="0"/>
              <a:t>Seepage only occurs if Layer 1 storage exceeds field capacity.</a:t>
            </a:r>
          </a:p>
          <a:p>
            <a:pPr marL="342900" indent="-342900" eaLnBrk="1" hangingPunct="1">
              <a:buFont typeface="Arial" panose="020B0604020202020204" pitchFamily="34" charset="0"/>
              <a:buChar char="•"/>
            </a:pPr>
            <a:r>
              <a:rPr lang="en-US" sz="2000" dirty="0"/>
              <a:t>Percolation only occurs if Layer 2 storage exceeds field capacity.</a:t>
            </a:r>
          </a:p>
          <a:p>
            <a:pPr marL="342900" indent="-342900" eaLnBrk="1" hangingPunct="1">
              <a:buFont typeface="Arial" panose="020B0604020202020204" pitchFamily="34" charset="0"/>
              <a:buChar char="•"/>
            </a:pPr>
            <a:endParaRPr lang="en-US" sz="2000" dirty="0"/>
          </a:p>
          <a:p>
            <a:pPr marL="342900" indent="-342900" eaLnBrk="1" hangingPunct="1">
              <a:buFont typeface="Arial" panose="020B0604020202020204" pitchFamily="34" charset="0"/>
              <a:buChar char="•"/>
            </a:pPr>
            <a:endParaRPr lang="en-US" sz="2000" dirty="0"/>
          </a:p>
          <a:p>
            <a:pPr marL="342900" indent="-342900" eaLnBrk="1" hangingPunct="1">
              <a:buFont typeface="Arial" panose="020B0604020202020204" pitchFamily="34" charset="0"/>
              <a:buChar char="•"/>
            </a:pPr>
            <a:endParaRPr lang="en-US" sz="2000" dirty="0"/>
          </a:p>
          <a:p>
            <a:pPr marL="342900" indent="-342900" eaLnBrk="1" hangingPunct="1">
              <a:buFont typeface="Arial" panose="020B0604020202020204" pitchFamily="34" charset="0"/>
              <a:buChar char="•"/>
            </a:pPr>
            <a:endParaRPr lang="en-US" sz="2000" dirty="0"/>
          </a:p>
          <a:p>
            <a:pPr marL="342900" indent="-342900" eaLnBrk="1" hangingPunct="1">
              <a:buFont typeface="Arial" panose="020B0604020202020204" pitchFamily="34" charset="0"/>
              <a:buChar char="•"/>
            </a:pPr>
            <a:endParaRPr lang="en-US" sz="2000" dirty="0"/>
          </a:p>
          <a:p>
            <a:pPr marL="342900" indent="-342900" eaLnBrk="1" hangingPunct="1">
              <a:buFont typeface="Arial" panose="020B0604020202020204" pitchFamily="34" charset="0"/>
              <a:buChar char="•"/>
            </a:pPr>
            <a:r>
              <a:rPr lang="en-US" sz="2000" dirty="0"/>
              <a:t>Seepage is limited when Layer 2 is saturated.</a:t>
            </a:r>
          </a:p>
          <a:p>
            <a:pPr marL="342900" indent="-342900" eaLnBrk="1" hangingPunct="1">
              <a:buFont typeface="Arial" panose="020B0604020202020204" pitchFamily="34" charset="0"/>
              <a:buChar char="•"/>
            </a:pPr>
            <a:r>
              <a:rPr lang="en-US" sz="2000" dirty="0"/>
              <a:t>Percolation can be split between contribution to linear reservoir </a:t>
            </a:r>
            <a:r>
              <a:rPr lang="en-US" sz="2000" dirty="0" err="1"/>
              <a:t>baseflow</a:t>
            </a:r>
            <a:r>
              <a:rPr lang="en-US" sz="2000" dirty="0"/>
              <a:t>, and aquifer recharge</a:t>
            </a:r>
          </a:p>
          <a:p>
            <a:pPr marL="342900" indent="-342900" eaLnBrk="1" hangingPunct="1">
              <a:buFont typeface="Arial" panose="020B0604020202020204" pitchFamily="34" charset="0"/>
              <a:buChar char="•"/>
            </a:pPr>
            <a:r>
              <a:rPr lang="en-US" sz="2000" dirty="0"/>
              <a:t>Evapotranspiration is computed by the plant canopy component.</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21</a:t>
            </a:fld>
            <a:endParaRPr lang="en-US"/>
          </a:p>
        </p:txBody>
      </p:sp>
      <mc:AlternateContent xmlns:mc="http://schemas.openxmlformats.org/markup-compatibility/2006" xmlns:a14="http://schemas.microsoft.com/office/drawing/2010/main">
        <mc:Choice Requires="a14">
          <p:sp>
            <p:nvSpPr>
              <p:cNvPr id="8" name="TextBox 7"/>
              <p:cNvSpPr txBox="1"/>
              <p:nvPr/>
            </p:nvSpPr>
            <p:spPr>
              <a:xfrm>
                <a:off x="1143000" y="1973851"/>
                <a:ext cx="3958904" cy="7028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𝑅</m:t>
                          </m:r>
                        </m:e>
                        <m:sub>
                          <m:r>
                            <a:rPr lang="en-US" sz="2000" b="0" i="1" smtClean="0">
                              <a:latin typeface="Cambria Math" panose="02040503050406030204" pitchFamily="18" charset="0"/>
                            </a:rPr>
                            <m:t>𝑆𝐸𝐸𝑃</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𝑆𝑒𝑒𝑝</m:t>
                          </m:r>
                        </m:e>
                        <m:sub>
                          <m:r>
                            <a:rPr lang="en-US" sz="2000" b="0" i="1" smtClean="0">
                              <a:latin typeface="Cambria Math" panose="02040503050406030204" pitchFamily="18" charset="0"/>
                            </a:rPr>
                            <m:t>𝑀𝐴𝑋</m:t>
                          </m:r>
                        </m:sub>
                      </m:sSub>
                      <m:d>
                        <m:dPr>
                          <m:ctrlPr>
                            <a:rPr lang="en-US" sz="2000" b="0" i="1" smtClean="0">
                              <a:latin typeface="Cambria Math" panose="02040503050406030204" pitchFamily="18" charset="0"/>
                            </a:rPr>
                          </m:ctrlPr>
                        </m:dPr>
                        <m:e>
                          <m:r>
                            <a:rPr lang="en-US" sz="2000" b="0" i="1" smtClean="0">
                              <a:latin typeface="Cambria Math" panose="02040503050406030204" pitchFamily="18" charset="0"/>
                            </a:rPr>
                            <m:t>1−</m:t>
                          </m:r>
                          <m:f>
                            <m:fPr>
                              <m:ctrlPr>
                                <a:rPr lang="en-US" sz="2000" b="0" i="1" smtClean="0">
                                  <a:latin typeface="Cambria Math" panose="02040503050406030204" pitchFamily="18" charset="0"/>
                                </a:rPr>
                              </m:ctrlPr>
                            </m:fPr>
                            <m:num>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ea typeface="Cambria Math" panose="02040503050406030204" pitchFamily="18" charset="0"/>
                                    </a:rPr>
                                    <m:t>𝜃</m:t>
                                  </m:r>
                                </m:e>
                                <m:sub>
                                  <m:r>
                                    <a:rPr lang="en-US" sz="2000" b="0" i="1" smtClean="0">
                                      <a:latin typeface="Cambria Math" panose="02040503050406030204" pitchFamily="18" charset="0"/>
                                    </a:rPr>
                                    <m:t>𝑆𝐴𝑇</m:t>
                                  </m:r>
                                </m:sub>
                                <m:sup>
                                  <m:r>
                                    <a:rPr lang="en-US" sz="2000" b="0" i="1" smtClean="0">
                                      <a:latin typeface="Cambria Math" panose="02040503050406030204" pitchFamily="18" charset="0"/>
                                    </a:rPr>
                                    <m:t>1</m:t>
                                  </m:r>
                                </m:sup>
                              </m:sSubSup>
                              <m:r>
                                <a:rPr lang="en-US" sz="2000" b="0" i="1" smtClean="0">
                                  <a:latin typeface="Cambria Math" panose="02040503050406030204" pitchFamily="18" charset="0"/>
                                </a:rPr>
                                <m:t>−</m:t>
                              </m:r>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ea typeface="Cambria Math" panose="02040503050406030204" pitchFamily="18" charset="0"/>
                                    </a:rPr>
                                    <m:t>𝜃</m:t>
                                  </m:r>
                                </m:e>
                                <m:sup>
                                  <m:r>
                                    <a:rPr lang="en-US" sz="2000" b="0" i="1" smtClean="0">
                                      <a:latin typeface="Cambria Math" panose="02040503050406030204" pitchFamily="18" charset="0"/>
                                    </a:rPr>
                                    <m:t>1</m:t>
                                  </m:r>
                                </m:sup>
                              </m:sSup>
                            </m:num>
                            <m:den>
                              <m:sSubSup>
                                <m:sSubSupPr>
                                  <m:ctrlPr>
                                    <a:rPr lang="en-US" sz="2000" i="1">
                                      <a:latin typeface="Cambria Math" panose="02040503050406030204" pitchFamily="18" charset="0"/>
                                    </a:rPr>
                                  </m:ctrlPr>
                                </m:sSubSupPr>
                                <m:e>
                                  <m:r>
                                    <a:rPr lang="en-US" sz="2000" i="1">
                                      <a:latin typeface="Cambria Math" panose="02040503050406030204" pitchFamily="18" charset="0"/>
                                      <a:ea typeface="Cambria Math" panose="02040503050406030204" pitchFamily="18" charset="0"/>
                                    </a:rPr>
                                    <m:t>𝜃</m:t>
                                  </m:r>
                                </m:e>
                                <m:sub>
                                  <m:r>
                                    <a:rPr lang="en-US" sz="2000" i="1">
                                      <a:latin typeface="Cambria Math" panose="02040503050406030204" pitchFamily="18" charset="0"/>
                                    </a:rPr>
                                    <m:t>𝑆𝐴𝑇</m:t>
                                  </m:r>
                                </m:sub>
                                <m:sup>
                                  <m:r>
                                    <a:rPr lang="en-US" sz="2000" i="1">
                                      <a:latin typeface="Cambria Math" panose="02040503050406030204" pitchFamily="18" charset="0"/>
                                    </a:rPr>
                                    <m:t>1</m:t>
                                  </m:r>
                                </m:sup>
                              </m:sSubSup>
                              <m:r>
                                <a:rPr lang="en-US" sz="2000" b="0" i="1" smtClean="0">
                                  <a:latin typeface="Cambria Math" panose="02040503050406030204" pitchFamily="18" charset="0"/>
                                </a:rPr>
                                <m:t>−</m:t>
                              </m:r>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ea typeface="Cambria Math" panose="02040503050406030204" pitchFamily="18" charset="0"/>
                                    </a:rPr>
                                    <m:t>𝜃</m:t>
                                  </m:r>
                                </m:e>
                                <m:sub>
                                  <m:r>
                                    <a:rPr lang="en-US" sz="2000" b="0" i="1" smtClean="0">
                                      <a:latin typeface="Cambria Math" panose="02040503050406030204" pitchFamily="18" charset="0"/>
                                    </a:rPr>
                                    <m:t>𝐹𝐶</m:t>
                                  </m:r>
                                </m:sub>
                                <m:sup>
                                  <m:r>
                                    <a:rPr lang="en-US" sz="2000" b="0" i="1" smtClean="0">
                                      <a:latin typeface="Cambria Math" panose="02040503050406030204" pitchFamily="18" charset="0"/>
                                    </a:rPr>
                                    <m:t>1</m:t>
                                  </m:r>
                                </m:sup>
                              </m:sSubSup>
                            </m:den>
                          </m:f>
                        </m:e>
                      </m:d>
                    </m:oMath>
                  </m:oMathPara>
                </a14:m>
                <a:endParaRPr lang="en-US" sz="2000" dirty="0"/>
              </a:p>
            </p:txBody>
          </p:sp>
        </mc:Choice>
        <mc:Fallback xmlns="">
          <p:sp>
            <p:nvSpPr>
              <p:cNvPr id="8" name="TextBox 7"/>
              <p:cNvSpPr txBox="1">
                <a:spLocks noRot="1" noChangeAspect="1" noMove="1" noResize="1" noEditPoints="1" noAdjustHandles="1" noChangeArrowheads="1" noChangeShapeType="1" noTextEdit="1"/>
              </p:cNvSpPr>
              <p:nvPr/>
            </p:nvSpPr>
            <p:spPr>
              <a:xfrm>
                <a:off x="1143000" y="1973851"/>
                <a:ext cx="3958904" cy="70282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1143000" y="2748903"/>
                <a:ext cx="3978333" cy="70346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𝑅</m:t>
                          </m:r>
                        </m:e>
                        <m:sub>
                          <m:r>
                            <a:rPr lang="en-US" sz="2000" b="0" i="1" smtClean="0">
                              <a:latin typeface="Cambria Math" panose="02040503050406030204" pitchFamily="18" charset="0"/>
                            </a:rPr>
                            <m:t>𝑃𝐸𝑅𝐶</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𝑃𝑒𝑟𝑐</m:t>
                          </m:r>
                        </m:e>
                        <m:sub>
                          <m:r>
                            <a:rPr lang="en-US" sz="2000" b="0" i="1" smtClean="0">
                              <a:latin typeface="Cambria Math" panose="02040503050406030204" pitchFamily="18" charset="0"/>
                            </a:rPr>
                            <m:t>𝑀𝐴𝑋</m:t>
                          </m:r>
                        </m:sub>
                      </m:sSub>
                      <m:d>
                        <m:dPr>
                          <m:ctrlPr>
                            <a:rPr lang="en-US" sz="2000" b="0" i="1" smtClean="0">
                              <a:latin typeface="Cambria Math" panose="02040503050406030204" pitchFamily="18" charset="0"/>
                            </a:rPr>
                          </m:ctrlPr>
                        </m:dPr>
                        <m:e>
                          <m:r>
                            <a:rPr lang="en-US" sz="2000" b="0" i="1" smtClean="0">
                              <a:latin typeface="Cambria Math" panose="02040503050406030204" pitchFamily="18" charset="0"/>
                            </a:rPr>
                            <m:t>1−</m:t>
                          </m:r>
                          <m:f>
                            <m:fPr>
                              <m:ctrlPr>
                                <a:rPr lang="en-US" sz="2000" b="0" i="1" smtClean="0">
                                  <a:latin typeface="Cambria Math" panose="02040503050406030204" pitchFamily="18" charset="0"/>
                                </a:rPr>
                              </m:ctrlPr>
                            </m:fPr>
                            <m:num>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ea typeface="Cambria Math" panose="02040503050406030204" pitchFamily="18" charset="0"/>
                                    </a:rPr>
                                    <m:t>𝜃</m:t>
                                  </m:r>
                                </m:e>
                                <m:sub>
                                  <m:r>
                                    <a:rPr lang="en-US" sz="2000" b="0" i="1" smtClean="0">
                                      <a:latin typeface="Cambria Math" panose="02040503050406030204" pitchFamily="18" charset="0"/>
                                    </a:rPr>
                                    <m:t>𝑆𝐴𝑇</m:t>
                                  </m:r>
                                </m:sub>
                                <m:sup>
                                  <m:r>
                                    <a:rPr lang="en-US" sz="2000" b="0" i="1" smtClean="0">
                                      <a:latin typeface="Cambria Math" panose="02040503050406030204" pitchFamily="18" charset="0"/>
                                    </a:rPr>
                                    <m:t>2</m:t>
                                  </m:r>
                                </m:sup>
                              </m:sSubSup>
                              <m:r>
                                <a:rPr lang="en-US" sz="2000" b="0" i="1" smtClean="0">
                                  <a:latin typeface="Cambria Math" panose="02040503050406030204" pitchFamily="18" charset="0"/>
                                </a:rPr>
                                <m:t>−</m:t>
                              </m:r>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ea typeface="Cambria Math" panose="02040503050406030204" pitchFamily="18" charset="0"/>
                                    </a:rPr>
                                    <m:t>𝜃</m:t>
                                  </m:r>
                                </m:e>
                                <m:sup>
                                  <m:r>
                                    <a:rPr lang="en-US" sz="2000" b="0" i="1" smtClean="0">
                                      <a:latin typeface="Cambria Math" panose="02040503050406030204" pitchFamily="18" charset="0"/>
                                    </a:rPr>
                                    <m:t>2</m:t>
                                  </m:r>
                                </m:sup>
                              </m:sSup>
                            </m:num>
                            <m:den>
                              <m:sSubSup>
                                <m:sSubSupPr>
                                  <m:ctrlPr>
                                    <a:rPr lang="en-US" sz="2000" i="1">
                                      <a:latin typeface="Cambria Math" panose="02040503050406030204" pitchFamily="18" charset="0"/>
                                    </a:rPr>
                                  </m:ctrlPr>
                                </m:sSubSupPr>
                                <m:e>
                                  <m:r>
                                    <a:rPr lang="en-US" sz="2000" i="1">
                                      <a:latin typeface="Cambria Math" panose="02040503050406030204" pitchFamily="18" charset="0"/>
                                      <a:ea typeface="Cambria Math" panose="02040503050406030204" pitchFamily="18" charset="0"/>
                                    </a:rPr>
                                    <m:t>𝜃</m:t>
                                  </m:r>
                                </m:e>
                                <m:sub>
                                  <m:r>
                                    <a:rPr lang="en-US" sz="2000" i="1">
                                      <a:latin typeface="Cambria Math" panose="02040503050406030204" pitchFamily="18" charset="0"/>
                                    </a:rPr>
                                    <m:t>𝑆𝐴𝑇</m:t>
                                  </m:r>
                                </m:sub>
                                <m:sup>
                                  <m:r>
                                    <a:rPr lang="en-US" sz="2000" b="0" i="1" smtClean="0">
                                      <a:latin typeface="Cambria Math" panose="02040503050406030204" pitchFamily="18" charset="0"/>
                                    </a:rPr>
                                    <m:t>2</m:t>
                                  </m:r>
                                </m:sup>
                              </m:sSubSup>
                              <m:r>
                                <a:rPr lang="en-US" sz="2000" b="0" i="1" smtClean="0">
                                  <a:latin typeface="Cambria Math" panose="02040503050406030204" pitchFamily="18" charset="0"/>
                                </a:rPr>
                                <m:t>−</m:t>
                              </m:r>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ea typeface="Cambria Math" panose="02040503050406030204" pitchFamily="18" charset="0"/>
                                    </a:rPr>
                                    <m:t>𝜃</m:t>
                                  </m:r>
                                </m:e>
                                <m:sub>
                                  <m:r>
                                    <a:rPr lang="en-US" sz="2000" b="0" i="1" smtClean="0">
                                      <a:latin typeface="Cambria Math" panose="02040503050406030204" pitchFamily="18" charset="0"/>
                                    </a:rPr>
                                    <m:t>𝐹𝐶</m:t>
                                  </m:r>
                                </m:sub>
                                <m:sup>
                                  <m:r>
                                    <a:rPr lang="en-US" sz="2000" b="0" i="1" smtClean="0">
                                      <a:latin typeface="Cambria Math" panose="02040503050406030204" pitchFamily="18" charset="0"/>
                                    </a:rPr>
                                    <m:t>2</m:t>
                                  </m:r>
                                </m:sup>
                              </m:sSubSup>
                            </m:den>
                          </m:f>
                        </m:e>
                      </m:d>
                    </m:oMath>
                  </m:oMathPara>
                </a14:m>
                <a:endParaRPr lang="en-US" sz="2000" dirty="0"/>
              </a:p>
            </p:txBody>
          </p:sp>
        </mc:Choice>
        <mc:Fallback xmlns="">
          <p:sp>
            <p:nvSpPr>
              <p:cNvPr id="10" name="TextBox 9"/>
              <p:cNvSpPr txBox="1">
                <a:spLocks noRot="1" noChangeAspect="1" noMove="1" noResize="1" noEditPoints="1" noAdjustHandles="1" noChangeArrowheads="1" noChangeShapeType="1" noTextEdit="1"/>
              </p:cNvSpPr>
              <p:nvPr/>
            </p:nvSpPr>
            <p:spPr>
              <a:xfrm>
                <a:off x="1143000" y="2748903"/>
                <a:ext cx="3978333" cy="703462"/>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924354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Plant Canopy</a:t>
            </a:r>
          </a:p>
        </p:txBody>
      </p:sp>
      <p:sp>
        <p:nvSpPr>
          <p:cNvPr id="3" name="Content Placeholder 2"/>
          <p:cNvSpPr>
            <a:spLocks noGrp="1"/>
          </p:cNvSpPr>
          <p:nvPr>
            <p:ph sz="quarter" idx="15"/>
          </p:nvPr>
        </p:nvSpPr>
        <p:spPr>
          <a:xfrm>
            <a:off x="533400" y="1304127"/>
            <a:ext cx="8305800" cy="4718050"/>
          </a:xfrm>
        </p:spPr>
        <p:txBody>
          <a:bodyPr/>
          <a:lstStyle/>
          <a:p>
            <a:pPr>
              <a:buFont typeface="Arial" panose="020B0604020202020204" pitchFamily="34" charset="0"/>
              <a:buChar char="•"/>
            </a:pPr>
            <a:r>
              <a:rPr lang="en-US" sz="2000" dirty="0"/>
              <a:t>No ET from soil without Canopy Method (w/Canopy Uptake Method)</a:t>
            </a:r>
          </a:p>
          <a:p>
            <a:pPr>
              <a:buFont typeface="Arial" panose="020B0604020202020204" pitchFamily="34" charset="0"/>
              <a:buChar char="•"/>
            </a:pPr>
            <a:r>
              <a:rPr lang="en-US" sz="2000" dirty="0"/>
              <a:t>The uptake method determines how water is extracted from the soil:</a:t>
            </a:r>
          </a:p>
          <a:p>
            <a:pPr lvl="1"/>
            <a:r>
              <a:rPr lang="en-US" sz="1600" dirty="0"/>
              <a:t>Simple approach extracts at the potential evapotranspiration rate provided by the meteorologic model.  It works with all three methods.</a:t>
            </a:r>
          </a:p>
          <a:p>
            <a:pPr lvl="1"/>
            <a:r>
              <a:rPr lang="en-US" sz="1600" dirty="0"/>
              <a:t>Tension reduction reduces extraction as the soil becomes drier.  Typically applied with soil moisture accounting, </a:t>
            </a:r>
            <a:r>
              <a:rPr lang="en-US" dirty="0"/>
              <a:t>but can use with </a:t>
            </a:r>
            <a:r>
              <a:rPr lang="en-US" sz="1600" dirty="0"/>
              <a:t>Layered Green </a:t>
            </a:r>
            <a:r>
              <a:rPr lang="en-US" sz="1600" dirty="0" err="1"/>
              <a:t>Ampt</a:t>
            </a:r>
            <a:r>
              <a:rPr lang="en-US" sz="1600" dirty="0"/>
              <a:t>.</a:t>
            </a:r>
          </a:p>
          <a:p>
            <a:endParaRPr lang="en-US" dirty="0"/>
          </a:p>
        </p:txBody>
      </p:sp>
      <p:sp>
        <p:nvSpPr>
          <p:cNvPr id="4" name="Slide Number Placeholder 3"/>
          <p:cNvSpPr>
            <a:spLocks noGrp="1"/>
          </p:cNvSpPr>
          <p:nvPr>
            <p:ph type="sldNum" sz="quarter" idx="17"/>
          </p:nvPr>
        </p:nvSpPr>
        <p:spPr/>
        <p:txBody>
          <a:bodyPr/>
          <a:lstStyle/>
          <a:p>
            <a:pPr>
              <a:defRPr/>
            </a:pPr>
            <a:fld id="{764E6CBC-CC34-4D2A-AB21-DF8FF613C755}" type="slidenum">
              <a:rPr lang="en-US" smtClean="0"/>
              <a:pPr>
                <a:defRPr/>
              </a:pPr>
              <a:t>22</a:t>
            </a:fld>
            <a:endParaRPr lang="en-US"/>
          </a:p>
        </p:txBody>
      </p:sp>
      <p:pic>
        <p:nvPicPr>
          <p:cNvPr id="9" name="Picture 8">
            <a:extLst>
              <a:ext uri="{FF2B5EF4-FFF2-40B4-BE49-F238E27FC236}">
                <a16:creationId xmlns:a16="http://schemas.microsoft.com/office/drawing/2014/main" id="{13EC475D-242A-0914-E253-BBEA89EB1745}"/>
              </a:ext>
            </a:extLst>
          </p:cNvPr>
          <p:cNvPicPr>
            <a:picLocks noChangeAspect="1"/>
          </p:cNvPicPr>
          <p:nvPr/>
        </p:nvPicPr>
        <p:blipFill>
          <a:blip r:embed="rId3"/>
          <a:stretch>
            <a:fillRect/>
          </a:stretch>
        </p:blipFill>
        <p:spPr>
          <a:xfrm>
            <a:off x="1862845" y="3337563"/>
            <a:ext cx="5646909" cy="2956816"/>
          </a:xfrm>
          <a:prstGeom prst="rect">
            <a:avLst/>
          </a:prstGeom>
          <a:ln>
            <a:solidFill>
              <a:schemeClr val="tx1"/>
            </a:solidFill>
          </a:ln>
        </p:spPr>
      </p:pic>
    </p:spTree>
    <p:extLst>
      <p:ext uri="{BB962C8B-B14F-4D97-AF65-F5344CB8AC3E}">
        <p14:creationId xmlns:p14="http://schemas.microsoft.com/office/powerpoint/2010/main" val="7825326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Surface Depression</a:t>
            </a:r>
          </a:p>
        </p:txBody>
      </p:sp>
      <p:sp>
        <p:nvSpPr>
          <p:cNvPr id="3" name="Content Placeholder 2"/>
          <p:cNvSpPr>
            <a:spLocks noGrp="1"/>
          </p:cNvSpPr>
          <p:nvPr>
            <p:ph idx="1"/>
          </p:nvPr>
        </p:nvSpPr>
        <p:spPr>
          <a:xfrm>
            <a:off x="304800" y="1225550"/>
            <a:ext cx="8534400" cy="4718049"/>
          </a:xfrm>
        </p:spPr>
        <p:txBody>
          <a:bodyPr/>
          <a:lstStyle/>
          <a:p>
            <a:pPr marL="342900" indent="-342900">
              <a:buFont typeface="Arial" panose="020B0604020202020204" pitchFamily="34" charset="0"/>
              <a:buChar char="•"/>
            </a:pPr>
            <a:r>
              <a:rPr lang="en-US" sz="2000" dirty="0"/>
              <a:t>The surface depression component captures precipitation or canopy overflow for eventual infiltration.</a:t>
            </a:r>
          </a:p>
          <a:p>
            <a:pPr marL="342900" indent="-342900">
              <a:buFont typeface="Arial" panose="020B0604020202020204" pitchFamily="34" charset="0"/>
              <a:buChar char="•"/>
            </a:pPr>
            <a:r>
              <a:rPr lang="en-US" sz="2000" dirty="0"/>
              <a:t>Allows for infiltration after the rain has stopped, thus increasing total potential infiltration.</a:t>
            </a:r>
          </a:p>
          <a:p>
            <a:pPr marL="342900" indent="-342900">
              <a:buFont typeface="Arial" panose="020B0604020202020204" pitchFamily="34" charset="0"/>
              <a:buChar char="•"/>
            </a:pPr>
            <a:r>
              <a:rPr lang="en-US" sz="2000" dirty="0"/>
              <a:t>Soil moisture accounting with no surface:</a:t>
            </a:r>
          </a:p>
          <a:p>
            <a:pPr lvl="1"/>
            <a:r>
              <a:rPr lang="en-US" sz="1600" dirty="0"/>
              <a:t>Precipitation or canopy overflow infiltrates at the maximum infiltration rate when soil is unsaturated.</a:t>
            </a:r>
          </a:p>
          <a:p>
            <a:pPr lvl="1"/>
            <a:r>
              <a:rPr lang="en-US" sz="1600" dirty="0"/>
              <a:t>Infiltration reduces to the maximum percolation rate when the soil is saturated.</a:t>
            </a:r>
          </a:p>
          <a:p>
            <a:pPr lvl="1"/>
            <a:r>
              <a:rPr lang="en-US" sz="1600" dirty="0"/>
              <a:t>Precipitation exceeding the infiltration/percolation becomes excess precipitation.</a:t>
            </a:r>
            <a:endParaRPr lang="en-US" sz="1800" dirty="0"/>
          </a:p>
          <a:p>
            <a:pPr marL="342900" indent="-342900">
              <a:buFont typeface="Arial" panose="020B0604020202020204" pitchFamily="34" charset="0"/>
              <a:buChar char="•"/>
            </a:pPr>
            <a:r>
              <a:rPr lang="en-US" sz="2000" dirty="0"/>
              <a:t>Deficit constant with no surface is essentially unchanged except total infiltration is reduced.</a:t>
            </a:r>
          </a:p>
          <a:p>
            <a:pPr marL="342900" indent="-342900">
              <a:buFont typeface="Arial" panose="020B0604020202020204" pitchFamily="34" charset="0"/>
              <a:buChar char="•"/>
            </a:pPr>
            <a:r>
              <a:rPr lang="en-US" sz="2000" dirty="0"/>
              <a:t>Layered Green </a:t>
            </a:r>
            <a:r>
              <a:rPr lang="en-US" sz="2000" dirty="0" err="1"/>
              <a:t>Ampt</a:t>
            </a:r>
            <a:r>
              <a:rPr lang="en-US" sz="2000" dirty="0"/>
              <a:t> with no surface will reset the initial water content quicker after the end of precipitation.</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23</a:t>
            </a:fld>
            <a:endParaRPr lang="en-US"/>
          </a:p>
        </p:txBody>
      </p:sp>
    </p:spTree>
    <p:extLst>
      <p:ext uri="{BB962C8B-B14F-4D97-AF65-F5344CB8AC3E}">
        <p14:creationId xmlns:p14="http://schemas.microsoft.com/office/powerpoint/2010/main" val="40929000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Gridded Loss Methods</a:t>
            </a:r>
          </a:p>
        </p:txBody>
      </p:sp>
      <p:sp>
        <p:nvSpPr>
          <p:cNvPr id="3" name="Content Placeholder 2"/>
          <p:cNvSpPr>
            <a:spLocks noGrp="1"/>
          </p:cNvSpPr>
          <p:nvPr>
            <p:ph sz="quarter" idx="15"/>
          </p:nvPr>
        </p:nvSpPr>
        <p:spPr/>
        <p:txBody>
          <a:bodyPr/>
          <a:lstStyle/>
          <a:p>
            <a:pPr eaLnBrk="1" hangingPunct="1"/>
            <a:r>
              <a:rPr lang="en-US" sz="2000" dirty="0"/>
              <a:t>A regular grid is overlaid on the </a:t>
            </a:r>
            <a:r>
              <a:rPr lang="en-US" sz="2000" dirty="0" err="1"/>
              <a:t>subbasin</a:t>
            </a:r>
            <a:r>
              <a:rPr lang="en-US" sz="2000" dirty="0"/>
              <a:t> to break it into grid cells.</a:t>
            </a:r>
          </a:p>
          <a:p>
            <a:pPr eaLnBrk="1" hangingPunct="1"/>
            <a:r>
              <a:rPr lang="en-US" sz="2000" dirty="0"/>
              <a:t>Each grid cell receives a separate precipitation value.</a:t>
            </a:r>
          </a:p>
          <a:p>
            <a:pPr eaLnBrk="1" hangingPunct="1"/>
            <a:r>
              <a:rPr lang="en-US" sz="2000" dirty="0"/>
              <a:t>The state variables in each grid cell evolve separately from surrounding grid cells.</a:t>
            </a:r>
          </a:p>
          <a:p>
            <a:pPr eaLnBrk="1" hangingPunct="1"/>
            <a:r>
              <a:rPr lang="en-US" sz="2000" dirty="0"/>
              <a:t>"Gridded" loss methods have separate parameter values and initial conditions for each grid cell.</a:t>
            </a:r>
          </a:p>
          <a:p>
            <a:pPr eaLnBrk="1" hangingPunct="1"/>
            <a:r>
              <a:rPr lang="en-US" sz="2000" dirty="0"/>
              <a:t>"Lumped" loss methods use the same properties at all cells.</a:t>
            </a:r>
          </a:p>
        </p:txBody>
      </p:sp>
      <p:sp>
        <p:nvSpPr>
          <p:cNvPr id="4" name="Slide Number Placeholder 3"/>
          <p:cNvSpPr>
            <a:spLocks noGrp="1"/>
          </p:cNvSpPr>
          <p:nvPr>
            <p:ph type="sldNum" sz="quarter" idx="17"/>
          </p:nvPr>
        </p:nvSpPr>
        <p:spPr/>
        <p:txBody>
          <a:bodyPr/>
          <a:lstStyle/>
          <a:p>
            <a:pPr>
              <a:defRPr/>
            </a:pPr>
            <a:fld id="{764E6CBC-CC34-4D2A-AB21-DF8FF613C755}" type="slidenum">
              <a:rPr lang="en-US" smtClean="0"/>
              <a:pPr>
                <a:defRPr/>
              </a:pPr>
              <a:t>24</a:t>
            </a:fld>
            <a:endParaRPr lang="en-US"/>
          </a:p>
        </p:txBody>
      </p:sp>
      <p:graphicFrame>
        <p:nvGraphicFramePr>
          <p:cNvPr id="5" name="Object 2"/>
          <p:cNvGraphicFramePr>
            <a:graphicFrameLocks noChangeAspect="1"/>
          </p:cNvGraphicFramePr>
          <p:nvPr>
            <p:extLst>
              <p:ext uri="{D42A27DB-BD31-4B8C-83A1-F6EECF244321}">
                <p14:modId xmlns:p14="http://schemas.microsoft.com/office/powerpoint/2010/main" val="4150179824"/>
              </p:ext>
            </p:extLst>
          </p:nvPr>
        </p:nvGraphicFramePr>
        <p:xfrm>
          <a:off x="4724402" y="2149996"/>
          <a:ext cx="3635375" cy="3005137"/>
        </p:xfrm>
        <a:graphic>
          <a:graphicData uri="http://schemas.openxmlformats.org/presentationml/2006/ole">
            <mc:AlternateContent xmlns:mc="http://schemas.openxmlformats.org/markup-compatibility/2006">
              <mc:Choice xmlns:v="urn:schemas-microsoft-com:vml" Requires="v">
                <p:oleObj name="Visio" r:id="rId3" imgW="3635167" imgH="3004434" progId="Visio.Drawing.11">
                  <p:embed/>
                </p:oleObj>
              </mc:Choice>
              <mc:Fallback>
                <p:oleObj name="Visio" r:id="rId3" imgW="3635167" imgH="3004434" progId="Visio.Drawing.11">
                  <p:embed/>
                  <p:pic>
                    <p:nvPicPr>
                      <p:cNvPr id="5"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2" y="2149996"/>
                        <a:ext cx="3635375" cy="3005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25521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 Differences</a:t>
            </a:r>
          </a:p>
        </p:txBody>
      </p:sp>
      <p:sp>
        <p:nvSpPr>
          <p:cNvPr id="3" name="Content Placeholder 2"/>
          <p:cNvSpPr>
            <a:spLocks noGrp="1"/>
          </p:cNvSpPr>
          <p:nvPr>
            <p:ph idx="1"/>
          </p:nvPr>
        </p:nvSpPr>
        <p:spPr/>
        <p:txBody>
          <a:bodyPr/>
          <a:lstStyle/>
          <a:p>
            <a:pPr eaLnBrk="1" hangingPunct="1"/>
            <a:r>
              <a:rPr lang="en-US" sz="2000" dirty="0"/>
              <a:t>Deficit constant method lumps soil and groundwater together.</a:t>
            </a:r>
          </a:p>
          <a:p>
            <a:pPr lvl="1" eaLnBrk="1" hangingPunct="1"/>
            <a:r>
              <a:rPr lang="en-US" sz="1600" dirty="0"/>
              <a:t>A larger water store is available for evapotranspiration and so it may be overestimated.</a:t>
            </a:r>
            <a:endParaRPr lang="en-US" sz="1800" dirty="0"/>
          </a:p>
          <a:p>
            <a:pPr eaLnBrk="1" hangingPunct="1"/>
            <a:r>
              <a:rPr lang="en-US" sz="2000" dirty="0"/>
              <a:t>Deficit constant method does not separate gravity and tension zones in the soil profile.</a:t>
            </a:r>
          </a:p>
          <a:p>
            <a:pPr lvl="1" eaLnBrk="1" hangingPunct="1"/>
            <a:r>
              <a:rPr lang="en-US" sz="1600" dirty="0"/>
              <a:t>Soil moisture is only removed by evapotranspiration.</a:t>
            </a:r>
          </a:p>
          <a:p>
            <a:pPr eaLnBrk="1" hangingPunct="1"/>
            <a:r>
              <a:rPr lang="en-US" sz="2000" dirty="0"/>
              <a:t>Soil moisture accounting method uses a reduction function for evapotranspiration.</a:t>
            </a:r>
          </a:p>
          <a:p>
            <a:pPr lvl="1" eaLnBrk="1" hangingPunct="1"/>
            <a:r>
              <a:rPr lang="en-US" sz="1600" dirty="0"/>
              <a:t>Evapotranspiration is better modeled in soils that regularly dry out.</a:t>
            </a:r>
          </a:p>
          <a:p>
            <a:pPr eaLnBrk="1" hangingPunct="1"/>
            <a:r>
              <a:rPr lang="en-US" sz="2000" dirty="0"/>
              <a:t>Layered Green </a:t>
            </a:r>
            <a:r>
              <a:rPr lang="en-US" sz="2000" dirty="0" err="1"/>
              <a:t>Ampt</a:t>
            </a:r>
            <a:r>
              <a:rPr lang="en-US" sz="2000" dirty="0"/>
              <a:t> is more physically based.</a:t>
            </a:r>
          </a:p>
          <a:p>
            <a:pPr lvl="1" eaLnBrk="1" hangingPunct="1"/>
            <a:r>
              <a:rPr lang="en-US" sz="1600" dirty="0"/>
              <a:t>Less parsimonious</a:t>
            </a:r>
          </a:p>
          <a:p>
            <a:pPr lvl="1" eaLnBrk="1" hangingPunct="1"/>
            <a:r>
              <a:rPr lang="en-US" sz="1600" dirty="0"/>
              <a:t>Infiltration is more clearly linked to the soil moisture content.</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25</a:t>
            </a:fld>
            <a:endParaRPr lang="en-US"/>
          </a:p>
        </p:txBody>
      </p:sp>
    </p:spTree>
    <p:extLst>
      <p:ext uri="{BB962C8B-B14F-4D97-AF65-F5344CB8AC3E}">
        <p14:creationId xmlns:p14="http://schemas.microsoft.com/office/powerpoint/2010/main" val="23779108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a:t>
            </a:r>
          </a:p>
        </p:txBody>
      </p:sp>
      <p:sp>
        <p:nvSpPr>
          <p:cNvPr id="3" name="Content Placeholder 2"/>
          <p:cNvSpPr>
            <a:spLocks noGrp="1"/>
          </p:cNvSpPr>
          <p:nvPr>
            <p:ph idx="1"/>
          </p:nvPr>
        </p:nvSpPr>
        <p:spPr/>
        <p:txBody>
          <a:bodyPr/>
          <a:lstStyle/>
          <a:p>
            <a:pPr marL="342900" indent="-342900" eaLnBrk="1" hangingPunct="1">
              <a:buFont typeface="Arial" panose="020B0604020202020204" pitchFamily="34" charset="0"/>
              <a:buChar char="•"/>
            </a:pPr>
            <a:r>
              <a:rPr lang="en-US" sz="2000" dirty="0"/>
              <a:t>Learned about the differences between event and continuous simulation.</a:t>
            </a:r>
          </a:p>
          <a:p>
            <a:pPr marL="342900" indent="-342900" eaLnBrk="1" hangingPunct="1">
              <a:buFont typeface="Arial" panose="020B0604020202020204" pitchFamily="34" charset="0"/>
              <a:buChar char="•"/>
            </a:pPr>
            <a:r>
              <a:rPr lang="en-US" sz="2000" dirty="0"/>
              <a:t>Learned about the structure of the soil moisture accounting loss rate method.</a:t>
            </a:r>
          </a:p>
          <a:p>
            <a:pPr marL="342900" indent="-342900" eaLnBrk="1" hangingPunct="1">
              <a:buFont typeface="Arial" panose="020B0604020202020204" pitchFamily="34" charset="0"/>
              <a:buChar char="•"/>
            </a:pPr>
            <a:r>
              <a:rPr lang="en-US" sz="2000" dirty="0"/>
              <a:t>Learned about the deficit constant loss rate method and how it is similar and differs from soil moisture accounting.</a:t>
            </a:r>
          </a:p>
          <a:p>
            <a:pPr marL="342900" indent="-342900" eaLnBrk="1" hangingPunct="1">
              <a:buFont typeface="Arial" panose="020B0604020202020204" pitchFamily="34" charset="0"/>
              <a:buChar char="•"/>
            </a:pPr>
            <a:r>
              <a:rPr lang="en-US" sz="2000" dirty="0"/>
              <a:t>Learned about the layered Green </a:t>
            </a:r>
            <a:r>
              <a:rPr lang="en-US" sz="2000" dirty="0" err="1"/>
              <a:t>Ampt</a:t>
            </a:r>
            <a:r>
              <a:rPr lang="en-US" sz="2000" dirty="0"/>
              <a:t> loss method and how it represents infiltration in a physically based way.</a:t>
            </a:r>
          </a:p>
          <a:p>
            <a:pPr marL="342900" indent="-342900" eaLnBrk="1" hangingPunct="1">
              <a:buFont typeface="Arial" panose="020B0604020202020204" pitchFamily="34" charset="0"/>
              <a:buChar char="•"/>
            </a:pPr>
            <a:endParaRPr lang="en-US" sz="2000" dirty="0"/>
          </a:p>
          <a:p>
            <a:pPr marL="342900" indent="-342900" eaLnBrk="1" hangingPunct="1">
              <a:buFont typeface="Arial" panose="020B0604020202020204" pitchFamily="34" charset="0"/>
              <a:buChar char="•"/>
            </a:pPr>
            <a:r>
              <a:rPr lang="en-US" sz="2000" dirty="0"/>
              <a:t>Technical Reference Manual is a great resource: </a:t>
            </a:r>
            <a:r>
              <a:rPr lang="en-US" sz="1600" dirty="0">
                <a:hlinkClick r:id="rId3"/>
              </a:rPr>
              <a:t>Available Loss Methods - HEC-HMS Technical Reference Manual - HEC Confluence (army.mil)</a:t>
            </a:r>
            <a:endParaRPr lang="en-US" sz="2000" dirty="0"/>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26</a:t>
            </a:fld>
            <a:endParaRPr lang="en-US"/>
          </a:p>
        </p:txBody>
      </p:sp>
    </p:spTree>
    <p:extLst>
      <p:ext uri="{BB962C8B-B14F-4D97-AF65-F5344CB8AC3E}">
        <p14:creationId xmlns:p14="http://schemas.microsoft.com/office/powerpoint/2010/main" val="4192402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Soil  Water Basics</a:t>
            </a:r>
          </a:p>
        </p:txBody>
      </p:sp>
      <p:sp>
        <p:nvSpPr>
          <p:cNvPr id="3" name="Content Placeholder 2"/>
          <p:cNvSpPr>
            <a:spLocks noGrp="1"/>
          </p:cNvSpPr>
          <p:nvPr>
            <p:ph sz="quarter" idx="15"/>
          </p:nvPr>
        </p:nvSpPr>
        <p:spPr>
          <a:xfrm>
            <a:off x="304800" y="1225550"/>
            <a:ext cx="4267200" cy="4718050"/>
          </a:xfrm>
        </p:spPr>
        <p:txBody>
          <a:bodyPr/>
          <a:lstStyle/>
          <a:p>
            <a:pPr eaLnBrk="1" hangingPunct="1">
              <a:lnSpc>
                <a:spcPct val="90000"/>
              </a:lnSpc>
              <a:buFont typeface="Arial" panose="020B0604020202020204" pitchFamily="34" charset="0"/>
              <a:buChar char="•"/>
            </a:pPr>
            <a:r>
              <a:rPr lang="en-US" sz="2000" dirty="0"/>
              <a:t>Soil is a porous media with solids and voids, containing air or water.</a:t>
            </a:r>
          </a:p>
          <a:p>
            <a:pPr eaLnBrk="1" hangingPunct="1">
              <a:lnSpc>
                <a:spcPct val="90000"/>
              </a:lnSpc>
              <a:buFont typeface="Arial" panose="020B0604020202020204" pitchFamily="34" charset="0"/>
              <a:buChar char="•"/>
            </a:pPr>
            <a:r>
              <a:rPr lang="en-US" sz="2000" dirty="0"/>
              <a:t>Richard's Equation – Water moves through an unsaturated soil chiefly due to matric forces.</a:t>
            </a:r>
          </a:p>
          <a:p>
            <a:pPr eaLnBrk="1" hangingPunct="1">
              <a:lnSpc>
                <a:spcPct val="90000"/>
              </a:lnSpc>
              <a:buFont typeface="Arial" panose="020B0604020202020204" pitchFamily="34" charset="0"/>
              <a:buChar char="•"/>
            </a:pPr>
            <a:r>
              <a:rPr lang="en-US" sz="2000" dirty="0"/>
              <a:t>Darcy's Law – Water moves through a saturated soil chiefly due to hydrostatic forces.</a:t>
            </a:r>
          </a:p>
          <a:p>
            <a:pPr eaLnBrk="1" hangingPunct="1">
              <a:lnSpc>
                <a:spcPct val="90000"/>
              </a:lnSpc>
              <a:buFont typeface="Arial" panose="020B0604020202020204" pitchFamily="34" charset="0"/>
              <a:buChar char="•"/>
            </a:pPr>
            <a:r>
              <a:rPr lang="en-US" sz="2000" dirty="0"/>
              <a:t>Hydrophobic compounds in the soil particles may affect water movement.</a:t>
            </a:r>
          </a:p>
          <a:p>
            <a:pPr eaLnBrk="1" hangingPunct="1">
              <a:lnSpc>
                <a:spcPct val="90000"/>
              </a:lnSpc>
              <a:buFont typeface="Arial" panose="020B0604020202020204" pitchFamily="34" charset="0"/>
              <a:buChar char="•"/>
            </a:pPr>
            <a:r>
              <a:rPr lang="en-US" sz="2000" dirty="0"/>
              <a:t>In general, soil properties are highly heterogeneous.</a:t>
            </a:r>
          </a:p>
        </p:txBody>
      </p:sp>
      <p:sp>
        <p:nvSpPr>
          <p:cNvPr id="4" name="Slide Number Placeholder 3"/>
          <p:cNvSpPr>
            <a:spLocks noGrp="1"/>
          </p:cNvSpPr>
          <p:nvPr>
            <p:ph type="sldNum" sz="quarter" idx="17"/>
          </p:nvPr>
        </p:nvSpPr>
        <p:spPr/>
        <p:txBody>
          <a:bodyPr/>
          <a:lstStyle/>
          <a:p>
            <a:pPr>
              <a:defRPr/>
            </a:pPr>
            <a:fld id="{764E6CBC-CC34-4D2A-AB21-DF8FF613C755}" type="slidenum">
              <a:rPr lang="en-US" smtClean="0"/>
              <a:pPr>
                <a:defRPr/>
              </a:pPr>
              <a:t>3</a:t>
            </a:fld>
            <a:endParaRPr lang="en-US"/>
          </a:p>
        </p:txBody>
      </p:sp>
      <p:pic>
        <p:nvPicPr>
          <p:cNvPr id="5" name="Picture 4" descr="untitled"/>
          <p:cNvPicPr>
            <a:picLocks noChangeAspect="1" noChangeArrowheads="1"/>
          </p:cNvPicPr>
          <p:nvPr/>
        </p:nvPicPr>
        <p:blipFill>
          <a:blip r:embed="rId3" cstate="print"/>
          <a:srcRect/>
          <a:stretch>
            <a:fillRect/>
          </a:stretch>
        </p:blipFill>
        <p:spPr bwMode="auto">
          <a:xfrm>
            <a:off x="5024509" y="1981200"/>
            <a:ext cx="3209781" cy="2590800"/>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1737389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Continuous versus Event</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4</a:t>
            </a:fld>
            <a:endParaRPr lang="en-US"/>
          </a:p>
        </p:txBody>
      </p:sp>
      <p:pic>
        <p:nvPicPr>
          <p:cNvPr id="3" name="Picture 2">
            <a:extLst>
              <a:ext uri="{FF2B5EF4-FFF2-40B4-BE49-F238E27FC236}">
                <a16:creationId xmlns:a16="http://schemas.microsoft.com/office/drawing/2014/main" id="{C5A4131C-9B20-096B-3C93-5EB55DCB8F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1" r="1" b="-2"/>
          <a:stretch/>
        </p:blipFill>
        <p:spPr bwMode="auto">
          <a:xfrm>
            <a:off x="916826" y="1371600"/>
            <a:ext cx="7466729" cy="4541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641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48062-FE9B-1FB7-A9C2-C6905CA3FD0B}"/>
              </a:ext>
            </a:extLst>
          </p:cNvPr>
          <p:cNvSpPr>
            <a:spLocks noGrp="1"/>
          </p:cNvSpPr>
          <p:nvPr>
            <p:ph type="title"/>
          </p:nvPr>
        </p:nvSpPr>
        <p:spPr/>
        <p:txBody>
          <a:bodyPr/>
          <a:lstStyle/>
          <a:p>
            <a:r>
              <a:rPr lang="en-US" dirty="0"/>
              <a:t>Available Loss methods</a:t>
            </a:r>
          </a:p>
        </p:txBody>
      </p:sp>
      <p:sp>
        <p:nvSpPr>
          <p:cNvPr id="4" name="Slide Number Placeholder 3">
            <a:extLst>
              <a:ext uri="{FF2B5EF4-FFF2-40B4-BE49-F238E27FC236}">
                <a16:creationId xmlns:a16="http://schemas.microsoft.com/office/drawing/2014/main" id="{6BDBF960-1138-BD07-99FA-25164C90EA58}"/>
              </a:ext>
            </a:extLst>
          </p:cNvPr>
          <p:cNvSpPr>
            <a:spLocks noGrp="1"/>
          </p:cNvSpPr>
          <p:nvPr>
            <p:ph type="sldNum"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9A257827-C34C-4251-B995-96C9C233CCC8}" type="slidenum">
              <a:rPr kumimoji="0" lang="en-US" sz="1200" b="0" i="0" u="none" strike="noStrike" kern="1200" cap="none" spc="0" normalizeH="0" baseline="0" noProof="0" smtClean="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graphicFrame>
        <p:nvGraphicFramePr>
          <p:cNvPr id="6" name="Table 5">
            <a:extLst>
              <a:ext uri="{FF2B5EF4-FFF2-40B4-BE49-F238E27FC236}">
                <a16:creationId xmlns:a16="http://schemas.microsoft.com/office/drawing/2014/main" id="{C61070BF-5785-8C00-1CCA-E3BE05A6E526}"/>
              </a:ext>
            </a:extLst>
          </p:cNvPr>
          <p:cNvGraphicFramePr>
            <a:graphicFrameLocks noGrp="1"/>
          </p:cNvGraphicFramePr>
          <p:nvPr>
            <p:extLst>
              <p:ext uri="{D42A27DB-BD31-4B8C-83A1-F6EECF244321}">
                <p14:modId xmlns:p14="http://schemas.microsoft.com/office/powerpoint/2010/main" val="3533424440"/>
              </p:ext>
            </p:extLst>
          </p:nvPr>
        </p:nvGraphicFramePr>
        <p:xfrm>
          <a:off x="1524000" y="1219200"/>
          <a:ext cx="5728488" cy="5156528"/>
        </p:xfrm>
        <a:graphic>
          <a:graphicData uri="http://schemas.openxmlformats.org/drawingml/2006/table">
            <a:tbl>
              <a:tblPr>
                <a:tableStyleId>{775DCB02-9BB8-47FD-8907-85C794F793BA}</a:tableStyleId>
              </a:tblPr>
              <a:tblGrid>
                <a:gridCol w="1909496">
                  <a:extLst>
                    <a:ext uri="{9D8B030D-6E8A-4147-A177-3AD203B41FA5}">
                      <a16:colId xmlns:a16="http://schemas.microsoft.com/office/drawing/2014/main" val="1024933642"/>
                    </a:ext>
                  </a:extLst>
                </a:gridCol>
                <a:gridCol w="1909496">
                  <a:extLst>
                    <a:ext uri="{9D8B030D-6E8A-4147-A177-3AD203B41FA5}">
                      <a16:colId xmlns:a16="http://schemas.microsoft.com/office/drawing/2014/main" val="197545982"/>
                    </a:ext>
                  </a:extLst>
                </a:gridCol>
                <a:gridCol w="1909496">
                  <a:extLst>
                    <a:ext uri="{9D8B030D-6E8A-4147-A177-3AD203B41FA5}">
                      <a16:colId xmlns:a16="http://schemas.microsoft.com/office/drawing/2014/main" val="179374328"/>
                    </a:ext>
                  </a:extLst>
                </a:gridCol>
              </a:tblGrid>
              <a:tr h="177827">
                <a:tc>
                  <a:txBody>
                    <a:bodyPr/>
                    <a:lstStyle/>
                    <a:p>
                      <a:r>
                        <a:rPr lang="en-US" sz="1050"/>
                        <a:t>Loss Method</a:t>
                      </a:r>
                    </a:p>
                  </a:txBody>
                  <a:tcPr marL="28204" marR="28204" marT="14102" marB="14102" anchor="ctr"/>
                </a:tc>
                <a:tc>
                  <a:txBody>
                    <a:bodyPr/>
                    <a:lstStyle/>
                    <a:p>
                      <a:pPr algn="ctr"/>
                      <a:r>
                        <a:rPr lang="en-US" sz="1050">
                          <a:effectLst/>
                        </a:rPr>
                        <a:t>Event</a:t>
                      </a:r>
                    </a:p>
                  </a:txBody>
                  <a:tcPr marL="28204" marR="28204" marT="14102" marB="14102" anchor="ctr"/>
                </a:tc>
                <a:tc>
                  <a:txBody>
                    <a:bodyPr/>
                    <a:lstStyle/>
                    <a:p>
                      <a:pPr algn="ctr"/>
                      <a:r>
                        <a:rPr lang="en-US" sz="1050">
                          <a:effectLst/>
                        </a:rPr>
                        <a:t>Continuous</a:t>
                      </a:r>
                    </a:p>
                  </a:txBody>
                  <a:tcPr marL="28204" marR="28204" marT="14102" marB="14102" anchor="ctr"/>
                </a:tc>
                <a:extLst>
                  <a:ext uri="{0D108BD9-81ED-4DB2-BD59-A6C34878D82A}">
                    <a16:rowId xmlns:a16="http://schemas.microsoft.com/office/drawing/2014/main" val="99473659"/>
                  </a:ext>
                </a:extLst>
              </a:tr>
              <a:tr h="331894">
                <a:tc>
                  <a:txBody>
                    <a:bodyPr/>
                    <a:lstStyle/>
                    <a:p>
                      <a:r>
                        <a:rPr lang="en-US" sz="1050"/>
                        <a:t>Deficit and constant</a:t>
                      </a:r>
                    </a:p>
                  </a:txBody>
                  <a:tcPr marL="28204" marR="28204" marT="14102" marB="14102" anchor="ctr"/>
                </a:tc>
                <a:tc>
                  <a:txBody>
                    <a:bodyPr/>
                    <a:lstStyle/>
                    <a:p>
                      <a:pPr algn="ctr"/>
                      <a:br>
                        <a:rPr lang="en-US" sz="1050" dirty="0">
                          <a:effectLst/>
                        </a:rPr>
                      </a:br>
                      <a:endParaRPr lang="en-US" sz="1050" dirty="0">
                        <a:effectLst/>
                      </a:endParaRPr>
                    </a:p>
                  </a:txBody>
                  <a:tcPr marL="28204" marR="28204" marT="14102" marB="14102" anchor="ctr"/>
                </a:tc>
                <a:tc>
                  <a:txBody>
                    <a:bodyPr/>
                    <a:lstStyle/>
                    <a:p>
                      <a:pPr algn="ctr"/>
                      <a:r>
                        <a:rPr lang="en-US" sz="1050">
                          <a:effectLst/>
                        </a:rPr>
                        <a:t>Yes</a:t>
                      </a:r>
                    </a:p>
                  </a:txBody>
                  <a:tcPr marL="28204" marR="28204" marT="14102" marB="14102" anchor="ctr"/>
                </a:tc>
                <a:extLst>
                  <a:ext uri="{0D108BD9-81ED-4DB2-BD59-A6C34878D82A}">
                    <a16:rowId xmlns:a16="http://schemas.microsoft.com/office/drawing/2014/main" val="2981278776"/>
                  </a:ext>
                </a:extLst>
              </a:tr>
              <a:tr h="179517">
                <a:tc>
                  <a:txBody>
                    <a:bodyPr/>
                    <a:lstStyle/>
                    <a:p>
                      <a:r>
                        <a:rPr lang="en-US" sz="1050"/>
                        <a:t>Exponential</a:t>
                      </a:r>
                    </a:p>
                  </a:txBody>
                  <a:tcPr marL="28204" marR="28204" marT="14102" marB="14102" anchor="ctr"/>
                </a:tc>
                <a:tc>
                  <a:txBody>
                    <a:bodyPr/>
                    <a:lstStyle/>
                    <a:p>
                      <a:pPr algn="ctr"/>
                      <a:r>
                        <a:rPr lang="en-US" sz="1050">
                          <a:effectLst/>
                        </a:rPr>
                        <a:t>Yes</a:t>
                      </a:r>
                    </a:p>
                  </a:txBody>
                  <a:tcPr marL="28204" marR="28204" marT="14102" marB="14102" anchor="ctr"/>
                </a:tc>
                <a:tc>
                  <a:txBody>
                    <a:bodyPr/>
                    <a:lstStyle/>
                    <a:p>
                      <a:pPr algn="ctr"/>
                      <a:br>
                        <a:rPr lang="en-US" sz="1050">
                          <a:effectLst/>
                        </a:rPr>
                      </a:br>
                      <a:endParaRPr lang="en-US" sz="1050">
                        <a:effectLst/>
                      </a:endParaRPr>
                    </a:p>
                  </a:txBody>
                  <a:tcPr marL="28204" marR="28204" marT="14102" marB="14102" anchor="ctr"/>
                </a:tc>
                <a:extLst>
                  <a:ext uri="{0D108BD9-81ED-4DB2-BD59-A6C34878D82A}">
                    <a16:rowId xmlns:a16="http://schemas.microsoft.com/office/drawing/2014/main" val="1685523267"/>
                  </a:ext>
                </a:extLst>
              </a:tr>
              <a:tr h="254861">
                <a:tc>
                  <a:txBody>
                    <a:bodyPr/>
                    <a:lstStyle/>
                    <a:p>
                      <a:r>
                        <a:rPr lang="en-US" sz="1050"/>
                        <a:t>Green and Ampt</a:t>
                      </a:r>
                    </a:p>
                  </a:txBody>
                  <a:tcPr marL="28204" marR="28204" marT="14102" marB="14102" anchor="ctr"/>
                </a:tc>
                <a:tc>
                  <a:txBody>
                    <a:bodyPr/>
                    <a:lstStyle/>
                    <a:p>
                      <a:pPr algn="ctr"/>
                      <a:r>
                        <a:rPr lang="en-US" sz="1050">
                          <a:effectLst/>
                        </a:rPr>
                        <a:t>Yes</a:t>
                      </a:r>
                    </a:p>
                  </a:txBody>
                  <a:tcPr marL="28204" marR="28204" marT="14102" marB="14102" anchor="ctr"/>
                </a:tc>
                <a:tc>
                  <a:txBody>
                    <a:bodyPr/>
                    <a:lstStyle/>
                    <a:p>
                      <a:pPr algn="ctr"/>
                      <a:br>
                        <a:rPr lang="en-US" sz="1050">
                          <a:effectLst/>
                        </a:rPr>
                      </a:br>
                      <a:endParaRPr lang="en-US" sz="1050">
                        <a:effectLst/>
                      </a:endParaRPr>
                    </a:p>
                  </a:txBody>
                  <a:tcPr marL="28204" marR="28204" marT="14102" marB="14102" anchor="ctr"/>
                </a:tc>
                <a:extLst>
                  <a:ext uri="{0D108BD9-81ED-4DB2-BD59-A6C34878D82A}">
                    <a16:rowId xmlns:a16="http://schemas.microsoft.com/office/drawing/2014/main" val="650787280"/>
                  </a:ext>
                </a:extLst>
              </a:tr>
              <a:tr h="408927">
                <a:tc>
                  <a:txBody>
                    <a:bodyPr/>
                    <a:lstStyle/>
                    <a:p>
                      <a:r>
                        <a:rPr lang="en-US" sz="1050"/>
                        <a:t>Gridded deficit and constant</a:t>
                      </a:r>
                    </a:p>
                  </a:txBody>
                  <a:tcPr marL="28204" marR="28204" marT="14102" marB="14102" anchor="ctr"/>
                </a:tc>
                <a:tc>
                  <a:txBody>
                    <a:bodyPr/>
                    <a:lstStyle/>
                    <a:p>
                      <a:pPr algn="ctr"/>
                      <a:br>
                        <a:rPr lang="en-US" sz="1050">
                          <a:effectLst/>
                        </a:rPr>
                      </a:br>
                      <a:endParaRPr lang="en-US" sz="1050">
                        <a:effectLst/>
                      </a:endParaRPr>
                    </a:p>
                  </a:txBody>
                  <a:tcPr marL="28204" marR="28204" marT="14102" marB="14102" anchor="ctr"/>
                </a:tc>
                <a:tc>
                  <a:txBody>
                    <a:bodyPr/>
                    <a:lstStyle/>
                    <a:p>
                      <a:pPr algn="ctr"/>
                      <a:r>
                        <a:rPr lang="en-US" sz="1050">
                          <a:effectLst/>
                        </a:rPr>
                        <a:t>Yes</a:t>
                      </a:r>
                    </a:p>
                  </a:txBody>
                  <a:tcPr marL="28204" marR="28204" marT="14102" marB="14102" anchor="ctr"/>
                </a:tc>
                <a:extLst>
                  <a:ext uri="{0D108BD9-81ED-4DB2-BD59-A6C34878D82A}">
                    <a16:rowId xmlns:a16="http://schemas.microsoft.com/office/drawing/2014/main" val="3809664139"/>
                  </a:ext>
                </a:extLst>
              </a:tr>
              <a:tr h="408927">
                <a:tc>
                  <a:txBody>
                    <a:bodyPr/>
                    <a:lstStyle/>
                    <a:p>
                      <a:r>
                        <a:rPr lang="en-US" sz="1050"/>
                        <a:t>Gridded Green and Ampt</a:t>
                      </a:r>
                    </a:p>
                  </a:txBody>
                  <a:tcPr marL="28204" marR="28204" marT="14102" marB="14102" anchor="ctr"/>
                </a:tc>
                <a:tc>
                  <a:txBody>
                    <a:bodyPr/>
                    <a:lstStyle/>
                    <a:p>
                      <a:pPr algn="ctr"/>
                      <a:r>
                        <a:rPr lang="en-US" sz="1050">
                          <a:effectLst/>
                        </a:rPr>
                        <a:t>Yes</a:t>
                      </a:r>
                    </a:p>
                  </a:txBody>
                  <a:tcPr marL="28204" marR="28204" marT="14102" marB="14102" anchor="ctr"/>
                </a:tc>
                <a:tc>
                  <a:txBody>
                    <a:bodyPr/>
                    <a:lstStyle/>
                    <a:p>
                      <a:pPr algn="ctr"/>
                      <a:br>
                        <a:rPr lang="en-US" sz="1050">
                          <a:effectLst/>
                        </a:rPr>
                      </a:br>
                      <a:endParaRPr lang="en-US" sz="1050">
                        <a:effectLst/>
                      </a:endParaRPr>
                    </a:p>
                  </a:txBody>
                  <a:tcPr marL="28204" marR="28204" marT="14102" marB="14102" anchor="ctr"/>
                </a:tc>
                <a:extLst>
                  <a:ext uri="{0D108BD9-81ED-4DB2-BD59-A6C34878D82A}">
                    <a16:rowId xmlns:a16="http://schemas.microsoft.com/office/drawing/2014/main" val="644223538"/>
                  </a:ext>
                </a:extLst>
              </a:tr>
              <a:tr h="331894">
                <a:tc>
                  <a:txBody>
                    <a:bodyPr/>
                    <a:lstStyle/>
                    <a:p>
                      <a:r>
                        <a:rPr lang="en-US" sz="1050"/>
                        <a:t>Gridded SCS curve number</a:t>
                      </a:r>
                    </a:p>
                  </a:txBody>
                  <a:tcPr marL="28204" marR="28204" marT="14102" marB="14102" anchor="ctr"/>
                </a:tc>
                <a:tc>
                  <a:txBody>
                    <a:bodyPr/>
                    <a:lstStyle/>
                    <a:p>
                      <a:pPr algn="ctr"/>
                      <a:r>
                        <a:rPr lang="en-US" sz="1050">
                          <a:effectLst/>
                        </a:rPr>
                        <a:t>Yes</a:t>
                      </a:r>
                    </a:p>
                  </a:txBody>
                  <a:tcPr marL="28204" marR="28204" marT="14102" marB="14102" anchor="ctr"/>
                </a:tc>
                <a:tc>
                  <a:txBody>
                    <a:bodyPr/>
                    <a:lstStyle/>
                    <a:p>
                      <a:pPr algn="ctr"/>
                      <a:br>
                        <a:rPr lang="en-US" sz="1050">
                          <a:effectLst/>
                        </a:rPr>
                      </a:br>
                      <a:endParaRPr lang="en-US" sz="1050">
                        <a:effectLst/>
                      </a:endParaRPr>
                    </a:p>
                  </a:txBody>
                  <a:tcPr marL="28204" marR="28204" marT="14102" marB="14102" anchor="ctr"/>
                </a:tc>
                <a:extLst>
                  <a:ext uri="{0D108BD9-81ED-4DB2-BD59-A6C34878D82A}">
                    <a16:rowId xmlns:a16="http://schemas.microsoft.com/office/drawing/2014/main" val="2868893142"/>
                  </a:ext>
                </a:extLst>
              </a:tr>
              <a:tr h="485961">
                <a:tc>
                  <a:txBody>
                    <a:bodyPr/>
                    <a:lstStyle/>
                    <a:p>
                      <a:r>
                        <a:rPr lang="en-US" sz="1050"/>
                        <a:t>Gridded soil moisture accounting</a:t>
                      </a:r>
                    </a:p>
                  </a:txBody>
                  <a:tcPr marL="28204" marR="28204" marT="14102" marB="14102" anchor="ctr"/>
                </a:tc>
                <a:tc>
                  <a:txBody>
                    <a:bodyPr/>
                    <a:lstStyle/>
                    <a:p>
                      <a:pPr algn="ctr"/>
                      <a:br>
                        <a:rPr lang="en-US" sz="1050">
                          <a:effectLst/>
                        </a:rPr>
                      </a:br>
                      <a:endParaRPr lang="en-US" sz="1050">
                        <a:effectLst/>
                      </a:endParaRPr>
                    </a:p>
                  </a:txBody>
                  <a:tcPr marL="28204" marR="28204" marT="14102" marB="14102" anchor="ctr"/>
                </a:tc>
                <a:tc>
                  <a:txBody>
                    <a:bodyPr/>
                    <a:lstStyle/>
                    <a:p>
                      <a:pPr algn="ctr"/>
                      <a:r>
                        <a:rPr lang="en-US" sz="1050">
                          <a:effectLst/>
                        </a:rPr>
                        <a:t>Yes</a:t>
                      </a:r>
                    </a:p>
                  </a:txBody>
                  <a:tcPr marL="28204" marR="28204" marT="14102" marB="14102" anchor="ctr"/>
                </a:tc>
                <a:extLst>
                  <a:ext uri="{0D108BD9-81ED-4DB2-BD59-A6C34878D82A}">
                    <a16:rowId xmlns:a16="http://schemas.microsoft.com/office/drawing/2014/main" val="1242906822"/>
                  </a:ext>
                </a:extLst>
              </a:tr>
              <a:tr h="331894">
                <a:tc>
                  <a:txBody>
                    <a:bodyPr/>
                    <a:lstStyle/>
                    <a:p>
                      <a:r>
                        <a:rPr lang="en-US" sz="1050"/>
                        <a:t>Initial and constant</a:t>
                      </a:r>
                    </a:p>
                  </a:txBody>
                  <a:tcPr marL="28204" marR="28204" marT="14102" marB="14102" anchor="ctr"/>
                </a:tc>
                <a:tc>
                  <a:txBody>
                    <a:bodyPr/>
                    <a:lstStyle/>
                    <a:p>
                      <a:pPr algn="ctr"/>
                      <a:r>
                        <a:rPr lang="en-US" sz="1050">
                          <a:effectLst/>
                        </a:rPr>
                        <a:t>Yes</a:t>
                      </a:r>
                    </a:p>
                  </a:txBody>
                  <a:tcPr marL="28204" marR="28204" marT="14102" marB="14102" anchor="ctr"/>
                </a:tc>
                <a:tc>
                  <a:txBody>
                    <a:bodyPr/>
                    <a:lstStyle/>
                    <a:p>
                      <a:pPr algn="ctr"/>
                      <a:br>
                        <a:rPr lang="en-US" sz="1050">
                          <a:effectLst/>
                        </a:rPr>
                      </a:br>
                      <a:endParaRPr lang="en-US" sz="1050">
                        <a:effectLst/>
                      </a:endParaRPr>
                    </a:p>
                  </a:txBody>
                  <a:tcPr marL="28204" marR="28204" marT="14102" marB="14102" anchor="ctr"/>
                </a:tc>
                <a:extLst>
                  <a:ext uri="{0D108BD9-81ED-4DB2-BD59-A6C34878D82A}">
                    <a16:rowId xmlns:a16="http://schemas.microsoft.com/office/drawing/2014/main" val="3836603349"/>
                  </a:ext>
                </a:extLst>
              </a:tr>
              <a:tr h="408927">
                <a:tc>
                  <a:txBody>
                    <a:bodyPr/>
                    <a:lstStyle/>
                    <a:p>
                      <a:r>
                        <a:rPr lang="en-US" sz="1050"/>
                        <a:t>Layered Green and Ampt</a:t>
                      </a:r>
                    </a:p>
                  </a:txBody>
                  <a:tcPr marL="28204" marR="28204" marT="14102" marB="14102" anchor="ctr"/>
                </a:tc>
                <a:tc>
                  <a:txBody>
                    <a:bodyPr/>
                    <a:lstStyle/>
                    <a:p>
                      <a:pPr algn="ctr"/>
                      <a:br>
                        <a:rPr lang="en-US" sz="1050">
                          <a:effectLst/>
                        </a:rPr>
                      </a:br>
                      <a:endParaRPr lang="en-US" sz="1050">
                        <a:effectLst/>
                      </a:endParaRPr>
                    </a:p>
                  </a:txBody>
                  <a:tcPr marL="28204" marR="28204" marT="14102" marB="14102" anchor="ctr"/>
                </a:tc>
                <a:tc>
                  <a:txBody>
                    <a:bodyPr/>
                    <a:lstStyle/>
                    <a:p>
                      <a:pPr algn="ctr"/>
                      <a:r>
                        <a:rPr lang="en-US" sz="1050">
                          <a:effectLst/>
                        </a:rPr>
                        <a:t>Yes</a:t>
                      </a:r>
                    </a:p>
                  </a:txBody>
                  <a:tcPr marL="28204" marR="28204" marT="14102" marB="14102" anchor="ctr"/>
                </a:tc>
                <a:extLst>
                  <a:ext uri="{0D108BD9-81ED-4DB2-BD59-A6C34878D82A}">
                    <a16:rowId xmlns:a16="http://schemas.microsoft.com/office/drawing/2014/main" val="2385100710"/>
                  </a:ext>
                </a:extLst>
              </a:tr>
              <a:tr h="408927">
                <a:tc>
                  <a:txBody>
                    <a:bodyPr/>
                    <a:lstStyle/>
                    <a:p>
                      <a:r>
                        <a:rPr lang="en-US" sz="1050"/>
                        <a:t>Linear Deficit and Constant</a:t>
                      </a:r>
                    </a:p>
                  </a:txBody>
                  <a:tcPr marL="28204" marR="28204" marT="14102" marB="14102" anchor="ctr"/>
                </a:tc>
                <a:tc>
                  <a:txBody>
                    <a:bodyPr/>
                    <a:lstStyle/>
                    <a:p>
                      <a:pPr algn="ctr"/>
                      <a:r>
                        <a:rPr lang="en-US" sz="1050">
                          <a:effectLst/>
                        </a:rPr>
                        <a:t>Yes</a:t>
                      </a:r>
                    </a:p>
                  </a:txBody>
                  <a:tcPr marL="28204" marR="28204" marT="14102" marB="14102" anchor="ctr"/>
                </a:tc>
                <a:tc>
                  <a:txBody>
                    <a:bodyPr/>
                    <a:lstStyle/>
                    <a:p>
                      <a:pPr algn="ctr"/>
                      <a:r>
                        <a:rPr lang="en-US" sz="1050">
                          <a:effectLst/>
                        </a:rPr>
                        <a:t>Yes</a:t>
                      </a:r>
                    </a:p>
                  </a:txBody>
                  <a:tcPr marL="28204" marR="28204" marT="14102" marB="14102" anchor="ctr"/>
                </a:tc>
                <a:extLst>
                  <a:ext uri="{0D108BD9-81ED-4DB2-BD59-A6C34878D82A}">
                    <a16:rowId xmlns:a16="http://schemas.microsoft.com/office/drawing/2014/main" val="4252096280"/>
                  </a:ext>
                </a:extLst>
              </a:tr>
              <a:tr h="254861">
                <a:tc>
                  <a:txBody>
                    <a:bodyPr/>
                    <a:lstStyle/>
                    <a:p>
                      <a:r>
                        <a:rPr lang="en-US" sz="1050"/>
                        <a:t>SCS curve number</a:t>
                      </a:r>
                    </a:p>
                  </a:txBody>
                  <a:tcPr marL="28204" marR="28204" marT="14102" marB="14102" anchor="ctr"/>
                </a:tc>
                <a:tc>
                  <a:txBody>
                    <a:bodyPr/>
                    <a:lstStyle/>
                    <a:p>
                      <a:pPr algn="ctr"/>
                      <a:r>
                        <a:rPr lang="en-US" sz="1050">
                          <a:effectLst/>
                        </a:rPr>
                        <a:t>Yes</a:t>
                      </a:r>
                    </a:p>
                  </a:txBody>
                  <a:tcPr marL="28204" marR="28204" marT="14102" marB="14102" anchor="ctr"/>
                </a:tc>
                <a:tc>
                  <a:txBody>
                    <a:bodyPr/>
                    <a:lstStyle/>
                    <a:p>
                      <a:pPr algn="ctr"/>
                      <a:br>
                        <a:rPr lang="en-US" sz="1050">
                          <a:effectLst/>
                        </a:rPr>
                      </a:br>
                      <a:endParaRPr lang="en-US" sz="1050">
                        <a:effectLst/>
                      </a:endParaRPr>
                    </a:p>
                  </a:txBody>
                  <a:tcPr marL="28204" marR="28204" marT="14102" marB="14102" anchor="ctr"/>
                </a:tc>
                <a:extLst>
                  <a:ext uri="{0D108BD9-81ED-4DB2-BD59-A6C34878D82A}">
                    <a16:rowId xmlns:a16="http://schemas.microsoft.com/office/drawing/2014/main" val="3400380808"/>
                  </a:ext>
                </a:extLst>
              </a:tr>
              <a:tr h="254861">
                <a:tc>
                  <a:txBody>
                    <a:bodyPr/>
                    <a:lstStyle/>
                    <a:p>
                      <a:r>
                        <a:rPr lang="en-US" sz="1050"/>
                        <a:t>Smith Parlange</a:t>
                      </a:r>
                    </a:p>
                  </a:txBody>
                  <a:tcPr marL="28204" marR="28204" marT="14102" marB="14102" anchor="ctr"/>
                </a:tc>
                <a:tc>
                  <a:txBody>
                    <a:bodyPr/>
                    <a:lstStyle/>
                    <a:p>
                      <a:pPr algn="ctr"/>
                      <a:r>
                        <a:rPr lang="en-US" sz="1050">
                          <a:effectLst/>
                        </a:rPr>
                        <a:t>Yes</a:t>
                      </a:r>
                    </a:p>
                  </a:txBody>
                  <a:tcPr marL="28204" marR="28204" marT="14102" marB="14102" anchor="ctr"/>
                </a:tc>
                <a:tc>
                  <a:txBody>
                    <a:bodyPr/>
                    <a:lstStyle/>
                    <a:p>
                      <a:pPr algn="ctr"/>
                      <a:br>
                        <a:rPr lang="en-US" sz="1050">
                          <a:effectLst/>
                        </a:rPr>
                      </a:br>
                      <a:endParaRPr lang="en-US" sz="1050">
                        <a:effectLst/>
                      </a:endParaRPr>
                    </a:p>
                  </a:txBody>
                  <a:tcPr marL="28204" marR="28204" marT="14102" marB="14102" anchor="ctr"/>
                </a:tc>
                <a:extLst>
                  <a:ext uri="{0D108BD9-81ED-4DB2-BD59-A6C34878D82A}">
                    <a16:rowId xmlns:a16="http://schemas.microsoft.com/office/drawing/2014/main" val="1462058372"/>
                  </a:ext>
                </a:extLst>
              </a:tr>
              <a:tr h="408927">
                <a:tc>
                  <a:txBody>
                    <a:bodyPr/>
                    <a:lstStyle/>
                    <a:p>
                      <a:r>
                        <a:rPr lang="en-US" sz="1050"/>
                        <a:t>Soil moisture accounting</a:t>
                      </a:r>
                    </a:p>
                  </a:txBody>
                  <a:tcPr marL="28204" marR="28204" marT="14102" marB="14102" anchor="ctr"/>
                </a:tc>
                <a:tc>
                  <a:txBody>
                    <a:bodyPr/>
                    <a:lstStyle/>
                    <a:p>
                      <a:pPr algn="ctr"/>
                      <a:br>
                        <a:rPr lang="en-US" sz="1050">
                          <a:effectLst/>
                        </a:rPr>
                      </a:br>
                      <a:endParaRPr lang="en-US" sz="1050">
                        <a:effectLst/>
                      </a:endParaRPr>
                    </a:p>
                  </a:txBody>
                  <a:tcPr marL="28204" marR="28204" marT="14102" marB="14102" anchor="ctr"/>
                </a:tc>
                <a:tc>
                  <a:txBody>
                    <a:bodyPr/>
                    <a:lstStyle/>
                    <a:p>
                      <a:pPr algn="ctr"/>
                      <a:r>
                        <a:rPr lang="en-US" sz="1050" dirty="0">
                          <a:effectLst/>
                        </a:rPr>
                        <a:t>Yes</a:t>
                      </a:r>
                    </a:p>
                  </a:txBody>
                  <a:tcPr marL="28204" marR="28204" marT="14102" marB="14102" anchor="ctr"/>
                </a:tc>
                <a:extLst>
                  <a:ext uri="{0D108BD9-81ED-4DB2-BD59-A6C34878D82A}">
                    <a16:rowId xmlns:a16="http://schemas.microsoft.com/office/drawing/2014/main" val="3404427564"/>
                  </a:ext>
                </a:extLst>
              </a:tr>
            </a:tbl>
          </a:graphicData>
        </a:graphic>
      </p:graphicFrame>
    </p:spTree>
    <p:extLst>
      <p:ext uri="{BB962C8B-B14F-4D97-AF65-F5344CB8AC3E}">
        <p14:creationId xmlns:p14="http://schemas.microsoft.com/office/powerpoint/2010/main" val="1412236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Soil Water Basics</a:t>
            </a:r>
          </a:p>
        </p:txBody>
      </p:sp>
      <p:sp>
        <p:nvSpPr>
          <p:cNvPr id="3" name="Content Placeholder 2"/>
          <p:cNvSpPr>
            <a:spLocks noGrp="1"/>
          </p:cNvSpPr>
          <p:nvPr>
            <p:ph sz="quarter" idx="15"/>
          </p:nvPr>
        </p:nvSpPr>
        <p:spPr>
          <a:xfrm>
            <a:off x="304800" y="1225550"/>
            <a:ext cx="4419602" cy="4718050"/>
          </a:xfrm>
        </p:spPr>
        <p:txBody>
          <a:bodyPr/>
          <a:lstStyle/>
          <a:p>
            <a:pPr eaLnBrk="1" hangingPunct="1">
              <a:lnSpc>
                <a:spcPct val="90000"/>
              </a:lnSpc>
              <a:buFont typeface="Arial" panose="020B0604020202020204" pitchFamily="34" charset="0"/>
              <a:buChar char="•"/>
            </a:pPr>
            <a:r>
              <a:rPr lang="en-US" sz="2000" dirty="0"/>
              <a:t>The soil is unsaturated when precipitation starts.</a:t>
            </a:r>
          </a:p>
          <a:p>
            <a:pPr eaLnBrk="1" hangingPunct="1">
              <a:lnSpc>
                <a:spcPct val="90000"/>
              </a:lnSpc>
              <a:buFont typeface="Arial" panose="020B0604020202020204" pitchFamily="34" charset="0"/>
              <a:buChar char="•"/>
            </a:pPr>
            <a:r>
              <a:rPr lang="en-US" sz="2000" dirty="0"/>
              <a:t>If the rain rate is large enough, water ponds on the soil surface.</a:t>
            </a:r>
          </a:p>
          <a:p>
            <a:pPr eaLnBrk="1" hangingPunct="1">
              <a:lnSpc>
                <a:spcPct val="90000"/>
              </a:lnSpc>
              <a:buFont typeface="Arial" panose="020B0604020202020204" pitchFamily="34" charset="0"/>
              <a:buChar char="•"/>
            </a:pPr>
            <a:r>
              <a:rPr lang="en-US" sz="2000" dirty="0"/>
              <a:t>Hydrostatic force pushes the ponded water into the soil, while matric forces pull the water into the soil.</a:t>
            </a:r>
          </a:p>
          <a:p>
            <a:pPr eaLnBrk="1" hangingPunct="1">
              <a:lnSpc>
                <a:spcPct val="90000"/>
              </a:lnSpc>
              <a:buFont typeface="Arial" panose="020B0604020202020204" pitchFamily="34" charset="0"/>
              <a:buChar char="•"/>
            </a:pPr>
            <a:r>
              <a:rPr lang="en-US" sz="2000" dirty="0"/>
              <a:t>Water redistributes due to matric forces when ponding ceases.</a:t>
            </a:r>
          </a:p>
          <a:p>
            <a:pPr>
              <a:buFont typeface="Arial" panose="020B0604020202020204" pitchFamily="34" charset="0"/>
              <a:buChar char="•"/>
            </a:pPr>
            <a:endParaRPr lang="en-US" dirty="0"/>
          </a:p>
        </p:txBody>
      </p:sp>
      <p:sp>
        <p:nvSpPr>
          <p:cNvPr id="4" name="Slide Number Placeholder 3"/>
          <p:cNvSpPr>
            <a:spLocks noGrp="1"/>
          </p:cNvSpPr>
          <p:nvPr>
            <p:ph type="sldNum" sz="quarter" idx="17"/>
          </p:nvPr>
        </p:nvSpPr>
        <p:spPr/>
        <p:txBody>
          <a:bodyPr/>
          <a:lstStyle/>
          <a:p>
            <a:pPr>
              <a:defRPr/>
            </a:pPr>
            <a:fld id="{764E6CBC-CC34-4D2A-AB21-DF8FF613C755}" type="slidenum">
              <a:rPr lang="en-US" smtClean="0"/>
              <a:pPr>
                <a:defRPr/>
              </a:pPr>
              <a:t>6</a:t>
            </a:fld>
            <a:endParaRPr lang="en-US"/>
          </a:p>
        </p:txBody>
      </p:sp>
      <p:graphicFrame>
        <p:nvGraphicFramePr>
          <p:cNvPr id="5" name="Object 2"/>
          <p:cNvGraphicFramePr>
            <a:graphicFrameLocks noChangeAspect="1"/>
          </p:cNvGraphicFramePr>
          <p:nvPr>
            <p:extLst>
              <p:ext uri="{D42A27DB-BD31-4B8C-83A1-F6EECF244321}">
                <p14:modId xmlns:p14="http://schemas.microsoft.com/office/powerpoint/2010/main" val="2037222607"/>
              </p:ext>
            </p:extLst>
          </p:nvPr>
        </p:nvGraphicFramePr>
        <p:xfrm>
          <a:off x="4724402" y="1225550"/>
          <a:ext cx="3517900" cy="4419600"/>
        </p:xfrm>
        <a:graphic>
          <a:graphicData uri="http://schemas.openxmlformats.org/presentationml/2006/ole">
            <mc:AlternateContent xmlns:mc="http://schemas.openxmlformats.org/markup-compatibility/2006">
              <mc:Choice xmlns:v="urn:schemas-microsoft-com:vml" Requires="v">
                <p:oleObj name="Visio" r:id="rId3" imgW="3836416" imgH="4819904" progId="Visio.Drawing.11">
                  <p:embed/>
                </p:oleObj>
              </mc:Choice>
              <mc:Fallback>
                <p:oleObj name="Visio" r:id="rId3" imgW="3836416" imgH="4819904" progId="Visio.Drawing.11">
                  <p:embed/>
                  <p:pic>
                    <p:nvPicPr>
                      <p:cNvPr id="5"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2" y="1225550"/>
                        <a:ext cx="35179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180983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83BE68F-58F4-F001-045B-98C9D819A475}"/>
              </a:ext>
            </a:extLst>
          </p:cNvPr>
          <p:cNvSpPr>
            <a:spLocks noGrp="1"/>
          </p:cNvSpPr>
          <p:nvPr>
            <p:ph type="title"/>
          </p:nvPr>
        </p:nvSpPr>
        <p:spPr/>
        <p:txBody>
          <a:bodyPr/>
          <a:lstStyle/>
          <a:p>
            <a:r>
              <a:rPr lang="en-US" dirty="0"/>
              <a:t>Modeling requirements</a:t>
            </a:r>
          </a:p>
        </p:txBody>
      </p:sp>
      <p:sp>
        <p:nvSpPr>
          <p:cNvPr id="7" name="Content Placeholder 6">
            <a:extLst>
              <a:ext uri="{FF2B5EF4-FFF2-40B4-BE49-F238E27FC236}">
                <a16:creationId xmlns:a16="http://schemas.microsoft.com/office/drawing/2014/main" id="{706CCE8E-851A-B309-56A7-A2BCF063DE87}"/>
              </a:ext>
            </a:extLst>
          </p:cNvPr>
          <p:cNvSpPr>
            <a:spLocks noGrp="1"/>
          </p:cNvSpPr>
          <p:nvPr>
            <p:ph idx="1"/>
          </p:nvPr>
        </p:nvSpPr>
        <p:spPr/>
        <p:txBody>
          <a:bodyPr/>
          <a:lstStyle/>
          <a:p>
            <a:pPr marL="342900" indent="-342900">
              <a:buFont typeface="Arial" panose="020B0604020202020204" pitchFamily="34" charset="0"/>
              <a:buChar char="•"/>
            </a:pPr>
            <a:r>
              <a:rPr lang="en-US" sz="2400" dirty="0"/>
              <a:t>The meteorologic model </a:t>
            </a:r>
            <a:r>
              <a:rPr lang="en-US" sz="2400" b="1" dirty="0"/>
              <a:t>must be configured with precipitation and evapotranspiration</a:t>
            </a:r>
            <a:r>
              <a:rPr lang="en-US" sz="2400" dirty="0"/>
              <a:t>.  Add snowmelt in cold climates.</a:t>
            </a:r>
          </a:p>
          <a:p>
            <a:pPr marL="342900" indent="-342900">
              <a:buFont typeface="Arial" panose="020B0604020202020204" pitchFamily="34" charset="0"/>
              <a:buChar char="•"/>
            </a:pPr>
            <a:r>
              <a:rPr lang="en-US" sz="2400" dirty="0"/>
              <a:t>Subbasins </a:t>
            </a:r>
            <a:r>
              <a:rPr lang="en-US" sz="2400" b="1" dirty="0"/>
              <a:t>must use a canopy method</a:t>
            </a:r>
            <a:r>
              <a:rPr lang="en-US" sz="2400" dirty="0"/>
              <a:t>. The plant canopy is the mechanism for extracting water from the soil moisture state.</a:t>
            </a:r>
          </a:p>
          <a:p>
            <a:pPr marL="342900" indent="-342900">
              <a:buFont typeface="Arial" panose="020B0604020202020204" pitchFamily="34" charset="0"/>
              <a:buChar char="•"/>
            </a:pPr>
            <a:r>
              <a:rPr lang="en-US" dirty="0"/>
              <a:t>Subbasins </a:t>
            </a:r>
            <a:r>
              <a:rPr lang="en-US" b="1" dirty="0"/>
              <a:t>must use a loss method that tracks soil moisture state</a:t>
            </a:r>
            <a:r>
              <a:rPr lang="en-US" dirty="0"/>
              <a:t>, i.e. Soil Moisture Accounting, Deficit and Constant, or Layered Green and </a:t>
            </a:r>
            <a:r>
              <a:rPr lang="en-US" dirty="0" err="1"/>
              <a:t>Ampt</a:t>
            </a:r>
            <a:r>
              <a:rPr lang="en-US" dirty="0"/>
              <a:t>.</a:t>
            </a:r>
            <a:endParaRPr lang="en-US" sz="2400" dirty="0"/>
          </a:p>
          <a:p>
            <a:endParaRPr lang="en-US" sz="2400" dirty="0"/>
          </a:p>
          <a:p>
            <a:endParaRPr lang="en-US" sz="2400" dirty="0"/>
          </a:p>
          <a:p>
            <a:endParaRPr lang="en-US" dirty="0"/>
          </a:p>
        </p:txBody>
      </p:sp>
      <p:sp>
        <p:nvSpPr>
          <p:cNvPr id="5" name="Slide Number Placeholder 4">
            <a:extLst>
              <a:ext uri="{FF2B5EF4-FFF2-40B4-BE49-F238E27FC236}">
                <a16:creationId xmlns:a16="http://schemas.microsoft.com/office/drawing/2014/main" id="{9AD1D256-C909-12D1-D19C-D84CC8169A47}"/>
              </a:ext>
            </a:extLst>
          </p:cNvPr>
          <p:cNvSpPr>
            <a:spLocks noGrp="1"/>
          </p:cNvSpPr>
          <p:nvPr>
            <p:ph type="sldNum"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3B773CDB-7973-454B-9699-5CCFA043586B}" type="slidenum">
              <a:rPr kumimoji="0" lang="en-US" sz="1200" b="0" i="0" u="none" strike="noStrike" kern="1200" cap="none" spc="0" normalizeH="0" baseline="0" noProof="0" smtClean="0">
                <a:ln>
                  <a:noFill/>
                </a:ln>
                <a:solidFill>
                  <a:srgbClr val="898989"/>
                </a:solidFill>
                <a:effectLst/>
                <a:uLnTx/>
                <a:uFillTx/>
                <a:latin typeface="Arial"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a:ln>
                <a:noFill/>
              </a:ln>
              <a:solidFill>
                <a:srgbClr val="898989"/>
              </a:solidFill>
              <a:effectLst/>
              <a:uLnTx/>
              <a:uFillTx/>
              <a:latin typeface="Arial" charset="0"/>
              <a:ea typeface="+mn-ea"/>
              <a:cs typeface="Arial" pitchFamily="34" charset="0"/>
            </a:endParaRPr>
          </a:p>
        </p:txBody>
      </p:sp>
    </p:spTree>
    <p:extLst>
      <p:ext uri="{BB962C8B-B14F-4D97-AF65-F5344CB8AC3E}">
        <p14:creationId xmlns:p14="http://schemas.microsoft.com/office/powerpoint/2010/main" val="1585752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Deficit Constant</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8</a:t>
            </a:fld>
            <a:endParaRPr lang="en-US"/>
          </a:p>
        </p:txBody>
      </p:sp>
      <p:pic>
        <p:nvPicPr>
          <p:cNvPr id="7" name="Picture 6">
            <a:extLst>
              <a:ext uri="{FF2B5EF4-FFF2-40B4-BE49-F238E27FC236}">
                <a16:creationId xmlns:a16="http://schemas.microsoft.com/office/drawing/2014/main" id="{10E848C4-15AD-57F4-697F-43A0F6C6678A}"/>
              </a:ext>
            </a:extLst>
          </p:cNvPr>
          <p:cNvPicPr>
            <a:picLocks noChangeAspect="1"/>
          </p:cNvPicPr>
          <p:nvPr/>
        </p:nvPicPr>
        <p:blipFill>
          <a:blip r:embed="rId3"/>
          <a:stretch>
            <a:fillRect/>
          </a:stretch>
        </p:blipFill>
        <p:spPr>
          <a:xfrm>
            <a:off x="685800" y="1199215"/>
            <a:ext cx="4333875" cy="4385103"/>
          </a:xfrm>
          <a:prstGeom prst="rect">
            <a:avLst/>
          </a:prstGeom>
        </p:spPr>
      </p:pic>
      <p:sp>
        <p:nvSpPr>
          <p:cNvPr id="6" name="Content Placeholder 5">
            <a:extLst>
              <a:ext uri="{FF2B5EF4-FFF2-40B4-BE49-F238E27FC236}">
                <a16:creationId xmlns:a16="http://schemas.microsoft.com/office/drawing/2014/main" id="{A5A797F1-FC19-8889-AFE5-1917E7414EB2}"/>
              </a:ext>
            </a:extLst>
          </p:cNvPr>
          <p:cNvSpPr>
            <a:spLocks noGrp="1"/>
          </p:cNvSpPr>
          <p:nvPr>
            <p:ph idx="1"/>
          </p:nvPr>
        </p:nvSpPr>
        <p:spPr/>
        <p:txBody>
          <a:bodyPr/>
          <a:lstStyle/>
          <a:p>
            <a:endParaRPr lang="en-US"/>
          </a:p>
        </p:txBody>
      </p:sp>
      <p:sp>
        <p:nvSpPr>
          <p:cNvPr id="8" name="Content Placeholder 2">
            <a:extLst>
              <a:ext uri="{FF2B5EF4-FFF2-40B4-BE49-F238E27FC236}">
                <a16:creationId xmlns:a16="http://schemas.microsoft.com/office/drawing/2014/main" id="{0FE4275C-E2C6-6D04-5305-3D48D80A4F36}"/>
              </a:ext>
            </a:extLst>
          </p:cNvPr>
          <p:cNvSpPr txBox="1">
            <a:spLocks/>
          </p:cNvSpPr>
          <p:nvPr/>
        </p:nvSpPr>
        <p:spPr bwMode="auto">
          <a:xfrm>
            <a:off x="4800600" y="1194565"/>
            <a:ext cx="4038599" cy="4718049"/>
          </a:xfrm>
          <a:prstGeom prst="rect">
            <a:avLst/>
          </a:prstGeom>
          <a:noFill/>
          <a:ln w="9525">
            <a:noFill/>
            <a:miter lim="800000"/>
            <a:headEnd/>
            <a:tailEnd/>
          </a:ln>
        </p:spPr>
        <p:txBody>
          <a:bodyPr vert="horz" wrap="square" lIns="91440" tIns="0" rIns="91440" bIns="45720" numCol="1" anchor="t" anchorCtr="0" compatLnSpc="1">
            <a:prstTxWarp prst="textNoShape">
              <a:avLst/>
            </a:prstTxWarp>
          </a:bodyPr>
          <a:lstStyle>
            <a:lvl1pPr marL="0" indent="0" algn="l" rtl="0" eaLnBrk="1" fontAlgn="base" hangingPunct="1">
              <a:spcBef>
                <a:spcPts val="300"/>
              </a:spcBef>
              <a:spcAft>
                <a:spcPct val="0"/>
              </a:spcAft>
              <a:buFont typeface="Arial" pitchFamily="34" charset="0"/>
              <a:buNone/>
              <a:defRPr sz="1600" kern="1200">
                <a:solidFill>
                  <a:schemeClr val="tx1">
                    <a:lumMod val="75000"/>
                    <a:lumOff val="25000"/>
                  </a:schemeClr>
                </a:solidFill>
                <a:latin typeface="Arial" pitchFamily="34" charset="0"/>
                <a:ea typeface="ＭＳ Ｐゴシック" charset="0"/>
                <a:cs typeface="Arial" pitchFamily="34" charset="0"/>
              </a:defRPr>
            </a:lvl1pPr>
            <a:lvl2pPr marL="514350" indent="-285750" algn="l" rtl="0" eaLnBrk="1" fontAlgn="base" hangingPunct="1">
              <a:spcBef>
                <a:spcPts val="300"/>
              </a:spcBef>
              <a:spcAft>
                <a:spcPct val="0"/>
              </a:spcAft>
              <a:buFont typeface="Arial" pitchFamily="34" charset="0"/>
              <a:buChar char="–"/>
              <a:defRPr sz="2400" kern="1200">
                <a:solidFill>
                  <a:srgbClr val="83847A"/>
                </a:solidFill>
                <a:latin typeface="Arial" pitchFamily="34" charset="0"/>
                <a:ea typeface="Arial" charset="0"/>
                <a:cs typeface="Arial" pitchFamily="34" charset="0"/>
              </a:defRPr>
            </a:lvl2pPr>
            <a:lvl3pPr marL="914400" indent="-228600" algn="l" rtl="0" eaLnBrk="1" fontAlgn="base" hangingPunct="1">
              <a:spcBef>
                <a:spcPts val="300"/>
              </a:spcBef>
              <a:spcAft>
                <a:spcPct val="0"/>
              </a:spcAft>
              <a:buFont typeface="Arial" pitchFamily="34" charset="0"/>
              <a:buChar char="•"/>
              <a:defRPr sz="2000" kern="1200">
                <a:solidFill>
                  <a:srgbClr val="83847A"/>
                </a:solidFill>
                <a:latin typeface="Arial" pitchFamily="34" charset="0"/>
                <a:ea typeface="Arial" charset="0"/>
                <a:cs typeface="Arial" pitchFamily="34" charset="0"/>
              </a:defRPr>
            </a:lvl3pPr>
            <a:lvl4pPr marL="1371600" indent="-228600" algn="l" rtl="0" eaLnBrk="1" fontAlgn="base" hangingPunct="1">
              <a:spcBef>
                <a:spcPts val="300"/>
              </a:spcBef>
              <a:spcAft>
                <a:spcPct val="0"/>
              </a:spcAft>
              <a:buFont typeface="Arial" pitchFamily="34" charset="0"/>
              <a:buChar char="–"/>
              <a:defRPr sz="2000" kern="1200">
                <a:solidFill>
                  <a:srgbClr val="83847A"/>
                </a:solidFill>
                <a:latin typeface="Arial" pitchFamily="34" charset="0"/>
                <a:ea typeface="Arial" charset="0"/>
                <a:cs typeface="Arial" pitchFamily="34" charset="0"/>
              </a:defRPr>
            </a:lvl4pPr>
            <a:lvl5pPr marL="1828800" indent="-228600" algn="l" rtl="0" eaLnBrk="1" fontAlgn="base" hangingPunct="1">
              <a:spcBef>
                <a:spcPts val="300"/>
              </a:spcBef>
              <a:spcAft>
                <a:spcPct val="0"/>
              </a:spcAft>
              <a:buFont typeface="Arial" pitchFamily="34" charset="0"/>
              <a:buChar char="»"/>
              <a:defRPr sz="2000" kern="1200">
                <a:solidFill>
                  <a:srgbClr val="83847A"/>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mj-lt"/>
              <a:buAutoNum type="arabicPeriod"/>
            </a:pPr>
            <a:endParaRPr lang="en-US" sz="2000" dirty="0"/>
          </a:p>
        </p:txBody>
      </p:sp>
    </p:spTree>
    <p:extLst>
      <p:ext uri="{BB962C8B-B14F-4D97-AF65-F5344CB8AC3E}">
        <p14:creationId xmlns:p14="http://schemas.microsoft.com/office/powerpoint/2010/main" val="2322633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Deficit Constant</a:t>
            </a:r>
          </a:p>
        </p:txBody>
      </p:sp>
      <p:sp>
        <p:nvSpPr>
          <p:cNvPr id="3" name="Content Placeholder 2"/>
          <p:cNvSpPr>
            <a:spLocks noGrp="1"/>
          </p:cNvSpPr>
          <p:nvPr>
            <p:ph idx="1"/>
          </p:nvPr>
        </p:nvSpPr>
        <p:spPr>
          <a:xfrm>
            <a:off x="304800" y="1225550"/>
            <a:ext cx="6934200" cy="4718049"/>
          </a:xfrm>
        </p:spPr>
        <p:txBody>
          <a:bodyPr/>
          <a:lstStyle/>
          <a:p>
            <a:pPr eaLnBrk="1" hangingPunct="1">
              <a:lnSpc>
                <a:spcPct val="90000"/>
              </a:lnSpc>
            </a:pPr>
            <a:r>
              <a:rPr lang="en-US" sz="2000" dirty="0"/>
              <a:t>The </a:t>
            </a:r>
            <a:r>
              <a:rPr lang="en-US" sz="2000" dirty="0" err="1"/>
              <a:t>meteorologic</a:t>
            </a:r>
            <a:r>
              <a:rPr lang="en-US" sz="2000" dirty="0"/>
              <a:t> model should be configured with precipitation and evapotranspiration.  Add snowmelt in cold climates.</a:t>
            </a:r>
          </a:p>
          <a:p>
            <a:pPr eaLnBrk="1" hangingPunct="1">
              <a:lnSpc>
                <a:spcPct val="80000"/>
              </a:lnSpc>
            </a:pPr>
            <a:r>
              <a:rPr lang="en-US" sz="2000" dirty="0"/>
              <a:t>Initial conditions:</a:t>
            </a:r>
          </a:p>
          <a:p>
            <a:pPr lvl="1" eaLnBrk="1" hangingPunct="1">
              <a:lnSpc>
                <a:spcPct val="80000"/>
              </a:lnSpc>
            </a:pPr>
            <a:r>
              <a:rPr lang="en-US" sz="1600" dirty="0"/>
              <a:t>Initial deficit.</a:t>
            </a:r>
          </a:p>
          <a:p>
            <a:pPr marL="228600" lvl="1" indent="0" eaLnBrk="1" hangingPunct="1">
              <a:lnSpc>
                <a:spcPct val="80000"/>
              </a:lnSpc>
              <a:buNone/>
            </a:pPr>
            <a:endParaRPr lang="en-US" sz="1600" dirty="0"/>
          </a:p>
          <a:p>
            <a:pPr eaLnBrk="1" hangingPunct="1">
              <a:lnSpc>
                <a:spcPct val="80000"/>
              </a:lnSpc>
            </a:pPr>
            <a:r>
              <a:rPr lang="en-US" sz="2000" dirty="0"/>
              <a:t>Parameters:</a:t>
            </a:r>
          </a:p>
          <a:p>
            <a:pPr lvl="1" eaLnBrk="1" hangingPunct="1">
              <a:lnSpc>
                <a:spcPct val="80000"/>
              </a:lnSpc>
            </a:pPr>
            <a:r>
              <a:rPr lang="en-US" sz="1600" dirty="0"/>
              <a:t>Maximum deficit (soil storage, tension storage, canopy interception)</a:t>
            </a:r>
          </a:p>
          <a:p>
            <a:pPr lvl="1" eaLnBrk="1" hangingPunct="1">
              <a:lnSpc>
                <a:spcPct val="80000"/>
              </a:lnSpc>
            </a:pPr>
            <a:r>
              <a:rPr lang="en-US" sz="1600" dirty="0"/>
              <a:t>Infiltration/Percolation rate.</a:t>
            </a:r>
          </a:p>
          <a:p>
            <a:pPr lvl="1" eaLnBrk="1" hangingPunct="1">
              <a:lnSpc>
                <a:spcPct val="80000"/>
              </a:lnSpc>
            </a:pPr>
            <a:r>
              <a:rPr lang="en-US" sz="1600" dirty="0"/>
              <a:t>Percent impervious area (directly connected)</a:t>
            </a:r>
          </a:p>
        </p:txBody>
      </p:sp>
      <p:sp>
        <p:nvSpPr>
          <p:cNvPr id="4" name="Slide Number Placeholder 3"/>
          <p:cNvSpPr>
            <a:spLocks noGrp="1"/>
          </p:cNvSpPr>
          <p:nvPr>
            <p:ph type="sldNum" sz="quarter" idx="11"/>
          </p:nvPr>
        </p:nvSpPr>
        <p:spPr/>
        <p:txBody>
          <a:bodyPr/>
          <a:lstStyle/>
          <a:p>
            <a:pPr>
              <a:defRPr/>
            </a:pPr>
            <a:fld id="{764E6CBC-CC34-4D2A-AB21-DF8FF613C755}" type="slidenum">
              <a:rPr lang="en-US" smtClean="0"/>
              <a:pPr>
                <a:defRPr/>
              </a:pPr>
              <a:t>9</a:t>
            </a:fld>
            <a:endParaRPr lang="en-US"/>
          </a:p>
        </p:txBody>
      </p:sp>
      <p:pic>
        <p:nvPicPr>
          <p:cNvPr id="6" name="Picture 5"/>
          <p:cNvPicPr>
            <a:picLocks noChangeAspect="1"/>
          </p:cNvPicPr>
          <p:nvPr/>
        </p:nvPicPr>
        <p:blipFill>
          <a:blip r:embed="rId3"/>
          <a:stretch>
            <a:fillRect/>
          </a:stretch>
        </p:blipFill>
        <p:spPr>
          <a:xfrm>
            <a:off x="5153025" y="4152841"/>
            <a:ext cx="3686175" cy="2324100"/>
          </a:xfrm>
          <a:prstGeom prst="rect">
            <a:avLst/>
          </a:prstGeom>
        </p:spPr>
      </p:pic>
    </p:spTree>
    <p:extLst>
      <p:ext uri="{BB962C8B-B14F-4D97-AF65-F5344CB8AC3E}">
        <p14:creationId xmlns:p14="http://schemas.microsoft.com/office/powerpoint/2010/main" val="32466296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Title Slide Templates">
  <a:themeElements>
    <a:clrScheme name="Custom 2">
      <a:dk1>
        <a:srgbClr val="000000"/>
      </a:dk1>
      <a:lt1>
        <a:srgbClr val="FFFFFF"/>
      </a:lt1>
      <a:dk2>
        <a:srgbClr val="83847A"/>
      </a:dk2>
      <a:lt2>
        <a:srgbClr val="A3A3A3"/>
      </a:lt2>
      <a:accent1>
        <a:srgbClr val="82786F"/>
      </a:accent1>
      <a:accent2>
        <a:srgbClr val="6E8778"/>
      </a:accent2>
      <a:accent3>
        <a:srgbClr val="705C38"/>
      </a:accent3>
      <a:accent4>
        <a:srgbClr val="3E6682"/>
      </a:accent4>
      <a:accent5>
        <a:srgbClr val="663830"/>
      </a:accent5>
      <a:accent6>
        <a:srgbClr val="EF4135"/>
      </a:accent6>
      <a:hlink>
        <a:srgbClr val="3E6682"/>
      </a:hlink>
      <a:folHlink>
        <a:srgbClr val="EF4135"/>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8716D87-7E03-45E0-B0FD-33082A230BB4}" vid="{2FBFD162-1A33-4D3C-9A4E-25AC5DA4971C}"/>
    </a:ext>
  </a:extLst>
</a:theme>
</file>

<file path=ppt/theme/theme2.xml><?xml version="1.0" encoding="utf-8"?>
<a:theme xmlns:a="http://schemas.openxmlformats.org/drawingml/2006/main" name="Content Templates">
  <a:themeElements>
    <a:clrScheme name="USACE COLOR SCHEME">
      <a:dk1>
        <a:srgbClr val="000000"/>
      </a:dk1>
      <a:lt1>
        <a:srgbClr val="83847A"/>
      </a:lt1>
      <a:dk2>
        <a:srgbClr val="FFFFFF"/>
      </a:dk2>
      <a:lt2>
        <a:srgbClr val="A3A3A3"/>
      </a:lt2>
      <a:accent1>
        <a:srgbClr val="82786F"/>
      </a:accent1>
      <a:accent2>
        <a:srgbClr val="6E8778"/>
      </a:accent2>
      <a:accent3>
        <a:srgbClr val="705C38"/>
      </a:accent3>
      <a:accent4>
        <a:srgbClr val="3E6682"/>
      </a:accent4>
      <a:accent5>
        <a:srgbClr val="663830"/>
      </a:accent5>
      <a:accent6>
        <a:srgbClr val="EF4135"/>
      </a:accent6>
      <a:hlink>
        <a:srgbClr val="3E6682"/>
      </a:hlink>
      <a:folHlink>
        <a:srgbClr val="EF4135"/>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Presentation1" id="{78716D87-7E03-45E0-B0FD-33082A230BB4}" vid="{8B72B352-3F7B-4112-BB73-F0A4A820AC4F}"/>
    </a:ext>
  </a:extLst>
</a:theme>
</file>

<file path=ppt/theme/theme3.xml><?xml version="1.0" encoding="utf-8"?>
<a:theme xmlns:a="http://schemas.openxmlformats.org/drawingml/2006/main" name="Cool ERDC">
  <a:themeElements>
    <a:clrScheme name="Title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itle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itle 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itle 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itle 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itle 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itle 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itle 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itle 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itle 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itle 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itle 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itle 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Default Design">
  <a:themeElements>
    <a:clrScheme name="Default Design 1">
      <a:dk1>
        <a:srgbClr val="000000"/>
      </a:dk1>
      <a:lt1>
        <a:srgbClr val="FFFFFF"/>
      </a:lt1>
      <a:dk2>
        <a:srgbClr val="FA8500"/>
      </a:dk2>
      <a:lt2>
        <a:srgbClr val="542187"/>
      </a:lt2>
      <a:accent1>
        <a:srgbClr val="A8260A"/>
      </a:accent1>
      <a:accent2>
        <a:srgbClr val="FDDC51"/>
      </a:accent2>
      <a:accent3>
        <a:srgbClr val="FFFFFF"/>
      </a:accent3>
      <a:accent4>
        <a:srgbClr val="000000"/>
      </a:accent4>
      <a:accent5>
        <a:srgbClr val="D1ACAA"/>
      </a:accent5>
      <a:accent6>
        <a:srgbClr val="E5C749"/>
      </a:accent6>
      <a:hlink>
        <a:srgbClr val="3A75C4"/>
      </a:hlink>
      <a:folHlink>
        <a:srgbClr val="8FD445"/>
      </a:folHlink>
    </a:clrScheme>
    <a:fontScheme name="Default Design">
      <a:majorFont>
        <a:latin typeface="Palatino Linotype"/>
        <a:ea typeface=""/>
        <a:cs typeface=""/>
      </a:majorFont>
      <a:minorFont>
        <a:latin typeface="Palatino Linotyp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00CC00"/>
            </a:gs>
            <a:gs pos="100000">
              <a:srgbClr val="FFFF00"/>
            </a:gs>
          </a:gsLst>
          <a:lin ang="5400000" scaled="1"/>
        </a:gradFill>
        <a:ln w="12700" cap="flat" cmpd="sng" algn="ctr">
          <a:solidFill>
            <a:schemeClr val="tx1"/>
          </a:solidFill>
          <a:prstDash val="solid"/>
          <a:round/>
          <a:headEnd type="none" w="med" len="med"/>
          <a:tailEnd type="none" w="med" len="med"/>
        </a:ln>
        <a:effectLst/>
      </a:spPr>
      <a:bodyPr vert="horz" wrap="squar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900" b="0" i="0" u="none" strike="noStrike" cap="none" normalizeH="0" baseline="0" smtClean="0">
            <a:ln>
              <a:noFill/>
            </a:ln>
            <a:solidFill>
              <a:schemeClr val="tx1"/>
            </a:solidFill>
            <a:effectLst/>
            <a:latin typeface="Palatino Linotype" pitchFamily="18" charset="0"/>
          </a:defRPr>
        </a:defPPr>
      </a:lstStyle>
    </a:spDef>
    <a:lnDef>
      <a:spPr bwMode="auto">
        <a:xfrm>
          <a:off x="0" y="0"/>
          <a:ext cx="1" cy="1"/>
        </a:xfrm>
        <a:custGeom>
          <a:avLst/>
          <a:gdLst/>
          <a:ahLst/>
          <a:cxnLst/>
          <a:rect l="0" t="0" r="0" b="0"/>
          <a:pathLst/>
        </a:custGeom>
        <a:gradFill rotWithShape="1">
          <a:gsLst>
            <a:gs pos="0">
              <a:srgbClr val="00CC00"/>
            </a:gs>
            <a:gs pos="100000">
              <a:srgbClr val="FFFF00"/>
            </a:gs>
          </a:gsLst>
          <a:lin ang="5400000" scaled="1"/>
        </a:gradFill>
        <a:ln w="12700" cap="flat" cmpd="sng" algn="ctr">
          <a:solidFill>
            <a:schemeClr val="tx1"/>
          </a:solidFill>
          <a:prstDash val="solid"/>
          <a:round/>
          <a:headEnd type="none" w="med" len="med"/>
          <a:tailEnd type="none" w="med" len="med"/>
        </a:ln>
        <a:effectLst/>
      </a:spPr>
      <a:bodyPr vert="horz" wrap="squar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900" b="0" i="0" u="none" strike="noStrike" cap="none" normalizeH="0" baseline="0" smtClean="0">
            <a:ln>
              <a:noFill/>
            </a:ln>
            <a:solidFill>
              <a:schemeClr val="tx1"/>
            </a:solidFill>
            <a:effectLst/>
            <a:latin typeface="Palatino Linotype" pitchFamily="18" charset="0"/>
          </a:defRPr>
        </a:defPPr>
      </a:lstStyle>
    </a:lnDef>
  </a:objectDefaults>
  <a:extraClrSchemeLst>
    <a:extraClrScheme>
      <a:clrScheme name="Default Design 1">
        <a:dk1>
          <a:srgbClr val="000000"/>
        </a:dk1>
        <a:lt1>
          <a:srgbClr val="FFFFFF"/>
        </a:lt1>
        <a:dk2>
          <a:srgbClr val="FA8500"/>
        </a:dk2>
        <a:lt2>
          <a:srgbClr val="542187"/>
        </a:lt2>
        <a:accent1>
          <a:srgbClr val="A8260A"/>
        </a:accent1>
        <a:accent2>
          <a:srgbClr val="FDDC51"/>
        </a:accent2>
        <a:accent3>
          <a:srgbClr val="FFFFFF"/>
        </a:accent3>
        <a:accent4>
          <a:srgbClr val="000000"/>
        </a:accent4>
        <a:accent5>
          <a:srgbClr val="D1ACAA"/>
        </a:accent5>
        <a:accent6>
          <a:srgbClr val="E5C749"/>
        </a:accent6>
        <a:hlink>
          <a:srgbClr val="3A75C4"/>
        </a:hlink>
        <a:folHlink>
          <a:srgbClr val="8FD445"/>
        </a:folHlink>
      </a:clrScheme>
      <a:clrMap bg1="lt1" tx1="dk1" bg2="lt2" tx2="dk2" accent1="accent1" accent2="accent2" accent3="accent3" accent4="accent4" accent5="accent5" accent6="accent6" hlink="hlink" folHlink="folHlink"/>
    </a:extraClrScheme>
    <a:extraClrScheme>
      <a:clrScheme name="Default Design 2">
        <a:dk1>
          <a:srgbClr val="542187"/>
        </a:dk1>
        <a:lt1>
          <a:srgbClr val="FFFFFF"/>
        </a:lt1>
        <a:dk2>
          <a:srgbClr val="1F385D"/>
        </a:dk2>
        <a:lt2>
          <a:srgbClr val="FA8500"/>
        </a:lt2>
        <a:accent1>
          <a:srgbClr val="A8260A"/>
        </a:accent1>
        <a:accent2>
          <a:srgbClr val="FDDC51"/>
        </a:accent2>
        <a:accent3>
          <a:srgbClr val="ABAEB6"/>
        </a:accent3>
        <a:accent4>
          <a:srgbClr val="DADADA"/>
        </a:accent4>
        <a:accent5>
          <a:srgbClr val="D1ACAA"/>
        </a:accent5>
        <a:accent6>
          <a:srgbClr val="E5C749"/>
        </a:accent6>
        <a:hlink>
          <a:srgbClr val="3A75C4"/>
        </a:hlink>
        <a:folHlink>
          <a:srgbClr val="8FD445"/>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Title Master">
  <a:themeElements>
    <a:clrScheme name="Title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itle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itle 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itle 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itle 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itle 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itle 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itle 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itle 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itle 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itle 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itle 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itle 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578935D8F5A52499ECBE1228EFFE2DF" ma:contentTypeVersion="0" ma:contentTypeDescription="Create a new document." ma:contentTypeScope="" ma:versionID="a30af94e9fff2661a1240c93a58f5709">
  <xsd:schema xmlns:xsd="http://www.w3.org/2001/XMLSchema" xmlns:p="http://schemas.microsoft.com/office/2006/metadata/properties" targetNamespace="http://schemas.microsoft.com/office/2006/metadata/properties" ma:root="true" ma:fieldsID="aaa183e94e5f7308538a43790d90a2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4F38FB-2188-4C83-A2F9-B622BBFAF1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16E885DF-35AE-439D-86A0-59E796C76F6B}">
  <ds:schemaRef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purl.org/dc/terms/"/>
    <ds:schemaRef ds:uri="http://purl.org/dc/dcmitype/"/>
    <ds:schemaRef ds:uri="http://www.w3.org/XML/1998/namespace"/>
  </ds:schemaRefs>
</ds:datastoreItem>
</file>

<file path=customXml/itemProps3.xml><?xml version="1.0" encoding="utf-8"?>
<ds:datastoreItem xmlns:ds="http://schemas.openxmlformats.org/officeDocument/2006/customXml" ds:itemID="{2C350F64-642B-42B3-B7AD-7FB7352999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Cool ERDC.potx</Template>
  <TotalTime>24847</TotalTime>
  <Words>3068</Words>
  <Application>Microsoft Office PowerPoint</Application>
  <PresentationFormat>On-screen Show (4:3)</PresentationFormat>
  <Paragraphs>358</Paragraphs>
  <Slides>26</Slides>
  <Notes>25</Notes>
  <HiddenSlides>1</HiddenSlides>
  <MMClips>0</MMClips>
  <ScaleCrop>false</ScaleCrop>
  <HeadingPairs>
    <vt:vector size="8" baseType="variant">
      <vt:variant>
        <vt:lpstr>Fonts Used</vt:lpstr>
      </vt:variant>
      <vt:variant>
        <vt:i4>6</vt:i4>
      </vt:variant>
      <vt:variant>
        <vt:lpstr>Theme</vt:lpstr>
      </vt:variant>
      <vt:variant>
        <vt:i4>5</vt:i4>
      </vt:variant>
      <vt:variant>
        <vt:lpstr>Embedded OLE Servers</vt:lpstr>
      </vt:variant>
      <vt:variant>
        <vt:i4>2</vt:i4>
      </vt:variant>
      <vt:variant>
        <vt:lpstr>Slide Titles</vt:lpstr>
      </vt:variant>
      <vt:variant>
        <vt:i4>26</vt:i4>
      </vt:variant>
    </vt:vector>
  </HeadingPairs>
  <TitlesOfParts>
    <vt:vector size="39" baseType="lpstr">
      <vt:lpstr>-apple-system</vt:lpstr>
      <vt:lpstr>Arial</vt:lpstr>
      <vt:lpstr>Calibri</vt:lpstr>
      <vt:lpstr>Calibri Light</vt:lpstr>
      <vt:lpstr>Cambria Math</vt:lpstr>
      <vt:lpstr>Palatino Linotype</vt:lpstr>
      <vt:lpstr>Title Slide Templates</vt:lpstr>
      <vt:lpstr>Content Templates</vt:lpstr>
      <vt:lpstr>Cool ERDC</vt:lpstr>
      <vt:lpstr>Default Design</vt:lpstr>
      <vt:lpstr>3_Title Master</vt:lpstr>
      <vt:lpstr>Visio</vt:lpstr>
      <vt:lpstr>Equation</vt:lpstr>
      <vt:lpstr>Continuous Simulation</vt:lpstr>
      <vt:lpstr>Overview</vt:lpstr>
      <vt:lpstr>Soil  Water Basics</vt:lpstr>
      <vt:lpstr>Continuous versus Event</vt:lpstr>
      <vt:lpstr>Available Loss methods</vt:lpstr>
      <vt:lpstr>Soil Water Basics</vt:lpstr>
      <vt:lpstr>Modeling requirements</vt:lpstr>
      <vt:lpstr>Deficit Constant</vt:lpstr>
      <vt:lpstr>Deficit Constant</vt:lpstr>
      <vt:lpstr>Precipitation and Infiltration</vt:lpstr>
      <vt:lpstr>Percolation and Evapotranspiration</vt:lpstr>
      <vt:lpstr>Soil Moisture Accounting</vt:lpstr>
      <vt:lpstr>Soil Moisture Accounting</vt:lpstr>
      <vt:lpstr>Precipitation and Infiltration</vt:lpstr>
      <vt:lpstr>Percolation</vt:lpstr>
      <vt:lpstr>Evapotranspiration</vt:lpstr>
      <vt:lpstr>Groundwater</vt:lpstr>
      <vt:lpstr>Layered Green Ampt</vt:lpstr>
      <vt:lpstr>Layered Green Ampt</vt:lpstr>
      <vt:lpstr>Precipitation and Infiltration</vt:lpstr>
      <vt:lpstr>Percolation and Evapotranspiration</vt:lpstr>
      <vt:lpstr>Plant Canopy</vt:lpstr>
      <vt:lpstr>Surface Depression</vt:lpstr>
      <vt:lpstr>Gridded Loss Methods</vt:lpstr>
      <vt:lpstr>Method Differences</vt:lpstr>
      <vt:lpstr>Review</vt:lpstr>
    </vt:vector>
  </TitlesOfParts>
  <Company>US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b6imemb6</dc:creator>
  <cp:lastModifiedBy>Coe, Lauren A CIV USARMY CESPL (USA)</cp:lastModifiedBy>
  <cp:revision>675</cp:revision>
  <cp:lastPrinted>2019-02-12T20:01:16Z</cp:lastPrinted>
  <dcterms:created xsi:type="dcterms:W3CDTF">2014-06-30T13:18:15Z</dcterms:created>
  <dcterms:modified xsi:type="dcterms:W3CDTF">2024-06-24T17:11:58Z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C3F847D0-7A03-4F3B-B9C4-73E1E885AE44</vt:lpwstr>
  </property>
  <property fmtid="{D5CDD505-2E9C-101B-9397-08002B2CF9AE}" pid="3" name="ArticulatePath">
    <vt:lpwstr>ERDC-PPT_Template</vt:lpwstr>
  </property>
</Properties>
</file>