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97" d="100"/>
          <a:sy n="97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51202-3627-0573-CCC6-8FE31D4530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3D1E8A-BE00-F6D9-2C32-F8F964694F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E9452-5951-0BAF-2C8D-0CFB9606F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2E9E3-6629-429B-0A40-96D659646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615A9-C688-44B4-AF30-6904F9AD0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253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34004-66B3-76ED-3A46-086971B0A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8F10C-9ECC-8E76-64D4-FFE2D23A1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9AD3B-B924-67F9-C3EF-349F57BF3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35C42-65D7-4C18-20CF-CB30978B2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514F4-8148-3403-6EF3-16B81C6A4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8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555A6F-3F19-FC7D-D7D7-DB355CEC08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4F80F1-F12C-4775-27AA-27EFBB1B7B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A2AFE-53FF-E9A1-7B11-C1F4CFE5C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FEF50-CBD7-69B4-B0AD-B232E5D1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862DB-D981-16C9-7F53-E5362C54E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56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8DCA3-5C84-345B-2F8E-E6C61AE31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2FF99-0061-6009-F213-F4E309B5E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2B553-1DDE-CC00-56C3-17D07B771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E1260-F12D-436A-8025-DD0CC7998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EB825-E9F1-7375-F818-76542E088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07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3AFE0-4ABF-5D1F-E1A1-E1B56EAE2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B3DEF7-108C-25A8-7343-4C835AFDD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9B607-488F-5655-5912-C20CB4BAD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DB102-BB4B-B282-7996-4897E7149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1B8C4-3439-C673-481D-1CED39B5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33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8125D-6532-B79C-205C-CE0BE1A1B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0B6FD-0C5C-C14D-8900-F0518F5DC3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F3B3D0-D734-B2FE-D7F2-D78D094CB2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F8631E-82F6-0824-C7AB-6BCE3B799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ADC593-CB8B-C510-9A0D-15A4FB0DE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EFD195-FA67-7EFA-35B6-199D0A61D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2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ABD46-3CC1-29CC-CC2C-986DBAB07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FD2E9-E130-EF53-7865-9B3944823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EE9F51-BF4E-1391-0830-3CA58C754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8A0934-9167-CF71-CBF5-909EF567C6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39300E-FF95-3389-003D-451F2F44F5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EF2D66-B3A3-DB83-81C7-480A4C3C1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F2EF21-3967-DB57-8059-E4D878444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C34206-AD31-87CE-17DB-C85B964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77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6DD3C-40C8-4BCE-896F-CB94F0FDC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62ACC7-1166-4C80-08A5-4FF8DC3CF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C49D66-EAA0-4140-657D-BEE02048B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7183E1-BD3A-50ED-9D00-3D34AFC70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1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00E616-9274-A59B-C14A-430A8B78F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6730C7-2761-4AE4-DCBD-4B088AD9F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B22044-852C-F136-BC65-5CABBA859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141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E7760-567F-D8F0-2247-2408A0826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49C5A-93DC-2E69-8554-063C1EDD3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05D51C-A726-4153-DE5F-EF53BDD07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3D4F08-9EA6-055C-3DE0-AC4B31AB9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3D97A8-0E3D-1A7C-7070-18355E69B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04137-C00E-E33A-3563-F1A7881DC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09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2C583-71BC-71EB-2963-0B72A1EB9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EDEFFE-A13E-DC9D-6C58-66E54CBEA2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019AEB-B84B-3C5E-D736-8542F1232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ECA5C9-6310-A3FE-56B3-5BC1237D1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4A9582-1EB4-DAD2-1BF8-09138BD00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C41A97-CD4E-A95E-206B-883F3ACEF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99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67F015-09B8-6CB4-9347-4BEA50636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F8A33-3CE4-6676-BC59-F6259B409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08E7E-06BB-8408-09E2-44FABF94C8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623E2-308A-4747-BF6E-E1EEE29044A8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52BD6-5E28-C470-3DFB-19BDAFD20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E4B03-A13E-F182-2E64-CC26754135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F9CF6-5947-49B1-87D7-DD96CFBAC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0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hec.usace.army.mil/confluence/hmsdoc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iscourse.hecdev.net/c/hms/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ec.usace.army.mil/confluence/display/HMSTR/Hydrologic+Modeling+with+HEC-HMS+3-da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>
            <a:extLst>
              <a:ext uri="{FF2B5EF4-FFF2-40B4-BE49-F238E27FC236}">
                <a16:creationId xmlns:a16="http://schemas.microsoft.com/office/drawing/2014/main" id="{90814CD8-C4F4-E2DD-57C0-B2204C65B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" y="4000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6C3DA4-1D48-8179-33F7-8BD0E1E0A359}"/>
              </a:ext>
            </a:extLst>
          </p:cNvPr>
          <p:cNvSpPr txBox="1"/>
          <p:nvPr/>
        </p:nvSpPr>
        <p:spPr>
          <a:xfrm>
            <a:off x="662940" y="685799"/>
            <a:ext cx="10972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Download the portable version of HEC-HMS version 4.12 from the HEC-HMS website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Create a folder on your C drive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(C:\Programs) and save the portable version there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Extract the portable version using 7-zip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</a:rPr>
              <a:t>Open HMS by double clicking on HEC-HMS.exe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15D5C6C-6747-74E6-3808-57A78EA84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65" y="2026234"/>
            <a:ext cx="9228571" cy="25714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D8BA3BD-04C0-B4AF-54D6-BFB03A81A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7238" y="4000500"/>
            <a:ext cx="6904762" cy="2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02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8E983-DB46-BFF3-A354-883E69430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978" y="416955"/>
            <a:ext cx="10515600" cy="4351338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https://www.hec.usace.army.mil/confluence/hmsdocs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B0A3C3-357F-C0BF-3F11-C513C845D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1" y="1095690"/>
            <a:ext cx="11969578" cy="545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144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1B48F-252B-0FF1-E21A-702D09B56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305435"/>
            <a:ext cx="10515600" cy="4351338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https://discourse.hecdev.net/c/hms/9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C28004-391A-EA20-A1F7-6A2F7042F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898" y="1066165"/>
            <a:ext cx="8322071" cy="539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307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050F2-ED9B-B97A-2F3A-E0B98F160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DE4C5-86B1-CDDD-0482-736851C1B6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Feel confident modeling a watershed using HEC-HMS project </a:t>
            </a:r>
          </a:p>
          <a:p>
            <a:pPr lvl="1"/>
            <a:r>
              <a:rPr lang="en-US" dirty="0"/>
              <a:t>Setup an event-based model and calibrate the model</a:t>
            </a:r>
          </a:p>
          <a:p>
            <a:r>
              <a:rPr lang="en-US" dirty="0"/>
              <a:t>Know where can obtain resources to further your HEC-HMS skills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675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B0535-8D35-C6C6-E712-D4AA09CE1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successful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CEF1D-9E20-97B6-C9BC-4E2AF9E3D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Ask questions</a:t>
            </a:r>
          </a:p>
          <a:p>
            <a:r>
              <a:rPr lang="en-US" dirty="0"/>
              <a:t>Do the workshops</a:t>
            </a:r>
          </a:p>
          <a:p>
            <a:pPr lvl="1"/>
            <a:r>
              <a:rPr lang="en-US" dirty="0"/>
              <a:t>Play around with the parameters</a:t>
            </a:r>
          </a:p>
          <a:p>
            <a:r>
              <a:rPr lang="en-US" dirty="0"/>
              <a:t>Work in pairs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39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E8845-BB21-FC92-02B9-C5406A0C3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B3245-E661-9227-6E1F-0B83E188E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https://www.hec.usace.army.mil/confluence/display/HMSTR/Hydrologic+Modeling+with+HEC-HMS+3-day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985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147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Purpose</vt:lpstr>
      <vt:lpstr>Tips for successful class</vt:lpstr>
      <vt:lpstr>Agenda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David</cp:lastModifiedBy>
  <cp:revision>2</cp:revision>
  <dcterms:created xsi:type="dcterms:W3CDTF">2024-08-01T16:39:16Z</dcterms:created>
  <dcterms:modified xsi:type="dcterms:W3CDTF">2024-08-01T17:23:22Z</dcterms:modified>
</cp:coreProperties>
</file>