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3" r:id="rId2"/>
  </p:sldMasterIdLst>
  <p:notesMasterIdLst>
    <p:notesMasterId r:id="rId59"/>
  </p:notesMasterIdLst>
  <p:handoutMasterIdLst>
    <p:handoutMasterId r:id="rId60"/>
  </p:handoutMasterIdLst>
  <p:sldIdLst>
    <p:sldId id="267" r:id="rId3"/>
    <p:sldId id="288" r:id="rId4"/>
    <p:sldId id="289" r:id="rId5"/>
    <p:sldId id="290" r:id="rId6"/>
    <p:sldId id="291" r:id="rId7"/>
    <p:sldId id="292" r:id="rId8"/>
    <p:sldId id="293" r:id="rId9"/>
    <p:sldId id="278" r:id="rId10"/>
    <p:sldId id="279" r:id="rId11"/>
    <p:sldId id="272" r:id="rId12"/>
    <p:sldId id="299" r:id="rId13"/>
    <p:sldId id="262" r:id="rId14"/>
    <p:sldId id="274" r:id="rId15"/>
    <p:sldId id="275" r:id="rId16"/>
    <p:sldId id="265" r:id="rId17"/>
    <p:sldId id="264" r:id="rId18"/>
    <p:sldId id="277" r:id="rId19"/>
    <p:sldId id="280" r:id="rId20"/>
    <p:sldId id="276" r:id="rId21"/>
    <p:sldId id="266" r:id="rId22"/>
    <p:sldId id="300" r:id="rId23"/>
    <p:sldId id="281" r:id="rId24"/>
    <p:sldId id="282" r:id="rId25"/>
    <p:sldId id="301" r:id="rId26"/>
    <p:sldId id="283" r:id="rId27"/>
    <p:sldId id="285" r:id="rId28"/>
    <p:sldId id="284" r:id="rId29"/>
    <p:sldId id="643" r:id="rId30"/>
    <p:sldId id="302" r:id="rId31"/>
    <p:sldId id="268" r:id="rId32"/>
    <p:sldId id="616" r:id="rId33"/>
    <p:sldId id="269" r:id="rId34"/>
    <p:sldId id="287" r:id="rId35"/>
    <p:sldId id="617" r:id="rId36"/>
    <p:sldId id="618" r:id="rId37"/>
    <p:sldId id="619" r:id="rId38"/>
    <p:sldId id="620" r:id="rId39"/>
    <p:sldId id="621" r:id="rId40"/>
    <p:sldId id="622" r:id="rId41"/>
    <p:sldId id="304" r:id="rId42"/>
    <p:sldId id="623" r:id="rId43"/>
    <p:sldId id="624" r:id="rId44"/>
    <p:sldId id="625" r:id="rId45"/>
    <p:sldId id="626" r:id="rId46"/>
    <p:sldId id="305" r:id="rId47"/>
    <p:sldId id="303" r:id="rId48"/>
    <p:sldId id="271" r:id="rId49"/>
    <p:sldId id="615" r:id="rId50"/>
    <p:sldId id="641" r:id="rId51"/>
    <p:sldId id="570" r:id="rId52"/>
    <p:sldId id="638" r:id="rId53"/>
    <p:sldId id="644" r:id="rId54"/>
    <p:sldId id="642" r:id="rId55"/>
    <p:sldId id="608" r:id="rId56"/>
    <p:sldId id="614" r:id="rId57"/>
    <p:sldId id="263" r:id="rId58"/>
  </p:sldIdLst>
  <p:sldSz cx="12192000" cy="6858000"/>
  <p:notesSz cx="6858000" cy="9144000"/>
  <p:embeddedFontLst>
    <p:embeddedFont>
      <p:font typeface="Bangers" pitchFamily="2" charset="0"/>
      <p:regular r:id="rId61"/>
    </p:embeddedFont>
    <p:embeddedFont>
      <p:font typeface="Barlow Condensed" panose="00000506000000000000" pitchFamily="2" charset="0"/>
      <p:regular r:id="rId62"/>
      <p:bold r:id="rId63"/>
      <p:italic r:id="rId64"/>
      <p:boldItalic r:id="rId65"/>
    </p:embeddedFont>
    <p:embeddedFont>
      <p:font typeface="Barlow Condensed Bold" panose="00000806000000000000" pitchFamily="2" charset="0"/>
      <p:bold r:id="rId66"/>
    </p:embeddedFont>
    <p:embeddedFont>
      <p:font typeface="Cambria Math" panose="02040503050406030204" pitchFamily="18" charset="0"/>
      <p:regular r:id="rId67"/>
    </p:embeddedFont>
    <p:embeddedFont>
      <p:font typeface="Lato" panose="020F0502020204030203" pitchFamily="34" charset="0"/>
      <p:regular r:id="rId68"/>
      <p:bold r:id="rId69"/>
      <p:italic r:id="rId70"/>
      <p:boldItalic r:id="rId71"/>
    </p:embeddedFont>
    <p:embeddedFont>
      <p:font typeface="Tahoma" panose="020B0604030504040204" pitchFamily="34" charset="0"/>
      <p:regular r:id="rId72"/>
      <p:bold r:id="rId73"/>
    </p:embeddedFont>
  </p:embeddedFontLst>
  <p:defaultTextStyle>
    <a:defPPr>
      <a:defRPr lang="en-US"/>
    </a:defPPr>
    <a:lvl1pPr marL="0" algn="l" defTabSz="609555" rtl="0" eaLnBrk="1" latinLnBrk="0" hangingPunct="1">
      <a:defRPr sz="1200" kern="1200">
        <a:solidFill>
          <a:schemeClr val="tx1"/>
        </a:solidFill>
        <a:latin typeface="+mn-lt"/>
        <a:ea typeface="+mn-ea"/>
        <a:cs typeface="+mn-cs"/>
      </a:defRPr>
    </a:lvl1pPr>
    <a:lvl2pPr marL="304776" algn="l" defTabSz="609555" rtl="0" eaLnBrk="1" latinLnBrk="0" hangingPunct="1">
      <a:defRPr sz="1200" kern="1200">
        <a:solidFill>
          <a:schemeClr val="tx1"/>
        </a:solidFill>
        <a:latin typeface="+mn-lt"/>
        <a:ea typeface="+mn-ea"/>
        <a:cs typeface="+mn-cs"/>
      </a:defRPr>
    </a:lvl2pPr>
    <a:lvl3pPr marL="609555" algn="l" defTabSz="609555" rtl="0" eaLnBrk="1" latinLnBrk="0" hangingPunct="1">
      <a:defRPr sz="1200" kern="1200">
        <a:solidFill>
          <a:schemeClr val="tx1"/>
        </a:solidFill>
        <a:latin typeface="+mn-lt"/>
        <a:ea typeface="+mn-ea"/>
        <a:cs typeface="+mn-cs"/>
      </a:defRPr>
    </a:lvl3pPr>
    <a:lvl4pPr marL="914332" algn="l" defTabSz="609555" rtl="0" eaLnBrk="1" latinLnBrk="0" hangingPunct="1">
      <a:defRPr sz="1200" kern="1200">
        <a:solidFill>
          <a:schemeClr val="tx1"/>
        </a:solidFill>
        <a:latin typeface="+mn-lt"/>
        <a:ea typeface="+mn-ea"/>
        <a:cs typeface="+mn-cs"/>
      </a:defRPr>
    </a:lvl4pPr>
    <a:lvl5pPr marL="1219110" algn="l" defTabSz="609555" rtl="0" eaLnBrk="1" latinLnBrk="0" hangingPunct="1">
      <a:defRPr sz="1200" kern="1200">
        <a:solidFill>
          <a:schemeClr val="tx1"/>
        </a:solidFill>
        <a:latin typeface="+mn-lt"/>
        <a:ea typeface="+mn-ea"/>
        <a:cs typeface="+mn-cs"/>
      </a:defRPr>
    </a:lvl5pPr>
    <a:lvl6pPr marL="1523887" algn="l" defTabSz="609555" rtl="0" eaLnBrk="1" latinLnBrk="0" hangingPunct="1">
      <a:defRPr sz="1200" kern="1200">
        <a:solidFill>
          <a:schemeClr val="tx1"/>
        </a:solidFill>
        <a:latin typeface="+mn-lt"/>
        <a:ea typeface="+mn-ea"/>
        <a:cs typeface="+mn-cs"/>
      </a:defRPr>
    </a:lvl6pPr>
    <a:lvl7pPr marL="1828664" algn="l" defTabSz="609555" rtl="0" eaLnBrk="1" latinLnBrk="0" hangingPunct="1">
      <a:defRPr sz="1200" kern="1200">
        <a:solidFill>
          <a:schemeClr val="tx1"/>
        </a:solidFill>
        <a:latin typeface="+mn-lt"/>
        <a:ea typeface="+mn-ea"/>
        <a:cs typeface="+mn-cs"/>
      </a:defRPr>
    </a:lvl7pPr>
    <a:lvl8pPr marL="2133440" algn="l" defTabSz="609555" rtl="0" eaLnBrk="1" latinLnBrk="0" hangingPunct="1">
      <a:defRPr sz="1200" kern="1200">
        <a:solidFill>
          <a:schemeClr val="tx1"/>
        </a:solidFill>
        <a:latin typeface="+mn-lt"/>
        <a:ea typeface="+mn-ea"/>
        <a:cs typeface="+mn-cs"/>
      </a:defRPr>
    </a:lvl8pPr>
    <a:lvl9pPr marL="2438218" algn="l" defTabSz="609555" rtl="0" eaLnBrk="1" latinLnBrk="0" hangingPunct="1">
      <a:defRPr sz="1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0" userDrawn="1">
          <p15:clr>
            <a:srgbClr val="A4A3A4"/>
          </p15:clr>
        </p15:guide>
        <p15:guide id="2" pos="1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AAC"/>
    <a:srgbClr val="000000"/>
    <a:srgbClr val="6B911A"/>
    <a:srgbClr val="90C226"/>
    <a:srgbClr val="3F7819"/>
    <a:srgbClr val="D5E5B6"/>
    <a:srgbClr val="80BDD9"/>
    <a:srgbClr val="4E9DC8"/>
    <a:srgbClr val="708D9C"/>
    <a:srgbClr val="8497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A7DB4C-F37D-481D-A31B-2EF378FE7E4D}" v="304" dt="2025-06-25T15:13:09.8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5" autoAdjust="0"/>
    <p:restoredTop sz="55266" autoAdjust="0"/>
  </p:normalViewPr>
  <p:slideViewPr>
    <p:cSldViewPr snapToGrid="0">
      <p:cViewPr varScale="1">
        <p:scale>
          <a:sx n="49" d="100"/>
          <a:sy n="49" d="100"/>
        </p:scale>
        <p:origin x="1843" y="53"/>
      </p:cViewPr>
      <p:guideLst>
        <p:guide orient="horz" pos="1440"/>
        <p:guide pos="1920"/>
      </p:guideLst>
    </p:cSldViewPr>
  </p:slideViewPr>
  <p:notesTextViewPr>
    <p:cViewPr>
      <p:scale>
        <a:sx n="1" d="1"/>
        <a:sy n="1" d="1"/>
      </p:scale>
      <p:origin x="0" y="0"/>
    </p:cViewPr>
  </p:notesTextViewPr>
  <p:sorterViewPr>
    <p:cViewPr>
      <p:scale>
        <a:sx n="100" d="100"/>
        <a:sy n="100" d="100"/>
      </p:scale>
      <p:origin x="0" y="-4248"/>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3.fntdata"/><Relationship Id="rId68" Type="http://schemas.openxmlformats.org/officeDocument/2006/relationships/font" Target="fonts/font8.fntdata"/><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font" Target="fonts/font6.fntdata"/><Relationship Id="rId74" Type="http://schemas.openxmlformats.org/officeDocument/2006/relationships/presProps" Target="presProps.xml"/><Relationship Id="rId79"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font" Target="fonts/font1.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2.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67" Type="http://schemas.openxmlformats.org/officeDocument/2006/relationships/font" Target="fonts/font7.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65" Type="http://schemas.openxmlformats.org/officeDocument/2006/relationships/font" Target="fonts/font5.fntdata"/><Relationship Id="rId73" Type="http://schemas.openxmlformats.org/officeDocument/2006/relationships/font" Target="fonts/font13.fntdata"/><Relationship Id="rId78"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font" Target="fonts/font11.fntdata"/><Relationship Id="rId2" Type="http://schemas.openxmlformats.org/officeDocument/2006/relationships/slideMaster" Target="slideMasters/slideMaster2.xml"/><Relationship Id="rId29" Type="http://schemas.openxmlformats.org/officeDocument/2006/relationships/slide" Target="slides/slide2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IWR (USA)" userId="395aa31e-6199-4afa-8d2d-5549bdb94456" providerId="ADAL" clId="{89A7DB4C-F37D-481D-A31B-2EF378FE7E4D}"/>
    <pc:docChg chg="undo redo custSel addSld delSld modSld sldOrd">
      <pc:chgData name="Coe, Lauren A CIV USARMY CEIWR (USA)" userId="395aa31e-6199-4afa-8d2d-5549bdb94456" providerId="ADAL" clId="{89A7DB4C-F37D-481D-A31B-2EF378FE7E4D}" dt="2025-06-25T03:53:16.345" v="14941" actId="5793"/>
      <pc:docMkLst>
        <pc:docMk/>
      </pc:docMkLst>
      <pc:sldChg chg="modNotesTx">
        <pc:chgData name="Coe, Lauren A CIV USARMY CEIWR (USA)" userId="395aa31e-6199-4afa-8d2d-5549bdb94456" providerId="ADAL" clId="{89A7DB4C-F37D-481D-A31B-2EF378FE7E4D}" dt="2025-06-10T15:40:38.669" v="3255" actId="20577"/>
        <pc:sldMkLst>
          <pc:docMk/>
          <pc:sldMk cId="1326097368" sldId="262"/>
        </pc:sldMkLst>
      </pc:sldChg>
      <pc:sldChg chg="modSp mod modClrScheme chgLayout">
        <pc:chgData name="Coe, Lauren A CIV USARMY CEIWR (USA)" userId="395aa31e-6199-4afa-8d2d-5549bdb94456" providerId="ADAL" clId="{89A7DB4C-F37D-481D-A31B-2EF378FE7E4D}" dt="2025-05-28T14:56:55.416" v="95" actId="27636"/>
        <pc:sldMkLst>
          <pc:docMk/>
          <pc:sldMk cId="4119577809" sldId="263"/>
        </pc:sldMkLst>
        <pc:spChg chg="mod ord">
          <ac:chgData name="Coe, Lauren A CIV USARMY CEIWR (USA)" userId="395aa31e-6199-4afa-8d2d-5549bdb94456" providerId="ADAL" clId="{89A7DB4C-F37D-481D-A31B-2EF378FE7E4D}" dt="2025-05-28T14:56:49.858" v="92" actId="700"/>
          <ac:spMkLst>
            <pc:docMk/>
            <pc:sldMk cId="4119577809" sldId="263"/>
            <ac:spMk id="3" creationId="{5E78133E-158D-2F97-3465-0B16E0D29265}"/>
          </ac:spMkLst>
        </pc:spChg>
        <pc:spChg chg="mod ord">
          <ac:chgData name="Coe, Lauren A CIV USARMY CEIWR (USA)" userId="395aa31e-6199-4afa-8d2d-5549bdb94456" providerId="ADAL" clId="{89A7DB4C-F37D-481D-A31B-2EF378FE7E4D}" dt="2025-05-28T14:56:55.416" v="95" actId="27636"/>
          <ac:spMkLst>
            <pc:docMk/>
            <pc:sldMk cId="4119577809" sldId="263"/>
            <ac:spMk id="6" creationId="{9B4CD2B7-E853-34B5-743B-735AE41706B7}"/>
          </ac:spMkLst>
        </pc:spChg>
        <pc:picChg chg="mod ord">
          <ac:chgData name="Coe, Lauren A CIV USARMY CEIWR (USA)" userId="395aa31e-6199-4afa-8d2d-5549bdb94456" providerId="ADAL" clId="{89A7DB4C-F37D-481D-A31B-2EF378FE7E4D}" dt="2025-05-28T14:56:49.858" v="92" actId="700"/>
          <ac:picMkLst>
            <pc:docMk/>
            <pc:sldMk cId="4119577809" sldId="263"/>
            <ac:picMk id="8" creationId="{6E4ED005-E0C7-E6E9-62A7-D2207D11ABE8}"/>
          </ac:picMkLst>
        </pc:picChg>
        <pc:picChg chg="mod ord">
          <ac:chgData name="Coe, Lauren A CIV USARMY CEIWR (USA)" userId="395aa31e-6199-4afa-8d2d-5549bdb94456" providerId="ADAL" clId="{89A7DB4C-F37D-481D-A31B-2EF378FE7E4D}" dt="2025-05-28T14:56:49.858" v="92" actId="700"/>
          <ac:picMkLst>
            <pc:docMk/>
            <pc:sldMk cId="4119577809" sldId="263"/>
            <ac:picMk id="10" creationId="{3980B9F5-253E-2723-B699-AAA95472D8FC}"/>
          </ac:picMkLst>
        </pc:picChg>
        <pc:picChg chg="mod ord">
          <ac:chgData name="Coe, Lauren A CIV USARMY CEIWR (USA)" userId="395aa31e-6199-4afa-8d2d-5549bdb94456" providerId="ADAL" clId="{89A7DB4C-F37D-481D-A31B-2EF378FE7E4D}" dt="2025-05-28T14:56:49.858" v="92" actId="700"/>
          <ac:picMkLst>
            <pc:docMk/>
            <pc:sldMk cId="4119577809" sldId="263"/>
            <ac:picMk id="12" creationId="{9BC4AE8D-5857-37F4-4472-5007F7A4DBE0}"/>
          </ac:picMkLst>
        </pc:picChg>
      </pc:sldChg>
      <pc:sldChg chg="modSp mod modNotesTx">
        <pc:chgData name="Coe, Lauren A CIV USARMY CEIWR (USA)" userId="395aa31e-6199-4afa-8d2d-5549bdb94456" providerId="ADAL" clId="{89A7DB4C-F37D-481D-A31B-2EF378FE7E4D}" dt="2025-06-23T21:07:54.171" v="14903" actId="20577"/>
        <pc:sldMkLst>
          <pc:docMk/>
          <pc:sldMk cId="2223971874" sldId="264"/>
        </pc:sldMkLst>
        <pc:spChg chg="mod">
          <ac:chgData name="Coe, Lauren A CIV USARMY CEIWR (USA)" userId="395aa31e-6199-4afa-8d2d-5549bdb94456" providerId="ADAL" clId="{89A7DB4C-F37D-481D-A31B-2EF378FE7E4D}" dt="2025-06-10T15:44:53.325" v="3755" actId="20577"/>
          <ac:spMkLst>
            <pc:docMk/>
            <pc:sldMk cId="2223971874" sldId="264"/>
            <ac:spMk id="3" creationId="{7CC52FDC-FEF6-4EBC-90C4-85322A8AD26F}"/>
          </ac:spMkLst>
        </pc:spChg>
      </pc:sldChg>
      <pc:sldChg chg="modNotesTx">
        <pc:chgData name="Coe, Lauren A CIV USARMY CEIWR (USA)" userId="395aa31e-6199-4afa-8d2d-5549bdb94456" providerId="ADAL" clId="{89A7DB4C-F37D-481D-A31B-2EF378FE7E4D}" dt="2025-06-10T15:43:08.773" v="3729" actId="20577"/>
        <pc:sldMkLst>
          <pc:docMk/>
          <pc:sldMk cId="3321545981" sldId="265"/>
        </pc:sldMkLst>
      </pc:sldChg>
      <pc:sldChg chg="addSp delSp modSp mod modNotesTx">
        <pc:chgData name="Coe, Lauren A CIV USARMY CEIWR (USA)" userId="395aa31e-6199-4afa-8d2d-5549bdb94456" providerId="ADAL" clId="{89A7DB4C-F37D-481D-A31B-2EF378FE7E4D}" dt="2025-06-24T20:53:09.456" v="14913" actId="1076"/>
        <pc:sldMkLst>
          <pc:docMk/>
          <pc:sldMk cId="1688902288" sldId="269"/>
        </pc:sldMkLst>
        <pc:picChg chg="del">
          <ac:chgData name="Coe, Lauren A CIV USARMY CEIWR (USA)" userId="395aa31e-6199-4afa-8d2d-5549bdb94456" providerId="ADAL" clId="{89A7DB4C-F37D-481D-A31B-2EF378FE7E4D}" dt="2025-06-24T20:52:06.555" v="14905" actId="478"/>
          <ac:picMkLst>
            <pc:docMk/>
            <pc:sldMk cId="1688902288" sldId="269"/>
            <ac:picMk id="4" creationId="{7DAE6ADC-AC0A-1883-4BD8-55B25D74C302}"/>
          </ac:picMkLst>
        </pc:picChg>
        <pc:picChg chg="add del">
          <ac:chgData name="Coe, Lauren A CIV USARMY CEIWR (USA)" userId="395aa31e-6199-4afa-8d2d-5549bdb94456" providerId="ADAL" clId="{89A7DB4C-F37D-481D-A31B-2EF378FE7E4D}" dt="2025-06-24T20:52:13.119" v="14907" actId="478"/>
          <ac:picMkLst>
            <pc:docMk/>
            <pc:sldMk cId="1688902288" sldId="269"/>
            <ac:picMk id="6" creationId="{0E2E2209-20BD-2809-8BFE-C7CC0936192E}"/>
          </ac:picMkLst>
        </pc:picChg>
        <pc:picChg chg="add mod">
          <ac:chgData name="Coe, Lauren A CIV USARMY CEIWR (USA)" userId="395aa31e-6199-4afa-8d2d-5549bdb94456" providerId="ADAL" clId="{89A7DB4C-F37D-481D-A31B-2EF378FE7E4D}" dt="2025-06-24T20:53:09.456" v="14913" actId="1076"/>
          <ac:picMkLst>
            <pc:docMk/>
            <pc:sldMk cId="1688902288" sldId="269"/>
            <ac:picMk id="8" creationId="{B148935D-1179-9B41-4E3F-B7D81A2DCD18}"/>
          </ac:picMkLst>
        </pc:picChg>
      </pc:sldChg>
      <pc:sldChg chg="del">
        <pc:chgData name="Coe, Lauren A CIV USARMY CEIWR (USA)" userId="395aa31e-6199-4afa-8d2d-5549bdb94456" providerId="ADAL" clId="{89A7DB4C-F37D-481D-A31B-2EF378FE7E4D}" dt="2025-05-28T14:57:07.010" v="98" actId="47"/>
        <pc:sldMkLst>
          <pc:docMk/>
          <pc:sldMk cId="4044299168" sldId="270"/>
        </pc:sldMkLst>
      </pc:sldChg>
      <pc:sldChg chg="del">
        <pc:chgData name="Coe, Lauren A CIV USARMY CEIWR (USA)" userId="395aa31e-6199-4afa-8d2d-5549bdb94456" providerId="ADAL" clId="{89A7DB4C-F37D-481D-A31B-2EF378FE7E4D}" dt="2025-05-28T14:57:08.479" v="99" actId="47"/>
        <pc:sldMkLst>
          <pc:docMk/>
          <pc:sldMk cId="1146767250" sldId="271"/>
        </pc:sldMkLst>
      </pc:sldChg>
      <pc:sldChg chg="modSp mod ord">
        <pc:chgData name="Coe, Lauren A CIV USARMY CEIWR (USA)" userId="395aa31e-6199-4afa-8d2d-5549bdb94456" providerId="ADAL" clId="{89A7DB4C-F37D-481D-A31B-2EF378FE7E4D}" dt="2025-06-11T14:22:55.366" v="11619" actId="20577"/>
        <pc:sldMkLst>
          <pc:docMk/>
          <pc:sldMk cId="1498770061" sldId="271"/>
        </pc:sldMkLst>
        <pc:spChg chg="mod">
          <ac:chgData name="Coe, Lauren A CIV USARMY CEIWR (USA)" userId="395aa31e-6199-4afa-8d2d-5549bdb94456" providerId="ADAL" clId="{89A7DB4C-F37D-481D-A31B-2EF378FE7E4D}" dt="2025-06-11T14:22:55.366" v="11619" actId="20577"/>
          <ac:spMkLst>
            <pc:docMk/>
            <pc:sldMk cId="1498770061" sldId="271"/>
            <ac:spMk id="2" creationId="{CE35853B-9FEB-FD13-BF2D-9C8E98262746}"/>
          </ac:spMkLst>
        </pc:spChg>
        <pc:spChg chg="mod">
          <ac:chgData name="Coe, Lauren A CIV USARMY CEIWR (USA)" userId="395aa31e-6199-4afa-8d2d-5549bdb94456" providerId="ADAL" clId="{89A7DB4C-F37D-481D-A31B-2EF378FE7E4D}" dt="2025-05-28T20:18:13.752" v="607" actId="20577"/>
          <ac:spMkLst>
            <pc:docMk/>
            <pc:sldMk cId="1498770061" sldId="271"/>
            <ac:spMk id="3" creationId="{1047C797-9E53-6716-471B-80C1FA3CCCC3}"/>
          </ac:spMkLst>
        </pc:spChg>
      </pc:sldChg>
      <pc:sldChg chg="ord">
        <pc:chgData name="Coe, Lauren A CIV USARMY CEIWR (USA)" userId="395aa31e-6199-4afa-8d2d-5549bdb94456" providerId="ADAL" clId="{89A7DB4C-F37D-481D-A31B-2EF378FE7E4D}" dt="2025-05-28T15:11:56.130" v="316"/>
        <pc:sldMkLst>
          <pc:docMk/>
          <pc:sldMk cId="4230215658" sldId="272"/>
        </pc:sldMkLst>
      </pc:sldChg>
      <pc:sldChg chg="del">
        <pc:chgData name="Coe, Lauren A CIV USARMY CEIWR (USA)" userId="395aa31e-6199-4afa-8d2d-5549bdb94456" providerId="ADAL" clId="{89A7DB4C-F37D-481D-A31B-2EF378FE7E4D}" dt="2025-05-28T14:56:26.911" v="87" actId="47"/>
        <pc:sldMkLst>
          <pc:docMk/>
          <pc:sldMk cId="2971506935" sldId="273"/>
        </pc:sldMkLst>
      </pc:sldChg>
      <pc:sldChg chg="modSp mod modNotesTx">
        <pc:chgData name="Coe, Lauren A CIV USARMY CEIWR (USA)" userId="395aa31e-6199-4afa-8d2d-5549bdb94456" providerId="ADAL" clId="{89A7DB4C-F37D-481D-A31B-2EF378FE7E4D}" dt="2025-06-10T15:39:36.707" v="3069" actId="20577"/>
        <pc:sldMkLst>
          <pc:docMk/>
          <pc:sldMk cId="200892386" sldId="274"/>
        </pc:sldMkLst>
        <pc:spChg chg="mod">
          <ac:chgData name="Coe, Lauren A CIV USARMY CEIWR (USA)" userId="395aa31e-6199-4afa-8d2d-5549bdb94456" providerId="ADAL" clId="{89A7DB4C-F37D-481D-A31B-2EF378FE7E4D}" dt="2025-05-28T20:23:50.332" v="751" actId="313"/>
          <ac:spMkLst>
            <pc:docMk/>
            <pc:sldMk cId="200892386" sldId="274"/>
            <ac:spMk id="3" creationId="{48E3071E-BE36-0679-BFF8-490BF29A6738}"/>
          </ac:spMkLst>
        </pc:spChg>
        <pc:spChg chg="mod">
          <ac:chgData name="Coe, Lauren A CIV USARMY CEIWR (USA)" userId="395aa31e-6199-4afa-8d2d-5549bdb94456" providerId="ADAL" clId="{89A7DB4C-F37D-481D-A31B-2EF378FE7E4D}" dt="2025-05-28T20:24:22.851" v="757" actId="14100"/>
          <ac:spMkLst>
            <pc:docMk/>
            <pc:sldMk cId="200892386" sldId="274"/>
            <ac:spMk id="6" creationId="{58143A38-C229-A417-DB9F-27F6C1879FD2}"/>
          </ac:spMkLst>
        </pc:spChg>
        <pc:picChg chg="mod">
          <ac:chgData name="Coe, Lauren A CIV USARMY CEIWR (USA)" userId="395aa31e-6199-4afa-8d2d-5549bdb94456" providerId="ADAL" clId="{89A7DB4C-F37D-481D-A31B-2EF378FE7E4D}" dt="2025-05-28T20:24:17.268" v="755" actId="1076"/>
          <ac:picMkLst>
            <pc:docMk/>
            <pc:sldMk cId="200892386" sldId="274"/>
            <ac:picMk id="4" creationId="{E1221B71-D6BC-E4A1-6492-90B681413644}"/>
          </ac:picMkLst>
        </pc:picChg>
        <pc:picChg chg="mod">
          <ac:chgData name="Coe, Lauren A CIV USARMY CEIWR (USA)" userId="395aa31e-6199-4afa-8d2d-5549bdb94456" providerId="ADAL" clId="{89A7DB4C-F37D-481D-A31B-2EF378FE7E4D}" dt="2025-05-28T20:24:27.464" v="760" actId="1035"/>
          <ac:picMkLst>
            <pc:docMk/>
            <pc:sldMk cId="200892386" sldId="274"/>
            <ac:picMk id="5" creationId="{8B21FF3F-E263-20B3-F3C8-CA418A75393C}"/>
          </ac:picMkLst>
        </pc:picChg>
      </pc:sldChg>
      <pc:sldChg chg="del">
        <pc:chgData name="Coe, Lauren A CIV USARMY CEIWR (USA)" userId="395aa31e-6199-4afa-8d2d-5549bdb94456" providerId="ADAL" clId="{89A7DB4C-F37D-481D-A31B-2EF378FE7E4D}" dt="2025-05-28T14:57:02.593" v="96" actId="47"/>
        <pc:sldMkLst>
          <pc:docMk/>
          <pc:sldMk cId="1781066505" sldId="274"/>
        </pc:sldMkLst>
      </pc:sldChg>
      <pc:sldChg chg="modSp mod modNotesTx">
        <pc:chgData name="Coe, Lauren A CIV USARMY CEIWR (USA)" userId="395aa31e-6199-4afa-8d2d-5549bdb94456" providerId="ADAL" clId="{89A7DB4C-F37D-481D-A31B-2EF378FE7E4D}" dt="2025-06-10T15:42:46.934" v="3664" actId="20577"/>
        <pc:sldMkLst>
          <pc:docMk/>
          <pc:sldMk cId="2758232227" sldId="275"/>
        </pc:sldMkLst>
        <pc:spChg chg="mod">
          <ac:chgData name="Coe, Lauren A CIV USARMY CEIWR (USA)" userId="395aa31e-6199-4afa-8d2d-5549bdb94456" providerId="ADAL" clId="{89A7DB4C-F37D-481D-A31B-2EF378FE7E4D}" dt="2025-05-28T20:25:00.911" v="805" actId="20577"/>
          <ac:spMkLst>
            <pc:docMk/>
            <pc:sldMk cId="2758232227" sldId="275"/>
            <ac:spMk id="3" creationId="{96BB4499-10BC-A878-69E5-950F37A06DFD}"/>
          </ac:spMkLst>
        </pc:spChg>
      </pc:sldChg>
      <pc:sldChg chg="del">
        <pc:chgData name="Coe, Lauren A CIV USARMY CEIWR (USA)" userId="395aa31e-6199-4afa-8d2d-5549bdb94456" providerId="ADAL" clId="{89A7DB4C-F37D-481D-A31B-2EF378FE7E4D}" dt="2025-05-28T14:56:28.828" v="88" actId="47"/>
        <pc:sldMkLst>
          <pc:docMk/>
          <pc:sldMk cId="3297807739" sldId="275"/>
        </pc:sldMkLst>
      </pc:sldChg>
      <pc:sldChg chg="modNotesTx">
        <pc:chgData name="Coe, Lauren A CIV USARMY CEIWR (USA)" userId="395aa31e-6199-4afa-8d2d-5549bdb94456" providerId="ADAL" clId="{89A7DB4C-F37D-481D-A31B-2EF378FE7E4D}" dt="2025-06-10T17:53:26.787" v="5941" actId="20577"/>
        <pc:sldMkLst>
          <pc:docMk/>
          <pc:sldMk cId="439421609" sldId="276"/>
        </pc:sldMkLst>
      </pc:sldChg>
      <pc:sldChg chg="del">
        <pc:chgData name="Coe, Lauren A CIV USARMY CEIWR (USA)" userId="395aa31e-6199-4afa-8d2d-5549bdb94456" providerId="ADAL" clId="{89A7DB4C-F37D-481D-A31B-2EF378FE7E4D}" dt="2025-05-28T14:56:34.849" v="91" actId="47"/>
        <pc:sldMkLst>
          <pc:docMk/>
          <pc:sldMk cId="2009698221" sldId="277"/>
        </pc:sldMkLst>
      </pc:sldChg>
      <pc:sldChg chg="modNotesTx">
        <pc:chgData name="Coe, Lauren A CIV USARMY CEIWR (USA)" userId="395aa31e-6199-4afa-8d2d-5549bdb94456" providerId="ADAL" clId="{89A7DB4C-F37D-481D-A31B-2EF378FE7E4D}" dt="2025-06-10T17:07:58.785" v="4354" actId="20577"/>
        <pc:sldMkLst>
          <pc:docMk/>
          <pc:sldMk cId="3769080128" sldId="277"/>
        </pc:sldMkLst>
      </pc:sldChg>
      <pc:sldChg chg="del">
        <pc:chgData name="Coe, Lauren A CIV USARMY CEIWR (USA)" userId="395aa31e-6199-4afa-8d2d-5549bdb94456" providerId="ADAL" clId="{89A7DB4C-F37D-481D-A31B-2EF378FE7E4D}" dt="2025-05-28T14:57:03.935" v="97" actId="47"/>
        <pc:sldMkLst>
          <pc:docMk/>
          <pc:sldMk cId="1250903428" sldId="279"/>
        </pc:sldMkLst>
      </pc:sldChg>
      <pc:sldChg chg="modSp mod modNotesTx">
        <pc:chgData name="Coe, Lauren A CIV USARMY CEIWR (USA)" userId="395aa31e-6199-4afa-8d2d-5549bdb94456" providerId="ADAL" clId="{89A7DB4C-F37D-481D-A31B-2EF378FE7E4D}" dt="2025-06-10T17:44:28.242" v="5534" actId="1076"/>
        <pc:sldMkLst>
          <pc:docMk/>
          <pc:sldMk cId="312099572" sldId="280"/>
        </pc:sldMkLst>
        <pc:spChg chg="mod">
          <ac:chgData name="Coe, Lauren A CIV USARMY CEIWR (USA)" userId="395aa31e-6199-4afa-8d2d-5549bdb94456" providerId="ADAL" clId="{89A7DB4C-F37D-481D-A31B-2EF378FE7E4D}" dt="2025-06-10T17:44:18.465" v="5532" actId="179"/>
          <ac:spMkLst>
            <pc:docMk/>
            <pc:sldMk cId="312099572" sldId="280"/>
            <ac:spMk id="3" creationId="{344D35EF-32D7-3903-19B4-F36914305D3E}"/>
          </ac:spMkLst>
        </pc:spChg>
        <pc:picChg chg="mod">
          <ac:chgData name="Coe, Lauren A CIV USARMY CEIWR (USA)" userId="395aa31e-6199-4afa-8d2d-5549bdb94456" providerId="ADAL" clId="{89A7DB4C-F37D-481D-A31B-2EF378FE7E4D}" dt="2025-06-10T17:44:28.242" v="5534" actId="1076"/>
          <ac:picMkLst>
            <pc:docMk/>
            <pc:sldMk cId="312099572" sldId="280"/>
            <ac:picMk id="9" creationId="{89130EFE-06CF-41D5-744A-32BC9CDE90EE}"/>
          </ac:picMkLst>
        </pc:picChg>
      </pc:sldChg>
      <pc:sldChg chg="del">
        <pc:chgData name="Coe, Lauren A CIV USARMY CEIWR (USA)" userId="395aa31e-6199-4afa-8d2d-5549bdb94456" providerId="ADAL" clId="{89A7DB4C-F37D-481D-A31B-2EF378FE7E4D}" dt="2025-05-28T14:51:20.797" v="39" actId="47"/>
        <pc:sldMkLst>
          <pc:docMk/>
          <pc:sldMk cId="3447823145" sldId="280"/>
        </pc:sldMkLst>
      </pc:sldChg>
      <pc:sldChg chg="del">
        <pc:chgData name="Coe, Lauren A CIV USARMY CEIWR (USA)" userId="395aa31e-6199-4afa-8d2d-5549bdb94456" providerId="ADAL" clId="{89A7DB4C-F37D-481D-A31B-2EF378FE7E4D}" dt="2025-05-28T14:56:31.317" v="90" actId="47"/>
        <pc:sldMkLst>
          <pc:docMk/>
          <pc:sldMk cId="2238276632" sldId="281"/>
        </pc:sldMkLst>
      </pc:sldChg>
      <pc:sldChg chg="modSp mod modNotesTx">
        <pc:chgData name="Coe, Lauren A CIV USARMY CEIWR (USA)" userId="395aa31e-6199-4afa-8d2d-5549bdb94456" providerId="ADAL" clId="{89A7DB4C-F37D-481D-A31B-2EF378FE7E4D}" dt="2025-06-10T18:16:17.057" v="7325" actId="20577"/>
        <pc:sldMkLst>
          <pc:docMk/>
          <pc:sldMk cId="4286230078" sldId="281"/>
        </pc:sldMkLst>
        <pc:spChg chg="mod">
          <ac:chgData name="Coe, Lauren A CIV USARMY CEIWR (USA)" userId="395aa31e-6199-4afa-8d2d-5549bdb94456" providerId="ADAL" clId="{89A7DB4C-F37D-481D-A31B-2EF378FE7E4D}" dt="2025-06-10T18:11:33.560" v="6597" actId="1076"/>
          <ac:spMkLst>
            <pc:docMk/>
            <pc:sldMk cId="4286230078" sldId="281"/>
            <ac:spMk id="6" creationId="{2CB86A3C-F306-7C21-DC5F-D0ED5312DE7E}"/>
          </ac:spMkLst>
        </pc:spChg>
        <pc:spChg chg="mod">
          <ac:chgData name="Coe, Lauren A CIV USARMY CEIWR (USA)" userId="395aa31e-6199-4afa-8d2d-5549bdb94456" providerId="ADAL" clId="{89A7DB4C-F37D-481D-A31B-2EF378FE7E4D}" dt="2025-06-10T18:11:24.047" v="6596" actId="1076"/>
          <ac:spMkLst>
            <pc:docMk/>
            <pc:sldMk cId="4286230078" sldId="281"/>
            <ac:spMk id="14" creationId="{4BB99C11-3338-3CD7-C6CA-83615EF00550}"/>
          </ac:spMkLst>
        </pc:spChg>
        <pc:picChg chg="mod">
          <ac:chgData name="Coe, Lauren A CIV USARMY CEIWR (USA)" userId="395aa31e-6199-4afa-8d2d-5549bdb94456" providerId="ADAL" clId="{89A7DB4C-F37D-481D-A31B-2EF378FE7E4D}" dt="2025-06-10T18:11:20.453" v="6595" actId="1076"/>
          <ac:picMkLst>
            <pc:docMk/>
            <pc:sldMk cId="4286230078" sldId="281"/>
            <ac:picMk id="8" creationId="{D4C2862A-0FDC-BEDC-080C-3B8FEA082575}"/>
          </ac:picMkLst>
        </pc:picChg>
      </pc:sldChg>
      <pc:sldChg chg="del">
        <pc:chgData name="Coe, Lauren A CIV USARMY CEIWR (USA)" userId="395aa31e-6199-4afa-8d2d-5549bdb94456" providerId="ADAL" clId="{89A7DB4C-F37D-481D-A31B-2EF378FE7E4D}" dt="2025-05-28T14:51:27.151" v="43" actId="47"/>
        <pc:sldMkLst>
          <pc:docMk/>
          <pc:sldMk cId="3769037323" sldId="282"/>
        </pc:sldMkLst>
      </pc:sldChg>
      <pc:sldChg chg="modNotesTx">
        <pc:chgData name="Coe, Lauren A CIV USARMY CEIWR (USA)" userId="395aa31e-6199-4afa-8d2d-5549bdb94456" providerId="ADAL" clId="{89A7DB4C-F37D-481D-A31B-2EF378FE7E4D}" dt="2025-06-10T18:31:10.949" v="8005" actId="6549"/>
        <pc:sldMkLst>
          <pc:docMk/>
          <pc:sldMk cId="4031845141" sldId="282"/>
        </pc:sldMkLst>
      </pc:sldChg>
      <pc:sldChg chg="del">
        <pc:chgData name="Coe, Lauren A CIV USARMY CEIWR (USA)" userId="395aa31e-6199-4afa-8d2d-5549bdb94456" providerId="ADAL" clId="{89A7DB4C-F37D-481D-A31B-2EF378FE7E4D}" dt="2025-05-28T14:51:22.707" v="40" actId="47"/>
        <pc:sldMkLst>
          <pc:docMk/>
          <pc:sldMk cId="1336745444" sldId="283"/>
        </pc:sldMkLst>
      </pc:sldChg>
      <pc:sldChg chg="modNotesTx">
        <pc:chgData name="Coe, Lauren A CIV USARMY CEIWR (USA)" userId="395aa31e-6199-4afa-8d2d-5549bdb94456" providerId="ADAL" clId="{89A7DB4C-F37D-481D-A31B-2EF378FE7E4D}" dt="2025-06-10T18:44:45.167" v="8374" actId="20577"/>
        <pc:sldMkLst>
          <pc:docMk/>
          <pc:sldMk cId="1480275332" sldId="283"/>
        </pc:sldMkLst>
      </pc:sldChg>
      <pc:sldChg chg="ord modNotesTx">
        <pc:chgData name="Coe, Lauren A CIV USARMY CEIWR (USA)" userId="395aa31e-6199-4afa-8d2d-5549bdb94456" providerId="ADAL" clId="{89A7DB4C-F37D-481D-A31B-2EF378FE7E4D}" dt="2025-06-25T03:46:02.190" v="14936"/>
        <pc:sldMkLst>
          <pc:docMk/>
          <pc:sldMk cId="484928337" sldId="284"/>
        </pc:sldMkLst>
      </pc:sldChg>
      <pc:sldChg chg="del">
        <pc:chgData name="Coe, Lauren A CIV USARMY CEIWR (USA)" userId="395aa31e-6199-4afa-8d2d-5549bdb94456" providerId="ADAL" clId="{89A7DB4C-F37D-481D-A31B-2EF378FE7E4D}" dt="2025-05-28T14:51:24.952" v="42" actId="47"/>
        <pc:sldMkLst>
          <pc:docMk/>
          <pc:sldMk cId="2182509199" sldId="284"/>
        </pc:sldMkLst>
      </pc:sldChg>
      <pc:sldChg chg="del">
        <pc:chgData name="Coe, Lauren A CIV USARMY CEIWR (USA)" userId="395aa31e-6199-4afa-8d2d-5549bdb94456" providerId="ADAL" clId="{89A7DB4C-F37D-481D-A31B-2EF378FE7E4D}" dt="2025-05-28T14:51:23.729" v="41" actId="47"/>
        <pc:sldMkLst>
          <pc:docMk/>
          <pc:sldMk cId="1469052550" sldId="285"/>
        </pc:sldMkLst>
      </pc:sldChg>
      <pc:sldChg chg="addSp delSp modSp mod chgLayout modNotesTx">
        <pc:chgData name="Coe, Lauren A CIV USARMY CEIWR (USA)" userId="395aa31e-6199-4afa-8d2d-5549bdb94456" providerId="ADAL" clId="{89A7DB4C-F37D-481D-A31B-2EF378FE7E4D}" dt="2025-06-10T18:59:45.805" v="8702" actId="20577"/>
        <pc:sldMkLst>
          <pc:docMk/>
          <pc:sldMk cId="3183363244" sldId="285"/>
        </pc:sldMkLst>
        <pc:spChg chg="mod ord">
          <ac:chgData name="Coe, Lauren A CIV USARMY CEIWR (USA)" userId="395aa31e-6199-4afa-8d2d-5549bdb94456" providerId="ADAL" clId="{89A7DB4C-F37D-481D-A31B-2EF378FE7E4D}" dt="2025-05-28T15:30:17.355" v="457" actId="6264"/>
          <ac:spMkLst>
            <pc:docMk/>
            <pc:sldMk cId="3183363244" sldId="285"/>
            <ac:spMk id="2" creationId="{BB83C038-555E-C7A5-72AA-B97C190B704D}"/>
          </ac:spMkLst>
        </pc:spChg>
        <pc:spChg chg="mod ord">
          <ac:chgData name="Coe, Lauren A CIV USARMY CEIWR (USA)" userId="395aa31e-6199-4afa-8d2d-5549bdb94456" providerId="ADAL" clId="{89A7DB4C-F37D-481D-A31B-2EF378FE7E4D}" dt="2025-05-28T15:30:17.355" v="457" actId="6264"/>
          <ac:spMkLst>
            <pc:docMk/>
            <pc:sldMk cId="3183363244" sldId="285"/>
            <ac:spMk id="3" creationId="{74AB3126-B3E6-81FF-F049-5339204990C7}"/>
          </ac:spMkLst>
        </pc:spChg>
        <pc:spChg chg="add del mod">
          <ac:chgData name="Coe, Lauren A CIV USARMY CEIWR (USA)" userId="395aa31e-6199-4afa-8d2d-5549bdb94456" providerId="ADAL" clId="{89A7DB4C-F37D-481D-A31B-2EF378FE7E4D}" dt="2025-05-28T15:30:17.355" v="457" actId="6264"/>
          <ac:spMkLst>
            <pc:docMk/>
            <pc:sldMk cId="3183363244" sldId="285"/>
            <ac:spMk id="4" creationId="{11033D8B-5115-E031-3721-231F691A730F}"/>
          </ac:spMkLst>
        </pc:spChg>
        <pc:spChg chg="add del mod">
          <ac:chgData name="Coe, Lauren A CIV USARMY CEIWR (USA)" userId="395aa31e-6199-4afa-8d2d-5549bdb94456" providerId="ADAL" clId="{89A7DB4C-F37D-481D-A31B-2EF378FE7E4D}" dt="2025-05-28T15:30:17.355" v="457" actId="6264"/>
          <ac:spMkLst>
            <pc:docMk/>
            <pc:sldMk cId="3183363244" sldId="285"/>
            <ac:spMk id="6" creationId="{97E15677-4607-7994-D72B-D2066F87687D}"/>
          </ac:spMkLst>
        </pc:spChg>
      </pc:sldChg>
      <pc:sldChg chg="del ord">
        <pc:chgData name="Coe, Lauren A CIV USARMY CEIWR (USA)" userId="395aa31e-6199-4afa-8d2d-5549bdb94456" providerId="ADAL" clId="{89A7DB4C-F37D-481D-A31B-2EF378FE7E4D}" dt="2025-06-11T18:07:59.556" v="14426" actId="47"/>
        <pc:sldMkLst>
          <pc:docMk/>
          <pc:sldMk cId="1076279200" sldId="286"/>
        </pc:sldMkLst>
      </pc:sldChg>
      <pc:sldChg chg="del">
        <pc:chgData name="Coe, Lauren A CIV USARMY CEIWR (USA)" userId="395aa31e-6199-4afa-8d2d-5549bdb94456" providerId="ADAL" clId="{89A7DB4C-F37D-481D-A31B-2EF378FE7E4D}" dt="2025-05-28T14:56:30.065" v="89" actId="47"/>
        <pc:sldMkLst>
          <pc:docMk/>
          <pc:sldMk cId="191820144" sldId="287"/>
        </pc:sldMkLst>
      </pc:sldChg>
      <pc:sldChg chg="addSp modSp mod modAnim modNotesTx">
        <pc:chgData name="Coe, Lauren A CIV USARMY CEIWR (USA)" userId="395aa31e-6199-4afa-8d2d-5549bdb94456" providerId="ADAL" clId="{89A7DB4C-F37D-481D-A31B-2EF378FE7E4D}" dt="2025-06-11T13:45:38.985" v="9839" actId="14100"/>
        <pc:sldMkLst>
          <pc:docMk/>
          <pc:sldMk cId="1949045484" sldId="287"/>
        </pc:sldMkLst>
        <pc:spChg chg="mod">
          <ac:chgData name="Coe, Lauren A CIV USARMY CEIWR (USA)" userId="395aa31e-6199-4afa-8d2d-5549bdb94456" providerId="ADAL" clId="{89A7DB4C-F37D-481D-A31B-2EF378FE7E4D}" dt="2025-06-11T13:45:38.985" v="9839" actId="14100"/>
          <ac:spMkLst>
            <pc:docMk/>
            <pc:sldMk cId="1949045484" sldId="287"/>
            <ac:spMk id="3" creationId="{8D2F275A-482C-31DD-EA6F-D433074BECAD}"/>
          </ac:spMkLst>
        </pc:spChg>
        <pc:picChg chg="add mod">
          <ac:chgData name="Coe, Lauren A CIV USARMY CEIWR (USA)" userId="395aa31e-6199-4afa-8d2d-5549bdb94456" providerId="ADAL" clId="{89A7DB4C-F37D-481D-A31B-2EF378FE7E4D}" dt="2025-06-11T13:44:03.940" v="9605" actId="1076"/>
          <ac:picMkLst>
            <pc:docMk/>
            <pc:sldMk cId="1949045484" sldId="287"/>
            <ac:picMk id="5" creationId="{011E545C-2743-98D1-448B-92D417AF6F71}"/>
          </ac:picMkLst>
        </pc:picChg>
        <pc:picChg chg="mod">
          <ac:chgData name="Coe, Lauren A CIV USARMY CEIWR (USA)" userId="395aa31e-6199-4afa-8d2d-5549bdb94456" providerId="ADAL" clId="{89A7DB4C-F37D-481D-A31B-2EF378FE7E4D}" dt="2025-06-11T13:41:32.349" v="9514" actId="14100"/>
          <ac:picMkLst>
            <pc:docMk/>
            <pc:sldMk cId="1949045484" sldId="287"/>
            <ac:picMk id="13" creationId="{C25DBF7F-75FD-87F9-F819-1F237F659A1A}"/>
          </ac:picMkLst>
        </pc:picChg>
      </pc:sldChg>
      <pc:sldChg chg="modSp mod modNotesTx">
        <pc:chgData name="Coe, Lauren A CIV USARMY CEIWR (USA)" userId="395aa31e-6199-4afa-8d2d-5549bdb94456" providerId="ADAL" clId="{89A7DB4C-F37D-481D-A31B-2EF378FE7E4D}" dt="2025-06-10T13:54:49.620" v="1368" actId="20577"/>
        <pc:sldMkLst>
          <pc:docMk/>
          <pc:sldMk cId="3383154909" sldId="288"/>
        </pc:sldMkLst>
        <pc:spChg chg="mod">
          <ac:chgData name="Coe, Lauren A CIV USARMY CEIWR (USA)" userId="395aa31e-6199-4afa-8d2d-5549bdb94456" providerId="ADAL" clId="{89A7DB4C-F37D-481D-A31B-2EF378FE7E4D}" dt="2025-05-28T14:49:38.942" v="9" actId="20577"/>
          <ac:spMkLst>
            <pc:docMk/>
            <pc:sldMk cId="3383154909" sldId="288"/>
            <ac:spMk id="2" creationId="{C1361BD9-F700-041F-4DD1-9AEEB100619C}"/>
          </ac:spMkLst>
        </pc:spChg>
        <pc:spChg chg="mod">
          <ac:chgData name="Coe, Lauren A CIV USARMY CEIWR (USA)" userId="395aa31e-6199-4afa-8d2d-5549bdb94456" providerId="ADAL" clId="{89A7DB4C-F37D-481D-A31B-2EF378FE7E4D}" dt="2025-05-28T14:47:34.615" v="6" actId="20577"/>
          <ac:spMkLst>
            <pc:docMk/>
            <pc:sldMk cId="3383154909" sldId="288"/>
            <ac:spMk id="4" creationId="{5C5E0D80-9D9C-8D6E-332F-204E70E1D056}"/>
          </ac:spMkLst>
        </pc:spChg>
      </pc:sldChg>
      <pc:sldChg chg="modSp new mod">
        <pc:chgData name="Coe, Lauren A CIV USARMY CEIWR (USA)" userId="395aa31e-6199-4afa-8d2d-5549bdb94456" providerId="ADAL" clId="{89A7DB4C-F37D-481D-A31B-2EF378FE7E4D}" dt="2025-05-28T14:49:55.553" v="38" actId="20577"/>
        <pc:sldMkLst>
          <pc:docMk/>
          <pc:sldMk cId="2258115982" sldId="289"/>
        </pc:sldMkLst>
        <pc:spChg chg="mod">
          <ac:chgData name="Coe, Lauren A CIV USARMY CEIWR (USA)" userId="395aa31e-6199-4afa-8d2d-5549bdb94456" providerId="ADAL" clId="{89A7DB4C-F37D-481D-A31B-2EF378FE7E4D}" dt="2025-05-28T14:49:55.553" v="38" actId="20577"/>
          <ac:spMkLst>
            <pc:docMk/>
            <pc:sldMk cId="2258115982" sldId="289"/>
            <ac:spMk id="2" creationId="{D9AF2035-1E5C-28B2-99C1-07D4F17EFD81}"/>
          </ac:spMkLst>
        </pc:spChg>
      </pc:sldChg>
      <pc:sldChg chg="modSp new mod modNotesTx">
        <pc:chgData name="Coe, Lauren A CIV USARMY CEIWR (USA)" userId="395aa31e-6199-4afa-8d2d-5549bdb94456" providerId="ADAL" clId="{89A7DB4C-F37D-481D-A31B-2EF378FE7E4D}" dt="2025-06-10T13:57:28.075" v="1684" actId="20577"/>
        <pc:sldMkLst>
          <pc:docMk/>
          <pc:sldMk cId="3321453101" sldId="290"/>
        </pc:sldMkLst>
        <pc:spChg chg="mod">
          <ac:chgData name="Coe, Lauren A CIV USARMY CEIWR (USA)" userId="395aa31e-6199-4afa-8d2d-5549bdb94456" providerId="ADAL" clId="{89A7DB4C-F37D-481D-A31B-2EF378FE7E4D}" dt="2025-06-10T13:55:44.372" v="1401" actId="20577"/>
          <ac:spMkLst>
            <pc:docMk/>
            <pc:sldMk cId="3321453101" sldId="290"/>
            <ac:spMk id="2" creationId="{78DFABDB-A2D7-C14D-F71E-EBE43A649B3A}"/>
          </ac:spMkLst>
        </pc:spChg>
        <pc:spChg chg="mod">
          <ac:chgData name="Coe, Lauren A CIV USARMY CEIWR (USA)" userId="395aa31e-6199-4afa-8d2d-5549bdb94456" providerId="ADAL" clId="{89A7DB4C-F37D-481D-A31B-2EF378FE7E4D}" dt="2025-05-28T14:52:19.550" v="45"/>
          <ac:spMkLst>
            <pc:docMk/>
            <pc:sldMk cId="3321453101" sldId="290"/>
            <ac:spMk id="4" creationId="{910FBD6E-3F3B-EF76-60DE-861F69500656}"/>
          </ac:spMkLst>
        </pc:spChg>
      </pc:sldChg>
      <pc:sldChg chg="modSp new mod modNotesTx">
        <pc:chgData name="Coe, Lauren A CIV USARMY CEIWR (USA)" userId="395aa31e-6199-4afa-8d2d-5549bdb94456" providerId="ADAL" clId="{89A7DB4C-F37D-481D-A31B-2EF378FE7E4D}" dt="2025-06-10T14:26:02.328" v="2286" actId="20577"/>
        <pc:sldMkLst>
          <pc:docMk/>
          <pc:sldMk cId="1568147391" sldId="291"/>
        </pc:sldMkLst>
        <pc:spChg chg="mod">
          <ac:chgData name="Coe, Lauren A CIV USARMY CEIWR (USA)" userId="395aa31e-6199-4afa-8d2d-5549bdb94456" providerId="ADAL" clId="{89A7DB4C-F37D-481D-A31B-2EF378FE7E4D}" dt="2025-06-10T14:23:32.827" v="2124" actId="27636"/>
          <ac:spMkLst>
            <pc:docMk/>
            <pc:sldMk cId="1568147391" sldId="291"/>
            <ac:spMk id="2" creationId="{DC6DE7DA-9F09-A503-17BD-E7C4CB4A87A7}"/>
          </ac:spMkLst>
        </pc:spChg>
        <pc:spChg chg="mod">
          <ac:chgData name="Coe, Lauren A CIV USARMY CEIWR (USA)" userId="395aa31e-6199-4afa-8d2d-5549bdb94456" providerId="ADAL" clId="{89A7DB4C-F37D-481D-A31B-2EF378FE7E4D}" dt="2025-05-28T14:53:13.850" v="49"/>
          <ac:spMkLst>
            <pc:docMk/>
            <pc:sldMk cId="1568147391" sldId="291"/>
            <ac:spMk id="4" creationId="{CBAA7FDE-44AA-F50A-27BC-572CBBE6305C}"/>
          </ac:spMkLst>
        </pc:spChg>
      </pc:sldChg>
      <pc:sldChg chg="addSp modSp new mod">
        <pc:chgData name="Coe, Lauren A CIV USARMY CEIWR (USA)" userId="395aa31e-6199-4afa-8d2d-5549bdb94456" providerId="ADAL" clId="{89A7DB4C-F37D-481D-A31B-2EF378FE7E4D}" dt="2025-06-11T20:39:22.229" v="14892" actId="20577"/>
        <pc:sldMkLst>
          <pc:docMk/>
          <pc:sldMk cId="4290286672" sldId="292"/>
        </pc:sldMkLst>
        <pc:spChg chg="mod">
          <ac:chgData name="Coe, Lauren A CIV USARMY CEIWR (USA)" userId="395aa31e-6199-4afa-8d2d-5549bdb94456" providerId="ADAL" clId="{89A7DB4C-F37D-481D-A31B-2EF378FE7E4D}" dt="2025-06-11T20:39:22.229" v="14892" actId="20577"/>
          <ac:spMkLst>
            <pc:docMk/>
            <pc:sldMk cId="4290286672" sldId="292"/>
            <ac:spMk id="2" creationId="{FA2CC77E-2C12-A211-3BFD-0252F91D1C60}"/>
          </ac:spMkLst>
        </pc:spChg>
        <pc:spChg chg="mod">
          <ac:chgData name="Coe, Lauren A CIV USARMY CEIWR (USA)" userId="395aa31e-6199-4afa-8d2d-5549bdb94456" providerId="ADAL" clId="{89A7DB4C-F37D-481D-A31B-2EF378FE7E4D}" dt="2025-05-28T14:57:54.190" v="118" actId="20577"/>
          <ac:spMkLst>
            <pc:docMk/>
            <pc:sldMk cId="4290286672" sldId="292"/>
            <ac:spMk id="4" creationId="{8D779ECC-B229-2BD8-90B1-4F11DDE48D42}"/>
          </ac:spMkLst>
        </pc:spChg>
        <pc:graphicFrameChg chg="add mod modGraphic">
          <ac:chgData name="Coe, Lauren A CIV USARMY CEIWR (USA)" userId="395aa31e-6199-4afa-8d2d-5549bdb94456" providerId="ADAL" clId="{89A7DB4C-F37D-481D-A31B-2EF378FE7E4D}" dt="2025-05-28T15:03:29.739" v="279" actId="1076"/>
          <ac:graphicFrameMkLst>
            <pc:docMk/>
            <pc:sldMk cId="4290286672" sldId="292"/>
            <ac:graphicFrameMk id="5" creationId="{119685A2-AB89-8C38-98A8-BCE63069EA25}"/>
          </ac:graphicFrameMkLst>
        </pc:graphicFrameChg>
      </pc:sldChg>
      <pc:sldChg chg="addSp modSp new mod modNotesTx">
        <pc:chgData name="Coe, Lauren A CIV USARMY CEIWR (USA)" userId="395aa31e-6199-4afa-8d2d-5549bdb94456" providerId="ADAL" clId="{89A7DB4C-F37D-481D-A31B-2EF378FE7E4D}" dt="2025-06-10T14:55:10.751" v="2550" actId="20577"/>
        <pc:sldMkLst>
          <pc:docMk/>
          <pc:sldMk cId="1050535414" sldId="293"/>
        </pc:sldMkLst>
        <pc:spChg chg="mod">
          <ac:chgData name="Coe, Lauren A CIV USARMY CEIWR (USA)" userId="395aa31e-6199-4afa-8d2d-5549bdb94456" providerId="ADAL" clId="{89A7DB4C-F37D-481D-A31B-2EF378FE7E4D}" dt="2025-05-28T15:10:13.757" v="314" actId="20577"/>
          <ac:spMkLst>
            <pc:docMk/>
            <pc:sldMk cId="1050535414" sldId="293"/>
            <ac:spMk id="2" creationId="{8A242E70-BD8E-2553-6458-B06B310EDA9A}"/>
          </ac:spMkLst>
        </pc:spChg>
        <pc:spChg chg="mod">
          <ac:chgData name="Coe, Lauren A CIV USARMY CEIWR (USA)" userId="395aa31e-6199-4afa-8d2d-5549bdb94456" providerId="ADAL" clId="{89A7DB4C-F37D-481D-A31B-2EF378FE7E4D}" dt="2025-05-28T15:04:50.446" v="306" actId="20577"/>
          <ac:spMkLst>
            <pc:docMk/>
            <pc:sldMk cId="1050535414" sldId="293"/>
            <ac:spMk id="4" creationId="{CE1EC24B-1D13-75F8-768F-E7B318EEB371}"/>
          </ac:spMkLst>
        </pc:spChg>
        <pc:picChg chg="add mod">
          <ac:chgData name="Coe, Lauren A CIV USARMY CEIWR (USA)" userId="395aa31e-6199-4afa-8d2d-5549bdb94456" providerId="ADAL" clId="{89A7DB4C-F37D-481D-A31B-2EF378FE7E4D}" dt="2025-05-28T15:05:14.802" v="309"/>
          <ac:picMkLst>
            <pc:docMk/>
            <pc:sldMk cId="1050535414" sldId="293"/>
            <ac:picMk id="5" creationId="{6624EEB0-0B20-F3D8-B975-B65DD6BEA9E7}"/>
          </ac:picMkLst>
        </pc:picChg>
      </pc:sldChg>
      <pc:sldChg chg="modSp new del mod">
        <pc:chgData name="Coe, Lauren A CIV USARMY CEIWR (USA)" userId="395aa31e-6199-4afa-8d2d-5549bdb94456" providerId="ADAL" clId="{89A7DB4C-F37D-481D-A31B-2EF378FE7E4D}" dt="2025-05-28T15:13:01.595" v="347" actId="47"/>
        <pc:sldMkLst>
          <pc:docMk/>
          <pc:sldMk cId="1256898094" sldId="294"/>
        </pc:sldMkLst>
        <pc:spChg chg="mod">
          <ac:chgData name="Coe, Lauren A CIV USARMY CEIWR (USA)" userId="395aa31e-6199-4afa-8d2d-5549bdb94456" providerId="ADAL" clId="{89A7DB4C-F37D-481D-A31B-2EF378FE7E4D}" dt="2025-05-28T15:12:26.286" v="340" actId="20577"/>
          <ac:spMkLst>
            <pc:docMk/>
            <pc:sldMk cId="1256898094" sldId="294"/>
            <ac:spMk id="2" creationId="{84E0D48C-DAE9-BEBC-D094-56223038CEEB}"/>
          </ac:spMkLst>
        </pc:spChg>
      </pc:sldChg>
      <pc:sldChg chg="del">
        <pc:chgData name="Coe, Lauren A CIV USARMY CEIWR (USA)" userId="395aa31e-6199-4afa-8d2d-5549bdb94456" providerId="ADAL" clId="{89A7DB4C-F37D-481D-A31B-2EF378FE7E4D}" dt="2025-05-28T15:13:02.374" v="348" actId="47"/>
        <pc:sldMkLst>
          <pc:docMk/>
          <pc:sldMk cId="997215626" sldId="295"/>
        </pc:sldMkLst>
      </pc:sldChg>
      <pc:sldChg chg="del">
        <pc:chgData name="Coe, Lauren A CIV USARMY CEIWR (USA)" userId="395aa31e-6199-4afa-8d2d-5549bdb94456" providerId="ADAL" clId="{89A7DB4C-F37D-481D-A31B-2EF378FE7E4D}" dt="2025-05-28T15:13:02.959" v="349" actId="47"/>
        <pc:sldMkLst>
          <pc:docMk/>
          <pc:sldMk cId="3447461863" sldId="296"/>
        </pc:sldMkLst>
      </pc:sldChg>
      <pc:sldChg chg="del">
        <pc:chgData name="Coe, Lauren A CIV USARMY CEIWR (USA)" userId="395aa31e-6199-4afa-8d2d-5549bdb94456" providerId="ADAL" clId="{89A7DB4C-F37D-481D-A31B-2EF378FE7E4D}" dt="2025-05-28T15:13:03.815" v="350" actId="47"/>
        <pc:sldMkLst>
          <pc:docMk/>
          <pc:sldMk cId="2418130992" sldId="297"/>
        </pc:sldMkLst>
      </pc:sldChg>
      <pc:sldChg chg="del">
        <pc:chgData name="Coe, Lauren A CIV USARMY CEIWR (USA)" userId="395aa31e-6199-4afa-8d2d-5549bdb94456" providerId="ADAL" clId="{89A7DB4C-F37D-481D-A31B-2EF378FE7E4D}" dt="2025-05-28T15:13:04.765" v="351" actId="47"/>
        <pc:sldMkLst>
          <pc:docMk/>
          <pc:sldMk cId="2042595176" sldId="298"/>
        </pc:sldMkLst>
      </pc:sldChg>
      <pc:sldChg chg="modNotesTx">
        <pc:chgData name="Coe, Lauren A CIV USARMY CEIWR (USA)" userId="395aa31e-6199-4afa-8d2d-5549bdb94456" providerId="ADAL" clId="{89A7DB4C-F37D-481D-A31B-2EF378FE7E4D}" dt="2025-06-10T18:03:31.517" v="6235" actId="20577"/>
        <pc:sldMkLst>
          <pc:docMk/>
          <pc:sldMk cId="3595338220" sldId="300"/>
        </pc:sldMkLst>
      </pc:sldChg>
      <pc:sldChg chg="addSp delSp modSp mod modNotesTx">
        <pc:chgData name="Coe, Lauren A CIV USARMY CEIWR (USA)" userId="395aa31e-6199-4afa-8d2d-5549bdb94456" providerId="ADAL" clId="{89A7DB4C-F37D-481D-A31B-2EF378FE7E4D}" dt="2025-06-10T18:39:02.562" v="8146" actId="20577"/>
        <pc:sldMkLst>
          <pc:docMk/>
          <pc:sldMk cId="740657481" sldId="301"/>
        </pc:sldMkLst>
        <pc:spChg chg="add del mod">
          <ac:chgData name="Coe, Lauren A CIV USARMY CEIWR (USA)" userId="395aa31e-6199-4afa-8d2d-5549bdb94456" providerId="ADAL" clId="{89A7DB4C-F37D-481D-A31B-2EF378FE7E4D}" dt="2025-06-10T18:36:41.298" v="8014" actId="478"/>
          <ac:spMkLst>
            <pc:docMk/>
            <pc:sldMk cId="740657481" sldId="301"/>
            <ac:spMk id="4" creationId="{B3A6B977-3D43-6BC5-0DCA-44CE10619C7A}"/>
          </ac:spMkLst>
        </pc:spChg>
        <pc:spChg chg="add del mod">
          <ac:chgData name="Coe, Lauren A CIV USARMY CEIWR (USA)" userId="395aa31e-6199-4afa-8d2d-5549bdb94456" providerId="ADAL" clId="{89A7DB4C-F37D-481D-A31B-2EF378FE7E4D}" dt="2025-06-10T18:36:46.234" v="8016" actId="478"/>
          <ac:spMkLst>
            <pc:docMk/>
            <pc:sldMk cId="740657481" sldId="301"/>
            <ac:spMk id="6" creationId="{86C5A70A-4770-02CC-AE73-0F60A291AE1A}"/>
          </ac:spMkLst>
        </pc:spChg>
        <pc:spChg chg="mod">
          <ac:chgData name="Coe, Lauren A CIV USARMY CEIWR (USA)" userId="395aa31e-6199-4afa-8d2d-5549bdb94456" providerId="ADAL" clId="{89A7DB4C-F37D-481D-A31B-2EF378FE7E4D}" dt="2025-06-10T18:37:33.602" v="8072" actId="1036"/>
          <ac:spMkLst>
            <pc:docMk/>
            <pc:sldMk cId="740657481" sldId="301"/>
            <ac:spMk id="9" creationId="{12A49646-03C7-72F2-640F-0FD06B7F7D8D}"/>
          </ac:spMkLst>
        </pc:spChg>
        <pc:spChg chg="mod">
          <ac:chgData name="Coe, Lauren A CIV USARMY CEIWR (USA)" userId="395aa31e-6199-4afa-8d2d-5549bdb94456" providerId="ADAL" clId="{89A7DB4C-F37D-481D-A31B-2EF378FE7E4D}" dt="2025-06-10T18:37:33.602" v="8072" actId="1036"/>
          <ac:spMkLst>
            <pc:docMk/>
            <pc:sldMk cId="740657481" sldId="301"/>
            <ac:spMk id="11" creationId="{5F781343-D2AD-648E-7299-92D601D0B302}"/>
          </ac:spMkLst>
        </pc:spChg>
        <pc:picChg chg="del">
          <ac:chgData name="Coe, Lauren A CIV USARMY CEIWR (USA)" userId="395aa31e-6199-4afa-8d2d-5549bdb94456" providerId="ADAL" clId="{89A7DB4C-F37D-481D-A31B-2EF378FE7E4D}" dt="2025-06-10T18:36:24.236" v="8009" actId="478"/>
          <ac:picMkLst>
            <pc:docMk/>
            <pc:sldMk cId="740657481" sldId="301"/>
            <ac:picMk id="14" creationId="{3C997451-B1A0-564C-25BD-725BC193E37E}"/>
          </ac:picMkLst>
        </pc:picChg>
        <pc:picChg chg="del">
          <ac:chgData name="Coe, Lauren A CIV USARMY CEIWR (USA)" userId="395aa31e-6199-4afa-8d2d-5549bdb94456" providerId="ADAL" clId="{89A7DB4C-F37D-481D-A31B-2EF378FE7E4D}" dt="2025-06-10T18:36:30.432" v="8012" actId="478"/>
          <ac:picMkLst>
            <pc:docMk/>
            <pc:sldMk cId="740657481" sldId="301"/>
            <ac:picMk id="16" creationId="{99E711EF-A8BB-F5A8-9069-73B82DF19F41}"/>
          </ac:picMkLst>
        </pc:picChg>
        <pc:picChg chg="add mod">
          <ac:chgData name="Coe, Lauren A CIV USARMY CEIWR (USA)" userId="395aa31e-6199-4afa-8d2d-5549bdb94456" providerId="ADAL" clId="{89A7DB4C-F37D-481D-A31B-2EF378FE7E4D}" dt="2025-06-10T18:38:10.132" v="8079" actId="1076"/>
          <ac:picMkLst>
            <pc:docMk/>
            <pc:sldMk cId="740657481" sldId="301"/>
            <ac:picMk id="1026" creationId="{9EC2AF2D-95A6-3349-A91D-9216CD548C7C}"/>
          </ac:picMkLst>
        </pc:picChg>
        <pc:picChg chg="add mod">
          <ac:chgData name="Coe, Lauren A CIV USARMY CEIWR (USA)" userId="395aa31e-6199-4afa-8d2d-5549bdb94456" providerId="ADAL" clId="{89A7DB4C-F37D-481D-A31B-2EF378FE7E4D}" dt="2025-06-10T18:37:51.566" v="8076" actId="1076"/>
          <ac:picMkLst>
            <pc:docMk/>
            <pc:sldMk cId="740657481" sldId="301"/>
            <ac:picMk id="1028" creationId="{91F8AFE5-ABAA-986E-4AD2-419B68C0EACF}"/>
          </ac:picMkLst>
        </pc:picChg>
        <pc:picChg chg="mod">
          <ac:chgData name="Coe, Lauren A CIV USARMY CEIWR (USA)" userId="395aa31e-6199-4afa-8d2d-5549bdb94456" providerId="ADAL" clId="{89A7DB4C-F37D-481D-A31B-2EF378FE7E4D}" dt="2025-06-10T18:38:03.915" v="8078" actId="1076"/>
          <ac:picMkLst>
            <pc:docMk/>
            <pc:sldMk cId="740657481" sldId="301"/>
            <ac:picMk id="3074" creationId="{1C9CFB2F-0C4F-9067-122B-A509BBC378F8}"/>
          </ac:picMkLst>
        </pc:picChg>
        <pc:picChg chg="mod">
          <ac:chgData name="Coe, Lauren A CIV USARMY CEIWR (USA)" userId="395aa31e-6199-4afa-8d2d-5549bdb94456" providerId="ADAL" clId="{89A7DB4C-F37D-481D-A31B-2EF378FE7E4D}" dt="2025-06-10T18:37:54.254" v="8077" actId="1076"/>
          <ac:picMkLst>
            <pc:docMk/>
            <pc:sldMk cId="740657481" sldId="301"/>
            <ac:picMk id="3076" creationId="{B4881A69-0284-52FA-B0CB-434986A5B92A}"/>
          </ac:picMkLst>
        </pc:picChg>
      </pc:sldChg>
      <pc:sldChg chg="modSp mod">
        <pc:chgData name="Coe, Lauren A CIV USARMY CEIWR (USA)" userId="395aa31e-6199-4afa-8d2d-5549bdb94456" providerId="ADAL" clId="{89A7DB4C-F37D-481D-A31B-2EF378FE7E4D}" dt="2025-06-23T21:28:51.555" v="14904" actId="20577"/>
        <pc:sldMkLst>
          <pc:docMk/>
          <pc:sldMk cId="1403744258" sldId="302"/>
        </pc:sldMkLst>
        <pc:spChg chg="mod">
          <ac:chgData name="Coe, Lauren A CIV USARMY CEIWR (USA)" userId="395aa31e-6199-4afa-8d2d-5549bdb94456" providerId="ADAL" clId="{89A7DB4C-F37D-481D-A31B-2EF378FE7E4D}" dt="2025-06-23T21:28:51.555" v="14904" actId="20577"/>
          <ac:spMkLst>
            <pc:docMk/>
            <pc:sldMk cId="1403744258" sldId="302"/>
            <ac:spMk id="3" creationId="{85AD9F10-1E8F-449F-351E-5FC03A524F8F}"/>
          </ac:spMkLst>
        </pc:spChg>
      </pc:sldChg>
      <pc:sldChg chg="addSp delSp modSp mod chgLayout">
        <pc:chgData name="Coe, Lauren A CIV USARMY CEIWR (USA)" userId="395aa31e-6199-4afa-8d2d-5549bdb94456" providerId="ADAL" clId="{89A7DB4C-F37D-481D-A31B-2EF378FE7E4D}" dt="2025-06-11T14:22:02.254" v="11586" actId="20577"/>
        <pc:sldMkLst>
          <pc:docMk/>
          <pc:sldMk cId="3781024458" sldId="303"/>
        </pc:sldMkLst>
        <pc:spChg chg="mod ord">
          <ac:chgData name="Coe, Lauren A CIV USARMY CEIWR (USA)" userId="395aa31e-6199-4afa-8d2d-5549bdb94456" providerId="ADAL" clId="{89A7DB4C-F37D-481D-A31B-2EF378FE7E4D}" dt="2025-05-28T15:27:34.557" v="434" actId="6264"/>
          <ac:spMkLst>
            <pc:docMk/>
            <pc:sldMk cId="3781024458" sldId="303"/>
            <ac:spMk id="2" creationId="{258BB1DA-0979-0396-BB1E-A9E542BA79D8}"/>
          </ac:spMkLst>
        </pc:spChg>
        <pc:spChg chg="mod ord">
          <ac:chgData name="Coe, Lauren A CIV USARMY CEIWR (USA)" userId="395aa31e-6199-4afa-8d2d-5549bdb94456" providerId="ADAL" clId="{89A7DB4C-F37D-481D-A31B-2EF378FE7E4D}" dt="2025-06-11T14:22:02.254" v="11586" actId="20577"/>
          <ac:spMkLst>
            <pc:docMk/>
            <pc:sldMk cId="3781024458" sldId="303"/>
            <ac:spMk id="3" creationId="{75CBC1BA-D186-7074-23E4-F460042D861F}"/>
          </ac:spMkLst>
        </pc:spChg>
        <pc:spChg chg="add del mod">
          <ac:chgData name="Coe, Lauren A CIV USARMY CEIWR (USA)" userId="395aa31e-6199-4afa-8d2d-5549bdb94456" providerId="ADAL" clId="{89A7DB4C-F37D-481D-A31B-2EF378FE7E4D}" dt="2025-05-28T15:27:34.557" v="434" actId="6264"/>
          <ac:spMkLst>
            <pc:docMk/>
            <pc:sldMk cId="3781024458" sldId="303"/>
            <ac:spMk id="4" creationId="{C6D224C6-2357-5B4D-5750-6A514CA97ACB}"/>
          </ac:spMkLst>
        </pc:spChg>
        <pc:spChg chg="add del mod">
          <ac:chgData name="Coe, Lauren A CIV USARMY CEIWR (USA)" userId="395aa31e-6199-4afa-8d2d-5549bdb94456" providerId="ADAL" clId="{89A7DB4C-F37D-481D-A31B-2EF378FE7E4D}" dt="2025-05-28T15:27:34.557" v="434" actId="6264"/>
          <ac:spMkLst>
            <pc:docMk/>
            <pc:sldMk cId="3781024458" sldId="303"/>
            <ac:spMk id="5" creationId="{39E85498-BB37-7361-FC2C-59E64281ABF3}"/>
          </ac:spMkLst>
        </pc:spChg>
      </pc:sldChg>
      <pc:sldChg chg="addSp modSp mod modAnim modNotesTx">
        <pc:chgData name="Coe, Lauren A CIV USARMY CEIWR (USA)" userId="395aa31e-6199-4afa-8d2d-5549bdb94456" providerId="ADAL" clId="{89A7DB4C-F37D-481D-A31B-2EF378FE7E4D}" dt="2025-06-11T14:09:16.046" v="10889"/>
        <pc:sldMkLst>
          <pc:docMk/>
          <pc:sldMk cId="1211587603" sldId="304"/>
        </pc:sldMkLst>
        <pc:spChg chg="add mod">
          <ac:chgData name="Coe, Lauren A CIV USARMY CEIWR (USA)" userId="395aa31e-6199-4afa-8d2d-5549bdb94456" providerId="ADAL" clId="{89A7DB4C-F37D-481D-A31B-2EF378FE7E4D}" dt="2025-06-11T14:06:59.427" v="10483" actId="1076"/>
          <ac:spMkLst>
            <pc:docMk/>
            <pc:sldMk cId="1211587603" sldId="304"/>
            <ac:spMk id="11" creationId="{5B91DED5-4B0E-6ED2-EC68-ABC6421AC662}"/>
          </ac:spMkLst>
        </pc:spChg>
        <pc:spChg chg="add mod">
          <ac:chgData name="Coe, Lauren A CIV USARMY CEIWR (USA)" userId="395aa31e-6199-4afa-8d2d-5549bdb94456" providerId="ADAL" clId="{89A7DB4C-F37D-481D-A31B-2EF378FE7E4D}" dt="2025-06-11T14:06:59.427" v="10483" actId="1076"/>
          <ac:spMkLst>
            <pc:docMk/>
            <pc:sldMk cId="1211587603" sldId="304"/>
            <ac:spMk id="12" creationId="{DD5C3330-65E0-A8BE-3356-3FDE2C92AD52}"/>
          </ac:spMkLst>
        </pc:spChg>
        <pc:spChg chg="add mod">
          <ac:chgData name="Coe, Lauren A CIV USARMY CEIWR (USA)" userId="395aa31e-6199-4afa-8d2d-5549bdb94456" providerId="ADAL" clId="{89A7DB4C-F37D-481D-A31B-2EF378FE7E4D}" dt="2025-06-11T14:09:11.204" v="10888" actId="1076"/>
          <ac:spMkLst>
            <pc:docMk/>
            <pc:sldMk cId="1211587603" sldId="304"/>
            <ac:spMk id="15" creationId="{A70E304B-A5FE-7F05-CFBE-0E215183F155}"/>
          </ac:spMkLst>
        </pc:spChg>
        <pc:spChg chg="add mod">
          <ac:chgData name="Coe, Lauren A CIV USARMY CEIWR (USA)" userId="395aa31e-6199-4afa-8d2d-5549bdb94456" providerId="ADAL" clId="{89A7DB4C-F37D-481D-A31B-2EF378FE7E4D}" dt="2025-06-11T14:09:11.204" v="10888" actId="1076"/>
          <ac:spMkLst>
            <pc:docMk/>
            <pc:sldMk cId="1211587603" sldId="304"/>
            <ac:spMk id="16" creationId="{6C32C956-A954-C0CA-3947-60E778A00D13}"/>
          </ac:spMkLst>
        </pc:spChg>
        <pc:picChg chg="add mod">
          <ac:chgData name="Coe, Lauren A CIV USARMY CEIWR (USA)" userId="395aa31e-6199-4afa-8d2d-5549bdb94456" providerId="ADAL" clId="{89A7DB4C-F37D-481D-A31B-2EF378FE7E4D}" dt="2025-06-11T14:05:14.109" v="10468"/>
          <ac:picMkLst>
            <pc:docMk/>
            <pc:sldMk cId="1211587603" sldId="304"/>
            <ac:picMk id="4" creationId="{78E2C04A-483D-B709-9EB0-11DF587AB4DE}"/>
          </ac:picMkLst>
        </pc:picChg>
        <pc:picChg chg="add mod">
          <ac:chgData name="Coe, Lauren A CIV USARMY CEIWR (USA)" userId="395aa31e-6199-4afa-8d2d-5549bdb94456" providerId="ADAL" clId="{89A7DB4C-F37D-481D-A31B-2EF378FE7E4D}" dt="2025-06-11T14:05:14.109" v="10468"/>
          <ac:picMkLst>
            <pc:docMk/>
            <pc:sldMk cId="1211587603" sldId="304"/>
            <ac:picMk id="9" creationId="{1F5F50AD-7CE3-1639-9650-10B7509F810E}"/>
          </ac:picMkLst>
        </pc:picChg>
        <pc:picChg chg="add mod">
          <ac:chgData name="Coe, Lauren A CIV USARMY CEIWR (USA)" userId="395aa31e-6199-4afa-8d2d-5549bdb94456" providerId="ADAL" clId="{89A7DB4C-F37D-481D-A31B-2EF378FE7E4D}" dt="2025-06-11T14:06:59.427" v="10483" actId="1076"/>
          <ac:picMkLst>
            <pc:docMk/>
            <pc:sldMk cId="1211587603" sldId="304"/>
            <ac:picMk id="10" creationId="{5883B876-A9DD-E1FC-0ABB-C5BAD1C27FFB}"/>
          </ac:picMkLst>
        </pc:picChg>
        <pc:picChg chg="add mod">
          <ac:chgData name="Coe, Lauren A CIV USARMY CEIWR (USA)" userId="395aa31e-6199-4afa-8d2d-5549bdb94456" providerId="ADAL" clId="{89A7DB4C-F37D-481D-A31B-2EF378FE7E4D}" dt="2025-06-11T14:09:11.204" v="10888" actId="1076"/>
          <ac:picMkLst>
            <pc:docMk/>
            <pc:sldMk cId="1211587603" sldId="304"/>
            <ac:picMk id="13" creationId="{EA43A1EF-2DAA-E23D-8ECA-BDDDC20251D8}"/>
          </ac:picMkLst>
        </pc:picChg>
        <pc:picChg chg="add mod">
          <ac:chgData name="Coe, Lauren A CIV USARMY CEIWR (USA)" userId="395aa31e-6199-4afa-8d2d-5549bdb94456" providerId="ADAL" clId="{89A7DB4C-F37D-481D-A31B-2EF378FE7E4D}" dt="2025-06-11T14:09:11.204" v="10888" actId="1076"/>
          <ac:picMkLst>
            <pc:docMk/>
            <pc:sldMk cId="1211587603" sldId="304"/>
            <ac:picMk id="14" creationId="{F903CD1E-44C0-3BD2-6B9A-A6C0DED5F463}"/>
          </ac:picMkLst>
        </pc:picChg>
      </pc:sldChg>
      <pc:sldChg chg="modNotesTx">
        <pc:chgData name="Coe, Lauren A CIV USARMY CEIWR (USA)" userId="395aa31e-6199-4afa-8d2d-5549bdb94456" providerId="ADAL" clId="{89A7DB4C-F37D-481D-A31B-2EF378FE7E4D}" dt="2025-06-11T14:25:11.075" v="12056" actId="20577"/>
        <pc:sldMkLst>
          <pc:docMk/>
          <pc:sldMk cId="1019532658" sldId="305"/>
        </pc:sldMkLst>
      </pc:sldChg>
      <pc:sldChg chg="addSp delSp modSp mod chgLayout modNotesTx">
        <pc:chgData name="Coe, Lauren A CIV USARMY CEIWR (USA)" userId="395aa31e-6199-4afa-8d2d-5549bdb94456" providerId="ADAL" clId="{89A7DB4C-F37D-481D-A31B-2EF378FE7E4D}" dt="2025-06-11T17:13:22.016" v="13700" actId="208"/>
        <pc:sldMkLst>
          <pc:docMk/>
          <pc:sldMk cId="914449864" sldId="570"/>
        </pc:sldMkLst>
        <pc:spChg chg="mod ord">
          <ac:chgData name="Coe, Lauren A CIV USARMY CEIWR (USA)" userId="395aa31e-6199-4afa-8d2d-5549bdb94456" providerId="ADAL" clId="{89A7DB4C-F37D-481D-A31B-2EF378FE7E4D}" dt="2025-05-28T15:27:07.501" v="432" actId="6264"/>
          <ac:spMkLst>
            <pc:docMk/>
            <pc:sldMk cId="914449864" sldId="570"/>
            <ac:spMk id="2" creationId="{00000000-0000-0000-0000-000000000000}"/>
          </ac:spMkLst>
        </pc:spChg>
        <pc:spChg chg="mod ord">
          <ac:chgData name="Coe, Lauren A CIV USARMY CEIWR (USA)" userId="395aa31e-6199-4afa-8d2d-5549bdb94456" providerId="ADAL" clId="{89A7DB4C-F37D-481D-A31B-2EF378FE7E4D}" dt="2025-06-11T17:11:52.764" v="13697" actId="5793"/>
          <ac:spMkLst>
            <pc:docMk/>
            <pc:sldMk cId="914449864" sldId="570"/>
            <ac:spMk id="3" creationId="{00000000-0000-0000-0000-000000000000}"/>
          </ac:spMkLst>
        </pc:spChg>
        <pc:spChg chg="add mod">
          <ac:chgData name="Coe, Lauren A CIV USARMY CEIWR (USA)" userId="395aa31e-6199-4afa-8d2d-5549bdb94456" providerId="ADAL" clId="{89A7DB4C-F37D-481D-A31B-2EF378FE7E4D}" dt="2025-06-11T17:11:33.780" v="13692" actId="164"/>
          <ac:spMkLst>
            <pc:docMk/>
            <pc:sldMk cId="914449864" sldId="570"/>
            <ac:spMk id="4" creationId="{658E4483-2DC9-2E24-5E65-41165B63EAC3}"/>
          </ac:spMkLst>
        </pc:spChg>
        <pc:spChg chg="mod">
          <ac:chgData name="Coe, Lauren A CIV USARMY CEIWR (USA)" userId="395aa31e-6199-4afa-8d2d-5549bdb94456" providerId="ADAL" clId="{89A7DB4C-F37D-481D-A31B-2EF378FE7E4D}" dt="2025-06-11T17:11:56.858" v="13698" actId="1076"/>
          <ac:spMkLst>
            <pc:docMk/>
            <pc:sldMk cId="914449864" sldId="570"/>
            <ac:spMk id="6" creationId="{00000000-0000-0000-0000-000000000000}"/>
          </ac:spMkLst>
        </pc:spChg>
        <pc:spChg chg="add del mod">
          <ac:chgData name="Coe, Lauren A CIV USARMY CEIWR (USA)" userId="395aa31e-6199-4afa-8d2d-5549bdb94456" providerId="ADAL" clId="{89A7DB4C-F37D-481D-A31B-2EF378FE7E4D}" dt="2025-06-11T17:04:24.303" v="13634" actId="478"/>
          <ac:spMkLst>
            <pc:docMk/>
            <pc:sldMk cId="914449864" sldId="570"/>
            <ac:spMk id="7" creationId="{00000000-0000-0000-0000-000000000000}"/>
          </ac:spMkLst>
        </pc:spChg>
        <pc:spChg chg="add del mod">
          <ac:chgData name="Coe, Lauren A CIV USARMY CEIWR (USA)" userId="395aa31e-6199-4afa-8d2d-5549bdb94456" providerId="ADAL" clId="{89A7DB4C-F37D-481D-A31B-2EF378FE7E4D}" dt="2025-06-11T17:13:22.016" v="13700" actId="208"/>
          <ac:spMkLst>
            <pc:docMk/>
            <pc:sldMk cId="914449864" sldId="570"/>
            <ac:spMk id="8" creationId="{00000000-0000-0000-0000-000000000000}"/>
          </ac:spMkLst>
        </pc:spChg>
        <pc:spChg chg="del mod">
          <ac:chgData name="Coe, Lauren A CIV USARMY CEIWR (USA)" userId="395aa31e-6199-4afa-8d2d-5549bdb94456" providerId="ADAL" clId="{89A7DB4C-F37D-481D-A31B-2EF378FE7E4D}" dt="2025-06-11T17:09:10.113" v="13667" actId="478"/>
          <ac:spMkLst>
            <pc:docMk/>
            <pc:sldMk cId="914449864" sldId="570"/>
            <ac:spMk id="11" creationId="{40183686-9F85-8B70-1916-6BABCC5E51E9}"/>
          </ac:spMkLst>
        </pc:spChg>
        <pc:spChg chg="add del mod">
          <ac:chgData name="Coe, Lauren A CIV USARMY CEIWR (USA)" userId="395aa31e-6199-4afa-8d2d-5549bdb94456" providerId="ADAL" clId="{89A7DB4C-F37D-481D-A31B-2EF378FE7E4D}" dt="2025-05-28T15:27:07.501" v="432" actId="6264"/>
          <ac:spMkLst>
            <pc:docMk/>
            <pc:sldMk cId="914449864" sldId="570"/>
            <ac:spMk id="15" creationId="{13599F45-1A4F-60B8-8B00-2402BC5415AD}"/>
          </ac:spMkLst>
        </pc:spChg>
        <pc:spChg chg="add del mod">
          <ac:chgData name="Coe, Lauren A CIV USARMY CEIWR (USA)" userId="395aa31e-6199-4afa-8d2d-5549bdb94456" providerId="ADAL" clId="{89A7DB4C-F37D-481D-A31B-2EF378FE7E4D}" dt="2025-05-28T15:27:07.501" v="432" actId="6264"/>
          <ac:spMkLst>
            <pc:docMk/>
            <pc:sldMk cId="914449864" sldId="570"/>
            <ac:spMk id="16" creationId="{B47ED599-665B-3F1E-E64C-157F20E651A4}"/>
          </ac:spMkLst>
        </pc:spChg>
        <pc:grpChg chg="add mod">
          <ac:chgData name="Coe, Lauren A CIV USARMY CEIWR (USA)" userId="395aa31e-6199-4afa-8d2d-5549bdb94456" providerId="ADAL" clId="{89A7DB4C-F37D-481D-A31B-2EF378FE7E4D}" dt="2025-06-11T17:11:37.538" v="13693" actId="1076"/>
          <ac:grpSpMkLst>
            <pc:docMk/>
            <pc:sldMk cId="914449864" sldId="570"/>
            <ac:grpSpMk id="9" creationId="{9A26CEAC-154C-492B-92D5-B9DD314CC9F7}"/>
          </ac:grpSpMkLst>
        </pc:grpChg>
        <pc:graphicFrameChg chg="add del mod replId">
          <ac:chgData name="Coe, Lauren A CIV USARMY CEIWR (USA)" userId="395aa31e-6199-4afa-8d2d-5549bdb94456" providerId="ADAL" clId="{89A7DB4C-F37D-481D-A31B-2EF378FE7E4D}" dt="2025-05-28T15:15:03.842" v="388"/>
          <ac:graphicFrameMkLst>
            <pc:docMk/>
            <pc:sldMk cId="914449864" sldId="570"/>
            <ac:graphicFrameMk id="4"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914449864" sldId="570"/>
            <ac:graphicFrameMk id="13" creationId="{00000000-0000-0000-0000-000000000000}"/>
          </ac:graphicFrameMkLst>
        </pc:graphicFrameChg>
        <pc:picChg chg="mod modCrop">
          <ac:chgData name="Coe, Lauren A CIV USARMY CEIWR (USA)" userId="395aa31e-6199-4afa-8d2d-5549bdb94456" providerId="ADAL" clId="{89A7DB4C-F37D-481D-A31B-2EF378FE7E4D}" dt="2025-06-11T17:11:33.780" v="13692" actId="164"/>
          <ac:picMkLst>
            <pc:docMk/>
            <pc:sldMk cId="914449864" sldId="570"/>
            <ac:picMk id="5" creationId="{DD4C2FFE-8DB4-19C1-69C3-033DDD6DE384}"/>
          </ac:picMkLst>
        </pc:picChg>
      </pc:sldChg>
      <pc:sldChg chg="modSp mod modNotesTx">
        <pc:chgData name="Coe, Lauren A CIV USARMY CEIWR (USA)" userId="395aa31e-6199-4afa-8d2d-5549bdb94456" providerId="ADAL" clId="{89A7DB4C-F37D-481D-A31B-2EF378FE7E4D}" dt="2025-06-11T18:01:07.932" v="14410" actId="20577"/>
        <pc:sldMkLst>
          <pc:docMk/>
          <pc:sldMk cId="1973541375" sldId="608"/>
        </pc:sldMkLst>
        <pc:picChg chg="mod">
          <ac:chgData name="Coe, Lauren A CIV USARMY CEIWR (USA)" userId="395aa31e-6199-4afa-8d2d-5549bdb94456" providerId="ADAL" clId="{89A7DB4C-F37D-481D-A31B-2EF378FE7E4D}" dt="2025-06-11T17:46:18.947" v="14207" actId="14100"/>
          <ac:picMkLst>
            <pc:docMk/>
            <pc:sldMk cId="1973541375" sldId="608"/>
            <ac:picMk id="28" creationId="{AE2BF15C-8A15-B5C6-4CA8-0E19793C18B7}"/>
          </ac:picMkLst>
        </pc:picChg>
      </pc:sldChg>
      <pc:sldChg chg="addSp delSp modSp mod chgLayout modNotesTx">
        <pc:chgData name="Coe, Lauren A CIV USARMY CEIWR (USA)" userId="395aa31e-6199-4afa-8d2d-5549bdb94456" providerId="ADAL" clId="{89A7DB4C-F37D-481D-A31B-2EF378FE7E4D}" dt="2025-06-11T18:17:35.353" v="14848" actId="20577"/>
        <pc:sldMkLst>
          <pc:docMk/>
          <pc:sldMk cId="1526282969" sldId="614"/>
        </pc:sldMkLst>
        <pc:spChg chg="del">
          <ac:chgData name="Coe, Lauren A CIV USARMY CEIWR (USA)" userId="395aa31e-6199-4afa-8d2d-5549bdb94456" providerId="ADAL" clId="{89A7DB4C-F37D-481D-A31B-2EF378FE7E4D}" dt="2025-05-28T15:30:37.190" v="458" actId="6264"/>
          <ac:spMkLst>
            <pc:docMk/>
            <pc:sldMk cId="1526282969" sldId="614"/>
            <ac:spMk id="2" creationId="{F234E1CA-AD0A-4138-880F-BA4ABCA1D58B}"/>
          </ac:spMkLst>
        </pc:spChg>
        <pc:spChg chg="del">
          <ac:chgData name="Coe, Lauren A CIV USARMY CEIWR (USA)" userId="395aa31e-6199-4afa-8d2d-5549bdb94456" providerId="ADAL" clId="{89A7DB4C-F37D-481D-A31B-2EF378FE7E4D}" dt="2025-05-28T15:30:37.190" v="458" actId="6264"/>
          <ac:spMkLst>
            <pc:docMk/>
            <pc:sldMk cId="1526282969" sldId="614"/>
            <ac:spMk id="3" creationId="{DFF2CA50-9BFD-40A7-BF62-9B1C2D68931C}"/>
          </ac:spMkLst>
        </pc:spChg>
        <pc:spChg chg="mod ord">
          <ac:chgData name="Coe, Lauren A CIV USARMY CEIWR (USA)" userId="395aa31e-6199-4afa-8d2d-5549bdb94456" providerId="ADAL" clId="{89A7DB4C-F37D-481D-A31B-2EF378FE7E4D}" dt="2025-05-28T15:30:37.190" v="458" actId="6264"/>
          <ac:spMkLst>
            <pc:docMk/>
            <pc:sldMk cId="1526282969" sldId="614"/>
            <ac:spMk id="5" creationId="{6E179496-303B-4F55-9A42-3BD4074D6C8C}"/>
          </ac:spMkLst>
        </pc:spChg>
        <pc:spChg chg="add del mod">
          <ac:chgData name="Coe, Lauren A CIV USARMY CEIWR (USA)" userId="395aa31e-6199-4afa-8d2d-5549bdb94456" providerId="ADAL" clId="{89A7DB4C-F37D-481D-A31B-2EF378FE7E4D}" dt="2025-05-28T15:30:37.190" v="458" actId="6264"/>
          <ac:spMkLst>
            <pc:docMk/>
            <pc:sldMk cId="1526282969" sldId="614"/>
            <ac:spMk id="6" creationId="{552FD33D-A797-3A3E-2447-555B48640C93}"/>
          </ac:spMkLst>
        </pc:spChg>
        <pc:spChg chg="add del mod ord">
          <ac:chgData name="Coe, Lauren A CIV USARMY CEIWR (USA)" userId="395aa31e-6199-4afa-8d2d-5549bdb94456" providerId="ADAL" clId="{89A7DB4C-F37D-481D-A31B-2EF378FE7E4D}" dt="2025-05-28T15:30:44.762" v="459" actId="478"/>
          <ac:spMkLst>
            <pc:docMk/>
            <pc:sldMk cId="1526282969" sldId="614"/>
            <ac:spMk id="8" creationId="{8BF06833-68C6-80C0-269D-D40E3A7D7598}"/>
          </ac:spMkLst>
        </pc:spChg>
        <pc:graphicFrameChg chg="mod">
          <ac:chgData name="Coe, Lauren A CIV USARMY CEIWR (USA)" userId="395aa31e-6199-4afa-8d2d-5549bdb94456" providerId="ADAL" clId="{89A7DB4C-F37D-481D-A31B-2EF378FE7E4D}" dt="2025-06-11T18:05:04.417" v="14423" actId="1076"/>
          <ac:graphicFrameMkLst>
            <pc:docMk/>
            <pc:sldMk cId="1526282969" sldId="614"/>
            <ac:graphicFrameMk id="7" creationId="{04A9D049-30AD-5152-FFDC-462B783A3550}"/>
          </ac:graphicFrameMkLst>
        </pc:graphicFrameChg>
        <pc:picChg chg="mod">
          <ac:chgData name="Coe, Lauren A CIV USARMY CEIWR (USA)" userId="395aa31e-6199-4afa-8d2d-5549bdb94456" providerId="ADAL" clId="{89A7DB4C-F37D-481D-A31B-2EF378FE7E4D}" dt="2025-06-11T18:06:46.785" v="14425" actId="14100"/>
          <ac:picMkLst>
            <pc:docMk/>
            <pc:sldMk cId="1526282969" sldId="614"/>
            <ac:picMk id="4" creationId="{CF09EEA4-FF50-463D-97D2-FB42DC2D7987}"/>
          </ac:picMkLst>
        </pc:picChg>
      </pc:sldChg>
      <pc:sldChg chg="addSp delSp modSp mod chgLayout modNotesTx">
        <pc:chgData name="Coe, Lauren A CIV USARMY CEIWR (USA)" userId="395aa31e-6199-4afa-8d2d-5549bdb94456" providerId="ADAL" clId="{89A7DB4C-F37D-481D-A31B-2EF378FE7E4D}" dt="2025-06-11T13:33:35.586" v="9190" actId="20577"/>
        <pc:sldMkLst>
          <pc:docMk/>
          <pc:sldMk cId="2960776806" sldId="616"/>
        </pc:sldMkLst>
        <pc:spChg chg="mod">
          <ac:chgData name="Coe, Lauren A CIV USARMY CEIWR (USA)" userId="395aa31e-6199-4afa-8d2d-5549bdb94456" providerId="ADAL" clId="{89A7DB4C-F37D-481D-A31B-2EF378FE7E4D}" dt="2025-05-28T15:29:28.210" v="456" actId="14100"/>
          <ac:spMkLst>
            <pc:docMk/>
            <pc:sldMk cId="2960776806" sldId="616"/>
            <ac:spMk id="2" creationId="{39B4C622-DDAF-4360-DFFB-5BA27EC494A5}"/>
          </ac:spMkLst>
        </pc:spChg>
        <pc:spChg chg="add del mod">
          <ac:chgData name="Coe, Lauren A CIV USARMY CEIWR (USA)" userId="395aa31e-6199-4afa-8d2d-5549bdb94456" providerId="ADAL" clId="{89A7DB4C-F37D-481D-A31B-2EF378FE7E4D}" dt="2025-05-28T15:29:08.213" v="450" actId="6264"/>
          <ac:spMkLst>
            <pc:docMk/>
            <pc:sldMk cId="2960776806" sldId="616"/>
            <ac:spMk id="3" creationId="{9B77D6F2-FB29-CAB7-B5E5-9AF251307EDE}"/>
          </ac:spMkLst>
        </pc:spChg>
        <pc:spChg chg="add mod">
          <ac:chgData name="Coe, Lauren A CIV USARMY CEIWR (USA)" userId="395aa31e-6199-4afa-8d2d-5549bdb94456" providerId="ADAL" clId="{89A7DB4C-F37D-481D-A31B-2EF378FE7E4D}" dt="2025-06-11T13:30:52.131" v="9049" actId="207"/>
          <ac:spMkLst>
            <pc:docMk/>
            <pc:sldMk cId="2960776806" sldId="616"/>
            <ac:spMk id="3" creationId="{BB692F1D-C00E-42E7-50FA-CDEE49F155DC}"/>
          </ac:spMkLst>
        </pc:spChg>
        <pc:spChg chg="mod ord">
          <ac:chgData name="Coe, Lauren A CIV USARMY CEIWR (USA)" userId="395aa31e-6199-4afa-8d2d-5549bdb94456" providerId="ADAL" clId="{89A7DB4C-F37D-481D-A31B-2EF378FE7E4D}" dt="2025-05-28T15:29:08.240" v="451" actId="27636"/>
          <ac:spMkLst>
            <pc:docMk/>
            <pc:sldMk cId="2960776806" sldId="616"/>
            <ac:spMk id="4" creationId="{417AC8BE-8E52-E66E-1A69-BFF1FB5F366D}"/>
          </ac:spMkLst>
        </pc:spChg>
        <pc:spChg chg="add del mod">
          <ac:chgData name="Coe, Lauren A CIV USARMY CEIWR (USA)" userId="395aa31e-6199-4afa-8d2d-5549bdb94456" providerId="ADAL" clId="{89A7DB4C-F37D-481D-A31B-2EF378FE7E4D}" dt="2025-06-11T13:31:05.504" v="9052" actId="478"/>
          <ac:spMkLst>
            <pc:docMk/>
            <pc:sldMk cId="2960776806" sldId="616"/>
            <ac:spMk id="5" creationId="{92685783-4C42-F6E2-A166-87F4ACEBB462}"/>
          </ac:spMkLst>
        </pc:spChg>
        <pc:spChg chg="add del mod">
          <ac:chgData name="Coe, Lauren A CIV USARMY CEIWR (USA)" userId="395aa31e-6199-4afa-8d2d-5549bdb94456" providerId="ADAL" clId="{89A7DB4C-F37D-481D-A31B-2EF378FE7E4D}" dt="2025-05-28T15:29:08.213" v="450" actId="6264"/>
          <ac:spMkLst>
            <pc:docMk/>
            <pc:sldMk cId="2960776806" sldId="616"/>
            <ac:spMk id="5" creationId="{A8DCDF15-5EF9-F2A3-7126-492A8D1E1A62}"/>
          </ac:spMkLst>
        </pc:spChg>
        <pc:spChg chg="mod">
          <ac:chgData name="Coe, Lauren A CIV USARMY CEIWR (USA)" userId="395aa31e-6199-4afa-8d2d-5549bdb94456" providerId="ADAL" clId="{89A7DB4C-F37D-481D-A31B-2EF378FE7E4D}" dt="2025-06-11T13:30:27.202" v="9039" actId="1035"/>
          <ac:spMkLst>
            <pc:docMk/>
            <pc:sldMk cId="2960776806" sldId="616"/>
            <ac:spMk id="8" creationId="{B528D220-E756-01C3-AB7E-BFCE1B2D0A1D}"/>
          </ac:spMkLst>
        </pc:spChg>
        <pc:spChg chg="add mod">
          <ac:chgData name="Coe, Lauren A CIV USARMY CEIWR (USA)" userId="395aa31e-6199-4afa-8d2d-5549bdb94456" providerId="ADAL" clId="{89A7DB4C-F37D-481D-A31B-2EF378FE7E4D}" dt="2025-06-11T13:31:14" v="9053"/>
          <ac:spMkLst>
            <pc:docMk/>
            <pc:sldMk cId="2960776806" sldId="616"/>
            <ac:spMk id="12" creationId="{99A3065A-82BE-02F6-6030-BF98DB274D2C}"/>
          </ac:spMkLst>
        </pc:spChg>
        <pc:spChg chg="add mod">
          <ac:chgData name="Coe, Lauren A CIV USARMY CEIWR (USA)" userId="395aa31e-6199-4afa-8d2d-5549bdb94456" providerId="ADAL" clId="{89A7DB4C-F37D-481D-A31B-2EF378FE7E4D}" dt="2025-06-11T13:32:47.952" v="9094" actId="1037"/>
          <ac:spMkLst>
            <pc:docMk/>
            <pc:sldMk cId="2960776806" sldId="616"/>
            <ac:spMk id="14" creationId="{0EC8984A-33B9-0B2F-F216-B331C2C2B9E0}"/>
          </ac:spMkLst>
        </pc:spChg>
        <pc:picChg chg="add mod">
          <ac:chgData name="Coe, Lauren A CIV USARMY CEIWR (USA)" userId="395aa31e-6199-4afa-8d2d-5549bdb94456" providerId="ADAL" clId="{89A7DB4C-F37D-481D-A31B-2EF378FE7E4D}" dt="2025-06-11T13:31:15.606" v="9054"/>
          <ac:picMkLst>
            <pc:docMk/>
            <pc:sldMk cId="2960776806" sldId="616"/>
            <ac:picMk id="6" creationId="{434CC50A-9833-5111-F0D1-9FF8FEE8B53E}"/>
          </ac:picMkLst>
        </pc:picChg>
        <pc:picChg chg="mod ord">
          <ac:chgData name="Coe, Lauren A CIV USARMY CEIWR (USA)" userId="395aa31e-6199-4afa-8d2d-5549bdb94456" providerId="ADAL" clId="{89A7DB4C-F37D-481D-A31B-2EF378FE7E4D}" dt="2025-06-11T13:27:55.744" v="9025" actId="1076"/>
          <ac:picMkLst>
            <pc:docMk/>
            <pc:sldMk cId="2960776806" sldId="616"/>
            <ac:picMk id="7" creationId="{FDDE426D-13AB-8C61-CE66-7E2B5AB72B5C}"/>
          </ac:picMkLst>
        </pc:picChg>
        <pc:cxnChg chg="mod">
          <ac:chgData name="Coe, Lauren A CIV USARMY CEIWR (USA)" userId="395aa31e-6199-4afa-8d2d-5549bdb94456" providerId="ADAL" clId="{89A7DB4C-F37D-481D-A31B-2EF378FE7E4D}" dt="2025-06-11T13:30:27.202" v="9039" actId="1035"/>
          <ac:cxnSpMkLst>
            <pc:docMk/>
            <pc:sldMk cId="2960776806" sldId="616"/>
            <ac:cxnSpMk id="10" creationId="{5151CF45-4AFC-4B59-AB80-FB81A8915F57}"/>
          </ac:cxnSpMkLst>
        </pc:cxnChg>
        <pc:cxnChg chg="add mod">
          <ac:chgData name="Coe, Lauren A CIV USARMY CEIWR (USA)" userId="395aa31e-6199-4afa-8d2d-5549bdb94456" providerId="ADAL" clId="{89A7DB4C-F37D-481D-A31B-2EF378FE7E4D}" dt="2025-06-11T13:31:14" v="9053"/>
          <ac:cxnSpMkLst>
            <pc:docMk/>
            <pc:sldMk cId="2960776806" sldId="616"/>
            <ac:cxnSpMk id="13" creationId="{106730E3-9214-B8CD-F748-3FCD4287B991}"/>
          </ac:cxnSpMkLst>
        </pc:cxnChg>
        <pc:cxnChg chg="add mod">
          <ac:chgData name="Coe, Lauren A CIV USARMY CEIWR (USA)" userId="395aa31e-6199-4afa-8d2d-5549bdb94456" providerId="ADAL" clId="{89A7DB4C-F37D-481D-A31B-2EF378FE7E4D}" dt="2025-06-11T13:32:44.536" v="9092" actId="1037"/>
          <ac:cxnSpMkLst>
            <pc:docMk/>
            <pc:sldMk cId="2960776806" sldId="616"/>
            <ac:cxnSpMk id="16" creationId="{5609075C-A1C3-518F-C412-AFDEA0F37B7D}"/>
          </ac:cxnSpMkLst>
        </pc:cxnChg>
      </pc:sldChg>
      <pc:sldChg chg="addSp delSp modSp mod chgLayout modNotesTx">
        <pc:chgData name="Coe, Lauren A CIV USARMY CEIWR (USA)" userId="395aa31e-6199-4afa-8d2d-5549bdb94456" providerId="ADAL" clId="{89A7DB4C-F37D-481D-A31B-2EF378FE7E4D}" dt="2025-06-11T13:48:05.636" v="10001" actId="20577"/>
        <pc:sldMkLst>
          <pc:docMk/>
          <pc:sldMk cId="1016484206" sldId="617"/>
        </pc:sldMkLst>
        <pc:spChg chg="mod ord">
          <ac:chgData name="Coe, Lauren A CIV USARMY CEIWR (USA)" userId="395aa31e-6199-4afa-8d2d-5549bdb94456" providerId="ADAL" clId="{89A7DB4C-F37D-481D-A31B-2EF378FE7E4D}" dt="2025-05-28T15:28:51.950" v="447" actId="6264"/>
          <ac:spMkLst>
            <pc:docMk/>
            <pc:sldMk cId="1016484206" sldId="617"/>
            <ac:spMk id="2" creationId="{6DFC408D-0C2B-A45E-CBA6-3193E261E47A}"/>
          </ac:spMkLst>
        </pc:spChg>
        <pc:spChg chg="mod">
          <ac:chgData name="Coe, Lauren A CIV USARMY CEIWR (USA)" userId="395aa31e-6199-4afa-8d2d-5549bdb94456" providerId="ADAL" clId="{89A7DB4C-F37D-481D-A31B-2EF378FE7E4D}" dt="2025-05-28T15:29:01.313" v="449" actId="1076"/>
          <ac:spMkLst>
            <pc:docMk/>
            <pc:sldMk cId="1016484206" sldId="617"/>
            <ac:spMk id="3" creationId="{8768AAB8-8D14-2565-E29A-9D3B9754B034}"/>
          </ac:spMkLst>
        </pc:spChg>
        <pc:spChg chg="add del mod">
          <ac:chgData name="Coe, Lauren A CIV USARMY CEIWR (USA)" userId="395aa31e-6199-4afa-8d2d-5549bdb94456" providerId="ADAL" clId="{89A7DB4C-F37D-481D-A31B-2EF378FE7E4D}" dt="2025-05-28T15:28:51.950" v="447" actId="6264"/>
          <ac:spMkLst>
            <pc:docMk/>
            <pc:sldMk cId="1016484206" sldId="617"/>
            <ac:spMk id="4" creationId="{8EF64DF6-3A4F-713D-871A-107FDC55C0B8}"/>
          </ac:spMkLst>
        </pc:spChg>
        <pc:spChg chg="add del mod ord">
          <ac:chgData name="Coe, Lauren A CIV USARMY CEIWR (USA)" userId="395aa31e-6199-4afa-8d2d-5549bdb94456" providerId="ADAL" clId="{89A7DB4C-F37D-481D-A31B-2EF378FE7E4D}" dt="2025-05-28T15:28:51.950" v="447" actId="6264"/>
          <ac:spMkLst>
            <pc:docMk/>
            <pc:sldMk cId="1016484206" sldId="617"/>
            <ac:spMk id="6" creationId="{D695FA36-5C25-360A-DC4E-45C3FCB7075B}"/>
          </ac:spMkLst>
        </pc:spChg>
      </pc:sldChg>
      <pc:sldChg chg="modSp mod">
        <pc:chgData name="Coe, Lauren A CIV USARMY CEIWR (USA)" userId="395aa31e-6199-4afa-8d2d-5549bdb94456" providerId="ADAL" clId="{89A7DB4C-F37D-481D-A31B-2EF378FE7E4D}" dt="2025-06-11T14:06:45.623" v="10480" actId="1076"/>
        <pc:sldMkLst>
          <pc:docMk/>
          <pc:sldMk cId="238569191" sldId="618"/>
        </pc:sldMkLst>
        <pc:spChg chg="mod">
          <ac:chgData name="Coe, Lauren A CIV USARMY CEIWR (USA)" userId="395aa31e-6199-4afa-8d2d-5549bdb94456" providerId="ADAL" clId="{89A7DB4C-F37D-481D-A31B-2EF378FE7E4D}" dt="2025-06-11T14:06:21.046" v="10477" actId="207"/>
          <ac:spMkLst>
            <pc:docMk/>
            <pc:sldMk cId="238569191" sldId="618"/>
            <ac:spMk id="8" creationId="{6BD67F7A-4C47-5D2A-8E37-29982158F927}"/>
          </ac:spMkLst>
        </pc:spChg>
        <pc:spChg chg="mod">
          <ac:chgData name="Coe, Lauren A CIV USARMY CEIWR (USA)" userId="395aa31e-6199-4afa-8d2d-5549bdb94456" providerId="ADAL" clId="{89A7DB4C-F37D-481D-A31B-2EF378FE7E4D}" dt="2025-06-11T14:06:45.623" v="10480" actId="1076"/>
          <ac:spMkLst>
            <pc:docMk/>
            <pc:sldMk cId="238569191" sldId="618"/>
            <ac:spMk id="9" creationId="{23715701-3F0D-F34D-691D-0547FEA78352}"/>
          </ac:spMkLst>
        </pc:spChg>
      </pc:sldChg>
      <pc:sldChg chg="addSp delSp modSp mod chgLayout modNotesTx">
        <pc:chgData name="Coe, Lauren A CIV USARMY CEIWR (USA)" userId="395aa31e-6199-4afa-8d2d-5549bdb94456" providerId="ADAL" clId="{89A7DB4C-F37D-481D-A31B-2EF378FE7E4D}" dt="2025-06-11T14:02:27.106" v="10381" actId="20577"/>
        <pc:sldMkLst>
          <pc:docMk/>
          <pc:sldMk cId="2739642729" sldId="619"/>
        </pc:sldMkLst>
        <pc:spChg chg="mod ord">
          <ac:chgData name="Coe, Lauren A CIV USARMY CEIWR (USA)" userId="395aa31e-6199-4afa-8d2d-5549bdb94456" providerId="ADAL" clId="{89A7DB4C-F37D-481D-A31B-2EF378FE7E4D}" dt="2025-05-28T15:28:16.593" v="438" actId="27636"/>
          <ac:spMkLst>
            <pc:docMk/>
            <pc:sldMk cId="2739642729" sldId="619"/>
            <ac:spMk id="2" creationId="{EE1A40A2-4562-237D-5C51-8E6B195FB022}"/>
          </ac:spMkLst>
        </pc:spChg>
        <pc:spChg chg="mod ord">
          <ac:chgData name="Coe, Lauren A CIV USARMY CEIWR (USA)" userId="395aa31e-6199-4afa-8d2d-5549bdb94456" providerId="ADAL" clId="{89A7DB4C-F37D-481D-A31B-2EF378FE7E4D}" dt="2025-05-28T15:28:23.767" v="439" actId="14100"/>
          <ac:spMkLst>
            <pc:docMk/>
            <pc:sldMk cId="2739642729" sldId="619"/>
            <ac:spMk id="3" creationId="{F77338E2-0B84-A380-1042-E89E10666C22}"/>
          </ac:spMkLst>
        </pc:spChg>
        <pc:spChg chg="add del mod">
          <ac:chgData name="Coe, Lauren A CIV USARMY CEIWR (USA)" userId="395aa31e-6199-4afa-8d2d-5549bdb94456" providerId="ADAL" clId="{89A7DB4C-F37D-481D-A31B-2EF378FE7E4D}" dt="2025-05-28T15:28:16.589" v="436" actId="6264"/>
          <ac:spMkLst>
            <pc:docMk/>
            <pc:sldMk cId="2739642729" sldId="619"/>
            <ac:spMk id="9" creationId="{E6C16D50-772D-103B-4964-2985B7A23ABF}"/>
          </ac:spMkLst>
        </pc:spChg>
        <pc:spChg chg="add del mod">
          <ac:chgData name="Coe, Lauren A CIV USARMY CEIWR (USA)" userId="395aa31e-6199-4afa-8d2d-5549bdb94456" providerId="ADAL" clId="{89A7DB4C-F37D-481D-A31B-2EF378FE7E4D}" dt="2025-05-28T15:28:16.589" v="436" actId="6264"/>
          <ac:spMkLst>
            <pc:docMk/>
            <pc:sldMk cId="2739642729" sldId="619"/>
            <ac:spMk id="10" creationId="{26270C35-8C89-A4E2-0E33-0A6C6CA66195}"/>
          </ac:spMkLst>
        </pc:spChg>
        <pc:grpChg chg="mod">
          <ac:chgData name="Coe, Lauren A CIV USARMY CEIWR (USA)" userId="395aa31e-6199-4afa-8d2d-5549bdb94456" providerId="ADAL" clId="{89A7DB4C-F37D-481D-A31B-2EF378FE7E4D}" dt="2025-05-28T15:28:39.816" v="444" actId="1076"/>
          <ac:grpSpMkLst>
            <pc:docMk/>
            <pc:sldMk cId="2739642729" sldId="619"/>
            <ac:grpSpMk id="4" creationId="{F18FFD2E-551A-803B-1256-B2C9B766FD93}"/>
          </ac:grpSpMkLst>
        </pc:grpChg>
        <pc:picChg chg="mod">
          <ac:chgData name="Coe, Lauren A CIV USARMY CEIWR (USA)" userId="395aa31e-6199-4afa-8d2d-5549bdb94456" providerId="ADAL" clId="{89A7DB4C-F37D-481D-A31B-2EF378FE7E4D}" dt="2025-05-28T15:28:31.319" v="441" actId="1076"/>
          <ac:picMkLst>
            <pc:docMk/>
            <pc:sldMk cId="2739642729" sldId="619"/>
            <ac:picMk id="8" creationId="{EE2D6E47-9523-045B-14BA-D6C80A9D5FCE}"/>
          </ac:picMkLst>
        </pc:picChg>
      </pc:sldChg>
      <pc:sldChg chg="addSp delSp modSp mod chgLayout modNotesTx">
        <pc:chgData name="Coe, Lauren A CIV USARMY CEIWR (USA)" userId="395aa31e-6199-4afa-8d2d-5549bdb94456" providerId="ADAL" clId="{89A7DB4C-F37D-481D-A31B-2EF378FE7E4D}" dt="2025-06-11T14:03:21.202" v="10386" actId="20577"/>
        <pc:sldMkLst>
          <pc:docMk/>
          <pc:sldMk cId="3240836090" sldId="620"/>
        </pc:sldMkLst>
        <pc:spChg chg="mod ord">
          <ac:chgData name="Coe, Lauren A CIV USARMY CEIWR (USA)" userId="395aa31e-6199-4afa-8d2d-5549bdb94456" providerId="ADAL" clId="{89A7DB4C-F37D-481D-A31B-2EF378FE7E4D}" dt="2025-05-28T15:28:45.622" v="445" actId="6264"/>
          <ac:spMkLst>
            <pc:docMk/>
            <pc:sldMk cId="3240836090" sldId="620"/>
            <ac:spMk id="2" creationId="{35D8AD29-8327-2C6C-C117-AD08A9544F61}"/>
          </ac:spMkLst>
        </pc:spChg>
        <pc:spChg chg="mod ord">
          <ac:chgData name="Coe, Lauren A CIV USARMY CEIWR (USA)" userId="395aa31e-6199-4afa-8d2d-5549bdb94456" providerId="ADAL" clId="{89A7DB4C-F37D-481D-A31B-2EF378FE7E4D}" dt="2025-06-11T14:02:37.906" v="10382" actId="14100"/>
          <ac:spMkLst>
            <pc:docMk/>
            <pc:sldMk cId="3240836090" sldId="620"/>
            <ac:spMk id="3" creationId="{245823AD-B723-BB67-3658-D75135349AB9}"/>
          </ac:spMkLst>
        </pc:spChg>
        <pc:spChg chg="add del mod">
          <ac:chgData name="Coe, Lauren A CIV USARMY CEIWR (USA)" userId="395aa31e-6199-4afa-8d2d-5549bdb94456" providerId="ADAL" clId="{89A7DB4C-F37D-481D-A31B-2EF378FE7E4D}" dt="2025-05-28T15:28:13.903" v="435" actId="6264"/>
          <ac:spMkLst>
            <pc:docMk/>
            <pc:sldMk cId="3240836090" sldId="620"/>
            <ac:spMk id="4" creationId="{485D86DE-CFF3-AC57-AE87-E473184C25FB}"/>
          </ac:spMkLst>
        </pc:spChg>
        <pc:spChg chg="add del mod">
          <ac:chgData name="Coe, Lauren A CIV USARMY CEIWR (USA)" userId="395aa31e-6199-4afa-8d2d-5549bdb94456" providerId="ADAL" clId="{89A7DB4C-F37D-481D-A31B-2EF378FE7E4D}" dt="2025-05-28T15:28:13.903" v="435" actId="6264"/>
          <ac:spMkLst>
            <pc:docMk/>
            <pc:sldMk cId="3240836090" sldId="620"/>
            <ac:spMk id="6" creationId="{2129E692-F424-E187-106C-88716105DF33}"/>
          </ac:spMkLst>
        </pc:spChg>
        <pc:spChg chg="add del mod">
          <ac:chgData name="Coe, Lauren A CIV USARMY CEIWR (USA)" userId="395aa31e-6199-4afa-8d2d-5549bdb94456" providerId="ADAL" clId="{89A7DB4C-F37D-481D-A31B-2EF378FE7E4D}" dt="2025-05-28T15:28:45.622" v="445" actId="6264"/>
          <ac:spMkLst>
            <pc:docMk/>
            <pc:sldMk cId="3240836090" sldId="620"/>
            <ac:spMk id="7" creationId="{2177C18A-96EF-CFF8-B3E0-05E124B3882D}"/>
          </ac:spMkLst>
        </pc:spChg>
        <pc:spChg chg="add del mod">
          <ac:chgData name="Coe, Lauren A CIV USARMY CEIWR (USA)" userId="395aa31e-6199-4afa-8d2d-5549bdb94456" providerId="ADAL" clId="{89A7DB4C-F37D-481D-A31B-2EF378FE7E4D}" dt="2025-05-28T15:28:45.622" v="445" actId="6264"/>
          <ac:spMkLst>
            <pc:docMk/>
            <pc:sldMk cId="3240836090" sldId="620"/>
            <ac:spMk id="8" creationId="{8BF14CCF-83AA-0A42-51C3-2662E0B586F7}"/>
          </ac:spMkLst>
        </pc:spChg>
      </pc:sldChg>
      <pc:sldChg chg="modSp mod modNotesTx">
        <pc:chgData name="Coe, Lauren A CIV USARMY CEIWR (USA)" userId="395aa31e-6199-4afa-8d2d-5549bdb94456" providerId="ADAL" clId="{89A7DB4C-F37D-481D-A31B-2EF378FE7E4D}" dt="2025-06-24T21:07:05.219" v="14922" actId="207"/>
        <pc:sldMkLst>
          <pc:docMk/>
          <pc:sldMk cId="3770257656" sldId="621"/>
        </pc:sldMkLst>
        <pc:spChg chg="mod">
          <ac:chgData name="Coe, Lauren A CIV USARMY CEIWR (USA)" userId="395aa31e-6199-4afa-8d2d-5549bdb94456" providerId="ADAL" clId="{89A7DB4C-F37D-481D-A31B-2EF378FE7E4D}" dt="2025-06-24T21:07:05.219" v="14922" actId="207"/>
          <ac:spMkLst>
            <pc:docMk/>
            <pc:sldMk cId="3770257656" sldId="621"/>
            <ac:spMk id="5" creationId="{DDA57D5C-06CD-73F0-667B-A570B546F6A8}"/>
          </ac:spMkLst>
        </pc:spChg>
      </pc:sldChg>
      <pc:sldChg chg="addSp delSp modSp mod">
        <pc:chgData name="Coe, Lauren A CIV USARMY CEIWR (USA)" userId="395aa31e-6199-4afa-8d2d-5549bdb94456" providerId="ADAL" clId="{89A7DB4C-F37D-481D-A31B-2EF378FE7E4D}" dt="2025-06-24T21:06:44.978" v="14920" actId="14100"/>
        <pc:sldMkLst>
          <pc:docMk/>
          <pc:sldMk cId="4022238917" sldId="622"/>
        </pc:sldMkLst>
        <pc:picChg chg="mod">
          <ac:chgData name="Coe, Lauren A CIV USARMY CEIWR (USA)" userId="395aa31e-6199-4afa-8d2d-5549bdb94456" providerId="ADAL" clId="{89A7DB4C-F37D-481D-A31B-2EF378FE7E4D}" dt="2025-05-28T15:13:54.274" v="355" actId="1076"/>
          <ac:picMkLst>
            <pc:docMk/>
            <pc:sldMk cId="4022238917" sldId="622"/>
            <ac:picMk id="5" creationId="{74E923DF-9E76-5FEE-2FB3-ABF24A291BBB}"/>
          </ac:picMkLst>
        </pc:picChg>
        <pc:picChg chg="add del mod">
          <ac:chgData name="Coe, Lauren A CIV USARMY CEIWR (USA)" userId="395aa31e-6199-4afa-8d2d-5549bdb94456" providerId="ADAL" clId="{89A7DB4C-F37D-481D-A31B-2EF378FE7E4D}" dt="2025-06-24T21:06:12.235" v="14917" actId="478"/>
          <ac:picMkLst>
            <pc:docMk/>
            <pc:sldMk cId="4022238917" sldId="622"/>
            <ac:picMk id="6" creationId="{2B236F5F-F68D-105B-97E2-8433216DBD13}"/>
          </ac:picMkLst>
        </pc:picChg>
        <pc:picChg chg="del mod">
          <ac:chgData name="Coe, Lauren A CIV USARMY CEIWR (USA)" userId="395aa31e-6199-4afa-8d2d-5549bdb94456" providerId="ADAL" clId="{89A7DB4C-F37D-481D-A31B-2EF378FE7E4D}" dt="2025-06-24T21:06:05.052" v="14914" actId="478"/>
          <ac:picMkLst>
            <pc:docMk/>
            <pc:sldMk cId="4022238917" sldId="622"/>
            <ac:picMk id="7" creationId="{570AC00D-E4D6-6474-CD19-EAA21A38B5F6}"/>
          </ac:picMkLst>
        </pc:picChg>
        <pc:picChg chg="mod">
          <ac:chgData name="Coe, Lauren A CIV USARMY CEIWR (USA)" userId="395aa31e-6199-4afa-8d2d-5549bdb94456" providerId="ADAL" clId="{89A7DB4C-F37D-481D-A31B-2EF378FE7E4D}" dt="2025-05-28T15:13:50.914" v="354" actId="1076"/>
          <ac:picMkLst>
            <pc:docMk/>
            <pc:sldMk cId="4022238917" sldId="622"/>
            <ac:picMk id="9" creationId="{8A04608C-F873-683E-9820-D453C055F366}"/>
          </ac:picMkLst>
        </pc:picChg>
        <pc:picChg chg="add mod">
          <ac:chgData name="Coe, Lauren A CIV USARMY CEIWR (USA)" userId="395aa31e-6199-4afa-8d2d-5549bdb94456" providerId="ADAL" clId="{89A7DB4C-F37D-481D-A31B-2EF378FE7E4D}" dt="2025-06-24T21:06:44.978" v="14920" actId="14100"/>
          <ac:picMkLst>
            <pc:docMk/>
            <pc:sldMk cId="4022238917" sldId="622"/>
            <ac:picMk id="10" creationId="{AC092565-51C2-501B-F810-C4760C37C482}"/>
          </ac:picMkLst>
        </pc:picChg>
      </pc:sldChg>
      <pc:sldChg chg="addSp delSp modSp mod chgLayout">
        <pc:chgData name="Coe, Lauren A CIV USARMY CEIWR (USA)" userId="395aa31e-6199-4afa-8d2d-5549bdb94456" providerId="ADAL" clId="{89A7DB4C-F37D-481D-A31B-2EF378FE7E4D}" dt="2025-05-28T15:13:43.208" v="353" actId="14100"/>
        <pc:sldMkLst>
          <pc:docMk/>
          <pc:sldMk cId="1618984993" sldId="623"/>
        </pc:sldMkLst>
        <pc:spChg chg="mod ord">
          <ac:chgData name="Coe, Lauren A CIV USARMY CEIWR (USA)" userId="395aa31e-6199-4afa-8d2d-5549bdb94456" providerId="ADAL" clId="{89A7DB4C-F37D-481D-A31B-2EF378FE7E4D}" dt="2025-05-28T15:13:37.360" v="352" actId="6264"/>
          <ac:spMkLst>
            <pc:docMk/>
            <pc:sldMk cId="1618984993" sldId="623"/>
            <ac:spMk id="2" creationId="{4C1386F2-B442-7607-AE99-0F0AE1EA67E3}"/>
          </ac:spMkLst>
        </pc:spChg>
        <pc:spChg chg="mod ord">
          <ac:chgData name="Coe, Lauren A CIV USARMY CEIWR (USA)" userId="395aa31e-6199-4afa-8d2d-5549bdb94456" providerId="ADAL" clId="{89A7DB4C-F37D-481D-A31B-2EF378FE7E4D}" dt="2025-05-28T15:13:43.208" v="353" actId="14100"/>
          <ac:spMkLst>
            <pc:docMk/>
            <pc:sldMk cId="1618984993" sldId="623"/>
            <ac:spMk id="3" creationId="{8684F82A-D70A-D900-B160-E79462BE0B4A}"/>
          </ac:spMkLst>
        </pc:spChg>
        <pc:spChg chg="add del mod">
          <ac:chgData name="Coe, Lauren A CIV USARMY CEIWR (USA)" userId="395aa31e-6199-4afa-8d2d-5549bdb94456" providerId="ADAL" clId="{89A7DB4C-F37D-481D-A31B-2EF378FE7E4D}" dt="2025-05-28T15:13:37.360" v="352" actId="6264"/>
          <ac:spMkLst>
            <pc:docMk/>
            <pc:sldMk cId="1618984993" sldId="623"/>
            <ac:spMk id="4" creationId="{4AD90956-B09E-8FDC-0ABB-39BA44FD4503}"/>
          </ac:spMkLst>
        </pc:spChg>
        <pc:spChg chg="add del mod">
          <ac:chgData name="Coe, Lauren A CIV USARMY CEIWR (USA)" userId="395aa31e-6199-4afa-8d2d-5549bdb94456" providerId="ADAL" clId="{89A7DB4C-F37D-481D-A31B-2EF378FE7E4D}" dt="2025-05-28T15:13:37.360" v="352" actId="6264"/>
          <ac:spMkLst>
            <pc:docMk/>
            <pc:sldMk cId="1618984993" sldId="623"/>
            <ac:spMk id="6" creationId="{7598CE99-9C30-7886-DC30-2C251CF1820A}"/>
          </ac:spMkLst>
        </pc:spChg>
      </pc:sldChg>
      <pc:sldChg chg="modNotesTx">
        <pc:chgData name="Coe, Lauren A CIV USARMY CEIWR (USA)" userId="395aa31e-6199-4afa-8d2d-5549bdb94456" providerId="ADAL" clId="{89A7DB4C-F37D-481D-A31B-2EF378FE7E4D}" dt="2025-06-11T14:21:19.103" v="11584" actId="20577"/>
        <pc:sldMkLst>
          <pc:docMk/>
          <pc:sldMk cId="3450651411" sldId="624"/>
        </pc:sldMkLst>
      </pc:sldChg>
      <pc:sldChg chg="modNotesTx">
        <pc:chgData name="Coe, Lauren A CIV USARMY CEIWR (USA)" userId="395aa31e-6199-4afa-8d2d-5549bdb94456" providerId="ADAL" clId="{89A7DB4C-F37D-481D-A31B-2EF378FE7E4D}" dt="2025-06-11T14:18:58.379" v="11130" actId="20577"/>
        <pc:sldMkLst>
          <pc:docMk/>
          <pc:sldMk cId="4118139827" sldId="625"/>
        </pc:sldMkLst>
      </pc:sldChg>
      <pc:sldChg chg="modNotesTx">
        <pc:chgData name="Coe, Lauren A CIV USARMY CEIWR (USA)" userId="395aa31e-6199-4afa-8d2d-5549bdb94456" providerId="ADAL" clId="{89A7DB4C-F37D-481D-A31B-2EF378FE7E4D}" dt="2025-06-11T14:19:46.123" v="11282" actId="20577"/>
        <pc:sldMkLst>
          <pc:docMk/>
          <pc:sldMk cId="2012672485" sldId="626"/>
        </pc:sldMkLst>
      </pc:sldChg>
      <pc:sldChg chg="addSp delSp modSp mod chgLayout modNotesTx">
        <pc:chgData name="Coe, Lauren A CIV USARMY CEIWR (USA)" userId="395aa31e-6199-4afa-8d2d-5549bdb94456" providerId="ADAL" clId="{89A7DB4C-F37D-481D-A31B-2EF378FE7E4D}" dt="2025-06-25T03:53:16.345" v="14941" actId="5793"/>
        <pc:sldMkLst>
          <pc:docMk/>
          <pc:sldMk cId="201688228" sldId="638"/>
        </pc:sldMkLst>
        <pc:spChg chg="mod ord">
          <ac:chgData name="Coe, Lauren A CIV USARMY CEIWR (USA)" userId="395aa31e-6199-4afa-8d2d-5549bdb94456" providerId="ADAL" clId="{89A7DB4C-F37D-481D-A31B-2EF378FE7E4D}" dt="2025-05-28T15:27:02.419" v="430" actId="6264"/>
          <ac:spMkLst>
            <pc:docMk/>
            <pc:sldMk cId="201688228" sldId="638"/>
            <ac:spMk id="2" creationId="{00000000-0000-0000-0000-000000000000}"/>
          </ac:spMkLst>
        </pc:spChg>
        <pc:spChg chg="mod ord">
          <ac:chgData name="Coe, Lauren A CIV USARMY CEIWR (USA)" userId="395aa31e-6199-4afa-8d2d-5549bdb94456" providerId="ADAL" clId="{89A7DB4C-F37D-481D-A31B-2EF378FE7E4D}" dt="2025-06-25T03:53:16.345" v="14941" actId="5793"/>
          <ac:spMkLst>
            <pc:docMk/>
            <pc:sldMk cId="201688228" sldId="638"/>
            <ac:spMk id="3" creationId="{00000000-0000-0000-0000-000000000000}"/>
          </ac:spMkLst>
        </pc:spChg>
        <pc:spChg chg="add del mod">
          <ac:chgData name="Coe, Lauren A CIV USARMY CEIWR (USA)" userId="395aa31e-6199-4afa-8d2d-5549bdb94456" providerId="ADAL" clId="{89A7DB4C-F37D-481D-A31B-2EF378FE7E4D}" dt="2025-05-28T15:27:02.419" v="430" actId="6264"/>
          <ac:spMkLst>
            <pc:docMk/>
            <pc:sldMk cId="201688228" sldId="638"/>
            <ac:spMk id="4" creationId="{DB03DFF4-9AC7-AE64-E7D0-206F4F317E1C}"/>
          </ac:spMkLst>
        </pc:spChg>
        <pc:spChg chg="add del mod">
          <ac:chgData name="Coe, Lauren A CIV USARMY CEIWR (USA)" userId="395aa31e-6199-4afa-8d2d-5549bdb94456" providerId="ADAL" clId="{89A7DB4C-F37D-481D-A31B-2EF378FE7E4D}" dt="2025-05-28T15:27:02.419" v="430" actId="6264"/>
          <ac:spMkLst>
            <pc:docMk/>
            <pc:sldMk cId="201688228" sldId="638"/>
            <ac:spMk id="5" creationId="{7712649C-3AF6-A394-D7BA-8269D604AF20}"/>
          </ac:spMkLst>
        </pc:spChg>
        <pc:spChg chg="mod">
          <ac:chgData name="Coe, Lauren A CIV USARMY CEIWR (USA)" userId="395aa31e-6199-4afa-8d2d-5549bdb94456" providerId="ADAL" clId="{89A7DB4C-F37D-481D-A31B-2EF378FE7E4D}" dt="2025-06-11T16:09:22.516" v="12163" actId="1035"/>
          <ac:spMkLst>
            <pc:docMk/>
            <pc:sldMk cId="201688228" sldId="638"/>
            <ac:spMk id="6" creationId="{00000000-0000-0000-0000-000000000000}"/>
          </ac:spMkLst>
        </pc:spChg>
        <pc:spChg chg="mod">
          <ac:chgData name="Coe, Lauren A CIV USARMY CEIWR (USA)" userId="395aa31e-6199-4afa-8d2d-5549bdb94456" providerId="ADAL" clId="{89A7DB4C-F37D-481D-A31B-2EF378FE7E4D}" dt="2025-06-11T16:09:26.993" v="12164" actId="1076"/>
          <ac:spMkLst>
            <pc:docMk/>
            <pc:sldMk cId="201688228" sldId="638"/>
            <ac:spMk id="8" creationId="{00000000-0000-0000-0000-000000000000}"/>
          </ac:spMkLst>
        </pc:spChg>
        <pc:picChg chg="mod">
          <ac:chgData name="Coe, Lauren A CIV USARMY CEIWR (USA)" userId="395aa31e-6199-4afa-8d2d-5549bdb94456" providerId="ADAL" clId="{89A7DB4C-F37D-481D-A31B-2EF378FE7E4D}" dt="2025-06-11T15:05:39.651" v="12126" actId="14100"/>
          <ac:picMkLst>
            <pc:docMk/>
            <pc:sldMk cId="201688228" sldId="638"/>
            <ac:picMk id="12" creationId="{4E0BA07B-E0EB-B035-9504-AB7DFD98CD87}"/>
          </ac:picMkLst>
        </pc:picChg>
      </pc:sldChg>
      <pc:sldChg chg="addSp delSp modSp del mod ord chgLayout">
        <pc:chgData name="Coe, Lauren A CIV USARMY CEIWR (USA)" userId="395aa31e-6199-4afa-8d2d-5549bdb94456" providerId="ADAL" clId="{89A7DB4C-F37D-481D-A31B-2EF378FE7E4D}" dt="2025-06-11T17:33:39.025" v="13977" actId="47"/>
        <pc:sldMkLst>
          <pc:docMk/>
          <pc:sldMk cId="168622943" sldId="639"/>
        </pc:sldMkLst>
        <pc:spChg chg="mod ord">
          <ac:chgData name="Coe, Lauren A CIV USARMY CEIWR (USA)" userId="395aa31e-6199-4afa-8d2d-5549bdb94456" providerId="ADAL" clId="{89A7DB4C-F37D-481D-A31B-2EF378FE7E4D}" dt="2025-05-28T15:26:40.974" v="428" actId="6264"/>
          <ac:spMkLst>
            <pc:docMk/>
            <pc:sldMk cId="168622943" sldId="639"/>
            <ac:spMk id="2" creationId="{00000000-0000-0000-0000-000000000000}"/>
          </ac:spMkLst>
        </pc:spChg>
        <pc:spChg chg="mod ord">
          <ac:chgData name="Coe, Lauren A CIV USARMY CEIWR (USA)" userId="395aa31e-6199-4afa-8d2d-5549bdb94456" providerId="ADAL" clId="{89A7DB4C-F37D-481D-A31B-2EF378FE7E4D}" dt="2025-05-28T15:26:40.974" v="428" actId="6264"/>
          <ac:spMkLst>
            <pc:docMk/>
            <pc:sldMk cId="168622943" sldId="639"/>
            <ac:spMk id="3" creationId="{00000000-0000-0000-0000-000000000000}"/>
          </ac:spMkLst>
        </pc:spChg>
        <pc:spChg chg="add del mod">
          <ac:chgData name="Coe, Lauren A CIV USARMY CEIWR (USA)" userId="395aa31e-6199-4afa-8d2d-5549bdb94456" providerId="ADAL" clId="{89A7DB4C-F37D-481D-A31B-2EF378FE7E4D}" dt="2025-05-28T15:26:34.621" v="427" actId="1076"/>
          <ac:spMkLst>
            <pc:docMk/>
            <pc:sldMk cId="168622943" sldId="639"/>
            <ac:spMk id="7" creationId="{00000000-0000-0000-0000-000000000000}"/>
          </ac:spMkLst>
        </pc:spChg>
        <pc:spChg chg="add del mod">
          <ac:chgData name="Coe, Lauren A CIV USARMY CEIWR (USA)" userId="395aa31e-6199-4afa-8d2d-5549bdb94456" providerId="ADAL" clId="{89A7DB4C-F37D-481D-A31B-2EF378FE7E4D}" dt="2025-05-28T15:26:55.040" v="429" actId="1076"/>
          <ac:spMkLst>
            <pc:docMk/>
            <pc:sldMk cId="168622943" sldId="639"/>
            <ac:spMk id="8" creationId="{00000000-0000-0000-0000-000000000000}"/>
          </ac:spMkLst>
        </pc:spChg>
        <pc:spChg chg="add del mod">
          <ac:chgData name="Coe, Lauren A CIV USARMY CEIWR (USA)" userId="395aa31e-6199-4afa-8d2d-5549bdb94456" providerId="ADAL" clId="{89A7DB4C-F37D-481D-A31B-2EF378FE7E4D}" dt="2025-05-28T15:26:55.040" v="429" actId="1076"/>
          <ac:spMkLst>
            <pc:docMk/>
            <pc:sldMk cId="168622943" sldId="639"/>
            <ac:spMk id="9" creationId="{00000000-0000-0000-0000-000000000000}"/>
          </ac:spMkLst>
        </pc:spChg>
        <pc:spChg chg="add del mod">
          <ac:chgData name="Coe, Lauren A CIV USARMY CEIWR (USA)" userId="395aa31e-6199-4afa-8d2d-5549bdb94456" providerId="ADAL" clId="{89A7DB4C-F37D-481D-A31B-2EF378FE7E4D}" dt="2025-05-28T15:26:55.040" v="429" actId="1076"/>
          <ac:spMkLst>
            <pc:docMk/>
            <pc:sldMk cId="168622943" sldId="639"/>
            <ac:spMk id="10" creationId="{00000000-0000-0000-0000-000000000000}"/>
          </ac:spMkLst>
        </pc:spChg>
        <pc:spChg chg="add del mod">
          <ac:chgData name="Coe, Lauren A CIV USARMY CEIWR (USA)" userId="395aa31e-6199-4afa-8d2d-5549bdb94456" providerId="ADAL" clId="{89A7DB4C-F37D-481D-A31B-2EF378FE7E4D}" dt="2025-05-28T15:26:40.974" v="428" actId="6264"/>
          <ac:spMkLst>
            <pc:docMk/>
            <pc:sldMk cId="168622943" sldId="639"/>
            <ac:spMk id="20" creationId="{7D798C31-AD5C-CCF4-83D3-B7EAAFC38185}"/>
          </ac:spMkLst>
        </pc:spChg>
        <pc:spChg chg="add del mod">
          <ac:chgData name="Coe, Lauren A CIV USARMY CEIWR (USA)" userId="395aa31e-6199-4afa-8d2d-5549bdb94456" providerId="ADAL" clId="{89A7DB4C-F37D-481D-A31B-2EF378FE7E4D}" dt="2025-05-28T15:26:40.974" v="428" actId="6264"/>
          <ac:spMkLst>
            <pc:docMk/>
            <pc:sldMk cId="168622943" sldId="639"/>
            <ac:spMk id="21" creationId="{886E61BF-8749-F016-0BF2-F0A88D978C10}"/>
          </ac:spMkLst>
        </pc:sp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4"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12"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16" creationId="{00000000-0000-0000-0000-000000000000}"/>
          </ac:graphicFrameMkLst>
        </pc:graphicFrameChg>
        <pc:graphicFrameChg chg="add del mod replId">
          <ac:chgData name="Coe, Lauren A CIV USARMY CEIWR (USA)" userId="395aa31e-6199-4afa-8d2d-5549bdb94456" providerId="ADAL" clId="{89A7DB4C-F37D-481D-A31B-2EF378FE7E4D}" dt="2025-05-28T15:15:03.842" v="388"/>
          <ac:graphicFrameMkLst>
            <pc:docMk/>
            <pc:sldMk cId="168622943" sldId="639"/>
            <ac:graphicFrameMk id="18" creationId="{00000000-0000-0000-0000-000000000000}"/>
          </ac:graphicFrameMkLst>
        </pc:graphicFrameChg>
      </pc:sldChg>
      <pc:sldChg chg="modSp del mod modNotesTx">
        <pc:chgData name="Coe, Lauren A CIV USARMY CEIWR (USA)" userId="395aa31e-6199-4afa-8d2d-5549bdb94456" providerId="ADAL" clId="{89A7DB4C-F37D-481D-A31B-2EF378FE7E4D}" dt="2025-06-11T14:51:42.432" v="12070" actId="47"/>
        <pc:sldMkLst>
          <pc:docMk/>
          <pc:sldMk cId="0" sldId="640"/>
        </pc:sldMkLst>
        <pc:spChg chg="mod">
          <ac:chgData name="Coe, Lauren A CIV USARMY CEIWR (USA)" userId="395aa31e-6199-4afa-8d2d-5549bdb94456" providerId="ADAL" clId="{89A7DB4C-F37D-481D-A31B-2EF378FE7E4D}" dt="2025-05-28T15:12:54.305" v="343" actId="27636"/>
          <ac:spMkLst>
            <pc:docMk/>
            <pc:sldMk cId="0" sldId="640"/>
            <ac:spMk id="8194" creationId="{00000000-0000-0000-0000-000000000000}"/>
          </ac:spMkLst>
        </pc:spChg>
      </pc:sldChg>
      <pc:sldChg chg="addSp delSp modSp mod chgLayout modNotesTx">
        <pc:chgData name="Coe, Lauren A CIV USARMY CEIWR (USA)" userId="395aa31e-6199-4afa-8d2d-5549bdb94456" providerId="ADAL" clId="{89A7DB4C-F37D-481D-A31B-2EF378FE7E4D}" dt="2025-06-11T17:01:40.964" v="13628" actId="20577"/>
        <pc:sldMkLst>
          <pc:docMk/>
          <pc:sldMk cId="2846793293" sldId="641"/>
        </pc:sldMkLst>
        <pc:spChg chg="mod ord">
          <ac:chgData name="Coe, Lauren A CIV USARMY CEIWR (USA)" userId="395aa31e-6199-4afa-8d2d-5549bdb94456" providerId="ADAL" clId="{89A7DB4C-F37D-481D-A31B-2EF378FE7E4D}" dt="2025-06-10T15:13:41.178" v="2554" actId="6264"/>
          <ac:spMkLst>
            <pc:docMk/>
            <pc:sldMk cId="2846793293" sldId="641"/>
            <ac:spMk id="2" creationId="{F46D6FA8-0B89-4853-AEA0-1BC66EF557C8}"/>
          </ac:spMkLst>
        </pc:spChg>
        <pc:spChg chg="del mod">
          <ac:chgData name="Coe, Lauren A CIV USARMY CEIWR (USA)" userId="395aa31e-6199-4afa-8d2d-5549bdb94456" providerId="ADAL" clId="{89A7DB4C-F37D-481D-A31B-2EF378FE7E4D}" dt="2025-06-11T16:21:40.172" v="12177" actId="478"/>
          <ac:spMkLst>
            <pc:docMk/>
            <pc:sldMk cId="2846793293" sldId="641"/>
            <ac:spMk id="3" creationId="{398D3613-A98B-DD7B-0155-CD1E4615CC89}"/>
          </ac:spMkLst>
        </pc:spChg>
        <pc:spChg chg="add del mod">
          <ac:chgData name="Coe, Lauren A CIV USARMY CEIWR (USA)" userId="395aa31e-6199-4afa-8d2d-5549bdb94456" providerId="ADAL" clId="{89A7DB4C-F37D-481D-A31B-2EF378FE7E4D}" dt="2025-06-10T15:13:41.178" v="2554" actId="6264"/>
          <ac:spMkLst>
            <pc:docMk/>
            <pc:sldMk cId="2846793293" sldId="641"/>
            <ac:spMk id="4" creationId="{5ACD7907-F8F1-B972-60BD-22C30C27D31E}"/>
          </ac:spMkLst>
        </pc:spChg>
        <pc:spChg chg="add del mod">
          <ac:chgData name="Coe, Lauren A CIV USARMY CEIWR (USA)" userId="395aa31e-6199-4afa-8d2d-5549bdb94456" providerId="ADAL" clId="{89A7DB4C-F37D-481D-A31B-2EF378FE7E4D}" dt="2025-06-10T15:13:41.178" v="2554" actId="6264"/>
          <ac:spMkLst>
            <pc:docMk/>
            <pc:sldMk cId="2846793293" sldId="641"/>
            <ac:spMk id="7" creationId="{D3AB5F7B-60B6-891C-E77E-899D18A4A75C}"/>
          </ac:spMkLst>
        </pc:spChg>
        <pc:spChg chg="add del mod ord">
          <ac:chgData name="Coe, Lauren A CIV USARMY CEIWR (USA)" userId="395aa31e-6199-4afa-8d2d-5549bdb94456" providerId="ADAL" clId="{89A7DB4C-F37D-481D-A31B-2EF378FE7E4D}" dt="2025-06-11T16:54:40.417" v="12883" actId="478"/>
          <ac:spMkLst>
            <pc:docMk/>
            <pc:sldMk cId="2846793293" sldId="641"/>
            <ac:spMk id="9" creationId="{2AAF1CA7-AC58-C3CA-5289-2CD8DA3D37EB}"/>
          </ac:spMkLst>
        </pc:spChg>
        <pc:spChg chg="add mod">
          <ac:chgData name="Coe, Lauren A CIV USARMY CEIWR (USA)" userId="395aa31e-6199-4afa-8d2d-5549bdb94456" providerId="ADAL" clId="{89A7DB4C-F37D-481D-A31B-2EF378FE7E4D}" dt="2025-06-11T16:32:17.425" v="12384" actId="164"/>
          <ac:spMkLst>
            <pc:docMk/>
            <pc:sldMk cId="2846793293" sldId="641"/>
            <ac:spMk id="14" creationId="{DCB23D32-E0C3-F2E2-9ECD-C606D3400C61}"/>
          </ac:spMkLst>
        </pc:spChg>
        <pc:spChg chg="add mod">
          <ac:chgData name="Coe, Lauren A CIV USARMY CEIWR (USA)" userId="395aa31e-6199-4afa-8d2d-5549bdb94456" providerId="ADAL" clId="{89A7DB4C-F37D-481D-A31B-2EF378FE7E4D}" dt="2025-06-11T16:26:09.744" v="12207"/>
          <ac:spMkLst>
            <pc:docMk/>
            <pc:sldMk cId="2846793293" sldId="641"/>
            <ac:spMk id="15" creationId="{85EE8984-E69C-E246-3114-F1C510485DDF}"/>
          </ac:spMkLst>
        </pc:spChg>
        <pc:spChg chg="add mod">
          <ac:chgData name="Coe, Lauren A CIV USARMY CEIWR (USA)" userId="395aa31e-6199-4afa-8d2d-5549bdb94456" providerId="ADAL" clId="{89A7DB4C-F37D-481D-A31B-2EF378FE7E4D}" dt="2025-06-11T16:32:17.425" v="12384" actId="164"/>
          <ac:spMkLst>
            <pc:docMk/>
            <pc:sldMk cId="2846793293" sldId="641"/>
            <ac:spMk id="16" creationId="{1690F98C-0414-46E3-A70E-8526C40E5397}"/>
          </ac:spMkLst>
        </pc:spChg>
        <pc:spChg chg="add del mod">
          <ac:chgData name="Coe, Lauren A CIV USARMY CEIWR (USA)" userId="395aa31e-6199-4afa-8d2d-5549bdb94456" providerId="ADAL" clId="{89A7DB4C-F37D-481D-A31B-2EF378FE7E4D}" dt="2025-06-11T16:54:17.058" v="12879" actId="21"/>
          <ac:spMkLst>
            <pc:docMk/>
            <pc:sldMk cId="2846793293" sldId="641"/>
            <ac:spMk id="17" creationId="{66126AAF-BC0A-7800-EE98-34928F81EB00}"/>
          </ac:spMkLst>
        </pc:spChg>
        <pc:spChg chg="add del mod">
          <ac:chgData name="Coe, Lauren A CIV USARMY CEIWR (USA)" userId="395aa31e-6199-4afa-8d2d-5549bdb94456" providerId="ADAL" clId="{89A7DB4C-F37D-481D-A31B-2EF378FE7E4D}" dt="2025-06-11T16:54:17.058" v="12879" actId="21"/>
          <ac:spMkLst>
            <pc:docMk/>
            <pc:sldMk cId="2846793293" sldId="641"/>
            <ac:spMk id="20" creationId="{0B50DEDB-AB19-2ABE-1C4F-D60DA1FEE12C}"/>
          </ac:spMkLst>
        </pc:spChg>
        <pc:spChg chg="add del">
          <ac:chgData name="Coe, Lauren A CIV USARMY CEIWR (USA)" userId="395aa31e-6199-4afa-8d2d-5549bdb94456" providerId="ADAL" clId="{89A7DB4C-F37D-481D-A31B-2EF378FE7E4D}" dt="2025-06-11T16:54:47.298" v="12885" actId="478"/>
          <ac:spMkLst>
            <pc:docMk/>
            <pc:sldMk cId="2846793293" sldId="641"/>
            <ac:spMk id="23" creationId="{BD0F50C3-6FE1-172F-391A-2ECC37CEE607}"/>
          </ac:spMkLst>
        </pc:spChg>
        <pc:spChg chg="add">
          <ac:chgData name="Coe, Lauren A CIV USARMY CEIWR (USA)" userId="395aa31e-6199-4afa-8d2d-5549bdb94456" providerId="ADAL" clId="{89A7DB4C-F37D-481D-A31B-2EF378FE7E4D}" dt="2025-06-11T16:54:47.919" v="12886"/>
          <ac:spMkLst>
            <pc:docMk/>
            <pc:sldMk cId="2846793293" sldId="641"/>
            <ac:spMk id="24" creationId="{F463F399-CFBE-A12A-C1A6-06A0D0693A93}"/>
          </ac:spMkLst>
        </pc:spChg>
        <pc:spChg chg="add mod">
          <ac:chgData name="Coe, Lauren A CIV USARMY CEIWR (USA)" userId="395aa31e-6199-4afa-8d2d-5549bdb94456" providerId="ADAL" clId="{89A7DB4C-F37D-481D-A31B-2EF378FE7E4D}" dt="2025-06-11T16:55:05.445" v="12890"/>
          <ac:spMkLst>
            <pc:docMk/>
            <pc:sldMk cId="2846793293" sldId="641"/>
            <ac:spMk id="25" creationId="{DB9C1789-60CB-19AE-508F-42DB5B087849}"/>
          </ac:spMkLst>
        </pc:spChg>
        <pc:spChg chg="add del mod">
          <ac:chgData name="Coe, Lauren A CIV USARMY CEIWR (USA)" userId="395aa31e-6199-4afa-8d2d-5549bdb94456" providerId="ADAL" clId="{89A7DB4C-F37D-481D-A31B-2EF378FE7E4D}" dt="2025-06-11T16:55:10.107" v="12894" actId="478"/>
          <ac:spMkLst>
            <pc:docMk/>
            <pc:sldMk cId="2846793293" sldId="641"/>
            <ac:spMk id="28" creationId="{239A0D56-945D-9F96-0852-7E861287D3F2}"/>
          </ac:spMkLst>
        </pc:spChg>
        <pc:grpChg chg="add del mod">
          <ac:chgData name="Coe, Lauren A CIV USARMY CEIWR (USA)" userId="395aa31e-6199-4afa-8d2d-5549bdb94456" providerId="ADAL" clId="{89A7DB4C-F37D-481D-A31B-2EF378FE7E4D}" dt="2025-06-11T16:54:17.058" v="12879" actId="21"/>
          <ac:grpSpMkLst>
            <pc:docMk/>
            <pc:sldMk cId="2846793293" sldId="641"/>
            <ac:grpSpMk id="21" creationId="{5AE03E7A-729F-650B-C246-CD0B1152F797}"/>
          </ac:grpSpMkLst>
        </pc:grpChg>
        <pc:picChg chg="del mod ord modCrop">
          <ac:chgData name="Coe, Lauren A CIV USARMY CEIWR (USA)" userId="395aa31e-6199-4afa-8d2d-5549bdb94456" providerId="ADAL" clId="{89A7DB4C-F37D-481D-A31B-2EF378FE7E4D}" dt="2025-06-11T16:55:07.916" v="12893" actId="478"/>
          <ac:picMkLst>
            <pc:docMk/>
            <pc:sldMk cId="2846793293" sldId="641"/>
            <ac:picMk id="6" creationId="{A03B6426-3B81-411C-958B-5885469DEA88}"/>
          </ac:picMkLst>
        </pc:picChg>
        <pc:picChg chg="add del mod modCrop">
          <ac:chgData name="Coe, Lauren A CIV USARMY CEIWR (USA)" userId="395aa31e-6199-4afa-8d2d-5549bdb94456" providerId="ADAL" clId="{89A7DB4C-F37D-481D-A31B-2EF378FE7E4D}" dt="2025-06-11T16:54:17.058" v="12879" actId="21"/>
          <ac:picMkLst>
            <pc:docMk/>
            <pc:sldMk cId="2846793293" sldId="641"/>
            <ac:picMk id="18" creationId="{E58E4194-786F-3913-BD86-488681844536}"/>
          </ac:picMkLst>
        </pc:picChg>
        <pc:picChg chg="add del mod modCrop">
          <ac:chgData name="Coe, Lauren A CIV USARMY CEIWR (USA)" userId="395aa31e-6199-4afa-8d2d-5549bdb94456" providerId="ADAL" clId="{89A7DB4C-F37D-481D-A31B-2EF378FE7E4D}" dt="2025-06-11T16:54:17.058" v="12879" actId="21"/>
          <ac:picMkLst>
            <pc:docMk/>
            <pc:sldMk cId="2846793293" sldId="641"/>
            <ac:picMk id="19" creationId="{BFE555D3-8C4C-1B3B-F8EC-48C4535079A6}"/>
          </ac:picMkLst>
        </pc:picChg>
        <pc:picChg chg="add mod">
          <ac:chgData name="Coe, Lauren A CIV USARMY CEIWR (USA)" userId="395aa31e-6199-4afa-8d2d-5549bdb94456" providerId="ADAL" clId="{89A7DB4C-F37D-481D-A31B-2EF378FE7E4D}" dt="2025-06-11T16:55:22.682" v="12897" actId="1076"/>
          <ac:picMkLst>
            <pc:docMk/>
            <pc:sldMk cId="2846793293" sldId="641"/>
            <ac:picMk id="26" creationId="{A2B68E23-E3B9-E551-615C-E9AACAEF9D5B}"/>
          </ac:picMkLst>
        </pc:picChg>
        <pc:cxnChg chg="del mod ord">
          <ac:chgData name="Coe, Lauren A CIV USARMY CEIWR (USA)" userId="395aa31e-6199-4afa-8d2d-5549bdb94456" providerId="ADAL" clId="{89A7DB4C-F37D-481D-A31B-2EF378FE7E4D}" dt="2025-06-11T16:54:17.058" v="12879" actId="21"/>
          <ac:cxnSpMkLst>
            <pc:docMk/>
            <pc:sldMk cId="2846793293" sldId="641"/>
            <ac:cxnSpMk id="5" creationId="{E7516215-D3FA-7C99-75BA-4CB22B096841}"/>
          </ac:cxnSpMkLst>
        </pc:cxnChg>
        <pc:cxnChg chg="del mod ord">
          <ac:chgData name="Coe, Lauren A CIV USARMY CEIWR (USA)" userId="395aa31e-6199-4afa-8d2d-5549bdb94456" providerId="ADAL" clId="{89A7DB4C-F37D-481D-A31B-2EF378FE7E4D}" dt="2025-06-11T16:54:17.058" v="12879" actId="21"/>
          <ac:cxnSpMkLst>
            <pc:docMk/>
            <pc:sldMk cId="2846793293" sldId="641"/>
            <ac:cxnSpMk id="8" creationId="{E76F3BDF-D1CF-EC09-6D4D-0F0F468BCE69}"/>
          </ac:cxnSpMkLst>
        </pc:cxnChg>
        <pc:cxnChg chg="del mod ord">
          <ac:chgData name="Coe, Lauren A CIV USARMY CEIWR (USA)" userId="395aa31e-6199-4afa-8d2d-5549bdb94456" providerId="ADAL" clId="{89A7DB4C-F37D-481D-A31B-2EF378FE7E4D}" dt="2025-06-11T16:54:17.058" v="12879" actId="21"/>
          <ac:cxnSpMkLst>
            <pc:docMk/>
            <pc:sldMk cId="2846793293" sldId="641"/>
            <ac:cxnSpMk id="11" creationId="{6AD59F89-E49E-00F1-9FFB-6122C93B7503}"/>
          </ac:cxnSpMkLst>
        </pc:cxnChg>
        <pc:cxnChg chg="del mod ord">
          <ac:chgData name="Coe, Lauren A CIV USARMY CEIWR (USA)" userId="395aa31e-6199-4afa-8d2d-5549bdb94456" providerId="ADAL" clId="{89A7DB4C-F37D-481D-A31B-2EF378FE7E4D}" dt="2025-06-11T16:54:17.058" v="12879" actId="21"/>
          <ac:cxnSpMkLst>
            <pc:docMk/>
            <pc:sldMk cId="2846793293" sldId="641"/>
            <ac:cxnSpMk id="13" creationId="{5CC9452D-9FAF-E19C-003F-58ADDA33E6D7}"/>
          </ac:cxnSpMkLst>
        </pc:cxnChg>
      </pc:sldChg>
      <pc:sldChg chg="addSp delSp modSp mod chgLayout">
        <pc:chgData name="Coe, Lauren A CIV USARMY CEIWR (USA)" userId="395aa31e-6199-4afa-8d2d-5549bdb94456" providerId="ADAL" clId="{89A7DB4C-F37D-481D-A31B-2EF378FE7E4D}" dt="2025-06-11T18:03:10.539" v="14413" actId="1076"/>
        <pc:sldMkLst>
          <pc:docMk/>
          <pc:sldMk cId="0" sldId="642"/>
        </pc:sldMkLst>
        <pc:spChg chg="mod ord">
          <ac:chgData name="Coe, Lauren A CIV USARMY CEIWR (USA)" userId="395aa31e-6199-4afa-8d2d-5549bdb94456" providerId="ADAL" clId="{89A7DB4C-F37D-481D-A31B-2EF378FE7E4D}" dt="2025-06-11T17:28:19.322" v="13829" actId="14100"/>
          <ac:spMkLst>
            <pc:docMk/>
            <pc:sldMk cId="0" sldId="642"/>
            <ac:spMk id="2" creationId="{5BB902B4-A8A9-9D8E-C8CD-AEC757262C71}"/>
          </ac:spMkLst>
        </pc:spChg>
        <pc:spChg chg="add del mod">
          <ac:chgData name="Coe, Lauren A CIV USARMY CEIWR (USA)" userId="395aa31e-6199-4afa-8d2d-5549bdb94456" providerId="ADAL" clId="{89A7DB4C-F37D-481D-A31B-2EF378FE7E4D}" dt="2025-06-11T17:23:21.953" v="13740" actId="6264"/>
          <ac:spMkLst>
            <pc:docMk/>
            <pc:sldMk cId="0" sldId="642"/>
            <ac:spMk id="3" creationId="{DE19563E-AA26-CB4F-2586-5AADB3A82E49}"/>
          </ac:spMkLst>
        </pc:spChg>
        <pc:spChg chg="add del mod ord">
          <ac:chgData name="Coe, Lauren A CIV USARMY CEIWR (USA)" userId="395aa31e-6199-4afa-8d2d-5549bdb94456" providerId="ADAL" clId="{89A7DB4C-F37D-481D-A31B-2EF378FE7E4D}" dt="2025-06-11T17:23:56.164" v="13742" actId="478"/>
          <ac:spMkLst>
            <pc:docMk/>
            <pc:sldMk cId="0" sldId="642"/>
            <ac:spMk id="4" creationId="{4F7ECD8B-6244-98D2-EDB6-B8BBF85E5862}"/>
          </ac:spMkLst>
        </pc:spChg>
        <pc:spChg chg="add mod">
          <ac:chgData name="Coe, Lauren A CIV USARMY CEIWR (USA)" userId="395aa31e-6199-4afa-8d2d-5549bdb94456" providerId="ADAL" clId="{89A7DB4C-F37D-481D-A31B-2EF378FE7E4D}" dt="2025-06-11T17:35:09.121" v="13997" actId="14100"/>
          <ac:spMkLst>
            <pc:docMk/>
            <pc:sldMk cId="0" sldId="642"/>
            <ac:spMk id="5" creationId="{F97AADAB-37A5-1A24-5CEE-A5409BDBF04C}"/>
          </ac:spMkLst>
        </pc:spChg>
        <pc:spChg chg="add mod">
          <ac:chgData name="Coe, Lauren A CIV USARMY CEIWR (USA)" userId="395aa31e-6199-4afa-8d2d-5549bdb94456" providerId="ADAL" clId="{89A7DB4C-F37D-481D-A31B-2EF378FE7E4D}" dt="2025-06-11T17:36:17.823" v="14012" actId="14100"/>
          <ac:spMkLst>
            <pc:docMk/>
            <pc:sldMk cId="0" sldId="642"/>
            <ac:spMk id="6" creationId="{1E98E93E-227A-B9F2-B2D1-5E66EA7C6AB2}"/>
          </ac:spMkLst>
        </pc:spChg>
        <pc:spChg chg="add mod">
          <ac:chgData name="Coe, Lauren A CIV USARMY CEIWR (USA)" userId="395aa31e-6199-4afa-8d2d-5549bdb94456" providerId="ADAL" clId="{89A7DB4C-F37D-481D-A31B-2EF378FE7E4D}" dt="2025-06-11T18:03:05.372" v="14412" actId="1076"/>
          <ac:spMkLst>
            <pc:docMk/>
            <pc:sldMk cId="0" sldId="642"/>
            <ac:spMk id="8" creationId="{C205D7F1-CA9C-EFA9-D8AF-146E5D4178F8}"/>
          </ac:spMkLst>
        </pc:spChg>
        <pc:spChg chg="add mod">
          <ac:chgData name="Coe, Lauren A CIV USARMY CEIWR (USA)" userId="395aa31e-6199-4afa-8d2d-5549bdb94456" providerId="ADAL" clId="{89A7DB4C-F37D-481D-A31B-2EF378FE7E4D}" dt="2025-06-11T18:03:10.539" v="14413" actId="1076"/>
          <ac:spMkLst>
            <pc:docMk/>
            <pc:sldMk cId="0" sldId="642"/>
            <ac:spMk id="10" creationId="{A7D3A166-6C81-D26B-DDF0-6D8E9ABED390}"/>
          </ac:spMkLst>
        </pc:spChg>
        <pc:spChg chg="mod">
          <ac:chgData name="Coe, Lauren A CIV USARMY CEIWR (USA)" userId="395aa31e-6199-4afa-8d2d-5549bdb94456" providerId="ADAL" clId="{89A7DB4C-F37D-481D-A31B-2EF378FE7E4D}" dt="2025-06-11T17:43:26.349" v="14085" actId="207"/>
          <ac:spMkLst>
            <pc:docMk/>
            <pc:sldMk cId="0" sldId="642"/>
            <ac:spMk id="11266" creationId="{00000000-0000-0000-0000-000000000000}"/>
          </ac:spMkLst>
        </pc:spChg>
        <pc:spChg chg="mod">
          <ac:chgData name="Coe, Lauren A CIV USARMY CEIWR (USA)" userId="395aa31e-6199-4afa-8d2d-5549bdb94456" providerId="ADAL" clId="{89A7DB4C-F37D-481D-A31B-2EF378FE7E4D}" dt="2025-06-11T17:39:04.016" v="14033" actId="29295"/>
          <ac:spMkLst>
            <pc:docMk/>
            <pc:sldMk cId="0" sldId="642"/>
            <ac:spMk id="11267" creationId="{00000000-0000-0000-0000-000000000000}"/>
          </ac:spMkLst>
        </pc:spChg>
        <pc:spChg chg="del">
          <ac:chgData name="Coe, Lauren A CIV USARMY CEIWR (USA)" userId="395aa31e-6199-4afa-8d2d-5549bdb94456" providerId="ADAL" clId="{89A7DB4C-F37D-481D-A31B-2EF378FE7E4D}" dt="2025-06-11T17:24:56.174" v="13757" actId="478"/>
          <ac:spMkLst>
            <pc:docMk/>
            <pc:sldMk cId="0" sldId="642"/>
            <ac:spMk id="11268" creationId="{00000000-0000-0000-0000-000000000000}"/>
          </ac:spMkLst>
        </pc:spChg>
        <pc:spChg chg="mod">
          <ac:chgData name="Coe, Lauren A CIV USARMY CEIWR (USA)" userId="395aa31e-6199-4afa-8d2d-5549bdb94456" providerId="ADAL" clId="{89A7DB4C-F37D-481D-A31B-2EF378FE7E4D}" dt="2025-06-11T17:35:25.750" v="14000" actId="1076"/>
          <ac:spMkLst>
            <pc:docMk/>
            <pc:sldMk cId="0" sldId="642"/>
            <ac:spMk id="11269" creationId="{00000000-0000-0000-0000-000000000000}"/>
          </ac:spMkLst>
        </pc:spChg>
        <pc:spChg chg="mod">
          <ac:chgData name="Coe, Lauren A CIV USARMY CEIWR (USA)" userId="395aa31e-6199-4afa-8d2d-5549bdb94456" providerId="ADAL" clId="{89A7DB4C-F37D-481D-A31B-2EF378FE7E4D}" dt="2025-06-11T17:35:20.006" v="13999" actId="1076"/>
          <ac:spMkLst>
            <pc:docMk/>
            <pc:sldMk cId="0" sldId="642"/>
            <ac:spMk id="11270" creationId="{00000000-0000-0000-0000-000000000000}"/>
          </ac:spMkLst>
        </pc:spChg>
        <pc:spChg chg="mod">
          <ac:chgData name="Coe, Lauren A CIV USARMY CEIWR (USA)" userId="395aa31e-6199-4afa-8d2d-5549bdb94456" providerId="ADAL" clId="{89A7DB4C-F37D-481D-A31B-2EF378FE7E4D}" dt="2025-06-11T17:40:32.020" v="14042" actId="20577"/>
          <ac:spMkLst>
            <pc:docMk/>
            <pc:sldMk cId="0" sldId="642"/>
            <ac:spMk id="11271" creationId="{00000000-0000-0000-0000-000000000000}"/>
          </ac:spMkLst>
        </pc:spChg>
        <pc:spChg chg="mod">
          <ac:chgData name="Coe, Lauren A CIV USARMY CEIWR (USA)" userId="395aa31e-6199-4afa-8d2d-5549bdb94456" providerId="ADAL" clId="{89A7DB4C-F37D-481D-A31B-2EF378FE7E4D}" dt="2025-06-11T17:35:32.712" v="14001" actId="1076"/>
          <ac:spMkLst>
            <pc:docMk/>
            <pc:sldMk cId="0" sldId="642"/>
            <ac:spMk id="11272" creationId="{00000000-0000-0000-0000-000000000000}"/>
          </ac:spMkLst>
        </pc:spChg>
        <pc:spChg chg="mod">
          <ac:chgData name="Coe, Lauren A CIV USARMY CEIWR (USA)" userId="395aa31e-6199-4afa-8d2d-5549bdb94456" providerId="ADAL" clId="{89A7DB4C-F37D-481D-A31B-2EF378FE7E4D}" dt="2025-06-11T17:40:21.912" v="14041" actId="20577"/>
          <ac:spMkLst>
            <pc:docMk/>
            <pc:sldMk cId="0" sldId="642"/>
            <ac:spMk id="11273" creationId="{00000000-0000-0000-0000-000000000000}"/>
          </ac:spMkLst>
        </pc:spChg>
        <pc:spChg chg="del mod">
          <ac:chgData name="Coe, Lauren A CIV USARMY CEIWR (USA)" userId="395aa31e-6199-4afa-8d2d-5549bdb94456" providerId="ADAL" clId="{89A7DB4C-F37D-481D-A31B-2EF378FE7E4D}" dt="2025-06-11T17:35:51.023" v="14003" actId="478"/>
          <ac:spMkLst>
            <pc:docMk/>
            <pc:sldMk cId="0" sldId="642"/>
            <ac:spMk id="11275" creationId="{00000000-0000-0000-0000-000000000000}"/>
          </ac:spMkLst>
        </pc:spChg>
        <pc:spChg chg="del mod">
          <ac:chgData name="Coe, Lauren A CIV USARMY CEIWR (USA)" userId="395aa31e-6199-4afa-8d2d-5549bdb94456" providerId="ADAL" clId="{89A7DB4C-F37D-481D-A31B-2EF378FE7E4D}" dt="2025-06-11T17:34:55.439" v="13990" actId="478"/>
          <ac:spMkLst>
            <pc:docMk/>
            <pc:sldMk cId="0" sldId="642"/>
            <ac:spMk id="11276" creationId="{00000000-0000-0000-0000-000000000000}"/>
          </ac:spMkLst>
        </pc:spChg>
        <pc:spChg chg="mod">
          <ac:chgData name="Coe, Lauren A CIV USARMY CEIWR (USA)" userId="395aa31e-6199-4afa-8d2d-5549bdb94456" providerId="ADAL" clId="{89A7DB4C-F37D-481D-A31B-2EF378FE7E4D}" dt="2025-06-11T17:35:16.671" v="13998" actId="1076"/>
          <ac:spMkLst>
            <pc:docMk/>
            <pc:sldMk cId="0" sldId="642"/>
            <ac:spMk id="11277" creationId="{00000000-0000-0000-0000-000000000000}"/>
          </ac:spMkLst>
        </pc:spChg>
        <pc:spChg chg="del mod">
          <ac:chgData name="Coe, Lauren A CIV USARMY CEIWR (USA)" userId="395aa31e-6199-4afa-8d2d-5549bdb94456" providerId="ADAL" clId="{89A7DB4C-F37D-481D-A31B-2EF378FE7E4D}" dt="2025-06-11T17:18:47.576" v="13713" actId="478"/>
          <ac:spMkLst>
            <pc:docMk/>
            <pc:sldMk cId="0" sldId="642"/>
            <ac:spMk id="11278" creationId="{00000000-0000-0000-0000-000000000000}"/>
          </ac:spMkLst>
        </pc:spChg>
        <pc:spChg chg="add del mod">
          <ac:chgData name="Coe, Lauren A CIV USARMY CEIWR (USA)" userId="395aa31e-6199-4afa-8d2d-5549bdb94456" providerId="ADAL" clId="{89A7DB4C-F37D-481D-A31B-2EF378FE7E4D}" dt="2025-06-11T18:02:59.177" v="14411" actId="1076"/>
          <ac:spMkLst>
            <pc:docMk/>
            <pc:sldMk cId="0" sldId="642"/>
            <ac:spMk id="11279" creationId="{00000000-0000-0000-0000-000000000000}"/>
          </ac:spMkLst>
        </pc:spChg>
        <pc:spChg chg="del mod">
          <ac:chgData name="Coe, Lauren A CIV USARMY CEIWR (USA)" userId="395aa31e-6199-4afa-8d2d-5549bdb94456" providerId="ADAL" clId="{89A7DB4C-F37D-481D-A31B-2EF378FE7E4D}" dt="2025-06-11T17:32:11.918" v="13975" actId="478"/>
          <ac:spMkLst>
            <pc:docMk/>
            <pc:sldMk cId="0" sldId="642"/>
            <ac:spMk id="11280" creationId="{00000000-0000-0000-0000-000000000000}"/>
          </ac:spMkLst>
        </pc:spChg>
        <pc:spChg chg="mod">
          <ac:chgData name="Coe, Lauren A CIV USARMY CEIWR (USA)" userId="395aa31e-6199-4afa-8d2d-5549bdb94456" providerId="ADAL" clId="{89A7DB4C-F37D-481D-A31B-2EF378FE7E4D}" dt="2025-06-11T17:35:42.562" v="14002" actId="14100"/>
          <ac:spMkLst>
            <pc:docMk/>
            <pc:sldMk cId="0" sldId="642"/>
            <ac:spMk id="11282" creationId="{00000000-0000-0000-0000-000000000000}"/>
          </ac:spMkLst>
        </pc:spChg>
        <pc:spChg chg="mod">
          <ac:chgData name="Coe, Lauren A CIV USARMY CEIWR (USA)" userId="395aa31e-6199-4afa-8d2d-5549bdb94456" providerId="ADAL" clId="{89A7DB4C-F37D-481D-A31B-2EF378FE7E4D}" dt="2025-06-11T17:32:05.035" v="13970" actId="1076"/>
          <ac:spMkLst>
            <pc:docMk/>
            <pc:sldMk cId="0" sldId="642"/>
            <ac:spMk id="11283" creationId="{00000000-0000-0000-0000-000000000000}"/>
          </ac:spMkLst>
        </pc:spChg>
        <pc:spChg chg="mod">
          <ac:chgData name="Coe, Lauren A CIV USARMY CEIWR (USA)" userId="395aa31e-6199-4afa-8d2d-5549bdb94456" providerId="ADAL" clId="{89A7DB4C-F37D-481D-A31B-2EF378FE7E4D}" dt="2025-06-11T17:32:05.035" v="13970" actId="1076"/>
          <ac:spMkLst>
            <pc:docMk/>
            <pc:sldMk cId="0" sldId="642"/>
            <ac:spMk id="11284" creationId="{00000000-0000-0000-0000-000000000000}"/>
          </ac:spMkLst>
        </pc:spChg>
        <pc:spChg chg="mod">
          <ac:chgData name="Coe, Lauren A CIV USARMY CEIWR (USA)" userId="395aa31e-6199-4afa-8d2d-5549bdb94456" providerId="ADAL" clId="{89A7DB4C-F37D-481D-A31B-2EF378FE7E4D}" dt="2025-06-11T17:32:05.035" v="13970" actId="1076"/>
          <ac:spMkLst>
            <pc:docMk/>
            <pc:sldMk cId="0" sldId="642"/>
            <ac:spMk id="11285" creationId="{00000000-0000-0000-0000-000000000000}"/>
          </ac:spMkLst>
        </pc:spChg>
        <pc:grpChg chg="del mod">
          <ac:chgData name="Coe, Lauren A CIV USARMY CEIWR (USA)" userId="395aa31e-6199-4afa-8d2d-5549bdb94456" providerId="ADAL" clId="{89A7DB4C-F37D-481D-A31B-2EF378FE7E4D}" dt="2025-06-11T17:32:13.197" v="13976" actId="478"/>
          <ac:grpSpMkLst>
            <pc:docMk/>
            <pc:sldMk cId="0" sldId="642"/>
            <ac:grpSpMk id="11281" creationId="{00000000-0000-0000-0000-000000000000}"/>
          </ac:grpSpMkLst>
        </pc:grpChg>
        <pc:graphicFrameChg chg="add del mod replId">
          <ac:chgData name="Coe, Lauren A CIV USARMY CEIWR (USA)" userId="395aa31e-6199-4afa-8d2d-5549bdb94456" providerId="ADAL" clId="{89A7DB4C-F37D-481D-A31B-2EF378FE7E4D}" dt="2025-05-28T15:15:03.842" v="388"/>
          <ac:graphicFrameMkLst>
            <pc:docMk/>
            <pc:sldMk cId="0" sldId="642"/>
            <ac:graphicFrameMk id="3" creationId="{00000000-0000-0000-0000-000000000000}"/>
          </ac:graphicFrameMkLst>
        </pc:graphicFrameChg>
      </pc:sldChg>
      <pc:sldChg chg="modSp add mod modNotesTx">
        <pc:chgData name="Coe, Lauren A CIV USARMY CEIWR (USA)" userId="395aa31e-6199-4afa-8d2d-5549bdb94456" providerId="ADAL" clId="{89A7DB4C-F37D-481D-A31B-2EF378FE7E4D}" dt="2025-06-25T03:45:05.233" v="14934" actId="20577"/>
        <pc:sldMkLst>
          <pc:docMk/>
          <pc:sldMk cId="452208493" sldId="643"/>
        </pc:sldMkLst>
        <pc:spChg chg="mod">
          <ac:chgData name="Coe, Lauren A CIV USARMY CEIWR (USA)" userId="395aa31e-6199-4afa-8d2d-5549bdb94456" providerId="ADAL" clId="{89A7DB4C-F37D-481D-A31B-2EF378FE7E4D}" dt="2025-06-10T19:07:52.415" v="8751" actId="20577"/>
          <ac:spMkLst>
            <pc:docMk/>
            <pc:sldMk cId="452208493" sldId="643"/>
            <ac:spMk id="2" creationId="{BB83C038-555E-C7A5-72AA-B97C190B704D}"/>
          </ac:spMkLst>
        </pc:spChg>
        <pc:spChg chg="mod">
          <ac:chgData name="Coe, Lauren A CIV USARMY CEIWR (USA)" userId="395aa31e-6199-4afa-8d2d-5549bdb94456" providerId="ADAL" clId="{89A7DB4C-F37D-481D-A31B-2EF378FE7E4D}" dt="2025-06-25T03:45:05.233" v="14934" actId="20577"/>
          <ac:spMkLst>
            <pc:docMk/>
            <pc:sldMk cId="452208493" sldId="643"/>
            <ac:spMk id="3" creationId="{74AB3126-B3E6-81FF-F049-5339204990C7}"/>
          </ac:spMkLst>
        </pc:spChg>
      </pc:sldChg>
      <pc:sldChg chg="new del">
        <pc:chgData name="Coe, Lauren A CIV USARMY CEIWR (USA)" userId="395aa31e-6199-4afa-8d2d-5549bdb94456" providerId="ADAL" clId="{89A7DB4C-F37D-481D-A31B-2EF378FE7E4D}" dt="2025-06-10T19:03:58.636" v="8704" actId="47"/>
        <pc:sldMkLst>
          <pc:docMk/>
          <pc:sldMk cId="2974271982" sldId="643"/>
        </pc:sldMkLst>
      </pc:sldChg>
      <pc:sldChg chg="addSp delSp modSp new mod ord modNotesTx">
        <pc:chgData name="Coe, Lauren A CIV USARMY CEIWR (USA)" userId="395aa31e-6199-4afa-8d2d-5549bdb94456" providerId="ADAL" clId="{89A7DB4C-F37D-481D-A31B-2EF378FE7E4D}" dt="2025-06-11T17:45:42.921" v="14203" actId="20577"/>
        <pc:sldMkLst>
          <pc:docMk/>
          <pc:sldMk cId="3291541784" sldId="644"/>
        </pc:sldMkLst>
        <pc:spChg chg="mod">
          <ac:chgData name="Coe, Lauren A CIV USARMY CEIWR (USA)" userId="395aa31e-6199-4afa-8d2d-5549bdb94456" providerId="ADAL" clId="{89A7DB4C-F37D-481D-A31B-2EF378FE7E4D}" dt="2025-06-11T17:42:59.890" v="14084" actId="20577"/>
          <ac:spMkLst>
            <pc:docMk/>
            <pc:sldMk cId="3291541784" sldId="644"/>
            <ac:spMk id="2" creationId="{6B6FB72B-FB77-CBA7-C665-739DAF10B9E5}"/>
          </ac:spMkLst>
        </pc:spChg>
        <pc:spChg chg="del">
          <ac:chgData name="Coe, Lauren A CIV USARMY CEIWR (USA)" userId="395aa31e-6199-4afa-8d2d-5549bdb94456" providerId="ADAL" clId="{89A7DB4C-F37D-481D-A31B-2EF378FE7E4D}" dt="2025-06-11T17:01:59.489" v="13629" actId="478"/>
          <ac:spMkLst>
            <pc:docMk/>
            <pc:sldMk cId="3291541784" sldId="644"/>
            <ac:spMk id="3" creationId="{66B178F2-1CB8-545D-46AA-D0F72C02281C}"/>
          </ac:spMkLst>
        </pc:spChg>
        <pc:spChg chg="add mod ord">
          <ac:chgData name="Coe, Lauren A CIV USARMY CEIWR (USA)" userId="395aa31e-6199-4afa-8d2d-5549bdb94456" providerId="ADAL" clId="{89A7DB4C-F37D-481D-A31B-2EF378FE7E4D}" dt="2025-06-11T17:42:45.728" v="14058" actId="164"/>
          <ac:spMkLst>
            <pc:docMk/>
            <pc:sldMk cId="3291541784" sldId="644"/>
            <ac:spMk id="6" creationId="{53A5471F-2314-A85B-41FD-17CB1C6FBABD}"/>
          </ac:spMkLst>
        </pc:spChg>
        <pc:spChg chg="mod">
          <ac:chgData name="Coe, Lauren A CIV USARMY CEIWR (USA)" userId="395aa31e-6199-4afa-8d2d-5549bdb94456" providerId="ADAL" clId="{89A7DB4C-F37D-481D-A31B-2EF378FE7E4D}" dt="2025-06-11T16:54:25.875" v="12881"/>
          <ac:spMkLst>
            <pc:docMk/>
            <pc:sldMk cId="3291541784" sldId="644"/>
            <ac:spMk id="14" creationId="{DCB23D32-E0C3-F2E2-9ECD-C606D3400C61}"/>
          </ac:spMkLst>
        </pc:spChg>
        <pc:spChg chg="mod">
          <ac:chgData name="Coe, Lauren A CIV USARMY CEIWR (USA)" userId="395aa31e-6199-4afa-8d2d-5549bdb94456" providerId="ADAL" clId="{89A7DB4C-F37D-481D-A31B-2EF378FE7E4D}" dt="2025-06-11T16:54:25.875" v="12881"/>
          <ac:spMkLst>
            <pc:docMk/>
            <pc:sldMk cId="3291541784" sldId="644"/>
            <ac:spMk id="16" creationId="{1690F98C-0414-46E3-A70E-8526C40E5397}"/>
          </ac:spMkLst>
        </pc:spChg>
        <pc:spChg chg="add mod">
          <ac:chgData name="Coe, Lauren A CIV USARMY CEIWR (USA)" userId="395aa31e-6199-4afa-8d2d-5549bdb94456" providerId="ADAL" clId="{89A7DB4C-F37D-481D-A31B-2EF378FE7E4D}" dt="2025-06-11T17:42:45.728" v="14058" actId="164"/>
          <ac:spMkLst>
            <pc:docMk/>
            <pc:sldMk cId="3291541784" sldId="644"/>
            <ac:spMk id="17" creationId="{66126AAF-BC0A-7800-EE98-34928F81EB00}"/>
          </ac:spMkLst>
        </pc:spChg>
        <pc:spChg chg="add mod">
          <ac:chgData name="Coe, Lauren A CIV USARMY CEIWR (USA)" userId="395aa31e-6199-4afa-8d2d-5549bdb94456" providerId="ADAL" clId="{89A7DB4C-F37D-481D-A31B-2EF378FE7E4D}" dt="2025-06-11T17:42:45.728" v="14058" actId="164"/>
          <ac:spMkLst>
            <pc:docMk/>
            <pc:sldMk cId="3291541784" sldId="644"/>
            <ac:spMk id="20" creationId="{0B50DEDB-AB19-2ABE-1C4F-D60DA1FEE12C}"/>
          </ac:spMkLst>
        </pc:spChg>
        <pc:grpChg chg="add mod">
          <ac:chgData name="Coe, Lauren A CIV USARMY CEIWR (USA)" userId="395aa31e-6199-4afa-8d2d-5549bdb94456" providerId="ADAL" clId="{89A7DB4C-F37D-481D-A31B-2EF378FE7E4D}" dt="2025-06-11T17:42:51.377" v="14059" actId="1076"/>
          <ac:grpSpMkLst>
            <pc:docMk/>
            <pc:sldMk cId="3291541784" sldId="644"/>
            <ac:grpSpMk id="7" creationId="{80A2C149-56FC-45B6-B3D7-D74F0A18FAD4}"/>
          </ac:grpSpMkLst>
        </pc:grpChg>
        <pc:grpChg chg="add mod">
          <ac:chgData name="Coe, Lauren A CIV USARMY CEIWR (USA)" userId="395aa31e-6199-4afa-8d2d-5549bdb94456" providerId="ADAL" clId="{89A7DB4C-F37D-481D-A31B-2EF378FE7E4D}" dt="2025-06-11T17:42:45.728" v="14058" actId="164"/>
          <ac:grpSpMkLst>
            <pc:docMk/>
            <pc:sldMk cId="3291541784" sldId="644"/>
            <ac:grpSpMk id="21" creationId="{5AE03E7A-729F-650B-C246-CD0B1152F797}"/>
          </ac:grpSpMkLst>
        </pc:grpChg>
        <pc:picChg chg="add mod">
          <ac:chgData name="Coe, Lauren A CIV USARMY CEIWR (USA)" userId="395aa31e-6199-4afa-8d2d-5549bdb94456" providerId="ADAL" clId="{89A7DB4C-F37D-481D-A31B-2EF378FE7E4D}" dt="2025-06-11T17:42:45.728" v="14058" actId="164"/>
          <ac:picMkLst>
            <pc:docMk/>
            <pc:sldMk cId="3291541784" sldId="644"/>
            <ac:picMk id="18" creationId="{E58E4194-786F-3913-BD86-488681844536}"/>
          </ac:picMkLst>
        </pc:picChg>
        <pc:picChg chg="add mod">
          <ac:chgData name="Coe, Lauren A CIV USARMY CEIWR (USA)" userId="395aa31e-6199-4afa-8d2d-5549bdb94456" providerId="ADAL" clId="{89A7DB4C-F37D-481D-A31B-2EF378FE7E4D}" dt="2025-06-11T17:42:45.728" v="14058" actId="164"/>
          <ac:picMkLst>
            <pc:docMk/>
            <pc:sldMk cId="3291541784" sldId="644"/>
            <ac:picMk id="19" creationId="{BFE555D3-8C4C-1B3B-F8EC-48C4535079A6}"/>
          </ac:picMkLst>
        </pc:picChg>
        <pc:cxnChg chg="add mod">
          <ac:chgData name="Coe, Lauren A CIV USARMY CEIWR (USA)" userId="395aa31e-6199-4afa-8d2d-5549bdb94456" providerId="ADAL" clId="{89A7DB4C-F37D-481D-A31B-2EF378FE7E4D}" dt="2025-06-11T17:42:45.728" v="14058" actId="164"/>
          <ac:cxnSpMkLst>
            <pc:docMk/>
            <pc:sldMk cId="3291541784" sldId="644"/>
            <ac:cxnSpMk id="5" creationId="{E7516215-D3FA-7C99-75BA-4CB22B096841}"/>
          </ac:cxnSpMkLst>
        </pc:cxnChg>
        <pc:cxnChg chg="add mod">
          <ac:chgData name="Coe, Lauren A CIV USARMY CEIWR (USA)" userId="395aa31e-6199-4afa-8d2d-5549bdb94456" providerId="ADAL" clId="{89A7DB4C-F37D-481D-A31B-2EF378FE7E4D}" dt="2025-06-11T17:42:45.728" v="14058" actId="164"/>
          <ac:cxnSpMkLst>
            <pc:docMk/>
            <pc:sldMk cId="3291541784" sldId="644"/>
            <ac:cxnSpMk id="8" creationId="{E76F3BDF-D1CF-EC09-6D4D-0F0F468BCE69}"/>
          </ac:cxnSpMkLst>
        </pc:cxnChg>
        <pc:cxnChg chg="add mod">
          <ac:chgData name="Coe, Lauren A CIV USARMY CEIWR (USA)" userId="395aa31e-6199-4afa-8d2d-5549bdb94456" providerId="ADAL" clId="{89A7DB4C-F37D-481D-A31B-2EF378FE7E4D}" dt="2025-06-11T17:42:45.728" v="14058" actId="164"/>
          <ac:cxnSpMkLst>
            <pc:docMk/>
            <pc:sldMk cId="3291541784" sldId="644"/>
            <ac:cxnSpMk id="11" creationId="{6AD59F89-E49E-00F1-9FFB-6122C93B7503}"/>
          </ac:cxnSpMkLst>
        </pc:cxnChg>
        <pc:cxnChg chg="add mod">
          <ac:chgData name="Coe, Lauren A CIV USARMY CEIWR (USA)" userId="395aa31e-6199-4afa-8d2d-5549bdb94456" providerId="ADAL" clId="{89A7DB4C-F37D-481D-A31B-2EF378FE7E4D}" dt="2025-06-11T17:42:45.728" v="14058" actId="164"/>
          <ac:cxnSpMkLst>
            <pc:docMk/>
            <pc:sldMk cId="3291541784" sldId="644"/>
            <ac:cxnSpMk id="13" creationId="{5CC9452D-9FAF-E19C-003F-58ADDA33E6D7}"/>
          </ac:cxnSpMkLst>
        </pc:cxn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534220974047622"/>
          <c:y val="3.9532794249775384E-2"/>
          <c:w val="0.83208108981806062"/>
          <c:h val="0.81835184042804965"/>
        </c:manualLayout>
      </c:layout>
      <c:scatterChart>
        <c:scatterStyle val="lineMarker"/>
        <c:varyColors val="0"/>
        <c:ser>
          <c:idx val="1"/>
          <c:order val="0"/>
          <c:tx>
            <c:v>Measured 1972 to 1983</c:v>
          </c:tx>
          <c:spPr>
            <a:ln w="19050" cap="rnd">
              <a:solidFill>
                <a:schemeClr val="accent6"/>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Change'!$L$3:$L$171</c:f>
              <c:numCache>
                <c:formatCode>General</c:formatCode>
                <c:ptCount val="169"/>
                <c:pt idx="0">
                  <c:v>0</c:v>
                </c:pt>
                <c:pt idx="1">
                  <c:v>210</c:v>
                </c:pt>
                <c:pt idx="2">
                  <c:v>409</c:v>
                </c:pt>
                <c:pt idx="3">
                  <c:v>614</c:v>
                </c:pt>
                <c:pt idx="4">
                  <c:v>839</c:v>
                </c:pt>
                <c:pt idx="5">
                  <c:v>1100</c:v>
                </c:pt>
                <c:pt idx="6">
                  <c:v>1317</c:v>
                </c:pt>
                <c:pt idx="7">
                  <c:v>1559</c:v>
                </c:pt>
                <c:pt idx="8">
                  <c:v>1827</c:v>
                </c:pt>
                <c:pt idx="9">
                  <c:v>2121</c:v>
                </c:pt>
                <c:pt idx="10">
                  <c:v>2442</c:v>
                </c:pt>
                <c:pt idx="11">
                  <c:v>2816</c:v>
                </c:pt>
                <c:pt idx="12">
                  <c:v>3242</c:v>
                </c:pt>
                <c:pt idx="13">
                  <c:v>3682</c:v>
                </c:pt>
                <c:pt idx="14">
                  <c:v>4095</c:v>
                </c:pt>
                <c:pt idx="15">
                  <c:v>4443</c:v>
                </c:pt>
                <c:pt idx="16">
                  <c:v>4677</c:v>
                </c:pt>
                <c:pt idx="17">
                  <c:v>4823</c:v>
                </c:pt>
                <c:pt idx="18">
                  <c:v>4955</c:v>
                </c:pt>
                <c:pt idx="19">
                  <c:v>5145</c:v>
                </c:pt>
                <c:pt idx="20">
                  <c:v>5463</c:v>
                </c:pt>
                <c:pt idx="21">
                  <c:v>5921</c:v>
                </c:pt>
                <c:pt idx="22">
                  <c:v>6470</c:v>
                </c:pt>
                <c:pt idx="23">
                  <c:v>7096</c:v>
                </c:pt>
                <c:pt idx="24">
                  <c:v>7783</c:v>
                </c:pt>
                <c:pt idx="25">
                  <c:v>8521</c:v>
                </c:pt>
                <c:pt idx="26">
                  <c:v>9316</c:v>
                </c:pt>
                <c:pt idx="27">
                  <c:v>10179</c:v>
                </c:pt>
                <c:pt idx="28">
                  <c:v>11095</c:v>
                </c:pt>
                <c:pt idx="29">
                  <c:v>12051</c:v>
                </c:pt>
                <c:pt idx="30">
                  <c:v>13033</c:v>
                </c:pt>
                <c:pt idx="31">
                  <c:v>14098</c:v>
                </c:pt>
                <c:pt idx="32">
                  <c:v>15254</c:v>
                </c:pt>
                <c:pt idx="33">
                  <c:v>16418</c:v>
                </c:pt>
                <c:pt idx="34">
                  <c:v>17504</c:v>
                </c:pt>
                <c:pt idx="35">
                  <c:v>18430</c:v>
                </c:pt>
                <c:pt idx="36">
                  <c:v>19130</c:v>
                </c:pt>
                <c:pt idx="37">
                  <c:v>19659</c:v>
                </c:pt>
                <c:pt idx="38">
                  <c:v>20116</c:v>
                </c:pt>
                <c:pt idx="39">
                  <c:v>20598</c:v>
                </c:pt>
                <c:pt idx="40">
                  <c:v>21203</c:v>
                </c:pt>
                <c:pt idx="41">
                  <c:v>21942</c:v>
                </c:pt>
                <c:pt idx="42">
                  <c:v>22752</c:v>
                </c:pt>
                <c:pt idx="43">
                  <c:v>23613</c:v>
                </c:pt>
                <c:pt idx="44">
                  <c:v>24506</c:v>
                </c:pt>
                <c:pt idx="45">
                  <c:v>25415</c:v>
                </c:pt>
                <c:pt idx="46">
                  <c:v>26302</c:v>
                </c:pt>
                <c:pt idx="47">
                  <c:v>27182</c:v>
                </c:pt>
                <c:pt idx="48">
                  <c:v>28105</c:v>
                </c:pt>
                <c:pt idx="49">
                  <c:v>29125</c:v>
                </c:pt>
                <c:pt idx="50">
                  <c:v>30295</c:v>
                </c:pt>
                <c:pt idx="51">
                  <c:v>31644</c:v>
                </c:pt>
                <c:pt idx="52">
                  <c:v>33138</c:v>
                </c:pt>
                <c:pt idx="53">
                  <c:v>34731</c:v>
                </c:pt>
                <c:pt idx="54">
                  <c:v>36377</c:v>
                </c:pt>
                <c:pt idx="55">
                  <c:v>38032</c:v>
                </c:pt>
                <c:pt idx="56">
                  <c:v>39741</c:v>
                </c:pt>
                <c:pt idx="57">
                  <c:v>41535</c:v>
                </c:pt>
                <c:pt idx="58">
                  <c:v>43343</c:v>
                </c:pt>
                <c:pt idx="59">
                  <c:v>45098</c:v>
                </c:pt>
                <c:pt idx="60">
                  <c:v>46729</c:v>
                </c:pt>
                <c:pt idx="61">
                  <c:v>48182</c:v>
                </c:pt>
                <c:pt idx="62">
                  <c:v>49502</c:v>
                </c:pt>
                <c:pt idx="63">
                  <c:v>50773</c:v>
                </c:pt>
                <c:pt idx="64">
                  <c:v>52077</c:v>
                </c:pt>
                <c:pt idx="65">
                  <c:v>53498</c:v>
                </c:pt>
                <c:pt idx="66">
                  <c:v>55127</c:v>
                </c:pt>
                <c:pt idx="67">
                  <c:v>56910</c:v>
                </c:pt>
                <c:pt idx="68">
                  <c:v>58708</c:v>
                </c:pt>
                <c:pt idx="69">
                  <c:v>60382</c:v>
                </c:pt>
                <c:pt idx="70">
                  <c:v>61793</c:v>
                </c:pt>
                <c:pt idx="71">
                  <c:v>62923</c:v>
                </c:pt>
                <c:pt idx="72">
                  <c:v>63866</c:v>
                </c:pt>
                <c:pt idx="73">
                  <c:v>64647</c:v>
                </c:pt>
                <c:pt idx="74">
                  <c:v>65295</c:v>
                </c:pt>
                <c:pt idx="75">
                  <c:v>65837</c:v>
                </c:pt>
                <c:pt idx="76">
                  <c:v>66218</c:v>
                </c:pt>
                <c:pt idx="77">
                  <c:v>66420</c:v>
                </c:pt>
                <c:pt idx="78">
                  <c:v>66524</c:v>
                </c:pt>
                <c:pt idx="79">
                  <c:v>66614</c:v>
                </c:pt>
                <c:pt idx="80">
                  <c:v>66771</c:v>
                </c:pt>
                <c:pt idx="81">
                  <c:v>67008</c:v>
                </c:pt>
                <c:pt idx="82">
                  <c:v>67271</c:v>
                </c:pt>
                <c:pt idx="83">
                  <c:v>67540</c:v>
                </c:pt>
                <c:pt idx="84">
                  <c:v>67795</c:v>
                </c:pt>
                <c:pt idx="85">
                  <c:v>68018</c:v>
                </c:pt>
                <c:pt idx="86">
                  <c:v>68213</c:v>
                </c:pt>
                <c:pt idx="87">
                  <c:v>68392</c:v>
                </c:pt>
                <c:pt idx="88">
                  <c:v>68549</c:v>
                </c:pt>
                <c:pt idx="89">
                  <c:v>68679</c:v>
                </c:pt>
                <c:pt idx="90">
                  <c:v>68773</c:v>
                </c:pt>
                <c:pt idx="91">
                  <c:v>68821</c:v>
                </c:pt>
                <c:pt idx="92">
                  <c:v>68827</c:v>
                </c:pt>
                <c:pt idx="93">
                  <c:v>68809</c:v>
                </c:pt>
                <c:pt idx="94">
                  <c:v>68785</c:v>
                </c:pt>
                <c:pt idx="95">
                  <c:v>68773</c:v>
                </c:pt>
                <c:pt idx="96">
                  <c:v>68773</c:v>
                </c:pt>
                <c:pt idx="97">
                  <c:v>68773</c:v>
                </c:pt>
                <c:pt idx="98">
                  <c:v>68773</c:v>
                </c:pt>
                <c:pt idx="99">
                  <c:v>68773</c:v>
                </c:pt>
                <c:pt idx="100">
                  <c:v>68773</c:v>
                </c:pt>
                <c:pt idx="101">
                  <c:v>68773</c:v>
                </c:pt>
                <c:pt idx="102">
                  <c:v>68773</c:v>
                </c:pt>
                <c:pt idx="103">
                  <c:v>68773</c:v>
                </c:pt>
                <c:pt idx="104">
                  <c:v>68773</c:v>
                </c:pt>
                <c:pt idx="105">
                  <c:v>68773</c:v>
                </c:pt>
                <c:pt idx="106">
                  <c:v>68773</c:v>
                </c:pt>
                <c:pt idx="107">
                  <c:v>68773</c:v>
                </c:pt>
                <c:pt idx="108">
                  <c:v>68773</c:v>
                </c:pt>
                <c:pt idx="109">
                  <c:v>68773</c:v>
                </c:pt>
                <c:pt idx="110">
                  <c:v>68773</c:v>
                </c:pt>
                <c:pt idx="111">
                  <c:v>68773</c:v>
                </c:pt>
                <c:pt idx="112">
                  <c:v>68773</c:v>
                </c:pt>
                <c:pt idx="113">
                  <c:v>68773</c:v>
                </c:pt>
                <c:pt idx="114">
                  <c:v>68773</c:v>
                </c:pt>
                <c:pt idx="115">
                  <c:v>68773</c:v>
                </c:pt>
                <c:pt idx="116">
                  <c:v>68773</c:v>
                </c:pt>
                <c:pt idx="117">
                  <c:v>68773</c:v>
                </c:pt>
                <c:pt idx="118">
                  <c:v>68773</c:v>
                </c:pt>
                <c:pt idx="119">
                  <c:v>68773</c:v>
                </c:pt>
                <c:pt idx="120">
                  <c:v>68773</c:v>
                </c:pt>
                <c:pt idx="121">
                  <c:v>68773</c:v>
                </c:pt>
                <c:pt idx="122">
                  <c:v>68771</c:v>
                </c:pt>
                <c:pt idx="123">
                  <c:v>68771</c:v>
                </c:pt>
                <c:pt idx="124">
                  <c:v>68771</c:v>
                </c:pt>
                <c:pt idx="125">
                  <c:v>68773</c:v>
                </c:pt>
                <c:pt idx="126">
                  <c:v>68779</c:v>
                </c:pt>
                <c:pt idx="127">
                  <c:v>68787</c:v>
                </c:pt>
                <c:pt idx="128">
                  <c:v>68796</c:v>
                </c:pt>
                <c:pt idx="129">
                  <c:v>68803</c:v>
                </c:pt>
                <c:pt idx="130">
                  <c:v>68806</c:v>
                </c:pt>
                <c:pt idx="131">
                  <c:v>68803</c:v>
                </c:pt>
                <c:pt idx="132">
                  <c:v>68796</c:v>
                </c:pt>
                <c:pt idx="133">
                  <c:v>68787</c:v>
                </c:pt>
                <c:pt idx="134">
                  <c:v>68779</c:v>
                </c:pt>
                <c:pt idx="135">
                  <c:v>68773</c:v>
                </c:pt>
                <c:pt idx="136">
                  <c:v>68771</c:v>
                </c:pt>
                <c:pt idx="137">
                  <c:v>68770</c:v>
                </c:pt>
                <c:pt idx="138">
                  <c:v>68771</c:v>
                </c:pt>
                <c:pt idx="139">
                  <c:v>68773</c:v>
                </c:pt>
                <c:pt idx="140">
                  <c:v>68773</c:v>
                </c:pt>
                <c:pt idx="141">
                  <c:v>68773</c:v>
                </c:pt>
                <c:pt idx="142">
                  <c:v>68773</c:v>
                </c:pt>
                <c:pt idx="143">
                  <c:v>68773</c:v>
                </c:pt>
                <c:pt idx="144">
                  <c:v>68773</c:v>
                </c:pt>
                <c:pt idx="145">
                  <c:v>68773</c:v>
                </c:pt>
                <c:pt idx="146">
                  <c:v>68773</c:v>
                </c:pt>
                <c:pt idx="147">
                  <c:v>68658</c:v>
                </c:pt>
                <c:pt idx="148">
                  <c:v>#N/A</c:v>
                </c:pt>
                <c:pt idx="149">
                  <c:v>68426</c:v>
                </c:pt>
                <c:pt idx="150">
                  <c:v>68254</c:v>
                </c:pt>
                <c:pt idx="151">
                  <c:v>68311</c:v>
                </c:pt>
                <c:pt idx="152">
                  <c:v>68773</c:v>
                </c:pt>
              </c:numCache>
            </c:numRef>
          </c:yVal>
          <c:smooth val="0"/>
          <c:extLst>
            <c:ext xmlns:c16="http://schemas.microsoft.com/office/drawing/2014/chart" uri="{C3380CC4-5D6E-409C-BE32-E72D297353CC}">
              <c16:uniqueId val="{00000000-B6A1-40D4-9D9E-F699541286E9}"/>
            </c:ext>
          </c:extLst>
        </c:ser>
        <c:ser>
          <c:idx val="2"/>
          <c:order val="1"/>
          <c:tx>
            <c:v>Measured 1972 to 1993</c:v>
          </c:tx>
          <c:spPr>
            <a:ln w="19050" cap="rnd">
              <a:solidFill>
                <a:schemeClr val="accent4"/>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Change'!$M$3:$M$171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4234</c:v>
                </c:pt>
                <c:pt idx="14">
                  <c:v>4543</c:v>
                </c:pt>
                <c:pt idx="15">
                  <c:v>5152</c:v>
                </c:pt>
                <c:pt idx="16">
                  <c:v>5767</c:v>
                </c:pt>
                <c:pt idx="17">
                  <c:v>6179</c:v>
                </c:pt>
                <c:pt idx="18">
                  <c:v>6513</c:v>
                </c:pt>
                <c:pt idx="19">
                  <c:v>6792</c:v>
                </c:pt>
                <c:pt idx="20">
                  <c:v>6996</c:v>
                </c:pt>
                <c:pt idx="21">
                  <c:v>7210</c:v>
                </c:pt>
                <c:pt idx="22">
                  <c:v>7528</c:v>
                </c:pt>
                <c:pt idx="23">
                  <c:v>8158</c:v>
                </c:pt>
                <c:pt idx="24">
                  <c:v>9209</c:v>
                </c:pt>
                <c:pt idx="25">
                  <c:v>10666</c:v>
                </c:pt>
                <c:pt idx="26">
                  <c:v>12341</c:v>
                </c:pt>
                <c:pt idx="27">
                  <c:v>13902</c:v>
                </c:pt>
                <c:pt idx="28">
                  <c:v>15530</c:v>
                </c:pt>
                <c:pt idx="29">
                  <c:v>17017</c:v>
                </c:pt>
                <c:pt idx="30">
                  <c:v>18521</c:v>
                </c:pt>
                <c:pt idx="31">
                  <c:v>19690</c:v>
                </c:pt>
                <c:pt idx="32">
                  <c:v>21322</c:v>
                </c:pt>
                <c:pt idx="33">
                  <c:v>22981</c:v>
                </c:pt>
                <c:pt idx="34">
                  <c:v>24855</c:v>
                </c:pt>
                <c:pt idx="35">
                  <c:v>26772</c:v>
                </c:pt>
                <c:pt idx="36">
                  <c:v>28412</c:v>
                </c:pt>
                <c:pt idx="37">
                  <c:v>29749</c:v>
                </c:pt>
                <c:pt idx="38">
                  <c:v>30954</c:v>
                </c:pt>
                <c:pt idx="39">
                  <c:v>32221</c:v>
                </c:pt>
                <c:pt idx="40">
                  <c:v>33573</c:v>
                </c:pt>
                <c:pt idx="41">
                  <c:v>34209</c:v>
                </c:pt>
                <c:pt idx="42">
                  <c:v>35041</c:v>
                </c:pt>
                <c:pt idx="43">
                  <c:v>36526</c:v>
                </c:pt>
                <c:pt idx="44">
                  <c:v>38134</c:v>
                </c:pt>
                <c:pt idx="45">
                  <c:v>39897</c:v>
                </c:pt>
                <c:pt idx="46">
                  <c:v>41763</c:v>
                </c:pt>
                <c:pt idx="47">
                  <c:v>43367</c:v>
                </c:pt>
                <c:pt idx="48">
                  <c:v>44985</c:v>
                </c:pt>
                <c:pt idx="49">
                  <c:v>46820</c:v>
                </c:pt>
                <c:pt idx="50">
                  <c:v>48998</c:v>
                </c:pt>
                <c:pt idx="51">
                  <c:v>50893</c:v>
                </c:pt>
                <c:pt idx="52">
                  <c:v>52804</c:v>
                </c:pt>
                <c:pt idx="53">
                  <c:v>54858</c:v>
                </c:pt>
                <c:pt idx="54">
                  <c:v>57170</c:v>
                </c:pt>
                <c:pt idx="55">
                  <c:v>59749</c:v>
                </c:pt>
                <c:pt idx="56">
                  <c:v>62691</c:v>
                </c:pt>
                <c:pt idx="57">
                  <c:v>66106</c:v>
                </c:pt>
                <c:pt idx="58">
                  <c:v>69556</c:v>
                </c:pt>
                <c:pt idx="59">
                  <c:v>73376</c:v>
                </c:pt>
                <c:pt idx="60">
                  <c:v>77231</c:v>
                </c:pt>
                <c:pt idx="61">
                  <c:v>79800</c:v>
                </c:pt>
                <c:pt idx="62">
                  <c:v>82437</c:v>
                </c:pt>
                <c:pt idx="63">
                  <c:v>85010</c:v>
                </c:pt>
                <c:pt idx="64">
                  <c:v>87373</c:v>
                </c:pt>
                <c:pt idx="65">
                  <c:v>89715</c:v>
                </c:pt>
                <c:pt idx="66">
                  <c:v>92402</c:v>
                </c:pt>
                <c:pt idx="67">
                  <c:v>95182</c:v>
                </c:pt>
                <c:pt idx="68">
                  <c:v>97872</c:v>
                </c:pt>
                <c:pt idx="69">
                  <c:v>100602</c:v>
                </c:pt>
                <c:pt idx="70">
                  <c:v>103289</c:v>
                </c:pt>
                <c:pt idx="71">
                  <c:v>105397</c:v>
                </c:pt>
                <c:pt idx="72">
                  <c:v>107493</c:v>
                </c:pt>
                <c:pt idx="73">
                  <c:v>109151</c:v>
                </c:pt>
                <c:pt idx="74">
                  <c:v>110593</c:v>
                </c:pt>
                <c:pt idx="75">
                  <c:v>111785</c:v>
                </c:pt>
                <c:pt idx="76">
                  <c:v>112659</c:v>
                </c:pt>
                <c:pt idx="77">
                  <c:v>113365</c:v>
                </c:pt>
                <c:pt idx="78">
                  <c:v>114067</c:v>
                </c:pt>
                <c:pt idx="79">
                  <c:v>114814</c:v>
                </c:pt>
                <c:pt idx="80">
                  <c:v>115530</c:v>
                </c:pt>
                <c:pt idx="81">
                  <c:v>116143</c:v>
                </c:pt>
                <c:pt idx="82">
                  <c:v>116873</c:v>
                </c:pt>
                <c:pt idx="83">
                  <c:v>117427</c:v>
                </c:pt>
                <c:pt idx="84">
                  <c:v>117940</c:v>
                </c:pt>
                <c:pt idx="85">
                  <c:v>118265</c:v>
                </c:pt>
                <c:pt idx="86">
                  <c:v>118402</c:v>
                </c:pt>
                <c:pt idx="87">
                  <c:v>118354</c:v>
                </c:pt>
                <c:pt idx="88">
                  <c:v>118271</c:v>
                </c:pt>
                <c:pt idx="89">
                  <c:v>118084</c:v>
                </c:pt>
                <c:pt idx="90">
                  <c:v>117883</c:v>
                </c:pt>
                <c:pt idx="91">
                  <c:v>117068</c:v>
                </c:pt>
                <c:pt idx="92">
                  <c:v>117706</c:v>
                </c:pt>
                <c:pt idx="93">
                  <c:v>117758</c:v>
                </c:pt>
                <c:pt idx="94">
                  <c:v>117795</c:v>
                </c:pt>
                <c:pt idx="95">
                  <c:v>117848</c:v>
                </c:pt>
                <c:pt idx="96">
                  <c:v>117996</c:v>
                </c:pt>
                <c:pt idx="97">
                  <c:v>118212</c:v>
                </c:pt>
                <c:pt idx="98">
                  <c:v>118201</c:v>
                </c:pt>
                <c:pt idx="99">
                  <c:v>118021</c:v>
                </c:pt>
                <c:pt idx="100">
                  <c:v>117842</c:v>
                </c:pt>
                <c:pt idx="101">
                  <c:v>117850</c:v>
                </c:pt>
                <c:pt idx="102">
                  <c:v>118040</c:v>
                </c:pt>
                <c:pt idx="103">
                  <c:v>118658</c:v>
                </c:pt>
                <c:pt idx="104">
                  <c:v>119569</c:v>
                </c:pt>
                <c:pt idx="105">
                  <c:v>120490</c:v>
                </c:pt>
                <c:pt idx="106">
                  <c:v>121346</c:v>
                </c:pt>
                <c:pt idx="107">
                  <c:v>122207</c:v>
                </c:pt>
                <c:pt idx="108">
                  <c:v>123276</c:v>
                </c:pt>
                <c:pt idx="109">
                  <c:v>124312</c:v>
                </c:pt>
                <c:pt idx="110">
                  <c:v>124832</c:v>
                </c:pt>
                <c:pt idx="111">
                  <c:v>125084</c:v>
                </c:pt>
                <c:pt idx="112">
                  <c:v>125351</c:v>
                </c:pt>
                <c:pt idx="113">
                  <c:v>125591</c:v>
                </c:pt>
                <c:pt idx="114">
                  <c:v>125842</c:v>
                </c:pt>
                <c:pt idx="115">
                  <c:v>126090</c:v>
                </c:pt>
                <c:pt idx="116">
                  <c:v>126364</c:v>
                </c:pt>
                <c:pt idx="117">
                  <c:v>126645</c:v>
                </c:pt>
                <c:pt idx="118">
                  <c:v>127077</c:v>
                </c:pt>
                <c:pt idx="119">
                  <c:v>127383</c:v>
                </c:pt>
                <c:pt idx="120">
                  <c:v>127648</c:v>
                </c:pt>
                <c:pt idx="121">
                  <c:v>127884</c:v>
                </c:pt>
                <c:pt idx="122">
                  <c:v>128385</c:v>
                </c:pt>
                <c:pt idx="123">
                  <c:v>128990</c:v>
                </c:pt>
                <c:pt idx="124">
                  <c:v>129654</c:v>
                </c:pt>
                <c:pt idx="125">
                  <c:v>130442</c:v>
                </c:pt>
                <c:pt idx="126">
                  <c:v>131253</c:v>
                </c:pt>
                <c:pt idx="127">
                  <c:v>131303</c:v>
                </c:pt>
                <c:pt idx="128">
                  <c:v>131275</c:v>
                </c:pt>
                <c:pt idx="129">
                  <c:v>131203</c:v>
                </c:pt>
                <c:pt idx="130">
                  <c:v>131123</c:v>
                </c:pt>
                <c:pt idx="131">
                  <c:v>131086</c:v>
                </c:pt>
                <c:pt idx="132">
                  <c:v>131098</c:v>
                </c:pt>
                <c:pt idx="133">
                  <c:v>131126</c:v>
                </c:pt>
                <c:pt idx="134">
                  <c:v>131134</c:v>
                </c:pt>
                <c:pt idx="135">
                  <c:v>131090</c:v>
                </c:pt>
                <c:pt idx="136">
                  <c:v>130988</c:v>
                </c:pt>
                <c:pt idx="137">
                  <c:v>130884</c:v>
                </c:pt>
                <c:pt idx="138">
                  <c:v>130830</c:v>
                </c:pt>
                <c:pt idx="139">
                  <c:v>130881</c:v>
                </c:pt>
                <c:pt idx="140">
                  <c:v>131090</c:v>
                </c:pt>
                <c:pt idx="141">
                  <c:v>131333</c:v>
                </c:pt>
                <c:pt idx="142">
                  <c:v>131438</c:v>
                </c:pt>
                <c:pt idx="143">
                  <c:v>131611</c:v>
                </c:pt>
                <c:pt idx="144">
                  <c:v>#N/A</c:v>
                </c:pt>
                <c:pt idx="145">
                  <c:v>#N/A</c:v>
                </c:pt>
                <c:pt idx="146">
                  <c:v>#N/A</c:v>
                </c:pt>
                <c:pt idx="147">
                  <c:v>#N/A</c:v>
                </c:pt>
                <c:pt idx="148">
                  <c:v>#N/A</c:v>
                </c:pt>
                <c:pt idx="149">
                  <c:v>#N/A</c:v>
                </c:pt>
                <c:pt idx="150">
                  <c:v>#N/A</c:v>
                </c:pt>
                <c:pt idx="151">
                  <c:v>131149</c:v>
                </c:pt>
                <c:pt idx="152">
                  <c:v>#N/A</c:v>
                </c:pt>
              </c:numCache>
            </c:numRef>
          </c:yVal>
          <c:smooth val="0"/>
          <c:extLst>
            <c:ext xmlns:c16="http://schemas.microsoft.com/office/drawing/2014/chart" uri="{C3380CC4-5D6E-409C-BE32-E72D297353CC}">
              <c16:uniqueId val="{00000001-B6A1-40D4-9D9E-F699541286E9}"/>
            </c:ext>
          </c:extLst>
        </c:ser>
        <c:ser>
          <c:idx val="3"/>
          <c:order val="2"/>
          <c:tx>
            <c:v>Measured 1972 to 2000</c:v>
          </c:tx>
          <c:spPr>
            <a:ln w="19050" cap="rnd">
              <a:solidFill>
                <a:schemeClr val="accent3"/>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extLst xmlns:c15="http://schemas.microsoft.com/office/drawing/2012/chart"/>
            </c:numRef>
          </c:xVal>
          <c:yVal>
            <c:numRef>
              <c:f>'Measured Change'!$N$3:$N$171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3266</c:v>
                </c:pt>
                <c:pt idx="12">
                  <c:v>3708</c:v>
                </c:pt>
                <c:pt idx="13">
                  <c:v>4250</c:v>
                </c:pt>
                <c:pt idx="14">
                  <c:v>4942</c:v>
                </c:pt>
                <c:pt idx="15">
                  <c:v>5863</c:v>
                </c:pt>
                <c:pt idx="16">
                  <c:v>7001</c:v>
                </c:pt>
                <c:pt idx="17">
                  <c:v>8288</c:v>
                </c:pt>
                <c:pt idx="18">
                  <c:v>9716</c:v>
                </c:pt>
                <c:pt idx="19">
                  <c:v>11281</c:v>
                </c:pt>
                <c:pt idx="20">
                  <c:v>12969</c:v>
                </c:pt>
                <c:pt idx="21">
                  <c:v>14716</c:v>
                </c:pt>
                <c:pt idx="22">
                  <c:v>16414</c:v>
                </c:pt>
                <c:pt idx="23">
                  <c:v>18031</c:v>
                </c:pt>
                <c:pt idx="24">
                  <c:v>19699</c:v>
                </c:pt>
                <c:pt idx="25">
                  <c:v>21486</c:v>
                </c:pt>
                <c:pt idx="26">
                  <c:v>23366</c:v>
                </c:pt>
                <c:pt idx="27">
                  <c:v>25231</c:v>
                </c:pt>
                <c:pt idx="28">
                  <c:v>27027</c:v>
                </c:pt>
                <c:pt idx="29">
                  <c:v>28811</c:v>
                </c:pt>
                <c:pt idx="30">
                  <c:v>30642</c:v>
                </c:pt>
                <c:pt idx="31">
                  <c:v>32522</c:v>
                </c:pt>
                <c:pt idx="32">
                  <c:v>34445</c:v>
                </c:pt>
                <c:pt idx="33">
                  <c:v>36378</c:v>
                </c:pt>
                <c:pt idx="34">
                  <c:v>38291</c:v>
                </c:pt>
                <c:pt idx="35">
                  <c:v>40155</c:v>
                </c:pt>
                <c:pt idx="36">
                  <c:v>42005</c:v>
                </c:pt>
                <c:pt idx="37">
                  <c:v>43900</c:v>
                </c:pt>
                <c:pt idx="38">
                  <c:v>45829</c:v>
                </c:pt>
                <c:pt idx="39">
                  <c:v>47726</c:v>
                </c:pt>
                <c:pt idx="40">
                  <c:v>49589</c:v>
                </c:pt>
                <c:pt idx="41">
                  <c:v>51383</c:v>
                </c:pt>
                <c:pt idx="42">
                  <c:v>53169</c:v>
                </c:pt>
                <c:pt idx="43">
                  <c:v>54945</c:v>
                </c:pt>
                <c:pt idx="44">
                  <c:v>56691</c:v>
                </c:pt>
                <c:pt idx="45">
                  <c:v>58468</c:v>
                </c:pt>
                <c:pt idx="46">
                  <c:v>60182</c:v>
                </c:pt>
                <c:pt idx="47">
                  <c:v>61833</c:v>
                </c:pt>
                <c:pt idx="48">
                  <c:v>63515</c:v>
                </c:pt>
                <c:pt idx="49">
                  <c:v>65325</c:v>
                </c:pt>
                <c:pt idx="50">
                  <c:v>67349</c:v>
                </c:pt>
                <c:pt idx="51">
                  <c:v>69613</c:v>
                </c:pt>
                <c:pt idx="52">
                  <c:v>72050</c:v>
                </c:pt>
                <c:pt idx="53">
                  <c:v>74618</c:v>
                </c:pt>
                <c:pt idx="54">
                  <c:v>77298</c:v>
                </c:pt>
                <c:pt idx="55">
                  <c:v>80099</c:v>
                </c:pt>
                <c:pt idx="56">
                  <c:v>83088</c:v>
                </c:pt>
                <c:pt idx="57">
                  <c:v>86270</c:v>
                </c:pt>
                <c:pt idx="58">
                  <c:v>89547</c:v>
                </c:pt>
                <c:pt idx="59">
                  <c:v>92819</c:v>
                </c:pt>
                <c:pt idx="60">
                  <c:v>95961</c:v>
                </c:pt>
                <c:pt idx="61">
                  <c:v>98835</c:v>
                </c:pt>
                <c:pt idx="62">
                  <c:v>101445</c:v>
                </c:pt>
                <c:pt idx="63">
                  <c:v>103887</c:v>
                </c:pt>
                <c:pt idx="64">
                  <c:v>106194</c:v>
                </c:pt>
                <c:pt idx="65">
                  <c:v>108461</c:v>
                </c:pt>
                <c:pt idx="66">
                  <c:v>110549</c:v>
                </c:pt>
                <c:pt idx="67">
                  <c:v>111616</c:v>
                </c:pt>
                <c:pt idx="68">
                  <c:v>112454</c:v>
                </c:pt>
                <c:pt idx="69">
                  <c:v>113010</c:v>
                </c:pt>
                <c:pt idx="70">
                  <c:v>113192</c:v>
                </c:pt>
                <c:pt idx="71">
                  <c:v>113040</c:v>
                </c:pt>
                <c:pt idx="72">
                  <c:v>112935</c:v>
                </c:pt>
                <c:pt idx="73">
                  <c:v>112862</c:v>
                </c:pt>
                <c:pt idx="74">
                  <c:v>112823</c:v>
                </c:pt>
                <c:pt idx="75">
                  <c:v>112787</c:v>
                </c:pt>
                <c:pt idx="76">
                  <c:v>112664</c:v>
                </c:pt>
                <c:pt idx="77">
                  <c:v>112445</c:v>
                </c:pt>
                <c:pt idx="78">
                  <c:v>112271</c:v>
                </c:pt>
                <c:pt idx="79">
                  <c:v>112190</c:v>
                </c:pt>
                <c:pt idx="80">
                  <c:v>112043</c:v>
                </c:pt>
                <c:pt idx="81">
                  <c:v>111805</c:v>
                </c:pt>
                <c:pt idx="82">
                  <c:v>111684</c:v>
                </c:pt>
                <c:pt idx="83">
                  <c:v>111639</c:v>
                </c:pt>
                <c:pt idx="84">
                  <c:v>111735</c:v>
                </c:pt>
                <c:pt idx="85">
                  <c:v>111988</c:v>
                </c:pt>
                <c:pt idx="86">
                  <c:v>112365</c:v>
                </c:pt>
                <c:pt idx="87">
                  <c:v>112866</c:v>
                </c:pt>
                <c:pt idx="88">
                  <c:v>113526</c:v>
                </c:pt>
                <c:pt idx="89">
                  <c:v>114301</c:v>
                </c:pt>
                <c:pt idx="90">
                  <c:v>115017</c:v>
                </c:pt>
                <c:pt idx="91">
                  <c:v>115474</c:v>
                </c:pt>
                <c:pt idx="92">
                  <c:v>115868</c:v>
                </c:pt>
                <c:pt idx="93">
                  <c:v>116252</c:v>
                </c:pt>
                <c:pt idx="94">
                  <c:v>116747</c:v>
                </c:pt>
                <c:pt idx="95">
                  <c:v>117401</c:v>
                </c:pt>
                <c:pt idx="96">
                  <c:v>118195</c:v>
                </c:pt>
                <c:pt idx="97">
                  <c:v>119112</c:v>
                </c:pt>
                <c:pt idx="98">
                  <c:v>120200</c:v>
                </c:pt>
                <c:pt idx="99">
                  <c:v>121446</c:v>
                </c:pt>
                <c:pt idx="100">
                  <c:v>122734</c:v>
                </c:pt>
                <c:pt idx="101">
                  <c:v>123807</c:v>
                </c:pt>
                <c:pt idx="102">
                  <c:v>124771</c:v>
                </c:pt>
                <c:pt idx="103">
                  <c:v>125760</c:v>
                </c:pt>
                <c:pt idx="104">
                  <c:v>126884</c:v>
                </c:pt>
                <c:pt idx="105">
                  <c:v>128198</c:v>
                </c:pt>
                <c:pt idx="106">
                  <c:v>129655</c:v>
                </c:pt>
                <c:pt idx="107">
                  <c:v>131230</c:v>
                </c:pt>
                <c:pt idx="108">
                  <c:v>132965</c:v>
                </c:pt>
                <c:pt idx="109">
                  <c:v>134844</c:v>
                </c:pt>
                <c:pt idx="110">
                  <c:v>136723</c:v>
                </c:pt>
                <c:pt idx="111">
                  <c:v>138386</c:v>
                </c:pt>
                <c:pt idx="112">
                  <c:v>140104</c:v>
                </c:pt>
                <c:pt idx="113">
                  <c:v>141939</c:v>
                </c:pt>
                <c:pt idx="114">
                  <c:v>143948</c:v>
                </c:pt>
                <c:pt idx="115">
                  <c:v>146162</c:v>
                </c:pt>
                <c:pt idx="116">
                  <c:v>148593</c:v>
                </c:pt>
                <c:pt idx="117">
                  <c:v>151288</c:v>
                </c:pt>
                <c:pt idx="118">
                  <c:v>154197</c:v>
                </c:pt>
                <c:pt idx="119">
                  <c:v>157219</c:v>
                </c:pt>
                <c:pt idx="120">
                  <c:v>160163</c:v>
                </c:pt>
                <c:pt idx="121">
                  <c:v>162717</c:v>
                </c:pt>
                <c:pt idx="122">
                  <c:v>165084</c:v>
                </c:pt>
                <c:pt idx="123">
                  <c:v>167442</c:v>
                </c:pt>
                <c:pt idx="124">
                  <c:v>169938</c:v>
                </c:pt>
                <c:pt idx="125">
                  <c:v>172687</c:v>
                </c:pt>
                <c:pt idx="126">
                  <c:v>175092</c:v>
                </c:pt>
                <c:pt idx="127">
                  <c:v>176235</c:v>
                </c:pt>
                <c:pt idx="128">
                  <c:v>177551</c:v>
                </c:pt>
                <c:pt idx="129">
                  <c:v>179034</c:v>
                </c:pt>
                <c:pt idx="130">
                  <c:v>180562</c:v>
                </c:pt>
                <c:pt idx="131">
                  <c:v>181815</c:v>
                </c:pt>
                <c:pt idx="132">
                  <c:v>182981</c:v>
                </c:pt>
                <c:pt idx="133">
                  <c:v>184137</c:v>
                </c:pt>
                <c:pt idx="134">
                  <c:v>185295</c:v>
                </c:pt>
                <c:pt idx="135">
                  <c:v>186486</c:v>
                </c:pt>
                <c:pt idx="136">
                  <c:v>187717</c:v>
                </c:pt>
                <c:pt idx="137">
                  <c:v>189003</c:v>
                </c:pt>
                <c:pt idx="138">
                  <c:v>190340</c:v>
                </c:pt>
                <c:pt idx="139">
                  <c:v>191641</c:v>
                </c:pt>
                <c:pt idx="140">
                  <c:v>190483</c:v>
                </c:pt>
                <c:pt idx="141">
                  <c:v>193102</c:v>
                </c:pt>
                <c:pt idx="142">
                  <c:v>193184</c:v>
                </c:pt>
                <c:pt idx="143">
                  <c:v>210698</c:v>
                </c:pt>
                <c:pt idx="144">
                  <c:v>#N/A</c:v>
                </c:pt>
                <c:pt idx="145">
                  <c:v>#N/A</c:v>
                </c:pt>
                <c:pt idx="146">
                  <c:v>#N/A</c:v>
                </c:pt>
                <c:pt idx="147">
                  <c:v>#N/A</c:v>
                </c:pt>
                <c:pt idx="148">
                  <c:v>#N/A</c:v>
                </c:pt>
                <c:pt idx="149">
                  <c:v>#N/A</c:v>
                </c:pt>
                <c:pt idx="150">
                  <c:v>#N/A</c:v>
                </c:pt>
                <c:pt idx="151">
                  <c:v>#N/A</c:v>
                </c:pt>
                <c:pt idx="152">
                  <c:v>#N/A</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2-B6A1-40D4-9D9E-F699541286E9}"/>
            </c:ext>
          </c:extLst>
        </c:ser>
        <c:ser>
          <c:idx val="4"/>
          <c:order val="3"/>
          <c:tx>
            <c:v>Measured 1972 to 2009</c:v>
          </c:tx>
          <c:spPr>
            <a:ln w="19050" cap="rnd">
              <a:solidFill>
                <a:schemeClr val="accent5"/>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Change'!$O$3:$O$171</c:f>
              <c:numCache>
                <c:formatCode>General</c:formatCode>
                <c:ptCount val="169"/>
                <c:pt idx="0">
                  <c:v>0</c:v>
                </c:pt>
                <c:pt idx="1">
                  <c:v>210</c:v>
                </c:pt>
                <c:pt idx="2">
                  <c:v>409</c:v>
                </c:pt>
                <c:pt idx="3">
                  <c:v>614</c:v>
                </c:pt>
                <c:pt idx="4">
                  <c:v>839</c:v>
                </c:pt>
                <c:pt idx="5">
                  <c:v>1100</c:v>
                </c:pt>
                <c:pt idx="6">
                  <c:v>1378</c:v>
                </c:pt>
                <c:pt idx="7">
                  <c:v>1664</c:v>
                </c:pt>
                <c:pt idx="8">
                  <c:v>1982</c:v>
                </c:pt>
                <c:pt idx="9">
                  <c:v>2361</c:v>
                </c:pt>
                <c:pt idx="10">
                  <c:v>2827</c:v>
                </c:pt>
                <c:pt idx="11">
                  <c:v>3326</c:v>
                </c:pt>
                <c:pt idx="12">
                  <c:v>3836</c:v>
                </c:pt>
                <c:pt idx="13">
                  <c:v>4417</c:v>
                </c:pt>
                <c:pt idx="14">
                  <c:v>5155</c:v>
                </c:pt>
                <c:pt idx="15">
                  <c:v>6124</c:v>
                </c:pt>
                <c:pt idx="16">
                  <c:v>7306</c:v>
                </c:pt>
                <c:pt idx="17">
                  <c:v>8653</c:v>
                </c:pt>
                <c:pt idx="18">
                  <c:v>10173</c:v>
                </c:pt>
                <c:pt idx="19">
                  <c:v>11838</c:v>
                </c:pt>
                <c:pt idx="20">
                  <c:v>13658</c:v>
                </c:pt>
                <c:pt idx="21">
                  <c:v>15605</c:v>
                </c:pt>
                <c:pt idx="22">
                  <c:v>17632</c:v>
                </c:pt>
                <c:pt idx="23">
                  <c:v>19753</c:v>
                </c:pt>
                <c:pt idx="24">
                  <c:v>22043</c:v>
                </c:pt>
                <c:pt idx="25">
                  <c:v>24475</c:v>
                </c:pt>
                <c:pt idx="26">
                  <c:v>26895</c:v>
                </c:pt>
                <c:pt idx="27">
                  <c:v>29355</c:v>
                </c:pt>
                <c:pt idx="28">
                  <c:v>31860</c:v>
                </c:pt>
                <c:pt idx="29">
                  <c:v>34361</c:v>
                </c:pt>
                <c:pt idx="30">
                  <c:v>36761</c:v>
                </c:pt>
                <c:pt idx="31">
                  <c:v>39057</c:v>
                </c:pt>
                <c:pt idx="32">
                  <c:v>41334</c:v>
                </c:pt>
                <c:pt idx="33">
                  <c:v>43689</c:v>
                </c:pt>
                <c:pt idx="34">
                  <c:v>46041</c:v>
                </c:pt>
                <c:pt idx="35">
                  <c:v>48344</c:v>
                </c:pt>
                <c:pt idx="36">
                  <c:v>50612</c:v>
                </c:pt>
                <c:pt idx="37">
                  <c:v>52840</c:v>
                </c:pt>
                <c:pt idx="38">
                  <c:v>55004</c:v>
                </c:pt>
                <c:pt idx="39">
                  <c:v>57148</c:v>
                </c:pt>
                <c:pt idx="40">
                  <c:v>59263</c:v>
                </c:pt>
                <c:pt idx="41">
                  <c:v>61340</c:v>
                </c:pt>
                <c:pt idx="42">
                  <c:v>63379</c:v>
                </c:pt>
                <c:pt idx="43">
                  <c:v>65360</c:v>
                </c:pt>
                <c:pt idx="44">
                  <c:v>67300</c:v>
                </c:pt>
                <c:pt idx="45">
                  <c:v>69237</c:v>
                </c:pt>
                <c:pt idx="46">
                  <c:v>71180</c:v>
                </c:pt>
                <c:pt idx="47">
                  <c:v>73055</c:v>
                </c:pt>
                <c:pt idx="48">
                  <c:v>74982</c:v>
                </c:pt>
                <c:pt idx="49">
                  <c:v>77036</c:v>
                </c:pt>
                <c:pt idx="50">
                  <c:v>79292</c:v>
                </c:pt>
                <c:pt idx="51">
                  <c:v>81811</c:v>
                </c:pt>
                <c:pt idx="52">
                  <c:v>84568</c:v>
                </c:pt>
                <c:pt idx="53">
                  <c:v>87531</c:v>
                </c:pt>
                <c:pt idx="54">
                  <c:v>90691</c:v>
                </c:pt>
                <c:pt idx="55">
                  <c:v>94044</c:v>
                </c:pt>
                <c:pt idx="56">
                  <c:v>97628</c:v>
                </c:pt>
                <c:pt idx="57">
                  <c:v>101433</c:v>
                </c:pt>
                <c:pt idx="58">
                  <c:v>105373</c:v>
                </c:pt>
                <c:pt idx="59">
                  <c:v>109361</c:v>
                </c:pt>
                <c:pt idx="60">
                  <c:v>113280</c:v>
                </c:pt>
                <c:pt idx="61">
                  <c:v>116997</c:v>
                </c:pt>
                <c:pt idx="62">
                  <c:v>120568</c:v>
                </c:pt>
                <c:pt idx="63">
                  <c:v>124158</c:v>
                </c:pt>
                <c:pt idx="64">
                  <c:v>127869</c:v>
                </c:pt>
                <c:pt idx="65">
                  <c:v>131584</c:v>
                </c:pt>
                <c:pt idx="66">
                  <c:v>135779</c:v>
                </c:pt>
                <c:pt idx="67">
                  <c:v>139996</c:v>
                </c:pt>
                <c:pt idx="68">
                  <c:v>143989</c:v>
                </c:pt>
                <c:pt idx="69">
                  <c:v>148059</c:v>
                </c:pt>
                <c:pt idx="70">
                  <c:v>151518</c:v>
                </c:pt>
                <c:pt idx="71">
                  <c:v>154623</c:v>
                </c:pt>
                <c:pt idx="72">
                  <c:v>157559</c:v>
                </c:pt>
                <c:pt idx="73">
                  <c:v>160277</c:v>
                </c:pt>
                <c:pt idx="74">
                  <c:v>162699</c:v>
                </c:pt>
                <c:pt idx="75">
                  <c:v>164839</c:v>
                </c:pt>
                <c:pt idx="76">
                  <c:v>166645</c:v>
                </c:pt>
                <c:pt idx="77">
                  <c:v>168131</c:v>
                </c:pt>
                <c:pt idx="78">
                  <c:v>169409</c:v>
                </c:pt>
                <c:pt idx="79">
                  <c:v>170646</c:v>
                </c:pt>
                <c:pt idx="80">
                  <c:v>171943</c:v>
                </c:pt>
                <c:pt idx="81">
                  <c:v>173285</c:v>
                </c:pt>
                <c:pt idx="82">
                  <c:v>174600</c:v>
                </c:pt>
                <c:pt idx="83">
                  <c:v>175900</c:v>
                </c:pt>
                <c:pt idx="84">
                  <c:v>177167</c:v>
                </c:pt>
                <c:pt idx="85">
                  <c:v>178406</c:v>
                </c:pt>
                <c:pt idx="86">
                  <c:v>179576</c:v>
                </c:pt>
                <c:pt idx="87">
                  <c:v>180657</c:v>
                </c:pt>
                <c:pt idx="88">
                  <c:v>181679</c:v>
                </c:pt>
                <c:pt idx="89">
                  <c:v>182640</c:v>
                </c:pt>
                <c:pt idx="90">
                  <c:v>183506</c:v>
                </c:pt>
                <c:pt idx="91">
                  <c:v>184183</c:v>
                </c:pt>
                <c:pt idx="92">
                  <c:v>184640</c:v>
                </c:pt>
                <c:pt idx="93">
                  <c:v>184977</c:v>
                </c:pt>
                <c:pt idx="94">
                  <c:v>185270</c:v>
                </c:pt>
                <c:pt idx="95">
                  <c:v>185593</c:v>
                </c:pt>
                <c:pt idx="96">
                  <c:v>185885</c:v>
                </c:pt>
                <c:pt idx="97">
                  <c:v>186098</c:v>
                </c:pt>
                <c:pt idx="98">
                  <c:v>186211</c:v>
                </c:pt>
                <c:pt idx="99">
                  <c:v>186265</c:v>
                </c:pt>
                <c:pt idx="100">
                  <c:v>186280</c:v>
                </c:pt>
                <c:pt idx="101">
                  <c:v>186141</c:v>
                </c:pt>
                <c:pt idx="102">
                  <c:v>185829</c:v>
                </c:pt>
                <c:pt idx="103">
                  <c:v>185427</c:v>
                </c:pt>
                <c:pt idx="104">
                  <c:v>184993</c:v>
                </c:pt>
                <c:pt idx="105">
                  <c:v>184566</c:v>
                </c:pt>
                <c:pt idx="106">
                  <c:v>184149</c:v>
                </c:pt>
                <c:pt idx="107">
                  <c:v>183728</c:v>
                </c:pt>
                <c:pt idx="108">
                  <c:v>183351</c:v>
                </c:pt>
                <c:pt idx="109">
                  <c:v>183050</c:v>
                </c:pt>
                <c:pt idx="110">
                  <c:v>182858</c:v>
                </c:pt>
                <c:pt idx="111">
                  <c:v>182762</c:v>
                </c:pt>
                <c:pt idx="112">
                  <c:v>182746</c:v>
                </c:pt>
                <c:pt idx="113">
                  <c:v>182810</c:v>
                </c:pt>
                <c:pt idx="114">
                  <c:v>182926</c:v>
                </c:pt>
                <c:pt idx="115">
                  <c:v>183071</c:v>
                </c:pt>
                <c:pt idx="116">
                  <c:v>183248</c:v>
                </c:pt>
                <c:pt idx="117">
                  <c:v>183439</c:v>
                </c:pt>
                <c:pt idx="118">
                  <c:v>183640</c:v>
                </c:pt>
                <c:pt idx="119">
                  <c:v>183885</c:v>
                </c:pt>
                <c:pt idx="120">
                  <c:v>184154</c:v>
                </c:pt>
                <c:pt idx="121">
                  <c:v>184360</c:v>
                </c:pt>
                <c:pt idx="122">
                  <c:v>184463</c:v>
                </c:pt>
                <c:pt idx="123">
                  <c:v>184489</c:v>
                </c:pt>
                <c:pt idx="124">
                  <c:v>184510</c:v>
                </c:pt>
                <c:pt idx="125">
                  <c:v>184601</c:v>
                </c:pt>
                <c:pt idx="126">
                  <c:v>184638</c:v>
                </c:pt>
                <c:pt idx="127">
                  <c:v>184558</c:v>
                </c:pt>
                <c:pt idx="128">
                  <c:v>184487</c:v>
                </c:pt>
                <c:pt idx="129">
                  <c:v>184515</c:v>
                </c:pt>
                <c:pt idx="130">
                  <c:v>184721</c:v>
                </c:pt>
                <c:pt idx="131">
                  <c:v>185073</c:v>
                </c:pt>
                <c:pt idx="132">
                  <c:v>185468</c:v>
                </c:pt>
                <c:pt idx="133">
                  <c:v>185847</c:v>
                </c:pt>
                <c:pt idx="134">
                  <c:v>186066</c:v>
                </c:pt>
                <c:pt idx="135">
                  <c:v>186065</c:v>
                </c:pt>
                <c:pt idx="136">
                  <c:v>185842</c:v>
                </c:pt>
                <c:pt idx="137">
                  <c:v>185438</c:v>
                </c:pt>
                <c:pt idx="138">
                  <c:v>184865</c:v>
                </c:pt>
                <c:pt idx="139">
                  <c:v>184175</c:v>
                </c:pt>
                <c:pt idx="140">
                  <c:v>183422</c:v>
                </c:pt>
                <c:pt idx="141">
                  <c:v>182583</c:v>
                </c:pt>
                <c:pt idx="142">
                  <c:v>#N/A</c:v>
                </c:pt>
                <c:pt idx="143">
                  <c:v>181599</c:v>
                </c:pt>
                <c:pt idx="144">
                  <c:v>180468</c:v>
                </c:pt>
                <c:pt idx="145">
                  <c:v>179223</c:v>
                </c:pt>
                <c:pt idx="146">
                  <c:v>177879</c:v>
                </c:pt>
                <c:pt idx="147">
                  <c:v>176383</c:v>
                </c:pt>
                <c:pt idx="148">
                  <c:v>#N/A</c:v>
                </c:pt>
                <c:pt idx="149">
                  <c:v>174666</c:v>
                </c:pt>
                <c:pt idx="150">
                  <c:v>172725</c:v>
                </c:pt>
                <c:pt idx="151">
                  <c:v>170611</c:v>
                </c:pt>
                <c:pt idx="152">
                  <c:v>168395</c:v>
                </c:pt>
              </c:numCache>
            </c:numRef>
          </c:yVal>
          <c:smooth val="0"/>
          <c:extLst>
            <c:ext xmlns:c16="http://schemas.microsoft.com/office/drawing/2014/chart" uri="{C3380CC4-5D6E-409C-BE32-E72D297353CC}">
              <c16:uniqueId val="{00000003-B6A1-40D4-9D9E-F699541286E9}"/>
            </c:ext>
          </c:extLst>
        </c:ser>
        <c:ser>
          <c:idx val="10"/>
          <c:order val="4"/>
          <c:tx>
            <c:v>Measured 1972 to 2020</c:v>
          </c:tx>
          <c:spPr>
            <a:ln w="19050" cap="rnd">
              <a:solidFill>
                <a:srgbClr val="997300"/>
              </a:solidFill>
              <a:prstDash val="solid"/>
              <a:round/>
            </a:ln>
            <a:effectLst/>
          </c:spPr>
          <c:marker>
            <c:symbol val="none"/>
          </c:marker>
          <c:xVal>
            <c:numRef>
              <c:f>'Measured Change'!$J$3:$J$155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Change'!$P$3:$P$155</c:f>
              <c:numCache>
                <c:formatCode>General</c:formatCode>
                <c:ptCount val="153"/>
                <c:pt idx="0">
                  <c:v>0</c:v>
                </c:pt>
                <c:pt idx="1">
                  <c:v>210</c:v>
                </c:pt>
                <c:pt idx="2">
                  <c:v>409</c:v>
                </c:pt>
                <c:pt idx="3">
                  <c:v>614</c:v>
                </c:pt>
                <c:pt idx="4">
                  <c:v>839</c:v>
                </c:pt>
                <c:pt idx="5">
                  <c:v>1100</c:v>
                </c:pt>
                <c:pt idx="6">
                  <c:v>1379</c:v>
                </c:pt>
                <c:pt idx="7">
                  <c:v>1666</c:v>
                </c:pt>
                <c:pt idx="8">
                  <c:v>1987</c:v>
                </c:pt>
                <c:pt idx="9">
                  <c:v>2369.9838479999999</c:v>
                </c:pt>
                <c:pt idx="10">
                  <c:v>2841.7424930000002</c:v>
                </c:pt>
                <c:pt idx="11">
                  <c:v>3348.8344430000002</c:v>
                </c:pt>
                <c:pt idx="12">
                  <c:v>3872.5785799999999</c:v>
                </c:pt>
                <c:pt idx="13">
                  <c:v>4490.1718440000004</c:v>
                </c:pt>
                <c:pt idx="14">
                  <c:v>5278.2249700000002</c:v>
                </c:pt>
                <c:pt idx="15">
                  <c:v>6304.2787900000003</c:v>
                </c:pt>
                <c:pt idx="16">
                  <c:v>7553.8253999999997</c:v>
                </c:pt>
                <c:pt idx="17">
                  <c:v>8980.1813999999995</c:v>
                </c:pt>
                <c:pt idx="18">
                  <c:v>10575.5705</c:v>
                </c:pt>
                <c:pt idx="19">
                  <c:v>12360.009900000001</c:v>
                </c:pt>
                <c:pt idx="20">
                  <c:v>14340.9211</c:v>
                </c:pt>
                <c:pt idx="21">
                  <c:v>16458.4031</c:v>
                </c:pt>
                <c:pt idx="22">
                  <c:v>18684.546999999999</c:v>
                </c:pt>
                <c:pt idx="23">
                  <c:v>21073.966</c:v>
                </c:pt>
                <c:pt idx="24">
                  <c:v>23675.41</c:v>
                </c:pt>
                <c:pt idx="25">
                  <c:v>26519.755000000001</c:v>
                </c:pt>
                <c:pt idx="26">
                  <c:v>29565.052</c:v>
                </c:pt>
                <c:pt idx="27">
                  <c:v>32676.519</c:v>
                </c:pt>
                <c:pt idx="28">
                  <c:v>35770.091999999997</c:v>
                </c:pt>
                <c:pt idx="29">
                  <c:v>38908.479999999996</c:v>
                </c:pt>
                <c:pt idx="30">
                  <c:v>42080.404999999999</c:v>
                </c:pt>
                <c:pt idx="31">
                  <c:v>45246.43</c:v>
                </c:pt>
                <c:pt idx="32">
                  <c:v>48356.83</c:v>
                </c:pt>
                <c:pt idx="33">
                  <c:v>51373.62</c:v>
                </c:pt>
                <c:pt idx="34">
                  <c:v>54304.03</c:v>
                </c:pt>
                <c:pt idx="35">
                  <c:v>57194.82</c:v>
                </c:pt>
                <c:pt idx="36">
                  <c:v>60059.69</c:v>
                </c:pt>
                <c:pt idx="37">
                  <c:v>62880.29</c:v>
                </c:pt>
                <c:pt idx="38">
                  <c:v>65633.08</c:v>
                </c:pt>
                <c:pt idx="39">
                  <c:v>68240.760000000009</c:v>
                </c:pt>
                <c:pt idx="40">
                  <c:v>70702.48000000001</c:v>
                </c:pt>
                <c:pt idx="41">
                  <c:v>73100.679999999993</c:v>
                </c:pt>
                <c:pt idx="42">
                  <c:v>75474.83</c:v>
                </c:pt>
                <c:pt idx="43">
                  <c:v>77862.38</c:v>
                </c:pt>
                <c:pt idx="44">
                  <c:v>80257.2</c:v>
                </c:pt>
                <c:pt idx="45">
                  <c:v>82682.06</c:v>
                </c:pt>
                <c:pt idx="46">
                  <c:v>85122.67</c:v>
                </c:pt>
                <c:pt idx="47">
                  <c:v>87583.81</c:v>
                </c:pt>
                <c:pt idx="48">
                  <c:v>90137.17</c:v>
                </c:pt>
                <c:pt idx="49">
                  <c:v>92885</c:v>
                </c:pt>
                <c:pt idx="50">
                  <c:v>95850.3</c:v>
                </c:pt>
                <c:pt idx="51">
                  <c:v>99033.2</c:v>
                </c:pt>
                <c:pt idx="52">
                  <c:v>102392.8</c:v>
                </c:pt>
                <c:pt idx="53">
                  <c:v>105914.8</c:v>
                </c:pt>
                <c:pt idx="54">
                  <c:v>109621.5</c:v>
                </c:pt>
                <c:pt idx="55">
                  <c:v>113509.5</c:v>
                </c:pt>
                <c:pt idx="56">
                  <c:v>117645.5</c:v>
                </c:pt>
                <c:pt idx="57">
                  <c:v>122052.70000000001</c:v>
                </c:pt>
                <c:pt idx="58">
                  <c:v>126642</c:v>
                </c:pt>
                <c:pt idx="59">
                  <c:v>131324.1</c:v>
                </c:pt>
                <c:pt idx="60">
                  <c:v>135999.70000000001</c:v>
                </c:pt>
                <c:pt idx="61">
                  <c:v>140542.79999999999</c:v>
                </c:pt>
                <c:pt idx="62">
                  <c:v>145022.6</c:v>
                </c:pt>
                <c:pt idx="63">
                  <c:v>149580.29999999999</c:v>
                </c:pt>
                <c:pt idx="64">
                  <c:v>154078.79999999999</c:v>
                </c:pt>
                <c:pt idx="65">
                  <c:v>161146</c:v>
                </c:pt>
              </c:numCache>
            </c:numRef>
          </c:yVal>
          <c:smooth val="0"/>
          <c:extLst>
            <c:ext xmlns:c16="http://schemas.microsoft.com/office/drawing/2014/chart" uri="{C3380CC4-5D6E-409C-BE32-E72D297353CC}">
              <c16:uniqueId val="{00000004-B6A1-40D4-9D9E-F699541286E9}"/>
            </c:ext>
          </c:extLst>
        </c:ser>
        <c:ser>
          <c:idx val="5"/>
          <c:order val="5"/>
          <c:tx>
            <c:v>HMS 1972 to 1983</c:v>
          </c:tx>
          <c:spPr>
            <a:ln w="19050" cap="rnd">
              <a:solidFill>
                <a:schemeClr val="accent6"/>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hr_HMS2916'!$M$3:$M$155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6585</c:v>
                </c:pt>
                <c:pt idx="17">
                  <c:v>6717</c:v>
                </c:pt>
                <c:pt idx="18">
                  <c:v>6866</c:v>
                </c:pt>
                <c:pt idx="19">
                  <c:v>7035</c:v>
                </c:pt>
                <c:pt idx="20">
                  <c:v>7223</c:v>
                </c:pt>
                <c:pt idx="21">
                  <c:v>7428</c:v>
                </c:pt>
                <c:pt idx="22">
                  <c:v>7649</c:v>
                </c:pt>
                <c:pt idx="23">
                  <c:v>7891</c:v>
                </c:pt>
                <c:pt idx="24">
                  <c:v>8159</c:v>
                </c:pt>
                <c:pt idx="25">
                  <c:v>8456</c:v>
                </c:pt>
                <c:pt idx="26">
                  <c:v>8784</c:v>
                </c:pt>
                <c:pt idx="27">
                  <c:v>9140</c:v>
                </c:pt>
                <c:pt idx="28">
                  <c:v>9522</c:v>
                </c:pt>
                <c:pt idx="29">
                  <c:v>9931</c:v>
                </c:pt>
                <c:pt idx="30">
                  <c:v>10364</c:v>
                </c:pt>
                <c:pt idx="31">
                  <c:v>10824</c:v>
                </c:pt>
                <c:pt idx="32">
                  <c:v>11310</c:v>
                </c:pt>
                <c:pt idx="33">
                  <c:v>11821</c:v>
                </c:pt>
                <c:pt idx="34">
                  <c:v>12356</c:v>
                </c:pt>
                <c:pt idx="35">
                  <c:v>12912</c:v>
                </c:pt>
                <c:pt idx="36">
                  <c:v>13492</c:v>
                </c:pt>
                <c:pt idx="37">
                  <c:v>14098</c:v>
                </c:pt>
                <c:pt idx="38">
                  <c:v>14725</c:v>
                </c:pt>
                <c:pt idx="39">
                  <c:v>15370</c:v>
                </c:pt>
                <c:pt idx="40">
                  <c:v>16029</c:v>
                </c:pt>
                <c:pt idx="41">
                  <c:v>16701</c:v>
                </c:pt>
                <c:pt idx="42">
                  <c:v>17388</c:v>
                </c:pt>
                <c:pt idx="43">
                  <c:v>18093</c:v>
                </c:pt>
                <c:pt idx="44">
                  <c:v>18818</c:v>
                </c:pt>
                <c:pt idx="45">
                  <c:v>19565</c:v>
                </c:pt>
                <c:pt idx="46">
                  <c:v>20329</c:v>
                </c:pt>
                <c:pt idx="47">
                  <c:v>21109</c:v>
                </c:pt>
                <c:pt idx="48">
                  <c:v>21912</c:v>
                </c:pt>
                <c:pt idx="49">
                  <c:v>22745</c:v>
                </c:pt>
                <c:pt idx="50">
                  <c:v>23616</c:v>
                </c:pt>
                <c:pt idx="51">
                  <c:v>24524</c:v>
                </c:pt>
                <c:pt idx="52">
                  <c:v>25466</c:v>
                </c:pt>
                <c:pt idx="53">
                  <c:v>26440</c:v>
                </c:pt>
                <c:pt idx="54">
                  <c:v>27444</c:v>
                </c:pt>
                <c:pt idx="55">
                  <c:v>28477</c:v>
                </c:pt>
                <c:pt idx="56">
                  <c:v>29544</c:v>
                </c:pt>
                <c:pt idx="57">
                  <c:v>30646</c:v>
                </c:pt>
                <c:pt idx="58">
                  <c:v>31775</c:v>
                </c:pt>
                <c:pt idx="59">
                  <c:v>32923</c:v>
                </c:pt>
                <c:pt idx="60">
                  <c:v>34083</c:v>
                </c:pt>
                <c:pt idx="61">
                  <c:v>35243</c:v>
                </c:pt>
                <c:pt idx="62">
                  <c:v>36409</c:v>
                </c:pt>
                <c:pt idx="63">
                  <c:v>37595</c:v>
                </c:pt>
                <c:pt idx="64">
                  <c:v>38817</c:v>
                </c:pt>
                <c:pt idx="65">
                  <c:v>40080</c:v>
                </c:pt>
                <c:pt idx="66">
                  <c:v>41345</c:v>
                </c:pt>
                <c:pt idx="67">
                  <c:v>42562</c:v>
                </c:pt>
                <c:pt idx="68">
                  <c:v>43713</c:v>
                </c:pt>
                <c:pt idx="69">
                  <c:v>44775</c:v>
                </c:pt>
                <c:pt idx="70">
                  <c:v>45744</c:v>
                </c:pt>
                <c:pt idx="71">
                  <c:v>46600</c:v>
                </c:pt>
                <c:pt idx="72">
                  <c:v>47339</c:v>
                </c:pt>
                <c:pt idx="73">
                  <c:v>47980</c:v>
                </c:pt>
                <c:pt idx="74">
                  <c:v>48550</c:v>
                </c:pt>
                <c:pt idx="75">
                  <c:v>49056</c:v>
                </c:pt>
                <c:pt idx="76">
                  <c:v>49504</c:v>
                </c:pt>
                <c:pt idx="77">
                  <c:v>49916</c:v>
                </c:pt>
                <c:pt idx="78">
                  <c:v>50309</c:v>
                </c:pt>
                <c:pt idx="79">
                  <c:v>50698</c:v>
                </c:pt>
                <c:pt idx="80">
                  <c:v>51077</c:v>
                </c:pt>
                <c:pt idx="81">
                  <c:v>51445</c:v>
                </c:pt>
                <c:pt idx="82">
                  <c:v>51784</c:v>
                </c:pt>
                <c:pt idx="83">
                  <c:v>52087</c:v>
                </c:pt>
                <c:pt idx="84">
                  <c:v>52371</c:v>
                </c:pt>
                <c:pt idx="85">
                  <c:v>52642</c:v>
                </c:pt>
                <c:pt idx="86">
                  <c:v>52901</c:v>
                </c:pt>
                <c:pt idx="87">
                  <c:v>53128</c:v>
                </c:pt>
                <c:pt idx="88">
                  <c:v>53293</c:v>
                </c:pt>
                <c:pt idx="89">
                  <c:v>53424</c:v>
                </c:pt>
                <c:pt idx="90">
                  <c:v>53540</c:v>
                </c:pt>
                <c:pt idx="91">
                  <c:v>53647</c:v>
                </c:pt>
                <c:pt idx="92">
                  <c:v>53746</c:v>
                </c:pt>
                <c:pt idx="93">
                  <c:v>53831</c:v>
                </c:pt>
                <c:pt idx="94">
                  <c:v>53902</c:v>
                </c:pt>
                <c:pt idx="95">
                  <c:v>53966</c:v>
                </c:pt>
                <c:pt idx="96">
                  <c:v>54026</c:v>
                </c:pt>
                <c:pt idx="97">
                  <c:v>54078</c:v>
                </c:pt>
                <c:pt idx="98">
                  <c:v>54121</c:v>
                </c:pt>
                <c:pt idx="99">
                  <c:v>54158</c:v>
                </c:pt>
                <c:pt idx="100">
                  <c:v>54194</c:v>
                </c:pt>
                <c:pt idx="101">
                  <c:v>54228</c:v>
                </c:pt>
                <c:pt idx="102">
                  <c:v>54263</c:v>
                </c:pt>
                <c:pt idx="103">
                  <c:v>54299</c:v>
                </c:pt>
                <c:pt idx="104">
                  <c:v>54332</c:v>
                </c:pt>
                <c:pt idx="105">
                  <c:v>54366</c:v>
                </c:pt>
                <c:pt idx="106">
                  <c:v>54400</c:v>
                </c:pt>
                <c:pt idx="107">
                  <c:v>54433</c:v>
                </c:pt>
                <c:pt idx="108">
                  <c:v>54465</c:v>
                </c:pt>
                <c:pt idx="109">
                  <c:v>54498</c:v>
                </c:pt>
                <c:pt idx="110">
                  <c:v>54529</c:v>
                </c:pt>
                <c:pt idx="111">
                  <c:v>54560</c:v>
                </c:pt>
                <c:pt idx="112">
                  <c:v>54590</c:v>
                </c:pt>
                <c:pt idx="113">
                  <c:v>54618</c:v>
                </c:pt>
                <c:pt idx="114">
                  <c:v>54646</c:v>
                </c:pt>
                <c:pt idx="115">
                  <c:v>54672</c:v>
                </c:pt>
                <c:pt idx="116">
                  <c:v>54695</c:v>
                </c:pt>
                <c:pt idx="117">
                  <c:v>54714</c:v>
                </c:pt>
                <c:pt idx="118">
                  <c:v>54728</c:v>
                </c:pt>
                <c:pt idx="119">
                  <c:v>54729</c:v>
                </c:pt>
                <c:pt idx="120">
                  <c:v>54729</c:v>
                </c:pt>
                <c:pt idx="121">
                  <c:v>54729</c:v>
                </c:pt>
                <c:pt idx="122">
                  <c:v>54729</c:v>
                </c:pt>
                <c:pt idx="123">
                  <c:v>54729</c:v>
                </c:pt>
                <c:pt idx="124">
                  <c:v>54730</c:v>
                </c:pt>
                <c:pt idx="125">
                  <c:v>54729</c:v>
                </c:pt>
                <c:pt idx="126">
                  <c:v>54730</c:v>
                </c:pt>
                <c:pt idx="127">
                  <c:v>54730</c:v>
                </c:pt>
                <c:pt idx="128">
                  <c:v>54729</c:v>
                </c:pt>
                <c:pt idx="129">
                  <c:v>54730</c:v>
                </c:pt>
                <c:pt idx="130">
                  <c:v>54730</c:v>
                </c:pt>
                <c:pt idx="131">
                  <c:v>54729</c:v>
                </c:pt>
                <c:pt idx="132">
                  <c:v>54730</c:v>
                </c:pt>
                <c:pt idx="133">
                  <c:v>54730</c:v>
                </c:pt>
                <c:pt idx="134">
                  <c:v>54729</c:v>
                </c:pt>
                <c:pt idx="135">
                  <c:v>54729</c:v>
                </c:pt>
                <c:pt idx="136">
                  <c:v>54730</c:v>
                </c:pt>
                <c:pt idx="137">
                  <c:v>54730</c:v>
                </c:pt>
                <c:pt idx="138">
                  <c:v>54730</c:v>
                </c:pt>
                <c:pt idx="139">
                  <c:v>54730</c:v>
                </c:pt>
                <c:pt idx="140">
                  <c:v>54729</c:v>
                </c:pt>
                <c:pt idx="141">
                  <c:v>54729</c:v>
                </c:pt>
                <c:pt idx="142">
                  <c:v>54730</c:v>
                </c:pt>
                <c:pt idx="143">
                  <c:v>54729</c:v>
                </c:pt>
                <c:pt idx="144">
                  <c:v>54729</c:v>
                </c:pt>
                <c:pt idx="145">
                  <c:v>54729</c:v>
                </c:pt>
                <c:pt idx="146">
                  <c:v>54730</c:v>
                </c:pt>
                <c:pt idx="147">
                  <c:v>54730</c:v>
                </c:pt>
                <c:pt idx="148">
                  <c:v>54729</c:v>
                </c:pt>
                <c:pt idx="149">
                  <c:v>54730</c:v>
                </c:pt>
                <c:pt idx="150">
                  <c:v>53766</c:v>
                </c:pt>
                <c:pt idx="151">
                  <c:v>53766</c:v>
                </c:pt>
                <c:pt idx="152">
                  <c:v>53766</c:v>
                </c:pt>
              </c:numCache>
            </c:numRef>
          </c:yVal>
          <c:smooth val="0"/>
          <c:extLst>
            <c:ext xmlns:c16="http://schemas.microsoft.com/office/drawing/2014/chart" uri="{C3380CC4-5D6E-409C-BE32-E72D297353CC}">
              <c16:uniqueId val="{00000005-B6A1-40D4-9D9E-F699541286E9}"/>
            </c:ext>
          </c:extLst>
        </c:ser>
        <c:ser>
          <c:idx val="6"/>
          <c:order val="6"/>
          <c:tx>
            <c:v>HMS 1972 to 1993</c:v>
          </c:tx>
          <c:spPr>
            <a:ln w="19050" cap="rnd">
              <a:solidFill>
                <a:schemeClr val="accent4"/>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hr_HMS2916'!$N$3:$N$155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16284</c:v>
                </c:pt>
                <c:pt idx="22">
                  <c:v>16775</c:v>
                </c:pt>
                <c:pt idx="23">
                  <c:v>17313</c:v>
                </c:pt>
                <c:pt idx="24">
                  <c:v>17907</c:v>
                </c:pt>
                <c:pt idx="25">
                  <c:v>18567</c:v>
                </c:pt>
                <c:pt idx="26">
                  <c:v>19296</c:v>
                </c:pt>
                <c:pt idx="27">
                  <c:v>20086</c:v>
                </c:pt>
                <c:pt idx="28">
                  <c:v>20935</c:v>
                </c:pt>
                <c:pt idx="29">
                  <c:v>21842</c:v>
                </c:pt>
                <c:pt idx="30">
                  <c:v>22804</c:v>
                </c:pt>
                <c:pt idx="31">
                  <c:v>23825</c:v>
                </c:pt>
                <c:pt idx="32">
                  <c:v>24905</c:v>
                </c:pt>
                <c:pt idx="33">
                  <c:v>26041</c:v>
                </c:pt>
                <c:pt idx="34">
                  <c:v>27228</c:v>
                </c:pt>
                <c:pt idx="35">
                  <c:v>28463</c:v>
                </c:pt>
                <c:pt idx="36">
                  <c:v>29752</c:v>
                </c:pt>
                <c:pt idx="37">
                  <c:v>31096</c:v>
                </c:pt>
                <c:pt idx="38">
                  <c:v>32489</c:v>
                </c:pt>
                <c:pt idx="39">
                  <c:v>33921</c:v>
                </c:pt>
                <c:pt idx="40">
                  <c:v>35385</c:v>
                </c:pt>
                <c:pt idx="41">
                  <c:v>36877</c:v>
                </c:pt>
                <c:pt idx="42">
                  <c:v>38404</c:v>
                </c:pt>
                <c:pt idx="43">
                  <c:v>39969</c:v>
                </c:pt>
                <c:pt idx="44">
                  <c:v>41579</c:v>
                </c:pt>
                <c:pt idx="45">
                  <c:v>43237</c:v>
                </c:pt>
                <c:pt idx="46">
                  <c:v>44934</c:v>
                </c:pt>
                <c:pt idx="47">
                  <c:v>46667</c:v>
                </c:pt>
                <c:pt idx="48">
                  <c:v>48450</c:v>
                </c:pt>
                <c:pt idx="49">
                  <c:v>50300</c:v>
                </c:pt>
                <c:pt idx="50">
                  <c:v>52233</c:v>
                </c:pt>
                <c:pt idx="51">
                  <c:v>54251</c:v>
                </c:pt>
                <c:pt idx="52">
                  <c:v>56343</c:v>
                </c:pt>
                <c:pt idx="53">
                  <c:v>58505</c:v>
                </c:pt>
                <c:pt idx="54">
                  <c:v>60735</c:v>
                </c:pt>
                <c:pt idx="55">
                  <c:v>63029</c:v>
                </c:pt>
                <c:pt idx="56">
                  <c:v>65399</c:v>
                </c:pt>
                <c:pt idx="57">
                  <c:v>67846</c:v>
                </c:pt>
                <c:pt idx="58">
                  <c:v>70353</c:v>
                </c:pt>
                <c:pt idx="59">
                  <c:v>72903</c:v>
                </c:pt>
                <c:pt idx="60">
                  <c:v>75479</c:v>
                </c:pt>
                <c:pt idx="61">
                  <c:v>78057</c:v>
                </c:pt>
                <c:pt idx="62">
                  <c:v>80644</c:v>
                </c:pt>
                <c:pt idx="63">
                  <c:v>83265</c:v>
                </c:pt>
                <c:pt idx="64">
                  <c:v>85949</c:v>
                </c:pt>
                <c:pt idx="65">
                  <c:v>88707</c:v>
                </c:pt>
                <c:pt idx="66">
                  <c:v>91485</c:v>
                </c:pt>
                <c:pt idx="67">
                  <c:v>94192</c:v>
                </c:pt>
                <c:pt idx="68">
                  <c:v>96802</c:v>
                </c:pt>
                <c:pt idx="69">
                  <c:v>99246</c:v>
                </c:pt>
                <c:pt idx="70">
                  <c:v>101498</c:v>
                </c:pt>
                <c:pt idx="71">
                  <c:v>103535</c:v>
                </c:pt>
                <c:pt idx="72">
                  <c:v>105380</c:v>
                </c:pt>
                <c:pt idx="73">
                  <c:v>107058</c:v>
                </c:pt>
                <c:pt idx="74">
                  <c:v>108614</c:v>
                </c:pt>
                <c:pt idx="75">
                  <c:v>110045</c:v>
                </c:pt>
                <c:pt idx="76">
                  <c:v>111349</c:v>
                </c:pt>
                <c:pt idx="77">
                  <c:v>112540</c:v>
                </c:pt>
                <c:pt idx="78">
                  <c:v>113670</c:v>
                </c:pt>
                <c:pt idx="79">
                  <c:v>114779</c:v>
                </c:pt>
                <c:pt idx="80">
                  <c:v>115855</c:v>
                </c:pt>
                <c:pt idx="81">
                  <c:v>116889</c:v>
                </c:pt>
                <c:pt idx="82">
                  <c:v>117866</c:v>
                </c:pt>
                <c:pt idx="83">
                  <c:v>118768</c:v>
                </c:pt>
                <c:pt idx="84">
                  <c:v>119596</c:v>
                </c:pt>
                <c:pt idx="85">
                  <c:v>120356</c:v>
                </c:pt>
                <c:pt idx="86">
                  <c:v>121062</c:v>
                </c:pt>
                <c:pt idx="87">
                  <c:v>121703</c:v>
                </c:pt>
                <c:pt idx="88">
                  <c:v>122241</c:v>
                </c:pt>
                <c:pt idx="89">
                  <c:v>122717</c:v>
                </c:pt>
                <c:pt idx="90">
                  <c:v>123168</c:v>
                </c:pt>
                <c:pt idx="91">
                  <c:v>123601</c:v>
                </c:pt>
                <c:pt idx="92">
                  <c:v>124026</c:v>
                </c:pt>
                <c:pt idx="93">
                  <c:v>124431</c:v>
                </c:pt>
                <c:pt idx="94">
                  <c:v>124820</c:v>
                </c:pt>
                <c:pt idx="95">
                  <c:v>125193</c:v>
                </c:pt>
                <c:pt idx="96">
                  <c:v>125551</c:v>
                </c:pt>
                <c:pt idx="97">
                  <c:v>125893</c:v>
                </c:pt>
                <c:pt idx="98">
                  <c:v>126221</c:v>
                </c:pt>
                <c:pt idx="99">
                  <c:v>126531</c:v>
                </c:pt>
                <c:pt idx="100">
                  <c:v>126823</c:v>
                </c:pt>
                <c:pt idx="101">
                  <c:v>127080</c:v>
                </c:pt>
                <c:pt idx="102">
                  <c:v>127312</c:v>
                </c:pt>
                <c:pt idx="103">
                  <c:v>127527</c:v>
                </c:pt>
                <c:pt idx="104">
                  <c:v>127720</c:v>
                </c:pt>
                <c:pt idx="105">
                  <c:v>127908</c:v>
                </c:pt>
                <c:pt idx="106">
                  <c:v>128094</c:v>
                </c:pt>
                <c:pt idx="107">
                  <c:v>128276</c:v>
                </c:pt>
                <c:pt idx="108">
                  <c:v>128454</c:v>
                </c:pt>
                <c:pt idx="109">
                  <c:v>128634</c:v>
                </c:pt>
                <c:pt idx="110">
                  <c:v>128811</c:v>
                </c:pt>
                <c:pt idx="111">
                  <c:v>128987</c:v>
                </c:pt>
                <c:pt idx="112">
                  <c:v>129162</c:v>
                </c:pt>
                <c:pt idx="113">
                  <c:v>129333</c:v>
                </c:pt>
                <c:pt idx="114">
                  <c:v>129500</c:v>
                </c:pt>
                <c:pt idx="115">
                  <c:v>129660</c:v>
                </c:pt>
                <c:pt idx="116">
                  <c:v>129812</c:v>
                </c:pt>
                <c:pt idx="117">
                  <c:v>129959</c:v>
                </c:pt>
                <c:pt idx="118">
                  <c:v>130097</c:v>
                </c:pt>
                <c:pt idx="119">
                  <c:v>130221</c:v>
                </c:pt>
                <c:pt idx="120">
                  <c:v>130340</c:v>
                </c:pt>
                <c:pt idx="121">
                  <c:v>130452</c:v>
                </c:pt>
                <c:pt idx="122">
                  <c:v>130558</c:v>
                </c:pt>
                <c:pt idx="123">
                  <c:v>130657</c:v>
                </c:pt>
                <c:pt idx="124">
                  <c:v>130751</c:v>
                </c:pt>
                <c:pt idx="125">
                  <c:v>130837</c:v>
                </c:pt>
                <c:pt idx="126">
                  <c:v>130911</c:v>
                </c:pt>
                <c:pt idx="127">
                  <c:v>130944</c:v>
                </c:pt>
                <c:pt idx="128">
                  <c:v>130949</c:v>
                </c:pt>
                <c:pt idx="129">
                  <c:v>130948</c:v>
                </c:pt>
                <c:pt idx="130">
                  <c:v>130948</c:v>
                </c:pt>
                <c:pt idx="131">
                  <c:v>130949</c:v>
                </c:pt>
                <c:pt idx="132">
                  <c:v>130948</c:v>
                </c:pt>
                <c:pt idx="133">
                  <c:v>130948</c:v>
                </c:pt>
                <c:pt idx="134">
                  <c:v>130949</c:v>
                </c:pt>
                <c:pt idx="135">
                  <c:v>130949</c:v>
                </c:pt>
                <c:pt idx="136">
                  <c:v>130948</c:v>
                </c:pt>
                <c:pt idx="137">
                  <c:v>130948</c:v>
                </c:pt>
                <c:pt idx="138">
                  <c:v>130948</c:v>
                </c:pt>
                <c:pt idx="139">
                  <c:v>130948</c:v>
                </c:pt>
                <c:pt idx="140">
                  <c:v>130949</c:v>
                </c:pt>
                <c:pt idx="141">
                  <c:v>130949</c:v>
                </c:pt>
                <c:pt idx="142">
                  <c:v>130948</c:v>
                </c:pt>
                <c:pt idx="143">
                  <c:v>130949</c:v>
                </c:pt>
                <c:pt idx="144">
                  <c:v>130949</c:v>
                </c:pt>
                <c:pt idx="145">
                  <c:v>130949</c:v>
                </c:pt>
                <c:pt idx="146">
                  <c:v>130948</c:v>
                </c:pt>
                <c:pt idx="147">
                  <c:v>130948</c:v>
                </c:pt>
                <c:pt idx="148">
                  <c:v>130949</c:v>
                </c:pt>
                <c:pt idx="149">
                  <c:v>130948</c:v>
                </c:pt>
                <c:pt idx="150">
                  <c:v>130949</c:v>
                </c:pt>
                <c:pt idx="151">
                  <c:v>130948</c:v>
                </c:pt>
                <c:pt idx="152">
                  <c:v>130949</c:v>
                </c:pt>
              </c:numCache>
            </c:numRef>
          </c:yVal>
          <c:smooth val="0"/>
          <c:extLst>
            <c:ext xmlns:c16="http://schemas.microsoft.com/office/drawing/2014/chart" uri="{C3380CC4-5D6E-409C-BE32-E72D297353CC}">
              <c16:uniqueId val="{00000006-B6A1-40D4-9D9E-F699541286E9}"/>
            </c:ext>
          </c:extLst>
        </c:ser>
        <c:ser>
          <c:idx val="0"/>
          <c:order val="7"/>
          <c:tx>
            <c:v>HMS 1972 to 2000</c:v>
          </c:tx>
          <c:spPr>
            <a:ln w="19050" cap="rnd">
              <a:solidFill>
                <a:schemeClr val="accent3"/>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hr_HMS2916'!$O$3:$O$155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20716</c:v>
                </c:pt>
                <c:pt idx="24">
                  <c:v>21455</c:v>
                </c:pt>
                <c:pt idx="25">
                  <c:v>22277</c:v>
                </c:pt>
                <c:pt idx="26">
                  <c:v>23183</c:v>
                </c:pt>
                <c:pt idx="27">
                  <c:v>24166</c:v>
                </c:pt>
                <c:pt idx="28">
                  <c:v>25222</c:v>
                </c:pt>
                <c:pt idx="29">
                  <c:v>26350</c:v>
                </c:pt>
                <c:pt idx="30">
                  <c:v>27547</c:v>
                </c:pt>
                <c:pt idx="31">
                  <c:v>28816</c:v>
                </c:pt>
                <c:pt idx="32">
                  <c:v>30159</c:v>
                </c:pt>
                <c:pt idx="33">
                  <c:v>31572</c:v>
                </c:pt>
                <c:pt idx="34">
                  <c:v>33048</c:v>
                </c:pt>
                <c:pt idx="35">
                  <c:v>34585</c:v>
                </c:pt>
                <c:pt idx="36">
                  <c:v>36188</c:v>
                </c:pt>
                <c:pt idx="37">
                  <c:v>37860</c:v>
                </c:pt>
                <c:pt idx="38">
                  <c:v>39592</c:v>
                </c:pt>
                <c:pt idx="39">
                  <c:v>41373</c:v>
                </c:pt>
                <c:pt idx="40">
                  <c:v>43194</c:v>
                </c:pt>
                <c:pt idx="41">
                  <c:v>45050</c:v>
                </c:pt>
                <c:pt idx="42">
                  <c:v>46949</c:v>
                </c:pt>
                <c:pt idx="43">
                  <c:v>48896</c:v>
                </c:pt>
                <c:pt idx="44">
                  <c:v>50897</c:v>
                </c:pt>
                <c:pt idx="45">
                  <c:v>52960</c:v>
                </c:pt>
                <c:pt idx="46">
                  <c:v>55071</c:v>
                </c:pt>
                <c:pt idx="47">
                  <c:v>57226</c:v>
                </c:pt>
                <c:pt idx="48">
                  <c:v>59444</c:v>
                </c:pt>
                <c:pt idx="49">
                  <c:v>61745</c:v>
                </c:pt>
                <c:pt idx="50">
                  <c:v>64149</c:v>
                </c:pt>
                <c:pt idx="51">
                  <c:v>66659</c:v>
                </c:pt>
                <c:pt idx="52">
                  <c:v>69261</c:v>
                </c:pt>
                <c:pt idx="53">
                  <c:v>71951</c:v>
                </c:pt>
                <c:pt idx="54">
                  <c:v>74724</c:v>
                </c:pt>
                <c:pt idx="55">
                  <c:v>77577</c:v>
                </c:pt>
                <c:pt idx="56">
                  <c:v>80524</c:v>
                </c:pt>
                <c:pt idx="57">
                  <c:v>83568</c:v>
                </c:pt>
                <c:pt idx="58">
                  <c:v>86686</c:v>
                </c:pt>
                <c:pt idx="59">
                  <c:v>89858</c:v>
                </c:pt>
                <c:pt idx="60">
                  <c:v>93062</c:v>
                </c:pt>
                <c:pt idx="61">
                  <c:v>96268</c:v>
                </c:pt>
                <c:pt idx="62">
                  <c:v>99487</c:v>
                </c:pt>
                <c:pt idx="63">
                  <c:v>102753</c:v>
                </c:pt>
                <c:pt idx="64">
                  <c:v>106101</c:v>
                </c:pt>
                <c:pt idx="65">
                  <c:v>109543</c:v>
                </c:pt>
                <c:pt idx="66">
                  <c:v>113012</c:v>
                </c:pt>
                <c:pt idx="67">
                  <c:v>116393</c:v>
                </c:pt>
                <c:pt idx="68">
                  <c:v>119642</c:v>
                </c:pt>
                <c:pt idx="69">
                  <c:v>122684</c:v>
                </c:pt>
                <c:pt idx="70">
                  <c:v>125505</c:v>
                </c:pt>
                <c:pt idx="71">
                  <c:v>128080</c:v>
                </c:pt>
                <c:pt idx="72">
                  <c:v>130425</c:v>
                </c:pt>
                <c:pt idx="73">
                  <c:v>132567</c:v>
                </c:pt>
                <c:pt idx="74">
                  <c:v>134533</c:v>
                </c:pt>
                <c:pt idx="75">
                  <c:v>136334</c:v>
                </c:pt>
                <c:pt idx="76">
                  <c:v>137969</c:v>
                </c:pt>
                <c:pt idx="77">
                  <c:v>139453</c:v>
                </c:pt>
                <c:pt idx="78">
                  <c:v>140840</c:v>
                </c:pt>
                <c:pt idx="79">
                  <c:v>142158</c:v>
                </c:pt>
                <c:pt idx="80">
                  <c:v>143397</c:v>
                </c:pt>
                <c:pt idx="81">
                  <c:v>144576</c:v>
                </c:pt>
                <c:pt idx="82">
                  <c:v>145686</c:v>
                </c:pt>
                <c:pt idx="83">
                  <c:v>146713</c:v>
                </c:pt>
                <c:pt idx="84">
                  <c:v>147659</c:v>
                </c:pt>
                <c:pt idx="85">
                  <c:v>148529</c:v>
                </c:pt>
                <c:pt idx="86">
                  <c:v>149337</c:v>
                </c:pt>
                <c:pt idx="87">
                  <c:v>150063</c:v>
                </c:pt>
                <c:pt idx="88">
                  <c:v>150672</c:v>
                </c:pt>
                <c:pt idx="89">
                  <c:v>151207</c:v>
                </c:pt>
                <c:pt idx="90">
                  <c:v>151712</c:v>
                </c:pt>
                <c:pt idx="91">
                  <c:v>152197</c:v>
                </c:pt>
                <c:pt idx="92">
                  <c:v>152669</c:v>
                </c:pt>
                <c:pt idx="93">
                  <c:v>153118</c:v>
                </c:pt>
                <c:pt idx="94">
                  <c:v>153542</c:v>
                </c:pt>
                <c:pt idx="95">
                  <c:v>153940</c:v>
                </c:pt>
                <c:pt idx="96">
                  <c:v>154303</c:v>
                </c:pt>
                <c:pt idx="97">
                  <c:v>154646</c:v>
                </c:pt>
                <c:pt idx="98">
                  <c:v>154973</c:v>
                </c:pt>
                <c:pt idx="99">
                  <c:v>155283</c:v>
                </c:pt>
                <c:pt idx="100">
                  <c:v>155575</c:v>
                </c:pt>
                <c:pt idx="101">
                  <c:v>155832</c:v>
                </c:pt>
                <c:pt idx="102">
                  <c:v>156065</c:v>
                </c:pt>
                <c:pt idx="103">
                  <c:v>156279</c:v>
                </c:pt>
                <c:pt idx="104">
                  <c:v>156472</c:v>
                </c:pt>
                <c:pt idx="105">
                  <c:v>156660</c:v>
                </c:pt>
                <c:pt idx="106">
                  <c:v>156846</c:v>
                </c:pt>
                <c:pt idx="107">
                  <c:v>157028</c:v>
                </c:pt>
                <c:pt idx="108">
                  <c:v>157207</c:v>
                </c:pt>
                <c:pt idx="109">
                  <c:v>157386</c:v>
                </c:pt>
                <c:pt idx="110">
                  <c:v>157564</c:v>
                </c:pt>
                <c:pt idx="111">
                  <c:v>157739</c:v>
                </c:pt>
                <c:pt idx="112">
                  <c:v>157914</c:v>
                </c:pt>
                <c:pt idx="113">
                  <c:v>158085</c:v>
                </c:pt>
                <c:pt idx="114">
                  <c:v>158252</c:v>
                </c:pt>
                <c:pt idx="115">
                  <c:v>158412</c:v>
                </c:pt>
                <c:pt idx="116">
                  <c:v>158565</c:v>
                </c:pt>
                <c:pt idx="117">
                  <c:v>158711</c:v>
                </c:pt>
                <c:pt idx="118">
                  <c:v>158849</c:v>
                </c:pt>
                <c:pt idx="119">
                  <c:v>158973</c:v>
                </c:pt>
                <c:pt idx="120">
                  <c:v>159092</c:v>
                </c:pt>
                <c:pt idx="121">
                  <c:v>159205</c:v>
                </c:pt>
                <c:pt idx="122">
                  <c:v>159310</c:v>
                </c:pt>
                <c:pt idx="123">
                  <c:v>159409</c:v>
                </c:pt>
                <c:pt idx="124">
                  <c:v>159503</c:v>
                </c:pt>
                <c:pt idx="125">
                  <c:v>159589</c:v>
                </c:pt>
                <c:pt idx="126">
                  <c:v>159663</c:v>
                </c:pt>
                <c:pt idx="127">
                  <c:v>159697</c:v>
                </c:pt>
                <c:pt idx="128">
                  <c:v>159701</c:v>
                </c:pt>
                <c:pt idx="129">
                  <c:v>159701</c:v>
                </c:pt>
                <c:pt idx="130">
                  <c:v>159701</c:v>
                </c:pt>
                <c:pt idx="131">
                  <c:v>159701</c:v>
                </c:pt>
                <c:pt idx="132">
                  <c:v>159701</c:v>
                </c:pt>
                <c:pt idx="133">
                  <c:v>159701</c:v>
                </c:pt>
                <c:pt idx="134">
                  <c:v>159701</c:v>
                </c:pt>
                <c:pt idx="135">
                  <c:v>159701</c:v>
                </c:pt>
                <c:pt idx="136">
                  <c:v>159701</c:v>
                </c:pt>
                <c:pt idx="137">
                  <c:v>159701</c:v>
                </c:pt>
                <c:pt idx="138">
                  <c:v>159701</c:v>
                </c:pt>
                <c:pt idx="139">
                  <c:v>159701</c:v>
                </c:pt>
                <c:pt idx="140">
                  <c:v>159701</c:v>
                </c:pt>
                <c:pt idx="141">
                  <c:v>159701</c:v>
                </c:pt>
                <c:pt idx="142">
                  <c:v>159701</c:v>
                </c:pt>
                <c:pt idx="143">
                  <c:v>159701</c:v>
                </c:pt>
                <c:pt idx="144">
                  <c:v>159701</c:v>
                </c:pt>
                <c:pt idx="145">
                  <c:v>159701</c:v>
                </c:pt>
                <c:pt idx="146">
                  <c:v>159701</c:v>
                </c:pt>
                <c:pt idx="147">
                  <c:v>159701</c:v>
                </c:pt>
                <c:pt idx="148">
                  <c:v>159701</c:v>
                </c:pt>
                <c:pt idx="149">
                  <c:v>159701</c:v>
                </c:pt>
                <c:pt idx="150">
                  <c:v>159701</c:v>
                </c:pt>
                <c:pt idx="151">
                  <c:v>159701</c:v>
                </c:pt>
                <c:pt idx="152">
                  <c:v>159701</c:v>
                </c:pt>
              </c:numCache>
            </c:numRef>
          </c:yVal>
          <c:smooth val="0"/>
          <c:extLst>
            <c:ext xmlns:c16="http://schemas.microsoft.com/office/drawing/2014/chart" uri="{C3380CC4-5D6E-409C-BE32-E72D297353CC}">
              <c16:uniqueId val="{00000007-B6A1-40D4-9D9E-F699541286E9}"/>
            </c:ext>
          </c:extLst>
        </c:ser>
        <c:ser>
          <c:idx val="7"/>
          <c:order val="8"/>
          <c:tx>
            <c:v>HMS 1972 to 2009</c:v>
          </c:tx>
          <c:spPr>
            <a:ln w="19050" cap="rnd">
              <a:solidFill>
                <a:schemeClr val="accent1"/>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hr_HMS2916'!$P$3:$P$155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25419</c:v>
                </c:pt>
                <c:pt idx="25">
                  <c:v>26424</c:v>
                </c:pt>
                <c:pt idx="26">
                  <c:v>27532</c:v>
                </c:pt>
                <c:pt idx="27">
                  <c:v>28733</c:v>
                </c:pt>
                <c:pt idx="28">
                  <c:v>30025</c:v>
                </c:pt>
                <c:pt idx="29">
                  <c:v>31404</c:v>
                </c:pt>
                <c:pt idx="30">
                  <c:v>32867</c:v>
                </c:pt>
                <c:pt idx="31">
                  <c:v>34419</c:v>
                </c:pt>
                <c:pt idx="32">
                  <c:v>36061</c:v>
                </c:pt>
                <c:pt idx="33">
                  <c:v>37788</c:v>
                </c:pt>
                <c:pt idx="34">
                  <c:v>39593</c:v>
                </c:pt>
                <c:pt idx="35">
                  <c:v>41472</c:v>
                </c:pt>
                <c:pt idx="36">
                  <c:v>43431</c:v>
                </c:pt>
                <c:pt idx="37">
                  <c:v>45475</c:v>
                </c:pt>
                <c:pt idx="38">
                  <c:v>47593</c:v>
                </c:pt>
                <c:pt idx="39">
                  <c:v>49770</c:v>
                </c:pt>
                <c:pt idx="40">
                  <c:v>51997</c:v>
                </c:pt>
                <c:pt idx="41">
                  <c:v>54266</c:v>
                </c:pt>
                <c:pt idx="42">
                  <c:v>56587</c:v>
                </c:pt>
                <c:pt idx="43">
                  <c:v>58967</c:v>
                </c:pt>
                <c:pt idx="44">
                  <c:v>61415</c:v>
                </c:pt>
                <c:pt idx="45">
                  <c:v>63937</c:v>
                </c:pt>
                <c:pt idx="46">
                  <c:v>66517</c:v>
                </c:pt>
                <c:pt idx="47">
                  <c:v>69152</c:v>
                </c:pt>
                <c:pt idx="48">
                  <c:v>71864</c:v>
                </c:pt>
                <c:pt idx="49">
                  <c:v>74677</c:v>
                </c:pt>
                <c:pt idx="50">
                  <c:v>77616</c:v>
                </c:pt>
                <c:pt idx="51">
                  <c:v>80684</c:v>
                </c:pt>
                <c:pt idx="52">
                  <c:v>83865</c:v>
                </c:pt>
                <c:pt idx="53">
                  <c:v>87154</c:v>
                </c:pt>
                <c:pt idx="54">
                  <c:v>90545</c:v>
                </c:pt>
                <c:pt idx="55">
                  <c:v>94033</c:v>
                </c:pt>
                <c:pt idx="56">
                  <c:v>97635</c:v>
                </c:pt>
                <c:pt idx="57">
                  <c:v>101356</c:v>
                </c:pt>
                <c:pt idx="58">
                  <c:v>105169</c:v>
                </c:pt>
                <c:pt idx="59">
                  <c:v>109047</c:v>
                </c:pt>
                <c:pt idx="60">
                  <c:v>112964</c:v>
                </c:pt>
                <c:pt idx="61">
                  <c:v>116883</c:v>
                </c:pt>
                <c:pt idx="62">
                  <c:v>120817</c:v>
                </c:pt>
                <c:pt idx="63">
                  <c:v>124807</c:v>
                </c:pt>
                <c:pt idx="64">
                  <c:v>128896</c:v>
                </c:pt>
                <c:pt idx="65">
                  <c:v>133106</c:v>
                </c:pt>
                <c:pt idx="66">
                  <c:v>137368</c:v>
                </c:pt>
                <c:pt idx="67">
                  <c:v>141546</c:v>
                </c:pt>
                <c:pt idx="68">
                  <c:v>145579</c:v>
                </c:pt>
                <c:pt idx="69">
                  <c:v>149384</c:v>
                </c:pt>
                <c:pt idx="70">
                  <c:v>152924</c:v>
                </c:pt>
                <c:pt idx="71">
                  <c:v>156171</c:v>
                </c:pt>
                <c:pt idx="72">
                  <c:v>159122</c:v>
                </c:pt>
                <c:pt idx="73">
                  <c:v>161796</c:v>
                </c:pt>
                <c:pt idx="74">
                  <c:v>164206</c:v>
                </c:pt>
                <c:pt idx="75">
                  <c:v>166376</c:v>
                </c:pt>
                <c:pt idx="76">
                  <c:v>168316</c:v>
                </c:pt>
                <c:pt idx="77">
                  <c:v>170048</c:v>
                </c:pt>
                <c:pt idx="78">
                  <c:v>171633</c:v>
                </c:pt>
                <c:pt idx="79">
                  <c:v>173118</c:v>
                </c:pt>
                <c:pt idx="80">
                  <c:v>174499</c:v>
                </c:pt>
                <c:pt idx="81">
                  <c:v>175811</c:v>
                </c:pt>
                <c:pt idx="82">
                  <c:v>177047</c:v>
                </c:pt>
                <c:pt idx="83">
                  <c:v>178189</c:v>
                </c:pt>
                <c:pt idx="84">
                  <c:v>179241</c:v>
                </c:pt>
                <c:pt idx="85">
                  <c:v>180202</c:v>
                </c:pt>
                <c:pt idx="86">
                  <c:v>181089</c:v>
                </c:pt>
                <c:pt idx="87">
                  <c:v>181878</c:v>
                </c:pt>
                <c:pt idx="88">
                  <c:v>182538</c:v>
                </c:pt>
                <c:pt idx="89">
                  <c:v>183107</c:v>
                </c:pt>
                <c:pt idx="90">
                  <c:v>183630</c:v>
                </c:pt>
                <c:pt idx="91">
                  <c:v>184123</c:v>
                </c:pt>
                <c:pt idx="92">
                  <c:v>184598</c:v>
                </c:pt>
                <c:pt idx="93">
                  <c:v>185047</c:v>
                </c:pt>
                <c:pt idx="94">
                  <c:v>185471</c:v>
                </c:pt>
                <c:pt idx="95">
                  <c:v>185869</c:v>
                </c:pt>
                <c:pt idx="96">
                  <c:v>186232</c:v>
                </c:pt>
                <c:pt idx="97">
                  <c:v>186574</c:v>
                </c:pt>
                <c:pt idx="98">
                  <c:v>186902</c:v>
                </c:pt>
                <c:pt idx="99">
                  <c:v>187212</c:v>
                </c:pt>
                <c:pt idx="100">
                  <c:v>187504</c:v>
                </c:pt>
                <c:pt idx="101">
                  <c:v>187761</c:v>
                </c:pt>
                <c:pt idx="102">
                  <c:v>187993</c:v>
                </c:pt>
                <c:pt idx="103">
                  <c:v>188208</c:v>
                </c:pt>
                <c:pt idx="104">
                  <c:v>188401</c:v>
                </c:pt>
                <c:pt idx="105">
                  <c:v>188589</c:v>
                </c:pt>
                <c:pt idx="106">
                  <c:v>188775</c:v>
                </c:pt>
                <c:pt idx="107">
                  <c:v>188956</c:v>
                </c:pt>
                <c:pt idx="108">
                  <c:v>189135</c:v>
                </c:pt>
                <c:pt idx="109">
                  <c:v>189314</c:v>
                </c:pt>
                <c:pt idx="110">
                  <c:v>189492</c:v>
                </c:pt>
                <c:pt idx="111">
                  <c:v>189668</c:v>
                </c:pt>
                <c:pt idx="112">
                  <c:v>189843</c:v>
                </c:pt>
                <c:pt idx="113">
                  <c:v>190014</c:v>
                </c:pt>
                <c:pt idx="114">
                  <c:v>190181</c:v>
                </c:pt>
                <c:pt idx="115">
                  <c:v>190341</c:v>
                </c:pt>
                <c:pt idx="116">
                  <c:v>190493</c:v>
                </c:pt>
                <c:pt idx="117">
                  <c:v>190640</c:v>
                </c:pt>
                <c:pt idx="118">
                  <c:v>190778</c:v>
                </c:pt>
                <c:pt idx="119">
                  <c:v>190902</c:v>
                </c:pt>
                <c:pt idx="120">
                  <c:v>191020</c:v>
                </c:pt>
                <c:pt idx="121">
                  <c:v>191133</c:v>
                </c:pt>
                <c:pt idx="122">
                  <c:v>191238</c:v>
                </c:pt>
                <c:pt idx="123">
                  <c:v>191338</c:v>
                </c:pt>
                <c:pt idx="124">
                  <c:v>191432</c:v>
                </c:pt>
                <c:pt idx="125">
                  <c:v>191518</c:v>
                </c:pt>
                <c:pt idx="126">
                  <c:v>191592</c:v>
                </c:pt>
                <c:pt idx="127">
                  <c:v>191625</c:v>
                </c:pt>
                <c:pt idx="128">
                  <c:v>191629</c:v>
                </c:pt>
                <c:pt idx="129">
                  <c:v>191629</c:v>
                </c:pt>
                <c:pt idx="130">
                  <c:v>191629</c:v>
                </c:pt>
                <c:pt idx="131">
                  <c:v>191629</c:v>
                </c:pt>
                <c:pt idx="132">
                  <c:v>191629</c:v>
                </c:pt>
                <c:pt idx="133">
                  <c:v>191629</c:v>
                </c:pt>
                <c:pt idx="134">
                  <c:v>191629</c:v>
                </c:pt>
                <c:pt idx="135">
                  <c:v>191629</c:v>
                </c:pt>
                <c:pt idx="136">
                  <c:v>191629</c:v>
                </c:pt>
                <c:pt idx="137">
                  <c:v>191629</c:v>
                </c:pt>
                <c:pt idx="138">
                  <c:v>191629</c:v>
                </c:pt>
                <c:pt idx="139">
                  <c:v>191629</c:v>
                </c:pt>
                <c:pt idx="140">
                  <c:v>191629</c:v>
                </c:pt>
                <c:pt idx="141">
                  <c:v>191629</c:v>
                </c:pt>
                <c:pt idx="142">
                  <c:v>191629</c:v>
                </c:pt>
                <c:pt idx="143">
                  <c:v>191629</c:v>
                </c:pt>
                <c:pt idx="144">
                  <c:v>191629</c:v>
                </c:pt>
                <c:pt idx="145">
                  <c:v>191629</c:v>
                </c:pt>
                <c:pt idx="146">
                  <c:v>191629</c:v>
                </c:pt>
                <c:pt idx="147">
                  <c:v>191629</c:v>
                </c:pt>
                <c:pt idx="148">
                  <c:v>191629</c:v>
                </c:pt>
                <c:pt idx="149">
                  <c:v>191629</c:v>
                </c:pt>
                <c:pt idx="150">
                  <c:v>191629</c:v>
                </c:pt>
                <c:pt idx="151">
                  <c:v>191629</c:v>
                </c:pt>
                <c:pt idx="152">
                  <c:v>191629</c:v>
                </c:pt>
              </c:numCache>
            </c:numRef>
          </c:yVal>
          <c:smooth val="0"/>
          <c:extLst>
            <c:ext xmlns:c16="http://schemas.microsoft.com/office/drawing/2014/chart" uri="{C3380CC4-5D6E-409C-BE32-E72D297353CC}">
              <c16:uniqueId val="{00000008-B6A1-40D4-9D9E-F699541286E9}"/>
            </c:ext>
          </c:extLst>
        </c:ser>
        <c:ser>
          <c:idx val="9"/>
          <c:order val="9"/>
          <c:tx>
            <c:v>HMS 1972 to 2020</c:v>
          </c:tx>
          <c:spPr>
            <a:ln w="19050" cap="rnd">
              <a:solidFill>
                <a:schemeClr val="accent4">
                  <a:lumMod val="60000"/>
                </a:schemeClr>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hr_HMS2916'!$Q$3:$Q$155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25524</c:v>
                </c:pt>
                <c:pt idx="25">
                  <c:v>28905</c:v>
                </c:pt>
                <c:pt idx="26">
                  <c:v>32634</c:v>
                </c:pt>
                <c:pt idx="27">
                  <c:v>35826</c:v>
                </c:pt>
                <c:pt idx="28">
                  <c:v>37386</c:v>
                </c:pt>
                <c:pt idx="29">
                  <c:v>39051</c:v>
                </c:pt>
                <c:pt idx="30">
                  <c:v>40819</c:v>
                </c:pt>
                <c:pt idx="31">
                  <c:v>42693</c:v>
                </c:pt>
                <c:pt idx="32">
                  <c:v>44676</c:v>
                </c:pt>
                <c:pt idx="33">
                  <c:v>46761</c:v>
                </c:pt>
                <c:pt idx="34">
                  <c:v>48942</c:v>
                </c:pt>
                <c:pt idx="35">
                  <c:v>51210</c:v>
                </c:pt>
                <c:pt idx="36">
                  <c:v>53577</c:v>
                </c:pt>
                <c:pt idx="37">
                  <c:v>56046</c:v>
                </c:pt>
                <c:pt idx="38">
                  <c:v>58603</c:v>
                </c:pt>
                <c:pt idx="39">
                  <c:v>61233</c:v>
                </c:pt>
                <c:pt idx="40">
                  <c:v>63922</c:v>
                </c:pt>
                <c:pt idx="41">
                  <c:v>66663</c:v>
                </c:pt>
                <c:pt idx="42">
                  <c:v>69466</c:v>
                </c:pt>
                <c:pt idx="43">
                  <c:v>72340</c:v>
                </c:pt>
                <c:pt idx="44">
                  <c:v>75296</c:v>
                </c:pt>
                <c:pt idx="45">
                  <c:v>78342</c:v>
                </c:pt>
                <c:pt idx="46">
                  <c:v>81459</c:v>
                </c:pt>
                <c:pt idx="47">
                  <c:v>84640</c:v>
                </c:pt>
                <c:pt idx="48">
                  <c:v>87915</c:v>
                </c:pt>
                <c:pt idx="49">
                  <c:v>91313</c:v>
                </c:pt>
                <c:pt idx="50">
                  <c:v>94863</c:v>
                </c:pt>
                <c:pt idx="51">
                  <c:v>98568</c:v>
                </c:pt>
                <c:pt idx="52">
                  <c:v>102409</c:v>
                </c:pt>
                <c:pt idx="53">
                  <c:v>106381</c:v>
                </c:pt>
                <c:pt idx="54">
                  <c:v>110476</c:v>
                </c:pt>
                <c:pt idx="55">
                  <c:v>114689</c:v>
                </c:pt>
                <c:pt idx="56">
                  <c:v>119040</c:v>
                </c:pt>
                <c:pt idx="57">
                  <c:v>123534</c:v>
                </c:pt>
                <c:pt idx="58">
                  <c:v>128138</c:v>
                </c:pt>
                <c:pt idx="59">
                  <c:v>132821</c:v>
                </c:pt>
                <c:pt idx="60">
                  <c:v>137550</c:v>
                </c:pt>
                <c:pt idx="61">
                  <c:v>142282</c:v>
                </c:pt>
                <c:pt idx="62">
                  <c:v>147031</c:v>
                </c:pt>
                <c:pt idx="63">
                  <c:v>151854</c:v>
                </c:pt>
                <c:pt idx="64">
                  <c:v>156803</c:v>
                </c:pt>
                <c:pt idx="65">
                  <c:v>161913</c:v>
                </c:pt>
                <c:pt idx="66">
                  <c:v>167118</c:v>
                </c:pt>
                <c:pt idx="67">
                  <c:v>172281</c:v>
                </c:pt>
                <c:pt idx="68">
                  <c:v>177321</c:v>
                </c:pt>
                <c:pt idx="69">
                  <c:v>182141</c:v>
                </c:pt>
                <c:pt idx="70">
                  <c:v>186700</c:v>
                </c:pt>
                <c:pt idx="71">
                  <c:v>190959</c:v>
                </c:pt>
                <c:pt idx="72">
                  <c:v>194889</c:v>
                </c:pt>
                <c:pt idx="73">
                  <c:v>198489</c:v>
                </c:pt>
                <c:pt idx="74">
                  <c:v>201794</c:v>
                </c:pt>
                <c:pt idx="75">
                  <c:v>204832</c:v>
                </c:pt>
                <c:pt idx="76">
                  <c:v>207595</c:v>
                </c:pt>
                <c:pt idx="77">
                  <c:v>210104</c:v>
                </c:pt>
                <c:pt idx="78">
                  <c:v>212422</c:v>
                </c:pt>
                <c:pt idx="79">
                  <c:v>214608</c:v>
                </c:pt>
                <c:pt idx="80">
                  <c:v>216665</c:v>
                </c:pt>
                <c:pt idx="81">
                  <c:v>218625</c:v>
                </c:pt>
                <c:pt idx="82">
                  <c:v>220458</c:v>
                </c:pt>
                <c:pt idx="83">
                  <c:v>222184</c:v>
                </c:pt>
                <c:pt idx="84">
                  <c:v>223803</c:v>
                </c:pt>
                <c:pt idx="85">
                  <c:v>225316</c:v>
                </c:pt>
                <c:pt idx="86">
                  <c:v>226736</c:v>
                </c:pt>
                <c:pt idx="87">
                  <c:v>228044</c:v>
                </c:pt>
                <c:pt idx="88">
                  <c:v>229209</c:v>
                </c:pt>
                <c:pt idx="89">
                  <c:v>230274</c:v>
                </c:pt>
                <c:pt idx="90">
                  <c:v>231278</c:v>
                </c:pt>
                <c:pt idx="91">
                  <c:v>232233</c:v>
                </c:pt>
                <c:pt idx="92">
                  <c:v>233159</c:v>
                </c:pt>
                <c:pt idx="93">
                  <c:v>234051</c:v>
                </c:pt>
                <c:pt idx="94">
                  <c:v>234909</c:v>
                </c:pt>
                <c:pt idx="95">
                  <c:v>235733</c:v>
                </c:pt>
                <c:pt idx="96">
                  <c:v>236512</c:v>
                </c:pt>
                <c:pt idx="97">
                  <c:v>237264</c:v>
                </c:pt>
                <c:pt idx="98">
                  <c:v>237986</c:v>
                </c:pt>
                <c:pt idx="99">
                  <c:v>238676</c:v>
                </c:pt>
                <c:pt idx="100">
                  <c:v>239329</c:v>
                </c:pt>
                <c:pt idx="101">
                  <c:v>239931</c:v>
                </c:pt>
                <c:pt idx="102">
                  <c:v>240499</c:v>
                </c:pt>
                <c:pt idx="103">
                  <c:v>241029</c:v>
                </c:pt>
                <c:pt idx="104">
                  <c:v>241520</c:v>
                </c:pt>
                <c:pt idx="105">
                  <c:v>242004</c:v>
                </c:pt>
                <c:pt idx="106">
                  <c:v>242481</c:v>
                </c:pt>
                <c:pt idx="107">
                  <c:v>242943</c:v>
                </c:pt>
                <c:pt idx="108">
                  <c:v>243363</c:v>
                </c:pt>
                <c:pt idx="109">
                  <c:v>243752</c:v>
                </c:pt>
                <c:pt idx="110">
                  <c:v>244131</c:v>
                </c:pt>
                <c:pt idx="111">
                  <c:v>244501</c:v>
                </c:pt>
                <c:pt idx="112">
                  <c:v>244857</c:v>
                </c:pt>
                <c:pt idx="113">
                  <c:v>245198</c:v>
                </c:pt>
                <c:pt idx="114">
                  <c:v>245528</c:v>
                </c:pt>
                <c:pt idx="115">
                  <c:v>245851</c:v>
                </c:pt>
                <c:pt idx="116">
                  <c:v>246163</c:v>
                </c:pt>
                <c:pt idx="117">
                  <c:v>246467</c:v>
                </c:pt>
                <c:pt idx="118">
                  <c:v>246761</c:v>
                </c:pt>
                <c:pt idx="119">
                  <c:v>247038</c:v>
                </c:pt>
                <c:pt idx="120">
                  <c:v>247304</c:v>
                </c:pt>
                <c:pt idx="121">
                  <c:v>247534</c:v>
                </c:pt>
                <c:pt idx="122">
                  <c:v>247738</c:v>
                </c:pt>
                <c:pt idx="123">
                  <c:v>247920</c:v>
                </c:pt>
                <c:pt idx="124">
                  <c:v>248074</c:v>
                </c:pt>
                <c:pt idx="125">
                  <c:v>248191</c:v>
                </c:pt>
                <c:pt idx="126">
                  <c:v>248271</c:v>
                </c:pt>
                <c:pt idx="127">
                  <c:v>248305</c:v>
                </c:pt>
                <c:pt idx="128">
                  <c:v>248309</c:v>
                </c:pt>
                <c:pt idx="129">
                  <c:v>248309</c:v>
                </c:pt>
                <c:pt idx="130">
                  <c:v>248309</c:v>
                </c:pt>
                <c:pt idx="131">
                  <c:v>248309</c:v>
                </c:pt>
                <c:pt idx="132">
                  <c:v>248309</c:v>
                </c:pt>
                <c:pt idx="133">
                  <c:v>248309</c:v>
                </c:pt>
                <c:pt idx="134">
                  <c:v>248309</c:v>
                </c:pt>
                <c:pt idx="135">
                  <c:v>248309</c:v>
                </c:pt>
                <c:pt idx="136">
                  <c:v>248309</c:v>
                </c:pt>
                <c:pt idx="137">
                  <c:v>248309</c:v>
                </c:pt>
                <c:pt idx="138">
                  <c:v>248309</c:v>
                </c:pt>
                <c:pt idx="139">
                  <c:v>248309</c:v>
                </c:pt>
                <c:pt idx="140">
                  <c:v>248309</c:v>
                </c:pt>
                <c:pt idx="141">
                  <c:v>248309</c:v>
                </c:pt>
                <c:pt idx="142">
                  <c:v>248309</c:v>
                </c:pt>
                <c:pt idx="143">
                  <c:v>248309</c:v>
                </c:pt>
                <c:pt idx="144">
                  <c:v>248309</c:v>
                </c:pt>
                <c:pt idx="145">
                  <c:v>248309</c:v>
                </c:pt>
                <c:pt idx="146">
                  <c:v>248309</c:v>
                </c:pt>
                <c:pt idx="147">
                  <c:v>248309</c:v>
                </c:pt>
                <c:pt idx="148">
                  <c:v>248309</c:v>
                </c:pt>
                <c:pt idx="149">
                  <c:v>248309</c:v>
                </c:pt>
                <c:pt idx="150">
                  <c:v>248309</c:v>
                </c:pt>
                <c:pt idx="151">
                  <c:v>248309</c:v>
                </c:pt>
                <c:pt idx="152">
                  <c:v>248309</c:v>
                </c:pt>
              </c:numCache>
            </c:numRef>
          </c:yVal>
          <c:smooth val="0"/>
          <c:extLst>
            <c:ext xmlns:c16="http://schemas.microsoft.com/office/drawing/2014/chart" uri="{C3380CC4-5D6E-409C-BE32-E72D297353CC}">
              <c16:uniqueId val="{00000009-B6A1-40D4-9D9E-F699541286E9}"/>
            </c:ext>
          </c:extLst>
        </c:ser>
        <c:ser>
          <c:idx val="8"/>
          <c:order val="10"/>
          <c:tx>
            <c:v>MPP Elevation</c:v>
          </c:tx>
          <c:spPr>
            <a:ln w="25400" cap="rnd">
              <a:solidFill>
                <a:schemeClr val="tx1"/>
              </a:solidFill>
              <a:prstDash val="dash"/>
              <a:round/>
            </a:ln>
            <a:effectLst/>
          </c:spPr>
          <c:marker>
            <c:symbol val="none"/>
          </c:marker>
          <c:xVal>
            <c:numRef>
              <c:f>'Elong Chen Calib 12 hr_HMS2916'!$Y$20:$Y$21</c:f>
              <c:numCache>
                <c:formatCode>General</c:formatCode>
                <c:ptCount val="2"/>
                <c:pt idx="0">
                  <c:v>1075</c:v>
                </c:pt>
                <c:pt idx="1">
                  <c:v>1075</c:v>
                </c:pt>
              </c:numCache>
            </c:numRef>
          </c:xVal>
          <c:yVal>
            <c:numRef>
              <c:f>'Elong Chen Calib 12 hr_HMS2916'!$Z$20:$Z$21</c:f>
              <c:numCache>
                <c:formatCode>General</c:formatCode>
                <c:ptCount val="2"/>
                <c:pt idx="0">
                  <c:v>0</c:v>
                </c:pt>
                <c:pt idx="1">
                  <c:v>300000</c:v>
                </c:pt>
              </c:numCache>
            </c:numRef>
          </c:yVal>
          <c:smooth val="0"/>
          <c:extLst>
            <c:ext xmlns:c16="http://schemas.microsoft.com/office/drawing/2014/chart" uri="{C3380CC4-5D6E-409C-BE32-E72D297353CC}">
              <c16:uniqueId val="{0000000A-B6A1-40D4-9D9E-F699541286E9}"/>
            </c:ext>
          </c:extLst>
        </c:ser>
        <c:dLbls>
          <c:showLegendKey val="0"/>
          <c:showVal val="0"/>
          <c:showCatName val="0"/>
          <c:showSerName val="0"/>
          <c:showPercent val="0"/>
          <c:showBubbleSize val="0"/>
        </c:dLbls>
        <c:axId val="375202144"/>
        <c:axId val="375199232"/>
      </c:scatterChart>
      <c:valAx>
        <c:axId val="375202144"/>
        <c:scaling>
          <c:orientation val="minMax"/>
          <c:max val="1170"/>
          <c:min val="101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Elevation (ft, NVGD29)</a:t>
                </a:r>
              </a:p>
            </c:rich>
          </c:tx>
          <c:layout>
            <c:manualLayout>
              <c:xMode val="edge"/>
              <c:yMode val="edge"/>
              <c:x val="0.43780244396904155"/>
              <c:y val="0.9304677834863986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199232"/>
        <c:crosses val="autoZero"/>
        <c:crossBetween val="midCat"/>
      </c:valAx>
      <c:valAx>
        <c:axId val="375199232"/>
        <c:scaling>
          <c:orientation val="minMax"/>
          <c:max val="250000"/>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Cumulative</a:t>
                </a:r>
                <a:r>
                  <a:rPr lang="en-US" baseline="0"/>
                  <a:t> </a:t>
                </a:r>
                <a:r>
                  <a:rPr lang="en-US"/>
                  <a:t>Volume Change (ac-ft)</a:t>
                </a:r>
              </a:p>
            </c:rich>
          </c:tx>
          <c:layout>
            <c:manualLayout>
              <c:xMode val="edge"/>
              <c:yMode val="edge"/>
              <c:x val="0"/>
              <c:y val="0.18128335909308546"/>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202144"/>
        <c:crosses val="autoZero"/>
        <c:crossBetween val="midCat"/>
        <c:majorUnit val="50000"/>
      </c:valAx>
      <c:spPr>
        <a:noFill/>
        <a:ln>
          <a:noFill/>
        </a:ln>
        <a:effectLst/>
      </c:spPr>
    </c:plotArea>
    <c:legend>
      <c:legendPos val="r"/>
      <c:layout>
        <c:manualLayout>
          <c:xMode val="edge"/>
          <c:yMode val="edge"/>
          <c:x val="0.12451798396069982"/>
          <c:y val="4.2699639149385474E-2"/>
          <c:w val="0.30578505836867875"/>
          <c:h val="0.36068780304370757"/>
        </c:manualLayout>
      </c:layout>
      <c:overlay val="0"/>
      <c:spPr>
        <a:solidFill>
          <a:schemeClr val="bg1"/>
        </a:solidFill>
        <a:ln>
          <a:solidFill>
            <a:schemeClr val="bg1">
              <a:lumMod val="85000"/>
            </a:schemeClr>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12700" cap="flat" cmpd="sng" algn="ctr">
      <a:solidFill>
        <a:srgbClr val="A3A3A3"/>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B1DF55-B0DD-4C34-EEFD-09879776F76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10B3B9D-63C9-AABF-4FAE-C88EF54EDE8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D3BEB0-6015-42A6-8506-662B0F9D7EBA}" type="datetimeFigureOut">
              <a:rPr lang="en-US" smtClean="0"/>
              <a:t>6/25/2025</a:t>
            </a:fld>
            <a:endParaRPr lang="en-US"/>
          </a:p>
        </p:txBody>
      </p:sp>
      <p:sp>
        <p:nvSpPr>
          <p:cNvPr id="4" name="Footer Placeholder 3">
            <a:extLst>
              <a:ext uri="{FF2B5EF4-FFF2-40B4-BE49-F238E27FC236}">
                <a16:creationId xmlns:a16="http://schemas.microsoft.com/office/drawing/2014/main" id="{3D8747FB-F970-4ADC-C69D-3FBD33A0CAD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403F76F-A634-6795-85ED-CECA2FE6390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ADDE10-978A-4C9A-94A4-7A3090F38DFF}" type="slidenum">
              <a:rPr lang="en-US" smtClean="0"/>
              <a:t>‹#›</a:t>
            </a:fld>
            <a:endParaRPr lang="en-US"/>
          </a:p>
        </p:txBody>
      </p:sp>
    </p:spTree>
    <p:extLst>
      <p:ext uri="{BB962C8B-B14F-4D97-AF65-F5344CB8AC3E}">
        <p14:creationId xmlns:p14="http://schemas.microsoft.com/office/powerpoint/2010/main" val="2452695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BD53E-427A-4074-80BA-2DC53840298D}" type="datetimeFigureOut">
              <a:rPr lang="en-US" smtClean="0"/>
              <a:t>6/25/2025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99D0-06EA-45D2-AC2D-72F4C0815C2E}" type="slidenum">
              <a:rPr lang="en-US" smtClean="0"/>
              <a:t>‹#›</a:t>
            </a:fld>
            <a:endParaRPr lang="en-US"/>
          </a:p>
        </p:txBody>
      </p:sp>
    </p:spTree>
    <p:extLst>
      <p:ext uri="{BB962C8B-B14F-4D97-AF65-F5344CB8AC3E}">
        <p14:creationId xmlns:p14="http://schemas.microsoft.com/office/powerpoint/2010/main" val="1178617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lecture we’ll cover an overview of the reservoir elements, including the storage methods available to modelers and initial conditions options before reviewing the four different reservoir routing methods available in HMS. Finally, we’ll discuss the sediment routing capabilities in HMS.</a:t>
            </a:r>
          </a:p>
        </p:txBody>
      </p:sp>
      <p:sp>
        <p:nvSpPr>
          <p:cNvPr id="4" name="Slide Number Placeholder 3"/>
          <p:cNvSpPr>
            <a:spLocks noGrp="1"/>
          </p:cNvSpPr>
          <p:nvPr>
            <p:ph type="sldNum" sz="quarter" idx="5"/>
          </p:nvPr>
        </p:nvSpPr>
        <p:spPr/>
        <p:txBody>
          <a:bodyPr/>
          <a:lstStyle/>
          <a:p>
            <a:fld id="{E95099D0-06EA-45D2-AC2D-72F4C0815C2E}" type="slidenum">
              <a:rPr lang="en-US" smtClean="0"/>
              <a:t>2</a:t>
            </a:fld>
            <a:endParaRPr lang="en-US"/>
          </a:p>
        </p:txBody>
      </p:sp>
    </p:spTree>
    <p:extLst>
      <p:ext uri="{BB962C8B-B14F-4D97-AF65-F5344CB8AC3E}">
        <p14:creationId xmlns:p14="http://schemas.microsoft.com/office/powerpoint/2010/main" val="346009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was mentioned Specified Release is useful during the calibration stage.</a:t>
            </a:r>
          </a:p>
          <a:p>
            <a:endParaRPr lang="en-US" dirty="0"/>
          </a:p>
          <a:p>
            <a:r>
              <a:rPr lang="en-US" dirty="0"/>
              <a:t>It can also be useful if releases are handled by an external software, such as ResSim</a:t>
            </a:r>
          </a:p>
          <a:p>
            <a:endParaRPr lang="en-US" dirty="0"/>
          </a:p>
          <a:p>
            <a:r>
              <a:rPr lang="en-US" dirty="0"/>
              <a:t>Finally, if the model will be used for a use-case in which observed inflows are unavailable or impossible to apply, a different routing method must be implemented eventually.</a:t>
            </a:r>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1254413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we’ll discuss Outflow Curves routing method.</a:t>
            </a:r>
          </a:p>
        </p:txBody>
      </p:sp>
      <p:sp>
        <p:nvSpPr>
          <p:cNvPr id="4" name="Slide Number Placeholder 3"/>
          <p:cNvSpPr>
            <a:spLocks noGrp="1"/>
          </p:cNvSpPr>
          <p:nvPr>
            <p:ph type="sldNum" sz="quarter" idx="5"/>
          </p:nvPr>
        </p:nvSpPr>
        <p:spPr/>
        <p:txBody>
          <a:bodyPr/>
          <a:lstStyle/>
          <a:p>
            <a:fld id="{E95099D0-06EA-45D2-AC2D-72F4C0815C2E}" type="slidenum">
              <a:rPr lang="en-US" smtClean="0"/>
              <a:t>15</a:t>
            </a:fld>
            <a:endParaRPr lang="en-US"/>
          </a:p>
        </p:txBody>
      </p:sp>
    </p:spTree>
    <p:extLst>
      <p:ext uri="{BB962C8B-B14F-4D97-AF65-F5344CB8AC3E}">
        <p14:creationId xmlns:p14="http://schemas.microsoft.com/office/powerpoint/2010/main" val="3296489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method, a single storage-discharge curve is used to compute outflows for the reservoir. This is most ideal for reservoirs or detention basins that have simple outflow relationships with no or few gates or complex operations.</a:t>
            </a:r>
          </a:p>
          <a:p>
            <a:r>
              <a:rPr lang="en-US" dirty="0"/>
              <a:t>That said, you can develop an approximated outflow-storage curve with sufficient observed data even if the reservoir has gated outlets/spillways or operations- see T&amp;G on confluence page.</a:t>
            </a:r>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30498096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Storage Method chosen, you’ll choose the storage discharge and elevation storage paired data tables.</a:t>
            </a:r>
          </a:p>
          <a:p>
            <a:r>
              <a:rPr lang="en-US" dirty="0"/>
              <a:t>The “Primary” setting just determines the interpolation scheme.  The Outflow Curve method builds a big table for all the geometry variables involved, and the one set as “primary” determines the initial configuration of the table (what rows the other tables are interpolated to.)</a:t>
            </a:r>
          </a:p>
        </p:txBody>
      </p:sp>
      <p:sp>
        <p:nvSpPr>
          <p:cNvPr id="4" name="Slide Number Placeholder 3"/>
          <p:cNvSpPr>
            <a:spLocks noGrp="1"/>
          </p:cNvSpPr>
          <p:nvPr>
            <p:ph type="sldNum" sz="quarter" idx="5"/>
          </p:nvPr>
        </p:nvSpPr>
        <p:spPr/>
        <p:txBody>
          <a:bodyPr/>
          <a:lstStyle/>
          <a:p>
            <a:fld id="{78AF3204-0D06-4E77-ABDE-F4433C802620}" type="slidenum">
              <a:rPr lang="en-US" smtClean="0"/>
              <a:t>17</a:t>
            </a:fld>
            <a:endParaRPr lang="en-US"/>
          </a:p>
        </p:txBody>
      </p:sp>
    </p:spTree>
    <p:extLst>
      <p:ext uri="{BB962C8B-B14F-4D97-AF65-F5344CB8AC3E}">
        <p14:creationId xmlns:p14="http://schemas.microsoft.com/office/powerpoint/2010/main" val="3945640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calibrating to observed outflows the process will likely be iterative if gates or complex operations are used. You can see on this plot, a given storage in the reservoir is associated with various outflows, so there is some estimation and engineering judgement that comes into play when assigning a single outflow for a given storage/elevation. You can also see at the higher storage conditions the relationship of storage to discharge is more accurately represented by a single curve, this may be where gates are fully opened or discharge is dominated by an uncontrolled spillway.</a:t>
            </a:r>
          </a:p>
          <a:p>
            <a:endParaRPr lang="en-US" dirty="0"/>
          </a:p>
          <a:p>
            <a:r>
              <a:rPr lang="en-US" dirty="0"/>
              <a:t>There is a Tutorial and Guide on the confluence that steps through the process of  using observed outflow from a regulated outlet and averaging outflow for 5 ft bands of elevation to create a single outflow curve for the outlet. From there, the outflows from each source: the regulated outlet, uncontrolled spillway, and dam top can be combined to create a single outflow curve for flow routing.</a:t>
            </a:r>
          </a:p>
        </p:txBody>
      </p:sp>
      <p:sp>
        <p:nvSpPr>
          <p:cNvPr id="4" name="Slide Number Placeholder 3"/>
          <p:cNvSpPr>
            <a:spLocks noGrp="1"/>
          </p:cNvSpPr>
          <p:nvPr>
            <p:ph type="sldNum" sz="quarter" idx="5"/>
          </p:nvPr>
        </p:nvSpPr>
        <p:spPr/>
        <p:txBody>
          <a:bodyPr/>
          <a:lstStyle/>
          <a:p>
            <a:fld id="{E95099D0-06EA-45D2-AC2D-72F4C0815C2E}" type="slidenum">
              <a:rPr lang="en-US" smtClean="0"/>
              <a:t>18</a:t>
            </a:fld>
            <a:endParaRPr lang="en-US"/>
          </a:p>
        </p:txBody>
      </p:sp>
    </p:spTree>
    <p:extLst>
      <p:ext uri="{BB962C8B-B14F-4D97-AF65-F5344CB8AC3E}">
        <p14:creationId xmlns:p14="http://schemas.microsoft.com/office/powerpoint/2010/main" val="3720594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the outflow curve is best applied when the operations are fairly simple with ungated outlets/spillways or if observed data can be fit with a single curve. Additionally, if the principal goal of the analysis is long term reservoir reduction analysis and there’s less concern about matching outflows exactly and more emphasis is on capturing long-term volume patterns.</a:t>
            </a:r>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2577909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outflow structures method uses hydraulic structures and user-defined geometry or rating curves to route flow from the reservoir. This method also allows the user to simulate dam breaks, seepage, additional releases with a flow gage, seepage and evaporation losses.</a:t>
            </a:r>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607186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types of outlets are available: orifice or culvert</a:t>
            </a:r>
          </a:p>
          <a:p>
            <a:r>
              <a:rPr lang="en-US" dirty="0"/>
              <a:t>An orifice outlet assumes sufficient submergence which in this case is at least 0.2 times the diameter of the outlet. Up to ten identical barrels can be defined with a single orifice outlet.</a:t>
            </a:r>
          </a:p>
          <a:p>
            <a:endParaRPr lang="en-US" dirty="0"/>
          </a:p>
          <a:p>
            <a:r>
              <a:rPr lang="en-US" dirty="0"/>
              <a:t>A culvert outlet can flow partially full. The solution method is based on whether inlet or outlet control should be used. Inlet control would indicate a high reservoir pool elevation and outlet control would indicate a high tailwater condition, generally it’s best to use automatic and allow the program to make that determination. The shape of the culvert is the next selection and will populate which of the Federal Highway cross-section charts will be populated in the Chart and Scale selection boxes. Based on these selections certain parameters will be necessary such as diameter, rise and span. Inlet and outlet elevations, entrance and exit coefficients, and the Manning’s roughness are required.</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5056703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Spillways can be represented by a rating curve, Broad-crested spillway using the weir equation, or an ogee spillway. The ogee spillway will adjust the energy loss in accordance with the abutment type. The approach channel dimensions will also be specified along with any losses associated. Crest and apron geometry are also defined. The apron elevation and apron width are measured at the bottom of the ogee structure. The design head is input so that the discharge coefficient can be automatically calculated with the head on the spillway departs from the design head.</a:t>
            </a:r>
          </a:p>
        </p:txBody>
      </p:sp>
      <p:sp>
        <p:nvSpPr>
          <p:cNvPr id="4" name="Slide Number Placeholder 3"/>
          <p:cNvSpPr>
            <a:spLocks noGrp="1"/>
          </p:cNvSpPr>
          <p:nvPr>
            <p:ph type="sldNum" sz="quarter" idx="5"/>
          </p:nvPr>
        </p:nvSpPr>
        <p:spPr/>
        <p:txBody>
          <a:bodyPr/>
          <a:lstStyle/>
          <a:p>
            <a:fld id="{E95099D0-06EA-45D2-AC2D-72F4C0815C2E}" type="slidenum">
              <a:rPr lang="en-US" smtClean="0"/>
              <a:t>23</a:t>
            </a:fld>
            <a:endParaRPr lang="en-US"/>
          </a:p>
        </p:txBody>
      </p:sp>
    </p:spTree>
    <p:extLst>
      <p:ext uri="{BB962C8B-B14F-4D97-AF65-F5344CB8AC3E}">
        <p14:creationId xmlns:p14="http://schemas.microsoft.com/office/powerpoint/2010/main" val="2737844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B6C2CF"/>
                </a:solidFill>
                <a:effectLst/>
                <a:latin typeface="+mn-lt"/>
              </a:rPr>
              <a:t>Sluice gate moves up and down and a radial or </a:t>
            </a:r>
            <a:r>
              <a:rPr lang="en-US" b="0" i="0" dirty="0" err="1">
                <a:solidFill>
                  <a:srgbClr val="B6C2CF"/>
                </a:solidFill>
                <a:effectLst/>
                <a:latin typeface="+mn-lt"/>
              </a:rPr>
              <a:t>tainter</a:t>
            </a:r>
            <a:r>
              <a:rPr lang="en-US" b="0" i="0" dirty="0">
                <a:solidFill>
                  <a:srgbClr val="B6C2CF"/>
                </a:solidFill>
                <a:effectLst/>
                <a:latin typeface="+mn-lt"/>
              </a:rPr>
              <a:t> gate rotates</a:t>
            </a:r>
          </a:p>
          <a:p>
            <a:pPr algn="l"/>
            <a:r>
              <a:rPr lang="en-US" b="0" i="0" dirty="0">
                <a:solidFill>
                  <a:srgbClr val="B6C2CF"/>
                </a:solidFill>
                <a:effectLst/>
                <a:latin typeface="+mn-lt"/>
              </a:rPr>
              <a:t>Three gate methods are available: </a:t>
            </a:r>
            <a:r>
              <a:rPr lang="en-US" b="1" i="0" dirty="0">
                <a:solidFill>
                  <a:srgbClr val="B6C2CF"/>
                </a:solidFill>
                <a:effectLst/>
                <a:latin typeface="+mn-lt"/>
              </a:rPr>
              <a:t>Fixed Opening</a:t>
            </a:r>
            <a:r>
              <a:rPr lang="en-US" b="0" i="0" dirty="0">
                <a:solidFill>
                  <a:srgbClr val="B6C2CF"/>
                </a:solidFill>
                <a:effectLst/>
                <a:latin typeface="+mn-lt"/>
              </a:rPr>
              <a:t>, </a:t>
            </a:r>
            <a:r>
              <a:rPr lang="en-US" b="1" i="0" dirty="0">
                <a:solidFill>
                  <a:srgbClr val="B6C2CF"/>
                </a:solidFill>
                <a:effectLst/>
                <a:latin typeface="+mn-lt"/>
              </a:rPr>
              <a:t>Percent Annual Pattern</a:t>
            </a:r>
            <a:r>
              <a:rPr lang="en-US" b="0" i="0" dirty="0">
                <a:solidFill>
                  <a:srgbClr val="B6C2CF"/>
                </a:solidFill>
                <a:effectLst/>
                <a:latin typeface="+mn-lt"/>
              </a:rPr>
              <a:t>, and </a:t>
            </a:r>
            <a:r>
              <a:rPr lang="en-US" b="1" i="0" dirty="0">
                <a:solidFill>
                  <a:srgbClr val="B6C2CF"/>
                </a:solidFill>
                <a:effectLst/>
                <a:latin typeface="+mn-lt"/>
              </a:rPr>
              <a:t>Percent</a:t>
            </a:r>
            <a:r>
              <a:rPr lang="en-US" b="0" i="0" dirty="0">
                <a:solidFill>
                  <a:srgbClr val="B6C2CF"/>
                </a:solidFill>
                <a:effectLst/>
                <a:latin typeface="+mn-lt"/>
              </a:rPr>
              <a:t> </a:t>
            </a:r>
            <a:r>
              <a:rPr lang="en-US" b="1" i="0" dirty="0">
                <a:solidFill>
                  <a:srgbClr val="B6C2CF"/>
                </a:solidFill>
                <a:effectLst/>
                <a:latin typeface="+mn-lt"/>
              </a:rPr>
              <a:t>Time Series</a:t>
            </a:r>
            <a:r>
              <a:rPr lang="en-US" b="0" i="0" dirty="0">
                <a:solidFill>
                  <a:srgbClr val="B6C2CF"/>
                </a:solidFill>
                <a:effectLst/>
                <a:latin typeface="+mn-lt"/>
              </a:rPr>
              <a:t>.</a:t>
            </a:r>
          </a:p>
          <a:p>
            <a:pPr algn="l"/>
            <a:endParaRPr lang="en-US" b="0" i="0" dirty="0">
              <a:solidFill>
                <a:srgbClr val="B6C2CF"/>
              </a:solidFill>
              <a:effectLst/>
              <a:latin typeface="+mn-lt"/>
            </a:endParaRPr>
          </a:p>
          <a:p>
            <a:pPr algn="l"/>
            <a:r>
              <a:rPr lang="en-US" b="0" i="0" dirty="0">
                <a:solidFill>
                  <a:srgbClr val="B6C2CF"/>
                </a:solidFill>
                <a:effectLst/>
                <a:latin typeface="+mn-lt"/>
              </a:rPr>
              <a:t>The</a:t>
            </a:r>
            <a:r>
              <a:rPr lang="en-US" b="1" i="0" dirty="0">
                <a:solidFill>
                  <a:srgbClr val="B6C2CF"/>
                </a:solidFill>
                <a:effectLst/>
                <a:latin typeface="+mn-lt"/>
              </a:rPr>
              <a:t> Fixed Opening </a:t>
            </a:r>
            <a:r>
              <a:rPr lang="en-US" b="0" i="0" dirty="0">
                <a:solidFill>
                  <a:srgbClr val="B6C2CF"/>
                </a:solidFill>
                <a:effectLst/>
                <a:latin typeface="+mn-lt"/>
              </a:rPr>
              <a:t>control method only accommodates a single setting for the gate. The distance between the spillway and the bottom of the gate is specified as the </a:t>
            </a:r>
            <a:r>
              <a:rPr lang="en-US" b="1" i="0" dirty="0">
                <a:solidFill>
                  <a:srgbClr val="B6C2CF"/>
                </a:solidFill>
                <a:effectLst/>
                <a:latin typeface="+mn-lt"/>
              </a:rPr>
              <a:t>Opening</a:t>
            </a:r>
            <a:r>
              <a:rPr lang="en-US" b="0" i="0" dirty="0">
                <a:solidFill>
                  <a:srgbClr val="B6C2CF"/>
                </a:solidFill>
                <a:effectLst/>
                <a:latin typeface="+mn-lt"/>
              </a:rPr>
              <a:t>. The same setting is used for the entire simulation time window.</a:t>
            </a:r>
          </a:p>
          <a:p>
            <a:pPr algn="l"/>
            <a:r>
              <a:rPr lang="en-US" b="1" i="0" dirty="0">
                <a:solidFill>
                  <a:srgbClr val="B6C2CF"/>
                </a:solidFill>
                <a:effectLst/>
                <a:latin typeface="+mn-lt"/>
              </a:rPr>
              <a:t>Percent Annual Pattern</a:t>
            </a:r>
            <a:r>
              <a:rPr lang="en-US" b="0" i="0" dirty="0">
                <a:solidFill>
                  <a:srgbClr val="B6C2CF"/>
                </a:solidFill>
                <a:effectLst/>
                <a:latin typeface="+mn-lt"/>
              </a:rPr>
              <a:t> is defined by a Percent Pattern Paired Data curve.  This defines a pattern of gate openings expressed as a percent of the maximum.  The gate settings are defined by the day of the year and repeated for every year in the simulation period.</a:t>
            </a:r>
          </a:p>
          <a:p>
            <a:pPr algn="l"/>
            <a:r>
              <a:rPr lang="en-US" b="1" i="0" dirty="0">
                <a:solidFill>
                  <a:srgbClr val="B6C2CF"/>
                </a:solidFill>
                <a:effectLst/>
                <a:latin typeface="+mn-lt"/>
              </a:rPr>
              <a:t>Percent Time Series</a:t>
            </a:r>
            <a:r>
              <a:rPr lang="en-US" b="0" i="0" dirty="0">
                <a:solidFill>
                  <a:srgbClr val="B6C2CF"/>
                </a:solidFill>
                <a:effectLst/>
                <a:latin typeface="+mn-lt"/>
              </a:rPr>
              <a:t> is defined by a Percent Gage Time Series.  This defines a series of specified percent gate openings on a time-series basis instead of based on an annual pattern.</a:t>
            </a:r>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394812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Routing in HMS seeks to predict a change through time of storage, inflow and outflow of a reservoir. These calculations rely on elevation-area or storage curves to relate water surface elevation of the pool to surface area and volume of the reservoir.</a:t>
            </a:r>
          </a:p>
        </p:txBody>
      </p:sp>
      <p:sp>
        <p:nvSpPr>
          <p:cNvPr id="4" name="Slide Number Placeholder 3"/>
          <p:cNvSpPr>
            <a:spLocks noGrp="1"/>
          </p:cNvSpPr>
          <p:nvPr>
            <p:ph type="sldNum" sz="quarter" idx="5"/>
          </p:nvPr>
        </p:nvSpPr>
        <p:spPr/>
        <p:txBody>
          <a:bodyPr/>
          <a:lstStyle/>
          <a:p>
            <a:fld id="{E95099D0-06EA-45D2-AC2D-72F4C0815C2E}" type="slidenum">
              <a:rPr lang="en-US" smtClean="0"/>
              <a:t>4</a:t>
            </a:fld>
            <a:endParaRPr lang="en-US"/>
          </a:p>
        </p:txBody>
      </p:sp>
    </p:spTree>
    <p:extLst>
      <p:ext uri="{BB962C8B-B14F-4D97-AF65-F5344CB8AC3E}">
        <p14:creationId xmlns:p14="http://schemas.microsoft.com/office/powerpoint/2010/main" val="47893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dam tops the options are level or non-level.</a:t>
            </a:r>
          </a:p>
          <a:p>
            <a:endParaRPr lang="en-US" dirty="0"/>
          </a:p>
          <a:p>
            <a:r>
              <a:rPr lang="en-US" dirty="0"/>
              <a:t>A level dam top is represented the same as the </a:t>
            </a:r>
            <a:r>
              <a:rPr lang="en-US" dirty="0" err="1"/>
              <a:t>broadcrested</a:t>
            </a:r>
            <a:r>
              <a:rPr lang="en-US" dirty="0"/>
              <a:t> spillway.</a:t>
            </a:r>
          </a:p>
          <a:p>
            <a:endParaRPr lang="en-US" dirty="0"/>
          </a:p>
          <a:p>
            <a:r>
              <a:rPr lang="en-US" dirty="0"/>
              <a:t>A non-level dam top is represented with an eight point cross-section. </a:t>
            </a:r>
            <a:r>
              <a:rPr lang="en-US" b="0" i="0" dirty="0">
                <a:solidFill>
                  <a:srgbClr val="B6C2CF"/>
                </a:solidFill>
                <a:effectLst/>
                <a:latin typeface="-apple-system"/>
              </a:rPr>
              <a:t>A separate flow calculation is carried out for each segment of the cross section. The broad-crested weir assumptions are made for each segment</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25</a:t>
            </a:fld>
            <a:endParaRPr lang="en-US"/>
          </a:p>
        </p:txBody>
      </p:sp>
    </p:spTree>
    <p:extLst>
      <p:ext uri="{BB962C8B-B14F-4D97-AF65-F5344CB8AC3E}">
        <p14:creationId xmlns:p14="http://schemas.microsoft.com/office/powerpoint/2010/main" val="1682160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solidFill>
                  <a:srgbClr val="B6C2CF"/>
                </a:solidFill>
                <a:effectLst/>
                <a:latin typeface="-apple-system"/>
              </a:rPr>
              <a:t>Reservoir Main Discharge</a:t>
            </a:r>
            <a:r>
              <a:rPr lang="en-US" b="0" i="0" dirty="0">
                <a:solidFill>
                  <a:srgbClr val="B6C2CF"/>
                </a:solidFill>
                <a:effectLst/>
                <a:latin typeface="-apple-system"/>
              </a:rPr>
              <a:t> method is typically used when tailwater below the reservoir only comes from the reservoir releases.</a:t>
            </a:r>
          </a:p>
          <a:p>
            <a:r>
              <a:rPr lang="en-US" b="0" i="0" dirty="0">
                <a:solidFill>
                  <a:srgbClr val="B6C2CF"/>
                </a:solidFill>
                <a:effectLst/>
                <a:latin typeface="-apple-system"/>
              </a:rPr>
              <a:t>In the </a:t>
            </a:r>
            <a:r>
              <a:rPr lang="en-US" b="1" i="0" dirty="0">
                <a:solidFill>
                  <a:srgbClr val="B6C2CF"/>
                </a:solidFill>
                <a:effectLst/>
                <a:latin typeface="-apple-system"/>
              </a:rPr>
              <a:t>Downstream of Main Discharge </a:t>
            </a:r>
            <a:r>
              <a:rPr lang="en-US" b="0" i="0" dirty="0">
                <a:solidFill>
                  <a:srgbClr val="B6C2CF"/>
                </a:solidFill>
                <a:effectLst/>
                <a:latin typeface="-apple-system"/>
              </a:rPr>
              <a:t>method the outflow from the reservoir is combined with all other inflows to the element downstream of the reservoir. That combined inflow is used in combination with a rating curve to determine the stage for the reservoir tailwater.</a:t>
            </a:r>
          </a:p>
          <a:p>
            <a:r>
              <a:rPr lang="en-US" b="0" i="0" dirty="0">
                <a:solidFill>
                  <a:srgbClr val="B6C2CF"/>
                </a:solidFill>
                <a:effectLst/>
                <a:latin typeface="-apple-system"/>
              </a:rPr>
              <a:t>Specified Stage is a timeseries of stage elevations </a:t>
            </a:r>
          </a:p>
          <a:p>
            <a:r>
              <a:rPr lang="en-US" b="0" i="0" dirty="0">
                <a:solidFill>
                  <a:srgbClr val="B6C2CF"/>
                </a:solidFill>
                <a:effectLst/>
                <a:latin typeface="-apple-system"/>
              </a:rPr>
              <a:t>Fixed Stage is a constant- typical for interior ponds or pump stations</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26</a:t>
            </a:fld>
            <a:endParaRPr lang="en-US"/>
          </a:p>
        </p:txBody>
      </p:sp>
    </p:spTree>
    <p:extLst>
      <p:ext uri="{BB962C8B-B14F-4D97-AF65-F5344CB8AC3E}">
        <p14:creationId xmlns:p14="http://schemas.microsoft.com/office/powerpoint/2010/main" val="34489823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These typically represent pumps in interior ponds or pump stations that are intended to move water out of the reservoir and into the tailwater when gravity outlets alone are not sufficient. Parameters include elevations at which the pump turns on and off. The </a:t>
            </a:r>
            <a:r>
              <a:rPr lang="en-US" b="1" i="0" dirty="0">
                <a:solidFill>
                  <a:srgbClr val="B6C2CF"/>
                </a:solidFill>
                <a:effectLst/>
                <a:latin typeface="-apple-system"/>
              </a:rPr>
              <a:t>Head-Discharge Curve </a:t>
            </a:r>
            <a:r>
              <a:rPr lang="en-US" b="0" i="0" dirty="0">
                <a:solidFill>
                  <a:srgbClr val="B6C2CF"/>
                </a:solidFill>
                <a:effectLst/>
                <a:latin typeface="-apple-system"/>
              </a:rPr>
              <a:t>describes the capacity of the pump as a function of the </a:t>
            </a:r>
            <a:r>
              <a:rPr lang="en-US" b="1" i="0" dirty="0">
                <a:solidFill>
                  <a:srgbClr val="B6C2CF"/>
                </a:solidFill>
                <a:effectLst/>
                <a:latin typeface="-apple-system"/>
              </a:rPr>
              <a:t>Total Head</a:t>
            </a:r>
            <a:r>
              <a:rPr lang="en-US" b="0" i="0" dirty="0">
                <a:solidFill>
                  <a:srgbClr val="B6C2CF"/>
                </a:solidFill>
                <a:effectLst/>
                <a:latin typeface="-apple-system"/>
              </a:rPr>
              <a:t>. Total head is the head difference due to reservoir pool elevation and tailwater elevation, plus equipment loss.</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27</a:t>
            </a:fld>
            <a:endParaRPr lang="en-US"/>
          </a:p>
        </p:txBody>
      </p:sp>
    </p:spTree>
    <p:extLst>
      <p:ext uri="{BB962C8B-B14F-4D97-AF65-F5344CB8AC3E}">
        <p14:creationId xmlns:p14="http://schemas.microsoft.com/office/powerpoint/2010/main" val="27666453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28</a:t>
            </a:fld>
            <a:endParaRPr lang="en-US"/>
          </a:p>
        </p:txBody>
      </p:sp>
    </p:spTree>
    <p:extLst>
      <p:ext uri="{BB962C8B-B14F-4D97-AF65-F5344CB8AC3E}">
        <p14:creationId xmlns:p14="http://schemas.microsoft.com/office/powerpoint/2010/main" val="25630193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12513582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Rule-based operations function with guide curve operations, similar to what’s used in ResSim.</a:t>
            </a:r>
          </a:p>
          <a:p>
            <a:endParaRPr lang="en-US" dirty="0"/>
          </a:p>
          <a:p>
            <a:r>
              <a:rPr lang="en-US" dirty="0"/>
              <a:t>There are three states in guide curve ops.</a:t>
            </a:r>
          </a:p>
          <a:p>
            <a:endParaRPr lang="en-US" dirty="0"/>
          </a:p>
          <a:p>
            <a:r>
              <a:rPr lang="en-US" dirty="0"/>
              <a:t>You can be right on the guide curve (see the yellow dot.)  For the day of the year, the reservoir has the desired storage.</a:t>
            </a:r>
          </a:p>
          <a:p>
            <a:endParaRPr lang="en-US" dirty="0"/>
          </a:p>
          <a:p>
            <a:r>
              <a:rPr lang="en-US" dirty="0"/>
              <a:t>You can be above the guide curve (see the blue dot.)  For the day of the year, the reservoir is storing more than desired.</a:t>
            </a:r>
          </a:p>
          <a:p>
            <a:endParaRPr lang="en-US" dirty="0"/>
          </a:p>
          <a:p>
            <a:r>
              <a:rPr lang="en-US" dirty="0"/>
              <a:t>You can be below the guide curve (see the orange dot.)  For the day of the year, the reservoir is storing less than desired.</a:t>
            </a:r>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5022891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Rule based routing is an extension of the outflow structures method, so it has all of the same options for adding outlets, spillways, </a:t>
            </a:r>
            <a:r>
              <a:rPr lang="en-US" dirty="0" err="1"/>
              <a:t>etc</a:t>
            </a:r>
            <a:r>
              <a:rPr lang="en-US" dirty="0"/>
              <a:t>, but the added feature is Zones and Rules</a:t>
            </a:r>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13917812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Zones are defined by a top elevation and day of the year. At least one zone is required to use RBO. The plot above shows 6 zone definitions with a constant elevation throughout the year, however you can have a variable zone, like the water supply pool in this plot.</a:t>
            </a:r>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29636101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how a zone is created with a Maximum Elevation Daily Elevation Pattern- which is a paired data type.</a:t>
            </a:r>
          </a:p>
        </p:txBody>
      </p:sp>
      <p:sp>
        <p:nvSpPr>
          <p:cNvPr id="4" name="Slide Number Placeholder 3"/>
          <p:cNvSpPr>
            <a:spLocks noGrp="1"/>
          </p:cNvSpPr>
          <p:nvPr>
            <p:ph type="sldNum" sz="quarter" idx="5"/>
          </p:nvPr>
        </p:nvSpPr>
        <p:spPr/>
        <p:txBody>
          <a:bodyPr/>
          <a:lstStyle/>
          <a:p>
            <a:fld id="{E95099D0-06EA-45D2-AC2D-72F4C0815C2E}" type="slidenum">
              <a:rPr lang="en-US" smtClean="0"/>
              <a:t>34</a:t>
            </a:fld>
            <a:endParaRPr lang="en-US"/>
          </a:p>
        </p:txBody>
      </p:sp>
    </p:spTree>
    <p:extLst>
      <p:ext uri="{BB962C8B-B14F-4D97-AF65-F5344CB8AC3E}">
        <p14:creationId xmlns:p14="http://schemas.microsoft.com/office/powerpoint/2010/main" val="32490363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example on the right, a regulation manual calls its basic flood operations “Schedule A”.  The dam has the potential to cause agricultural damages, so maximum releases are limited during the growing season compared to the non-growing season, so despite these having the same overall elevation (707 ft) the rules they contain would be different.</a:t>
            </a:r>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101890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reservoir element can have a single upstream element. The convention is that the upstream element be a junction which we can use as a computation point for calibrating observed reservoir inflow.</a:t>
            </a:r>
          </a:p>
          <a:p>
            <a:endParaRPr lang="en-US" dirty="0"/>
          </a:p>
          <a:p>
            <a:r>
              <a:rPr lang="en-US" dirty="0"/>
              <a:t>The reservoir will have at least one downstream element but can have up to two if an Auxiliary outflow is defined.</a:t>
            </a:r>
          </a:p>
          <a:p>
            <a:endParaRPr lang="en-US" dirty="0"/>
          </a:p>
          <a:p>
            <a:r>
              <a:rPr lang="en-US" dirty="0"/>
              <a:t>Five routing methods are available they’re listed here in order of increasing complexity.</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a:t>
            </a:fld>
            <a:endParaRPr lang="en-US"/>
          </a:p>
        </p:txBody>
      </p:sp>
    </p:spTree>
    <p:extLst>
      <p:ext uri="{BB962C8B-B14F-4D97-AF65-F5344CB8AC3E}">
        <p14:creationId xmlns:p14="http://schemas.microsoft.com/office/powerpoint/2010/main" val="41102839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each zone must have a storage objective- this is your guide curve. Typically only a single guide curve is used for a given reservoir, but the program does allow for different storage objectives in different zones. The Guide Curve will either be a Storage Pattern Paired Data Curve or an Elevation Pattern Paired Data Curve.</a:t>
            </a:r>
          </a:p>
        </p:txBody>
      </p:sp>
      <p:sp>
        <p:nvSpPr>
          <p:cNvPr id="4" name="Slide Number Placeholder 3"/>
          <p:cNvSpPr>
            <a:spLocks noGrp="1"/>
          </p:cNvSpPr>
          <p:nvPr>
            <p:ph type="sldNum" sz="quarter" idx="5"/>
          </p:nvPr>
        </p:nvSpPr>
        <p:spPr/>
        <p:txBody>
          <a:bodyPr/>
          <a:lstStyle/>
          <a:p>
            <a:fld id="{E95099D0-06EA-45D2-AC2D-72F4C0815C2E}" type="slidenum">
              <a:rPr lang="en-US" smtClean="0"/>
              <a:t>36</a:t>
            </a:fld>
            <a:endParaRPr lang="en-US"/>
          </a:p>
        </p:txBody>
      </p:sp>
    </p:spTree>
    <p:extLst>
      <p:ext uri="{BB962C8B-B14F-4D97-AF65-F5344CB8AC3E}">
        <p14:creationId xmlns:p14="http://schemas.microsoft.com/office/powerpoint/2010/main" val="22415216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B6C2CF"/>
                </a:solidFill>
                <a:effectLst/>
                <a:latin typeface="-apple-system"/>
              </a:rPr>
              <a:t>A Zone may have zero or more additional rules beyond a Storage Objective. </a:t>
            </a:r>
            <a:br>
              <a:rPr lang="en-US" dirty="0"/>
            </a:b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21349064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B6C2CF"/>
                </a:solidFill>
                <a:effectLst/>
                <a:latin typeface="-apple-system"/>
              </a:rPr>
              <a:t>There are ten rule types that can be used.</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38</a:t>
            </a:fld>
            <a:endParaRPr lang="en-US"/>
          </a:p>
        </p:txBody>
      </p:sp>
    </p:spTree>
    <p:extLst>
      <p:ext uri="{BB962C8B-B14F-4D97-AF65-F5344CB8AC3E}">
        <p14:creationId xmlns:p14="http://schemas.microsoft.com/office/powerpoint/2010/main" val="40878967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29344960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there are different constraints according to season. 12000 </a:t>
            </a:r>
            <a:r>
              <a:rPr lang="en-US" dirty="0" err="1"/>
              <a:t>cfs</a:t>
            </a:r>
            <a:r>
              <a:rPr lang="en-US" dirty="0"/>
              <a:t> in growing season and 18000 </a:t>
            </a:r>
            <a:r>
              <a:rPr lang="en-US" dirty="0" err="1"/>
              <a:t>cfs</a:t>
            </a:r>
            <a:r>
              <a:rPr lang="en-US" dirty="0"/>
              <a:t> in non-growing season, then at a different downstream point 40kcfs in growing season and 48 </a:t>
            </a:r>
            <a:r>
              <a:rPr lang="en-US" dirty="0" err="1"/>
              <a:t>kcfs</a:t>
            </a:r>
            <a:r>
              <a:rPr lang="en-US" dirty="0"/>
              <a:t> in non-growing season. This would be a use case for two separate zones that may have the same top elevation but cover different dates so that these different downstream rules can be applied based on the day of the year.</a:t>
            </a:r>
          </a:p>
        </p:txBody>
      </p:sp>
      <p:sp>
        <p:nvSpPr>
          <p:cNvPr id="4" name="Slide Number Placeholder 3"/>
          <p:cNvSpPr>
            <a:spLocks noGrp="1"/>
          </p:cNvSpPr>
          <p:nvPr>
            <p:ph type="sldNum" sz="quarter" idx="5"/>
          </p:nvPr>
        </p:nvSpPr>
        <p:spPr/>
        <p:txBody>
          <a:bodyPr/>
          <a:lstStyle/>
          <a:p>
            <a:fld id="{E95099D0-06EA-45D2-AC2D-72F4C0815C2E}" type="slidenum">
              <a:rPr lang="en-US" smtClean="0"/>
              <a:t>40</a:t>
            </a:fld>
            <a:endParaRPr lang="en-US"/>
          </a:p>
        </p:txBody>
      </p:sp>
    </p:spTree>
    <p:extLst>
      <p:ext uri="{BB962C8B-B14F-4D97-AF65-F5344CB8AC3E}">
        <p14:creationId xmlns:p14="http://schemas.microsoft.com/office/powerpoint/2010/main" val="16363403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35934395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general outlet lets you define a minimum and maximum rating curve for your outlet. The initial percent of opening and the time between adjustments. The minimum time between adjustments will dictate how often your gate settings can be adjusted by HMS. </a:t>
            </a:r>
          </a:p>
        </p:txBody>
      </p:sp>
      <p:sp>
        <p:nvSpPr>
          <p:cNvPr id="4" name="Slide Number Placeholder 3"/>
          <p:cNvSpPr>
            <a:spLocks noGrp="1"/>
          </p:cNvSpPr>
          <p:nvPr>
            <p:ph type="sldNum" sz="quarter" idx="5"/>
          </p:nvPr>
        </p:nvSpPr>
        <p:spPr/>
        <p:txBody>
          <a:bodyPr/>
          <a:lstStyle/>
          <a:p>
            <a:fld id="{E95099D0-06EA-45D2-AC2D-72F4C0815C2E}" type="slidenum">
              <a:rPr lang="en-US" smtClean="0"/>
              <a:t>42</a:t>
            </a:fld>
            <a:endParaRPr lang="en-US"/>
          </a:p>
        </p:txBody>
      </p:sp>
    </p:spTree>
    <p:extLst>
      <p:ext uri="{BB962C8B-B14F-4D97-AF65-F5344CB8AC3E}">
        <p14:creationId xmlns:p14="http://schemas.microsoft.com/office/powerpoint/2010/main" val="42245892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the orifice outlets and gates, if the Adjustable Gate Control method is used there will be an option to define the initial amount of opening and the minimum time between adjustments.</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43</a:t>
            </a:fld>
            <a:endParaRPr lang="en-US"/>
          </a:p>
        </p:txBody>
      </p:sp>
    </p:spTree>
    <p:extLst>
      <p:ext uri="{BB962C8B-B14F-4D97-AF65-F5344CB8AC3E}">
        <p14:creationId xmlns:p14="http://schemas.microsoft.com/office/powerpoint/2010/main" val="22111734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gated spillway options will be very similar to the options of the gated orifice outlet when Adjustable Gate Control is used as the method.</a:t>
            </a:r>
          </a:p>
        </p:txBody>
      </p:sp>
      <p:sp>
        <p:nvSpPr>
          <p:cNvPr id="4" name="Slide Number Placeholder 3"/>
          <p:cNvSpPr>
            <a:spLocks noGrp="1"/>
          </p:cNvSpPr>
          <p:nvPr>
            <p:ph type="sldNum" sz="quarter" idx="5"/>
          </p:nvPr>
        </p:nvSpPr>
        <p:spPr/>
        <p:txBody>
          <a:bodyPr/>
          <a:lstStyle/>
          <a:p>
            <a:fld id="{E95099D0-06EA-45D2-AC2D-72F4C0815C2E}" type="slidenum">
              <a:rPr lang="en-US" smtClean="0"/>
              <a:t>44</a:t>
            </a:fld>
            <a:endParaRPr lang="en-US"/>
          </a:p>
        </p:txBody>
      </p:sp>
    </p:spTree>
    <p:extLst>
      <p:ext uri="{BB962C8B-B14F-4D97-AF65-F5344CB8AC3E}">
        <p14:creationId xmlns:p14="http://schemas.microsoft.com/office/powerpoint/2010/main" val="33984522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calibrating operations, eliminate other sources of uncertainty by using a source element with observed inflows. Use simple rules and build complexity as needed. The rate of change rules or rules about time between adjustment can help smooth your curves if you’re noticing instability. Finally, you can make small changes to rating curves for general outlets or spillways to improve calibration as well.</a:t>
            </a:r>
          </a:p>
        </p:txBody>
      </p:sp>
      <p:sp>
        <p:nvSpPr>
          <p:cNvPr id="4" name="Slide Number Placeholder 3"/>
          <p:cNvSpPr>
            <a:spLocks noGrp="1"/>
          </p:cNvSpPr>
          <p:nvPr>
            <p:ph type="sldNum" sz="quarter" idx="5"/>
          </p:nvPr>
        </p:nvSpPr>
        <p:spPr/>
        <p:txBody>
          <a:bodyPr/>
          <a:lstStyle/>
          <a:p>
            <a:fld id="{E95099D0-06EA-45D2-AC2D-72F4C0815C2E}" type="slidenum">
              <a:rPr lang="en-US" smtClean="0"/>
              <a:t>45</a:t>
            </a:fld>
            <a:endParaRPr lang="en-US"/>
          </a:p>
        </p:txBody>
      </p:sp>
    </p:spTree>
    <p:extLst>
      <p:ext uri="{BB962C8B-B14F-4D97-AF65-F5344CB8AC3E}">
        <p14:creationId xmlns:p14="http://schemas.microsoft.com/office/powerpoint/2010/main" val="186969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6</a:t>
            </a:fld>
            <a:endParaRPr lang="en-US"/>
          </a:p>
        </p:txBody>
      </p:sp>
    </p:spTree>
    <p:extLst>
      <p:ext uri="{BB962C8B-B14F-4D97-AF65-F5344CB8AC3E}">
        <p14:creationId xmlns:p14="http://schemas.microsoft.com/office/powerpoint/2010/main" val="19553789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47</a:t>
            </a:fld>
            <a:endParaRPr lang="en-US"/>
          </a:p>
        </p:txBody>
      </p:sp>
    </p:spTree>
    <p:extLst>
      <p:ext uri="{BB962C8B-B14F-4D97-AF65-F5344CB8AC3E}">
        <p14:creationId xmlns:p14="http://schemas.microsoft.com/office/powerpoint/2010/main" val="38198946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Very large reservoirs typically trap nearly all incoming sediment. Small reservoirs often trap gravel and sand, while allowing silt and clay to pass through with some attenuation of the sediment pulses. The reservoir reduction process computes the siltation volume based on the trapping efficiency. There are two different sediment trapping methods: Chen or </a:t>
            </a:r>
            <a:r>
              <a:rPr lang="en-US" b="0" i="0" dirty="0" err="1">
                <a:solidFill>
                  <a:srgbClr val="B6C2CF"/>
                </a:solidFill>
                <a:effectLst/>
                <a:latin typeface="-apple-system"/>
              </a:rPr>
              <a:t>Brune</a:t>
            </a:r>
            <a:r>
              <a:rPr lang="en-US" b="0" i="0" dirty="0">
                <a:solidFill>
                  <a:srgbClr val="B6C2CF"/>
                </a:solidFill>
                <a:effectLst/>
                <a:latin typeface="-apple-system"/>
              </a:rPr>
              <a:t>. The main difference on these two methods is the parameters used to compute the trapping efficiency. Chen relies on the reservoir area to compute the critical velocity (</a:t>
            </a:r>
            <a:r>
              <a:rPr lang="en-US" b="0" i="0" dirty="0" err="1">
                <a:solidFill>
                  <a:srgbClr val="B6C2CF"/>
                </a:solidFill>
                <a:effectLst/>
                <a:latin typeface="-apple-system"/>
              </a:rPr>
              <a:t>Vc</a:t>
            </a:r>
            <a:r>
              <a:rPr lang="en-US" b="0" i="0" dirty="0">
                <a:solidFill>
                  <a:srgbClr val="B6C2CF"/>
                </a:solidFill>
                <a:effectLst/>
                <a:latin typeface="-apple-system"/>
              </a:rPr>
              <a:t> = Q/A ) and in turn the TE and </a:t>
            </a:r>
            <a:r>
              <a:rPr lang="en-US" b="0" i="0" dirty="0" err="1">
                <a:solidFill>
                  <a:srgbClr val="B6C2CF"/>
                </a:solidFill>
                <a:effectLst/>
                <a:latin typeface="-apple-system"/>
              </a:rPr>
              <a:t>Brune</a:t>
            </a:r>
            <a:r>
              <a:rPr lang="en-US" b="0" i="0" dirty="0">
                <a:solidFill>
                  <a:srgbClr val="B6C2CF"/>
                </a:solidFill>
                <a:effectLst/>
                <a:latin typeface="-apple-system"/>
              </a:rPr>
              <a:t> relies on the reservoir volume to compute the TE.</a:t>
            </a:r>
          </a:p>
          <a:p>
            <a:endParaRPr lang="en-US" b="0" i="0" dirty="0">
              <a:solidFill>
                <a:srgbClr val="B6C2CF"/>
              </a:solidFill>
              <a:effectLst/>
              <a:latin typeface="-apple-system"/>
            </a:endParaRPr>
          </a:p>
          <a:p>
            <a:r>
              <a:rPr lang="en-US" b="0" i="0" dirty="0">
                <a:solidFill>
                  <a:srgbClr val="B6C2CF"/>
                </a:solidFill>
                <a:effectLst/>
                <a:latin typeface="-apple-system"/>
              </a:rPr>
              <a:t>So the basic process is that  siltation volume is computed and then the elevation-storage and/or elevation-area curves are updated based on the volume of siltation. In Chen’s method, a new critical velocity and TE is then computed based on the new elevation-area curve. In </a:t>
            </a:r>
            <a:r>
              <a:rPr lang="en-US" b="0" i="0" dirty="0" err="1">
                <a:solidFill>
                  <a:srgbClr val="B6C2CF"/>
                </a:solidFill>
                <a:effectLst/>
                <a:latin typeface="-apple-system"/>
              </a:rPr>
              <a:t>Brune’s</a:t>
            </a:r>
            <a:r>
              <a:rPr lang="en-US" b="0" i="0" dirty="0">
                <a:solidFill>
                  <a:srgbClr val="B6C2CF"/>
                </a:solidFill>
                <a:effectLst/>
                <a:latin typeface="-apple-system"/>
              </a:rPr>
              <a:t> method, a new efficiency is computed based on the new elevation storage curve. And then we’re back to the beginning where a the siltation volume is computed based on the trapping efficiency</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49</a:t>
            </a:fld>
            <a:endParaRPr lang="en-US"/>
          </a:p>
        </p:txBody>
      </p:sp>
    </p:spTree>
    <p:extLst>
      <p:ext uri="{BB962C8B-B14F-4D97-AF65-F5344CB8AC3E}">
        <p14:creationId xmlns:p14="http://schemas.microsoft.com/office/powerpoint/2010/main" val="2850636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Chen, 1975). The settling velocity is computed using the method selected for the Basin Model. The critical settling velocity is computed as the discharge rate from the </a:t>
            </a:r>
            <a:r>
              <a:rPr lang="en-US" b="0" i="0" dirty="0" err="1">
                <a:solidFill>
                  <a:srgbClr val="B6C2CF"/>
                </a:solidFill>
                <a:effectLst/>
                <a:latin typeface="-apple-system"/>
              </a:rPr>
              <a:t>resThe</a:t>
            </a:r>
            <a:r>
              <a:rPr lang="en-US" b="0" i="0" dirty="0">
                <a:solidFill>
                  <a:srgbClr val="B6C2CF"/>
                </a:solidFill>
                <a:effectLst/>
                <a:latin typeface="-apple-system"/>
              </a:rPr>
              <a:t> trap efficiency of a reservoir is the sediment load retained in the reservoir divided by the total sediment load entering the reservoir. The trap efficiency can be estimated by comparing the settling velocity of the sediment to a critical settling velocity (</a:t>
            </a:r>
            <a:r>
              <a:rPr lang="en-US" b="0" i="0" dirty="0" err="1">
                <a:solidFill>
                  <a:srgbClr val="B6C2CF"/>
                </a:solidFill>
                <a:effectLst/>
                <a:latin typeface="-apple-system"/>
              </a:rPr>
              <a:t>ervoir</a:t>
            </a:r>
            <a:r>
              <a:rPr lang="en-US" b="0" i="0" dirty="0">
                <a:solidFill>
                  <a:srgbClr val="B6C2CF"/>
                </a:solidFill>
                <a:effectLst/>
                <a:latin typeface="-apple-system"/>
              </a:rPr>
              <a:t> divided by the surface area. The computations are performed separately for each grain size class or subclass. </a:t>
            </a:r>
          </a:p>
          <a:p>
            <a:endParaRPr lang="en-US" b="0" i="0" dirty="0">
              <a:solidFill>
                <a:srgbClr val="B6C2CF"/>
              </a:solidFill>
              <a:effectLst/>
              <a:latin typeface="-apple-system"/>
            </a:endParaRPr>
          </a:p>
          <a:p>
            <a:r>
              <a:rPr lang="en-US" b="0" i="0" dirty="0">
                <a:solidFill>
                  <a:srgbClr val="B6C2CF"/>
                </a:solidFill>
                <a:effectLst/>
                <a:latin typeface="-apple-system"/>
              </a:rPr>
              <a:t>The main parameter for the </a:t>
            </a:r>
            <a:r>
              <a:rPr lang="en-US" b="1" i="0" dirty="0">
                <a:solidFill>
                  <a:srgbClr val="B6C2CF"/>
                </a:solidFill>
                <a:effectLst/>
                <a:latin typeface="-apple-system"/>
              </a:rPr>
              <a:t>Chen Sediment Trap Method</a:t>
            </a:r>
            <a:r>
              <a:rPr lang="en-US" b="0" i="0" dirty="0">
                <a:solidFill>
                  <a:srgbClr val="B6C2CF"/>
                </a:solidFill>
                <a:effectLst/>
                <a:latin typeface="-apple-system"/>
              </a:rPr>
              <a:t> is the depth-averaged temperature of the water in the reservoir. You may specify a </a:t>
            </a:r>
            <a:r>
              <a:rPr lang="en-US" b="1" i="0" dirty="0">
                <a:solidFill>
                  <a:srgbClr val="B6C2CF"/>
                </a:solidFill>
                <a:effectLst/>
                <a:latin typeface="-apple-system"/>
              </a:rPr>
              <a:t>Fixed average Temperature</a:t>
            </a:r>
            <a:r>
              <a:rPr lang="en-US" b="0" i="0" dirty="0">
                <a:solidFill>
                  <a:srgbClr val="B6C2CF"/>
                </a:solidFill>
                <a:effectLst/>
                <a:latin typeface="-apple-system"/>
              </a:rPr>
              <a:t> or select a </a:t>
            </a:r>
            <a:r>
              <a:rPr lang="en-US" b="1" i="0" dirty="0">
                <a:solidFill>
                  <a:srgbClr val="B6C2CF"/>
                </a:solidFill>
                <a:effectLst/>
                <a:latin typeface="-apple-system"/>
              </a:rPr>
              <a:t>Temperature Time-Series Gage</a:t>
            </a:r>
            <a:r>
              <a:rPr lang="en-US" b="0" i="0" dirty="0">
                <a:solidFill>
                  <a:srgbClr val="B6C2CF"/>
                </a:solidFill>
                <a:effectLst/>
                <a:latin typeface="-apple-system"/>
              </a:rPr>
              <a:t>.</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50</a:t>
            </a:fld>
            <a:endParaRPr lang="en-US"/>
          </a:p>
        </p:txBody>
      </p:sp>
    </p:spTree>
    <p:extLst>
      <p:ext uri="{BB962C8B-B14F-4D97-AF65-F5344CB8AC3E}">
        <p14:creationId xmlns:p14="http://schemas.microsoft.com/office/powerpoint/2010/main" val="9367678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The trap efficiency of a reservoir is the sediment load retained in the reservoir divided by the total sediment load entering the reservoir. </a:t>
            </a:r>
            <a:r>
              <a:rPr lang="en-US" b="0" i="0" dirty="0" err="1">
                <a:solidFill>
                  <a:srgbClr val="B6C2CF"/>
                </a:solidFill>
                <a:effectLst/>
                <a:latin typeface="-apple-system"/>
              </a:rPr>
              <a:t>Brune</a:t>
            </a:r>
            <a:r>
              <a:rPr lang="en-US" b="0" i="0" dirty="0">
                <a:solidFill>
                  <a:srgbClr val="B6C2CF"/>
                </a:solidFill>
                <a:effectLst/>
                <a:latin typeface="-apple-system"/>
              </a:rPr>
              <a:t> (1953) developed the curve with the relation between trap efficiency and reservoir capacity-annual inflow ratio (C/I). </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51</a:t>
            </a:fld>
            <a:endParaRPr lang="en-US"/>
          </a:p>
        </p:txBody>
      </p:sp>
    </p:spTree>
    <p:extLst>
      <p:ext uri="{BB962C8B-B14F-4D97-AF65-F5344CB8AC3E}">
        <p14:creationId xmlns:p14="http://schemas.microsoft.com/office/powerpoint/2010/main" val="34662261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B6C2CF"/>
                </a:solidFill>
                <a:effectLst/>
                <a:latin typeface="-apple-system"/>
              </a:rPr>
              <a:t>When users choose the "Reservoir Capacity Method" within the HEC-HMS user interface, they are offered a selection between two deposition shape options: "V-Shape" and "Elongated Taper." This choice of deposition shape for each grain size initiates modifications to the Elevation-Storage and Elevation-Area relation curves. You can see the difference in the change to the elevation storage curve based on the deposition pattern chosen.</a:t>
            </a:r>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52</a:t>
            </a:fld>
            <a:endParaRPr lang="en-US"/>
          </a:p>
        </p:txBody>
      </p:sp>
    </p:spTree>
    <p:extLst>
      <p:ext uri="{BB962C8B-B14F-4D97-AF65-F5344CB8AC3E}">
        <p14:creationId xmlns:p14="http://schemas.microsoft.com/office/powerpoint/2010/main" val="39398723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of the user interface for the sediment methods as well as the results of the changes in elevation vs storage as well as the volume of bottom sediments.</a:t>
            </a:r>
          </a:p>
        </p:txBody>
      </p:sp>
      <p:sp>
        <p:nvSpPr>
          <p:cNvPr id="4" name="Slide Number Placeholder 3"/>
          <p:cNvSpPr>
            <a:spLocks noGrp="1"/>
          </p:cNvSpPr>
          <p:nvPr>
            <p:ph type="sldNum" sz="quarter" idx="5"/>
          </p:nvPr>
        </p:nvSpPr>
        <p:spPr/>
        <p:txBody>
          <a:bodyPr/>
          <a:lstStyle/>
          <a:p>
            <a:fld id="{E95099D0-06EA-45D2-AC2D-72F4C0815C2E}" type="slidenum">
              <a:rPr lang="en-US" smtClean="0"/>
              <a:t>54</a:t>
            </a:fld>
            <a:endParaRPr lang="en-US"/>
          </a:p>
        </p:txBody>
      </p:sp>
    </p:spTree>
    <p:extLst>
      <p:ext uri="{BB962C8B-B14F-4D97-AF65-F5344CB8AC3E}">
        <p14:creationId xmlns:p14="http://schemas.microsoft.com/office/powerpoint/2010/main" val="33283529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comparing a model results with and without sediment deposition considered. In the gray dotted line results where sediment was not considered, there’s up to a ~10 ft difference compared to the observed pool elevations and it’s more pronounced near the bottom of the reservoir where available storage is lower.</a:t>
            </a:r>
          </a:p>
        </p:txBody>
      </p:sp>
      <p:sp>
        <p:nvSpPr>
          <p:cNvPr id="4" name="Slide Number Placeholder 3"/>
          <p:cNvSpPr>
            <a:spLocks noGrp="1"/>
          </p:cNvSpPr>
          <p:nvPr>
            <p:ph type="sldNum" sz="quarter" idx="5"/>
          </p:nvPr>
        </p:nvSpPr>
        <p:spPr/>
        <p:txBody>
          <a:bodyPr/>
          <a:lstStyle/>
          <a:p>
            <a:fld id="{BC3A86D8-1D95-4DFF-A26B-8F86AC3AC58E}" type="slidenum">
              <a:rPr lang="en-US" smtClean="0"/>
              <a:t>55</a:t>
            </a:fld>
            <a:endParaRPr lang="en-US"/>
          </a:p>
        </p:txBody>
      </p:sp>
    </p:spTree>
    <p:extLst>
      <p:ext uri="{BB962C8B-B14F-4D97-AF65-F5344CB8AC3E}">
        <p14:creationId xmlns:p14="http://schemas.microsoft.com/office/powerpoint/2010/main" val="39101373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Example Questions Slide with HEC logo</a:t>
            </a:r>
          </a:p>
        </p:txBody>
      </p:sp>
      <p:sp>
        <p:nvSpPr>
          <p:cNvPr id="4" name="Slide Number Placeholder 3"/>
          <p:cNvSpPr>
            <a:spLocks noGrp="1"/>
          </p:cNvSpPr>
          <p:nvPr>
            <p:ph type="sldNum" sz="quarter" idx="5"/>
          </p:nvPr>
        </p:nvSpPr>
        <p:spPr/>
        <p:txBody>
          <a:bodyPr/>
          <a:lstStyle/>
          <a:p>
            <a:fld id="{E95099D0-06EA-45D2-AC2D-72F4C0815C2E}" type="slidenum">
              <a:rPr lang="en-US" smtClean="0"/>
              <a:t>56</a:t>
            </a:fld>
            <a:endParaRPr lang="en-US"/>
          </a:p>
        </p:txBody>
      </p:sp>
    </p:spTree>
    <p:extLst>
      <p:ext uri="{BB962C8B-B14F-4D97-AF65-F5344CB8AC3E}">
        <p14:creationId xmlns:p14="http://schemas.microsoft.com/office/powerpoint/2010/main" val="3804388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condition is required for the simulation to start. The storage and elevation options are available for all routing methods.</a:t>
            </a:r>
          </a:p>
          <a:p>
            <a:endParaRPr lang="en-US" dirty="0"/>
          </a:p>
          <a:p>
            <a:r>
              <a:rPr lang="en-US" dirty="0"/>
              <a:t>The Discharge method is available for outflow curves – since storage and outflow are 1:1 related, the initial storage can be determined</a:t>
            </a:r>
          </a:p>
          <a:p>
            <a:endParaRPr lang="en-US" dirty="0"/>
          </a:p>
          <a:p>
            <a:r>
              <a:rPr lang="en-US" dirty="0"/>
              <a:t>The Inflow = Outflow method takes the inflow to the reservoir at the beginning of the simulation and determines the pool elevation necessary to cause that outflow through the outlet structures. The pool elevation is then used in the elevation-storage curve to determine the matching storage. This method is not available for Specified Release because the inflow is pre-defined.</a:t>
            </a:r>
          </a:p>
          <a:p>
            <a:endParaRPr lang="en-US" dirty="0"/>
          </a:p>
        </p:txBody>
      </p:sp>
      <p:sp>
        <p:nvSpPr>
          <p:cNvPr id="4" name="Slide Number Placeholder 3"/>
          <p:cNvSpPr>
            <a:spLocks noGrp="1"/>
          </p:cNvSpPr>
          <p:nvPr>
            <p:ph type="sldNum" sz="quarter" idx="5"/>
          </p:nvPr>
        </p:nvSpPr>
        <p:spPr/>
        <p:txBody>
          <a:bodyPr/>
          <a:lstStyle/>
          <a:p>
            <a:fld id="{E95099D0-06EA-45D2-AC2D-72F4C0815C2E}" type="slidenum">
              <a:rPr lang="en-US" smtClean="0"/>
              <a:t>7</a:t>
            </a:fld>
            <a:endParaRPr lang="en-US"/>
          </a:p>
        </p:txBody>
      </p:sp>
    </p:spTree>
    <p:extLst>
      <p:ext uri="{BB962C8B-B14F-4D97-AF65-F5344CB8AC3E}">
        <p14:creationId xmlns:p14="http://schemas.microsoft.com/office/powerpoint/2010/main" val="1537941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plot is for geometry – it shows the reservoir’s storage and elevation for the simulation. Not all routing methods will have an elevation plot, but all of them must compute storage.</a:t>
            </a:r>
          </a:p>
          <a:p>
            <a:r>
              <a:rPr lang="en-US" dirty="0"/>
              <a:t>The bottom is for flow – the reservoir inflow is dashed, and outflow is solid.</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279089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outflow allows you to set a discharge gage as an observed flow series that you can compare your results to</a:t>
            </a:r>
          </a:p>
          <a:p>
            <a:endParaRPr lang="en-US" dirty="0"/>
          </a:p>
          <a:p>
            <a:r>
              <a:rPr lang="en-US" dirty="0"/>
              <a:t>Observed tailwater stage lets you set a stage gage as an observed stage time series that you can compare computed tailwater stages to (requires a tailwater rating curve)</a:t>
            </a:r>
          </a:p>
          <a:p>
            <a:endParaRPr lang="en-US" dirty="0"/>
          </a:p>
          <a:p>
            <a:r>
              <a:rPr lang="en-US" dirty="0"/>
              <a:t>Observed pool elevation is pretty self-explanatory</a:t>
            </a:r>
          </a:p>
          <a:p>
            <a:endParaRPr lang="en-US" dirty="0"/>
          </a:p>
          <a:p>
            <a:r>
              <a:rPr lang="en-US" dirty="0"/>
              <a:t>Tailwater stage-discharge lets you set a rating curve for the tailwater – this can be important for computing hydraulic structure submergence.</a:t>
            </a:r>
          </a:p>
          <a:p>
            <a:endParaRPr lang="en-US" dirty="0"/>
          </a:p>
          <a:p>
            <a:r>
              <a:rPr lang="en-US" dirty="0"/>
              <a:t>The reference flow and label are for making a nice label on your simulation results graph.</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2936808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Specified release is the simplest of the routing methods. Elevation and Storage are available for Initial Conditions. We typically would use specified release to aid in calibration of the downstream portion of the model.</a:t>
            </a: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738323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uses a time-series discharge gage as the outflow and computes the storage based on this outflow and any inflow to the reservoir. Because the outflow is specified, the reservoir can continue to release even if the volume is depleted. This will produce warnings if the reservoir outflow exceeds the max release or max capacity or if the reservoir storage bottoms out, but the simulation will not fail.</a:t>
            </a:r>
          </a:p>
        </p:txBody>
      </p:sp>
      <p:sp>
        <p:nvSpPr>
          <p:cNvPr id="4" name="Slide Number Placeholder 3"/>
          <p:cNvSpPr>
            <a:spLocks noGrp="1"/>
          </p:cNvSpPr>
          <p:nvPr>
            <p:ph type="sldNum" sz="quarter" idx="5"/>
          </p:nvPr>
        </p:nvSpPr>
        <p:spPr/>
        <p:txBody>
          <a:bodyPr/>
          <a:lstStyle/>
          <a:p>
            <a:fld id="{E95099D0-06EA-45D2-AC2D-72F4C0815C2E}" type="slidenum">
              <a:rPr lang="en-US" smtClean="0"/>
              <a:t>13</a:t>
            </a:fld>
            <a:endParaRPr lang="en-US"/>
          </a:p>
        </p:txBody>
      </p:sp>
    </p:spTree>
    <p:extLst>
      <p:ext uri="{BB962C8B-B14F-4D97-AF65-F5344CB8AC3E}">
        <p14:creationId xmlns:p14="http://schemas.microsoft.com/office/powerpoint/2010/main" val="6385632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9.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Logo&#10;&#10;AI-generated content may be incorrect.">
            <a:extLst>
              <a:ext uri="{FF2B5EF4-FFF2-40B4-BE49-F238E27FC236}">
                <a16:creationId xmlns:a16="http://schemas.microsoft.com/office/drawing/2014/main" id="{74BED08B-3154-6E22-3268-FB18A391805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896925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B759FD-52E9-4859-BEE1-AF0564D63EB7}" type="datetime1">
              <a:rPr lang="en-US" smtClean="0"/>
              <a:t>6/25/2025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06FB228A-FE52-F734-651D-D051ED60D73C}"/>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300241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E98C854-7B5A-45DB-9FEB-07C36832B7D6}" type="datetime1">
              <a:rPr lang="en-US" smtClean="0"/>
              <a:t>6/25/2025</a:t>
            </a:fld>
            <a:endParaRPr lang="en-US"/>
          </a:p>
        </p:txBody>
      </p:sp>
    </p:spTree>
    <p:extLst>
      <p:ext uri="{BB962C8B-B14F-4D97-AF65-F5344CB8AC3E}">
        <p14:creationId xmlns:p14="http://schemas.microsoft.com/office/powerpoint/2010/main" val="2062846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chemeClr val="tx1">
                    <a:tint val="75000"/>
                  </a:schemeClr>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3C4490C6-B66C-46ED-8D96-60B9610B221A}" type="datetime1">
              <a:rPr lang="en-US" smtClean="0"/>
              <a:t>6/25/2025</a:t>
            </a:fld>
            <a:endParaRPr lang="en-US"/>
          </a:p>
        </p:txBody>
      </p:sp>
      <p:sp>
        <p:nvSpPr>
          <p:cNvPr id="6" name="Content Placeholder 5">
            <a:extLst>
              <a:ext uri="{FF2B5EF4-FFF2-40B4-BE49-F238E27FC236}">
                <a16:creationId xmlns:a16="http://schemas.microsoft.com/office/drawing/2014/main" id="{A452D3EF-91BE-50E4-E12E-74D7D9923CB4}"/>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44696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9E7A2EE-501A-4A1E-8F37-A38EAEE7D7A6}" type="datetime1">
              <a:rPr lang="en-US" smtClean="0"/>
              <a:t>6/25/2025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120284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2A747090-8E2F-4D8D-A134-391A1F58D58A}" type="datetime1">
              <a:rPr lang="en-US" smtClean="0"/>
              <a:t>6/25/2025</a:t>
            </a:fld>
            <a:endParaRPr lang="en-US"/>
          </a:p>
        </p:txBody>
      </p:sp>
      <p:sp>
        <p:nvSpPr>
          <p:cNvPr id="5" name="Content Placeholder 5">
            <a:extLst>
              <a:ext uri="{FF2B5EF4-FFF2-40B4-BE49-F238E27FC236}">
                <a16:creationId xmlns:a16="http://schemas.microsoft.com/office/drawing/2014/main" id="{ACA468F5-0EDC-8EDF-7909-F029B0F17208}"/>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3552693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49355E9-2DCE-4E47-992B-D2FA4C39D471}"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24661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690371-AA31-42B1-9D1B-7960A1478689}" type="datetime1">
              <a:rPr lang="en-US" smtClean="0"/>
              <a:t>6/25/2025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16888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E642EB-2627-4B27-9D5B-51DF839E2A9A}" type="datetime1">
              <a:rPr lang="en-US" smtClean="0"/>
              <a:t>6/25/2025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212412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65689F-AC2D-403D-8A62-A619C0773A8E}"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19561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E47968-B636-42AE-9649-FD2071367B2B}"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44841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sp>
        <p:nvSpPr>
          <p:cNvPr id="10" name="Freeform 7">
            <a:extLst>
              <a:ext uri="{FF2B5EF4-FFF2-40B4-BE49-F238E27FC236}">
                <a16:creationId xmlns:a16="http://schemas.microsoft.com/office/drawing/2014/main" id="{537B7190-E0BC-71A3-8884-7685D2F71B9C}"/>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bg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4133118B-64C4-7307-94D3-5DD5404434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808626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B2F5AC-5456-4920-AFBC-FAB5320A9E9F}"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561395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A341976-4124-4DF4-90CE-9D9B21FE0BB0}"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3009950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4745505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77153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EX Title 1 Beaver">
    <p:spTree>
      <p:nvGrpSpPr>
        <p:cNvPr id="1" name=""/>
        <p:cNvGrpSpPr/>
        <p:nvPr/>
      </p:nvGrpSpPr>
      <p:grpSpPr>
        <a:xfrm>
          <a:off x="0" y="0"/>
          <a:ext cx="0" cy="0"/>
          <a:chOff x="0" y="0"/>
          <a:chExt cx="0" cy="0"/>
        </a:xfrm>
      </p:grpSpPr>
      <p:pic>
        <p:nvPicPr>
          <p:cNvPr id="10" name="Picture 9" descr="Logo&#10;&#10;AI-generated content may be incorrect.">
            <a:extLst>
              <a:ext uri="{FF2B5EF4-FFF2-40B4-BE49-F238E27FC236}">
                <a16:creationId xmlns:a16="http://schemas.microsoft.com/office/drawing/2014/main" id="{FA39F467-D36A-3126-F1F2-15B1A0F84A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19811" y="5468959"/>
            <a:ext cx="822565" cy="822960"/>
          </a:xfrm>
          <a:prstGeom prst="rect">
            <a:avLst/>
          </a:prstGeom>
        </p:spPr>
      </p:pic>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F18D3AC3-FD57-0000-1B62-157E7C7270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6D45C2F0-CD4C-21E6-D3B5-BC45F1E65F7B}"/>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3304ECCE-B9C3-07B1-2E9C-6571FC05E44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98C25931-855F-CECB-608F-FF27FE2F08AD}"/>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383533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EX Title 1 HEC">
    <p:spTree>
      <p:nvGrpSpPr>
        <p:cNvPr id="1" name=""/>
        <p:cNvGrpSpPr/>
        <p:nvPr/>
      </p:nvGrpSpPr>
      <p:grpSpPr>
        <a:xfrm>
          <a:off x="0" y="0"/>
          <a:ext cx="0" cy="0"/>
          <a:chOff x="0" y="0"/>
          <a:chExt cx="0" cy="0"/>
        </a:xfrm>
      </p:grpSpPr>
      <p:grpSp>
        <p:nvGrpSpPr>
          <p:cNvPr id="23" name="Group 5">
            <a:extLst>
              <a:ext uri="{FF2B5EF4-FFF2-40B4-BE49-F238E27FC236}">
                <a16:creationId xmlns:a16="http://schemas.microsoft.com/office/drawing/2014/main" id="{B8187F2C-64BB-3E15-3CBB-40A7F0C4D625}"/>
              </a:ext>
            </a:extLst>
          </p:cNvPr>
          <p:cNvGrpSpPr/>
          <p:nvPr userDrawn="1"/>
        </p:nvGrpSpPr>
        <p:grpSpPr>
          <a:xfrm>
            <a:off x="762000" y="1320916"/>
            <a:ext cx="4166790" cy="269113"/>
            <a:chOff x="-411451" y="14380"/>
            <a:chExt cx="8333579" cy="538226"/>
          </a:xfrm>
        </p:grpSpPr>
        <p:sp>
          <p:nvSpPr>
            <p:cNvPr id="24" name="Freeform 6">
              <a:extLst>
                <a:ext uri="{FF2B5EF4-FFF2-40B4-BE49-F238E27FC236}">
                  <a16:creationId xmlns:a16="http://schemas.microsoft.com/office/drawing/2014/main" id="{718102CF-B3BC-DEB0-F081-79DAEEFD4A9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latin typeface="Bangers" pitchFamily="2" charset="0"/>
              </a:endParaRPr>
            </a:p>
          </p:txBody>
        </p:sp>
        <p:sp>
          <p:nvSpPr>
            <p:cNvPr id="25" name="TextBox 7">
              <a:extLst>
                <a:ext uri="{FF2B5EF4-FFF2-40B4-BE49-F238E27FC236}">
                  <a16:creationId xmlns:a16="http://schemas.microsoft.com/office/drawing/2014/main" id="{03B63979-6AFC-4488-FF9B-CC9A3B631C94}"/>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Text Placeholder 29">
            <a:extLst>
              <a:ext uri="{FF2B5EF4-FFF2-40B4-BE49-F238E27FC236}">
                <a16:creationId xmlns:a16="http://schemas.microsoft.com/office/drawing/2014/main" id="{C81CE469-7DCA-C10A-8ECB-FDE2292FA9AB}"/>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9" name="Picture 8" descr="Shape&#10;&#10;AI-generated content may be incorrect.">
            <a:extLst>
              <a:ext uri="{FF2B5EF4-FFF2-40B4-BE49-F238E27FC236}">
                <a16:creationId xmlns:a16="http://schemas.microsoft.com/office/drawing/2014/main" id="{BB816E12-D0CE-98F2-F969-441153B29309}"/>
              </a:ext>
            </a:extLst>
          </p:cNvPr>
          <p:cNvPicPr>
            <a:picLocks noChangeAspect="1"/>
          </p:cNvPicPr>
          <p:nvPr userDrawn="1"/>
        </p:nvPicPr>
        <p:blipFill>
          <a:blip r:embed="rId4"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11" name="Picture 10" descr="A picture containing text, glass, porcelain&#10;&#10;AI-generated content may be incorrect.">
            <a:extLst>
              <a:ext uri="{FF2B5EF4-FFF2-40B4-BE49-F238E27FC236}">
                <a16:creationId xmlns:a16="http://schemas.microsoft.com/office/drawing/2014/main" id="{53F59202-39FC-32FF-4EC2-5F055C0FE1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274367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533">
                <a:solidFill>
                  <a:schemeClr val="tx1"/>
                </a:solidFill>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1B3AFF2-F0ED-4DF7-20BE-20D076BE5B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pic>
        <p:nvPicPr>
          <p:cNvPr id="4" name="Picture 3" descr="Logo&#10;&#10;AI-generated content may be incorrect.">
            <a:extLst>
              <a:ext uri="{FF2B5EF4-FFF2-40B4-BE49-F238E27FC236}">
                <a16:creationId xmlns:a16="http://schemas.microsoft.com/office/drawing/2014/main" id="{A20C938F-3021-8C63-8C47-D4BBB062C6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2567932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3B979284-9D5F-E268-743D-3CC61606D2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5DD0BF4-6628-5215-7B25-B547C5074AA9}"/>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7C71B4CF-CF11-DC33-1998-16BEA34E48F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8" name="TextBox 7">
              <a:extLst>
                <a:ext uri="{FF2B5EF4-FFF2-40B4-BE49-F238E27FC236}">
                  <a16:creationId xmlns:a16="http://schemas.microsoft.com/office/drawing/2014/main" id="{5D9736B9-5F8D-F38B-B834-3DD5913C354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sp>
        <p:nvSpPr>
          <p:cNvPr id="9" name="Picture Placeholder 2">
            <a:extLst>
              <a:ext uri="{FF2B5EF4-FFF2-40B4-BE49-F238E27FC236}">
                <a16:creationId xmlns:a16="http://schemas.microsoft.com/office/drawing/2014/main" id="{73F1D4B3-0549-A597-FE17-122BB871B544}"/>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endParaRPr lang="en-US"/>
          </a:p>
        </p:txBody>
      </p:sp>
      <p:sp>
        <p:nvSpPr>
          <p:cNvPr id="10" name="Picture Placeholder 2">
            <a:extLst>
              <a:ext uri="{FF2B5EF4-FFF2-40B4-BE49-F238E27FC236}">
                <a16:creationId xmlns:a16="http://schemas.microsoft.com/office/drawing/2014/main" id="{FD93B2B2-D1F6-3994-E788-691E0B13B424}"/>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1" name="Picture Placeholder 2">
            <a:extLst>
              <a:ext uri="{FF2B5EF4-FFF2-40B4-BE49-F238E27FC236}">
                <a16:creationId xmlns:a16="http://schemas.microsoft.com/office/drawing/2014/main" id="{5809DB3F-0B8A-00F8-E4F2-DB4D4ADCFC0B}"/>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22" name="Hexagon 21">
            <a:extLst>
              <a:ext uri="{FF2B5EF4-FFF2-40B4-BE49-F238E27FC236}">
                <a16:creationId xmlns:a16="http://schemas.microsoft.com/office/drawing/2014/main" id="{0DCC06FA-9F73-670B-4C92-0C0856BCE076}"/>
              </a:ext>
            </a:extLst>
          </p:cNvPr>
          <p:cNvSpPr/>
          <p:nvPr userDrawn="1"/>
        </p:nvSpPr>
        <p:spPr>
          <a:xfrm>
            <a:off x="10477941" y="-931058"/>
            <a:ext cx="3161859" cy="2738028"/>
          </a:xfrm>
          <a:prstGeom prst="hexagon">
            <a:avLst>
              <a:gd name="adj" fmla="val 29151"/>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Hexagon 22">
            <a:extLst>
              <a:ext uri="{FF2B5EF4-FFF2-40B4-BE49-F238E27FC236}">
                <a16:creationId xmlns:a16="http://schemas.microsoft.com/office/drawing/2014/main" id="{1921C003-341E-AD30-2110-3538CED2CC43}"/>
              </a:ext>
            </a:extLst>
          </p:cNvPr>
          <p:cNvSpPr/>
          <p:nvPr userDrawn="1"/>
        </p:nvSpPr>
        <p:spPr>
          <a:xfrm>
            <a:off x="10477941" y="4908987"/>
            <a:ext cx="3161859" cy="2738028"/>
          </a:xfrm>
          <a:prstGeom prst="hexagon">
            <a:avLst>
              <a:gd name="adj" fmla="val 28821"/>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Hexagon 23">
            <a:extLst>
              <a:ext uri="{FF2B5EF4-FFF2-40B4-BE49-F238E27FC236}">
                <a16:creationId xmlns:a16="http://schemas.microsoft.com/office/drawing/2014/main" id="{1D771063-0850-2457-546F-2EC2B0490C3A}"/>
              </a:ext>
            </a:extLst>
          </p:cNvPr>
          <p:cNvSpPr/>
          <p:nvPr userDrawn="1"/>
        </p:nvSpPr>
        <p:spPr>
          <a:xfrm>
            <a:off x="7950201" y="6373371"/>
            <a:ext cx="3161859" cy="2738028"/>
          </a:xfrm>
          <a:prstGeom prst="hexagon">
            <a:avLst>
              <a:gd name="adj" fmla="val 29477"/>
              <a:gd name="vf" fmla="val 115470"/>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Hexagon 24">
            <a:extLst>
              <a:ext uri="{FF2B5EF4-FFF2-40B4-BE49-F238E27FC236}">
                <a16:creationId xmlns:a16="http://schemas.microsoft.com/office/drawing/2014/main" id="{8A25985C-5CF9-49FE-21D8-00F5D4F36E9C}"/>
              </a:ext>
            </a:extLst>
          </p:cNvPr>
          <p:cNvSpPr/>
          <p:nvPr userDrawn="1"/>
        </p:nvSpPr>
        <p:spPr>
          <a:xfrm>
            <a:off x="7950201" y="-2374674"/>
            <a:ext cx="3161859" cy="2738028"/>
          </a:xfrm>
          <a:prstGeom prst="hexagon">
            <a:avLst>
              <a:gd name="adj" fmla="val 29477"/>
              <a:gd name="vf" fmla="val 115470"/>
            </a:avLst>
          </a:prstGeom>
          <a:solidFill>
            <a:schemeClr val="bg2">
              <a:lumMod val="75000"/>
            </a:schemeClr>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26" name="Picture 25" descr="A picture containing text, glass, porcelain&#10;&#10;AI-generated content may be incorrect.">
            <a:extLst>
              <a:ext uri="{FF2B5EF4-FFF2-40B4-BE49-F238E27FC236}">
                <a16:creationId xmlns:a16="http://schemas.microsoft.com/office/drawing/2014/main" id="{E9E262BF-DC09-07C6-D340-D1D6443D644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1198735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2" name="Picture 1" descr="Shape&#10;&#10;AI-generated content may be incorrect.">
            <a:extLst>
              <a:ext uri="{FF2B5EF4-FFF2-40B4-BE49-F238E27FC236}">
                <a16:creationId xmlns:a16="http://schemas.microsoft.com/office/drawing/2014/main" id="{71CB407A-B8D5-9CC6-5DA0-F7A3415B792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73E2119C-A9B2-19E2-4995-0BD216EE129A}"/>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663C47E1-69E0-A9C8-9E90-E13F4C2BB561}"/>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9C6EA774-3FE5-75FC-2FA9-80297BD8610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8" name="Picture 7" descr="Logo&#10;&#10;AI-generated content may be incorrect.">
            <a:extLst>
              <a:ext uri="{FF2B5EF4-FFF2-40B4-BE49-F238E27FC236}">
                <a16:creationId xmlns:a16="http://schemas.microsoft.com/office/drawing/2014/main" id="{653320D0-CF4F-AC7B-2C61-5382E754E5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39173285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endParaRPr lang="en-US"/>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endParaRPr lang="en-US"/>
          </a:p>
        </p:txBody>
      </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5" name="Picture 4" descr="Shape&#10;&#10;AI-generated content may be incorrect.">
            <a:extLst>
              <a:ext uri="{FF2B5EF4-FFF2-40B4-BE49-F238E27FC236}">
                <a16:creationId xmlns:a16="http://schemas.microsoft.com/office/drawing/2014/main" id="{AE7D3DAF-38A5-8C0D-E490-7D2554B712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6" name="Group 5">
            <a:extLst>
              <a:ext uri="{FF2B5EF4-FFF2-40B4-BE49-F238E27FC236}">
                <a16:creationId xmlns:a16="http://schemas.microsoft.com/office/drawing/2014/main" id="{5EA1984D-F204-673A-B6E5-7313CB99A6A2}"/>
              </a:ext>
            </a:extLst>
          </p:cNvPr>
          <p:cNvGrpSpPr/>
          <p:nvPr userDrawn="1"/>
        </p:nvGrpSpPr>
        <p:grpSpPr>
          <a:xfrm>
            <a:off x="762000" y="1320916"/>
            <a:ext cx="4166790" cy="269113"/>
            <a:chOff x="-411451" y="14380"/>
            <a:chExt cx="8333579" cy="538226"/>
          </a:xfrm>
        </p:grpSpPr>
        <p:sp>
          <p:nvSpPr>
            <p:cNvPr id="7" name="Freeform 6">
              <a:extLst>
                <a:ext uri="{FF2B5EF4-FFF2-40B4-BE49-F238E27FC236}">
                  <a16:creationId xmlns:a16="http://schemas.microsoft.com/office/drawing/2014/main" id="{1F7A200F-0D43-28F0-A920-DDEF293B4920}"/>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9" name="TextBox 7">
              <a:extLst>
                <a:ext uri="{FF2B5EF4-FFF2-40B4-BE49-F238E27FC236}">
                  <a16:creationId xmlns:a16="http://schemas.microsoft.com/office/drawing/2014/main" id="{7D79C3D2-8566-14E7-25C6-946C519D3095}"/>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0" name="Picture 9" descr="A picture containing text, glass, porcelain&#10;&#10;AI-generated content may be incorrect.">
            <a:extLst>
              <a:ext uri="{FF2B5EF4-FFF2-40B4-BE49-F238E27FC236}">
                <a16:creationId xmlns:a16="http://schemas.microsoft.com/office/drawing/2014/main" id="{BDD2B053-B7A9-7CA0-AE8D-23E17E2C4D9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41209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X Title 2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86264E49-6468-CB65-BB9B-C6C310E7BF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22322929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4" name="Picture 3" descr="Shape&#10;&#10;AI-generated content may be incorrect.">
            <a:extLst>
              <a:ext uri="{FF2B5EF4-FFF2-40B4-BE49-F238E27FC236}">
                <a16:creationId xmlns:a16="http://schemas.microsoft.com/office/drawing/2014/main" id="{76494886-BA2A-501C-CC68-D56183643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5" name="Group 5">
            <a:extLst>
              <a:ext uri="{FF2B5EF4-FFF2-40B4-BE49-F238E27FC236}">
                <a16:creationId xmlns:a16="http://schemas.microsoft.com/office/drawing/2014/main" id="{61827536-4746-98EE-B492-DFEEB597296E}"/>
              </a:ext>
            </a:extLst>
          </p:cNvPr>
          <p:cNvGrpSpPr/>
          <p:nvPr userDrawn="1"/>
        </p:nvGrpSpPr>
        <p:grpSpPr>
          <a:xfrm>
            <a:off x="762000" y="1320916"/>
            <a:ext cx="4166790" cy="269113"/>
            <a:chOff x="-411451" y="14380"/>
            <a:chExt cx="8333579" cy="538226"/>
          </a:xfrm>
        </p:grpSpPr>
        <p:sp>
          <p:nvSpPr>
            <p:cNvPr id="6" name="Freeform 6">
              <a:extLst>
                <a:ext uri="{FF2B5EF4-FFF2-40B4-BE49-F238E27FC236}">
                  <a16:creationId xmlns:a16="http://schemas.microsoft.com/office/drawing/2014/main" id="{8A665C6B-5673-7236-8C66-5755D3E4AFDD}"/>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7" name="TextBox 7">
              <a:extLst>
                <a:ext uri="{FF2B5EF4-FFF2-40B4-BE49-F238E27FC236}">
                  <a16:creationId xmlns:a16="http://schemas.microsoft.com/office/drawing/2014/main" id="{DD107866-D107-1988-DD96-353C8D97722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2" name="Picture 1" descr="Logo&#10;&#10;AI-generated content may be incorrect.">
            <a:extLst>
              <a:ext uri="{FF2B5EF4-FFF2-40B4-BE49-F238E27FC236}">
                <a16:creationId xmlns:a16="http://schemas.microsoft.com/office/drawing/2014/main" id="{9CF12066-B7A0-B955-0F37-C39B8940630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8959"/>
            <a:ext cx="822960" cy="823355"/>
          </a:xfrm>
          <a:prstGeom prst="rect">
            <a:avLst/>
          </a:prstGeom>
        </p:spPr>
      </p:pic>
    </p:spTree>
    <p:extLst>
      <p:ext uri="{BB962C8B-B14F-4D97-AF65-F5344CB8AC3E}">
        <p14:creationId xmlns:p14="http://schemas.microsoft.com/office/powerpoint/2010/main" val="10862344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7703967" cy="1325563"/>
          </a:xfrm>
          <a:prstGeom prst="rect">
            <a:avLst/>
          </a:prstGeom>
        </p:spPr>
        <p:txBody>
          <a:bodyPr vert="horz" lIns="91440" tIns="45720" rIns="91440" bIns="45720" rtlCol="0" anchor="ctr">
            <a:noAutofit/>
          </a:bodyPr>
          <a:lstStyle>
            <a:lvl1pPr>
              <a:lnSpc>
                <a:spcPct val="100000"/>
              </a:lnSpc>
              <a:defRPr sz="4800"/>
            </a:lvl1pPr>
          </a:lstStyle>
          <a:p>
            <a:endParaRPr lang="en-US"/>
          </a:p>
        </p:txBody>
      </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endParaRPr lang="en-US"/>
          </a:p>
        </p:txBody>
      </p:sp>
      <p:pic>
        <p:nvPicPr>
          <p:cNvPr id="3" name="Picture 2" descr="Shape&#10;&#10;AI-generated content may be incorrect.">
            <a:extLst>
              <a:ext uri="{FF2B5EF4-FFF2-40B4-BE49-F238E27FC236}">
                <a16:creationId xmlns:a16="http://schemas.microsoft.com/office/drawing/2014/main" id="{BCA86905-5D00-2294-62A3-A22FCEBC37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2804" y="5459335"/>
            <a:ext cx="1228289" cy="941465"/>
          </a:xfrm>
          <a:prstGeom prst="rect">
            <a:avLst/>
          </a:prstGeom>
        </p:spPr>
      </p:pic>
      <p:grpSp>
        <p:nvGrpSpPr>
          <p:cNvPr id="4" name="Group 5">
            <a:extLst>
              <a:ext uri="{FF2B5EF4-FFF2-40B4-BE49-F238E27FC236}">
                <a16:creationId xmlns:a16="http://schemas.microsoft.com/office/drawing/2014/main" id="{AF58C1B7-FF70-7096-AB2E-DFE16C4278D9}"/>
              </a:ext>
            </a:extLst>
          </p:cNvPr>
          <p:cNvGrpSpPr/>
          <p:nvPr userDrawn="1"/>
        </p:nvGrpSpPr>
        <p:grpSpPr>
          <a:xfrm>
            <a:off x="762000" y="1320916"/>
            <a:ext cx="4166790" cy="269113"/>
            <a:chOff x="-411451" y="14380"/>
            <a:chExt cx="8333579" cy="538226"/>
          </a:xfrm>
        </p:grpSpPr>
        <p:sp>
          <p:nvSpPr>
            <p:cNvPr id="5" name="Freeform 6">
              <a:extLst>
                <a:ext uri="{FF2B5EF4-FFF2-40B4-BE49-F238E27FC236}">
                  <a16:creationId xmlns:a16="http://schemas.microsoft.com/office/drawing/2014/main" id="{7F6672A3-2A4B-965F-1BC6-BF2953310C95}"/>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6" name="TextBox 7">
              <a:extLst>
                <a:ext uri="{FF2B5EF4-FFF2-40B4-BE49-F238E27FC236}">
                  <a16:creationId xmlns:a16="http://schemas.microsoft.com/office/drawing/2014/main" id="{4809CAD0-9DBE-ACE4-ACE4-2FA565759D11}"/>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chemeClr val="tx1"/>
                  </a:solidFill>
                  <a:latin typeface="Barlow Condensed"/>
                  <a:ea typeface="Barlow Condensed"/>
                  <a:cs typeface="Barlow Condensed"/>
                  <a:sym typeface="Barlow Condensed"/>
                </a:rPr>
                <a:t>Hydrologic Engineering Center</a:t>
              </a:r>
            </a:p>
          </p:txBody>
        </p:sp>
      </p:grpSp>
      <p:pic>
        <p:nvPicPr>
          <p:cNvPr id="13" name="Picture 12" descr="A picture containing text, glass, porcelain&#10;&#10;AI-generated content may be incorrect.">
            <a:extLst>
              <a:ext uri="{FF2B5EF4-FFF2-40B4-BE49-F238E27FC236}">
                <a16:creationId xmlns:a16="http://schemas.microsoft.com/office/drawing/2014/main" id="{A025E1E8-F436-438F-676D-842F8DECADA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33152808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81A489D-3C5F-4BB1-A60D-42BB3B3DB9B9}"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72329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Inset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75438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EFFFE9-C2E8-4391-A992-E4C10AA5217B}" type="datetime1">
              <a:rPr lang="en-US" smtClean="0"/>
              <a:t>6/25/2025</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
        <p:nvSpPr>
          <p:cNvPr id="2" name="Content Placeholder 5">
            <a:extLst>
              <a:ext uri="{FF2B5EF4-FFF2-40B4-BE49-F238E27FC236}">
                <a16:creationId xmlns:a16="http://schemas.microsoft.com/office/drawing/2014/main" id="{3CC7E285-01F7-9890-C60F-069DCC74320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713239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83131A46-2980-4B5A-9BCF-778ADF422F9A}" type="datetime1">
              <a:rPr lang="en-US" smtClean="0"/>
              <a:t>6/25/2025</a:t>
            </a:fld>
            <a:endParaRPr lang="en-US"/>
          </a:p>
        </p:txBody>
      </p:sp>
    </p:spTree>
    <p:extLst>
      <p:ext uri="{BB962C8B-B14F-4D97-AF65-F5344CB8AC3E}">
        <p14:creationId xmlns:p14="http://schemas.microsoft.com/office/powerpoint/2010/main" val="27663303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Video Inset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7309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452813"/>
            <a:ext cx="10515600" cy="966787"/>
          </a:xfrm>
          <a:prstGeom prst="rect">
            <a:avLst/>
          </a:prstGeom>
        </p:spPr>
        <p:txBody>
          <a:bodyPr/>
          <a:lstStyle>
            <a:lvl1pPr marL="0" indent="0">
              <a:buNone/>
              <a:defRPr sz="2400">
                <a:solidFill>
                  <a:srgbClr val="000000"/>
                </a:solidFill>
              </a:defRPr>
            </a:lvl1pPr>
            <a:lvl2pPr marL="457167" indent="0">
              <a:buNone/>
              <a:defRPr sz="2000">
                <a:solidFill>
                  <a:schemeClr val="tx1">
                    <a:tint val="75000"/>
                  </a:schemeClr>
                </a:solidFill>
              </a:defRPr>
            </a:lvl2pPr>
            <a:lvl3pPr marL="914332" indent="0">
              <a:buNone/>
              <a:defRPr sz="1800">
                <a:solidFill>
                  <a:schemeClr val="tx1">
                    <a:tint val="75000"/>
                  </a:schemeClr>
                </a:solidFill>
              </a:defRPr>
            </a:lvl3pPr>
            <a:lvl4pPr marL="1371498" indent="0">
              <a:buNone/>
              <a:defRPr sz="1600">
                <a:solidFill>
                  <a:schemeClr val="tx1">
                    <a:tint val="75000"/>
                  </a:schemeClr>
                </a:solidFill>
              </a:defRPr>
            </a:lvl4pPr>
            <a:lvl5pPr marL="1828664" indent="0">
              <a:buNone/>
              <a:defRPr sz="1600">
                <a:solidFill>
                  <a:schemeClr val="tx1">
                    <a:tint val="75000"/>
                  </a:schemeClr>
                </a:solidFill>
              </a:defRPr>
            </a:lvl5pPr>
            <a:lvl6pPr marL="2285830" indent="0">
              <a:buNone/>
              <a:defRPr sz="1600">
                <a:solidFill>
                  <a:schemeClr val="tx1">
                    <a:tint val="75000"/>
                  </a:schemeClr>
                </a:solidFill>
              </a:defRPr>
            </a:lvl6pPr>
            <a:lvl7pPr marL="2742994" indent="0">
              <a:buNone/>
              <a:defRPr sz="1600">
                <a:solidFill>
                  <a:schemeClr val="tx1">
                    <a:tint val="75000"/>
                  </a:schemeClr>
                </a:solidFill>
              </a:defRPr>
            </a:lvl7pPr>
            <a:lvl8pPr marL="3200160" indent="0">
              <a:buNone/>
              <a:defRPr sz="1600">
                <a:solidFill>
                  <a:schemeClr val="tx1">
                    <a:tint val="75000"/>
                  </a:schemeClr>
                </a:solidFill>
              </a:defRPr>
            </a:lvl8pPr>
            <a:lvl9pPr marL="3657327"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E371E261-2756-45CF-8CA9-E098750D9170}" type="datetime1">
              <a:rPr lang="en-US" smtClean="0"/>
              <a:t>6/25/2025</a:t>
            </a:fld>
            <a:endParaRPr lang="en-US"/>
          </a:p>
        </p:txBody>
      </p:sp>
      <p:sp>
        <p:nvSpPr>
          <p:cNvPr id="5" name="Content Placeholder 5">
            <a:extLst>
              <a:ext uri="{FF2B5EF4-FFF2-40B4-BE49-F238E27FC236}">
                <a16:creationId xmlns:a16="http://schemas.microsoft.com/office/drawing/2014/main" id="{4B69ABE0-8636-EF70-08AF-40AF6FA0AE3D}"/>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274690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05211355-91F9-4CDD-A50A-240CECFB603F}" type="datetime1">
              <a:rPr lang="en-US" smtClean="0"/>
              <a:t>6/25/2025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9613822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ideo Inset Blan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7C35A634-0681-4E16-96A2-38D80C1974E0}" type="datetime1">
              <a:rPr lang="en-US" smtClean="0"/>
              <a:t>6/25/2025</a:t>
            </a:fld>
            <a:endParaRPr lang="en-US"/>
          </a:p>
        </p:txBody>
      </p:sp>
      <p:sp>
        <p:nvSpPr>
          <p:cNvPr id="5" name="Content Placeholder 5">
            <a:extLst>
              <a:ext uri="{FF2B5EF4-FFF2-40B4-BE49-F238E27FC236}">
                <a16:creationId xmlns:a16="http://schemas.microsoft.com/office/drawing/2014/main" id="{F95D3872-1F4B-DE3B-3AFB-A4FF28242471}"/>
              </a:ext>
            </a:extLst>
          </p:cNvPr>
          <p:cNvSpPr>
            <a:spLocks noGrp="1"/>
          </p:cNvSpPr>
          <p:nvPr>
            <p:ph sz="quarter" idx="11" hasCustomPrompt="1"/>
          </p:nvPr>
        </p:nvSpPr>
        <p:spPr>
          <a:xfrm>
            <a:off x="8736842" y="4611806"/>
            <a:ext cx="3429000" cy="2209800"/>
          </a:xfrm>
          <a:ln w="19050">
            <a:noFill/>
            <a:prstDash val="lgDash"/>
          </a:ln>
        </p:spPr>
        <p:txBody>
          <a:bodyPr anchor="ctr">
            <a:normAutofit/>
          </a:bodyPr>
          <a:lstStyle>
            <a:lvl1pPr marL="0" indent="0" algn="ctr">
              <a:buNone/>
              <a:defRPr sz="2000"/>
            </a:lvl1pPr>
          </a:lstStyle>
          <a:p>
            <a:pPr lvl="0"/>
            <a:r>
              <a:rPr lang="en-US"/>
              <a:t>Video Inset Area</a:t>
            </a:r>
          </a:p>
        </p:txBody>
      </p:sp>
    </p:spTree>
    <p:extLst>
      <p:ext uri="{BB962C8B-B14F-4D97-AF65-F5344CB8AC3E}">
        <p14:creationId xmlns:p14="http://schemas.microsoft.com/office/powerpoint/2010/main" val="14751012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B0846E6-D7BE-40F5-B884-0F00403B7CE3}"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8304214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B3E878-3169-411C-9E96-F3BE68D754CA}" type="datetime1">
              <a:rPr lang="en-US" smtClean="0"/>
              <a:t>6/25/2025</a:t>
            </a:fld>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70573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X Title 2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3466704-B141-92AE-7EFC-CDA51172D0CD}"/>
              </a:ext>
            </a:extLst>
          </p:cNvPr>
          <p:cNvSpPr>
            <a:spLocks noGrp="1"/>
          </p:cNvSpPr>
          <p:nvPr>
            <p:ph type="pic" sz="quarter" idx="10"/>
          </p:nvPr>
        </p:nvSpPr>
        <p:spPr>
          <a:xfrm>
            <a:off x="7950201" y="545347"/>
            <a:ext cx="3161859" cy="2738028"/>
          </a:xfrm>
          <a:prstGeom prst="hexagon">
            <a:avLst>
              <a:gd name="adj" fmla="val 29016"/>
              <a:gd name="vf" fmla="val 115470"/>
            </a:avLst>
          </a:prstGeom>
          <a:ln w="28575">
            <a:noFill/>
          </a:ln>
        </p:spPr>
        <p:txBody>
          <a:bodyPr/>
          <a:lstStyle/>
          <a:p>
            <a:r>
              <a:rPr lang="en-US"/>
              <a:t>Click icon to add picture</a:t>
            </a:r>
          </a:p>
        </p:txBody>
      </p:sp>
      <p:sp>
        <p:nvSpPr>
          <p:cNvPr id="33" name="Title Placeholder 1">
            <a:extLst>
              <a:ext uri="{FF2B5EF4-FFF2-40B4-BE49-F238E27FC236}">
                <a16:creationId xmlns:a16="http://schemas.microsoft.com/office/drawing/2014/main" id="{9399CB9F-8EAC-1D05-F4A9-C88203933D86}"/>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13" name="Picture Placeholder 2">
            <a:extLst>
              <a:ext uri="{FF2B5EF4-FFF2-40B4-BE49-F238E27FC236}">
                <a16:creationId xmlns:a16="http://schemas.microsoft.com/office/drawing/2014/main" id="{1DC168C6-2479-B940-1D5F-2CAB493477F3}"/>
              </a:ext>
            </a:extLst>
          </p:cNvPr>
          <p:cNvSpPr>
            <a:spLocks noGrp="1"/>
          </p:cNvSpPr>
          <p:nvPr>
            <p:ph type="pic" sz="quarter" idx="12"/>
          </p:nvPr>
        </p:nvSpPr>
        <p:spPr>
          <a:xfrm>
            <a:off x="7950201" y="3450939"/>
            <a:ext cx="3161859" cy="2738028"/>
          </a:xfrm>
          <a:prstGeom prst="hexagon">
            <a:avLst>
              <a:gd name="adj" fmla="val 29016"/>
              <a:gd name="vf" fmla="val 115470"/>
            </a:avLst>
          </a:prstGeom>
          <a:ln w="28575">
            <a:noFill/>
          </a:ln>
        </p:spPr>
        <p:txBody>
          <a:bodyPr/>
          <a:lstStyle/>
          <a:p>
            <a:r>
              <a:rPr lang="en-US"/>
              <a:t>Click icon to add picture</a:t>
            </a:r>
          </a:p>
        </p:txBody>
      </p:sp>
      <p:sp>
        <p:nvSpPr>
          <p:cNvPr id="14" name="Picture Placeholder 2">
            <a:extLst>
              <a:ext uri="{FF2B5EF4-FFF2-40B4-BE49-F238E27FC236}">
                <a16:creationId xmlns:a16="http://schemas.microsoft.com/office/drawing/2014/main" id="{284F6DBD-4795-0AD5-D3A0-FE0CCE32FF6A}"/>
              </a:ext>
            </a:extLst>
          </p:cNvPr>
          <p:cNvSpPr>
            <a:spLocks noGrp="1"/>
          </p:cNvSpPr>
          <p:nvPr>
            <p:ph type="pic" sz="quarter" idx="13"/>
          </p:nvPr>
        </p:nvSpPr>
        <p:spPr>
          <a:xfrm>
            <a:off x="10455197" y="1988963"/>
            <a:ext cx="3161859" cy="2738028"/>
          </a:xfrm>
          <a:prstGeom prst="hexagon">
            <a:avLst>
              <a:gd name="adj" fmla="val 29016"/>
              <a:gd name="vf" fmla="val 115470"/>
            </a:avLst>
          </a:prstGeom>
          <a:ln w="28575">
            <a:noFill/>
          </a:ln>
        </p:spPr>
        <p:txBody>
          <a:bodyPr/>
          <a:lstStyle/>
          <a:p>
            <a:r>
              <a:rPr lang="en-US"/>
              <a:t>Click icon to add picture</a:t>
            </a:r>
          </a:p>
        </p:txBody>
      </p:sp>
      <p:sp>
        <p:nvSpPr>
          <p:cNvPr id="18" name="Hexagon 17">
            <a:extLst>
              <a:ext uri="{FF2B5EF4-FFF2-40B4-BE49-F238E27FC236}">
                <a16:creationId xmlns:a16="http://schemas.microsoft.com/office/drawing/2014/main" id="{A0E0FD48-4D41-5810-BCA5-51341C2A9851}"/>
              </a:ext>
            </a:extLst>
          </p:cNvPr>
          <p:cNvSpPr/>
          <p:nvPr userDrawn="1"/>
        </p:nvSpPr>
        <p:spPr>
          <a:xfrm>
            <a:off x="10477941" y="-931058"/>
            <a:ext cx="3161859" cy="2738028"/>
          </a:xfrm>
          <a:prstGeom prst="hexagon">
            <a:avLst>
              <a:gd name="adj" fmla="val 29151"/>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9" name="Hexagon 18">
            <a:extLst>
              <a:ext uri="{FF2B5EF4-FFF2-40B4-BE49-F238E27FC236}">
                <a16:creationId xmlns:a16="http://schemas.microsoft.com/office/drawing/2014/main" id="{26CAF977-9BA3-7EE1-4115-EABA845ACE47}"/>
              </a:ext>
            </a:extLst>
          </p:cNvPr>
          <p:cNvSpPr/>
          <p:nvPr userDrawn="1"/>
        </p:nvSpPr>
        <p:spPr>
          <a:xfrm>
            <a:off x="10477941" y="4908987"/>
            <a:ext cx="3161859" cy="2738028"/>
          </a:xfrm>
          <a:prstGeom prst="hexagon">
            <a:avLst>
              <a:gd name="adj" fmla="val 28821"/>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0" name="Hexagon 19">
            <a:extLst>
              <a:ext uri="{FF2B5EF4-FFF2-40B4-BE49-F238E27FC236}">
                <a16:creationId xmlns:a16="http://schemas.microsoft.com/office/drawing/2014/main" id="{18C6D227-44EB-0CBF-F216-84060DCBE399}"/>
              </a:ext>
            </a:extLst>
          </p:cNvPr>
          <p:cNvSpPr/>
          <p:nvPr userDrawn="1"/>
        </p:nvSpPr>
        <p:spPr>
          <a:xfrm>
            <a:off x="7950201" y="6373371"/>
            <a:ext cx="3161859" cy="2738028"/>
          </a:xfrm>
          <a:prstGeom prst="hexagon">
            <a:avLst>
              <a:gd name="adj" fmla="val 29477"/>
              <a:gd name="vf" fmla="val 115470"/>
            </a:avLst>
          </a:prstGeom>
          <a:noFill/>
          <a:ln w="9525">
            <a:solidFill>
              <a:srgbClr val="80BD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Hexagon 20">
            <a:extLst>
              <a:ext uri="{FF2B5EF4-FFF2-40B4-BE49-F238E27FC236}">
                <a16:creationId xmlns:a16="http://schemas.microsoft.com/office/drawing/2014/main" id="{A030E0DB-1C79-4147-622C-D7A4DB8EF1C2}"/>
              </a:ext>
            </a:extLst>
          </p:cNvPr>
          <p:cNvSpPr/>
          <p:nvPr userDrawn="1"/>
        </p:nvSpPr>
        <p:spPr>
          <a:xfrm>
            <a:off x="7950201" y="-2374674"/>
            <a:ext cx="3161859" cy="2738028"/>
          </a:xfrm>
          <a:prstGeom prst="hexagon">
            <a:avLst>
              <a:gd name="adj" fmla="val 29477"/>
              <a:gd name="vf" fmla="val 115470"/>
            </a:avLst>
          </a:prstGeom>
          <a:solidFill>
            <a:srgbClr val="80BDD9"/>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 name="Freeform 7">
            <a:extLst>
              <a:ext uri="{FF2B5EF4-FFF2-40B4-BE49-F238E27FC236}">
                <a16:creationId xmlns:a16="http://schemas.microsoft.com/office/drawing/2014/main" id="{C46574F1-289E-069C-3308-0C7095E848B6}"/>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2" name="Group 5">
            <a:extLst>
              <a:ext uri="{FF2B5EF4-FFF2-40B4-BE49-F238E27FC236}">
                <a16:creationId xmlns:a16="http://schemas.microsoft.com/office/drawing/2014/main" id="{EB9387D5-8BFD-A555-F413-E7A481884431}"/>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9FD3463A-DAAD-6AF0-3617-DB48D3A81E42}"/>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3F1E8B24-7D45-3106-A828-7B78AA1AD4BF}"/>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5BC05279-EE01-0D5D-E525-A0B6E0054F59}"/>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A picture containing text, glass, porcelain&#10;&#10;AI-generated content may be incorrect.">
            <a:extLst>
              <a:ext uri="{FF2B5EF4-FFF2-40B4-BE49-F238E27FC236}">
                <a16:creationId xmlns:a16="http://schemas.microsoft.com/office/drawing/2014/main" id="{88126075-7D7C-D9C2-BAD9-70215D650B7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572762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B870C59-C597-44DB-80DC-AF6E84219AB7}" type="datetime1">
              <a:rPr lang="en-US" smtClean="0"/>
              <a:t>6/25/2025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147885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28455-4134-482A-8BCA-959BB4595941}"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8084056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9"/>
            <a:ext cx="6172200" cy="4873625"/>
          </a:xfrm>
          <a:prstGeom prst="rect">
            <a:avLst/>
          </a:prstGeom>
        </p:spPr>
        <p:txBody>
          <a:bodyPr anchor="t"/>
          <a:lstStyle>
            <a:lvl1pPr marL="0" indent="0">
              <a:buNone/>
              <a:defRPr sz="3200"/>
            </a:lvl1pPr>
            <a:lvl2pPr marL="457167" indent="0">
              <a:buNone/>
              <a:defRPr sz="2800"/>
            </a:lvl2pPr>
            <a:lvl3pPr marL="914332" indent="0">
              <a:buNone/>
              <a:defRPr sz="2400"/>
            </a:lvl3pPr>
            <a:lvl4pPr marL="1371498" indent="0">
              <a:buNone/>
              <a:defRPr sz="2000"/>
            </a:lvl4pPr>
            <a:lvl5pPr marL="1828664" indent="0">
              <a:buNone/>
              <a:defRPr sz="2000"/>
            </a:lvl5pPr>
            <a:lvl6pPr marL="2285830" indent="0">
              <a:buNone/>
              <a:defRPr sz="2000"/>
            </a:lvl6pPr>
            <a:lvl7pPr marL="2742994" indent="0">
              <a:buNone/>
              <a:defRPr sz="2000"/>
            </a:lvl7pPr>
            <a:lvl8pPr marL="3200160" indent="0">
              <a:buNone/>
              <a:defRPr sz="2000"/>
            </a:lvl8pPr>
            <a:lvl9pPr marL="3657327" indent="0">
              <a:buNone/>
              <a:defRPr sz="2000"/>
            </a:lvl9pPr>
          </a:lstStyle>
          <a:p>
            <a:r>
              <a:rPr lang="en-US"/>
              <a:t>Click icon to add picture</a:t>
            </a:r>
          </a:p>
        </p:txBody>
      </p:sp>
      <p:sp>
        <p:nvSpPr>
          <p:cNvPr id="4" name="Text Placeholder 3"/>
          <p:cNvSpPr>
            <a:spLocks noGrp="1"/>
          </p:cNvSpPr>
          <p:nvPr>
            <p:ph type="body" sz="half" idx="2"/>
          </p:nvPr>
        </p:nvSpPr>
        <p:spPr>
          <a:xfrm>
            <a:off x="839788" y="2057403"/>
            <a:ext cx="3932237" cy="3811588"/>
          </a:xfrm>
          <a:prstGeom prst="rect">
            <a:avLst/>
          </a:prstGeom>
        </p:spPr>
        <p:txBody>
          <a:bodyPr/>
          <a:lstStyle>
            <a:lvl1pPr marL="0" indent="0">
              <a:buNone/>
              <a:defRPr sz="1600"/>
            </a:lvl1pPr>
            <a:lvl2pPr marL="457167" indent="0">
              <a:buNone/>
              <a:defRPr sz="1400"/>
            </a:lvl2pPr>
            <a:lvl3pPr marL="914332" indent="0">
              <a:buNone/>
              <a:defRPr sz="1200"/>
            </a:lvl3pPr>
            <a:lvl4pPr marL="1371498" indent="0">
              <a:buNone/>
              <a:defRPr sz="1000"/>
            </a:lvl4pPr>
            <a:lvl5pPr marL="1828664" indent="0">
              <a:buNone/>
              <a:defRPr sz="1000"/>
            </a:lvl5pPr>
            <a:lvl6pPr marL="2285830" indent="0">
              <a:buNone/>
              <a:defRPr sz="1000"/>
            </a:lvl6pPr>
            <a:lvl7pPr marL="2742994" indent="0">
              <a:buNone/>
              <a:defRPr sz="1000"/>
            </a:lvl7pPr>
            <a:lvl8pPr marL="3200160" indent="0">
              <a:buNone/>
              <a:defRPr sz="1000"/>
            </a:lvl8pPr>
            <a:lvl9pPr marL="3657327"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6BD70C-E818-4387-A0EC-C5A5A14E922C}" type="datetime1">
              <a:rPr lang="en-US" smtClean="0"/>
              <a:t>6/25/2025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5240703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92985D-3DFA-4D34-A14B-BDAF1F543131}"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647306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9"/>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9"/>
            <a:ext cx="7734300" cy="581183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69705B-100B-4254-9B86-A5A8E04A1EA9}"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804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Pic Title Beav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6" name="Picture 5" descr="Logo&#10;&#10;AI-generated content may be incorrect.">
            <a:extLst>
              <a:ext uri="{FF2B5EF4-FFF2-40B4-BE49-F238E27FC236}">
                <a16:creationId xmlns:a16="http://schemas.microsoft.com/office/drawing/2014/main" id="{B42FB8DA-B83A-FB1C-8FA5-675A5AC7BA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3261592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Pic Title HEC">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0E5EDCF-DE7C-7DD4-12FC-BF766C485C11}"/>
              </a:ext>
            </a:extLst>
          </p:cNvPr>
          <p:cNvSpPr>
            <a:spLocks noGrp="1"/>
          </p:cNvSpPr>
          <p:nvPr>
            <p:ph type="pic" sz="quarter" idx="10"/>
          </p:nvPr>
        </p:nvSpPr>
        <p:spPr>
          <a:xfrm>
            <a:off x="7543800" y="880676"/>
            <a:ext cx="4160875" cy="5492693"/>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695 w 10000"/>
              <a:gd name="connsiteY0" fmla="*/ 0 h 10011"/>
              <a:gd name="connsiteX1" fmla="*/ 10000 w 10000"/>
              <a:gd name="connsiteY1" fmla="*/ 11 h 10011"/>
              <a:gd name="connsiteX2" fmla="*/ 10000 w 10000"/>
              <a:gd name="connsiteY2" fmla="*/ 10011 h 10011"/>
              <a:gd name="connsiteX3" fmla="*/ 0 w 10000"/>
              <a:gd name="connsiteY3" fmla="*/ 10011 h 10011"/>
              <a:gd name="connsiteX4" fmla="*/ 2695 w 10000"/>
              <a:gd name="connsiteY4" fmla="*/ 0 h 100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11">
                <a:moveTo>
                  <a:pt x="2695" y="0"/>
                </a:moveTo>
                <a:lnTo>
                  <a:pt x="10000" y="11"/>
                </a:lnTo>
                <a:lnTo>
                  <a:pt x="10000" y="10011"/>
                </a:lnTo>
                <a:lnTo>
                  <a:pt x="0" y="10011"/>
                </a:lnTo>
                <a:lnTo>
                  <a:pt x="2695" y="0"/>
                </a:lnTo>
                <a:close/>
              </a:path>
            </a:pathLst>
          </a:custGeom>
        </p:spPr>
        <p:txBody>
          <a:bodyPr/>
          <a:lstStyle/>
          <a:p>
            <a:r>
              <a:rPr lang="en-US"/>
              <a:t>Click icon to add picture</a:t>
            </a:r>
          </a:p>
        </p:txBody>
      </p:sp>
      <p:sp>
        <p:nvSpPr>
          <p:cNvPr id="4" name="Title Placeholder 1">
            <a:extLst>
              <a:ext uri="{FF2B5EF4-FFF2-40B4-BE49-F238E27FC236}">
                <a16:creationId xmlns:a16="http://schemas.microsoft.com/office/drawing/2014/main" id="{98F9F79D-DCD9-686C-5143-9CD61D761E8E}"/>
              </a:ext>
            </a:extLst>
          </p:cNvPr>
          <p:cNvSpPr>
            <a:spLocks noGrp="1"/>
          </p:cNvSpPr>
          <p:nvPr>
            <p:ph type="title"/>
          </p:nvPr>
        </p:nvSpPr>
        <p:spPr>
          <a:xfrm>
            <a:off x="678032" y="1801941"/>
            <a:ext cx="6332368" cy="1325563"/>
          </a:xfrm>
          <a:prstGeom prst="rect">
            <a:avLst/>
          </a:prstGeom>
        </p:spPr>
        <p:txBody>
          <a:bodyPr vert="horz" lIns="91440" tIns="45720" rIns="91440" bIns="45720" rtlCol="0" anchor="ctr">
            <a:normAutofit/>
          </a:bodyPr>
          <a:lstStyle>
            <a:lvl1pPr>
              <a:lnSpc>
                <a:spcPct val="100000"/>
              </a:lnSpc>
              <a:defRPr sz="4800"/>
            </a:lvl1pPr>
          </a:lstStyle>
          <a:p>
            <a:r>
              <a:rPr lang="en-US"/>
              <a:t>Click to edit Master title style</a:t>
            </a:r>
          </a:p>
        </p:txBody>
      </p:sp>
      <p:sp>
        <p:nvSpPr>
          <p:cNvPr id="8" name="Freeform 7">
            <a:extLst>
              <a:ext uri="{FF2B5EF4-FFF2-40B4-BE49-F238E27FC236}">
                <a16:creationId xmlns:a16="http://schemas.microsoft.com/office/drawing/2014/main" id="{FDB81CC7-CE80-1242-E668-2F59AF80EF17}"/>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14" name="Group 5">
            <a:extLst>
              <a:ext uri="{FF2B5EF4-FFF2-40B4-BE49-F238E27FC236}">
                <a16:creationId xmlns:a16="http://schemas.microsoft.com/office/drawing/2014/main" id="{5BE0D379-3E8D-3ADB-650C-D0899069D564}"/>
              </a:ext>
            </a:extLst>
          </p:cNvPr>
          <p:cNvGrpSpPr/>
          <p:nvPr userDrawn="1"/>
        </p:nvGrpSpPr>
        <p:grpSpPr>
          <a:xfrm>
            <a:off x="762000" y="1320916"/>
            <a:ext cx="4166790" cy="269113"/>
            <a:chOff x="-411451" y="14380"/>
            <a:chExt cx="8333579" cy="538226"/>
          </a:xfrm>
        </p:grpSpPr>
        <p:sp>
          <p:nvSpPr>
            <p:cNvPr id="15" name="Freeform 6">
              <a:extLst>
                <a:ext uri="{FF2B5EF4-FFF2-40B4-BE49-F238E27FC236}">
                  <a16:creationId xmlns:a16="http://schemas.microsoft.com/office/drawing/2014/main" id="{6A4860B4-B108-384F-5738-77B4615C35DC}"/>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6" name="TextBox 7">
              <a:extLst>
                <a:ext uri="{FF2B5EF4-FFF2-40B4-BE49-F238E27FC236}">
                  <a16:creationId xmlns:a16="http://schemas.microsoft.com/office/drawing/2014/main" id="{121EACDF-3907-A518-5E31-7CAFA0211C7B}"/>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7" name="Text Placeholder 29">
            <a:extLst>
              <a:ext uri="{FF2B5EF4-FFF2-40B4-BE49-F238E27FC236}">
                <a16:creationId xmlns:a16="http://schemas.microsoft.com/office/drawing/2014/main" id="{7EE77493-75C4-8F00-03B8-DC4C65ACA761}"/>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2" name="Picture 1" descr="A picture containing text, glass, porcelain&#10;&#10;AI-generated content may be incorrect.">
            <a:extLst>
              <a:ext uri="{FF2B5EF4-FFF2-40B4-BE49-F238E27FC236}">
                <a16:creationId xmlns:a16="http://schemas.microsoft.com/office/drawing/2014/main" id="{A6DE428A-D3FB-015B-2F61-14268844BC2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7650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Title Beaver">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5" name="Picture 4" descr="Logo&#10;&#10;AI-generated content may be incorrect.">
            <a:extLst>
              <a:ext uri="{FF2B5EF4-FFF2-40B4-BE49-F238E27FC236}">
                <a16:creationId xmlns:a16="http://schemas.microsoft.com/office/drawing/2014/main" id="{C5F24F09-9074-EF77-CA85-D15931C8E4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19810" y="5469837"/>
            <a:ext cx="822960" cy="822581"/>
          </a:xfrm>
          <a:prstGeom prst="rect">
            <a:avLst/>
          </a:prstGeom>
        </p:spPr>
      </p:pic>
    </p:spTree>
    <p:extLst>
      <p:ext uri="{BB962C8B-B14F-4D97-AF65-F5344CB8AC3E}">
        <p14:creationId xmlns:p14="http://schemas.microsoft.com/office/powerpoint/2010/main" val="1548062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Title HEC">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13DD840-BD8C-45CC-3C9F-BF276FF58878}"/>
              </a:ext>
            </a:extLst>
          </p:cNvPr>
          <p:cNvSpPr>
            <a:spLocks noGrp="1"/>
          </p:cNvSpPr>
          <p:nvPr>
            <p:ph type="title"/>
          </p:nvPr>
        </p:nvSpPr>
        <p:spPr>
          <a:xfrm>
            <a:off x="678032" y="1801941"/>
            <a:ext cx="9075568" cy="1325563"/>
          </a:xfrm>
          <a:prstGeom prst="rect">
            <a:avLst/>
          </a:prstGeom>
        </p:spPr>
        <p:txBody>
          <a:bodyPr vert="horz" lIns="91440" tIns="45720" rIns="91440" bIns="45720" rtlCol="0" anchor="ctr">
            <a:noAutofit/>
          </a:bodyPr>
          <a:lstStyle>
            <a:lvl1pPr>
              <a:lnSpc>
                <a:spcPct val="100000"/>
              </a:lnSpc>
              <a:defRPr sz="4800"/>
            </a:lvl1pPr>
          </a:lstStyle>
          <a:p>
            <a:r>
              <a:rPr lang="en-US"/>
              <a:t>Click to edit Master title style</a:t>
            </a:r>
          </a:p>
        </p:txBody>
      </p:sp>
      <p:sp>
        <p:nvSpPr>
          <p:cNvPr id="2" name="Freeform 7">
            <a:extLst>
              <a:ext uri="{FF2B5EF4-FFF2-40B4-BE49-F238E27FC236}">
                <a16:creationId xmlns:a16="http://schemas.microsoft.com/office/drawing/2014/main" id="{62536912-767C-C47A-B4DE-5D2B30645C0A}"/>
              </a:ext>
            </a:extLst>
          </p:cNvPr>
          <p:cNvSpPr/>
          <p:nvPr userDrawn="1"/>
        </p:nvSpPr>
        <p:spPr>
          <a:xfrm>
            <a:off x="812804" y="5437313"/>
            <a:ext cx="1228289" cy="940017"/>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600"/>
          </a:p>
        </p:txBody>
      </p:sp>
      <p:grpSp>
        <p:nvGrpSpPr>
          <p:cNvPr id="8" name="Group 5">
            <a:extLst>
              <a:ext uri="{FF2B5EF4-FFF2-40B4-BE49-F238E27FC236}">
                <a16:creationId xmlns:a16="http://schemas.microsoft.com/office/drawing/2014/main" id="{C79C2C51-9186-A0DD-34AA-FEF3E841A86B}"/>
              </a:ext>
            </a:extLst>
          </p:cNvPr>
          <p:cNvGrpSpPr/>
          <p:nvPr userDrawn="1"/>
        </p:nvGrpSpPr>
        <p:grpSpPr>
          <a:xfrm>
            <a:off x="762000" y="1320916"/>
            <a:ext cx="4166790" cy="269113"/>
            <a:chOff x="-411451" y="14380"/>
            <a:chExt cx="8333579" cy="538226"/>
          </a:xfrm>
        </p:grpSpPr>
        <p:sp>
          <p:nvSpPr>
            <p:cNvPr id="9" name="Freeform 6">
              <a:extLst>
                <a:ext uri="{FF2B5EF4-FFF2-40B4-BE49-F238E27FC236}">
                  <a16:creationId xmlns:a16="http://schemas.microsoft.com/office/drawing/2014/main" id="{663E38A7-47F3-4F9E-45A1-5E05A30153B9}"/>
                </a:ext>
              </a:extLst>
            </p:cNvPr>
            <p:cNvSpPr/>
            <p:nvPr userDrawn="1"/>
          </p:nvSpPr>
          <p:spPr>
            <a:xfrm>
              <a:off x="-411451" y="14380"/>
              <a:ext cx="397276" cy="538226"/>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533">
                <a:latin typeface="Bangers" pitchFamily="2" charset="0"/>
              </a:endParaRPr>
            </a:p>
          </p:txBody>
        </p:sp>
        <p:sp>
          <p:nvSpPr>
            <p:cNvPr id="10" name="TextBox 7">
              <a:extLst>
                <a:ext uri="{FF2B5EF4-FFF2-40B4-BE49-F238E27FC236}">
                  <a16:creationId xmlns:a16="http://schemas.microsoft.com/office/drawing/2014/main" id="{A05C543F-F692-0800-7A39-CAFCF17F5349}"/>
                </a:ext>
              </a:extLst>
            </p:cNvPr>
            <p:cNvSpPr txBox="1"/>
            <p:nvPr userDrawn="1"/>
          </p:nvSpPr>
          <p:spPr>
            <a:xfrm>
              <a:off x="95567" y="14380"/>
              <a:ext cx="7826561" cy="538226"/>
            </a:xfrm>
            <a:prstGeom prst="rect">
              <a:avLst/>
            </a:prstGeom>
          </p:spPr>
          <p:txBody>
            <a:bodyPr lIns="0" tIns="0" rIns="0" bIns="0" rtlCol="0" anchor="t">
              <a:spAutoFit/>
            </a:bodyPr>
            <a:lstStyle/>
            <a:p>
              <a:pPr marL="0" lvl="1">
                <a:lnSpc>
                  <a:spcPts val="2295"/>
                </a:lnSpc>
                <a:spcBef>
                  <a:spcPct val="0"/>
                </a:spcBef>
              </a:pPr>
              <a:r>
                <a:rPr lang="en-US" sz="1800" spc="60">
                  <a:solidFill>
                    <a:srgbClr val="FFFFFF"/>
                  </a:solidFill>
                  <a:latin typeface="Barlow Condensed"/>
                  <a:ea typeface="Barlow Condensed"/>
                  <a:cs typeface="Barlow Condensed"/>
                  <a:sym typeface="Barlow Condensed"/>
                </a:rPr>
                <a:t>Hydrologic Engineering Center</a:t>
              </a:r>
            </a:p>
          </p:txBody>
        </p:sp>
      </p:grpSp>
      <p:sp>
        <p:nvSpPr>
          <p:cNvPr id="11" name="Text Placeholder 29">
            <a:extLst>
              <a:ext uri="{FF2B5EF4-FFF2-40B4-BE49-F238E27FC236}">
                <a16:creationId xmlns:a16="http://schemas.microsoft.com/office/drawing/2014/main" id="{5F58B4BC-5892-6350-F1FB-38637E5019CE}"/>
              </a:ext>
            </a:extLst>
          </p:cNvPr>
          <p:cNvSpPr>
            <a:spLocks noGrp="1"/>
          </p:cNvSpPr>
          <p:nvPr>
            <p:ph type="body" sz="quarter" idx="14"/>
          </p:nvPr>
        </p:nvSpPr>
        <p:spPr>
          <a:xfrm>
            <a:off x="678032" y="3321814"/>
            <a:ext cx="4504267" cy="922867"/>
          </a:xfrm>
        </p:spPr>
        <p:txBody>
          <a:bodyPr>
            <a:normAutofit/>
          </a:bodyPr>
          <a:lstStyle>
            <a:lvl1pPr marL="0" indent="0" algn="l">
              <a:spcBef>
                <a:spcPts val="400"/>
              </a:spcBef>
              <a:buNone/>
              <a:defRPr sz="2400">
                <a:latin typeface="+mj-lt"/>
                <a:ea typeface="ADLaM Display" panose="020F0502020204030204" pitchFamily="2" charset="0"/>
                <a:cs typeface="ADLaM Display" panose="020F0502020204030204" pitchFamily="2" charset="0"/>
              </a:defRPr>
            </a:lvl1pPr>
          </a:lstStyle>
          <a:p>
            <a:pPr lvl="0"/>
            <a:r>
              <a:rPr lang="en-US"/>
              <a:t>Click to edit Master text styles</a:t>
            </a:r>
          </a:p>
        </p:txBody>
      </p:sp>
      <p:pic>
        <p:nvPicPr>
          <p:cNvPr id="4" name="Picture 3" descr="A picture containing text, glass, porcelain&#10;&#10;AI-generated content may be incorrect.">
            <a:extLst>
              <a:ext uri="{FF2B5EF4-FFF2-40B4-BE49-F238E27FC236}">
                <a16:creationId xmlns:a16="http://schemas.microsoft.com/office/drawing/2014/main" id="{88F49729-32E7-D99A-05B0-5692B82B00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09786" y="5714381"/>
            <a:ext cx="1228289" cy="658988"/>
          </a:xfrm>
          <a:prstGeom prst="rect">
            <a:avLst/>
          </a:prstGeom>
        </p:spPr>
      </p:pic>
    </p:spTree>
    <p:extLst>
      <p:ext uri="{BB962C8B-B14F-4D97-AF65-F5344CB8AC3E}">
        <p14:creationId xmlns:p14="http://schemas.microsoft.com/office/powerpoint/2010/main" val="2149923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825625"/>
            <a:ext cx="10515600" cy="435133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BA43AB-7EF9-4DE6-B2E5-9D2E952D85CA}" type="datetime1">
              <a:rPr lang="en-US" smtClean="0"/>
              <a:t>6/25/2025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017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555CE600-2649-4BEA-8BD1-D48E99B88271}" type="datetime1">
              <a:rPr lang="en-US" smtClean="0"/>
              <a:t>6/25/2025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41697429"/>
      </p:ext>
    </p:extLst>
  </p:cSld>
  <p:clrMap bg1="dk1" tx1="lt1" bg2="dk2" tx2="lt2" accent1="accent1" accent2="accent2" accent3="accent3" accent4="accent4" accent5="accent5" accent6="accent6" hlink="hlink" folHlink="folHlink"/>
  <p:sldLayoutIdLst>
    <p:sldLayoutId id="2147483667" r:id="rId1"/>
    <p:sldLayoutId id="2147483700" r:id="rId2"/>
    <p:sldLayoutId id="2147483678" r:id="rId3"/>
    <p:sldLayoutId id="2147483701" r:id="rId4"/>
    <p:sldLayoutId id="2147483676" r:id="rId5"/>
    <p:sldLayoutId id="2147483702" r:id="rId6"/>
    <p:sldLayoutId id="2147483677" r:id="rId7"/>
    <p:sldLayoutId id="2147483699" r:id="rId8"/>
    <p:sldLayoutId id="2147483662" r:id="rId9"/>
    <p:sldLayoutId id="2147483696" r:id="rId10"/>
    <p:sldLayoutId id="2147483663" r:id="rId11"/>
    <p:sldLayoutId id="2147483697" r:id="rId12"/>
    <p:sldLayoutId id="2147483673" r:id="rId13"/>
    <p:sldLayoutId id="2147483698" r:id="rId14"/>
    <p:sldLayoutId id="2147483664" r:id="rId15"/>
    <p:sldLayoutId id="2147483665" r:id="rId16"/>
    <p:sldLayoutId id="2147483666" r:id="rId17"/>
    <p:sldLayoutId id="2147483668" r:id="rId18"/>
    <p:sldLayoutId id="2147483669" r:id="rId19"/>
    <p:sldLayoutId id="2147483670" r:id="rId20"/>
    <p:sldLayoutId id="2147483671" r:id="rId21"/>
    <p:sldLayoutId id="2147483725" r:id="rId22"/>
    <p:sldLayoutId id="2147483726" r:id="rId23"/>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Last edited: </a:t>
            </a:r>
            <a:fld id="{731F801C-AC75-4769-AEA8-64189B49D16E}" type="datetime1">
              <a:rPr lang="en-US" smtClean="0"/>
              <a:t>6/25/2025</a:t>
            </a:fld>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04219203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Lst>
  <p:hf hdr="0" ftr="0" dt="0"/>
  <p:txStyles>
    <p:titleStyle>
      <a:lvl1pPr algn="l" defTabSz="914332" rtl="0" eaLnBrk="1" latinLnBrk="0" hangingPunct="1">
        <a:lnSpc>
          <a:spcPct val="90000"/>
        </a:lnSpc>
        <a:spcBef>
          <a:spcPct val="0"/>
        </a:spcBef>
        <a:buNone/>
        <a:defRPr sz="4400" b="1" kern="1200">
          <a:solidFill>
            <a:schemeClr val="tx1"/>
          </a:solidFill>
          <a:latin typeface="Lato" panose="020F0502020204030203" pitchFamily="34" charset="0"/>
          <a:ea typeface="+mj-ea"/>
          <a:cs typeface="+mj-cs"/>
        </a:defRPr>
      </a:lvl1pPr>
    </p:titleStyle>
    <p:bodyStyle>
      <a:lvl1pPr marL="228584" indent="-228584" algn="l" defTabSz="91433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50" indent="-228584" algn="l" defTabSz="91433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14" indent="-228584" algn="l" defTabSz="91433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8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47"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12"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78"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44"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910" indent="-228584" algn="l" defTabSz="91433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s://www.hec.usace.army.mil/confluence/spaces/HMSGUIDES/pages/183108085/Outflow+Curve+Option+for+an+HEC-HMS+Reservoir+Element" TargetMode="External"/><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6.xml"/><Relationship Id="rId6" Type="http://schemas.openxmlformats.org/officeDocument/2006/relationships/hyperlink" Target="https://www.hec.usace.army.mil/confluence/rasdocs/ras1dtechref/latest/modeling-culverts/culvert-data-and-coefficients/fhwa-chart-and-scale-numbers"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9.xml"/><Relationship Id="rId4" Type="http://schemas.openxmlformats.org/officeDocument/2006/relationships/image" Target="../media/image39.jp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9.xml"/><Relationship Id="rId5" Type="http://schemas.openxmlformats.org/officeDocument/2006/relationships/image" Target="../media/image44.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3.xml"/><Relationship Id="rId1" Type="http://schemas.openxmlformats.org/officeDocument/2006/relationships/slideLayout" Target="../slideLayouts/slideLayout9.xml"/><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4.xml"/><Relationship Id="rId1" Type="http://schemas.openxmlformats.org/officeDocument/2006/relationships/slideLayout" Target="../slideLayouts/slideLayout9.xml"/><Relationship Id="rId5" Type="http://schemas.openxmlformats.org/officeDocument/2006/relationships/image" Target="../media/image46.png"/><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9.xml"/><Relationship Id="rId4" Type="http://schemas.openxmlformats.org/officeDocument/2006/relationships/image" Target="../media/image55.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6.xml"/><Relationship Id="rId1" Type="http://schemas.openxmlformats.org/officeDocument/2006/relationships/slideLayout" Target="../slideLayouts/slideLayout9.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9.xml"/><Relationship Id="rId4" Type="http://schemas.openxmlformats.org/officeDocument/2006/relationships/image" Target="../media/image6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1.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2.xml"/><Relationship Id="rId1" Type="http://schemas.openxmlformats.org/officeDocument/2006/relationships/slideLayout" Target="../slideLayouts/slideLayout22.xml"/><Relationship Id="rId5" Type="http://schemas.openxmlformats.org/officeDocument/2006/relationships/image" Target="../media/image64.png"/><Relationship Id="rId4" Type="http://schemas.openxmlformats.org/officeDocument/2006/relationships/image" Target="../media/image63.png"/></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22.xml"/><Relationship Id="rId5" Type="http://schemas.openxmlformats.org/officeDocument/2006/relationships/image" Target="../media/image67.png"/><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22.xml"/><Relationship Id="rId4" Type="http://schemas.openxmlformats.org/officeDocument/2006/relationships/image" Target="../media/image71.png"/></Relationships>
</file>

<file path=ppt/slides/_rels/slide54.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notesSlide" Target="../notesSlides/notesSlide45.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6.xml"/><Relationship Id="rId1" Type="http://schemas.openxmlformats.org/officeDocument/2006/relationships/slideLayout" Target="../slideLayouts/slideLayout23.xml"/><Relationship Id="rId4" Type="http://schemas.openxmlformats.org/officeDocument/2006/relationships/chart" Target="../charts/chart1.xml"/></Relationships>
</file>

<file path=ppt/slides/_rels/slide5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47.xml"/><Relationship Id="rId1" Type="http://schemas.openxmlformats.org/officeDocument/2006/relationships/slideLayout" Target="../slideLayouts/slideLayout3.xml"/><Relationship Id="rId6" Type="http://schemas.openxmlformats.org/officeDocument/2006/relationships/hyperlink" Target="https://www.hec.usace.army.mil/confluence/hmsdocs" TargetMode="External"/><Relationship Id="rId5" Type="http://schemas.openxmlformats.org/officeDocument/2006/relationships/image" Target="../media/image79.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Hartwell Dam on Savannah River with spillway flow. Grassy area downstream with onlookers viewing dam.">
            <a:extLst>
              <a:ext uri="{FF2B5EF4-FFF2-40B4-BE49-F238E27FC236}">
                <a16:creationId xmlns:a16="http://schemas.microsoft.com/office/drawing/2014/main" id="{0BAFB442-23A8-A5E3-7F36-AE2DC179FB6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1062" r="31062"/>
          <a:stretch/>
        </p:blipFill>
        <p:spPr/>
      </p:pic>
      <p:sp>
        <p:nvSpPr>
          <p:cNvPr id="3" name="Title 2">
            <a:extLst>
              <a:ext uri="{FF2B5EF4-FFF2-40B4-BE49-F238E27FC236}">
                <a16:creationId xmlns:a16="http://schemas.microsoft.com/office/drawing/2014/main" id="{9C82C57A-0BE9-0B4A-D998-04247C19FAAE}"/>
              </a:ext>
            </a:extLst>
          </p:cNvPr>
          <p:cNvSpPr>
            <a:spLocks noGrp="1"/>
          </p:cNvSpPr>
          <p:nvPr>
            <p:ph type="title"/>
          </p:nvPr>
        </p:nvSpPr>
        <p:spPr/>
        <p:txBody>
          <a:bodyPr>
            <a:normAutofit fontScale="90000"/>
          </a:bodyPr>
          <a:lstStyle/>
          <a:p>
            <a:r>
              <a:rPr lang="en-US" dirty="0"/>
              <a:t>Reservoir Modeling Methodologies</a:t>
            </a:r>
          </a:p>
        </p:txBody>
      </p:sp>
      <p:sp>
        <p:nvSpPr>
          <p:cNvPr id="4" name="Text Placeholder 3">
            <a:extLst>
              <a:ext uri="{FF2B5EF4-FFF2-40B4-BE49-F238E27FC236}">
                <a16:creationId xmlns:a16="http://schemas.microsoft.com/office/drawing/2014/main" id="{76496169-7D5D-F860-27AF-8724596D7C50}"/>
              </a:ext>
            </a:extLst>
          </p:cNvPr>
          <p:cNvSpPr>
            <a:spLocks noGrp="1"/>
          </p:cNvSpPr>
          <p:nvPr>
            <p:ph type="body" sz="quarter" idx="14"/>
          </p:nvPr>
        </p:nvSpPr>
        <p:spPr/>
        <p:txBody>
          <a:bodyPr>
            <a:normAutofit fontScale="92500" lnSpcReduction="20000"/>
          </a:bodyPr>
          <a:lstStyle/>
          <a:p>
            <a:r>
              <a:rPr lang="en-US" dirty="0"/>
              <a:t>Advanced Applications of HMS</a:t>
            </a:r>
          </a:p>
          <a:p>
            <a:r>
              <a:rPr lang="en-US" dirty="0"/>
              <a:t>June 2025</a:t>
            </a:r>
          </a:p>
          <a:p>
            <a:r>
              <a:rPr lang="en-US" dirty="0"/>
              <a:t>Presented by: Lauren Coe, P.E.</a:t>
            </a:r>
          </a:p>
        </p:txBody>
      </p:sp>
    </p:spTree>
    <p:extLst>
      <p:ext uri="{BB962C8B-B14F-4D97-AF65-F5344CB8AC3E}">
        <p14:creationId xmlns:p14="http://schemas.microsoft.com/office/powerpoint/2010/main" val="2017835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4801B-4E1B-472E-DE67-8F4A5A4321B4}"/>
              </a:ext>
            </a:extLst>
          </p:cNvPr>
          <p:cNvSpPr>
            <a:spLocks noGrp="1"/>
          </p:cNvSpPr>
          <p:nvPr>
            <p:ph type="title"/>
          </p:nvPr>
        </p:nvSpPr>
        <p:spPr/>
        <p:txBody>
          <a:bodyPr/>
          <a:lstStyle/>
          <a:p>
            <a:r>
              <a:rPr lang="en-US" dirty="0"/>
              <a:t>“None” Routing Method</a:t>
            </a:r>
          </a:p>
        </p:txBody>
      </p:sp>
      <p:sp>
        <p:nvSpPr>
          <p:cNvPr id="3" name="Content Placeholder 2">
            <a:extLst>
              <a:ext uri="{FF2B5EF4-FFF2-40B4-BE49-F238E27FC236}">
                <a16:creationId xmlns:a16="http://schemas.microsoft.com/office/drawing/2014/main" id="{D2F98F7C-965D-4B82-37F5-0B236C5EAAAD}"/>
              </a:ext>
            </a:extLst>
          </p:cNvPr>
          <p:cNvSpPr>
            <a:spLocks noGrp="1"/>
          </p:cNvSpPr>
          <p:nvPr>
            <p:ph idx="1"/>
          </p:nvPr>
        </p:nvSpPr>
        <p:spPr/>
        <p:txBody>
          <a:bodyPr/>
          <a:lstStyle/>
          <a:p>
            <a:r>
              <a:rPr lang="en-US" dirty="0"/>
              <a:t>“--None--” will pass flow downstream with no routing</a:t>
            </a:r>
          </a:p>
        </p:txBody>
      </p:sp>
      <p:pic>
        <p:nvPicPr>
          <p:cNvPr id="5" name="Picture 4">
            <a:extLst>
              <a:ext uri="{FF2B5EF4-FFF2-40B4-BE49-F238E27FC236}">
                <a16:creationId xmlns:a16="http://schemas.microsoft.com/office/drawing/2014/main" id="{835E65A1-2422-6806-898C-5D1EF88ADE86}"/>
              </a:ext>
            </a:extLst>
          </p:cNvPr>
          <p:cNvPicPr>
            <a:picLocks noChangeAspect="1"/>
          </p:cNvPicPr>
          <p:nvPr/>
        </p:nvPicPr>
        <p:blipFill>
          <a:blip r:embed="rId2"/>
          <a:stretch>
            <a:fillRect/>
          </a:stretch>
        </p:blipFill>
        <p:spPr>
          <a:xfrm>
            <a:off x="2285704" y="2757513"/>
            <a:ext cx="7620592" cy="1945116"/>
          </a:xfrm>
          <a:prstGeom prst="rect">
            <a:avLst/>
          </a:prstGeom>
        </p:spPr>
      </p:pic>
    </p:spTree>
    <p:extLst>
      <p:ext uri="{BB962C8B-B14F-4D97-AF65-F5344CB8AC3E}">
        <p14:creationId xmlns:p14="http://schemas.microsoft.com/office/powerpoint/2010/main" val="4230215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Specified Release</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Used when the outflow from a reservoir is known</a:t>
            </a:r>
          </a:p>
          <a:p>
            <a:r>
              <a:rPr lang="en-US" dirty="0"/>
              <a:t>Elevation/storage computed from simulated inflow and </a:t>
            </a:r>
            <a:r>
              <a:rPr lang="en-US" b="1" dirty="0"/>
              <a:t>specified outflows</a:t>
            </a:r>
          </a:p>
        </p:txBody>
      </p:sp>
      <p:pic>
        <p:nvPicPr>
          <p:cNvPr id="5" name="Picture 4">
            <a:extLst>
              <a:ext uri="{FF2B5EF4-FFF2-40B4-BE49-F238E27FC236}">
                <a16:creationId xmlns:a16="http://schemas.microsoft.com/office/drawing/2014/main" id="{28F66366-02C1-AEDD-5A41-00A187471DB2}"/>
              </a:ext>
            </a:extLst>
          </p:cNvPr>
          <p:cNvPicPr>
            <a:picLocks noChangeAspect="1"/>
          </p:cNvPicPr>
          <p:nvPr/>
        </p:nvPicPr>
        <p:blipFill>
          <a:blip r:embed="rId3"/>
          <a:stretch>
            <a:fillRect/>
          </a:stretch>
        </p:blipFill>
        <p:spPr>
          <a:xfrm>
            <a:off x="2909053" y="2917120"/>
            <a:ext cx="6889035" cy="3697436"/>
          </a:xfrm>
          <a:prstGeom prst="rect">
            <a:avLst/>
          </a:prstGeom>
        </p:spPr>
      </p:pic>
      <p:sp>
        <p:nvSpPr>
          <p:cNvPr id="6" name="Rectangle 5">
            <a:extLst>
              <a:ext uri="{FF2B5EF4-FFF2-40B4-BE49-F238E27FC236}">
                <a16:creationId xmlns:a16="http://schemas.microsoft.com/office/drawing/2014/main" id="{6E936691-34E2-4FE1-3D2C-5211B972BE51}"/>
              </a:ext>
            </a:extLst>
          </p:cNvPr>
          <p:cNvSpPr/>
          <p:nvPr/>
        </p:nvSpPr>
        <p:spPr>
          <a:xfrm>
            <a:off x="3111335" y="5700156"/>
            <a:ext cx="6686753" cy="3443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097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728C-E3ED-16E4-6FD7-D690A18DE768}"/>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48E3071E-BE36-0679-BFF8-490BF29A6738}"/>
              </a:ext>
            </a:extLst>
          </p:cNvPr>
          <p:cNvSpPr>
            <a:spLocks noGrp="1"/>
          </p:cNvSpPr>
          <p:nvPr>
            <p:ph idx="1"/>
          </p:nvPr>
        </p:nvSpPr>
        <p:spPr/>
        <p:txBody>
          <a:bodyPr/>
          <a:lstStyle/>
          <a:p>
            <a:r>
              <a:rPr lang="en-US" dirty="0"/>
              <a:t>Outflow specified as a discharge gage</a:t>
            </a:r>
          </a:p>
          <a:p>
            <a:r>
              <a:rPr lang="en-US" dirty="0"/>
              <a:t>Routing will continue even if reservoir “bottoms out”</a:t>
            </a:r>
          </a:p>
          <a:p>
            <a:r>
              <a:rPr lang="en-US" dirty="0"/>
              <a:t>Optional settings: Max Release, Max Capacity</a:t>
            </a:r>
          </a:p>
          <a:p>
            <a:pPr lvl="1"/>
            <a:r>
              <a:rPr lang="en-US" dirty="0"/>
              <a:t>Settings do not alter outflows, only produce warnings</a:t>
            </a:r>
          </a:p>
        </p:txBody>
      </p:sp>
      <p:pic>
        <p:nvPicPr>
          <p:cNvPr id="5" name="Picture 4">
            <a:extLst>
              <a:ext uri="{FF2B5EF4-FFF2-40B4-BE49-F238E27FC236}">
                <a16:creationId xmlns:a16="http://schemas.microsoft.com/office/drawing/2014/main" id="{8B21FF3F-E263-20B3-F3C8-CA418A75393C}"/>
              </a:ext>
            </a:extLst>
          </p:cNvPr>
          <p:cNvPicPr>
            <a:picLocks noChangeAspect="1"/>
          </p:cNvPicPr>
          <p:nvPr/>
        </p:nvPicPr>
        <p:blipFill>
          <a:blip r:embed="rId3"/>
          <a:stretch>
            <a:fillRect/>
          </a:stretch>
        </p:blipFill>
        <p:spPr>
          <a:xfrm>
            <a:off x="838200" y="3836322"/>
            <a:ext cx="8074992" cy="1304422"/>
          </a:xfrm>
          <a:prstGeom prst="rect">
            <a:avLst/>
          </a:prstGeom>
        </p:spPr>
      </p:pic>
      <p:pic>
        <p:nvPicPr>
          <p:cNvPr id="4" name="Picture 3">
            <a:extLst>
              <a:ext uri="{FF2B5EF4-FFF2-40B4-BE49-F238E27FC236}">
                <a16:creationId xmlns:a16="http://schemas.microsoft.com/office/drawing/2014/main" id="{E1221B71-D6BC-E4A1-6492-90B681413644}"/>
              </a:ext>
            </a:extLst>
          </p:cNvPr>
          <p:cNvPicPr>
            <a:picLocks noChangeAspect="1"/>
          </p:cNvPicPr>
          <p:nvPr/>
        </p:nvPicPr>
        <p:blipFill>
          <a:blip r:embed="rId4"/>
          <a:stretch>
            <a:fillRect/>
          </a:stretch>
        </p:blipFill>
        <p:spPr>
          <a:xfrm>
            <a:off x="7640319" y="4627579"/>
            <a:ext cx="3899717" cy="2093030"/>
          </a:xfrm>
          <a:prstGeom prst="rect">
            <a:avLst/>
          </a:prstGeom>
        </p:spPr>
      </p:pic>
      <p:sp>
        <p:nvSpPr>
          <p:cNvPr id="6" name="Rectangle 5">
            <a:extLst>
              <a:ext uri="{FF2B5EF4-FFF2-40B4-BE49-F238E27FC236}">
                <a16:creationId xmlns:a16="http://schemas.microsoft.com/office/drawing/2014/main" id="{58143A38-C229-A417-DB9F-27F6C1879FD2}"/>
              </a:ext>
            </a:extLst>
          </p:cNvPr>
          <p:cNvSpPr/>
          <p:nvPr/>
        </p:nvSpPr>
        <p:spPr>
          <a:xfrm>
            <a:off x="7640319" y="6361426"/>
            <a:ext cx="3713481" cy="35918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92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8BF6A-FFC8-A87E-E50F-16B29E82B337}"/>
              </a:ext>
            </a:extLst>
          </p:cNvPr>
          <p:cNvSpPr>
            <a:spLocks noGrp="1"/>
          </p:cNvSpPr>
          <p:nvPr>
            <p:ph type="title"/>
          </p:nvPr>
        </p:nvSpPr>
        <p:spPr/>
        <p:txBody>
          <a:bodyPr/>
          <a:lstStyle/>
          <a:p>
            <a:r>
              <a:rPr lang="en-US" dirty="0"/>
              <a:t>Specified Release – When to Use?</a:t>
            </a:r>
          </a:p>
        </p:txBody>
      </p:sp>
      <p:sp>
        <p:nvSpPr>
          <p:cNvPr id="3" name="Content Placeholder 2">
            <a:extLst>
              <a:ext uri="{FF2B5EF4-FFF2-40B4-BE49-F238E27FC236}">
                <a16:creationId xmlns:a16="http://schemas.microsoft.com/office/drawing/2014/main" id="{96BB4499-10BC-A878-69E5-950F37A06DFD}"/>
              </a:ext>
            </a:extLst>
          </p:cNvPr>
          <p:cNvSpPr>
            <a:spLocks noGrp="1"/>
          </p:cNvSpPr>
          <p:nvPr>
            <p:ph idx="1"/>
          </p:nvPr>
        </p:nvSpPr>
        <p:spPr/>
        <p:txBody>
          <a:bodyPr/>
          <a:lstStyle/>
          <a:p>
            <a:r>
              <a:rPr lang="en-US" dirty="0"/>
              <a:t>Calibration/validation phase of model construction</a:t>
            </a:r>
          </a:p>
          <a:p>
            <a:r>
              <a:rPr lang="en-US" dirty="0"/>
              <a:t>Releases are determined by something external to HMS, such as a ResSim Model</a:t>
            </a:r>
          </a:p>
          <a:p>
            <a:r>
              <a:rPr lang="en-US" dirty="0"/>
              <a:t>Model won’t be used in hypothetical simulations</a:t>
            </a:r>
          </a:p>
        </p:txBody>
      </p:sp>
    </p:spTree>
    <p:extLst>
      <p:ext uri="{BB962C8B-B14F-4D97-AF65-F5344CB8AC3E}">
        <p14:creationId xmlns:p14="http://schemas.microsoft.com/office/powerpoint/2010/main" val="2758232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Curves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Curves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838200" y="1825625"/>
            <a:ext cx="6346371" cy="4351338"/>
          </a:xfrm>
        </p:spPr>
        <p:txBody>
          <a:bodyPr/>
          <a:lstStyle/>
          <a:p>
            <a:r>
              <a:rPr lang="en-US" dirty="0"/>
              <a:t>Reservoir outflow is determined solely by storage</a:t>
            </a:r>
          </a:p>
          <a:p>
            <a:r>
              <a:rPr lang="en-US" dirty="0"/>
              <a:t>Ideal for reservoirs with no gates/operations</a:t>
            </a:r>
          </a:p>
          <a:p>
            <a:r>
              <a:rPr lang="en-US" dirty="0"/>
              <a:t>Can be “calibrated” to observed outflows represent more complex reservoirs</a:t>
            </a:r>
          </a:p>
        </p:txBody>
      </p:sp>
      <p:pic>
        <p:nvPicPr>
          <p:cNvPr id="5" name="Picture 4">
            <a:extLst>
              <a:ext uri="{FF2B5EF4-FFF2-40B4-BE49-F238E27FC236}">
                <a16:creationId xmlns:a16="http://schemas.microsoft.com/office/drawing/2014/main" id="{F72B0B4E-B873-45F9-053D-39E5FCFF9DAC}"/>
              </a:ext>
            </a:extLst>
          </p:cNvPr>
          <p:cNvPicPr>
            <a:picLocks noChangeAspect="1"/>
          </p:cNvPicPr>
          <p:nvPr/>
        </p:nvPicPr>
        <p:blipFill>
          <a:blip r:embed="rId3"/>
          <a:stretch>
            <a:fillRect/>
          </a:stretch>
        </p:blipFill>
        <p:spPr>
          <a:xfrm>
            <a:off x="7531189" y="1825625"/>
            <a:ext cx="4415388" cy="4068023"/>
          </a:xfrm>
          <a:prstGeom prst="rect">
            <a:avLst/>
          </a:prstGeom>
        </p:spPr>
      </p:pic>
    </p:spTree>
    <p:extLst>
      <p:ext uri="{BB962C8B-B14F-4D97-AF65-F5344CB8AC3E}">
        <p14:creationId xmlns:p14="http://schemas.microsoft.com/office/powerpoint/2010/main" val="2223971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D1567-D2B7-10B9-876F-BD40C13B2C24}"/>
              </a:ext>
            </a:extLst>
          </p:cNvPr>
          <p:cNvSpPr>
            <a:spLocks noGrp="1"/>
          </p:cNvSpPr>
          <p:nvPr>
            <p:ph type="title"/>
          </p:nvPr>
        </p:nvSpPr>
        <p:spPr/>
        <p:txBody>
          <a:bodyPr/>
          <a:lstStyle/>
          <a:p>
            <a:r>
              <a:rPr lang="en-US" dirty="0"/>
              <a:t>Outflow Curves – Storage Method</a:t>
            </a:r>
          </a:p>
        </p:txBody>
      </p:sp>
      <p:sp>
        <p:nvSpPr>
          <p:cNvPr id="3" name="Content Placeholder 2">
            <a:extLst>
              <a:ext uri="{FF2B5EF4-FFF2-40B4-BE49-F238E27FC236}">
                <a16:creationId xmlns:a16="http://schemas.microsoft.com/office/drawing/2014/main" id="{2C7FDB17-4B95-2D47-18B7-F6D3110E5AAF}"/>
              </a:ext>
            </a:extLst>
          </p:cNvPr>
          <p:cNvSpPr>
            <a:spLocks noGrp="1"/>
          </p:cNvSpPr>
          <p:nvPr>
            <p:ph idx="1"/>
          </p:nvPr>
        </p:nvSpPr>
        <p:spPr/>
        <p:txBody>
          <a:bodyPr/>
          <a:lstStyle/>
          <a:p>
            <a:r>
              <a:rPr lang="en-US" dirty="0"/>
              <a:t>Simplest option is the Storage-Discharge storage method</a:t>
            </a:r>
          </a:p>
          <a:p>
            <a:r>
              <a:rPr lang="en-US" dirty="0"/>
              <a:t>Other methods will compute elevation</a:t>
            </a:r>
          </a:p>
        </p:txBody>
      </p:sp>
      <p:pic>
        <p:nvPicPr>
          <p:cNvPr id="5" name="Picture 4">
            <a:extLst>
              <a:ext uri="{FF2B5EF4-FFF2-40B4-BE49-F238E27FC236}">
                <a16:creationId xmlns:a16="http://schemas.microsoft.com/office/drawing/2014/main" id="{CD9024A4-48DC-C710-5DA1-0E26B9980F32}"/>
              </a:ext>
            </a:extLst>
          </p:cNvPr>
          <p:cNvPicPr>
            <a:picLocks noChangeAspect="1"/>
          </p:cNvPicPr>
          <p:nvPr/>
        </p:nvPicPr>
        <p:blipFill>
          <a:blip r:embed="rId3"/>
          <a:stretch>
            <a:fillRect/>
          </a:stretch>
        </p:blipFill>
        <p:spPr>
          <a:xfrm>
            <a:off x="2702595" y="2930360"/>
            <a:ext cx="6786809" cy="3381540"/>
          </a:xfrm>
          <a:prstGeom prst="rect">
            <a:avLst/>
          </a:prstGeom>
        </p:spPr>
      </p:pic>
    </p:spTree>
    <p:extLst>
      <p:ext uri="{BB962C8B-B14F-4D97-AF65-F5344CB8AC3E}">
        <p14:creationId xmlns:p14="http://schemas.microsoft.com/office/powerpoint/2010/main" val="3769080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26E1-A6B7-0A00-1153-67BA931BBAAF}"/>
              </a:ext>
            </a:extLst>
          </p:cNvPr>
          <p:cNvSpPr>
            <a:spLocks noGrp="1"/>
          </p:cNvSpPr>
          <p:nvPr>
            <p:ph type="title"/>
          </p:nvPr>
        </p:nvSpPr>
        <p:spPr/>
        <p:txBody>
          <a:bodyPr/>
          <a:lstStyle/>
          <a:p>
            <a:r>
              <a:rPr lang="en-US" dirty="0"/>
              <a:t>Outflow Curve Calibration</a:t>
            </a:r>
          </a:p>
        </p:txBody>
      </p:sp>
      <p:sp>
        <p:nvSpPr>
          <p:cNvPr id="3" name="Content Placeholder 2">
            <a:extLst>
              <a:ext uri="{FF2B5EF4-FFF2-40B4-BE49-F238E27FC236}">
                <a16:creationId xmlns:a16="http://schemas.microsoft.com/office/drawing/2014/main" id="{344D35EF-32D7-3903-19B4-F36914305D3E}"/>
              </a:ext>
            </a:extLst>
          </p:cNvPr>
          <p:cNvSpPr>
            <a:spLocks noGrp="1"/>
          </p:cNvSpPr>
          <p:nvPr>
            <p:ph idx="1"/>
          </p:nvPr>
        </p:nvSpPr>
        <p:spPr/>
        <p:txBody>
          <a:bodyPr/>
          <a:lstStyle/>
          <a:p>
            <a:r>
              <a:rPr lang="en-US" dirty="0"/>
              <a:t>Works best when operations are simple</a:t>
            </a:r>
          </a:p>
          <a:p>
            <a:r>
              <a:rPr lang="en-US" dirty="0"/>
              <a:t>Iterative process</a:t>
            </a:r>
          </a:p>
          <a:p>
            <a:pPr marL="914400" lvl="1" indent="-457200">
              <a:buFont typeface="+mj-lt"/>
              <a:buAutoNum type="arabicPeriod"/>
            </a:pPr>
            <a:r>
              <a:rPr lang="en-US" dirty="0"/>
              <a:t>Build curve</a:t>
            </a:r>
          </a:p>
          <a:p>
            <a:pPr marL="914400" lvl="1" indent="-457200">
              <a:buFont typeface="+mj-lt"/>
              <a:buAutoNum type="arabicPeriod"/>
            </a:pPr>
            <a:r>
              <a:rPr lang="en-US" dirty="0"/>
              <a:t>Run simulation</a:t>
            </a:r>
          </a:p>
          <a:p>
            <a:pPr marL="914400" lvl="1" indent="-457200">
              <a:buFont typeface="+mj-lt"/>
              <a:buAutoNum type="arabicPeriod"/>
            </a:pPr>
            <a:r>
              <a:rPr lang="en-US" dirty="0"/>
              <a:t>Check stage/storage/</a:t>
            </a:r>
            <a:br>
              <a:rPr lang="en-US" dirty="0"/>
            </a:br>
            <a:r>
              <a:rPr lang="en-US" dirty="0"/>
              <a:t>outflow</a:t>
            </a:r>
          </a:p>
          <a:p>
            <a:pPr marL="914400" lvl="1" indent="-457200">
              <a:buFont typeface="+mj-lt"/>
              <a:buAutoNum type="arabicPeriod"/>
            </a:pPr>
            <a:r>
              <a:rPr lang="en-US" dirty="0"/>
              <a:t>Modify curve</a:t>
            </a:r>
          </a:p>
          <a:p>
            <a:pPr marL="914400" lvl="1" indent="-457200">
              <a:buFont typeface="+mj-lt"/>
              <a:buAutoNum type="arabicPeriod"/>
            </a:pPr>
            <a:endParaRPr lang="en-US" dirty="0"/>
          </a:p>
          <a:p>
            <a:pPr marL="233363" lvl="1" indent="223838"/>
            <a:r>
              <a:rPr lang="en-US" dirty="0">
                <a:hlinkClick r:id="rId3"/>
              </a:rPr>
              <a:t>Outflow Curve Reservoir Routing</a:t>
            </a:r>
            <a:endParaRPr lang="en-US" dirty="0"/>
          </a:p>
        </p:txBody>
      </p:sp>
      <p:pic>
        <p:nvPicPr>
          <p:cNvPr id="9" name="Picture 8">
            <a:extLst>
              <a:ext uri="{FF2B5EF4-FFF2-40B4-BE49-F238E27FC236}">
                <a16:creationId xmlns:a16="http://schemas.microsoft.com/office/drawing/2014/main" id="{89130EFE-06CF-41D5-744A-32BC9CDE90EE}"/>
              </a:ext>
            </a:extLst>
          </p:cNvPr>
          <p:cNvPicPr>
            <a:picLocks noChangeAspect="1"/>
          </p:cNvPicPr>
          <p:nvPr/>
        </p:nvPicPr>
        <p:blipFill>
          <a:blip r:embed="rId4"/>
          <a:stretch>
            <a:fillRect/>
          </a:stretch>
        </p:blipFill>
        <p:spPr>
          <a:xfrm>
            <a:off x="5615358" y="2357120"/>
            <a:ext cx="6348894" cy="3739840"/>
          </a:xfrm>
          <a:prstGeom prst="rect">
            <a:avLst/>
          </a:prstGeom>
        </p:spPr>
      </p:pic>
    </p:spTree>
    <p:extLst>
      <p:ext uri="{BB962C8B-B14F-4D97-AF65-F5344CB8AC3E}">
        <p14:creationId xmlns:p14="http://schemas.microsoft.com/office/powerpoint/2010/main" val="312099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A2C9B-89AD-EDDD-E2D4-54F7FD95FC10}"/>
              </a:ext>
            </a:extLst>
          </p:cNvPr>
          <p:cNvSpPr>
            <a:spLocks noGrp="1"/>
          </p:cNvSpPr>
          <p:nvPr>
            <p:ph type="title"/>
          </p:nvPr>
        </p:nvSpPr>
        <p:spPr/>
        <p:txBody>
          <a:bodyPr/>
          <a:lstStyle/>
          <a:p>
            <a:r>
              <a:rPr lang="en-US" dirty="0"/>
              <a:t>Outflow Curves – When to Use?</a:t>
            </a:r>
          </a:p>
        </p:txBody>
      </p:sp>
      <p:sp>
        <p:nvSpPr>
          <p:cNvPr id="3" name="Content Placeholder 2">
            <a:extLst>
              <a:ext uri="{FF2B5EF4-FFF2-40B4-BE49-F238E27FC236}">
                <a16:creationId xmlns:a16="http://schemas.microsoft.com/office/drawing/2014/main" id="{CF2B7D42-224E-0118-F576-3F6AD6AF393C}"/>
              </a:ext>
            </a:extLst>
          </p:cNvPr>
          <p:cNvSpPr>
            <a:spLocks noGrp="1"/>
          </p:cNvSpPr>
          <p:nvPr>
            <p:ph idx="1"/>
          </p:nvPr>
        </p:nvSpPr>
        <p:spPr/>
        <p:txBody>
          <a:bodyPr/>
          <a:lstStyle/>
          <a:p>
            <a:r>
              <a:rPr lang="en-US" dirty="0"/>
              <a:t>Outflow is always the same for a given storage</a:t>
            </a:r>
          </a:p>
          <a:p>
            <a:pPr lvl="1"/>
            <a:r>
              <a:rPr lang="en-US" dirty="0"/>
              <a:t>Ungated outlets/spillways, dam tops, etc.</a:t>
            </a:r>
          </a:p>
          <a:p>
            <a:r>
              <a:rPr lang="en-US" dirty="0"/>
              <a:t>Operations can be reasonably simplified to a single curve</a:t>
            </a:r>
          </a:p>
          <a:p>
            <a:r>
              <a:rPr lang="en-US" dirty="0"/>
              <a:t>Long Term Reservoir Volume Reduction Analysis</a:t>
            </a:r>
          </a:p>
        </p:txBody>
      </p:sp>
    </p:spTree>
    <p:extLst>
      <p:ext uri="{BB962C8B-B14F-4D97-AF65-F5344CB8AC3E}">
        <p14:creationId xmlns:p14="http://schemas.microsoft.com/office/powerpoint/2010/main" val="439421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361BD9-F700-041F-4DD1-9AEEB100619C}"/>
              </a:ext>
            </a:extLst>
          </p:cNvPr>
          <p:cNvSpPr>
            <a:spLocks noGrp="1"/>
          </p:cNvSpPr>
          <p:nvPr>
            <p:ph idx="1"/>
          </p:nvPr>
        </p:nvSpPr>
        <p:spPr/>
        <p:txBody>
          <a:bodyPr/>
          <a:lstStyle/>
          <a:p>
            <a:pPr marL="514350" indent="-514350">
              <a:buFont typeface="+mj-lt"/>
              <a:buAutoNum type="arabicPeriod"/>
            </a:pPr>
            <a:r>
              <a:rPr lang="en-US" dirty="0"/>
              <a:t>Reservoir element overview</a:t>
            </a:r>
          </a:p>
          <a:p>
            <a:pPr marL="514350" indent="-514350">
              <a:buFont typeface="+mj-lt"/>
              <a:buAutoNum type="arabicPeriod"/>
            </a:pPr>
            <a:r>
              <a:rPr lang="en-US" dirty="0"/>
              <a:t>Specified release</a:t>
            </a:r>
          </a:p>
          <a:p>
            <a:pPr marL="514350" indent="-514350">
              <a:buFont typeface="+mj-lt"/>
              <a:buAutoNum type="arabicPeriod"/>
            </a:pPr>
            <a:r>
              <a:rPr lang="en-US" dirty="0"/>
              <a:t>Outflow curves</a:t>
            </a:r>
          </a:p>
          <a:p>
            <a:pPr marL="514350" indent="-514350">
              <a:buFont typeface="+mj-lt"/>
              <a:buAutoNum type="arabicPeriod"/>
            </a:pPr>
            <a:r>
              <a:rPr lang="en-US" dirty="0"/>
              <a:t>Outflow structures</a:t>
            </a:r>
          </a:p>
          <a:p>
            <a:pPr marL="514350" indent="-514350">
              <a:buFont typeface="+mj-lt"/>
              <a:buAutoNum type="arabicPeriod"/>
            </a:pPr>
            <a:r>
              <a:rPr lang="en-US" dirty="0"/>
              <a:t>Rule-based routing</a:t>
            </a:r>
          </a:p>
          <a:p>
            <a:pPr marL="514350" indent="-514350">
              <a:buFont typeface="+mj-lt"/>
              <a:buAutoNum type="arabicPeriod"/>
            </a:pPr>
            <a:r>
              <a:rPr lang="en-US" dirty="0"/>
              <a:t>Reservoir Sediment Routing</a:t>
            </a:r>
          </a:p>
          <a:p>
            <a:pPr marL="0" indent="0">
              <a:buNone/>
            </a:pPr>
            <a:endParaRPr lang="en-US" dirty="0"/>
          </a:p>
          <a:p>
            <a:pPr marL="0" indent="0">
              <a:buNone/>
            </a:pPr>
            <a:endParaRPr lang="en-US" dirty="0"/>
          </a:p>
        </p:txBody>
      </p:sp>
      <p:sp>
        <p:nvSpPr>
          <p:cNvPr id="3" name="Slide Number Placeholder 2">
            <a:extLst>
              <a:ext uri="{FF2B5EF4-FFF2-40B4-BE49-F238E27FC236}">
                <a16:creationId xmlns:a16="http://schemas.microsoft.com/office/drawing/2014/main" id="{ADD38C1F-DCE5-0E43-8C7E-FDBD52279F80}"/>
              </a:ext>
            </a:extLst>
          </p:cNvPr>
          <p:cNvSpPr>
            <a:spLocks noGrp="1"/>
          </p:cNvSpPr>
          <p:nvPr>
            <p:ph type="sldNum" sz="quarter" idx="12"/>
          </p:nvPr>
        </p:nvSpPr>
        <p:spPr/>
        <p:txBody>
          <a:bodyPr/>
          <a:lstStyle/>
          <a:p>
            <a:fld id="{75FF2DE0-F630-4680-9872-E679E07CC29A}" type="slidenum">
              <a:rPr lang="en-US" smtClean="0"/>
              <a:t>2</a:t>
            </a:fld>
            <a:endParaRPr lang="en-US"/>
          </a:p>
        </p:txBody>
      </p:sp>
      <p:sp>
        <p:nvSpPr>
          <p:cNvPr id="4" name="Title 3">
            <a:extLst>
              <a:ext uri="{FF2B5EF4-FFF2-40B4-BE49-F238E27FC236}">
                <a16:creationId xmlns:a16="http://schemas.microsoft.com/office/drawing/2014/main" id="{5C5E0D80-9D9C-8D6E-332F-204E70E1D056}"/>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3383154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Structures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Structures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Outflow computed by a collection of hydraulic structures</a:t>
            </a:r>
          </a:p>
          <a:p>
            <a:pPr lvl="1"/>
            <a:r>
              <a:rPr lang="en-US" dirty="0"/>
              <a:t>Outlets</a:t>
            </a:r>
          </a:p>
          <a:p>
            <a:pPr lvl="1"/>
            <a:r>
              <a:rPr lang="en-US" dirty="0"/>
              <a:t>Spillways</a:t>
            </a:r>
          </a:p>
          <a:p>
            <a:pPr lvl="1"/>
            <a:r>
              <a:rPr lang="en-US" dirty="0"/>
              <a:t>Dam tops</a:t>
            </a:r>
          </a:p>
          <a:p>
            <a:pPr lvl="1"/>
            <a:r>
              <a:rPr lang="en-US" dirty="0"/>
              <a:t>Pumps</a:t>
            </a:r>
          </a:p>
          <a:p>
            <a:r>
              <a:rPr lang="en-US" dirty="0"/>
              <a:t>Simulate other kinds of outflows</a:t>
            </a:r>
          </a:p>
          <a:p>
            <a:pPr lvl="1"/>
            <a:r>
              <a:rPr lang="en-US" dirty="0"/>
              <a:t>Dam breaks</a:t>
            </a:r>
          </a:p>
          <a:p>
            <a:pPr lvl="1"/>
            <a:r>
              <a:rPr lang="en-US" dirty="0"/>
              <a:t>Dam seepage</a:t>
            </a:r>
          </a:p>
          <a:p>
            <a:pPr lvl="1"/>
            <a:r>
              <a:rPr lang="en-US" dirty="0"/>
              <a:t>Time-series releases</a:t>
            </a:r>
          </a:p>
          <a:p>
            <a:pPr lvl="1"/>
            <a:r>
              <a:rPr lang="en-US" dirty="0"/>
              <a:t>Monthly Evaporation </a:t>
            </a:r>
          </a:p>
        </p:txBody>
      </p:sp>
      <p:pic>
        <p:nvPicPr>
          <p:cNvPr id="5" name="Picture 4">
            <a:extLst>
              <a:ext uri="{FF2B5EF4-FFF2-40B4-BE49-F238E27FC236}">
                <a16:creationId xmlns:a16="http://schemas.microsoft.com/office/drawing/2014/main" id="{95E1D4A1-9931-542D-5B0E-FCABFFB1C877}"/>
              </a:ext>
            </a:extLst>
          </p:cNvPr>
          <p:cNvPicPr>
            <a:picLocks noChangeAspect="1"/>
          </p:cNvPicPr>
          <p:nvPr/>
        </p:nvPicPr>
        <p:blipFill>
          <a:blip r:embed="rId3"/>
          <a:stretch>
            <a:fillRect/>
          </a:stretch>
        </p:blipFill>
        <p:spPr>
          <a:xfrm>
            <a:off x="6980723" y="2328532"/>
            <a:ext cx="4997922" cy="4351338"/>
          </a:xfrm>
          <a:prstGeom prst="rect">
            <a:avLst/>
          </a:prstGeom>
        </p:spPr>
      </p:pic>
    </p:spTree>
    <p:extLst>
      <p:ext uri="{BB962C8B-B14F-4D97-AF65-F5344CB8AC3E}">
        <p14:creationId xmlns:p14="http://schemas.microsoft.com/office/powerpoint/2010/main" val="3595338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87935-9901-04F9-E9F7-31FF8FC56F81}"/>
              </a:ext>
            </a:extLst>
          </p:cNvPr>
          <p:cNvSpPr>
            <a:spLocks noGrp="1"/>
          </p:cNvSpPr>
          <p:nvPr>
            <p:ph type="title"/>
          </p:nvPr>
        </p:nvSpPr>
        <p:spPr/>
        <p:txBody>
          <a:bodyPr/>
          <a:lstStyle/>
          <a:p>
            <a:r>
              <a:rPr lang="en-US" dirty="0"/>
              <a:t>Outlets</a:t>
            </a:r>
          </a:p>
        </p:txBody>
      </p:sp>
      <p:sp>
        <p:nvSpPr>
          <p:cNvPr id="4" name="Text Placeholder 3">
            <a:extLst>
              <a:ext uri="{FF2B5EF4-FFF2-40B4-BE49-F238E27FC236}">
                <a16:creationId xmlns:a16="http://schemas.microsoft.com/office/drawing/2014/main" id="{41F72139-F294-C4E6-7EFA-28407278FDED}"/>
              </a:ext>
            </a:extLst>
          </p:cNvPr>
          <p:cNvSpPr>
            <a:spLocks noGrp="1"/>
          </p:cNvSpPr>
          <p:nvPr>
            <p:ph type="body" idx="1"/>
          </p:nvPr>
        </p:nvSpPr>
        <p:spPr/>
        <p:txBody>
          <a:bodyPr/>
          <a:lstStyle/>
          <a:p>
            <a:r>
              <a:rPr lang="en-US" dirty="0"/>
              <a:t>Orifice Outlet</a:t>
            </a:r>
          </a:p>
        </p:txBody>
      </p:sp>
      <p:pic>
        <p:nvPicPr>
          <p:cNvPr id="12" name="Content Placeholder 11">
            <a:extLst>
              <a:ext uri="{FF2B5EF4-FFF2-40B4-BE49-F238E27FC236}">
                <a16:creationId xmlns:a16="http://schemas.microsoft.com/office/drawing/2014/main" id="{56B45B51-56AA-7B38-AF0A-9703C88B4C88}"/>
              </a:ext>
            </a:extLst>
          </p:cNvPr>
          <p:cNvPicPr>
            <a:picLocks noGrp="1" noChangeAspect="1"/>
          </p:cNvPicPr>
          <p:nvPr>
            <p:ph sz="half" idx="2"/>
          </p:nvPr>
        </p:nvPicPr>
        <p:blipFill>
          <a:blip r:embed="rId3"/>
          <a:stretch>
            <a:fillRect/>
          </a:stretch>
        </p:blipFill>
        <p:spPr>
          <a:xfrm>
            <a:off x="839788" y="2505075"/>
            <a:ext cx="5157787" cy="1920644"/>
          </a:xfrm>
        </p:spPr>
      </p:pic>
      <p:sp>
        <p:nvSpPr>
          <p:cNvPr id="5" name="Text Placeholder 4">
            <a:extLst>
              <a:ext uri="{FF2B5EF4-FFF2-40B4-BE49-F238E27FC236}">
                <a16:creationId xmlns:a16="http://schemas.microsoft.com/office/drawing/2014/main" id="{806063DE-1E63-0612-63AE-5051879E06C7}"/>
              </a:ext>
            </a:extLst>
          </p:cNvPr>
          <p:cNvSpPr>
            <a:spLocks noGrp="1"/>
          </p:cNvSpPr>
          <p:nvPr>
            <p:ph type="body" sz="quarter" idx="3"/>
          </p:nvPr>
        </p:nvSpPr>
        <p:spPr/>
        <p:txBody>
          <a:bodyPr/>
          <a:lstStyle/>
          <a:p>
            <a:r>
              <a:rPr lang="en-US" dirty="0"/>
              <a:t>Culvert Outlet</a:t>
            </a:r>
          </a:p>
        </p:txBody>
      </p:sp>
      <p:pic>
        <p:nvPicPr>
          <p:cNvPr id="8" name="Content Placeholder 7">
            <a:extLst>
              <a:ext uri="{FF2B5EF4-FFF2-40B4-BE49-F238E27FC236}">
                <a16:creationId xmlns:a16="http://schemas.microsoft.com/office/drawing/2014/main" id="{D4C2862A-0FDC-BEDC-080C-3B8FEA082575}"/>
              </a:ext>
            </a:extLst>
          </p:cNvPr>
          <p:cNvPicPr>
            <a:picLocks noGrp="1" noChangeAspect="1"/>
          </p:cNvPicPr>
          <p:nvPr>
            <p:ph sz="quarter" idx="4"/>
          </p:nvPr>
        </p:nvPicPr>
        <p:blipFill>
          <a:blip r:embed="rId4"/>
          <a:stretch>
            <a:fillRect/>
          </a:stretch>
        </p:blipFill>
        <p:spPr>
          <a:xfrm>
            <a:off x="6239737" y="2505075"/>
            <a:ext cx="4244728" cy="3131600"/>
          </a:xfrm>
        </p:spPr>
      </p:pic>
      <p:sp>
        <p:nvSpPr>
          <p:cNvPr id="13" name="TextBox 12">
            <a:extLst>
              <a:ext uri="{FF2B5EF4-FFF2-40B4-BE49-F238E27FC236}">
                <a16:creationId xmlns:a16="http://schemas.microsoft.com/office/drawing/2014/main" id="{5336F390-3FBB-00C1-AEC5-D07395702288}"/>
              </a:ext>
            </a:extLst>
          </p:cNvPr>
          <p:cNvSpPr txBox="1"/>
          <p:nvPr/>
        </p:nvSpPr>
        <p:spPr>
          <a:xfrm>
            <a:off x="2224504" y="4425719"/>
            <a:ext cx="2388353" cy="369332"/>
          </a:xfrm>
          <a:prstGeom prst="rect">
            <a:avLst/>
          </a:prstGeom>
          <a:noFill/>
        </p:spPr>
        <p:txBody>
          <a:bodyPr wrap="square" rtlCol="0">
            <a:spAutoFit/>
          </a:bodyPr>
          <a:lstStyle/>
          <a:p>
            <a:pPr algn="ctr"/>
            <a:r>
              <a:rPr lang="en-US" dirty="0">
                <a:latin typeface="Lato" panose="020F0502020204030203" pitchFamily="34" charset="0"/>
              </a:rPr>
              <a:t>Always submerged</a:t>
            </a:r>
          </a:p>
        </p:txBody>
      </p:sp>
      <p:sp>
        <p:nvSpPr>
          <p:cNvPr id="14" name="TextBox 13">
            <a:extLst>
              <a:ext uri="{FF2B5EF4-FFF2-40B4-BE49-F238E27FC236}">
                <a16:creationId xmlns:a16="http://schemas.microsoft.com/office/drawing/2014/main" id="{4BB99C11-3338-3CD7-C6CA-83615EF00550}"/>
              </a:ext>
            </a:extLst>
          </p:cNvPr>
          <p:cNvSpPr txBox="1"/>
          <p:nvPr/>
        </p:nvSpPr>
        <p:spPr>
          <a:xfrm>
            <a:off x="6835132" y="5728503"/>
            <a:ext cx="3053938" cy="369332"/>
          </a:xfrm>
          <a:prstGeom prst="rect">
            <a:avLst/>
          </a:prstGeom>
          <a:noFill/>
        </p:spPr>
        <p:txBody>
          <a:bodyPr wrap="square" rtlCol="0">
            <a:spAutoFit/>
          </a:bodyPr>
          <a:lstStyle/>
          <a:p>
            <a:pPr algn="ctr"/>
            <a:r>
              <a:rPr lang="en-US" dirty="0">
                <a:latin typeface="Lato" panose="020F0502020204030203" pitchFamily="34" charset="0"/>
              </a:rPr>
              <a:t>Can flow partially full</a:t>
            </a:r>
          </a:p>
        </p:txBody>
      </p:sp>
      <p:pic>
        <p:nvPicPr>
          <p:cNvPr id="2050" name="Picture 2">
            <a:extLst>
              <a:ext uri="{FF2B5EF4-FFF2-40B4-BE49-F238E27FC236}">
                <a16:creationId xmlns:a16="http://schemas.microsoft.com/office/drawing/2014/main" id="{B7328096-7A39-2019-DFEF-1D9FE6FD64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6753" y="299005"/>
            <a:ext cx="4335348" cy="174491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CB86A3C-F306-7C21-DC5F-D0ED5312DE7E}"/>
              </a:ext>
            </a:extLst>
          </p:cNvPr>
          <p:cNvSpPr txBox="1"/>
          <p:nvPr/>
        </p:nvSpPr>
        <p:spPr>
          <a:xfrm>
            <a:off x="6898332" y="5974220"/>
            <a:ext cx="2927538" cy="584775"/>
          </a:xfrm>
          <a:prstGeom prst="rect">
            <a:avLst/>
          </a:prstGeom>
          <a:noFill/>
        </p:spPr>
        <p:txBody>
          <a:bodyPr wrap="square" rtlCol="0">
            <a:spAutoFit/>
          </a:bodyPr>
          <a:lstStyle/>
          <a:p>
            <a:r>
              <a:rPr lang="en-US" sz="1600" b="1" dirty="0">
                <a:solidFill>
                  <a:srgbClr val="0070C0"/>
                </a:solidFill>
                <a:hlinkClick r:id="rId6">
                  <a:extLst>
                    <a:ext uri="{A12FA001-AC4F-418D-AE19-62706E023703}">
                      <ahyp:hlinkClr xmlns:ahyp="http://schemas.microsoft.com/office/drawing/2018/hyperlinkcolor" val="tx"/>
                    </a:ext>
                  </a:extLst>
                </a:hlinkClick>
              </a:rPr>
              <a:t>FHWA Chart and Scale Numbers</a:t>
            </a:r>
            <a:endParaRPr lang="en-US" sz="1600" b="1" dirty="0">
              <a:solidFill>
                <a:srgbClr val="0070C0"/>
              </a:solidFill>
            </a:endParaRPr>
          </a:p>
          <a:p>
            <a:endParaRPr lang="en-US" sz="1600" b="1" dirty="0">
              <a:solidFill>
                <a:srgbClr val="0070C0"/>
              </a:solidFill>
            </a:endParaRPr>
          </a:p>
        </p:txBody>
      </p:sp>
    </p:spTree>
    <p:extLst>
      <p:ext uri="{BB962C8B-B14F-4D97-AF65-F5344CB8AC3E}">
        <p14:creationId xmlns:p14="http://schemas.microsoft.com/office/powerpoint/2010/main" val="4286230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4C6B-EEF0-655B-DC65-E20B5869CADB}"/>
              </a:ext>
            </a:extLst>
          </p:cNvPr>
          <p:cNvSpPr>
            <a:spLocks noGrp="1"/>
          </p:cNvSpPr>
          <p:nvPr>
            <p:ph type="title"/>
          </p:nvPr>
        </p:nvSpPr>
        <p:spPr/>
        <p:txBody>
          <a:bodyPr/>
          <a:lstStyle/>
          <a:p>
            <a:r>
              <a:rPr lang="en-US" dirty="0"/>
              <a:t>Spillways</a:t>
            </a:r>
          </a:p>
        </p:txBody>
      </p:sp>
      <p:sp>
        <p:nvSpPr>
          <p:cNvPr id="3" name="Text Placeholder 2">
            <a:extLst>
              <a:ext uri="{FF2B5EF4-FFF2-40B4-BE49-F238E27FC236}">
                <a16:creationId xmlns:a16="http://schemas.microsoft.com/office/drawing/2014/main" id="{62C0F872-91BC-2358-213D-B17D82B8CF84}"/>
              </a:ext>
            </a:extLst>
          </p:cNvPr>
          <p:cNvSpPr>
            <a:spLocks noGrp="1"/>
          </p:cNvSpPr>
          <p:nvPr>
            <p:ph type="body" idx="1"/>
          </p:nvPr>
        </p:nvSpPr>
        <p:spPr>
          <a:xfrm>
            <a:off x="839788" y="2322430"/>
            <a:ext cx="5157787" cy="823912"/>
          </a:xfrm>
        </p:spPr>
        <p:txBody>
          <a:bodyPr/>
          <a:lstStyle/>
          <a:p>
            <a:r>
              <a:rPr lang="en-US" dirty="0"/>
              <a:t>Broad-Crested</a:t>
            </a:r>
          </a:p>
        </p:txBody>
      </p:sp>
      <p:pic>
        <p:nvPicPr>
          <p:cNvPr id="8" name="Content Placeholder 7">
            <a:extLst>
              <a:ext uri="{FF2B5EF4-FFF2-40B4-BE49-F238E27FC236}">
                <a16:creationId xmlns:a16="http://schemas.microsoft.com/office/drawing/2014/main" id="{9215596B-7F35-C32A-F809-AA292527E6A0}"/>
              </a:ext>
            </a:extLst>
          </p:cNvPr>
          <p:cNvPicPr>
            <a:picLocks noGrp="1" noChangeAspect="1"/>
          </p:cNvPicPr>
          <p:nvPr>
            <p:ph sz="half" idx="2"/>
          </p:nvPr>
        </p:nvPicPr>
        <p:blipFill>
          <a:blip r:embed="rId3"/>
          <a:stretch>
            <a:fillRect/>
          </a:stretch>
        </p:blipFill>
        <p:spPr>
          <a:xfrm>
            <a:off x="450684" y="1542484"/>
            <a:ext cx="5157787" cy="1938678"/>
          </a:xfrm>
        </p:spPr>
      </p:pic>
      <p:sp>
        <p:nvSpPr>
          <p:cNvPr id="5" name="Text Placeholder 4">
            <a:extLst>
              <a:ext uri="{FF2B5EF4-FFF2-40B4-BE49-F238E27FC236}">
                <a16:creationId xmlns:a16="http://schemas.microsoft.com/office/drawing/2014/main" id="{3FC98C2F-8CBF-53F8-53CB-41D9F80D0782}"/>
              </a:ext>
            </a:extLst>
          </p:cNvPr>
          <p:cNvSpPr>
            <a:spLocks noGrp="1"/>
          </p:cNvSpPr>
          <p:nvPr>
            <p:ph type="body" sz="quarter" idx="3"/>
          </p:nvPr>
        </p:nvSpPr>
        <p:spPr>
          <a:xfrm>
            <a:off x="6172200" y="2322430"/>
            <a:ext cx="5183188" cy="823912"/>
          </a:xfrm>
        </p:spPr>
        <p:txBody>
          <a:bodyPr/>
          <a:lstStyle/>
          <a:p>
            <a:r>
              <a:rPr lang="en-US" dirty="0"/>
              <a:t>Ogee</a:t>
            </a:r>
          </a:p>
        </p:txBody>
      </p:sp>
      <p:pic>
        <p:nvPicPr>
          <p:cNvPr id="10" name="Content Placeholder 9">
            <a:extLst>
              <a:ext uri="{FF2B5EF4-FFF2-40B4-BE49-F238E27FC236}">
                <a16:creationId xmlns:a16="http://schemas.microsoft.com/office/drawing/2014/main" id="{92763247-0907-00F7-FDCE-CDE657ACF950}"/>
              </a:ext>
            </a:extLst>
          </p:cNvPr>
          <p:cNvPicPr>
            <a:picLocks noGrp="1" noChangeAspect="1"/>
          </p:cNvPicPr>
          <p:nvPr>
            <p:ph sz="quarter" idx="4"/>
          </p:nvPr>
        </p:nvPicPr>
        <p:blipFill>
          <a:blip r:embed="rId4"/>
          <a:stretch>
            <a:fillRect/>
          </a:stretch>
        </p:blipFill>
        <p:spPr>
          <a:xfrm>
            <a:off x="6194427" y="3146342"/>
            <a:ext cx="5183188" cy="3189654"/>
          </a:xfrm>
        </p:spPr>
      </p:pic>
      <p:pic>
        <p:nvPicPr>
          <p:cNvPr id="12" name="Picture 11">
            <a:extLst>
              <a:ext uri="{FF2B5EF4-FFF2-40B4-BE49-F238E27FC236}">
                <a16:creationId xmlns:a16="http://schemas.microsoft.com/office/drawing/2014/main" id="{046E7571-E39A-C0F8-C610-63AA80CE99FA}"/>
              </a:ext>
            </a:extLst>
          </p:cNvPr>
          <p:cNvPicPr>
            <a:picLocks noChangeAspect="1"/>
          </p:cNvPicPr>
          <p:nvPr/>
        </p:nvPicPr>
        <p:blipFill>
          <a:blip r:embed="rId5"/>
          <a:stretch>
            <a:fillRect/>
          </a:stretch>
        </p:blipFill>
        <p:spPr>
          <a:xfrm>
            <a:off x="6194428" y="867401"/>
            <a:ext cx="5183188" cy="1350166"/>
          </a:xfrm>
          <a:prstGeom prst="rect">
            <a:avLst/>
          </a:prstGeom>
        </p:spPr>
      </p:pic>
      <p:sp>
        <p:nvSpPr>
          <p:cNvPr id="14" name="Text Placeholder 4">
            <a:extLst>
              <a:ext uri="{FF2B5EF4-FFF2-40B4-BE49-F238E27FC236}">
                <a16:creationId xmlns:a16="http://schemas.microsoft.com/office/drawing/2014/main" id="{74E2131E-568E-4DC5-F0A8-BED96BB3D46B}"/>
              </a:ext>
            </a:extLst>
          </p:cNvPr>
          <p:cNvSpPr txBox="1">
            <a:spLocks/>
          </p:cNvSpPr>
          <p:nvPr/>
        </p:nvSpPr>
        <p:spPr>
          <a:xfrm>
            <a:off x="6194427" y="43489"/>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Lato" panose="020F0502020204030203"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Lato" panose="020F0502020204030203"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Specified</a:t>
            </a:r>
          </a:p>
        </p:txBody>
      </p:sp>
      <p:pic>
        <p:nvPicPr>
          <p:cNvPr id="1026" name="Picture 2">
            <a:extLst>
              <a:ext uri="{FF2B5EF4-FFF2-40B4-BE49-F238E27FC236}">
                <a16:creationId xmlns:a16="http://schemas.microsoft.com/office/drawing/2014/main" id="{63825598-85DB-BDF5-B327-0275DA91F2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779" y="3778084"/>
            <a:ext cx="3224298" cy="12785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6466E8E-53FB-6536-8B4B-BD417D4322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65069" y="4879253"/>
            <a:ext cx="3790325" cy="15922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D539D6D-1751-E086-A9F1-7AD6F231B3C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89667" y="867401"/>
            <a:ext cx="3151650" cy="21740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82EA7C9-DECC-6A27-60D2-C9814E0E7F27}"/>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4031845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ED91F2F-06F1-F358-61CE-CDA1EFE26ADC}"/>
              </a:ext>
            </a:extLst>
          </p:cNvPr>
          <p:cNvSpPr>
            <a:spLocks noGrp="1"/>
          </p:cNvSpPr>
          <p:nvPr>
            <p:ph type="title"/>
          </p:nvPr>
        </p:nvSpPr>
        <p:spPr/>
        <p:txBody>
          <a:bodyPr/>
          <a:lstStyle/>
          <a:p>
            <a:r>
              <a:rPr lang="en-US" dirty="0"/>
              <a:t>Spillway Gates</a:t>
            </a:r>
          </a:p>
        </p:txBody>
      </p:sp>
      <p:sp>
        <p:nvSpPr>
          <p:cNvPr id="9" name="Text Placeholder 8">
            <a:extLst>
              <a:ext uri="{FF2B5EF4-FFF2-40B4-BE49-F238E27FC236}">
                <a16:creationId xmlns:a16="http://schemas.microsoft.com/office/drawing/2014/main" id="{12A49646-03C7-72F2-640F-0FD06B7F7D8D}"/>
              </a:ext>
            </a:extLst>
          </p:cNvPr>
          <p:cNvSpPr>
            <a:spLocks noGrp="1"/>
          </p:cNvSpPr>
          <p:nvPr>
            <p:ph type="body" idx="1"/>
          </p:nvPr>
        </p:nvSpPr>
        <p:spPr>
          <a:xfrm>
            <a:off x="836609" y="1132523"/>
            <a:ext cx="5157787" cy="823912"/>
          </a:xfrm>
        </p:spPr>
        <p:txBody>
          <a:bodyPr/>
          <a:lstStyle/>
          <a:p>
            <a:r>
              <a:rPr lang="en-US" dirty="0"/>
              <a:t>Sluice Gate</a:t>
            </a:r>
          </a:p>
        </p:txBody>
      </p:sp>
      <p:sp>
        <p:nvSpPr>
          <p:cNvPr id="11" name="Text Placeholder 10">
            <a:extLst>
              <a:ext uri="{FF2B5EF4-FFF2-40B4-BE49-F238E27FC236}">
                <a16:creationId xmlns:a16="http://schemas.microsoft.com/office/drawing/2014/main" id="{5F781343-D2AD-648E-7299-92D601D0B302}"/>
              </a:ext>
            </a:extLst>
          </p:cNvPr>
          <p:cNvSpPr>
            <a:spLocks noGrp="1"/>
          </p:cNvSpPr>
          <p:nvPr>
            <p:ph type="body" sz="quarter" idx="3"/>
          </p:nvPr>
        </p:nvSpPr>
        <p:spPr>
          <a:xfrm>
            <a:off x="6172203" y="1156971"/>
            <a:ext cx="5183188" cy="823912"/>
          </a:xfrm>
        </p:spPr>
        <p:txBody>
          <a:bodyPr/>
          <a:lstStyle/>
          <a:p>
            <a:r>
              <a:rPr lang="en-US" dirty="0"/>
              <a:t>Radial Gate</a:t>
            </a:r>
          </a:p>
        </p:txBody>
      </p:sp>
      <p:pic>
        <p:nvPicPr>
          <p:cNvPr id="3074" name="Picture 2">
            <a:extLst>
              <a:ext uri="{FF2B5EF4-FFF2-40B4-BE49-F238E27FC236}">
                <a16:creationId xmlns:a16="http://schemas.microsoft.com/office/drawing/2014/main" id="{1C9CFB2F-0C4F-9067-122B-A509BBC378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8262" y="5016466"/>
            <a:ext cx="3477924" cy="13462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4881A69-0284-52FA-B0CB-434986A5B9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345" y="5016466"/>
            <a:ext cx="3017174" cy="15085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9DB7947-F4CA-97BC-0D1B-0954F051BD23}"/>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pic>
        <p:nvPicPr>
          <p:cNvPr id="1026" name="Picture 2">
            <a:extLst>
              <a:ext uri="{FF2B5EF4-FFF2-40B4-BE49-F238E27FC236}">
                <a16:creationId xmlns:a16="http://schemas.microsoft.com/office/drawing/2014/main" id="{9EC2AF2D-95A6-3349-A91D-9216CD548C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5495" y="2054972"/>
            <a:ext cx="4643458" cy="20528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1F8AFE5-ABAA-986E-4AD2-419B68C0EA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3" y="2003819"/>
            <a:ext cx="4643458" cy="2834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6574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150A6-650A-B23F-6918-7BBADC7E7313}"/>
              </a:ext>
            </a:extLst>
          </p:cNvPr>
          <p:cNvSpPr>
            <a:spLocks noGrp="1"/>
          </p:cNvSpPr>
          <p:nvPr>
            <p:ph type="title"/>
          </p:nvPr>
        </p:nvSpPr>
        <p:spPr/>
        <p:txBody>
          <a:bodyPr/>
          <a:lstStyle/>
          <a:p>
            <a:r>
              <a:rPr lang="en-US" dirty="0"/>
              <a:t>Dam Tops</a:t>
            </a:r>
          </a:p>
        </p:txBody>
      </p:sp>
      <p:sp>
        <p:nvSpPr>
          <p:cNvPr id="3" name="Text Placeholder 2">
            <a:extLst>
              <a:ext uri="{FF2B5EF4-FFF2-40B4-BE49-F238E27FC236}">
                <a16:creationId xmlns:a16="http://schemas.microsoft.com/office/drawing/2014/main" id="{A07F8ED5-3821-7C06-15B9-0207D2E2A9AC}"/>
              </a:ext>
            </a:extLst>
          </p:cNvPr>
          <p:cNvSpPr>
            <a:spLocks noGrp="1"/>
          </p:cNvSpPr>
          <p:nvPr>
            <p:ph type="body" idx="1"/>
          </p:nvPr>
        </p:nvSpPr>
        <p:spPr/>
        <p:txBody>
          <a:bodyPr/>
          <a:lstStyle/>
          <a:p>
            <a:r>
              <a:rPr lang="en-US" dirty="0"/>
              <a:t>Level</a:t>
            </a:r>
          </a:p>
        </p:txBody>
      </p:sp>
      <p:pic>
        <p:nvPicPr>
          <p:cNvPr id="8" name="Content Placeholder 7">
            <a:extLst>
              <a:ext uri="{FF2B5EF4-FFF2-40B4-BE49-F238E27FC236}">
                <a16:creationId xmlns:a16="http://schemas.microsoft.com/office/drawing/2014/main" id="{238DAF4B-5B09-02E0-5EBB-35FA27153071}"/>
              </a:ext>
            </a:extLst>
          </p:cNvPr>
          <p:cNvPicPr>
            <a:picLocks noGrp="1" noChangeAspect="1"/>
          </p:cNvPicPr>
          <p:nvPr>
            <p:ph sz="half" idx="2"/>
          </p:nvPr>
        </p:nvPicPr>
        <p:blipFill>
          <a:blip r:embed="rId3"/>
          <a:stretch>
            <a:fillRect/>
          </a:stretch>
        </p:blipFill>
        <p:spPr>
          <a:xfrm>
            <a:off x="836612" y="2505075"/>
            <a:ext cx="5157787" cy="1740302"/>
          </a:xfrm>
        </p:spPr>
      </p:pic>
      <p:sp>
        <p:nvSpPr>
          <p:cNvPr id="5" name="Text Placeholder 4">
            <a:extLst>
              <a:ext uri="{FF2B5EF4-FFF2-40B4-BE49-F238E27FC236}">
                <a16:creationId xmlns:a16="http://schemas.microsoft.com/office/drawing/2014/main" id="{D54E2573-D39B-67CD-41AD-E81B0CA796F0}"/>
              </a:ext>
            </a:extLst>
          </p:cNvPr>
          <p:cNvSpPr>
            <a:spLocks noGrp="1"/>
          </p:cNvSpPr>
          <p:nvPr>
            <p:ph type="body" sz="quarter" idx="3"/>
          </p:nvPr>
        </p:nvSpPr>
        <p:spPr/>
        <p:txBody>
          <a:bodyPr/>
          <a:lstStyle/>
          <a:p>
            <a:r>
              <a:rPr lang="en-US" dirty="0"/>
              <a:t>Non-Level</a:t>
            </a:r>
          </a:p>
        </p:txBody>
      </p:sp>
      <p:pic>
        <p:nvPicPr>
          <p:cNvPr id="10" name="Content Placeholder 9">
            <a:extLst>
              <a:ext uri="{FF2B5EF4-FFF2-40B4-BE49-F238E27FC236}">
                <a16:creationId xmlns:a16="http://schemas.microsoft.com/office/drawing/2014/main" id="{CBE88386-3FD4-7C69-786A-123E50A10E20}"/>
              </a:ext>
            </a:extLst>
          </p:cNvPr>
          <p:cNvPicPr>
            <a:picLocks noGrp="1" noChangeAspect="1"/>
          </p:cNvPicPr>
          <p:nvPr>
            <p:ph sz="quarter" idx="4"/>
          </p:nvPr>
        </p:nvPicPr>
        <p:blipFill>
          <a:blip r:embed="rId4"/>
          <a:stretch>
            <a:fillRect/>
          </a:stretch>
        </p:blipFill>
        <p:spPr>
          <a:xfrm>
            <a:off x="6172200" y="2505075"/>
            <a:ext cx="5183188" cy="1540458"/>
          </a:xfrm>
        </p:spPr>
      </p:pic>
      <p:sp>
        <p:nvSpPr>
          <p:cNvPr id="4" name="TextBox 3">
            <a:extLst>
              <a:ext uri="{FF2B5EF4-FFF2-40B4-BE49-F238E27FC236}">
                <a16:creationId xmlns:a16="http://schemas.microsoft.com/office/drawing/2014/main" id="{B402C2FA-511C-7BDE-4407-9139397F7470}"/>
              </a:ext>
            </a:extLst>
          </p:cNvPr>
          <p:cNvSpPr txBox="1"/>
          <p:nvPr/>
        </p:nvSpPr>
        <p:spPr>
          <a:xfrm>
            <a:off x="1978429" y="6488668"/>
            <a:ext cx="9049209" cy="369332"/>
          </a:xfrm>
          <a:prstGeom prst="rect">
            <a:avLst/>
          </a:prstGeom>
          <a:noFill/>
        </p:spPr>
        <p:txBody>
          <a:bodyPr wrap="none" rtlCol="0">
            <a:spAutoFit/>
          </a:bodyPr>
          <a:lstStyle/>
          <a:p>
            <a:r>
              <a:rPr lang="en-US" dirty="0"/>
              <a:t>https://www.hec.usace.army.mil/confluence/hmsdocs/hmstrm/modeling-reservoirs/dam-tops</a:t>
            </a:r>
          </a:p>
        </p:txBody>
      </p:sp>
    </p:spTree>
    <p:extLst>
      <p:ext uri="{BB962C8B-B14F-4D97-AF65-F5344CB8AC3E}">
        <p14:creationId xmlns:p14="http://schemas.microsoft.com/office/powerpoint/2010/main" val="1480275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a:xfrm>
            <a:off x="838200" y="1825625"/>
            <a:ext cx="10515600" cy="4351339"/>
          </a:xfrm>
        </p:spPr>
        <p:txBody>
          <a:bodyPr/>
          <a:lstStyle/>
          <a:p>
            <a:r>
              <a:rPr lang="en-US" dirty="0"/>
              <a:t>Controls determination of submergence for structures</a:t>
            </a:r>
          </a:p>
          <a:p>
            <a:r>
              <a:rPr lang="en-US" dirty="0"/>
              <a:t>5 options:</a:t>
            </a:r>
          </a:p>
          <a:p>
            <a:pPr lvl="1"/>
            <a:r>
              <a:rPr lang="en-US" dirty="0"/>
              <a:t>Assume None</a:t>
            </a:r>
          </a:p>
          <a:p>
            <a:pPr lvl="1"/>
            <a:r>
              <a:rPr lang="en-US" dirty="0"/>
              <a:t>Reservoir Main Discharge (requires rating curve)</a:t>
            </a:r>
          </a:p>
          <a:p>
            <a:pPr lvl="2"/>
            <a:r>
              <a:rPr lang="en-US" dirty="0"/>
              <a:t>Computed at outlet – no backwater</a:t>
            </a:r>
          </a:p>
          <a:p>
            <a:pPr lvl="1"/>
            <a:r>
              <a:rPr lang="en-US" dirty="0"/>
              <a:t>Downstream of Main Discharge (requires rating curve, E-D)</a:t>
            </a:r>
          </a:p>
          <a:p>
            <a:pPr lvl="2"/>
            <a:r>
              <a:rPr lang="en-US" dirty="0"/>
              <a:t>Computed  (Elevation) at next element downstream</a:t>
            </a:r>
          </a:p>
          <a:p>
            <a:pPr lvl="1"/>
            <a:r>
              <a:rPr lang="en-US" dirty="0"/>
              <a:t>Specified Stage (requires stage time series)</a:t>
            </a:r>
          </a:p>
          <a:p>
            <a:pPr lvl="1"/>
            <a:r>
              <a:rPr lang="en-US" dirty="0"/>
              <a:t>Fixed Stage</a:t>
            </a:r>
          </a:p>
        </p:txBody>
      </p:sp>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a:xfrm>
            <a:off x="838200" y="365125"/>
            <a:ext cx="10515600" cy="1325563"/>
          </a:xfrm>
        </p:spPr>
        <p:txBody>
          <a:bodyPr/>
          <a:lstStyle/>
          <a:p>
            <a:r>
              <a:rPr lang="en-US" dirty="0"/>
              <a:t>Tailwater</a:t>
            </a:r>
          </a:p>
        </p:txBody>
      </p:sp>
      <p:pic>
        <p:nvPicPr>
          <p:cNvPr id="5" name="Picture 4">
            <a:extLst>
              <a:ext uri="{FF2B5EF4-FFF2-40B4-BE49-F238E27FC236}">
                <a16:creationId xmlns:a16="http://schemas.microsoft.com/office/drawing/2014/main" id="{157FC72C-EBEE-E2AB-7FAD-69A24CE840A5}"/>
              </a:ext>
            </a:extLst>
          </p:cNvPr>
          <p:cNvPicPr>
            <a:picLocks noChangeAspect="1"/>
          </p:cNvPicPr>
          <p:nvPr/>
        </p:nvPicPr>
        <p:blipFill>
          <a:blip r:embed="rId3"/>
          <a:stretch>
            <a:fillRect/>
          </a:stretch>
        </p:blipFill>
        <p:spPr>
          <a:xfrm>
            <a:off x="8886533" y="3773714"/>
            <a:ext cx="3305468" cy="3084285"/>
          </a:xfrm>
          <a:prstGeom prst="rect">
            <a:avLst/>
          </a:prstGeom>
        </p:spPr>
      </p:pic>
    </p:spTree>
    <p:extLst>
      <p:ext uri="{BB962C8B-B14F-4D97-AF65-F5344CB8AC3E}">
        <p14:creationId xmlns:p14="http://schemas.microsoft.com/office/powerpoint/2010/main" val="31833632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73216-61C8-79B0-2DE2-9E78C1F1E3BD}"/>
              </a:ext>
            </a:extLst>
          </p:cNvPr>
          <p:cNvSpPr>
            <a:spLocks noGrp="1"/>
          </p:cNvSpPr>
          <p:nvPr>
            <p:ph type="title"/>
          </p:nvPr>
        </p:nvSpPr>
        <p:spPr/>
        <p:txBody>
          <a:bodyPr/>
          <a:lstStyle/>
          <a:p>
            <a:r>
              <a:rPr lang="en-US" dirty="0"/>
              <a:t>Pumps</a:t>
            </a:r>
          </a:p>
        </p:txBody>
      </p:sp>
      <p:pic>
        <p:nvPicPr>
          <p:cNvPr id="11" name="Content Placeholder 10">
            <a:extLst>
              <a:ext uri="{FF2B5EF4-FFF2-40B4-BE49-F238E27FC236}">
                <a16:creationId xmlns:a16="http://schemas.microsoft.com/office/drawing/2014/main" id="{B7A3292C-895A-8DFD-7B0B-F55ED7527ADA}"/>
              </a:ext>
            </a:extLst>
          </p:cNvPr>
          <p:cNvPicPr>
            <a:picLocks noGrp="1" noChangeAspect="1"/>
          </p:cNvPicPr>
          <p:nvPr>
            <p:ph idx="1"/>
          </p:nvPr>
        </p:nvPicPr>
        <p:blipFill>
          <a:blip r:embed="rId3"/>
          <a:stretch>
            <a:fillRect/>
          </a:stretch>
        </p:blipFill>
        <p:spPr>
          <a:xfrm>
            <a:off x="200551" y="1477857"/>
            <a:ext cx="6088367" cy="3544452"/>
          </a:xfrm>
        </p:spPr>
      </p:pic>
      <p:pic>
        <p:nvPicPr>
          <p:cNvPr id="4098" name="Picture 2">
            <a:extLst>
              <a:ext uri="{FF2B5EF4-FFF2-40B4-BE49-F238E27FC236}">
                <a16:creationId xmlns:a16="http://schemas.microsoft.com/office/drawing/2014/main" id="{C37FCA6D-3D49-84AB-CAD4-51D4039DDA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3556" y="2292381"/>
            <a:ext cx="5424394" cy="265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9076A6A-5B98-5674-78F6-8F31F3FBCF39}"/>
              </a:ext>
            </a:extLst>
          </p:cNvPr>
          <p:cNvSpPr txBox="1"/>
          <p:nvPr/>
        </p:nvSpPr>
        <p:spPr>
          <a:xfrm>
            <a:off x="2019993" y="6480990"/>
            <a:ext cx="8793369" cy="369332"/>
          </a:xfrm>
          <a:prstGeom prst="rect">
            <a:avLst/>
          </a:prstGeom>
          <a:noFill/>
        </p:spPr>
        <p:txBody>
          <a:bodyPr wrap="none" rtlCol="0">
            <a:spAutoFit/>
          </a:bodyPr>
          <a:lstStyle/>
          <a:p>
            <a:r>
              <a:rPr lang="en-US" dirty="0"/>
              <a:t>https://www.hec.usace.army.mil/confluence/hmsdocs/hmstrm/modeling-reservoirs/pumps</a:t>
            </a:r>
          </a:p>
        </p:txBody>
      </p:sp>
    </p:spTree>
    <p:extLst>
      <p:ext uri="{BB962C8B-B14F-4D97-AF65-F5344CB8AC3E}">
        <p14:creationId xmlns:p14="http://schemas.microsoft.com/office/powerpoint/2010/main" val="4849283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a:xfrm>
            <a:off x="838200" y="1825625"/>
            <a:ext cx="10515600" cy="4351339"/>
          </a:xfrm>
        </p:spPr>
        <p:txBody>
          <a:bodyPr>
            <a:normAutofit/>
          </a:bodyPr>
          <a:lstStyle/>
          <a:p>
            <a:r>
              <a:rPr lang="en-US" dirty="0"/>
              <a:t>Evaporation</a:t>
            </a:r>
          </a:p>
          <a:p>
            <a:r>
              <a:rPr lang="en-US" dirty="0"/>
              <a:t>Dam Breaks</a:t>
            </a:r>
          </a:p>
          <a:p>
            <a:pPr lvl="1"/>
            <a:r>
              <a:rPr lang="en-US" dirty="0"/>
              <a:t>Piping Breach – initiated by seepage</a:t>
            </a:r>
          </a:p>
          <a:p>
            <a:pPr lvl="1"/>
            <a:r>
              <a:rPr lang="en-US" dirty="0"/>
              <a:t>Overtop Breach – erode face of dam, expands as trapezoid from top of dam</a:t>
            </a:r>
          </a:p>
          <a:p>
            <a:r>
              <a:rPr lang="en-US" dirty="0"/>
              <a:t>Dam Seepage</a:t>
            </a:r>
          </a:p>
          <a:p>
            <a:pPr lvl="1"/>
            <a:r>
              <a:rPr lang="en-US" dirty="0"/>
              <a:t>Can be defined for pool to tailwater or tailwater to pool</a:t>
            </a:r>
          </a:p>
          <a:p>
            <a:pPr marL="228584" marR="0" lvl="0" indent="-228584" algn="l" defTabSz="914332"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white"/>
                </a:solidFill>
                <a:effectLst/>
                <a:uLnTx/>
                <a:uFillTx/>
                <a:latin typeface="Calibri" panose="020F0502020204030204"/>
                <a:ea typeface="+mn-ea"/>
                <a:cs typeface="+mn-cs"/>
              </a:rPr>
              <a:t>Additional Releases</a:t>
            </a:r>
          </a:p>
          <a:p>
            <a:pPr lvl="1"/>
            <a:endParaRPr lang="en-US" dirty="0"/>
          </a:p>
        </p:txBody>
      </p:sp>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a:xfrm>
            <a:off x="838200" y="365125"/>
            <a:ext cx="10515600" cy="1325563"/>
          </a:xfrm>
        </p:spPr>
        <p:txBody>
          <a:bodyPr/>
          <a:lstStyle/>
          <a:p>
            <a:r>
              <a:rPr lang="en-US" dirty="0"/>
              <a:t>Additional Options</a:t>
            </a:r>
          </a:p>
        </p:txBody>
      </p:sp>
      <p:pic>
        <p:nvPicPr>
          <p:cNvPr id="5" name="Picture 4">
            <a:extLst>
              <a:ext uri="{FF2B5EF4-FFF2-40B4-BE49-F238E27FC236}">
                <a16:creationId xmlns:a16="http://schemas.microsoft.com/office/drawing/2014/main" id="{157FC72C-EBEE-E2AB-7FAD-69A24CE840A5}"/>
              </a:ext>
            </a:extLst>
          </p:cNvPr>
          <p:cNvPicPr>
            <a:picLocks noChangeAspect="1"/>
          </p:cNvPicPr>
          <p:nvPr/>
        </p:nvPicPr>
        <p:blipFill>
          <a:blip r:embed="rId3"/>
          <a:stretch>
            <a:fillRect/>
          </a:stretch>
        </p:blipFill>
        <p:spPr>
          <a:xfrm>
            <a:off x="8886533" y="3773714"/>
            <a:ext cx="3305468" cy="3084285"/>
          </a:xfrm>
          <a:prstGeom prst="rect">
            <a:avLst/>
          </a:prstGeom>
        </p:spPr>
      </p:pic>
    </p:spTree>
    <p:extLst>
      <p:ext uri="{BB962C8B-B14F-4D97-AF65-F5344CB8AC3E}">
        <p14:creationId xmlns:p14="http://schemas.microsoft.com/office/powerpoint/2010/main" val="452208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B27D8-D4D7-0C72-803F-F40C5F10A5F0}"/>
              </a:ext>
            </a:extLst>
          </p:cNvPr>
          <p:cNvSpPr>
            <a:spLocks noGrp="1"/>
          </p:cNvSpPr>
          <p:nvPr>
            <p:ph type="title"/>
          </p:nvPr>
        </p:nvSpPr>
        <p:spPr/>
        <p:txBody>
          <a:bodyPr/>
          <a:lstStyle/>
          <a:p>
            <a:r>
              <a:rPr lang="en-US" dirty="0"/>
              <a:t>Outflow Structures – When to Use?</a:t>
            </a:r>
          </a:p>
        </p:txBody>
      </p:sp>
      <p:sp>
        <p:nvSpPr>
          <p:cNvPr id="3" name="Content Placeholder 2">
            <a:extLst>
              <a:ext uri="{FF2B5EF4-FFF2-40B4-BE49-F238E27FC236}">
                <a16:creationId xmlns:a16="http://schemas.microsoft.com/office/drawing/2014/main" id="{85AD9F10-1E8F-449F-351E-5FC03A524F8F}"/>
              </a:ext>
            </a:extLst>
          </p:cNvPr>
          <p:cNvSpPr>
            <a:spLocks noGrp="1"/>
          </p:cNvSpPr>
          <p:nvPr>
            <p:ph idx="1"/>
          </p:nvPr>
        </p:nvSpPr>
        <p:spPr/>
        <p:txBody>
          <a:bodyPr/>
          <a:lstStyle/>
          <a:p>
            <a:r>
              <a:rPr lang="en-US" dirty="0"/>
              <a:t>Complex combination of </a:t>
            </a:r>
            <a:r>
              <a:rPr lang="en-US" b="1" dirty="0">
                <a:solidFill>
                  <a:srgbClr val="C00000"/>
                </a:solidFill>
              </a:rPr>
              <a:t>ungated</a:t>
            </a:r>
            <a:r>
              <a:rPr lang="en-US" dirty="0"/>
              <a:t> hydraulic structures</a:t>
            </a:r>
          </a:p>
          <a:p>
            <a:r>
              <a:rPr lang="en-US" dirty="0"/>
              <a:t>Need to compute dam breaks, seepage, or evaporation*</a:t>
            </a:r>
          </a:p>
        </p:txBody>
      </p:sp>
    </p:spTree>
    <p:extLst>
      <p:ext uri="{BB962C8B-B14F-4D97-AF65-F5344CB8AC3E}">
        <p14:creationId xmlns:p14="http://schemas.microsoft.com/office/powerpoint/2010/main" val="1403744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F2035-1E5C-28B2-99C1-07D4F17EFD81}"/>
              </a:ext>
            </a:extLst>
          </p:cNvPr>
          <p:cNvSpPr>
            <a:spLocks noGrp="1"/>
          </p:cNvSpPr>
          <p:nvPr>
            <p:ph type="title"/>
          </p:nvPr>
        </p:nvSpPr>
        <p:spPr/>
        <p:txBody>
          <a:bodyPr/>
          <a:lstStyle/>
          <a:p>
            <a:r>
              <a:rPr lang="en-US" dirty="0"/>
              <a:t>Reservoir Element Overview</a:t>
            </a:r>
          </a:p>
        </p:txBody>
      </p:sp>
      <p:sp>
        <p:nvSpPr>
          <p:cNvPr id="3" name="Text Placeholder 2">
            <a:extLst>
              <a:ext uri="{FF2B5EF4-FFF2-40B4-BE49-F238E27FC236}">
                <a16:creationId xmlns:a16="http://schemas.microsoft.com/office/drawing/2014/main" id="{75F45307-CF6E-E64A-9BA6-0A82FBECE93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581159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Rule-Based Reservoir Routing</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40961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hart&#10;&#10;Description automatically generated">
            <a:extLst>
              <a:ext uri="{FF2B5EF4-FFF2-40B4-BE49-F238E27FC236}">
                <a16:creationId xmlns:a16="http://schemas.microsoft.com/office/drawing/2014/main" id="{FDDE426D-13AB-8C61-CE66-7E2B5AB72B5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22966" y="1839167"/>
            <a:ext cx="6969034" cy="3874233"/>
          </a:xfrm>
        </p:spPr>
      </p:pic>
      <p:sp>
        <p:nvSpPr>
          <p:cNvPr id="4" name="Title 3">
            <a:extLst>
              <a:ext uri="{FF2B5EF4-FFF2-40B4-BE49-F238E27FC236}">
                <a16:creationId xmlns:a16="http://schemas.microsoft.com/office/drawing/2014/main" id="{417AC8BE-8E52-E66E-1A69-BFF1FB5F366D}"/>
              </a:ext>
            </a:extLst>
          </p:cNvPr>
          <p:cNvSpPr>
            <a:spLocks noGrp="1"/>
          </p:cNvSpPr>
          <p:nvPr>
            <p:ph type="title"/>
          </p:nvPr>
        </p:nvSpPr>
        <p:spPr>
          <a:xfrm>
            <a:off x="838200" y="365125"/>
            <a:ext cx="10515600" cy="1325563"/>
          </a:xfrm>
        </p:spPr>
        <p:txBody>
          <a:bodyPr>
            <a:normAutofit/>
          </a:bodyPr>
          <a:lstStyle/>
          <a:p>
            <a:r>
              <a:rPr lang="en-US" dirty="0"/>
              <a:t>Guide Curve Operations</a:t>
            </a:r>
          </a:p>
        </p:txBody>
      </p:sp>
      <p:sp>
        <p:nvSpPr>
          <p:cNvPr id="8" name="Oval 7">
            <a:extLst>
              <a:ext uri="{FF2B5EF4-FFF2-40B4-BE49-F238E27FC236}">
                <a16:creationId xmlns:a16="http://schemas.microsoft.com/office/drawing/2014/main" id="{B528D220-E756-01C3-AB7E-BFCE1B2D0A1D}"/>
              </a:ext>
            </a:extLst>
          </p:cNvPr>
          <p:cNvSpPr/>
          <p:nvPr/>
        </p:nvSpPr>
        <p:spPr>
          <a:xfrm>
            <a:off x="9464403" y="4030821"/>
            <a:ext cx="91440" cy="91440"/>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5C92551-99B1-97F3-D031-C0781E0A8649}"/>
              </a:ext>
            </a:extLst>
          </p:cNvPr>
          <p:cNvSpPr/>
          <p:nvPr/>
        </p:nvSpPr>
        <p:spPr>
          <a:xfrm>
            <a:off x="3258309" y="4160301"/>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151CF45-4AFC-4B59-AB80-FB81A8915F57}"/>
              </a:ext>
            </a:extLst>
          </p:cNvPr>
          <p:cNvCxnSpPr>
            <a:cxnSpLocks/>
          </p:cNvCxnSpPr>
          <p:nvPr/>
        </p:nvCxnSpPr>
        <p:spPr>
          <a:xfrm flipV="1">
            <a:off x="9519772" y="3624421"/>
            <a:ext cx="0" cy="4064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6A40A75-8C9F-446A-893F-8213C1267280}"/>
              </a:ext>
            </a:extLst>
          </p:cNvPr>
          <p:cNvCxnSpPr>
            <a:cxnSpLocks/>
            <a:stCxn id="9" idx="4"/>
          </p:cNvCxnSpPr>
          <p:nvPr/>
        </p:nvCxnSpPr>
        <p:spPr>
          <a:xfrm>
            <a:off x="3304029" y="4251741"/>
            <a:ext cx="0" cy="31480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F87B9B9-B26F-B32D-FF9F-9024232F6F00}"/>
              </a:ext>
            </a:extLst>
          </p:cNvPr>
          <p:cNvSpPr/>
          <p:nvPr/>
        </p:nvSpPr>
        <p:spPr>
          <a:xfrm>
            <a:off x="3970779" y="3730564"/>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3">
            <a:extLst>
              <a:ext uri="{FF2B5EF4-FFF2-40B4-BE49-F238E27FC236}">
                <a16:creationId xmlns:a16="http://schemas.microsoft.com/office/drawing/2014/main" id="{39B4C622-DDAF-4360-DFFB-5BA27EC494A5}"/>
              </a:ext>
            </a:extLst>
          </p:cNvPr>
          <p:cNvSpPr txBox="1">
            <a:spLocks noChangeArrowheads="1"/>
          </p:cNvSpPr>
          <p:nvPr/>
        </p:nvSpPr>
        <p:spPr>
          <a:xfrm>
            <a:off x="706403" y="1405594"/>
            <a:ext cx="4185126" cy="508728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900"/>
              </a:lnSpc>
              <a:spcBef>
                <a:spcPct val="35000"/>
              </a:spcBef>
            </a:pPr>
            <a:r>
              <a:rPr lang="en-US" sz="2000" dirty="0"/>
              <a:t>Above the Guide Curve</a:t>
            </a:r>
          </a:p>
          <a:p>
            <a:pPr lvl="1">
              <a:lnSpc>
                <a:spcPts val="2900"/>
              </a:lnSpc>
              <a:spcBef>
                <a:spcPct val="35000"/>
              </a:spcBef>
            </a:pPr>
            <a:r>
              <a:rPr lang="en-US" sz="2000" dirty="0"/>
              <a:t>increase releases as necessary (or possible) to lower the pool elevation to the Guide Curve.</a:t>
            </a:r>
          </a:p>
          <a:p>
            <a:pPr>
              <a:lnSpc>
                <a:spcPts val="2900"/>
              </a:lnSpc>
              <a:spcBef>
                <a:spcPct val="35000"/>
              </a:spcBef>
            </a:pPr>
            <a:r>
              <a:rPr lang="en-US" sz="2000" dirty="0"/>
              <a:t>Below the Guide Curve</a:t>
            </a:r>
          </a:p>
          <a:p>
            <a:pPr lvl="1">
              <a:lnSpc>
                <a:spcPts val="2900"/>
              </a:lnSpc>
              <a:spcBef>
                <a:spcPct val="35000"/>
              </a:spcBef>
            </a:pPr>
            <a:r>
              <a:rPr lang="en-US" sz="2000" dirty="0"/>
              <a:t>reduce releases as necessary (or possible) to raise the pool elevation to the Guide Curve.</a:t>
            </a:r>
          </a:p>
          <a:p>
            <a:pPr>
              <a:lnSpc>
                <a:spcPts val="2900"/>
              </a:lnSpc>
              <a:spcBef>
                <a:spcPts val="1200"/>
              </a:spcBef>
            </a:pPr>
            <a:r>
              <a:rPr lang="en-US" sz="2000" dirty="0"/>
              <a:t>At the Guide Curve</a:t>
            </a:r>
          </a:p>
          <a:p>
            <a:pPr lvl="1">
              <a:lnSpc>
                <a:spcPts val="2900"/>
              </a:lnSpc>
              <a:spcBef>
                <a:spcPts val="1200"/>
              </a:spcBef>
            </a:pPr>
            <a:r>
              <a:rPr lang="en-US" sz="2000" dirty="0"/>
              <a:t>release “just enough” to maintain the pool elevation at the Guide Curve</a:t>
            </a:r>
          </a:p>
        </p:txBody>
      </p:sp>
      <p:sp>
        <p:nvSpPr>
          <p:cNvPr id="3" name="Oval 2">
            <a:extLst>
              <a:ext uri="{FF2B5EF4-FFF2-40B4-BE49-F238E27FC236}">
                <a16:creationId xmlns:a16="http://schemas.microsoft.com/office/drawing/2014/main" id="{BB692F1D-C00E-42E7-50FA-CDEE49F155DC}"/>
              </a:ext>
            </a:extLst>
          </p:cNvPr>
          <p:cNvSpPr/>
          <p:nvPr/>
        </p:nvSpPr>
        <p:spPr>
          <a:xfrm>
            <a:off x="8778603" y="4251741"/>
            <a:ext cx="91440" cy="9144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EC8984A-33B9-0B2F-F216-B331C2C2B9E0}"/>
              </a:ext>
            </a:extLst>
          </p:cNvPr>
          <p:cNvSpPr/>
          <p:nvPr/>
        </p:nvSpPr>
        <p:spPr>
          <a:xfrm flipV="1">
            <a:off x="8127704" y="4571701"/>
            <a:ext cx="91440" cy="9144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5609075C-A1C3-518F-C412-AFDEA0F37B7D}"/>
              </a:ext>
            </a:extLst>
          </p:cNvPr>
          <p:cNvCxnSpPr>
            <a:cxnSpLocks/>
          </p:cNvCxnSpPr>
          <p:nvPr/>
        </p:nvCxnSpPr>
        <p:spPr>
          <a:xfrm>
            <a:off x="8178652" y="4640421"/>
            <a:ext cx="0" cy="40640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07768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Rule-Based Reservoir Routing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Extension of Outflow Structures routing method</a:t>
            </a:r>
          </a:p>
          <a:p>
            <a:r>
              <a:rPr lang="en-US" dirty="0"/>
              <a:t>Uses rules and operable structures to determine releases</a:t>
            </a:r>
          </a:p>
          <a:p>
            <a:r>
              <a:rPr lang="en-US" dirty="0"/>
              <a:t>Zones determine what rules are applied</a:t>
            </a:r>
          </a:p>
          <a:p>
            <a:pPr lvl="1"/>
            <a:r>
              <a:rPr lang="en-US" dirty="0"/>
              <a:t>Reservoir elevation</a:t>
            </a:r>
          </a:p>
          <a:p>
            <a:pPr lvl="1"/>
            <a:r>
              <a:rPr lang="en-US" dirty="0"/>
              <a:t>Day of the year</a:t>
            </a:r>
          </a:p>
        </p:txBody>
      </p:sp>
      <p:pic>
        <p:nvPicPr>
          <p:cNvPr id="8" name="Picture 7">
            <a:extLst>
              <a:ext uri="{FF2B5EF4-FFF2-40B4-BE49-F238E27FC236}">
                <a16:creationId xmlns:a16="http://schemas.microsoft.com/office/drawing/2014/main" id="{B148935D-1179-9B41-4E3F-B7D81A2DCD18}"/>
              </a:ext>
            </a:extLst>
          </p:cNvPr>
          <p:cNvPicPr>
            <a:picLocks noChangeAspect="1"/>
          </p:cNvPicPr>
          <p:nvPr/>
        </p:nvPicPr>
        <p:blipFill>
          <a:blip r:embed="rId3"/>
          <a:stretch>
            <a:fillRect/>
          </a:stretch>
        </p:blipFill>
        <p:spPr>
          <a:xfrm>
            <a:off x="8170986" y="2791608"/>
            <a:ext cx="3923352" cy="3946363"/>
          </a:xfrm>
          <a:prstGeom prst="rect">
            <a:avLst/>
          </a:prstGeom>
        </p:spPr>
      </p:pic>
    </p:spTree>
    <p:extLst>
      <p:ext uri="{BB962C8B-B14F-4D97-AF65-F5344CB8AC3E}">
        <p14:creationId xmlns:p14="http://schemas.microsoft.com/office/powerpoint/2010/main" val="16889022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25DBF7F-75FD-87F9-F819-1F237F659A1A}"/>
              </a:ext>
            </a:extLst>
          </p:cNvPr>
          <p:cNvPicPr>
            <a:picLocks noChangeAspect="1"/>
          </p:cNvPicPr>
          <p:nvPr/>
        </p:nvPicPr>
        <p:blipFill>
          <a:blip r:embed="rId3"/>
          <a:stretch>
            <a:fillRect/>
          </a:stretch>
        </p:blipFill>
        <p:spPr>
          <a:xfrm>
            <a:off x="6744362" y="1912620"/>
            <a:ext cx="5212080" cy="3453428"/>
          </a:xfrm>
          <a:prstGeom prst="rect">
            <a:avLst/>
          </a:prstGeom>
        </p:spPr>
      </p:pic>
      <p:sp>
        <p:nvSpPr>
          <p:cNvPr id="2" name="Title 1">
            <a:extLst>
              <a:ext uri="{FF2B5EF4-FFF2-40B4-BE49-F238E27FC236}">
                <a16:creationId xmlns:a16="http://schemas.microsoft.com/office/drawing/2014/main" id="{A2BDB7D9-5854-80C0-0E03-067ED3D72933}"/>
              </a:ext>
            </a:extLst>
          </p:cNvPr>
          <p:cNvSpPr>
            <a:spLocks noGrp="1"/>
          </p:cNvSpPr>
          <p:nvPr>
            <p:ph type="title"/>
          </p:nvPr>
        </p:nvSpPr>
        <p:spPr/>
        <p:txBody>
          <a:bodyPr/>
          <a:lstStyle/>
          <a:p>
            <a:r>
              <a:rPr lang="en-US" dirty="0"/>
              <a:t>Zones</a:t>
            </a:r>
          </a:p>
        </p:txBody>
      </p:sp>
      <p:sp>
        <p:nvSpPr>
          <p:cNvPr id="3" name="Content Placeholder 2">
            <a:extLst>
              <a:ext uri="{FF2B5EF4-FFF2-40B4-BE49-F238E27FC236}">
                <a16:creationId xmlns:a16="http://schemas.microsoft.com/office/drawing/2014/main" id="{8D2F275A-482C-31DD-EA6F-D433074BECAD}"/>
              </a:ext>
            </a:extLst>
          </p:cNvPr>
          <p:cNvSpPr>
            <a:spLocks noGrp="1"/>
          </p:cNvSpPr>
          <p:nvPr>
            <p:ph idx="1"/>
          </p:nvPr>
        </p:nvSpPr>
        <p:spPr>
          <a:xfrm>
            <a:off x="838200" y="1825625"/>
            <a:ext cx="4985230" cy="4351338"/>
          </a:xfrm>
        </p:spPr>
        <p:txBody>
          <a:bodyPr/>
          <a:lstStyle/>
          <a:p>
            <a:r>
              <a:rPr lang="en-US" dirty="0"/>
              <a:t>A grouping of homogeneous rules</a:t>
            </a:r>
          </a:p>
          <a:p>
            <a:r>
              <a:rPr lang="en-US" dirty="0"/>
              <a:t>Defined by an elevation range and day of year </a:t>
            </a:r>
            <a:r>
              <a:rPr lang="en-US" dirty="0">
                <a:solidFill>
                  <a:srgbClr val="FF0000"/>
                </a:solidFill>
              </a:rPr>
              <a:t>for each zone</a:t>
            </a:r>
            <a:endParaRPr lang="en-US" dirty="0"/>
          </a:p>
          <a:p>
            <a:pPr lvl="1"/>
            <a:r>
              <a:rPr lang="en-US" dirty="0"/>
              <a:t>Finds first Maximum Elevation curve above the current elevation/day</a:t>
            </a:r>
          </a:p>
          <a:p>
            <a:r>
              <a:rPr lang="en-US" dirty="0"/>
              <a:t>Need at least one for operations to work</a:t>
            </a:r>
          </a:p>
        </p:txBody>
      </p:sp>
      <p:sp>
        <p:nvSpPr>
          <p:cNvPr id="4" name="Oval 3">
            <a:extLst>
              <a:ext uri="{FF2B5EF4-FFF2-40B4-BE49-F238E27FC236}">
                <a16:creationId xmlns:a16="http://schemas.microsoft.com/office/drawing/2014/main" id="{30651D04-FEBD-D056-2B0E-43B7C71B2161}"/>
              </a:ext>
            </a:extLst>
          </p:cNvPr>
          <p:cNvSpPr/>
          <p:nvPr/>
        </p:nvSpPr>
        <p:spPr>
          <a:xfrm>
            <a:off x="7766050" y="3429000"/>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0C053C6-3E1B-880F-6D4F-F4D210EDF7FF}"/>
              </a:ext>
            </a:extLst>
          </p:cNvPr>
          <p:cNvSpPr/>
          <p:nvPr/>
        </p:nvSpPr>
        <p:spPr>
          <a:xfrm>
            <a:off x="8752840" y="2827497"/>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6365DCB-44B4-5754-8412-E37FFA212456}"/>
              </a:ext>
            </a:extLst>
          </p:cNvPr>
          <p:cNvSpPr/>
          <p:nvPr/>
        </p:nvSpPr>
        <p:spPr>
          <a:xfrm>
            <a:off x="9188450" y="3337560"/>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047B4F-3411-D73D-CDC4-B103FF6D0880}"/>
              </a:ext>
            </a:extLst>
          </p:cNvPr>
          <p:cNvSpPr/>
          <p:nvPr/>
        </p:nvSpPr>
        <p:spPr>
          <a:xfrm>
            <a:off x="10523855" y="4584065"/>
            <a:ext cx="91440" cy="9144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7B191E7E-B041-EB82-8FD8-1C33F1FD7896}"/>
              </a:ext>
            </a:extLst>
          </p:cNvPr>
          <p:cNvCxnSpPr>
            <a:stCxn id="4" idx="0"/>
          </p:cNvCxnSpPr>
          <p:nvPr/>
        </p:nvCxnSpPr>
        <p:spPr>
          <a:xfrm flipV="1">
            <a:off x="7811770" y="3212306"/>
            <a:ext cx="0" cy="21669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8E04E50-672A-5810-3FA5-BC90AF3A22C3}"/>
              </a:ext>
            </a:extLst>
          </p:cNvPr>
          <p:cNvCxnSpPr>
            <a:stCxn id="6" idx="0"/>
          </p:cNvCxnSpPr>
          <p:nvPr/>
        </p:nvCxnSpPr>
        <p:spPr>
          <a:xfrm flipH="1" flipV="1">
            <a:off x="8796338" y="2659856"/>
            <a:ext cx="2222" cy="16764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B3DE5E-B89A-BCCE-155C-D4659DA888FE}"/>
              </a:ext>
            </a:extLst>
          </p:cNvPr>
          <p:cNvCxnSpPr>
            <a:stCxn id="7" idx="0"/>
          </p:cNvCxnSpPr>
          <p:nvPr/>
        </p:nvCxnSpPr>
        <p:spPr>
          <a:xfrm flipV="1">
            <a:off x="9234170" y="3212306"/>
            <a:ext cx="318" cy="125254"/>
          </a:xfrm>
          <a:prstGeom prst="straightConnector1">
            <a:avLst/>
          </a:prstGeom>
          <a:ln>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1E09483-C72C-825E-4F25-D8F0C69CC827}"/>
              </a:ext>
            </a:extLst>
          </p:cNvPr>
          <p:cNvCxnSpPr>
            <a:stCxn id="8" idx="0"/>
          </p:cNvCxnSpPr>
          <p:nvPr/>
        </p:nvCxnSpPr>
        <p:spPr>
          <a:xfrm flipV="1">
            <a:off x="10569575" y="4486275"/>
            <a:ext cx="794" cy="9779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5" name="Content Placeholder 6" descr="Chart&#10;&#10;Description automatically generated">
            <a:extLst>
              <a:ext uri="{FF2B5EF4-FFF2-40B4-BE49-F238E27FC236}">
                <a16:creationId xmlns:a16="http://schemas.microsoft.com/office/drawing/2014/main" id="{011E545C-2743-98D1-448B-92D417AF6F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3429" y="1869122"/>
            <a:ext cx="6368571" cy="3540423"/>
          </a:xfrm>
          <a:prstGeom prst="rect">
            <a:avLst/>
          </a:prstGeom>
        </p:spPr>
      </p:pic>
    </p:spTree>
    <p:extLst>
      <p:ext uri="{BB962C8B-B14F-4D97-AF65-F5344CB8AC3E}">
        <p14:creationId xmlns:p14="http://schemas.microsoft.com/office/powerpoint/2010/main" val="194904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408D-0C2B-A45E-CBA6-3193E261E47A}"/>
              </a:ext>
            </a:extLst>
          </p:cNvPr>
          <p:cNvSpPr>
            <a:spLocks noGrp="1"/>
          </p:cNvSpPr>
          <p:nvPr>
            <p:ph type="title"/>
          </p:nvPr>
        </p:nvSpPr>
        <p:spPr/>
        <p:txBody>
          <a:bodyPr/>
          <a:lstStyle/>
          <a:p>
            <a:r>
              <a:rPr lang="en-US"/>
              <a:t>Maximum Elevation</a:t>
            </a:r>
            <a:endParaRPr lang="en-US" dirty="0"/>
          </a:p>
        </p:txBody>
      </p:sp>
      <p:pic>
        <p:nvPicPr>
          <p:cNvPr id="5" name="Picture 4">
            <a:extLst>
              <a:ext uri="{FF2B5EF4-FFF2-40B4-BE49-F238E27FC236}">
                <a16:creationId xmlns:a16="http://schemas.microsoft.com/office/drawing/2014/main" id="{581FDC67-B830-3699-3B85-687446018854}"/>
              </a:ext>
            </a:extLst>
          </p:cNvPr>
          <p:cNvPicPr>
            <a:picLocks noChangeAspect="1"/>
          </p:cNvPicPr>
          <p:nvPr/>
        </p:nvPicPr>
        <p:blipFill>
          <a:blip r:embed="rId3"/>
          <a:stretch>
            <a:fillRect/>
          </a:stretch>
        </p:blipFill>
        <p:spPr>
          <a:xfrm>
            <a:off x="533487" y="3561239"/>
            <a:ext cx="4819048" cy="1466667"/>
          </a:xfrm>
          <a:prstGeom prst="rect">
            <a:avLst/>
          </a:prstGeom>
        </p:spPr>
      </p:pic>
      <p:pic>
        <p:nvPicPr>
          <p:cNvPr id="7" name="Picture 6">
            <a:extLst>
              <a:ext uri="{FF2B5EF4-FFF2-40B4-BE49-F238E27FC236}">
                <a16:creationId xmlns:a16="http://schemas.microsoft.com/office/drawing/2014/main" id="{750E8F19-756B-508B-70E8-AFF9DBDE8392}"/>
              </a:ext>
            </a:extLst>
          </p:cNvPr>
          <p:cNvPicPr>
            <a:picLocks noChangeAspect="1"/>
          </p:cNvPicPr>
          <p:nvPr/>
        </p:nvPicPr>
        <p:blipFill>
          <a:blip r:embed="rId4"/>
          <a:stretch>
            <a:fillRect/>
          </a:stretch>
        </p:blipFill>
        <p:spPr>
          <a:xfrm>
            <a:off x="6530748" y="1524862"/>
            <a:ext cx="5523809" cy="5066667"/>
          </a:xfrm>
          <a:prstGeom prst="rect">
            <a:avLst/>
          </a:prstGeom>
        </p:spPr>
      </p:pic>
      <p:pic>
        <p:nvPicPr>
          <p:cNvPr id="9" name="Picture 8">
            <a:extLst>
              <a:ext uri="{FF2B5EF4-FFF2-40B4-BE49-F238E27FC236}">
                <a16:creationId xmlns:a16="http://schemas.microsoft.com/office/drawing/2014/main" id="{6CF2130C-0FC6-941A-82EF-5A8E2F665F3E}"/>
              </a:ext>
            </a:extLst>
          </p:cNvPr>
          <p:cNvPicPr>
            <a:picLocks noChangeAspect="1"/>
          </p:cNvPicPr>
          <p:nvPr/>
        </p:nvPicPr>
        <p:blipFill>
          <a:blip r:embed="rId5"/>
          <a:stretch>
            <a:fillRect/>
          </a:stretch>
        </p:blipFill>
        <p:spPr>
          <a:xfrm>
            <a:off x="533487" y="1792630"/>
            <a:ext cx="5485714" cy="1400000"/>
          </a:xfrm>
          <a:prstGeom prst="rect">
            <a:avLst/>
          </a:prstGeom>
        </p:spPr>
      </p:pic>
      <p:sp>
        <p:nvSpPr>
          <p:cNvPr id="10" name="Rectangle 9">
            <a:extLst>
              <a:ext uri="{FF2B5EF4-FFF2-40B4-BE49-F238E27FC236}">
                <a16:creationId xmlns:a16="http://schemas.microsoft.com/office/drawing/2014/main" id="{D3A54E73-96E4-AD81-F67B-60ECB6F982F5}"/>
              </a:ext>
            </a:extLst>
          </p:cNvPr>
          <p:cNvSpPr/>
          <p:nvPr/>
        </p:nvSpPr>
        <p:spPr>
          <a:xfrm>
            <a:off x="407504" y="2633870"/>
            <a:ext cx="5611697" cy="34786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68AAB8-8D14-2565-E29A-9D3B9754B034}"/>
              </a:ext>
            </a:extLst>
          </p:cNvPr>
          <p:cNvSpPr txBox="1"/>
          <p:nvPr/>
        </p:nvSpPr>
        <p:spPr>
          <a:xfrm>
            <a:off x="1414462" y="5396515"/>
            <a:ext cx="4422371" cy="461665"/>
          </a:xfrm>
          <a:prstGeom prst="rect">
            <a:avLst/>
          </a:prstGeom>
          <a:noFill/>
        </p:spPr>
        <p:txBody>
          <a:bodyPr wrap="square" rtlCol="0">
            <a:spAutoFit/>
          </a:bodyPr>
          <a:lstStyle/>
          <a:p>
            <a:pPr marL="285750" indent="-285750">
              <a:buFont typeface="Arial" panose="020B0604020202020204" pitchFamily="34" charset="0"/>
              <a:buChar char="•"/>
            </a:pPr>
            <a:r>
              <a:rPr lang="en-US" b="0" i="0" dirty="0">
                <a:effectLst/>
                <a:latin typeface="roboto-regular"/>
              </a:rPr>
              <a:t>Each Zone is defined by a maximum elevation, which is a Daily Elevation Pattern Paired Data curve.</a:t>
            </a:r>
            <a:endParaRPr lang="en-US" dirty="0"/>
          </a:p>
        </p:txBody>
      </p:sp>
    </p:spTree>
    <p:extLst>
      <p:ext uri="{BB962C8B-B14F-4D97-AF65-F5344CB8AC3E}">
        <p14:creationId xmlns:p14="http://schemas.microsoft.com/office/powerpoint/2010/main" val="10164842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F807F-3536-5A04-EA1A-DB32DC7D173B}"/>
              </a:ext>
            </a:extLst>
          </p:cNvPr>
          <p:cNvSpPr>
            <a:spLocks noGrp="1"/>
          </p:cNvSpPr>
          <p:nvPr>
            <p:ph type="title"/>
          </p:nvPr>
        </p:nvSpPr>
        <p:spPr/>
        <p:txBody>
          <a:bodyPr/>
          <a:lstStyle/>
          <a:p>
            <a:r>
              <a:rPr lang="en-US" dirty="0"/>
              <a:t>Maximum Elevation</a:t>
            </a:r>
          </a:p>
        </p:txBody>
      </p:sp>
      <p:sp>
        <p:nvSpPr>
          <p:cNvPr id="3" name="Content Placeholder 2">
            <a:extLst>
              <a:ext uri="{FF2B5EF4-FFF2-40B4-BE49-F238E27FC236}">
                <a16:creationId xmlns:a16="http://schemas.microsoft.com/office/drawing/2014/main" id="{C8C9A683-0BC2-C1EC-822F-02EB37DC9B8D}"/>
              </a:ext>
            </a:extLst>
          </p:cNvPr>
          <p:cNvSpPr>
            <a:spLocks noGrp="1"/>
          </p:cNvSpPr>
          <p:nvPr>
            <p:ph idx="1"/>
          </p:nvPr>
        </p:nvSpPr>
        <p:spPr>
          <a:xfrm>
            <a:off x="838200" y="1825625"/>
            <a:ext cx="6506817" cy="4351338"/>
          </a:xfrm>
        </p:spPr>
        <p:txBody>
          <a:bodyPr/>
          <a:lstStyle/>
          <a:p>
            <a:r>
              <a:rPr lang="en-US" dirty="0"/>
              <a:t>Daily Elevation Pattern Paired Data</a:t>
            </a:r>
          </a:p>
          <a:p>
            <a:r>
              <a:rPr lang="en-US" dirty="0"/>
              <a:t>Top zone should cover entire range of elevations and dates</a:t>
            </a:r>
          </a:p>
          <a:p>
            <a:r>
              <a:rPr lang="en-US" dirty="0"/>
              <a:t>Curve does not need to be defined for every day of the year</a:t>
            </a:r>
          </a:p>
          <a:p>
            <a:pPr lvl="1"/>
            <a:r>
              <a:rPr lang="en-US" dirty="0"/>
              <a:t>If nothing defined, zone will not be used for that day</a:t>
            </a:r>
          </a:p>
        </p:txBody>
      </p:sp>
      <p:pic>
        <p:nvPicPr>
          <p:cNvPr id="5" name="Picture 4">
            <a:extLst>
              <a:ext uri="{FF2B5EF4-FFF2-40B4-BE49-F238E27FC236}">
                <a16:creationId xmlns:a16="http://schemas.microsoft.com/office/drawing/2014/main" id="{AEB06E11-13E6-5A37-497D-59D5AA2A2EC0}"/>
              </a:ext>
            </a:extLst>
          </p:cNvPr>
          <p:cNvPicPr>
            <a:picLocks noChangeAspect="1"/>
          </p:cNvPicPr>
          <p:nvPr/>
        </p:nvPicPr>
        <p:blipFill>
          <a:blip r:embed="rId3"/>
          <a:stretch>
            <a:fillRect/>
          </a:stretch>
        </p:blipFill>
        <p:spPr>
          <a:xfrm>
            <a:off x="8256934" y="3627782"/>
            <a:ext cx="3657600" cy="3146797"/>
          </a:xfrm>
          <a:prstGeom prst="rect">
            <a:avLst/>
          </a:prstGeom>
        </p:spPr>
      </p:pic>
      <p:pic>
        <p:nvPicPr>
          <p:cNvPr id="7" name="Picture 6">
            <a:extLst>
              <a:ext uri="{FF2B5EF4-FFF2-40B4-BE49-F238E27FC236}">
                <a16:creationId xmlns:a16="http://schemas.microsoft.com/office/drawing/2014/main" id="{52084205-A470-ABDD-7B7E-CEB5F6D9C58E}"/>
              </a:ext>
            </a:extLst>
          </p:cNvPr>
          <p:cNvPicPr>
            <a:picLocks noChangeAspect="1"/>
          </p:cNvPicPr>
          <p:nvPr/>
        </p:nvPicPr>
        <p:blipFill>
          <a:blip r:embed="rId4"/>
          <a:stretch>
            <a:fillRect/>
          </a:stretch>
        </p:blipFill>
        <p:spPr>
          <a:xfrm>
            <a:off x="8256934" y="313055"/>
            <a:ext cx="3657600" cy="3146798"/>
          </a:xfrm>
          <a:prstGeom prst="rect">
            <a:avLst/>
          </a:prstGeom>
        </p:spPr>
      </p:pic>
      <p:sp>
        <p:nvSpPr>
          <p:cNvPr id="8" name="TextBox 7">
            <a:extLst>
              <a:ext uri="{FF2B5EF4-FFF2-40B4-BE49-F238E27FC236}">
                <a16:creationId xmlns:a16="http://schemas.microsoft.com/office/drawing/2014/main" id="{6BD67F7A-4C47-5D2A-8E37-29982158F927}"/>
              </a:ext>
            </a:extLst>
          </p:cNvPr>
          <p:cNvSpPr txBox="1"/>
          <p:nvPr/>
        </p:nvSpPr>
        <p:spPr>
          <a:xfrm>
            <a:off x="8857182" y="805156"/>
            <a:ext cx="2457104"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Non-Growing Season</a:t>
            </a:r>
          </a:p>
        </p:txBody>
      </p:sp>
      <p:sp>
        <p:nvSpPr>
          <p:cNvPr id="9" name="TextBox 8">
            <a:extLst>
              <a:ext uri="{FF2B5EF4-FFF2-40B4-BE49-F238E27FC236}">
                <a16:creationId xmlns:a16="http://schemas.microsoft.com/office/drawing/2014/main" id="{23715701-3F0D-F34D-691D-0547FEA78352}"/>
              </a:ext>
            </a:extLst>
          </p:cNvPr>
          <p:cNvSpPr txBox="1"/>
          <p:nvPr/>
        </p:nvSpPr>
        <p:spPr>
          <a:xfrm>
            <a:off x="9135477" y="4067436"/>
            <a:ext cx="2178809"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Growing Season</a:t>
            </a:r>
          </a:p>
        </p:txBody>
      </p:sp>
    </p:spTree>
    <p:extLst>
      <p:ext uri="{BB962C8B-B14F-4D97-AF65-F5344CB8AC3E}">
        <p14:creationId xmlns:p14="http://schemas.microsoft.com/office/powerpoint/2010/main" val="2385691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7338E2-0B84-A380-1042-E89E10666C22}"/>
              </a:ext>
            </a:extLst>
          </p:cNvPr>
          <p:cNvSpPr>
            <a:spLocks noGrp="1"/>
          </p:cNvSpPr>
          <p:nvPr>
            <p:ph idx="1"/>
          </p:nvPr>
        </p:nvSpPr>
        <p:spPr>
          <a:xfrm>
            <a:off x="838200" y="1825625"/>
            <a:ext cx="6843623" cy="4351338"/>
          </a:xfrm>
        </p:spPr>
        <p:txBody>
          <a:bodyPr>
            <a:normAutofit/>
          </a:bodyPr>
          <a:lstStyle/>
          <a:p>
            <a:r>
              <a:rPr lang="en-US" dirty="0"/>
              <a:t>For every day of the year, what is the desired storage?</a:t>
            </a:r>
          </a:p>
          <a:p>
            <a:r>
              <a:rPr lang="en-US" dirty="0"/>
              <a:t>Currently able to be defined for each zone</a:t>
            </a:r>
          </a:p>
          <a:p>
            <a:pPr lvl="1"/>
            <a:r>
              <a:rPr lang="en-US" dirty="0"/>
              <a:t>May change to a single guide curve for the Dam in the future</a:t>
            </a:r>
          </a:p>
          <a:p>
            <a:pPr lvl="1"/>
            <a:r>
              <a:rPr lang="en-US" dirty="0"/>
              <a:t>Recommend using only one for all zones unless you have really specific needs</a:t>
            </a:r>
          </a:p>
          <a:p>
            <a:r>
              <a:rPr lang="en-US" dirty="0"/>
              <a:t>Interpolates between points</a:t>
            </a:r>
          </a:p>
          <a:p>
            <a:r>
              <a:rPr lang="en-US" dirty="0"/>
              <a:t>Needs to cover entire year</a:t>
            </a:r>
          </a:p>
          <a:p>
            <a:endParaRPr lang="en-US" dirty="0"/>
          </a:p>
        </p:txBody>
      </p:sp>
      <p:sp>
        <p:nvSpPr>
          <p:cNvPr id="2" name="Title 1">
            <a:extLst>
              <a:ext uri="{FF2B5EF4-FFF2-40B4-BE49-F238E27FC236}">
                <a16:creationId xmlns:a16="http://schemas.microsoft.com/office/drawing/2014/main" id="{EE1A40A2-4562-237D-5C51-8E6B195FB022}"/>
              </a:ext>
            </a:extLst>
          </p:cNvPr>
          <p:cNvSpPr>
            <a:spLocks noGrp="1"/>
          </p:cNvSpPr>
          <p:nvPr>
            <p:ph type="title"/>
          </p:nvPr>
        </p:nvSpPr>
        <p:spPr>
          <a:xfrm>
            <a:off x="838200" y="365125"/>
            <a:ext cx="10515600" cy="1325563"/>
          </a:xfrm>
        </p:spPr>
        <p:txBody>
          <a:bodyPr>
            <a:normAutofit/>
          </a:bodyPr>
          <a:lstStyle/>
          <a:p>
            <a:r>
              <a:rPr lang="en-US" dirty="0"/>
              <a:t>Storage Objective (Guide Curve)</a:t>
            </a:r>
          </a:p>
        </p:txBody>
      </p:sp>
      <p:grpSp>
        <p:nvGrpSpPr>
          <p:cNvPr id="4" name="Group 3">
            <a:extLst>
              <a:ext uri="{FF2B5EF4-FFF2-40B4-BE49-F238E27FC236}">
                <a16:creationId xmlns:a16="http://schemas.microsoft.com/office/drawing/2014/main" id="{F18FFD2E-551A-803B-1256-B2C9B766FD93}"/>
              </a:ext>
            </a:extLst>
          </p:cNvPr>
          <p:cNvGrpSpPr/>
          <p:nvPr/>
        </p:nvGrpSpPr>
        <p:grpSpPr>
          <a:xfrm>
            <a:off x="8063382" y="1393073"/>
            <a:ext cx="3482898" cy="2832821"/>
            <a:chOff x="6668191" y="1825625"/>
            <a:chExt cx="5523809" cy="4752381"/>
          </a:xfrm>
        </p:grpSpPr>
        <p:pic>
          <p:nvPicPr>
            <p:cNvPr id="5" name="Picture 4">
              <a:extLst>
                <a:ext uri="{FF2B5EF4-FFF2-40B4-BE49-F238E27FC236}">
                  <a16:creationId xmlns:a16="http://schemas.microsoft.com/office/drawing/2014/main" id="{094751CB-3FD7-C6A6-6F0D-ECFF508FC347}"/>
                </a:ext>
              </a:extLst>
            </p:cNvPr>
            <p:cNvPicPr>
              <a:picLocks noChangeAspect="1"/>
            </p:cNvPicPr>
            <p:nvPr/>
          </p:nvPicPr>
          <p:blipFill>
            <a:blip r:embed="rId3"/>
            <a:stretch>
              <a:fillRect/>
            </a:stretch>
          </p:blipFill>
          <p:spPr>
            <a:xfrm>
              <a:off x="6668191" y="1825625"/>
              <a:ext cx="5523809" cy="4752381"/>
            </a:xfrm>
            <a:prstGeom prst="rect">
              <a:avLst/>
            </a:prstGeom>
          </p:spPr>
        </p:pic>
        <p:sp>
          <p:nvSpPr>
            <p:cNvPr id="6" name="TextBox 5">
              <a:extLst>
                <a:ext uri="{FF2B5EF4-FFF2-40B4-BE49-F238E27FC236}">
                  <a16:creationId xmlns:a16="http://schemas.microsoft.com/office/drawing/2014/main" id="{F057E05E-8AEC-BA3E-03DA-554E949EBD1A}"/>
                </a:ext>
              </a:extLst>
            </p:cNvPr>
            <p:cNvSpPr txBox="1"/>
            <p:nvPr/>
          </p:nvSpPr>
          <p:spPr>
            <a:xfrm>
              <a:off x="8018739" y="3327912"/>
              <a:ext cx="1411356"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Flood Pool</a:t>
              </a:r>
            </a:p>
          </p:txBody>
        </p:sp>
        <p:sp>
          <p:nvSpPr>
            <p:cNvPr id="7" name="TextBox 6">
              <a:extLst>
                <a:ext uri="{FF2B5EF4-FFF2-40B4-BE49-F238E27FC236}">
                  <a16:creationId xmlns:a16="http://schemas.microsoft.com/office/drawing/2014/main" id="{97A41FC2-D3B6-C3C4-4959-19EF6DF605FA}"/>
                </a:ext>
              </a:extLst>
            </p:cNvPr>
            <p:cNvSpPr txBox="1"/>
            <p:nvPr/>
          </p:nvSpPr>
          <p:spPr>
            <a:xfrm>
              <a:off x="9430095" y="5199531"/>
              <a:ext cx="2325487"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Conservation Pool</a:t>
              </a:r>
            </a:p>
          </p:txBody>
        </p:sp>
      </p:grpSp>
      <p:pic>
        <p:nvPicPr>
          <p:cNvPr id="8" name="Picture 7">
            <a:extLst>
              <a:ext uri="{FF2B5EF4-FFF2-40B4-BE49-F238E27FC236}">
                <a16:creationId xmlns:a16="http://schemas.microsoft.com/office/drawing/2014/main" id="{EE2D6E47-9523-045B-14BA-D6C80A9D5FCE}"/>
              </a:ext>
            </a:extLst>
          </p:cNvPr>
          <p:cNvPicPr>
            <a:picLocks noChangeAspect="1"/>
          </p:cNvPicPr>
          <p:nvPr/>
        </p:nvPicPr>
        <p:blipFill>
          <a:blip r:embed="rId4"/>
          <a:stretch>
            <a:fillRect/>
          </a:stretch>
        </p:blipFill>
        <p:spPr>
          <a:xfrm>
            <a:off x="7263042" y="4360831"/>
            <a:ext cx="4664798" cy="2243929"/>
          </a:xfrm>
          <a:prstGeom prst="rect">
            <a:avLst/>
          </a:prstGeom>
        </p:spPr>
      </p:pic>
    </p:spTree>
    <p:extLst>
      <p:ext uri="{BB962C8B-B14F-4D97-AF65-F5344CB8AC3E}">
        <p14:creationId xmlns:p14="http://schemas.microsoft.com/office/powerpoint/2010/main" val="27396427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5823AD-B723-BB67-3658-D75135349AB9}"/>
              </a:ext>
            </a:extLst>
          </p:cNvPr>
          <p:cNvSpPr>
            <a:spLocks noGrp="1"/>
          </p:cNvSpPr>
          <p:nvPr>
            <p:ph idx="1"/>
          </p:nvPr>
        </p:nvSpPr>
        <p:spPr>
          <a:xfrm>
            <a:off x="838200" y="1825625"/>
            <a:ext cx="4089400" cy="4351339"/>
          </a:xfrm>
        </p:spPr>
        <p:txBody>
          <a:bodyPr/>
          <a:lstStyle/>
          <a:p>
            <a:r>
              <a:rPr lang="en-US" dirty="0"/>
              <a:t>Added via Zone</a:t>
            </a:r>
          </a:p>
          <a:p>
            <a:r>
              <a:rPr lang="en-US" dirty="0"/>
              <a:t>Rules are specific to a single zone</a:t>
            </a:r>
          </a:p>
        </p:txBody>
      </p:sp>
      <p:sp>
        <p:nvSpPr>
          <p:cNvPr id="2" name="Title 1">
            <a:extLst>
              <a:ext uri="{FF2B5EF4-FFF2-40B4-BE49-F238E27FC236}">
                <a16:creationId xmlns:a16="http://schemas.microsoft.com/office/drawing/2014/main" id="{35D8AD29-8327-2C6C-C117-AD08A9544F61}"/>
              </a:ext>
            </a:extLst>
          </p:cNvPr>
          <p:cNvSpPr>
            <a:spLocks noGrp="1"/>
          </p:cNvSpPr>
          <p:nvPr>
            <p:ph type="title"/>
          </p:nvPr>
        </p:nvSpPr>
        <p:spPr>
          <a:xfrm>
            <a:off x="838200" y="365125"/>
            <a:ext cx="10515600" cy="1325563"/>
          </a:xfrm>
        </p:spPr>
        <p:txBody>
          <a:bodyPr/>
          <a:lstStyle/>
          <a:p>
            <a:r>
              <a:rPr lang="en-US" dirty="0"/>
              <a:t>Rules</a:t>
            </a:r>
          </a:p>
        </p:txBody>
      </p:sp>
      <p:pic>
        <p:nvPicPr>
          <p:cNvPr id="5" name="Picture 4">
            <a:extLst>
              <a:ext uri="{FF2B5EF4-FFF2-40B4-BE49-F238E27FC236}">
                <a16:creationId xmlns:a16="http://schemas.microsoft.com/office/drawing/2014/main" id="{93B29916-30F7-05AB-5230-DB422C16F4A0}"/>
              </a:ext>
            </a:extLst>
          </p:cNvPr>
          <p:cNvPicPr>
            <a:picLocks noChangeAspect="1"/>
          </p:cNvPicPr>
          <p:nvPr/>
        </p:nvPicPr>
        <p:blipFill>
          <a:blip r:embed="rId3"/>
          <a:stretch>
            <a:fillRect/>
          </a:stretch>
        </p:blipFill>
        <p:spPr>
          <a:xfrm>
            <a:off x="5134132" y="1365802"/>
            <a:ext cx="6952126" cy="4811161"/>
          </a:xfrm>
          <a:prstGeom prst="rect">
            <a:avLst/>
          </a:prstGeom>
        </p:spPr>
      </p:pic>
    </p:spTree>
    <p:extLst>
      <p:ext uri="{BB962C8B-B14F-4D97-AF65-F5344CB8AC3E}">
        <p14:creationId xmlns:p14="http://schemas.microsoft.com/office/powerpoint/2010/main" val="32408360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91D50-338D-1690-BCFA-64FD88A341DA}"/>
              </a:ext>
            </a:extLst>
          </p:cNvPr>
          <p:cNvSpPr>
            <a:spLocks noGrp="1"/>
          </p:cNvSpPr>
          <p:nvPr>
            <p:ph type="title"/>
          </p:nvPr>
        </p:nvSpPr>
        <p:spPr/>
        <p:txBody>
          <a:bodyPr/>
          <a:lstStyle/>
          <a:p>
            <a:r>
              <a:rPr lang="en-US" dirty="0"/>
              <a:t>Rule Types (10)</a:t>
            </a:r>
          </a:p>
        </p:txBody>
      </p:sp>
      <p:graphicFrame>
        <p:nvGraphicFramePr>
          <p:cNvPr id="4" name="Table 4">
            <a:extLst>
              <a:ext uri="{FF2B5EF4-FFF2-40B4-BE49-F238E27FC236}">
                <a16:creationId xmlns:a16="http://schemas.microsoft.com/office/drawing/2014/main" id="{EB60F73C-B416-4505-F33E-18F5D35A4E65}"/>
              </a:ext>
            </a:extLst>
          </p:cNvPr>
          <p:cNvGraphicFramePr>
            <a:graphicFrameLocks noGrp="1"/>
          </p:cNvGraphicFramePr>
          <p:nvPr>
            <p:ph idx="1"/>
          </p:nvPr>
        </p:nvGraphicFramePr>
        <p:xfrm>
          <a:off x="838200" y="1825625"/>
          <a:ext cx="10812693" cy="2286000"/>
        </p:xfrm>
        <a:graphic>
          <a:graphicData uri="http://schemas.openxmlformats.org/drawingml/2006/table">
            <a:tbl>
              <a:tblPr firstRow="1" bandRow="1">
                <a:tableStyleId>{5C22544A-7EE6-4342-B048-85BDC9FD1C3A}</a:tableStyleId>
              </a:tblPr>
              <a:tblGrid>
                <a:gridCol w="2531724">
                  <a:extLst>
                    <a:ext uri="{9D8B030D-6E8A-4147-A177-3AD203B41FA5}">
                      <a16:colId xmlns:a16="http://schemas.microsoft.com/office/drawing/2014/main" val="1070773275"/>
                    </a:ext>
                  </a:extLst>
                </a:gridCol>
                <a:gridCol w="2599361">
                  <a:extLst>
                    <a:ext uri="{9D8B030D-6E8A-4147-A177-3AD203B41FA5}">
                      <a16:colId xmlns:a16="http://schemas.microsoft.com/office/drawing/2014/main" val="1360177557"/>
                    </a:ext>
                  </a:extLst>
                </a:gridCol>
                <a:gridCol w="5681608">
                  <a:extLst>
                    <a:ext uri="{9D8B030D-6E8A-4147-A177-3AD203B41FA5}">
                      <a16:colId xmlns:a16="http://schemas.microsoft.com/office/drawing/2014/main" val="2424635042"/>
                    </a:ext>
                  </a:extLst>
                </a:gridCol>
              </a:tblGrid>
              <a:tr h="370840">
                <a:tc>
                  <a:txBody>
                    <a:bodyPr/>
                    <a:lstStyle/>
                    <a:p>
                      <a:r>
                        <a:rPr lang="en-US" sz="2000" dirty="0">
                          <a:latin typeface="Lato" panose="020F0502020204030203" pitchFamily="34" charset="0"/>
                        </a:rPr>
                        <a:t>Type</a:t>
                      </a:r>
                    </a:p>
                  </a:txBody>
                  <a:tcPr/>
                </a:tc>
                <a:tc>
                  <a:txBody>
                    <a:bodyPr/>
                    <a:lstStyle/>
                    <a:p>
                      <a:r>
                        <a:rPr lang="en-US" sz="2000" dirty="0">
                          <a:latin typeface="Lato" panose="020F0502020204030203" pitchFamily="34" charset="0"/>
                        </a:rPr>
                        <a:t>Limits</a:t>
                      </a:r>
                    </a:p>
                  </a:txBody>
                  <a:tcPr/>
                </a:tc>
                <a:tc>
                  <a:txBody>
                    <a:bodyPr/>
                    <a:lstStyle/>
                    <a:p>
                      <a:r>
                        <a:rPr lang="en-US" sz="2000" dirty="0">
                          <a:latin typeface="Lato" panose="020F0502020204030203" pitchFamily="34" charset="0"/>
                        </a:rPr>
                        <a:t>Operation</a:t>
                      </a:r>
                    </a:p>
                  </a:txBody>
                  <a:tcPr/>
                </a:tc>
                <a:extLst>
                  <a:ext uri="{0D108BD9-81ED-4DB2-BD59-A6C34878D82A}">
                    <a16:rowId xmlns:a16="http://schemas.microsoft.com/office/drawing/2014/main" val="1434151011"/>
                  </a:ext>
                </a:extLst>
              </a:tr>
              <a:tr h="370840">
                <a:tc>
                  <a:txBody>
                    <a:bodyPr/>
                    <a:lstStyle/>
                    <a:p>
                      <a:r>
                        <a:rPr lang="en-US" sz="2000" dirty="0">
                          <a:latin typeface="Lato" panose="020F0502020204030203" pitchFamily="34" charset="0"/>
                        </a:rPr>
                        <a:t>Main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main direction</a:t>
                      </a:r>
                    </a:p>
                  </a:txBody>
                  <a:tcPr/>
                </a:tc>
                <a:extLst>
                  <a:ext uri="{0D108BD9-81ED-4DB2-BD59-A6C34878D82A}">
                    <a16:rowId xmlns:a16="http://schemas.microsoft.com/office/drawing/2014/main" val="1263293333"/>
                  </a:ext>
                </a:extLst>
              </a:tr>
              <a:tr h="370840">
                <a:tc>
                  <a:txBody>
                    <a:bodyPr/>
                    <a:lstStyle/>
                    <a:p>
                      <a:r>
                        <a:rPr lang="en-US" sz="2000" dirty="0">
                          <a:latin typeface="Lato" panose="020F0502020204030203" pitchFamily="34" charset="0"/>
                        </a:rPr>
                        <a:t>Auxiliary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auxiliary direction</a:t>
                      </a:r>
                    </a:p>
                  </a:txBody>
                  <a:tcPr/>
                </a:tc>
                <a:extLst>
                  <a:ext uri="{0D108BD9-81ED-4DB2-BD59-A6C34878D82A}">
                    <a16:rowId xmlns:a16="http://schemas.microsoft.com/office/drawing/2014/main" val="3514817899"/>
                  </a:ext>
                </a:extLst>
              </a:tr>
              <a:tr h="370840">
                <a:tc>
                  <a:txBody>
                    <a:bodyPr/>
                    <a:lstStyle/>
                    <a:p>
                      <a:r>
                        <a:rPr lang="en-US" sz="2000" dirty="0">
                          <a:latin typeface="Lato" panose="020F0502020204030203" pitchFamily="34" charset="0"/>
                        </a:rPr>
                        <a:t>Downstream Flow</a:t>
                      </a:r>
                      <a:r>
                        <a:rPr lang="en-US" sz="2000" dirty="0">
                          <a:solidFill>
                            <a:srgbClr val="C00000"/>
                          </a:solidFill>
                          <a:latin typeface="Lato" panose="020F0502020204030203" pitchFamily="34" charset="0"/>
                        </a:rPr>
                        <a:t>*</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an element downstream</a:t>
                      </a:r>
                    </a:p>
                  </a:txBody>
                  <a:tcPr/>
                </a:tc>
                <a:extLst>
                  <a:ext uri="{0D108BD9-81ED-4DB2-BD59-A6C34878D82A}">
                    <a16:rowId xmlns:a16="http://schemas.microsoft.com/office/drawing/2014/main" val="2755959477"/>
                  </a:ext>
                </a:extLst>
              </a:tr>
              <a:tr h="370840">
                <a:tc>
                  <a:txBody>
                    <a:bodyPr/>
                    <a:lstStyle/>
                    <a:p>
                      <a:r>
                        <a:rPr lang="en-US" sz="2000" dirty="0">
                          <a:latin typeface="Lato" panose="020F0502020204030203" pitchFamily="34" charset="0"/>
                        </a:rPr>
                        <a:t>Rate of Flow Change</a:t>
                      </a:r>
                    </a:p>
                  </a:txBody>
                  <a:tcPr/>
                </a:tc>
                <a:tc>
                  <a:txBody>
                    <a:bodyPr/>
                    <a:lstStyle/>
                    <a:p>
                      <a:r>
                        <a:rPr lang="en-US" sz="2000" dirty="0">
                          <a:latin typeface="Lato" panose="020F0502020204030203" pitchFamily="34" charset="0"/>
                        </a:rPr>
                        <a:t>Max</a:t>
                      </a:r>
                    </a:p>
                  </a:txBody>
                  <a:tcPr/>
                </a:tc>
                <a:tc>
                  <a:txBody>
                    <a:bodyPr/>
                    <a:lstStyle/>
                    <a:p>
                      <a:r>
                        <a:rPr lang="en-US" sz="2000" dirty="0">
                          <a:latin typeface="Lato" panose="020F0502020204030203" pitchFamily="34" charset="0"/>
                        </a:rPr>
                        <a:t>Limits how much releases can change per each time</a:t>
                      </a:r>
                    </a:p>
                  </a:txBody>
                  <a:tcPr/>
                </a:tc>
                <a:extLst>
                  <a:ext uri="{0D108BD9-81ED-4DB2-BD59-A6C34878D82A}">
                    <a16:rowId xmlns:a16="http://schemas.microsoft.com/office/drawing/2014/main" val="211028530"/>
                  </a:ext>
                </a:extLst>
              </a:tr>
            </a:tbl>
          </a:graphicData>
        </a:graphic>
      </p:graphicFrame>
      <p:sp>
        <p:nvSpPr>
          <p:cNvPr id="5" name="TextBox 4">
            <a:extLst>
              <a:ext uri="{FF2B5EF4-FFF2-40B4-BE49-F238E27FC236}">
                <a16:creationId xmlns:a16="http://schemas.microsoft.com/office/drawing/2014/main" id="{DDA57D5C-06CD-73F0-667B-A570B546F6A8}"/>
              </a:ext>
            </a:extLst>
          </p:cNvPr>
          <p:cNvSpPr txBox="1"/>
          <p:nvPr/>
        </p:nvSpPr>
        <p:spPr>
          <a:xfrm>
            <a:off x="6750120" y="6092765"/>
            <a:ext cx="4458985" cy="400110"/>
          </a:xfrm>
          <a:prstGeom prst="rect">
            <a:avLst/>
          </a:prstGeom>
          <a:noFill/>
        </p:spPr>
        <p:txBody>
          <a:bodyPr wrap="square" rtlCol="0">
            <a:spAutoFit/>
          </a:bodyPr>
          <a:lstStyle/>
          <a:p>
            <a:r>
              <a:rPr lang="en-US" sz="2000" b="1" dirty="0">
                <a:solidFill>
                  <a:srgbClr val="FF0000"/>
                </a:solidFill>
                <a:effectLst>
                  <a:outerShdw blurRad="38100" dist="38100" dir="2700000" algn="tl">
                    <a:srgbClr val="000000">
                      <a:alpha val="43137"/>
                    </a:srgbClr>
                  </a:outerShdw>
                </a:effectLst>
                <a:latin typeface="Lato" panose="020F0502020204030203" pitchFamily="34" charset="0"/>
              </a:rPr>
              <a:t>*</a:t>
            </a:r>
            <a:r>
              <a:rPr lang="en-US" sz="2000" b="1" dirty="0">
                <a:effectLst>
                  <a:outerShdw blurRad="38100" dist="38100" dir="2700000" algn="tl">
                    <a:srgbClr val="000000">
                      <a:alpha val="43137"/>
                    </a:srgbClr>
                  </a:outerShdw>
                </a:effectLst>
                <a:latin typeface="Lato" panose="020F0502020204030203" pitchFamily="34" charset="0"/>
              </a:rPr>
              <a:t>requires iterative trial releases</a:t>
            </a:r>
          </a:p>
        </p:txBody>
      </p:sp>
    </p:spTree>
    <p:extLst>
      <p:ext uri="{BB962C8B-B14F-4D97-AF65-F5344CB8AC3E}">
        <p14:creationId xmlns:p14="http://schemas.microsoft.com/office/powerpoint/2010/main" val="37702576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C22E-9071-4834-971E-834FA6656EF3}"/>
              </a:ext>
            </a:extLst>
          </p:cNvPr>
          <p:cNvSpPr>
            <a:spLocks noGrp="1"/>
          </p:cNvSpPr>
          <p:nvPr>
            <p:ph type="title"/>
          </p:nvPr>
        </p:nvSpPr>
        <p:spPr/>
        <p:txBody>
          <a:bodyPr/>
          <a:lstStyle/>
          <a:p>
            <a:r>
              <a:rPr lang="en-US" dirty="0"/>
              <a:t>Rules</a:t>
            </a:r>
          </a:p>
        </p:txBody>
      </p:sp>
      <p:sp>
        <p:nvSpPr>
          <p:cNvPr id="3" name="Content Placeholder 2">
            <a:extLst>
              <a:ext uri="{FF2B5EF4-FFF2-40B4-BE49-F238E27FC236}">
                <a16:creationId xmlns:a16="http://schemas.microsoft.com/office/drawing/2014/main" id="{4C346077-BF67-591E-B995-33B42B6511C9}"/>
              </a:ext>
            </a:extLst>
          </p:cNvPr>
          <p:cNvSpPr>
            <a:spLocks noGrp="1"/>
          </p:cNvSpPr>
          <p:nvPr>
            <p:ph idx="1"/>
          </p:nvPr>
        </p:nvSpPr>
        <p:spPr>
          <a:xfrm>
            <a:off x="838200" y="1825625"/>
            <a:ext cx="5447619" cy="4351338"/>
          </a:xfrm>
        </p:spPr>
        <p:txBody>
          <a:bodyPr/>
          <a:lstStyle/>
          <a:p>
            <a:r>
              <a:rPr lang="en-US" dirty="0"/>
              <a:t>No limit to what you can specify</a:t>
            </a:r>
          </a:p>
          <a:p>
            <a:r>
              <a:rPr lang="en-US" dirty="0"/>
              <a:t>Try not to make them conflict</a:t>
            </a:r>
          </a:p>
        </p:txBody>
      </p:sp>
      <p:pic>
        <p:nvPicPr>
          <p:cNvPr id="5" name="Picture 4">
            <a:extLst>
              <a:ext uri="{FF2B5EF4-FFF2-40B4-BE49-F238E27FC236}">
                <a16:creationId xmlns:a16="http://schemas.microsoft.com/office/drawing/2014/main" id="{74E923DF-9E76-5FEE-2FB3-ABF24A291BBB}"/>
              </a:ext>
            </a:extLst>
          </p:cNvPr>
          <p:cNvPicPr>
            <a:picLocks noChangeAspect="1"/>
          </p:cNvPicPr>
          <p:nvPr/>
        </p:nvPicPr>
        <p:blipFill>
          <a:blip r:embed="rId3"/>
          <a:stretch>
            <a:fillRect/>
          </a:stretch>
        </p:blipFill>
        <p:spPr>
          <a:xfrm>
            <a:off x="6096000" y="2895182"/>
            <a:ext cx="5943600" cy="1257300"/>
          </a:xfrm>
          <a:prstGeom prst="rect">
            <a:avLst/>
          </a:prstGeom>
        </p:spPr>
      </p:pic>
      <p:pic>
        <p:nvPicPr>
          <p:cNvPr id="9" name="Picture 8">
            <a:extLst>
              <a:ext uri="{FF2B5EF4-FFF2-40B4-BE49-F238E27FC236}">
                <a16:creationId xmlns:a16="http://schemas.microsoft.com/office/drawing/2014/main" id="{8A04608C-F873-683E-9820-D453C055F366}"/>
              </a:ext>
            </a:extLst>
          </p:cNvPr>
          <p:cNvPicPr>
            <a:picLocks noChangeAspect="1"/>
          </p:cNvPicPr>
          <p:nvPr/>
        </p:nvPicPr>
        <p:blipFill>
          <a:blip r:embed="rId4"/>
          <a:stretch>
            <a:fillRect/>
          </a:stretch>
        </p:blipFill>
        <p:spPr>
          <a:xfrm>
            <a:off x="6096000" y="1428620"/>
            <a:ext cx="5447619" cy="1180952"/>
          </a:xfrm>
          <a:prstGeom prst="rect">
            <a:avLst/>
          </a:prstGeom>
        </p:spPr>
      </p:pic>
      <p:pic>
        <p:nvPicPr>
          <p:cNvPr id="10" name="Picture 9">
            <a:extLst>
              <a:ext uri="{FF2B5EF4-FFF2-40B4-BE49-F238E27FC236}">
                <a16:creationId xmlns:a16="http://schemas.microsoft.com/office/drawing/2014/main" id="{AC092565-51C2-501B-F810-C4760C37C482}"/>
              </a:ext>
            </a:extLst>
          </p:cNvPr>
          <p:cNvPicPr>
            <a:picLocks noChangeAspect="1"/>
          </p:cNvPicPr>
          <p:nvPr/>
        </p:nvPicPr>
        <p:blipFill>
          <a:blip r:embed="rId5"/>
          <a:stretch>
            <a:fillRect/>
          </a:stretch>
        </p:blipFill>
        <p:spPr>
          <a:xfrm>
            <a:off x="6096000" y="4438092"/>
            <a:ext cx="5747934" cy="1738871"/>
          </a:xfrm>
          <a:prstGeom prst="rect">
            <a:avLst/>
          </a:prstGeom>
        </p:spPr>
      </p:pic>
    </p:spTree>
    <p:extLst>
      <p:ext uri="{BB962C8B-B14F-4D97-AF65-F5344CB8AC3E}">
        <p14:creationId xmlns:p14="http://schemas.microsoft.com/office/powerpoint/2010/main" val="4022238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DFABDB-A2D7-C14D-F71E-EBE43A649B3A}"/>
              </a:ext>
            </a:extLst>
          </p:cNvPr>
          <p:cNvSpPr>
            <a:spLocks noGrp="1"/>
          </p:cNvSpPr>
          <p:nvPr>
            <p:ph idx="1"/>
          </p:nvPr>
        </p:nvSpPr>
        <p:spPr/>
        <p:txBody>
          <a:bodyPr/>
          <a:lstStyle/>
          <a:p>
            <a:r>
              <a:rPr lang="en-US" dirty="0"/>
              <a:t>A hydraulic process used to predict the temporal changes in water storage, inflow, and outflow of a reservoir. This process relies on elevation-area and elevation-storage curves to understand the relationship between the water level (elevation) and both the surface area and volume of the reservoir.</a:t>
            </a:r>
          </a:p>
          <a:p>
            <a:pPr marL="0" indent="0">
              <a:buNone/>
            </a:pPr>
            <a:endParaRPr lang="en-US" dirty="0"/>
          </a:p>
        </p:txBody>
      </p:sp>
      <p:sp>
        <p:nvSpPr>
          <p:cNvPr id="3" name="Slide Number Placeholder 2">
            <a:extLst>
              <a:ext uri="{FF2B5EF4-FFF2-40B4-BE49-F238E27FC236}">
                <a16:creationId xmlns:a16="http://schemas.microsoft.com/office/drawing/2014/main" id="{D5DCC41E-7641-08E1-36BA-DAC6D70D2AAA}"/>
              </a:ext>
            </a:extLst>
          </p:cNvPr>
          <p:cNvSpPr>
            <a:spLocks noGrp="1"/>
          </p:cNvSpPr>
          <p:nvPr>
            <p:ph type="sldNum" sz="quarter" idx="12"/>
          </p:nvPr>
        </p:nvSpPr>
        <p:spPr/>
        <p:txBody>
          <a:bodyPr/>
          <a:lstStyle/>
          <a:p>
            <a:fld id="{75FF2DE0-F630-4680-9872-E679E07CC29A}" type="slidenum">
              <a:rPr lang="en-US" smtClean="0"/>
              <a:t>4</a:t>
            </a:fld>
            <a:endParaRPr lang="en-US"/>
          </a:p>
        </p:txBody>
      </p:sp>
      <p:sp>
        <p:nvSpPr>
          <p:cNvPr id="4" name="Title 3">
            <a:extLst>
              <a:ext uri="{FF2B5EF4-FFF2-40B4-BE49-F238E27FC236}">
                <a16:creationId xmlns:a16="http://schemas.microsoft.com/office/drawing/2014/main" id="{910FBD6E-3F3B-EF76-60DE-861F69500656}"/>
              </a:ext>
            </a:extLst>
          </p:cNvPr>
          <p:cNvSpPr>
            <a:spLocks noGrp="1"/>
          </p:cNvSpPr>
          <p:nvPr>
            <p:ph type="title"/>
          </p:nvPr>
        </p:nvSpPr>
        <p:spPr/>
        <p:txBody>
          <a:bodyPr/>
          <a:lstStyle/>
          <a:p>
            <a:r>
              <a:rPr lang="en-US" dirty="0"/>
              <a:t>Reservoir Routing</a:t>
            </a:r>
          </a:p>
        </p:txBody>
      </p:sp>
    </p:spTree>
    <p:extLst>
      <p:ext uri="{BB962C8B-B14F-4D97-AF65-F5344CB8AC3E}">
        <p14:creationId xmlns:p14="http://schemas.microsoft.com/office/powerpoint/2010/main" val="33214531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B9B93-79AD-8FB5-C416-F76141DFF3EC}"/>
              </a:ext>
            </a:extLst>
          </p:cNvPr>
          <p:cNvSpPr>
            <a:spLocks noGrp="1"/>
          </p:cNvSpPr>
          <p:nvPr>
            <p:ph type="title"/>
          </p:nvPr>
        </p:nvSpPr>
        <p:spPr/>
        <p:txBody>
          <a:bodyPr/>
          <a:lstStyle/>
          <a:p>
            <a:r>
              <a:rPr lang="en-US" dirty="0"/>
              <a:t>Downstream Controls</a:t>
            </a:r>
          </a:p>
        </p:txBody>
      </p:sp>
      <p:sp>
        <p:nvSpPr>
          <p:cNvPr id="3" name="Content Placeholder 2">
            <a:extLst>
              <a:ext uri="{FF2B5EF4-FFF2-40B4-BE49-F238E27FC236}">
                <a16:creationId xmlns:a16="http://schemas.microsoft.com/office/drawing/2014/main" id="{DBF596BD-BB6A-B6B9-2B41-BE67283A380F}"/>
              </a:ext>
            </a:extLst>
          </p:cNvPr>
          <p:cNvSpPr>
            <a:spLocks noGrp="1"/>
          </p:cNvSpPr>
          <p:nvPr>
            <p:ph idx="1"/>
          </p:nvPr>
        </p:nvSpPr>
        <p:spPr>
          <a:xfrm>
            <a:off x="838200" y="1825625"/>
            <a:ext cx="3853721" cy="4351338"/>
          </a:xfrm>
        </p:spPr>
        <p:txBody>
          <a:bodyPr/>
          <a:lstStyle/>
          <a:p>
            <a:r>
              <a:rPr lang="en-US" dirty="0"/>
              <a:t>Require iterative trial releases</a:t>
            </a:r>
          </a:p>
          <a:p>
            <a:r>
              <a:rPr lang="en-US" dirty="0"/>
              <a:t>Significantly add to simulation time</a:t>
            </a:r>
          </a:p>
          <a:p>
            <a:r>
              <a:rPr lang="en-US" dirty="0"/>
              <a:t>Keep them as simple as possible</a:t>
            </a:r>
          </a:p>
        </p:txBody>
      </p:sp>
      <p:grpSp>
        <p:nvGrpSpPr>
          <p:cNvPr id="7" name="Group 6">
            <a:extLst>
              <a:ext uri="{FF2B5EF4-FFF2-40B4-BE49-F238E27FC236}">
                <a16:creationId xmlns:a16="http://schemas.microsoft.com/office/drawing/2014/main" id="{A85EBCB3-4844-6325-1F37-03E1D898D10F}"/>
              </a:ext>
            </a:extLst>
          </p:cNvPr>
          <p:cNvGrpSpPr/>
          <p:nvPr/>
        </p:nvGrpSpPr>
        <p:grpSpPr>
          <a:xfrm>
            <a:off x="4988621" y="1555261"/>
            <a:ext cx="6561905" cy="4257143"/>
            <a:chOff x="4988621" y="1555261"/>
            <a:chExt cx="6561905" cy="4257143"/>
          </a:xfrm>
        </p:grpSpPr>
        <p:pic>
          <p:nvPicPr>
            <p:cNvPr id="5" name="Picture 4">
              <a:extLst>
                <a:ext uri="{FF2B5EF4-FFF2-40B4-BE49-F238E27FC236}">
                  <a16:creationId xmlns:a16="http://schemas.microsoft.com/office/drawing/2014/main" id="{B2113413-D454-C301-E284-657ECEDE1C5F}"/>
                </a:ext>
              </a:extLst>
            </p:cNvPr>
            <p:cNvPicPr>
              <a:picLocks noChangeAspect="1"/>
            </p:cNvPicPr>
            <p:nvPr/>
          </p:nvPicPr>
          <p:blipFill>
            <a:blip r:embed="rId3"/>
            <a:stretch>
              <a:fillRect/>
            </a:stretch>
          </p:blipFill>
          <p:spPr>
            <a:xfrm>
              <a:off x="4988621" y="1555261"/>
              <a:ext cx="6561905" cy="4257143"/>
            </a:xfrm>
            <a:prstGeom prst="rect">
              <a:avLst/>
            </a:prstGeom>
          </p:spPr>
        </p:pic>
        <p:sp>
          <p:nvSpPr>
            <p:cNvPr id="6" name="Rectangle 5">
              <a:extLst>
                <a:ext uri="{FF2B5EF4-FFF2-40B4-BE49-F238E27FC236}">
                  <a16:creationId xmlns:a16="http://schemas.microsoft.com/office/drawing/2014/main" id="{1048395D-BA14-F7C4-F0CE-7F6B59E53BA1}"/>
                </a:ext>
              </a:extLst>
            </p:cNvPr>
            <p:cNvSpPr/>
            <p:nvPr/>
          </p:nvSpPr>
          <p:spPr>
            <a:xfrm>
              <a:off x="7143750" y="4073525"/>
              <a:ext cx="69850" cy="136525"/>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66865AA1-9918-08A4-DBC1-F84B55042680}"/>
              </a:ext>
            </a:extLst>
          </p:cNvPr>
          <p:cNvSpPr/>
          <p:nvPr/>
        </p:nvSpPr>
        <p:spPr>
          <a:xfrm>
            <a:off x="4988621" y="3862387"/>
            <a:ext cx="6561905" cy="56950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A43A1EF-2DAA-E23D-8ECA-BDDDC20251D8}"/>
              </a:ext>
            </a:extLst>
          </p:cNvPr>
          <p:cNvPicPr>
            <a:picLocks noChangeAspect="1"/>
          </p:cNvPicPr>
          <p:nvPr/>
        </p:nvPicPr>
        <p:blipFill>
          <a:blip r:embed="rId4"/>
          <a:stretch>
            <a:fillRect/>
          </a:stretch>
        </p:blipFill>
        <p:spPr>
          <a:xfrm>
            <a:off x="7992900" y="3536342"/>
            <a:ext cx="3657600" cy="3146797"/>
          </a:xfrm>
          <a:prstGeom prst="rect">
            <a:avLst/>
          </a:prstGeom>
        </p:spPr>
      </p:pic>
      <p:pic>
        <p:nvPicPr>
          <p:cNvPr id="14" name="Picture 13">
            <a:extLst>
              <a:ext uri="{FF2B5EF4-FFF2-40B4-BE49-F238E27FC236}">
                <a16:creationId xmlns:a16="http://schemas.microsoft.com/office/drawing/2014/main" id="{F903CD1E-44C0-3BD2-6B9A-A6C0DED5F463}"/>
              </a:ext>
            </a:extLst>
          </p:cNvPr>
          <p:cNvPicPr>
            <a:picLocks noChangeAspect="1"/>
          </p:cNvPicPr>
          <p:nvPr/>
        </p:nvPicPr>
        <p:blipFill>
          <a:blip r:embed="rId5"/>
          <a:stretch>
            <a:fillRect/>
          </a:stretch>
        </p:blipFill>
        <p:spPr>
          <a:xfrm>
            <a:off x="7992900" y="221615"/>
            <a:ext cx="3657600" cy="3146798"/>
          </a:xfrm>
          <a:prstGeom prst="rect">
            <a:avLst/>
          </a:prstGeom>
        </p:spPr>
      </p:pic>
      <p:sp>
        <p:nvSpPr>
          <p:cNvPr id="15" name="TextBox 14">
            <a:extLst>
              <a:ext uri="{FF2B5EF4-FFF2-40B4-BE49-F238E27FC236}">
                <a16:creationId xmlns:a16="http://schemas.microsoft.com/office/drawing/2014/main" id="{A70E304B-A5FE-7F05-CFBE-0E215183F155}"/>
              </a:ext>
            </a:extLst>
          </p:cNvPr>
          <p:cNvSpPr txBox="1"/>
          <p:nvPr/>
        </p:nvSpPr>
        <p:spPr>
          <a:xfrm>
            <a:off x="8593148" y="713716"/>
            <a:ext cx="2457104"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Non-Growing Season</a:t>
            </a:r>
          </a:p>
        </p:txBody>
      </p:sp>
      <p:sp>
        <p:nvSpPr>
          <p:cNvPr id="16" name="TextBox 15">
            <a:extLst>
              <a:ext uri="{FF2B5EF4-FFF2-40B4-BE49-F238E27FC236}">
                <a16:creationId xmlns:a16="http://schemas.microsoft.com/office/drawing/2014/main" id="{6C32C956-A954-C0CA-3947-60E778A00D13}"/>
              </a:ext>
            </a:extLst>
          </p:cNvPr>
          <p:cNvSpPr txBox="1"/>
          <p:nvPr/>
        </p:nvSpPr>
        <p:spPr>
          <a:xfrm>
            <a:off x="8871443" y="3975996"/>
            <a:ext cx="2178809" cy="276999"/>
          </a:xfrm>
          <a:prstGeom prst="rect">
            <a:avLst/>
          </a:prstGeom>
          <a:solidFill>
            <a:srgbClr val="FFFFFF">
              <a:alpha val="50196"/>
            </a:srgbClr>
          </a:solidFill>
        </p:spPr>
        <p:txBody>
          <a:bodyPr wrap="square" rtlCol="0">
            <a:spAutoFit/>
          </a:bodyPr>
          <a:lstStyle/>
          <a:p>
            <a:pPr algn="ctr"/>
            <a:r>
              <a:rPr lang="en-US" dirty="0">
                <a:solidFill>
                  <a:srgbClr val="FF0000"/>
                </a:solidFill>
                <a:latin typeface="Lato" panose="020F0502020204030203" pitchFamily="34" charset="0"/>
              </a:rPr>
              <a:t>Schedule A Growing Season</a:t>
            </a:r>
          </a:p>
        </p:txBody>
      </p:sp>
    </p:spTree>
    <p:extLst>
      <p:ext uri="{BB962C8B-B14F-4D97-AF65-F5344CB8AC3E}">
        <p14:creationId xmlns:p14="http://schemas.microsoft.com/office/powerpoint/2010/main" val="121158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84F82A-D70A-D900-B160-E79462BE0B4A}"/>
              </a:ext>
            </a:extLst>
          </p:cNvPr>
          <p:cNvSpPr>
            <a:spLocks noGrp="1"/>
          </p:cNvSpPr>
          <p:nvPr>
            <p:ph idx="1"/>
          </p:nvPr>
        </p:nvSpPr>
        <p:spPr>
          <a:xfrm>
            <a:off x="838200" y="1825625"/>
            <a:ext cx="5948680" cy="4351338"/>
          </a:xfrm>
        </p:spPr>
        <p:txBody>
          <a:bodyPr/>
          <a:lstStyle/>
          <a:p>
            <a:r>
              <a:rPr lang="en-US" dirty="0"/>
              <a:t>All features of Outflow Structures method available</a:t>
            </a:r>
          </a:p>
          <a:p>
            <a:r>
              <a:rPr lang="en-US" dirty="0"/>
              <a:t>Only some structures have parts that can be operated</a:t>
            </a:r>
          </a:p>
          <a:p>
            <a:pPr lvl="1"/>
            <a:r>
              <a:rPr lang="en-US" dirty="0"/>
              <a:t>Outlets</a:t>
            </a:r>
          </a:p>
          <a:p>
            <a:pPr lvl="2"/>
            <a:r>
              <a:rPr lang="en-US" dirty="0"/>
              <a:t>General Outlet</a:t>
            </a:r>
          </a:p>
          <a:p>
            <a:pPr lvl="2"/>
            <a:r>
              <a:rPr lang="en-US" dirty="0"/>
              <a:t>Gated Orifice</a:t>
            </a:r>
          </a:p>
          <a:p>
            <a:pPr lvl="1"/>
            <a:r>
              <a:rPr lang="en-US" dirty="0"/>
              <a:t>Broad-Crested and Ogee Spillways</a:t>
            </a:r>
          </a:p>
          <a:p>
            <a:pPr lvl="2"/>
            <a:r>
              <a:rPr lang="en-US" dirty="0"/>
              <a:t>Radial Gates</a:t>
            </a:r>
          </a:p>
          <a:p>
            <a:pPr lvl="2"/>
            <a:r>
              <a:rPr lang="en-US" dirty="0"/>
              <a:t>Sluice Gates</a:t>
            </a:r>
          </a:p>
          <a:p>
            <a:endParaRPr lang="en-US" dirty="0"/>
          </a:p>
        </p:txBody>
      </p:sp>
      <p:sp>
        <p:nvSpPr>
          <p:cNvPr id="2" name="Title 1">
            <a:extLst>
              <a:ext uri="{FF2B5EF4-FFF2-40B4-BE49-F238E27FC236}">
                <a16:creationId xmlns:a16="http://schemas.microsoft.com/office/drawing/2014/main" id="{4C1386F2-B442-7607-AE99-0F0AE1EA67E3}"/>
              </a:ext>
            </a:extLst>
          </p:cNvPr>
          <p:cNvSpPr>
            <a:spLocks noGrp="1"/>
          </p:cNvSpPr>
          <p:nvPr>
            <p:ph type="title"/>
          </p:nvPr>
        </p:nvSpPr>
        <p:spPr>
          <a:xfrm>
            <a:off x="838200" y="365125"/>
            <a:ext cx="10515600" cy="1325563"/>
          </a:xfrm>
        </p:spPr>
        <p:txBody>
          <a:bodyPr/>
          <a:lstStyle/>
          <a:p>
            <a:r>
              <a:rPr lang="en-US" dirty="0"/>
              <a:t>Outflow Structures</a:t>
            </a:r>
          </a:p>
        </p:txBody>
      </p:sp>
      <p:pic>
        <p:nvPicPr>
          <p:cNvPr id="5" name="Picture 4">
            <a:extLst>
              <a:ext uri="{FF2B5EF4-FFF2-40B4-BE49-F238E27FC236}">
                <a16:creationId xmlns:a16="http://schemas.microsoft.com/office/drawing/2014/main" id="{34666A8B-1198-C6F5-4496-F849DAAB2D1B}"/>
              </a:ext>
            </a:extLst>
          </p:cNvPr>
          <p:cNvPicPr>
            <a:picLocks noChangeAspect="1"/>
          </p:cNvPicPr>
          <p:nvPr/>
        </p:nvPicPr>
        <p:blipFill>
          <a:blip r:embed="rId3"/>
          <a:stretch>
            <a:fillRect/>
          </a:stretch>
        </p:blipFill>
        <p:spPr>
          <a:xfrm>
            <a:off x="7042788" y="2207789"/>
            <a:ext cx="5123809" cy="2295238"/>
          </a:xfrm>
          <a:prstGeom prst="rect">
            <a:avLst/>
          </a:prstGeom>
        </p:spPr>
      </p:pic>
      <p:pic>
        <p:nvPicPr>
          <p:cNvPr id="7" name="Picture 6">
            <a:extLst>
              <a:ext uri="{FF2B5EF4-FFF2-40B4-BE49-F238E27FC236}">
                <a16:creationId xmlns:a16="http://schemas.microsoft.com/office/drawing/2014/main" id="{17156D2E-9D59-A4B0-9375-7DD52A86390C}"/>
              </a:ext>
            </a:extLst>
          </p:cNvPr>
          <p:cNvPicPr>
            <a:picLocks noChangeAspect="1"/>
          </p:cNvPicPr>
          <p:nvPr/>
        </p:nvPicPr>
        <p:blipFill>
          <a:blip r:embed="rId4"/>
          <a:stretch>
            <a:fillRect/>
          </a:stretch>
        </p:blipFill>
        <p:spPr>
          <a:xfrm>
            <a:off x="7042788" y="4584604"/>
            <a:ext cx="5114286" cy="2085714"/>
          </a:xfrm>
          <a:prstGeom prst="rect">
            <a:avLst/>
          </a:prstGeom>
        </p:spPr>
      </p:pic>
      <p:sp>
        <p:nvSpPr>
          <p:cNvPr id="8" name="Rectangle 7">
            <a:extLst>
              <a:ext uri="{FF2B5EF4-FFF2-40B4-BE49-F238E27FC236}">
                <a16:creationId xmlns:a16="http://schemas.microsoft.com/office/drawing/2014/main" id="{031CBB59-56B5-CFA3-232B-64CAB16F166D}"/>
              </a:ext>
            </a:extLst>
          </p:cNvPr>
          <p:cNvSpPr/>
          <p:nvPr/>
        </p:nvSpPr>
        <p:spPr>
          <a:xfrm>
            <a:off x="9165771" y="3272971"/>
            <a:ext cx="2663372"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0065F4A-0594-8241-AC58-BC6518AE9CD4}"/>
              </a:ext>
            </a:extLst>
          </p:cNvPr>
          <p:cNvSpPr/>
          <p:nvPr/>
        </p:nvSpPr>
        <p:spPr>
          <a:xfrm>
            <a:off x="8403770" y="5512934"/>
            <a:ext cx="3635829"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89849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960D-29D9-8C7E-4ECB-0EC6F3498FF1}"/>
              </a:ext>
            </a:extLst>
          </p:cNvPr>
          <p:cNvSpPr>
            <a:spLocks noGrp="1"/>
          </p:cNvSpPr>
          <p:nvPr>
            <p:ph type="title"/>
          </p:nvPr>
        </p:nvSpPr>
        <p:spPr>
          <a:xfrm>
            <a:off x="294472" y="457347"/>
            <a:ext cx="12030532" cy="1021251"/>
          </a:xfrm>
        </p:spPr>
        <p:txBody>
          <a:bodyPr>
            <a:normAutofit/>
          </a:bodyPr>
          <a:lstStyle/>
          <a:p>
            <a:r>
              <a:rPr lang="en-US" dirty="0"/>
              <a:t>       General Outlet</a:t>
            </a:r>
          </a:p>
        </p:txBody>
      </p:sp>
      <p:pic>
        <p:nvPicPr>
          <p:cNvPr id="4" name="Picture 3">
            <a:extLst>
              <a:ext uri="{FF2B5EF4-FFF2-40B4-BE49-F238E27FC236}">
                <a16:creationId xmlns:a16="http://schemas.microsoft.com/office/drawing/2014/main" id="{1BCEF7EC-EB3F-0B54-6720-835125C9E386}"/>
              </a:ext>
            </a:extLst>
          </p:cNvPr>
          <p:cNvPicPr>
            <a:picLocks noChangeAspect="1"/>
          </p:cNvPicPr>
          <p:nvPr/>
        </p:nvPicPr>
        <p:blipFill>
          <a:blip r:embed="rId3"/>
          <a:stretch>
            <a:fillRect/>
          </a:stretch>
        </p:blipFill>
        <p:spPr>
          <a:xfrm>
            <a:off x="6603831" y="2454880"/>
            <a:ext cx="5152381" cy="2342857"/>
          </a:xfrm>
          <a:prstGeom prst="rect">
            <a:avLst/>
          </a:prstGeom>
        </p:spPr>
      </p:pic>
      <p:pic>
        <p:nvPicPr>
          <p:cNvPr id="7" name="Picture 6">
            <a:extLst>
              <a:ext uri="{FF2B5EF4-FFF2-40B4-BE49-F238E27FC236}">
                <a16:creationId xmlns:a16="http://schemas.microsoft.com/office/drawing/2014/main" id="{49723B1A-757B-29CD-34FB-BDBF4B31DC54}"/>
              </a:ext>
            </a:extLst>
          </p:cNvPr>
          <p:cNvPicPr>
            <a:picLocks noChangeAspect="1"/>
          </p:cNvPicPr>
          <p:nvPr/>
        </p:nvPicPr>
        <p:blipFill>
          <a:blip r:embed="rId4"/>
          <a:stretch>
            <a:fillRect/>
          </a:stretch>
        </p:blipFill>
        <p:spPr>
          <a:xfrm>
            <a:off x="506773" y="2453064"/>
            <a:ext cx="5142857" cy="2314286"/>
          </a:xfrm>
          <a:prstGeom prst="rect">
            <a:avLst/>
          </a:prstGeom>
        </p:spPr>
      </p:pic>
      <p:sp>
        <p:nvSpPr>
          <p:cNvPr id="8" name="Rectangle 7">
            <a:extLst>
              <a:ext uri="{FF2B5EF4-FFF2-40B4-BE49-F238E27FC236}">
                <a16:creationId xmlns:a16="http://schemas.microsoft.com/office/drawing/2014/main" id="{66D68952-7A2E-A0A1-8839-651E0BC7A871}"/>
              </a:ext>
            </a:extLst>
          </p:cNvPr>
          <p:cNvSpPr/>
          <p:nvPr/>
        </p:nvSpPr>
        <p:spPr>
          <a:xfrm>
            <a:off x="2111433" y="3160652"/>
            <a:ext cx="3233650" cy="23275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01D58D9-0A55-9B3B-463D-94F95FE4B9CA}"/>
              </a:ext>
            </a:extLst>
          </p:cNvPr>
          <p:cNvSpPr/>
          <p:nvPr/>
        </p:nvSpPr>
        <p:spPr>
          <a:xfrm>
            <a:off x="8695112" y="4060243"/>
            <a:ext cx="2745971" cy="6276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51A1B7E-399D-1151-0A87-5D15E37D3A22}"/>
              </a:ext>
            </a:extLst>
          </p:cNvPr>
          <p:cNvSpPr txBox="1"/>
          <p:nvPr/>
        </p:nvSpPr>
        <p:spPr>
          <a:xfrm>
            <a:off x="8044357" y="4797737"/>
            <a:ext cx="2271327" cy="369332"/>
          </a:xfrm>
          <a:prstGeom prst="rect">
            <a:avLst/>
          </a:prstGeom>
          <a:noFill/>
        </p:spPr>
        <p:txBody>
          <a:bodyPr wrap="none" rtlCol="0">
            <a:spAutoFit/>
          </a:bodyPr>
          <a:lstStyle/>
          <a:p>
            <a:r>
              <a:rPr lang="en-US" dirty="0"/>
              <a:t>Gate Control Methods</a:t>
            </a:r>
          </a:p>
        </p:txBody>
      </p:sp>
    </p:spTree>
    <p:extLst>
      <p:ext uri="{BB962C8B-B14F-4D97-AF65-F5344CB8AC3E}">
        <p14:creationId xmlns:p14="http://schemas.microsoft.com/office/powerpoint/2010/main" val="34506514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21133-2B5F-AE97-6332-FCBDE590FF1B}"/>
              </a:ext>
            </a:extLst>
          </p:cNvPr>
          <p:cNvSpPr>
            <a:spLocks noGrp="1"/>
          </p:cNvSpPr>
          <p:nvPr>
            <p:ph type="title"/>
          </p:nvPr>
        </p:nvSpPr>
        <p:spPr/>
        <p:txBody>
          <a:bodyPr/>
          <a:lstStyle/>
          <a:p>
            <a:r>
              <a:rPr lang="en-US" dirty="0"/>
              <a:t>Gated Orifice Outlet</a:t>
            </a:r>
          </a:p>
        </p:txBody>
      </p:sp>
      <p:pic>
        <p:nvPicPr>
          <p:cNvPr id="5" name="Content Placeholder 4">
            <a:extLst>
              <a:ext uri="{FF2B5EF4-FFF2-40B4-BE49-F238E27FC236}">
                <a16:creationId xmlns:a16="http://schemas.microsoft.com/office/drawing/2014/main" id="{9160DB23-1C34-665B-E274-190798A7400C}"/>
              </a:ext>
            </a:extLst>
          </p:cNvPr>
          <p:cNvPicPr>
            <a:picLocks noGrp="1" noChangeAspect="1"/>
          </p:cNvPicPr>
          <p:nvPr>
            <p:ph idx="1"/>
          </p:nvPr>
        </p:nvPicPr>
        <p:blipFill>
          <a:blip r:embed="rId3"/>
          <a:stretch>
            <a:fillRect/>
          </a:stretch>
        </p:blipFill>
        <p:spPr>
          <a:xfrm>
            <a:off x="2209800" y="1690688"/>
            <a:ext cx="7772400" cy="4456900"/>
          </a:xfrm>
        </p:spPr>
      </p:pic>
      <p:sp>
        <p:nvSpPr>
          <p:cNvPr id="3" name="Rectangle 2">
            <a:extLst>
              <a:ext uri="{FF2B5EF4-FFF2-40B4-BE49-F238E27FC236}">
                <a16:creationId xmlns:a16="http://schemas.microsoft.com/office/drawing/2014/main" id="{ACF85B31-E1C6-1A9A-2034-82AEA752D55C}"/>
              </a:ext>
            </a:extLst>
          </p:cNvPr>
          <p:cNvSpPr/>
          <p:nvPr/>
        </p:nvSpPr>
        <p:spPr>
          <a:xfrm>
            <a:off x="4479175" y="2711765"/>
            <a:ext cx="5379720" cy="23925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81398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B9CE-A685-FC84-1C0A-0AFA21EB5690}"/>
              </a:ext>
            </a:extLst>
          </p:cNvPr>
          <p:cNvSpPr>
            <a:spLocks noGrp="1"/>
          </p:cNvSpPr>
          <p:nvPr>
            <p:ph type="title"/>
          </p:nvPr>
        </p:nvSpPr>
        <p:spPr/>
        <p:txBody>
          <a:bodyPr/>
          <a:lstStyle/>
          <a:p>
            <a:r>
              <a:rPr lang="en-US" dirty="0"/>
              <a:t>Gated Spillway</a:t>
            </a:r>
          </a:p>
        </p:txBody>
      </p:sp>
      <p:sp>
        <p:nvSpPr>
          <p:cNvPr id="3" name="Content Placeholder 2">
            <a:extLst>
              <a:ext uri="{FF2B5EF4-FFF2-40B4-BE49-F238E27FC236}">
                <a16:creationId xmlns:a16="http://schemas.microsoft.com/office/drawing/2014/main" id="{BB3E9EDD-9BD0-36CA-60CB-65F7FED448E4}"/>
              </a:ext>
            </a:extLst>
          </p:cNvPr>
          <p:cNvSpPr>
            <a:spLocks noGrp="1"/>
          </p:cNvSpPr>
          <p:nvPr>
            <p:ph idx="1"/>
          </p:nvPr>
        </p:nvSpPr>
        <p:spPr>
          <a:xfrm>
            <a:off x="838199" y="1825625"/>
            <a:ext cx="10515599" cy="4351338"/>
          </a:xfrm>
        </p:spPr>
        <p:txBody>
          <a:bodyPr/>
          <a:lstStyle/>
          <a:p>
            <a:r>
              <a:rPr lang="en-US" dirty="0"/>
              <a:t>Operable sluice and radial gates for Broad-Crested and Ogee spillways</a:t>
            </a:r>
          </a:p>
        </p:txBody>
      </p:sp>
      <p:pic>
        <p:nvPicPr>
          <p:cNvPr id="7" name="Picture 6">
            <a:extLst>
              <a:ext uri="{FF2B5EF4-FFF2-40B4-BE49-F238E27FC236}">
                <a16:creationId xmlns:a16="http://schemas.microsoft.com/office/drawing/2014/main" id="{DA40F72A-1B25-99B3-8955-AEF67596C603}"/>
              </a:ext>
            </a:extLst>
          </p:cNvPr>
          <p:cNvPicPr>
            <a:picLocks noChangeAspect="1"/>
          </p:cNvPicPr>
          <p:nvPr/>
        </p:nvPicPr>
        <p:blipFill>
          <a:blip r:embed="rId3"/>
          <a:stretch>
            <a:fillRect/>
          </a:stretch>
        </p:blipFill>
        <p:spPr>
          <a:xfrm>
            <a:off x="779947" y="2841158"/>
            <a:ext cx="5142857" cy="2066667"/>
          </a:xfrm>
          <a:prstGeom prst="rect">
            <a:avLst/>
          </a:prstGeom>
        </p:spPr>
      </p:pic>
      <p:pic>
        <p:nvPicPr>
          <p:cNvPr id="11" name="Picture 10">
            <a:extLst>
              <a:ext uri="{FF2B5EF4-FFF2-40B4-BE49-F238E27FC236}">
                <a16:creationId xmlns:a16="http://schemas.microsoft.com/office/drawing/2014/main" id="{C98F7594-BBE9-AC0E-4E24-1D5967CB648C}"/>
              </a:ext>
            </a:extLst>
          </p:cNvPr>
          <p:cNvPicPr>
            <a:picLocks noChangeAspect="1"/>
          </p:cNvPicPr>
          <p:nvPr/>
        </p:nvPicPr>
        <p:blipFill>
          <a:blip r:embed="rId4"/>
          <a:stretch>
            <a:fillRect/>
          </a:stretch>
        </p:blipFill>
        <p:spPr>
          <a:xfrm>
            <a:off x="6524255" y="2841158"/>
            <a:ext cx="5161905" cy="3314286"/>
          </a:xfrm>
          <a:prstGeom prst="rect">
            <a:avLst/>
          </a:prstGeom>
        </p:spPr>
      </p:pic>
    </p:spTree>
    <p:extLst>
      <p:ext uri="{BB962C8B-B14F-4D97-AF65-F5344CB8AC3E}">
        <p14:creationId xmlns:p14="http://schemas.microsoft.com/office/powerpoint/2010/main" val="20126724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0C218-B313-0FD3-38CB-6F613CE35990}"/>
              </a:ext>
            </a:extLst>
          </p:cNvPr>
          <p:cNvSpPr>
            <a:spLocks noGrp="1"/>
          </p:cNvSpPr>
          <p:nvPr>
            <p:ph type="title"/>
          </p:nvPr>
        </p:nvSpPr>
        <p:spPr/>
        <p:txBody>
          <a:bodyPr/>
          <a:lstStyle/>
          <a:p>
            <a:r>
              <a:rPr lang="en-US" dirty="0"/>
              <a:t>Calibration</a:t>
            </a:r>
          </a:p>
        </p:txBody>
      </p:sp>
      <p:sp>
        <p:nvSpPr>
          <p:cNvPr id="3" name="Content Placeholder 2">
            <a:extLst>
              <a:ext uri="{FF2B5EF4-FFF2-40B4-BE49-F238E27FC236}">
                <a16:creationId xmlns:a16="http://schemas.microsoft.com/office/drawing/2014/main" id="{CB0E7B0F-20AF-EA17-7051-4BD8305C738C}"/>
              </a:ext>
            </a:extLst>
          </p:cNvPr>
          <p:cNvSpPr>
            <a:spLocks noGrp="1"/>
          </p:cNvSpPr>
          <p:nvPr>
            <p:ph idx="1"/>
          </p:nvPr>
        </p:nvSpPr>
        <p:spPr/>
        <p:txBody>
          <a:bodyPr/>
          <a:lstStyle/>
          <a:p>
            <a:r>
              <a:rPr lang="en-US" dirty="0"/>
              <a:t>Isolate reservoir by using a source element with a timeseries gage</a:t>
            </a:r>
          </a:p>
          <a:p>
            <a:r>
              <a:rPr lang="en-US" dirty="0"/>
              <a:t>Calibration by adjusting rules</a:t>
            </a:r>
          </a:p>
          <a:p>
            <a:pPr lvl="1"/>
            <a:r>
              <a:rPr lang="en-US" dirty="0"/>
              <a:t>These may deviate from the regulation manual</a:t>
            </a:r>
          </a:p>
          <a:p>
            <a:pPr lvl="1"/>
            <a:r>
              <a:rPr lang="en-US" dirty="0"/>
              <a:t>Add other rules or settings for stability</a:t>
            </a:r>
          </a:p>
          <a:p>
            <a:pPr lvl="2"/>
            <a:r>
              <a:rPr lang="en-US" dirty="0"/>
              <a:t>Rate of change rules help even if not included in WCM</a:t>
            </a:r>
          </a:p>
          <a:p>
            <a:r>
              <a:rPr lang="en-US" dirty="0"/>
              <a:t>Calibration by adjusting structures</a:t>
            </a:r>
          </a:p>
          <a:p>
            <a:pPr lvl="1"/>
            <a:r>
              <a:rPr lang="en-US" dirty="0"/>
              <a:t>Adjust rating curves for outlets or spillways using simple methods</a:t>
            </a:r>
          </a:p>
        </p:txBody>
      </p:sp>
    </p:spTree>
    <p:extLst>
      <p:ext uri="{BB962C8B-B14F-4D97-AF65-F5344CB8AC3E}">
        <p14:creationId xmlns:p14="http://schemas.microsoft.com/office/powerpoint/2010/main" val="10195326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CBC1BA-D186-7074-23E4-F460042D861F}"/>
              </a:ext>
            </a:extLst>
          </p:cNvPr>
          <p:cNvSpPr>
            <a:spLocks noGrp="1"/>
          </p:cNvSpPr>
          <p:nvPr>
            <p:ph idx="1"/>
          </p:nvPr>
        </p:nvSpPr>
        <p:spPr>
          <a:xfrm>
            <a:off x="838200" y="1825625"/>
            <a:ext cx="10515600" cy="4351339"/>
          </a:xfrm>
        </p:spPr>
        <p:txBody>
          <a:bodyPr/>
          <a:lstStyle/>
          <a:p>
            <a:r>
              <a:rPr lang="en-US" dirty="0"/>
              <a:t>Storage target and releases vary seasonally</a:t>
            </a:r>
          </a:p>
          <a:p>
            <a:r>
              <a:rPr lang="en-US" dirty="0"/>
              <a:t>Complex rules and operable structures determine releases</a:t>
            </a:r>
          </a:p>
          <a:p>
            <a:r>
              <a:rPr lang="en-US" dirty="0"/>
              <a:t>You might be surprised how effective simple guide curve operations can be for many models!</a:t>
            </a:r>
            <a:br>
              <a:rPr lang="en-US" dirty="0"/>
            </a:br>
            <a:endParaRPr lang="en-US" dirty="0"/>
          </a:p>
        </p:txBody>
      </p:sp>
      <p:sp>
        <p:nvSpPr>
          <p:cNvPr id="2" name="Title 1">
            <a:extLst>
              <a:ext uri="{FF2B5EF4-FFF2-40B4-BE49-F238E27FC236}">
                <a16:creationId xmlns:a16="http://schemas.microsoft.com/office/drawing/2014/main" id="{258BB1DA-0979-0396-BB1E-A9E542BA79D8}"/>
              </a:ext>
            </a:extLst>
          </p:cNvPr>
          <p:cNvSpPr>
            <a:spLocks noGrp="1"/>
          </p:cNvSpPr>
          <p:nvPr>
            <p:ph type="title"/>
          </p:nvPr>
        </p:nvSpPr>
        <p:spPr>
          <a:xfrm>
            <a:off x="838200" y="365125"/>
            <a:ext cx="10515600" cy="1325563"/>
          </a:xfrm>
        </p:spPr>
        <p:txBody>
          <a:bodyPr/>
          <a:lstStyle/>
          <a:p>
            <a:r>
              <a:rPr lang="en-US" dirty="0"/>
              <a:t>Rule-Based Reservoir Routing –</a:t>
            </a:r>
            <a:br>
              <a:rPr lang="en-US" dirty="0"/>
            </a:br>
            <a:r>
              <a:rPr lang="en-US" dirty="0"/>
              <a:t>When to Use?</a:t>
            </a:r>
          </a:p>
        </p:txBody>
      </p:sp>
    </p:spTree>
    <p:extLst>
      <p:ext uri="{BB962C8B-B14F-4D97-AF65-F5344CB8AC3E}">
        <p14:creationId xmlns:p14="http://schemas.microsoft.com/office/powerpoint/2010/main" val="37810244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853B-9FEB-FD13-BF2D-9C8E98262746}"/>
              </a:ext>
            </a:extLst>
          </p:cNvPr>
          <p:cNvSpPr>
            <a:spLocks noGrp="1"/>
          </p:cNvSpPr>
          <p:nvPr>
            <p:ph type="title"/>
          </p:nvPr>
        </p:nvSpPr>
        <p:spPr/>
        <p:txBody>
          <a:bodyPr/>
          <a:lstStyle/>
          <a:p>
            <a:r>
              <a:rPr lang="en-US" dirty="0"/>
              <a:t>Best Practices for Reservoir Modeling</a:t>
            </a:r>
          </a:p>
        </p:txBody>
      </p:sp>
      <p:sp>
        <p:nvSpPr>
          <p:cNvPr id="3" name="Content Placeholder 2">
            <a:extLst>
              <a:ext uri="{FF2B5EF4-FFF2-40B4-BE49-F238E27FC236}">
                <a16:creationId xmlns:a16="http://schemas.microsoft.com/office/drawing/2014/main" id="{1047C797-9E53-6716-471B-80C1FA3CCCC3}"/>
              </a:ext>
            </a:extLst>
          </p:cNvPr>
          <p:cNvSpPr>
            <a:spLocks noGrp="1"/>
          </p:cNvSpPr>
          <p:nvPr>
            <p:ph idx="1"/>
          </p:nvPr>
        </p:nvSpPr>
        <p:spPr/>
        <p:txBody>
          <a:bodyPr/>
          <a:lstStyle/>
          <a:p>
            <a:r>
              <a:rPr lang="en-US" dirty="0"/>
              <a:t>Use a junction upstream and downstream of your reservoir</a:t>
            </a:r>
          </a:p>
          <a:p>
            <a:r>
              <a:rPr lang="en-US" dirty="0"/>
              <a:t>Calibrate/validate your model isolating out any reservoir operations first</a:t>
            </a:r>
          </a:p>
          <a:p>
            <a:pPr lvl="1"/>
            <a:r>
              <a:rPr lang="en-US" dirty="0"/>
              <a:t>Use Specified Release method to pass the right flows downstream</a:t>
            </a:r>
          </a:p>
          <a:p>
            <a:pPr lvl="1"/>
            <a:r>
              <a:rPr lang="en-US" dirty="0"/>
              <a:t>Next calibrate to observed outflow using appropriate routing method</a:t>
            </a:r>
          </a:p>
          <a:p>
            <a:r>
              <a:rPr lang="en-US" dirty="0"/>
              <a:t>Keep it as simple as possible</a:t>
            </a:r>
          </a:p>
          <a:p>
            <a:pPr lvl="1"/>
            <a:r>
              <a:rPr lang="en-US" dirty="0"/>
              <a:t>HMS is not ResSim</a:t>
            </a:r>
          </a:p>
        </p:txBody>
      </p:sp>
    </p:spTree>
    <p:extLst>
      <p:ext uri="{BB962C8B-B14F-4D97-AF65-F5344CB8AC3E}">
        <p14:creationId xmlns:p14="http://schemas.microsoft.com/office/powerpoint/2010/main" val="14987700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CA92FB-24B4-1546-B1C2-2EA8FBE68E67}"/>
              </a:ext>
            </a:extLst>
          </p:cNvPr>
          <p:cNvSpPr>
            <a:spLocks noGrp="1"/>
          </p:cNvSpPr>
          <p:nvPr>
            <p:ph type="title"/>
          </p:nvPr>
        </p:nvSpPr>
        <p:spPr/>
        <p:txBody>
          <a:bodyPr/>
          <a:lstStyle/>
          <a:p>
            <a:r>
              <a:rPr lang="en-US" dirty="0"/>
              <a:t>Reservoir Sediment Routing</a:t>
            </a:r>
          </a:p>
        </p:txBody>
      </p:sp>
      <p:sp>
        <p:nvSpPr>
          <p:cNvPr id="5" name="Text Placeholder 4">
            <a:extLst>
              <a:ext uri="{FF2B5EF4-FFF2-40B4-BE49-F238E27FC236}">
                <a16:creationId xmlns:a16="http://schemas.microsoft.com/office/drawing/2014/main" id="{7558AF58-7B1B-C0D9-0D76-2E2922B61E68}"/>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1200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FA8-0B89-4853-AEA0-1BC66EF557C8}"/>
              </a:ext>
            </a:extLst>
          </p:cNvPr>
          <p:cNvSpPr>
            <a:spLocks noGrp="1"/>
          </p:cNvSpPr>
          <p:nvPr>
            <p:ph type="title"/>
          </p:nvPr>
        </p:nvSpPr>
        <p:spPr>
          <a:xfrm>
            <a:off x="838200" y="365125"/>
            <a:ext cx="10515600" cy="1325563"/>
          </a:xfrm>
        </p:spPr>
        <p:txBody>
          <a:bodyPr/>
          <a:lstStyle/>
          <a:p>
            <a:r>
              <a:rPr lang="en-US" dirty="0"/>
              <a:t>Reservoir Volume Reduction Process</a:t>
            </a:r>
          </a:p>
        </p:txBody>
      </p:sp>
      <p:sp>
        <p:nvSpPr>
          <p:cNvPr id="24" name="AutoShape 4">
            <a:extLst>
              <a:ext uri="{FF2B5EF4-FFF2-40B4-BE49-F238E27FC236}">
                <a16:creationId xmlns:a16="http://schemas.microsoft.com/office/drawing/2014/main" id="{F463F399-CFBE-A12A-C1A6-06A0D0693A9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6" name="Picture 25">
            <a:extLst>
              <a:ext uri="{FF2B5EF4-FFF2-40B4-BE49-F238E27FC236}">
                <a16:creationId xmlns:a16="http://schemas.microsoft.com/office/drawing/2014/main" id="{A2B68E23-E3B9-E551-615C-E9AACAEF9D5B}"/>
              </a:ext>
            </a:extLst>
          </p:cNvPr>
          <p:cNvPicPr>
            <a:picLocks noChangeAspect="1"/>
          </p:cNvPicPr>
          <p:nvPr/>
        </p:nvPicPr>
        <p:blipFill>
          <a:blip r:embed="rId3"/>
          <a:stretch>
            <a:fillRect/>
          </a:stretch>
        </p:blipFill>
        <p:spPr>
          <a:xfrm>
            <a:off x="535781" y="1690688"/>
            <a:ext cx="11120437" cy="4643302"/>
          </a:xfrm>
          <a:prstGeom prst="rect">
            <a:avLst/>
          </a:prstGeom>
        </p:spPr>
      </p:pic>
    </p:spTree>
    <p:extLst>
      <p:ext uri="{BB962C8B-B14F-4D97-AF65-F5344CB8AC3E}">
        <p14:creationId xmlns:p14="http://schemas.microsoft.com/office/powerpoint/2010/main" val="2846793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6DE7DA-9F09-A503-17BD-E7C4CB4A87A7}"/>
              </a:ext>
            </a:extLst>
          </p:cNvPr>
          <p:cNvSpPr>
            <a:spLocks noGrp="1"/>
          </p:cNvSpPr>
          <p:nvPr>
            <p:ph idx="1"/>
          </p:nvPr>
        </p:nvSpPr>
        <p:spPr/>
        <p:txBody>
          <a:bodyPr>
            <a:normAutofit fontScale="92500" lnSpcReduction="10000"/>
          </a:bodyPr>
          <a:lstStyle/>
          <a:p>
            <a:r>
              <a:rPr lang="en-US" dirty="0"/>
              <a:t>One of the seven basin model element types</a:t>
            </a:r>
          </a:p>
          <a:p>
            <a:r>
              <a:rPr lang="en-US" dirty="0"/>
              <a:t>One upstream element (typically a junction)</a:t>
            </a:r>
          </a:p>
          <a:p>
            <a:r>
              <a:rPr lang="en-US" dirty="0"/>
              <a:t>Up to two downstream elements</a:t>
            </a:r>
          </a:p>
          <a:p>
            <a:pPr lvl="1"/>
            <a:r>
              <a:rPr lang="en-US" dirty="0"/>
              <a:t>Main</a:t>
            </a:r>
          </a:p>
          <a:p>
            <a:pPr lvl="1"/>
            <a:r>
              <a:rPr lang="en-US" dirty="0"/>
              <a:t>Auxiliary</a:t>
            </a:r>
          </a:p>
          <a:p>
            <a:r>
              <a:rPr lang="en-US" dirty="0"/>
              <a:t>Five routing methods</a:t>
            </a:r>
          </a:p>
          <a:p>
            <a:pPr lvl="1"/>
            <a:r>
              <a:rPr lang="en-US" dirty="0"/>
              <a:t>None</a:t>
            </a:r>
          </a:p>
          <a:p>
            <a:pPr lvl="1"/>
            <a:r>
              <a:rPr lang="en-US" dirty="0"/>
              <a:t>Specified Release</a:t>
            </a:r>
          </a:p>
          <a:p>
            <a:pPr lvl="1"/>
            <a:r>
              <a:rPr lang="en-US" dirty="0"/>
              <a:t> Outflow Curve</a:t>
            </a:r>
          </a:p>
          <a:p>
            <a:pPr lvl="1"/>
            <a:r>
              <a:rPr lang="en-US" dirty="0"/>
              <a:t> Outflow Structures</a:t>
            </a:r>
          </a:p>
          <a:p>
            <a:pPr lvl="1"/>
            <a:r>
              <a:rPr lang="en-US" dirty="0"/>
              <a:t> Rule-Based Operations</a:t>
            </a:r>
          </a:p>
          <a:p>
            <a:pPr marL="0" indent="0">
              <a:buNone/>
            </a:pPr>
            <a:endParaRPr lang="en-US" dirty="0"/>
          </a:p>
        </p:txBody>
      </p:sp>
      <p:sp>
        <p:nvSpPr>
          <p:cNvPr id="3" name="Slide Number Placeholder 2">
            <a:extLst>
              <a:ext uri="{FF2B5EF4-FFF2-40B4-BE49-F238E27FC236}">
                <a16:creationId xmlns:a16="http://schemas.microsoft.com/office/drawing/2014/main" id="{F66904DC-44B9-5523-2D8A-04D95EE2042F}"/>
              </a:ext>
            </a:extLst>
          </p:cNvPr>
          <p:cNvSpPr>
            <a:spLocks noGrp="1"/>
          </p:cNvSpPr>
          <p:nvPr>
            <p:ph type="sldNum" sz="quarter" idx="12"/>
          </p:nvPr>
        </p:nvSpPr>
        <p:spPr/>
        <p:txBody>
          <a:bodyPr/>
          <a:lstStyle/>
          <a:p>
            <a:fld id="{75FF2DE0-F630-4680-9872-E679E07CC29A}" type="slidenum">
              <a:rPr lang="en-US" smtClean="0"/>
              <a:t>5</a:t>
            </a:fld>
            <a:endParaRPr lang="en-US"/>
          </a:p>
        </p:txBody>
      </p:sp>
      <p:sp>
        <p:nvSpPr>
          <p:cNvPr id="4" name="Title 3">
            <a:extLst>
              <a:ext uri="{FF2B5EF4-FFF2-40B4-BE49-F238E27FC236}">
                <a16:creationId xmlns:a16="http://schemas.microsoft.com/office/drawing/2014/main" id="{CBAA7FDE-44AA-F50A-27BC-572CBBE6305C}"/>
              </a:ext>
            </a:extLst>
          </p:cNvPr>
          <p:cNvSpPr>
            <a:spLocks noGrp="1"/>
          </p:cNvSpPr>
          <p:nvPr>
            <p:ph type="title"/>
          </p:nvPr>
        </p:nvSpPr>
        <p:spPr/>
        <p:txBody>
          <a:bodyPr/>
          <a:lstStyle/>
          <a:p>
            <a:r>
              <a:rPr lang="en-US" dirty="0"/>
              <a:t>Reservoir Element</a:t>
            </a:r>
          </a:p>
        </p:txBody>
      </p:sp>
    </p:spTree>
    <p:extLst>
      <p:ext uri="{BB962C8B-B14F-4D97-AF65-F5344CB8AC3E}">
        <p14:creationId xmlns:p14="http://schemas.microsoft.com/office/powerpoint/2010/main" val="15681473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a:t>Chen’s Sediment Trap (Chen 1975)</a:t>
            </a:r>
          </a:p>
        </p:txBody>
      </p:sp>
      <p:sp>
        <p:nvSpPr>
          <p:cNvPr id="3" name="Content Placeholder 2"/>
          <p:cNvSpPr>
            <a:spLocks noGrp="1"/>
          </p:cNvSpPr>
          <p:nvPr>
            <p:ph idx="1"/>
          </p:nvPr>
        </p:nvSpPr>
        <p:spPr>
          <a:xfrm>
            <a:off x="838200" y="1825625"/>
            <a:ext cx="9880600" cy="4351339"/>
          </a:xfrm>
        </p:spPr>
        <p:txBody>
          <a:bodyPr>
            <a:normAutofit/>
          </a:bodyPr>
          <a:lstStyle/>
          <a:p>
            <a:r>
              <a:rPr lang="en-US" dirty="0"/>
              <a:t>Critical settling velocity</a:t>
            </a:r>
          </a:p>
          <a:p>
            <a:pPr marL="0" indent="0">
              <a:buNone/>
            </a:pPr>
            <a:endParaRPr lang="en-US" dirty="0"/>
          </a:p>
          <a:p>
            <a:pPr marL="0" indent="0">
              <a:buNone/>
            </a:pPr>
            <a:endParaRPr lang="en-US" dirty="0"/>
          </a:p>
          <a:p>
            <a:r>
              <a:rPr lang="en-US" dirty="0"/>
              <a:t>Trapping Efficiency</a:t>
            </a:r>
          </a:p>
          <a:p>
            <a:pPr lvl="1"/>
            <a:r>
              <a:rPr lang="en-US" sz="2000" dirty="0"/>
              <a:t>Mixed (turbulent) reservoir (lower bound): Chen, 1975 </a:t>
            </a:r>
          </a:p>
          <a:p>
            <a:pPr lvl="1"/>
            <a:endParaRPr lang="en-US" sz="2000" dirty="0"/>
          </a:p>
          <a:p>
            <a:pPr lvl="1"/>
            <a:endParaRPr lang="en-US" sz="2000" dirty="0"/>
          </a:p>
          <a:p>
            <a:pPr lvl="1"/>
            <a:r>
              <a:rPr lang="en-US" sz="2000" dirty="0"/>
              <a:t>The settling velocity is computed using the method selected for the Basin Model. </a:t>
            </a:r>
          </a:p>
          <a:p>
            <a:pPr lvl="1"/>
            <a:r>
              <a:rPr lang="en-US" sz="2000" dirty="0"/>
              <a:t>The critical settling velocity is computed as the discharge rate (Q) from the reservoir divided by the surface area (A). The computations are performed separately for each grain size class or subclass.</a:t>
            </a:r>
          </a:p>
        </p:txBody>
      </p:sp>
      <mc:AlternateContent xmlns:mc="http://schemas.openxmlformats.org/markup-compatibility/2006" xmlns:a14="http://schemas.microsoft.com/office/drawing/2010/main">
        <mc:Choice Requires="a14">
          <p:sp>
            <p:nvSpPr>
              <p:cNvPr id="6" name="Object 8"/>
              <p:cNvSpPr txBox="1"/>
              <p:nvPr/>
            </p:nvSpPr>
            <p:spPr bwMode="auto">
              <a:xfrm>
                <a:off x="2520452" y="2471981"/>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𝑣</m:t>
                          </m:r>
                        </m:e>
                        <m:sub>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𝑐</m:t>
                          </m:r>
                        </m:sub>
                      </m:sSub>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𝑑</m:t>
                          </m:r>
                        </m:num>
                        <m:den>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𝑇</m:t>
                          </m:r>
                        </m:den>
                      </m:f>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𝑄</m:t>
                          </m:r>
                        </m:num>
                        <m:den>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𝐴</m:t>
                          </m:r>
                        </m:den>
                      </m:f>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𝑜𝑣𝑒𝑟𝑓𝑙𝑜𝑤𝑟𝑎𝑡𝑒</m:t>
                      </m:r>
                    </m:oMath>
                  </m:oMathPara>
                </a14:m>
                <a:endParaRPr kumimoji="0" lang="en-US" sz="1800" b="0" i="0" u="none" strike="noStrike" kern="1200" cap="none" spc="0" normalizeH="0" baseline="0" noProof="0" dirty="0">
                  <a:ln>
                    <a:noFill/>
                  </a:ln>
                  <a:solidFill>
                    <a:schemeClr val="tx1"/>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2520452" y="2471981"/>
                <a:ext cx="2776537" cy="636588"/>
              </a:xfrm>
              <a:prstGeom prst="rect">
                <a:avLst/>
              </a:prstGeom>
              <a:blipFill>
                <a:blip r:embed="rId3"/>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2520452" y="4245161"/>
                <a:ext cx="2606820" cy="439749"/>
              </a:xfrm>
              <a:prstGeom prst="rect">
                <a:avLst/>
              </a:prstGeom>
              <a:noFill/>
              <a:ln w="25400">
                <a:solidFill>
                  <a:srgbClr val="FF0000"/>
                </a:solidFill>
                <a:miter lim="800000"/>
                <a:headEnd/>
                <a:tailEnd/>
              </a:ln>
            </p:spPr>
            <p:txBody>
              <a:bodyPr>
                <a:noAutofit/>
              </a:bodyPr>
              <a:lstStyle/>
              <a:p>
                <a:pPr/>
                <a14:m>
                  <m:oMathPara xmlns:m="http://schemas.openxmlformats.org/officeDocument/2006/math">
                    <m:oMathParaPr>
                      <m:jc m:val="left"/>
                    </m:oMathParaPr>
                    <m:oMath xmlns:m="http://schemas.openxmlformats.org/officeDocument/2006/math">
                      <m:r>
                        <a:rPr lang="en-US" sz="1600" i="1" smtClean="0">
                          <a:solidFill>
                            <a:schemeClr val="tx1"/>
                          </a:solidFill>
                          <a:latin typeface="Cambria Math" panose="02040503050406030204" pitchFamily="18" charset="0"/>
                        </a:rPr>
                        <m:t>𝑇𝐸</m:t>
                      </m:r>
                      <m:r>
                        <a:rPr lang="en-US" sz="1600" i="1" smtClean="0">
                          <a:solidFill>
                            <a:schemeClr val="tx1"/>
                          </a:solidFill>
                          <a:latin typeface="Cambria Math" panose="02040503050406030204" pitchFamily="18" charset="0"/>
                        </a:rPr>
                        <m:t>=100</m:t>
                      </m:r>
                      <m:d>
                        <m:dPr>
                          <m:begChr m:val="["/>
                          <m:endChr m:val="]"/>
                          <m:ctrlPr>
                            <a:rPr lang="en-US" sz="1600" i="1">
                              <a:solidFill>
                                <a:schemeClr val="tx1"/>
                              </a:solidFill>
                              <a:latin typeface="Cambria Math" panose="02040503050406030204" pitchFamily="18" charset="0"/>
                            </a:rPr>
                          </m:ctrlPr>
                        </m:dPr>
                        <m:e>
                          <m:r>
                            <a:rPr lang="en-US" sz="1600" i="1">
                              <a:solidFill>
                                <a:schemeClr val="tx1"/>
                              </a:solidFill>
                              <a:latin typeface="Cambria Math" panose="02040503050406030204" pitchFamily="18" charset="0"/>
                            </a:rPr>
                            <m:t>1−</m:t>
                          </m:r>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𝑒</m:t>
                              </m:r>
                            </m:e>
                            <m:sup>
                              <m:r>
                                <a:rPr lang="en-US" sz="1600" i="1">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 </m:t>
                              </m:r>
                              <m:f>
                                <m:fPr>
                                  <m:ctrlPr>
                                    <a:rPr lang="en-US" sz="1600" i="1">
                                      <a:solidFill>
                                        <a:schemeClr val="tx1"/>
                                      </a:solidFill>
                                      <a:latin typeface="Cambria Math" panose="02040503050406030204" pitchFamily="18" charset="0"/>
                                    </a:rPr>
                                  </m:ctrlPr>
                                </m:fPr>
                                <m:num>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𝑣</m:t>
                                      </m:r>
                                    </m:e>
                                    <m:sub>
                                      <m:r>
                                        <a:rPr lang="en-US" sz="1600" i="1">
                                          <a:solidFill>
                                            <a:schemeClr val="tx1"/>
                                          </a:solidFill>
                                          <a:latin typeface="Cambria Math" panose="02040503050406030204" pitchFamily="18" charset="0"/>
                                        </a:rPr>
                                        <m:t>𝑠</m:t>
                                      </m:r>
                                    </m:sub>
                                  </m:sSub>
                                </m:num>
                                <m:den>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𝑣</m:t>
                                      </m:r>
                                    </m:e>
                                    <m:sub>
                                      <m:r>
                                        <a:rPr lang="en-US" sz="1600" i="1">
                                          <a:solidFill>
                                            <a:schemeClr val="tx1"/>
                                          </a:solidFill>
                                          <a:latin typeface="Cambria Math" panose="02040503050406030204" pitchFamily="18" charset="0"/>
                                        </a:rPr>
                                        <m:t>𝑐</m:t>
                                      </m:r>
                                    </m:sub>
                                  </m:sSub>
                                </m:den>
                              </m:f>
                            </m:sup>
                          </m:sSup>
                        </m:e>
                      </m:d>
                    </m:oMath>
                  </m:oMathPara>
                </a14:m>
                <a:endParaRPr lang="en-US" sz="1600" dirty="0">
                  <a:solidFill>
                    <a:schemeClr val="tx1"/>
                  </a:solidFill>
                </a:endParaRPr>
              </a:p>
            </p:txBody>
          </p:sp>
        </mc:Choice>
        <mc:Fallback xmlns="">
          <p:sp>
            <p:nvSpPr>
              <p:cNvPr id="8" name="Object 12"/>
              <p:cNvSpPr txBox="1">
                <a:spLocks noRot="1" noChangeAspect="1" noMove="1" noResize="1" noEditPoints="1" noAdjustHandles="1" noChangeArrowheads="1" noChangeShapeType="1" noTextEdit="1"/>
              </p:cNvSpPr>
              <p:nvPr/>
            </p:nvSpPr>
            <p:spPr bwMode="auto">
              <a:xfrm>
                <a:off x="2520452" y="4245161"/>
                <a:ext cx="2606820" cy="439749"/>
              </a:xfrm>
              <a:prstGeom prst="rect">
                <a:avLst/>
              </a:prstGeom>
              <a:blipFill>
                <a:blip r:embed="rId4"/>
                <a:stretch>
                  <a:fillRect/>
                </a:stretch>
              </a:blipFill>
              <a:ln w="25400">
                <a:solidFill>
                  <a:srgbClr val="FF0000"/>
                </a:solidFill>
                <a:miter lim="800000"/>
                <a:headEnd/>
                <a:tailEnd/>
              </a:ln>
            </p:spPr>
            <p:txBody>
              <a:bodyPr/>
              <a:lstStyle/>
              <a:p>
                <a:r>
                  <a:rPr lang="en-US">
                    <a:noFill/>
                  </a:rPr>
                  <a:t> </a:t>
                </a:r>
              </a:p>
            </p:txBody>
          </p:sp>
        </mc:Fallback>
      </mc:AlternateContent>
      <p:grpSp>
        <p:nvGrpSpPr>
          <p:cNvPr id="9" name="Group 8">
            <a:extLst>
              <a:ext uri="{FF2B5EF4-FFF2-40B4-BE49-F238E27FC236}">
                <a16:creationId xmlns:a16="http://schemas.microsoft.com/office/drawing/2014/main" id="{9A26CEAC-154C-492B-92D5-B9DD314CC9F7}"/>
              </a:ext>
            </a:extLst>
          </p:cNvPr>
          <p:cNvGrpSpPr/>
          <p:nvPr/>
        </p:nvGrpSpPr>
        <p:grpSpPr>
          <a:xfrm>
            <a:off x="7588299" y="1587809"/>
            <a:ext cx="4583381" cy="3169474"/>
            <a:chOff x="7478914" y="1780063"/>
            <a:chExt cx="4583381" cy="3169474"/>
          </a:xfrm>
        </p:grpSpPr>
        <p:pic>
          <p:nvPicPr>
            <p:cNvPr id="5" name="Picture 4">
              <a:extLst>
                <a:ext uri="{FF2B5EF4-FFF2-40B4-BE49-F238E27FC236}">
                  <a16:creationId xmlns:a16="http://schemas.microsoft.com/office/drawing/2014/main" id="{DD4C2FFE-8DB4-19C1-69C3-033DDD6DE384}"/>
                </a:ext>
              </a:extLst>
            </p:cNvPr>
            <p:cNvPicPr>
              <a:picLocks noChangeAspect="1"/>
            </p:cNvPicPr>
            <p:nvPr/>
          </p:nvPicPr>
          <p:blipFill>
            <a:blip r:embed="rId5"/>
            <a:srcRect b="15780"/>
            <a:stretch/>
          </p:blipFill>
          <p:spPr>
            <a:xfrm>
              <a:off x="7533762" y="1780063"/>
              <a:ext cx="3939090" cy="2946973"/>
            </a:xfrm>
            <a:prstGeom prst="rect">
              <a:avLst/>
            </a:prstGeom>
          </p:spPr>
        </p:pic>
        <p:sp>
          <p:nvSpPr>
            <p:cNvPr id="4" name="TextBox 3">
              <a:extLst>
                <a:ext uri="{FF2B5EF4-FFF2-40B4-BE49-F238E27FC236}">
                  <a16:creationId xmlns:a16="http://schemas.microsoft.com/office/drawing/2014/main" id="{658E4483-2DC9-2E24-5E65-41165B63EAC3}"/>
                </a:ext>
              </a:extLst>
            </p:cNvPr>
            <p:cNvSpPr txBox="1"/>
            <p:nvPr/>
          </p:nvSpPr>
          <p:spPr>
            <a:xfrm>
              <a:off x="7478914" y="4718705"/>
              <a:ext cx="4583381" cy="230832"/>
            </a:xfrm>
            <a:prstGeom prst="rect">
              <a:avLst/>
            </a:prstGeom>
            <a:noFill/>
          </p:spPr>
          <p:txBody>
            <a:bodyPr wrap="square" rtlCol="0">
              <a:spAutoFit/>
            </a:bodyPr>
            <a:lstStyle/>
            <a:p>
              <a:r>
                <a:rPr lang="en-US" sz="900" i="1" dirty="0" err="1">
                  <a:solidFill>
                    <a:schemeClr val="tx2">
                      <a:lumMod val="75000"/>
                    </a:schemeClr>
                  </a:solidFill>
                </a:rPr>
                <a:t>Verstraeten</a:t>
              </a:r>
              <a:r>
                <a:rPr lang="en-US" sz="900" i="1" dirty="0">
                  <a:solidFill>
                    <a:schemeClr val="tx2">
                      <a:lumMod val="75000"/>
                    </a:schemeClr>
                  </a:solidFill>
                </a:rPr>
                <a:t>, G and </a:t>
              </a:r>
              <a:r>
                <a:rPr lang="en-US" sz="900" i="1" dirty="0" err="1">
                  <a:solidFill>
                    <a:schemeClr val="tx2">
                      <a:lumMod val="75000"/>
                    </a:schemeClr>
                  </a:solidFill>
                </a:rPr>
                <a:t>Poesen</a:t>
              </a:r>
              <a:r>
                <a:rPr lang="en-US" sz="900" i="1" dirty="0">
                  <a:solidFill>
                    <a:schemeClr val="tx2">
                      <a:lumMod val="75000"/>
                    </a:schemeClr>
                  </a:solidFill>
                </a:rPr>
                <a:t>, J, 2000. Progress in Physical Geography 24</a:t>
              </a:r>
            </a:p>
          </p:txBody>
        </p:sp>
      </p:grpSp>
    </p:spTree>
    <p:extLst>
      <p:ext uri="{BB962C8B-B14F-4D97-AF65-F5344CB8AC3E}">
        <p14:creationId xmlns:p14="http://schemas.microsoft.com/office/powerpoint/2010/main" val="9144498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a:t>Brune’s Sediment Trap (</a:t>
            </a:r>
            <a:r>
              <a:rPr lang="en-US" dirty="0" err="1"/>
              <a:t>Brune</a:t>
            </a:r>
            <a:r>
              <a:rPr lang="en-US" dirty="0"/>
              <a:t> 1953)</a:t>
            </a:r>
          </a:p>
        </p:txBody>
      </p:sp>
      <p:sp>
        <p:nvSpPr>
          <p:cNvPr id="3" name="Content Placeholder 2"/>
          <p:cNvSpPr>
            <a:spLocks noGrp="1"/>
          </p:cNvSpPr>
          <p:nvPr>
            <p:ph idx="1"/>
          </p:nvPr>
        </p:nvSpPr>
        <p:spPr>
          <a:xfrm>
            <a:off x="838200" y="1825625"/>
            <a:ext cx="5578138" cy="4351339"/>
          </a:xfrm>
        </p:spPr>
        <p:txBody>
          <a:bodyPr>
            <a:normAutofit fontScale="92500" lnSpcReduction="20000"/>
          </a:bodyPr>
          <a:lstStyle/>
          <a:p>
            <a:r>
              <a:rPr lang="en-US" dirty="0"/>
              <a:t>Capacity/Annual Inflow Ratio</a:t>
            </a:r>
          </a:p>
          <a:p>
            <a:pPr marL="0" indent="0">
              <a:buNone/>
            </a:pPr>
            <a:endParaRPr lang="en-US" dirty="0"/>
          </a:p>
          <a:p>
            <a:pPr lvl="3"/>
            <a:endParaRPr lang="en-US" dirty="0"/>
          </a:p>
          <a:p>
            <a:pPr lvl="3"/>
            <a:r>
              <a:rPr lang="en-US" dirty="0" err="1"/>
              <a:t>Vres</a:t>
            </a:r>
            <a:r>
              <a:rPr lang="en-US" dirty="0"/>
              <a:t> =  Reservoir Capacity</a:t>
            </a:r>
          </a:p>
          <a:p>
            <a:pPr lvl="3"/>
            <a:r>
              <a:rPr lang="en-US" dirty="0" err="1"/>
              <a:t>Vinflow</a:t>
            </a:r>
            <a:r>
              <a:rPr lang="en-US" dirty="0"/>
              <a:t> = Annual </a:t>
            </a:r>
            <a:r>
              <a:rPr lang="en-US"/>
              <a:t>Inflow </a:t>
            </a:r>
          </a:p>
          <a:p>
            <a:pPr marL="1371496" lvl="3" indent="0">
              <a:buNone/>
            </a:pPr>
            <a:r>
              <a:rPr lang="en-US"/>
              <a:t> </a:t>
            </a:r>
            <a:r>
              <a:rPr lang="en-US" dirty="0"/>
              <a:t>(user-specified initial value is required)</a:t>
            </a:r>
          </a:p>
          <a:p>
            <a:pPr marL="1371496" lvl="3" indent="0">
              <a:buNone/>
            </a:pPr>
            <a:endParaRPr lang="en-US" dirty="0"/>
          </a:p>
          <a:p>
            <a:r>
              <a:rPr lang="en-US" dirty="0"/>
              <a:t>Trapping Efficiency</a:t>
            </a:r>
          </a:p>
          <a:p>
            <a:pPr marL="914330" lvl="2" indent="0">
              <a:buNone/>
            </a:pPr>
            <a:endParaRPr lang="en-US" dirty="0"/>
          </a:p>
          <a:p>
            <a:pPr marL="914330" lvl="2" indent="0">
              <a:buNone/>
            </a:pPr>
            <a:endParaRPr lang="en-US" dirty="0"/>
          </a:p>
          <a:p>
            <a:pPr marL="914330" lvl="2" indent="0">
              <a:buNone/>
            </a:pPr>
            <a:endParaRPr lang="en-US" dirty="0"/>
          </a:p>
          <a:p>
            <a:pPr lvl="3"/>
            <a:r>
              <a:rPr lang="en-US" dirty="0"/>
              <a:t>a =  Coefficient (Low=95, Medium=97, High=100)</a:t>
            </a:r>
          </a:p>
          <a:p>
            <a:pPr lvl="3"/>
            <a:r>
              <a:rPr lang="en-US" dirty="0"/>
              <a:t>b =  Coefficient (Low=5.37, 6.42, High=7.71)</a:t>
            </a:r>
          </a:p>
        </p:txBody>
      </p:sp>
      <mc:AlternateContent xmlns:mc="http://schemas.openxmlformats.org/markup-compatibility/2006" xmlns:a14="http://schemas.microsoft.com/office/drawing/2010/main">
        <mc:Choice Requires="a14">
          <p:sp>
            <p:nvSpPr>
              <p:cNvPr id="6" name="Object 8"/>
              <p:cNvSpPr txBox="1"/>
              <p:nvPr/>
            </p:nvSpPr>
            <p:spPr bwMode="auto">
              <a:xfrm>
                <a:off x="2649729" y="2211776"/>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sub>
                      </m:sSub>
                      <m:r>
                        <a:rPr kumimoji="0" lang="en-US" sz="1800" b="0" i="1" u="none" strike="noStrike" kern="1200" cap="none" spc="0" normalizeH="0" baseline="0" noProof="0">
                          <a:ln>
                            <a:noFill/>
                          </a:ln>
                          <a:solidFill>
                            <a:schemeClr val="tx1"/>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𝑟𝑒𝑠</m:t>
                              </m:r>
                            </m:sub>
                          </m:sSub>
                        </m:num>
                        <m:den>
                          <m:sSub>
                            <m:sSub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𝑖𝑛𝑓𝑙𝑜𝑤</m:t>
                              </m:r>
                            </m:sub>
                          </m:sSub>
                        </m:den>
                      </m:f>
                    </m:oMath>
                  </m:oMathPara>
                </a14:m>
                <a:endParaRPr kumimoji="0" lang="en-US" sz="1800" b="0" i="0" u="none" strike="noStrike" kern="1200" cap="none" spc="0" normalizeH="0" baseline="0" noProof="0" dirty="0">
                  <a:ln>
                    <a:noFill/>
                  </a:ln>
                  <a:solidFill>
                    <a:schemeClr val="tx1"/>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2649729" y="2211776"/>
                <a:ext cx="2776537" cy="636588"/>
              </a:xfrm>
              <a:prstGeom prst="rect">
                <a:avLst/>
              </a:prstGeom>
              <a:blipFill>
                <a:blip r:embed="rId3"/>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2562522" y="4288429"/>
                <a:ext cx="2373335" cy="448469"/>
              </a:xfrm>
              <a:prstGeom prst="rect">
                <a:avLst/>
              </a:prstGeom>
              <a:noFill/>
              <a:ln w="25400">
                <a:solidFill>
                  <a:srgbClr val="FF0000"/>
                </a:solidFill>
                <a:miter lim="800000"/>
                <a:headEnd/>
                <a:tailEnd/>
              </a:ln>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𝑇𝐸</m:t>
                      </m:r>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𝑎</m:t>
                      </m:r>
                      <m:d>
                        <m:dPr>
                          <m:begChr m:val="["/>
                          <m:endChr m:val="]"/>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1−2</m:t>
                          </m:r>
                          <m:sSup>
                            <m:sSup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𝑏</m:t>
                              </m:r>
                              <m:sSubSup>
                                <m:sSubSupPr>
                                  <m:ctrlP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ctrlPr>
                                </m:sSubSupPr>
                                <m:e>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m:t>
                                  </m:r>
                                </m:sub>
                                <m:sup>
                                  <m:r>
                                    <a:rPr kumimoji="0" lang="en-US" sz="1800" b="0" i="1" u="none" strike="noStrike" kern="1200" cap="none" spc="0" normalizeH="0" baseline="0" noProof="0" smtClean="0">
                                      <a:ln>
                                        <a:noFill/>
                                      </a:ln>
                                      <a:solidFill>
                                        <a:schemeClr val="tx1"/>
                                      </a:solidFill>
                                      <a:effectLst/>
                                      <a:uLnTx/>
                                      <a:uFillTx/>
                                      <a:latin typeface="Cambria Math" panose="02040503050406030204" pitchFamily="18" charset="0"/>
                                      <a:ea typeface="+mn-ea"/>
                                      <a:cs typeface="+mn-cs"/>
                                    </a:rPr>
                                    <m:t>0.35</m:t>
                                  </m:r>
                                </m:sup>
                              </m:sSubSup>
                            </m:sup>
                          </m:sSup>
                        </m:e>
                      </m:d>
                    </m:oMath>
                  </m:oMathPara>
                </a14:m>
                <a:endParaRPr kumimoji="0" lang="en-US" sz="1800" b="0" i="0" u="none" strike="noStrike" kern="1200" cap="none" spc="0" normalizeH="0" baseline="0" noProof="0" dirty="0">
                  <a:ln>
                    <a:noFill/>
                  </a:ln>
                  <a:solidFill>
                    <a:schemeClr val="tx1"/>
                  </a:solidFill>
                  <a:effectLst/>
                  <a:uLnTx/>
                  <a:uFillTx/>
                  <a:latin typeface="Arial"/>
                  <a:ea typeface="+mn-ea"/>
                  <a:cs typeface="+mn-cs"/>
                </a:endParaRPr>
              </a:p>
            </p:txBody>
          </p:sp>
        </mc:Choice>
        <mc:Fallback xmlns="">
          <p:sp>
            <p:nvSpPr>
              <p:cNvPr id="8" name="Object 12"/>
              <p:cNvSpPr txBox="1">
                <a:spLocks noRot="1" noChangeAspect="1" noMove="1" noResize="1" noEditPoints="1" noAdjustHandles="1" noChangeArrowheads="1" noChangeShapeType="1" noTextEdit="1"/>
              </p:cNvSpPr>
              <p:nvPr/>
            </p:nvSpPr>
            <p:spPr bwMode="auto">
              <a:xfrm>
                <a:off x="2562522" y="4288429"/>
                <a:ext cx="2373335" cy="448469"/>
              </a:xfrm>
              <a:prstGeom prst="rect">
                <a:avLst/>
              </a:prstGeom>
              <a:blipFill>
                <a:blip r:embed="rId4"/>
                <a:stretch>
                  <a:fillRect/>
                </a:stretch>
              </a:blipFill>
              <a:ln w="25400">
                <a:solidFill>
                  <a:srgbClr val="FF0000"/>
                </a:solidFill>
                <a:miter lim="800000"/>
                <a:headEnd/>
                <a:tailEnd/>
              </a:ln>
            </p:spPr>
            <p:txBody>
              <a:bodyPr/>
              <a:lstStyle/>
              <a:p>
                <a:r>
                  <a:rPr lang="en-US">
                    <a:noFill/>
                  </a:rPr>
                  <a:t> </a:t>
                </a:r>
              </a:p>
            </p:txBody>
          </p:sp>
        </mc:Fallback>
      </mc:AlternateContent>
      <p:pic>
        <p:nvPicPr>
          <p:cNvPr id="12" name="Picture 11">
            <a:extLst>
              <a:ext uri="{FF2B5EF4-FFF2-40B4-BE49-F238E27FC236}">
                <a16:creationId xmlns:a16="http://schemas.microsoft.com/office/drawing/2014/main" id="{4E0BA07B-E0EB-B035-9504-AB7DFD98CD87}"/>
              </a:ext>
            </a:extLst>
          </p:cNvPr>
          <p:cNvPicPr>
            <a:picLocks noChangeAspect="1"/>
          </p:cNvPicPr>
          <p:nvPr/>
        </p:nvPicPr>
        <p:blipFill>
          <a:blip r:embed="rId5"/>
          <a:stretch>
            <a:fillRect/>
          </a:stretch>
        </p:blipFill>
        <p:spPr>
          <a:xfrm>
            <a:off x="6416338" y="2435296"/>
            <a:ext cx="5508962" cy="3231786"/>
          </a:xfrm>
          <a:prstGeom prst="rect">
            <a:avLst/>
          </a:prstGeom>
        </p:spPr>
      </p:pic>
    </p:spTree>
    <p:extLst>
      <p:ext uri="{BB962C8B-B14F-4D97-AF65-F5344CB8AC3E}">
        <p14:creationId xmlns:p14="http://schemas.microsoft.com/office/powerpoint/2010/main" val="2016882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B72B-FB77-CBA7-C665-739DAF10B9E5}"/>
              </a:ext>
            </a:extLst>
          </p:cNvPr>
          <p:cNvSpPr>
            <a:spLocks noGrp="1"/>
          </p:cNvSpPr>
          <p:nvPr>
            <p:ph type="title"/>
          </p:nvPr>
        </p:nvSpPr>
        <p:spPr/>
        <p:txBody>
          <a:bodyPr/>
          <a:lstStyle/>
          <a:p>
            <a:r>
              <a:rPr lang="en-US" dirty="0"/>
              <a:t>Reservoir Capacity Method</a:t>
            </a:r>
          </a:p>
        </p:txBody>
      </p:sp>
      <p:sp>
        <p:nvSpPr>
          <p:cNvPr id="4" name="Slide Number Placeholder 3">
            <a:extLst>
              <a:ext uri="{FF2B5EF4-FFF2-40B4-BE49-F238E27FC236}">
                <a16:creationId xmlns:a16="http://schemas.microsoft.com/office/drawing/2014/main" id="{6BF22A32-08A2-7E88-7F6C-49937D12C68F}"/>
              </a:ext>
            </a:extLst>
          </p:cNvPr>
          <p:cNvSpPr>
            <a:spLocks noGrp="1"/>
          </p:cNvSpPr>
          <p:nvPr>
            <p:ph type="sldNum" sz="quarter" idx="12"/>
          </p:nvPr>
        </p:nvSpPr>
        <p:spPr/>
        <p:txBody>
          <a:bodyPr/>
          <a:lstStyle/>
          <a:p>
            <a:fld id="{74CC7FE2-A5AD-48E4-9700-1865D0E531EF}" type="slidenum">
              <a:rPr lang="en-US" smtClean="0"/>
              <a:t>52</a:t>
            </a:fld>
            <a:endParaRPr lang="en-US"/>
          </a:p>
        </p:txBody>
      </p:sp>
      <p:grpSp>
        <p:nvGrpSpPr>
          <p:cNvPr id="7" name="Group 6">
            <a:extLst>
              <a:ext uri="{FF2B5EF4-FFF2-40B4-BE49-F238E27FC236}">
                <a16:creationId xmlns:a16="http://schemas.microsoft.com/office/drawing/2014/main" id="{80A2C149-56FC-45B6-B3D7-D74F0A18FAD4}"/>
              </a:ext>
            </a:extLst>
          </p:cNvPr>
          <p:cNvGrpSpPr/>
          <p:nvPr/>
        </p:nvGrpSpPr>
        <p:grpSpPr>
          <a:xfrm>
            <a:off x="2879233" y="1788170"/>
            <a:ext cx="6433534" cy="4704705"/>
            <a:chOff x="4978400" y="1672840"/>
            <a:chExt cx="6433534" cy="4704705"/>
          </a:xfrm>
        </p:grpSpPr>
        <p:sp>
          <p:nvSpPr>
            <p:cNvPr id="6" name="Rectangle 5">
              <a:extLst>
                <a:ext uri="{FF2B5EF4-FFF2-40B4-BE49-F238E27FC236}">
                  <a16:creationId xmlns:a16="http://schemas.microsoft.com/office/drawing/2014/main" id="{53A5471F-2314-A85B-41FD-17CB1C6FBABD}"/>
                </a:ext>
              </a:extLst>
            </p:cNvPr>
            <p:cNvSpPr/>
            <p:nvPr/>
          </p:nvSpPr>
          <p:spPr>
            <a:xfrm>
              <a:off x="4978400" y="1672840"/>
              <a:ext cx="6329800" cy="4704704"/>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5AE03E7A-729F-650B-C246-CD0B1152F797}"/>
                </a:ext>
              </a:extLst>
            </p:cNvPr>
            <p:cNvGrpSpPr/>
            <p:nvPr/>
          </p:nvGrpSpPr>
          <p:grpSpPr>
            <a:xfrm>
              <a:off x="8613370" y="4786174"/>
              <a:ext cx="1747519" cy="1186870"/>
              <a:chOff x="7343370" y="4785362"/>
              <a:chExt cx="1747519" cy="1186870"/>
            </a:xfrm>
          </p:grpSpPr>
          <p:sp>
            <p:nvSpPr>
              <p:cNvPr id="14" name="Isosceles Triangle 13">
                <a:extLst>
                  <a:ext uri="{FF2B5EF4-FFF2-40B4-BE49-F238E27FC236}">
                    <a16:creationId xmlns:a16="http://schemas.microsoft.com/office/drawing/2014/main" id="{DCB23D32-E0C3-F2E2-9ECD-C606D3400C61}"/>
                  </a:ext>
                </a:extLst>
              </p:cNvPr>
              <p:cNvSpPr/>
              <p:nvPr/>
            </p:nvSpPr>
            <p:spPr>
              <a:xfrm rot="10800000">
                <a:off x="7343370" y="4785362"/>
                <a:ext cx="1747519" cy="1186870"/>
              </a:xfrm>
              <a:prstGeom prst="triangle">
                <a:avLst/>
              </a:prstGeom>
              <a:solidFill>
                <a:srgbClr val="90C226"/>
              </a:solidFill>
              <a:ln w="19050">
                <a:solidFill>
                  <a:srgbClr val="6B91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690F98C-0414-46E3-A70E-8526C40E5397}"/>
                  </a:ext>
                </a:extLst>
              </p:cNvPr>
              <p:cNvSpPr/>
              <p:nvPr/>
            </p:nvSpPr>
            <p:spPr>
              <a:xfrm rot="10800000">
                <a:off x="7926782" y="5567680"/>
                <a:ext cx="580693" cy="394392"/>
              </a:xfrm>
              <a:prstGeom prst="triangle">
                <a:avLst/>
              </a:prstGeom>
              <a:solidFill>
                <a:srgbClr val="3F7819"/>
              </a:solidFill>
              <a:ln>
                <a:solidFill>
                  <a:srgbClr val="6B911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66126AAF-BC0A-7800-EE98-34928F81EB00}"/>
                </a:ext>
              </a:extLst>
            </p:cNvPr>
            <p:cNvSpPr txBox="1"/>
            <p:nvPr/>
          </p:nvSpPr>
          <p:spPr>
            <a:xfrm>
              <a:off x="8218681" y="5915880"/>
              <a:ext cx="2985785" cy="461665"/>
            </a:xfrm>
            <a:prstGeom prst="rect">
              <a:avLst/>
            </a:prstGeom>
            <a:noFill/>
          </p:spPr>
          <p:txBody>
            <a:bodyPr wrap="square" rtlCol="0">
              <a:spAutoFit/>
            </a:bodyPr>
            <a:lstStyle/>
            <a:p>
              <a:r>
                <a:rPr lang="en-US" dirty="0">
                  <a:solidFill>
                    <a:schemeClr val="bg1"/>
                  </a:solidFill>
                </a:rPr>
                <a:t>Small &amp; V-Shape Deposition Pattern for fine particles such as Clay &amp; Silt</a:t>
              </a:r>
            </a:p>
          </p:txBody>
        </p:sp>
        <p:pic>
          <p:nvPicPr>
            <p:cNvPr id="18" name="Content Placeholder 5">
              <a:extLst>
                <a:ext uri="{FF2B5EF4-FFF2-40B4-BE49-F238E27FC236}">
                  <a16:creationId xmlns:a16="http://schemas.microsoft.com/office/drawing/2014/main" id="{E58E4194-786F-3913-BD86-488681844536}"/>
                </a:ext>
              </a:extLst>
            </p:cNvPr>
            <p:cNvPicPr>
              <a:picLocks noChangeAspect="1"/>
            </p:cNvPicPr>
            <p:nvPr/>
          </p:nvPicPr>
          <p:blipFill>
            <a:blip r:embed="rId3"/>
            <a:srcRect l="43971" b="34471"/>
            <a:stretch/>
          </p:blipFill>
          <p:spPr>
            <a:xfrm>
              <a:off x="5751022" y="1672840"/>
              <a:ext cx="5660912" cy="2882582"/>
            </a:xfrm>
            <a:prstGeom prst="rect">
              <a:avLst/>
            </a:prstGeom>
          </p:spPr>
        </p:pic>
        <p:pic>
          <p:nvPicPr>
            <p:cNvPr id="19" name="Content Placeholder 5">
              <a:extLst>
                <a:ext uri="{FF2B5EF4-FFF2-40B4-BE49-F238E27FC236}">
                  <a16:creationId xmlns:a16="http://schemas.microsoft.com/office/drawing/2014/main" id="{BFE555D3-8C4C-1B3B-F8EC-48C4535079A6}"/>
                </a:ext>
              </a:extLst>
            </p:cNvPr>
            <p:cNvPicPr>
              <a:picLocks noChangeAspect="1"/>
            </p:cNvPicPr>
            <p:nvPr/>
          </p:nvPicPr>
          <p:blipFill>
            <a:blip r:embed="rId3"/>
            <a:srcRect l="39844" t="64291" r="33306" b="10051"/>
            <a:stretch/>
          </p:blipFill>
          <p:spPr>
            <a:xfrm>
              <a:off x="5177026" y="4672466"/>
              <a:ext cx="2712720" cy="1128693"/>
            </a:xfrm>
            <a:prstGeom prst="rect">
              <a:avLst/>
            </a:prstGeom>
          </p:spPr>
        </p:pic>
        <p:sp>
          <p:nvSpPr>
            <p:cNvPr id="20" name="TextBox 19">
              <a:extLst>
                <a:ext uri="{FF2B5EF4-FFF2-40B4-BE49-F238E27FC236}">
                  <a16:creationId xmlns:a16="http://schemas.microsoft.com/office/drawing/2014/main" id="{0B50DEDB-AB19-2ABE-1C4F-D60DA1FEE12C}"/>
                </a:ext>
              </a:extLst>
            </p:cNvPr>
            <p:cNvSpPr txBox="1"/>
            <p:nvPr/>
          </p:nvSpPr>
          <p:spPr>
            <a:xfrm>
              <a:off x="5148545" y="5915879"/>
              <a:ext cx="2985785" cy="461665"/>
            </a:xfrm>
            <a:prstGeom prst="rect">
              <a:avLst/>
            </a:prstGeom>
            <a:noFill/>
          </p:spPr>
          <p:txBody>
            <a:bodyPr wrap="square" rtlCol="0">
              <a:spAutoFit/>
            </a:bodyPr>
            <a:lstStyle/>
            <a:p>
              <a:r>
                <a:rPr lang="en-US" dirty="0">
                  <a:solidFill>
                    <a:schemeClr val="bg1"/>
                  </a:solidFill>
                </a:rPr>
                <a:t>Large &amp; Long-Shape Deposition Pattern for granular materials such as Sand &amp; Gravel</a:t>
              </a:r>
            </a:p>
          </p:txBody>
        </p:sp>
        <p:cxnSp>
          <p:nvCxnSpPr>
            <p:cNvPr id="5" name="Straight Arrow Connector 4">
              <a:extLst>
                <a:ext uri="{FF2B5EF4-FFF2-40B4-BE49-F238E27FC236}">
                  <a16:creationId xmlns:a16="http://schemas.microsoft.com/office/drawing/2014/main" id="{E7516215-D3FA-7C99-75BA-4CB22B096841}"/>
                </a:ext>
              </a:extLst>
            </p:cNvPr>
            <p:cNvCxnSpPr>
              <a:cxnSpLocks/>
            </p:cNvCxnSpPr>
            <p:nvPr/>
          </p:nvCxnSpPr>
          <p:spPr>
            <a:xfrm flipV="1">
              <a:off x="6271722" y="3503396"/>
              <a:ext cx="0" cy="4128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76F3BDF-D1CF-EC09-6D4D-0F0F468BCE69}"/>
                </a:ext>
              </a:extLst>
            </p:cNvPr>
            <p:cNvCxnSpPr/>
            <p:nvPr/>
          </p:nvCxnSpPr>
          <p:spPr>
            <a:xfrm flipH="1">
              <a:off x="10265756" y="2624513"/>
              <a:ext cx="595746"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AD59F89-E49E-00F1-9FFB-6122C93B7503}"/>
                </a:ext>
              </a:extLst>
            </p:cNvPr>
            <p:cNvCxnSpPr>
              <a:cxnSpLocks/>
            </p:cNvCxnSpPr>
            <p:nvPr/>
          </p:nvCxnSpPr>
          <p:spPr>
            <a:xfrm flipV="1">
              <a:off x="9476968" y="5572648"/>
              <a:ext cx="0" cy="39439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CC9452D-9FAF-E19C-003F-58ADDA33E6D7}"/>
                </a:ext>
              </a:extLst>
            </p:cNvPr>
            <p:cNvCxnSpPr>
              <a:cxnSpLocks/>
            </p:cNvCxnSpPr>
            <p:nvPr/>
          </p:nvCxnSpPr>
          <p:spPr>
            <a:xfrm flipH="1">
              <a:off x="7497156" y="4883266"/>
              <a:ext cx="392590" cy="0"/>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15417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p:cNvSpPr>
          <p:nvPr/>
        </p:nvSpPr>
        <p:spPr bwMode="auto">
          <a:xfrm>
            <a:off x="838201" y="2420939"/>
            <a:ext cx="8854440" cy="4371975"/>
          </a:xfrm>
          <a:custGeom>
            <a:avLst/>
            <a:gdLst>
              <a:gd name="T0" fmla="*/ 0 w 4474"/>
              <a:gd name="T1" fmla="*/ 0 h 2754"/>
              <a:gd name="T2" fmla="*/ 2147483646 w 4474"/>
              <a:gd name="T3" fmla="*/ 2147483646 h 2754"/>
              <a:gd name="T4" fmla="*/ 2147483646 w 4474"/>
              <a:gd name="T5" fmla="*/ 2147483646 h 2754"/>
              <a:gd name="T6" fmla="*/ 2147483646 w 4474"/>
              <a:gd name="T7" fmla="*/ 2147483646 h 2754"/>
              <a:gd name="T8" fmla="*/ 2147483646 w 4474"/>
              <a:gd name="T9" fmla="*/ 2147483646 h 2754"/>
              <a:gd name="T10" fmla="*/ 2147483646 w 4474"/>
              <a:gd name="T11" fmla="*/ 2147483646 h 2754"/>
              <a:gd name="T12" fmla="*/ 0 w 4474"/>
              <a:gd name="T13" fmla="*/ 0 h 2754"/>
              <a:gd name="T14" fmla="*/ 0 60000 65536"/>
              <a:gd name="T15" fmla="*/ 0 60000 65536"/>
              <a:gd name="T16" fmla="*/ 0 60000 65536"/>
              <a:gd name="T17" fmla="*/ 0 60000 65536"/>
              <a:gd name="T18" fmla="*/ 0 60000 65536"/>
              <a:gd name="T19" fmla="*/ 0 60000 65536"/>
              <a:gd name="T20" fmla="*/ 0 60000 65536"/>
              <a:gd name="T21" fmla="*/ 0 w 4474"/>
              <a:gd name="T22" fmla="*/ 0 h 2754"/>
              <a:gd name="T23" fmla="*/ 4474 w 4474"/>
              <a:gd name="T24" fmla="*/ 2754 h 27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4" h="2754">
                <a:moveTo>
                  <a:pt x="0" y="0"/>
                </a:moveTo>
                <a:lnTo>
                  <a:pt x="203" y="1559"/>
                </a:lnTo>
                <a:lnTo>
                  <a:pt x="913" y="2747"/>
                </a:lnTo>
                <a:lnTo>
                  <a:pt x="3870" y="2754"/>
                </a:lnTo>
                <a:lnTo>
                  <a:pt x="4291" y="1545"/>
                </a:lnTo>
                <a:lnTo>
                  <a:pt x="4474" y="7"/>
                </a:lnTo>
                <a:lnTo>
                  <a:pt x="0" y="0"/>
                </a:lnTo>
                <a:close/>
              </a:path>
            </a:pathLst>
          </a:custGeom>
          <a:solidFill>
            <a:srgbClr val="CCCAAC">
              <a:alpha val="65490"/>
            </a:srgbClr>
          </a:solidFill>
          <a:ln w="9525" cap="flat" cmpd="sng">
            <a:solidFill>
              <a:schemeClr val="tx1"/>
            </a:solidFill>
            <a:prstDash val="solid"/>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67" name="Freeform 3" descr="Granite"/>
          <p:cNvSpPr>
            <a:spLocks/>
          </p:cNvSpPr>
          <p:nvPr/>
        </p:nvSpPr>
        <p:spPr bwMode="auto">
          <a:xfrm>
            <a:off x="1796059" y="5632452"/>
            <a:ext cx="7185381" cy="1160462"/>
          </a:xfrm>
          <a:custGeom>
            <a:avLst/>
            <a:gdLst>
              <a:gd name="T0" fmla="*/ 0 w 3639"/>
              <a:gd name="T1" fmla="*/ 0 h 731"/>
              <a:gd name="T2" fmla="*/ 2147483646 w 3639"/>
              <a:gd name="T3" fmla="*/ 2147483646 h 731"/>
              <a:gd name="T4" fmla="*/ 2147483646 w 3639"/>
              <a:gd name="T5" fmla="*/ 2147483646 h 731"/>
              <a:gd name="T6" fmla="*/ 2147483646 w 3639"/>
              <a:gd name="T7" fmla="*/ 2147483646 h 731"/>
              <a:gd name="T8" fmla="*/ 0 w 3639"/>
              <a:gd name="T9" fmla="*/ 0 h 731"/>
              <a:gd name="T10" fmla="*/ 0 60000 65536"/>
              <a:gd name="T11" fmla="*/ 0 60000 65536"/>
              <a:gd name="T12" fmla="*/ 0 60000 65536"/>
              <a:gd name="T13" fmla="*/ 0 60000 65536"/>
              <a:gd name="T14" fmla="*/ 0 60000 65536"/>
              <a:gd name="T15" fmla="*/ 0 w 3639"/>
              <a:gd name="T16" fmla="*/ 0 h 731"/>
              <a:gd name="T17" fmla="*/ 3639 w 3639"/>
              <a:gd name="T18" fmla="*/ 731 h 731"/>
            </a:gdLst>
            <a:ahLst/>
            <a:cxnLst>
              <a:cxn ang="T10">
                <a:pos x="T0" y="T1"/>
              </a:cxn>
              <a:cxn ang="T11">
                <a:pos x="T2" y="T3"/>
              </a:cxn>
              <a:cxn ang="T12">
                <a:pos x="T4" y="T5"/>
              </a:cxn>
              <a:cxn ang="T13">
                <a:pos x="T6" y="T7"/>
              </a:cxn>
              <a:cxn ang="T14">
                <a:pos x="T8" y="T9"/>
              </a:cxn>
            </a:cxnLst>
            <a:rect l="T15" t="T16" r="T17" b="T18"/>
            <a:pathLst>
              <a:path w="3639" h="731">
                <a:moveTo>
                  <a:pt x="0" y="0"/>
                </a:moveTo>
                <a:lnTo>
                  <a:pt x="436" y="731"/>
                </a:lnTo>
                <a:lnTo>
                  <a:pt x="3386" y="731"/>
                </a:lnTo>
                <a:lnTo>
                  <a:pt x="3639" y="21"/>
                </a:lnTo>
                <a:lnTo>
                  <a:pt x="0" y="0"/>
                </a:lnTo>
                <a:close/>
              </a:path>
            </a:pathLst>
          </a:custGeom>
          <a:blipFill dpi="0" rotWithShape="1">
            <a:blip r:embed="rId2"/>
            <a:srcRect/>
            <a:tile tx="0" ty="0" sx="100000" sy="100000" flip="none" algn="tl"/>
          </a:blipFill>
          <a:ln w="9525" cap="flat" cmpd="sng">
            <a:solidFill>
              <a:schemeClr val="tx1"/>
            </a:solidFill>
            <a:prstDash val="solid"/>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69" name="Text Box 10"/>
          <p:cNvSpPr txBox="1">
            <a:spLocks noChangeArrowheads="1"/>
          </p:cNvSpPr>
          <p:nvPr/>
        </p:nvSpPr>
        <p:spPr bwMode="auto">
          <a:xfrm>
            <a:off x="1559220" y="2675932"/>
            <a:ext cx="1495425" cy="974725"/>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effectLst/>
                <a:uLnTx/>
                <a:uFillTx/>
                <a:latin typeface="Tahoma" panose="020B0604030504040204" pitchFamily="34" charset="0"/>
                <a:ea typeface="+mn-ea"/>
                <a:cs typeface="+mn-cs"/>
              </a:rPr>
              <a:t>Sediment Inflow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Clay = 200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Silt = 70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Sand = 1 T/d</a:t>
            </a:r>
          </a:p>
        </p:txBody>
      </p:sp>
      <p:sp>
        <p:nvSpPr>
          <p:cNvPr id="11270" name="Text Box 11"/>
          <p:cNvSpPr txBox="1">
            <a:spLocks noChangeArrowheads="1"/>
          </p:cNvSpPr>
          <p:nvPr/>
        </p:nvSpPr>
        <p:spPr bwMode="auto">
          <a:xfrm>
            <a:off x="3384430" y="2666408"/>
            <a:ext cx="1765300" cy="9715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effectLst/>
                <a:uLnTx/>
                <a:uFillTx/>
                <a:latin typeface="Tahoma" panose="020B0604030504040204" pitchFamily="34" charset="0"/>
                <a:ea typeface="+mn-ea"/>
                <a:cs typeface="+mn-cs"/>
              </a:rPr>
              <a:t>Trap Efficiency (TE)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Clay = 0.7</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Silt =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Sand = 1</a:t>
            </a:r>
          </a:p>
        </p:txBody>
      </p:sp>
      <p:sp>
        <p:nvSpPr>
          <p:cNvPr id="11271" name="Text Box 12"/>
          <p:cNvSpPr txBox="1">
            <a:spLocks noChangeArrowheads="1"/>
          </p:cNvSpPr>
          <p:nvPr/>
        </p:nvSpPr>
        <p:spPr bwMode="auto">
          <a:xfrm>
            <a:off x="3002899" y="5642137"/>
            <a:ext cx="5147190" cy="1200329"/>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1" i="0" u="sng" strike="noStrike" kern="1200" normalizeH="0" baseline="0" noProof="0" dirty="0">
                <a:solidFill>
                  <a:schemeClr val="bg1"/>
                </a:solidFill>
                <a:effectLst>
                  <a:glow rad="101600">
                    <a:schemeClr val="tx1">
                      <a:alpha val="60000"/>
                    </a:schemeClr>
                  </a:glow>
                </a:effectLst>
                <a:uLnTx/>
                <a:uFillTx/>
                <a:latin typeface="Tahoma" panose="020B0604030504040204" pitchFamily="34" charset="0"/>
                <a:ea typeface="+mn-ea"/>
                <a:cs typeface="+mn-cs"/>
              </a:rPr>
              <a:t>Sediment Deposit=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normalizeH="0" baseline="0" noProof="0" dirty="0">
                <a:solidFill>
                  <a:schemeClr val="bg1"/>
                </a:solidFill>
                <a:effectLst>
                  <a:glow rad="101600">
                    <a:schemeClr val="tx1">
                      <a:alpha val="60000"/>
                    </a:schemeClr>
                  </a:glow>
                </a:effectLst>
                <a:uLnTx/>
                <a:uFillTx/>
                <a:latin typeface="Tahoma" panose="020B0604030504040204" pitchFamily="34" charset="0"/>
                <a:ea typeface="+mn-ea"/>
                <a:cs typeface="+mn-cs"/>
              </a:rPr>
              <a:t>Silt = 140 T/d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normalizeH="0" baseline="0" noProof="0" dirty="0">
                <a:solidFill>
                  <a:schemeClr val="bg1"/>
                </a:solidFill>
                <a:effectLst>
                  <a:glow rad="101600">
                    <a:schemeClr val="tx1">
                      <a:alpha val="60000"/>
                    </a:schemeClr>
                  </a:glow>
                </a:effectLst>
                <a:uLnTx/>
                <a:uFillTx/>
                <a:latin typeface="Tahoma" panose="020B0604030504040204" pitchFamily="34" charset="0"/>
                <a:ea typeface="+mn-ea"/>
                <a:cs typeface="+mn-cs"/>
              </a:rPr>
              <a:t>Sand = 70 T/d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normalizeH="0" baseline="0" noProof="0" dirty="0">
                <a:solidFill>
                  <a:schemeClr val="bg1"/>
                </a:solidFill>
                <a:effectLst>
                  <a:glow rad="101600">
                    <a:schemeClr val="tx1">
                      <a:alpha val="60000"/>
                    </a:schemeClr>
                  </a:glow>
                </a:effectLst>
                <a:uLnTx/>
                <a:uFillTx/>
                <a:latin typeface="Tahoma" panose="020B0604030504040204" pitchFamily="34" charset="0"/>
                <a:ea typeface="+mn-ea"/>
                <a:cs typeface="+mn-cs"/>
              </a:rPr>
              <a:t>Gravel = 1 T/d </a:t>
            </a:r>
          </a:p>
        </p:txBody>
      </p:sp>
      <p:sp>
        <p:nvSpPr>
          <p:cNvPr id="11272" name="Text Box 13"/>
          <p:cNvSpPr txBox="1">
            <a:spLocks noChangeArrowheads="1"/>
          </p:cNvSpPr>
          <p:nvPr/>
        </p:nvSpPr>
        <p:spPr bwMode="auto">
          <a:xfrm>
            <a:off x="3071544" y="2968826"/>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X</a:t>
            </a:r>
          </a:p>
        </p:txBody>
      </p:sp>
      <p:sp>
        <p:nvSpPr>
          <p:cNvPr id="11273" name="Text Box 14"/>
          <p:cNvSpPr txBox="1">
            <a:spLocks noChangeArrowheads="1"/>
          </p:cNvSpPr>
          <p:nvPr/>
        </p:nvSpPr>
        <p:spPr bwMode="auto">
          <a:xfrm>
            <a:off x="5577600" y="2597151"/>
            <a:ext cx="2936875" cy="954107"/>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effectLst/>
                <a:uLnTx/>
                <a:uFillTx/>
                <a:latin typeface="Tahoma" panose="020B0604030504040204" pitchFamily="34" charset="0"/>
                <a:ea typeface="+mn-ea"/>
                <a:cs typeface="+mn-cs"/>
              </a:rPr>
              <a:t>Suspended Sediment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Clay = 60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Silt = 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Sand = 0 T/d</a:t>
            </a:r>
          </a:p>
        </p:txBody>
      </p:sp>
      <p:sp>
        <p:nvSpPr>
          <p:cNvPr id="11277" name="Text Box 18"/>
          <p:cNvSpPr txBox="1">
            <a:spLocks noChangeArrowheads="1"/>
          </p:cNvSpPr>
          <p:nvPr/>
        </p:nvSpPr>
        <p:spPr bwMode="auto">
          <a:xfrm>
            <a:off x="9781103" y="2675932"/>
            <a:ext cx="1612900" cy="974725"/>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effectLst/>
                <a:uLnTx/>
                <a:uFillTx/>
                <a:latin typeface="Tahoma" panose="020B0604030504040204" pitchFamily="34" charset="0"/>
                <a:ea typeface="+mn-ea"/>
                <a:cs typeface="+mn-cs"/>
              </a:rPr>
              <a:t>Sediment Outflow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Clay = 60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By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effectLst/>
                <a:uLnTx/>
                <a:uFillTx/>
                <a:latin typeface="Tahoma" panose="020B0604030504040204" pitchFamily="34" charset="0"/>
                <a:ea typeface="+mn-ea"/>
                <a:cs typeface="+mn-cs"/>
              </a:rPr>
              <a:t>Volume Ratio</a:t>
            </a:r>
          </a:p>
        </p:txBody>
      </p:sp>
      <mc:AlternateContent xmlns:mc="http://schemas.openxmlformats.org/markup-compatibility/2006" xmlns:a14="http://schemas.microsoft.com/office/drawing/2010/main">
        <mc:Choice Requires="a14">
          <p:sp>
            <p:nvSpPr>
              <p:cNvPr id="11279" name="Object 22"/>
              <p:cNvSpPr txBox="1"/>
              <p:nvPr/>
            </p:nvSpPr>
            <p:spPr bwMode="auto">
              <a:xfrm>
                <a:off x="550050" y="1472767"/>
                <a:ext cx="3513764" cy="277000"/>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m:rPr>
                          <m:nor/>
                        </m:rPr>
                        <a:rPr lang="en-US" i="1" smtClean="0">
                          <a:solidFill>
                            <a:schemeClr val="tx1"/>
                          </a:solidFill>
                          <a:latin typeface="Cambria Math" panose="02040503050406030204" pitchFamily="18" charset="0"/>
                        </a:rPr>
                        <m:t>Sedimen</m:t>
                      </m:r>
                      <m:r>
                        <a:rPr lang="en-US" b="0" i="1" smtClean="0">
                          <a:solidFill>
                            <a:schemeClr val="tx1"/>
                          </a:solidFill>
                          <a:latin typeface="Cambria Math" panose="02040503050406030204" pitchFamily="18" charset="0"/>
                        </a:rPr>
                        <m:t>𝑡</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𝐷𝑒𝑝𝑜𝑠𝑖𝑡𝑒𝑑</m:t>
                      </m:r>
                      <m:r>
                        <a:rPr lang="en-US" i="1">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𝑆𝑒𝑑𝑖𝑚𝑒𝑛𝑡</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𝐼𝑛𝑓𝑙𝑜𝑤</m:t>
                      </m:r>
                      <m:r>
                        <a:rPr lang="en-US" i="1">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𝑇𝐸</m:t>
                      </m:r>
                    </m:oMath>
                  </m:oMathPara>
                </a14:m>
                <a:endParaRPr lang="en-US" i="1" dirty="0">
                  <a:solidFill>
                    <a:schemeClr val="tx1"/>
                  </a:solidFill>
                  <a:latin typeface="Cambria Math" panose="02040503050406030204" pitchFamily="18" charset="0"/>
                </a:endParaRPr>
              </a:p>
              <a:p>
                <a:endParaRPr lang="en-US" i="1" dirty="0">
                  <a:solidFill>
                    <a:schemeClr val="tx1"/>
                  </a:solidFill>
                  <a:latin typeface="Cambria Math" panose="02040503050406030204" pitchFamily="18" charset="0"/>
                </a:endParaRPr>
              </a:p>
            </p:txBody>
          </p:sp>
        </mc:Choice>
        <mc:Fallback xmlns="">
          <p:sp>
            <p:nvSpPr>
              <p:cNvPr id="11279" name="Object 22"/>
              <p:cNvSpPr txBox="1">
                <a:spLocks noRot="1" noChangeAspect="1" noMove="1" noResize="1" noEditPoints="1" noAdjustHandles="1" noChangeArrowheads="1" noChangeShapeType="1" noTextEdit="1"/>
              </p:cNvSpPr>
              <p:nvPr/>
            </p:nvSpPr>
            <p:spPr bwMode="auto">
              <a:xfrm>
                <a:off x="550050" y="1472767"/>
                <a:ext cx="3513764" cy="277000"/>
              </a:xfrm>
              <a:prstGeom prst="rect">
                <a:avLst/>
              </a:prstGeom>
              <a:blipFill>
                <a:blip r:embed="rId3"/>
                <a:stretch>
                  <a:fillRect b="-6667"/>
                </a:stretch>
              </a:blipFill>
              <a:ln>
                <a:noFill/>
              </a:ln>
            </p:spPr>
            <p:txBody>
              <a:bodyPr/>
              <a:lstStyle/>
              <a:p>
                <a:r>
                  <a:rPr lang="en-US">
                    <a:noFill/>
                  </a:rPr>
                  <a:t> </a:t>
                </a:r>
              </a:p>
            </p:txBody>
          </p:sp>
        </mc:Fallback>
      </mc:AlternateContent>
      <p:sp>
        <p:nvSpPr>
          <p:cNvPr id="11282" name="AutoShape 28"/>
          <p:cNvSpPr>
            <a:spLocks noChangeArrowheads="1"/>
          </p:cNvSpPr>
          <p:nvPr/>
        </p:nvSpPr>
        <p:spPr bwMode="auto">
          <a:xfrm>
            <a:off x="5180330" y="3017088"/>
            <a:ext cx="396164" cy="292415"/>
          </a:xfrm>
          <a:prstGeom prst="rightArrow">
            <a:avLst>
              <a:gd name="adj1" fmla="val 50000"/>
              <a:gd name="adj2" fmla="val 56287"/>
            </a:avLst>
          </a:prstGeom>
          <a:solidFill>
            <a:schemeClr val="bg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 name="Title 1">
            <a:extLst>
              <a:ext uri="{FF2B5EF4-FFF2-40B4-BE49-F238E27FC236}">
                <a16:creationId xmlns:a16="http://schemas.microsoft.com/office/drawing/2014/main" id="{5BB902B4-A8A9-9D8E-C8CD-AEC757262C71}"/>
              </a:ext>
            </a:extLst>
          </p:cNvPr>
          <p:cNvSpPr>
            <a:spLocks noGrp="1"/>
          </p:cNvSpPr>
          <p:nvPr>
            <p:ph type="title"/>
          </p:nvPr>
        </p:nvSpPr>
        <p:spPr>
          <a:xfrm>
            <a:off x="838200" y="365126"/>
            <a:ext cx="10515600" cy="1097956"/>
          </a:xfrm>
        </p:spPr>
        <p:txBody>
          <a:bodyPr>
            <a:normAutofit/>
          </a:bodyPr>
          <a:lstStyle/>
          <a:p>
            <a:r>
              <a:rPr lang="en-US" dirty="0"/>
              <a:t>Reservoir volume reduction calculation</a:t>
            </a:r>
          </a:p>
        </p:txBody>
      </p:sp>
      <p:sp>
        <p:nvSpPr>
          <p:cNvPr id="5" name="AutoShape 28">
            <a:extLst>
              <a:ext uri="{FF2B5EF4-FFF2-40B4-BE49-F238E27FC236}">
                <a16:creationId xmlns:a16="http://schemas.microsoft.com/office/drawing/2014/main" id="{F97AADAB-37A5-1A24-5CEE-A5409BDBF04C}"/>
              </a:ext>
            </a:extLst>
          </p:cNvPr>
          <p:cNvSpPr>
            <a:spLocks noChangeArrowheads="1"/>
          </p:cNvSpPr>
          <p:nvPr/>
        </p:nvSpPr>
        <p:spPr bwMode="auto">
          <a:xfrm>
            <a:off x="8707394" y="3007403"/>
            <a:ext cx="812526" cy="292415"/>
          </a:xfrm>
          <a:prstGeom prst="rightArrow">
            <a:avLst>
              <a:gd name="adj1" fmla="val 50000"/>
              <a:gd name="adj2" fmla="val 70185"/>
            </a:avLst>
          </a:prstGeom>
          <a:solidFill>
            <a:schemeClr val="bg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 name="AutoShape 28">
            <a:extLst>
              <a:ext uri="{FF2B5EF4-FFF2-40B4-BE49-F238E27FC236}">
                <a16:creationId xmlns:a16="http://schemas.microsoft.com/office/drawing/2014/main" id="{1E98E93E-227A-B9F2-B2D1-5E66EA7C6AB2}"/>
              </a:ext>
            </a:extLst>
          </p:cNvPr>
          <p:cNvSpPr>
            <a:spLocks noChangeArrowheads="1"/>
          </p:cNvSpPr>
          <p:nvPr/>
        </p:nvSpPr>
        <p:spPr bwMode="auto">
          <a:xfrm rot="5400000">
            <a:off x="3703751" y="4480283"/>
            <a:ext cx="1683780" cy="292415"/>
          </a:xfrm>
          <a:prstGeom prst="rightArrow">
            <a:avLst>
              <a:gd name="adj1" fmla="val 50000"/>
              <a:gd name="adj2" fmla="val 56287"/>
            </a:avLst>
          </a:prstGeom>
          <a:solidFill>
            <a:schemeClr val="bg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C205D7F1-CA9C-EFA9-D8AF-146E5D4178F8}"/>
              </a:ext>
            </a:extLst>
          </p:cNvPr>
          <p:cNvSpPr txBox="1"/>
          <p:nvPr/>
        </p:nvSpPr>
        <p:spPr>
          <a:xfrm>
            <a:off x="550050" y="1925979"/>
            <a:ext cx="6096000" cy="276999"/>
          </a:xfrm>
          <a:prstGeom prst="rect">
            <a:avLst/>
          </a:prstGeom>
          <a:noFill/>
        </p:spPr>
        <p:txBody>
          <a:bodyPr wrap="square">
            <a:spAutoFit/>
          </a:bodyPr>
          <a:lstStyle/>
          <a:p>
            <a:r>
              <a:rPr lang="en-US" i="1" dirty="0">
                <a:solidFill>
                  <a:schemeClr val="tx1"/>
                </a:solidFill>
                <a:latin typeface="Cambria Math" panose="02040503050406030204" pitchFamily="18" charset="0"/>
              </a:rPr>
              <a:t>Suspended Sediment =  Sediment Inflow – Sediment Deposited</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7D3A166-6C81-D26B-DDF0-6D8E9ABED390}"/>
                  </a:ext>
                </a:extLst>
              </p:cNvPr>
              <p:cNvSpPr txBox="1"/>
              <p:nvPr/>
            </p:nvSpPr>
            <p:spPr>
              <a:xfrm>
                <a:off x="5378412" y="1545884"/>
                <a:ext cx="6513830" cy="443391"/>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m:rPr>
                          <m:nor/>
                        </m:rPr>
                        <a:rPr lang="en-US" i="1" smtClean="0">
                          <a:solidFill>
                            <a:schemeClr val="tx1"/>
                          </a:solidFill>
                          <a:latin typeface="Cambria Math" panose="02040503050406030204" pitchFamily="18" charset="0"/>
                        </a:rPr>
                        <m:t>Sediment</m:t>
                      </m:r>
                      <m:r>
                        <m:rPr>
                          <m:nor/>
                        </m:rPr>
                        <a:rPr lang="en-US" b="0" i="0" smtClean="0">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𝑂𝑢𝑡𝑓𝑙𝑜𝑤</m:t>
                      </m:r>
                      <m:r>
                        <a:rPr lang="en-US" i="1">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𝑆𝑢𝑠𝑝𝑒𝑛𝑑𝑒𝑑</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𝑆𝑒𝑑𝑖𝑚𝑒𝑛𝑡</m:t>
                      </m:r>
                      <m:r>
                        <a:rPr lang="en-US" b="0" i="1" smtClean="0">
                          <a:solidFill>
                            <a:schemeClr val="tx1"/>
                          </a:solidFill>
                          <a:latin typeface="Cambria Math" panose="02040503050406030204" pitchFamily="18" charset="0"/>
                        </a:rPr>
                        <m:t> × </m:t>
                      </m:r>
                      <m:f>
                        <m:fPr>
                          <m:ctrlPr>
                            <a:rPr lang="en-US" i="1">
                              <a:solidFill>
                                <a:schemeClr val="tx1"/>
                              </a:solidFill>
                              <a:latin typeface="Cambria Math" panose="02040503050406030204" pitchFamily="18" charset="0"/>
                            </a:rPr>
                          </m:ctrlPr>
                        </m:fPr>
                        <m:num>
                          <m:r>
                            <m:rPr>
                              <m:nor/>
                            </m:rPr>
                            <a:rPr lang="en-US" i="1">
                              <a:solidFill>
                                <a:schemeClr val="tx1"/>
                              </a:solidFill>
                              <a:latin typeface="Cambria Math" panose="02040503050406030204" pitchFamily="18" charset="0"/>
                            </a:rPr>
                            <m:t>Water</m:t>
                          </m:r>
                          <m:r>
                            <m:rPr>
                              <m:nor/>
                            </m:rPr>
                            <a:rPr lang="en-US" i="1">
                              <a:solidFill>
                                <a:schemeClr val="tx1"/>
                              </a:solidFill>
                              <a:latin typeface="Cambria Math" panose="02040503050406030204" pitchFamily="18" charset="0"/>
                            </a:rPr>
                            <m:t> </m:t>
                          </m:r>
                          <m:r>
                            <m:rPr>
                              <m:nor/>
                            </m:rPr>
                            <a:rPr lang="en-US" i="1">
                              <a:solidFill>
                                <a:schemeClr val="tx1"/>
                              </a:solidFill>
                              <a:latin typeface="Cambria Math" panose="02040503050406030204" pitchFamily="18" charset="0"/>
                            </a:rPr>
                            <m:t>Discharge</m:t>
                          </m:r>
                          <m:r>
                            <m:rPr>
                              <m:nor/>
                            </m:rPr>
                            <a:rPr lang="en-US" i="1">
                              <a:solidFill>
                                <a:schemeClr val="tx1"/>
                              </a:solidFill>
                              <a:latin typeface="Cambria Math" panose="02040503050406030204" pitchFamily="18" charset="0"/>
                            </a:rPr>
                            <m:t> </m:t>
                          </m:r>
                          <m:r>
                            <m:rPr>
                              <m:nor/>
                            </m:rPr>
                            <a:rPr lang="en-US" i="1">
                              <a:solidFill>
                                <a:schemeClr val="tx1"/>
                              </a:solidFill>
                              <a:latin typeface="Cambria Math" panose="02040503050406030204" pitchFamily="18" charset="0"/>
                            </a:rPr>
                            <m:t>Volume</m:t>
                          </m:r>
                          <m:r>
                            <m:rPr>
                              <m:nor/>
                            </m:rPr>
                            <a:rPr lang="en-US" i="1">
                              <a:solidFill>
                                <a:schemeClr val="tx1"/>
                              </a:solidFill>
                              <a:latin typeface="Cambria Math" panose="02040503050406030204" pitchFamily="18" charset="0"/>
                            </a:rPr>
                            <m:t> </m:t>
                          </m:r>
                          <m:r>
                            <m:rPr>
                              <m:nor/>
                            </m:rPr>
                            <a:rPr lang="en-US" i="1">
                              <a:solidFill>
                                <a:schemeClr val="tx1"/>
                              </a:solidFill>
                              <a:latin typeface="Cambria Math" panose="02040503050406030204" pitchFamily="18" charset="0"/>
                            </a:rPr>
                            <m:t>from</m:t>
                          </m:r>
                          <m:r>
                            <m:rPr>
                              <m:nor/>
                            </m:rPr>
                            <a:rPr lang="en-US" i="1">
                              <a:solidFill>
                                <a:schemeClr val="tx1"/>
                              </a:solidFill>
                              <a:latin typeface="Cambria Math" panose="02040503050406030204" pitchFamily="18" charset="0"/>
                            </a:rPr>
                            <m:t> </m:t>
                          </m:r>
                          <m:r>
                            <m:rPr>
                              <m:nor/>
                            </m:rPr>
                            <a:rPr lang="en-US" i="1">
                              <a:solidFill>
                                <a:schemeClr val="tx1"/>
                              </a:solidFill>
                              <a:latin typeface="Cambria Math" panose="02040503050406030204" pitchFamily="18" charset="0"/>
                            </a:rPr>
                            <m:t>reservoir</m:t>
                          </m:r>
                        </m:num>
                        <m:den>
                          <m:r>
                            <m:rPr>
                              <m:nor/>
                            </m:rPr>
                            <a:rPr lang="en-US" i="1">
                              <a:solidFill>
                                <a:schemeClr val="tx1"/>
                              </a:solidFill>
                              <a:latin typeface="Cambria Math" panose="02040503050406030204" pitchFamily="18" charset="0"/>
                            </a:rPr>
                            <m:t>Water</m:t>
                          </m:r>
                          <m:r>
                            <m:rPr>
                              <m:nor/>
                            </m:rPr>
                            <a:rPr lang="en-US" i="1">
                              <a:solidFill>
                                <a:schemeClr val="tx1"/>
                              </a:solidFill>
                              <a:latin typeface="Cambria Math" panose="02040503050406030204" pitchFamily="18" charset="0"/>
                            </a:rPr>
                            <m:t> </m:t>
                          </m:r>
                          <m:r>
                            <m:rPr>
                              <m:nor/>
                            </m:rPr>
                            <a:rPr lang="en-US" i="1">
                              <a:solidFill>
                                <a:schemeClr val="tx1"/>
                              </a:solidFill>
                              <a:latin typeface="Cambria Math" panose="02040503050406030204" pitchFamily="18" charset="0"/>
                            </a:rPr>
                            <m:t>Volume</m:t>
                          </m:r>
                          <m:r>
                            <m:rPr>
                              <m:nor/>
                            </m:rPr>
                            <a:rPr lang="en-US" i="1">
                              <a:solidFill>
                                <a:schemeClr val="tx1"/>
                              </a:solidFill>
                              <a:latin typeface="Cambria Math" panose="02040503050406030204" pitchFamily="18" charset="0"/>
                            </a:rPr>
                            <m:t> </m:t>
                          </m:r>
                          <m:r>
                            <m:rPr>
                              <m:nor/>
                            </m:rPr>
                            <a:rPr lang="en-US" i="1">
                              <a:solidFill>
                                <a:schemeClr val="tx1"/>
                              </a:solidFill>
                              <a:latin typeface="Cambria Math" panose="02040503050406030204" pitchFamily="18" charset="0"/>
                            </a:rPr>
                            <m:t>in</m:t>
                          </m:r>
                          <m:r>
                            <m:rPr>
                              <m:nor/>
                            </m:rPr>
                            <a:rPr lang="en-US" i="1">
                              <a:solidFill>
                                <a:schemeClr val="tx1"/>
                              </a:solidFill>
                              <a:latin typeface="Cambria Math" panose="02040503050406030204" pitchFamily="18" charset="0"/>
                            </a:rPr>
                            <m:t> </m:t>
                          </m:r>
                          <m:r>
                            <m:rPr>
                              <m:nor/>
                            </m:rPr>
                            <a:rPr lang="en-US" i="1">
                              <a:solidFill>
                                <a:schemeClr val="tx1"/>
                              </a:solidFill>
                              <a:latin typeface="Cambria Math" panose="02040503050406030204" pitchFamily="18" charset="0"/>
                            </a:rPr>
                            <m:t>reservoir</m:t>
                          </m:r>
                        </m:den>
                      </m:f>
                    </m:oMath>
                  </m:oMathPara>
                </a14:m>
                <a:endParaRPr lang="en-US" i="1" dirty="0">
                  <a:solidFill>
                    <a:schemeClr val="tx1"/>
                  </a:solidFill>
                </a:endParaRPr>
              </a:p>
            </p:txBody>
          </p:sp>
        </mc:Choice>
        <mc:Fallback xmlns="">
          <p:sp>
            <p:nvSpPr>
              <p:cNvPr id="10" name="TextBox 9">
                <a:extLst>
                  <a:ext uri="{FF2B5EF4-FFF2-40B4-BE49-F238E27FC236}">
                    <a16:creationId xmlns:a16="http://schemas.microsoft.com/office/drawing/2014/main" id="{A7D3A166-6C81-D26B-DDF0-6D8E9ABED390}"/>
                  </a:ext>
                </a:extLst>
              </p:cNvPr>
              <p:cNvSpPr txBox="1">
                <a:spLocks noRot="1" noChangeAspect="1" noMove="1" noResize="1" noEditPoints="1" noAdjustHandles="1" noChangeArrowheads="1" noChangeShapeType="1" noTextEdit="1"/>
              </p:cNvSpPr>
              <p:nvPr/>
            </p:nvSpPr>
            <p:spPr>
              <a:xfrm>
                <a:off x="5378412" y="1545884"/>
                <a:ext cx="6513830" cy="443391"/>
              </a:xfrm>
              <a:prstGeom prst="rect">
                <a:avLst/>
              </a:prstGeom>
              <a:blipFill>
                <a:blip r:embed="rId4"/>
                <a:stretch>
                  <a:fillRect b="-2778"/>
                </a:stretch>
              </a:blipFill>
            </p:spPr>
            <p:txBody>
              <a:bodyPr/>
              <a:lstStyle/>
              <a:p>
                <a:r>
                  <a:rPr lang="en-US">
                    <a:noFill/>
                  </a:rPr>
                  <a:t> </a:t>
                </a:r>
              </a:p>
            </p:txBody>
          </p:sp>
        </mc:Fallback>
      </mc:AlternateContent>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3CD62CD-283C-FBAA-84D4-4126DE48AF9E}"/>
              </a:ext>
            </a:extLst>
          </p:cNvPr>
          <p:cNvPicPr>
            <a:picLocks noChangeAspect="1"/>
          </p:cNvPicPr>
          <p:nvPr/>
        </p:nvPicPr>
        <p:blipFill>
          <a:blip r:embed="rId3"/>
          <a:stretch>
            <a:fillRect/>
          </a:stretch>
        </p:blipFill>
        <p:spPr>
          <a:xfrm>
            <a:off x="1228093" y="1773210"/>
            <a:ext cx="2458380" cy="3498246"/>
          </a:xfrm>
          <a:prstGeom prst="rect">
            <a:avLst/>
          </a:prstGeom>
          <a:ln w="25400">
            <a:solidFill>
              <a:schemeClr val="accent1"/>
            </a:solidFill>
          </a:ln>
        </p:spPr>
      </p:pic>
      <p:sp>
        <p:nvSpPr>
          <p:cNvPr id="2" name="Title 1"/>
          <p:cNvSpPr>
            <a:spLocks noGrp="1"/>
          </p:cNvSpPr>
          <p:nvPr>
            <p:ph type="title"/>
          </p:nvPr>
        </p:nvSpPr>
        <p:spPr>
          <a:xfrm>
            <a:off x="756212" y="302472"/>
            <a:ext cx="11197489" cy="994172"/>
          </a:xfrm>
        </p:spPr>
        <p:txBody>
          <a:bodyPr>
            <a:normAutofit fontScale="90000"/>
          </a:bodyPr>
          <a:lstStyle/>
          <a:p>
            <a:r>
              <a:rPr lang="en-US" b="1" dirty="0"/>
              <a:t>HEC-HMS </a:t>
            </a:r>
            <a:r>
              <a:rPr lang="en-US" dirty="0"/>
              <a:t>GUI for two sediment trap efficiency Methods</a:t>
            </a:r>
          </a:p>
        </p:txBody>
      </p:sp>
      <p:grpSp>
        <p:nvGrpSpPr>
          <p:cNvPr id="5" name="Group 4"/>
          <p:cNvGrpSpPr/>
          <p:nvPr/>
        </p:nvGrpSpPr>
        <p:grpSpPr>
          <a:xfrm>
            <a:off x="2671534" y="2877618"/>
            <a:ext cx="1480395" cy="2361825"/>
            <a:chOff x="1530042" y="3036106"/>
            <a:chExt cx="1973860" cy="3149100"/>
          </a:xfrm>
        </p:grpSpPr>
        <p:cxnSp>
          <p:nvCxnSpPr>
            <p:cNvPr id="13" name="Straight Arrow Connector 12"/>
            <p:cNvCxnSpPr>
              <a:cxnSpLocks/>
            </p:cNvCxnSpPr>
            <p:nvPr/>
          </p:nvCxnSpPr>
          <p:spPr>
            <a:xfrm flipV="1">
              <a:off x="1530042" y="3036106"/>
              <a:ext cx="1955814" cy="26372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p:cNvCxnSpPr>
            <p:nvPr/>
          </p:nvCxnSpPr>
          <p:spPr>
            <a:xfrm>
              <a:off x="1530042" y="5796194"/>
              <a:ext cx="1973860" cy="3890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8" name="Picture 27">
            <a:extLst>
              <a:ext uri="{FF2B5EF4-FFF2-40B4-BE49-F238E27FC236}">
                <a16:creationId xmlns:a16="http://schemas.microsoft.com/office/drawing/2014/main" id="{AE2BF15C-8A15-B5C6-4CA8-0E19793C18B7}"/>
              </a:ext>
            </a:extLst>
          </p:cNvPr>
          <p:cNvPicPr>
            <a:picLocks noChangeAspect="1"/>
          </p:cNvPicPr>
          <p:nvPr/>
        </p:nvPicPr>
        <p:blipFill>
          <a:blip r:embed="rId4"/>
          <a:stretch>
            <a:fillRect/>
          </a:stretch>
        </p:blipFill>
        <p:spPr>
          <a:xfrm>
            <a:off x="7924407" y="4117204"/>
            <a:ext cx="3861193" cy="2055689"/>
          </a:xfrm>
          <a:prstGeom prst="rect">
            <a:avLst/>
          </a:prstGeom>
          <a:ln w="12700">
            <a:solidFill>
              <a:schemeClr val="bg2"/>
            </a:solidFill>
          </a:ln>
        </p:spPr>
      </p:pic>
      <p:pic>
        <p:nvPicPr>
          <p:cNvPr id="29" name="Picture 28">
            <a:extLst>
              <a:ext uri="{FF2B5EF4-FFF2-40B4-BE49-F238E27FC236}">
                <a16:creationId xmlns:a16="http://schemas.microsoft.com/office/drawing/2014/main" id="{5611E33A-3392-7561-C176-74B44CC1E6C4}"/>
              </a:ext>
            </a:extLst>
          </p:cNvPr>
          <p:cNvPicPr>
            <a:picLocks noChangeAspect="1"/>
          </p:cNvPicPr>
          <p:nvPr/>
        </p:nvPicPr>
        <p:blipFill>
          <a:blip r:embed="rId5"/>
          <a:stretch>
            <a:fillRect/>
          </a:stretch>
        </p:blipFill>
        <p:spPr>
          <a:xfrm>
            <a:off x="7913088" y="1629843"/>
            <a:ext cx="3861193" cy="2154162"/>
          </a:xfrm>
          <a:prstGeom prst="rect">
            <a:avLst/>
          </a:prstGeom>
          <a:ln w="12700">
            <a:solidFill>
              <a:schemeClr val="bg2"/>
            </a:solidFill>
          </a:ln>
        </p:spPr>
      </p:pic>
      <p:pic>
        <p:nvPicPr>
          <p:cNvPr id="7" name="Picture 6">
            <a:extLst>
              <a:ext uri="{FF2B5EF4-FFF2-40B4-BE49-F238E27FC236}">
                <a16:creationId xmlns:a16="http://schemas.microsoft.com/office/drawing/2014/main" id="{D532345F-030D-F3B0-D774-E477B348C2B6}"/>
              </a:ext>
            </a:extLst>
          </p:cNvPr>
          <p:cNvPicPr>
            <a:picLocks noChangeAspect="1"/>
          </p:cNvPicPr>
          <p:nvPr/>
        </p:nvPicPr>
        <p:blipFill>
          <a:blip r:embed="rId6"/>
          <a:stretch>
            <a:fillRect/>
          </a:stretch>
        </p:blipFill>
        <p:spPr>
          <a:xfrm>
            <a:off x="4170225" y="4326695"/>
            <a:ext cx="3317707" cy="1846198"/>
          </a:xfrm>
          <a:prstGeom prst="rect">
            <a:avLst/>
          </a:prstGeom>
          <a:ln w="19050">
            <a:solidFill>
              <a:schemeClr val="tx1">
                <a:lumMod val="65000"/>
                <a:lumOff val="35000"/>
              </a:schemeClr>
            </a:solidFill>
          </a:ln>
        </p:spPr>
      </p:pic>
      <p:pic>
        <p:nvPicPr>
          <p:cNvPr id="9" name="Picture 8">
            <a:extLst>
              <a:ext uri="{FF2B5EF4-FFF2-40B4-BE49-F238E27FC236}">
                <a16:creationId xmlns:a16="http://schemas.microsoft.com/office/drawing/2014/main" id="{EE7831D6-8D2C-96BD-95BD-F37999B22230}"/>
              </a:ext>
            </a:extLst>
          </p:cNvPr>
          <p:cNvPicPr>
            <a:picLocks noChangeAspect="1"/>
          </p:cNvPicPr>
          <p:nvPr/>
        </p:nvPicPr>
        <p:blipFill>
          <a:blip r:embed="rId7"/>
          <a:stretch>
            <a:fillRect/>
          </a:stretch>
        </p:blipFill>
        <p:spPr>
          <a:xfrm>
            <a:off x="4173315" y="1629843"/>
            <a:ext cx="3287851" cy="2297453"/>
          </a:xfrm>
          <a:prstGeom prst="rect">
            <a:avLst/>
          </a:prstGeom>
          <a:ln w="19050">
            <a:solidFill>
              <a:schemeClr val="tx1">
                <a:lumMod val="65000"/>
                <a:lumOff val="35000"/>
              </a:schemeClr>
            </a:solidFill>
          </a:ln>
        </p:spPr>
      </p:pic>
    </p:spTree>
    <p:extLst>
      <p:ext uri="{BB962C8B-B14F-4D97-AF65-F5344CB8AC3E}">
        <p14:creationId xmlns:p14="http://schemas.microsoft.com/office/powerpoint/2010/main" val="19735413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a:xfrm>
            <a:off x="838200" y="365125"/>
            <a:ext cx="10515600" cy="1325563"/>
          </a:xfrm>
        </p:spPr>
        <p:txBody>
          <a:bodyPr/>
          <a:lstStyle/>
          <a:p>
            <a:r>
              <a:rPr lang="en-US" dirty="0"/>
              <a:t>Tuttle Creek Results with Reservoir Volume Reduction</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255046" y="2866171"/>
            <a:ext cx="7553135" cy="3626704"/>
          </a:xfrm>
          <a:prstGeom prst="rect">
            <a:avLst/>
          </a:prstGeom>
        </p:spPr>
      </p:pic>
      <p:graphicFrame>
        <p:nvGraphicFramePr>
          <p:cNvPr id="7" name="Chart 6">
            <a:extLst>
              <a:ext uri="{FF2B5EF4-FFF2-40B4-BE49-F238E27FC236}">
                <a16:creationId xmlns:a16="http://schemas.microsoft.com/office/drawing/2014/main" id="{04A9D049-30AD-5152-FFDC-462B783A3550}"/>
              </a:ext>
            </a:extLst>
          </p:cNvPr>
          <p:cNvGraphicFramePr>
            <a:graphicFrameLocks/>
          </p:cNvGraphicFramePr>
          <p:nvPr>
            <p:extLst>
              <p:ext uri="{D42A27DB-BD31-4B8C-83A1-F6EECF244321}">
                <p14:modId xmlns:p14="http://schemas.microsoft.com/office/powerpoint/2010/main" val="2678147856"/>
              </p:ext>
            </p:extLst>
          </p:nvPr>
        </p:nvGraphicFramePr>
        <p:xfrm>
          <a:off x="6393569" y="1257455"/>
          <a:ext cx="5543384" cy="31140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262829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erial view of a dam and a lake&#10;&#10;AI-generated content may be incorrect.">
            <a:extLst>
              <a:ext uri="{FF2B5EF4-FFF2-40B4-BE49-F238E27FC236}">
                <a16:creationId xmlns:a16="http://schemas.microsoft.com/office/drawing/2014/main" id="{6E4ED005-E0C7-E6E9-62A7-D2207D11ABE8}"/>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2520" r="12520"/>
          <a:stretch/>
        </p:blipFill>
        <p:spPr/>
      </p:pic>
      <p:sp>
        <p:nvSpPr>
          <p:cNvPr id="3" name="Title 2">
            <a:extLst>
              <a:ext uri="{FF2B5EF4-FFF2-40B4-BE49-F238E27FC236}">
                <a16:creationId xmlns:a16="http://schemas.microsoft.com/office/drawing/2014/main" id="{5E78133E-158D-2F97-3465-0B16E0D29265}"/>
              </a:ext>
            </a:extLst>
          </p:cNvPr>
          <p:cNvSpPr>
            <a:spLocks noGrp="1"/>
          </p:cNvSpPr>
          <p:nvPr>
            <p:ph type="title"/>
          </p:nvPr>
        </p:nvSpPr>
        <p:spPr/>
        <p:txBody>
          <a:bodyPr/>
          <a:lstStyle/>
          <a:p>
            <a:r>
              <a:rPr lang="en-US"/>
              <a:t>Questions?</a:t>
            </a:r>
          </a:p>
        </p:txBody>
      </p:sp>
      <p:pic>
        <p:nvPicPr>
          <p:cNvPr id="12" name="Picture Placeholder 11" descr="A dam with water coming out of it&#10;&#10;AI-generated content may be incorrect.">
            <a:extLst>
              <a:ext uri="{FF2B5EF4-FFF2-40B4-BE49-F238E27FC236}">
                <a16:creationId xmlns:a16="http://schemas.microsoft.com/office/drawing/2014/main" id="{9BC4AE8D-5857-37F4-4472-5007F7A4DBE0}"/>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1130" r="21130"/>
          <a:stretch/>
        </p:blipFill>
        <p:spPr/>
      </p:pic>
      <p:pic>
        <p:nvPicPr>
          <p:cNvPr id="10" name="Picture Placeholder 9" descr="A map of a mountain&#10;&#10;AI-generated content may be incorrect.">
            <a:extLst>
              <a:ext uri="{FF2B5EF4-FFF2-40B4-BE49-F238E27FC236}">
                <a16:creationId xmlns:a16="http://schemas.microsoft.com/office/drawing/2014/main" id="{3980B9F5-253E-2723-B699-AAA95472D8FC}"/>
              </a:ext>
            </a:extLst>
          </p:cNvPr>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t="5693" b="5693"/>
          <a:stretch/>
        </p:blipFill>
        <p:spPr/>
      </p:pic>
      <p:sp>
        <p:nvSpPr>
          <p:cNvPr id="6" name="Text Placeholder 5">
            <a:extLst>
              <a:ext uri="{FF2B5EF4-FFF2-40B4-BE49-F238E27FC236}">
                <a16:creationId xmlns:a16="http://schemas.microsoft.com/office/drawing/2014/main" id="{9B4CD2B7-E853-34B5-743B-735AE41706B7}"/>
              </a:ext>
            </a:extLst>
          </p:cNvPr>
          <p:cNvSpPr>
            <a:spLocks noGrp="1"/>
          </p:cNvSpPr>
          <p:nvPr>
            <p:ph type="body" sz="quarter" idx="14"/>
          </p:nvPr>
        </p:nvSpPr>
        <p:spPr>
          <a:xfrm>
            <a:off x="678032" y="3321814"/>
            <a:ext cx="5680823" cy="922867"/>
          </a:xfrm>
        </p:spPr>
        <p:txBody>
          <a:bodyPr>
            <a:normAutofit/>
          </a:bodyPr>
          <a:lstStyle/>
          <a:p>
            <a:pPr marL="0" indent="0">
              <a:buNone/>
            </a:pPr>
            <a:r>
              <a:rPr lang="en-US" spc="81" dirty="0">
                <a:solidFill>
                  <a:srgbClr val="FFFFFF"/>
                </a:solidFill>
                <a:ea typeface="Barlow Condensed"/>
                <a:cs typeface="Barlow Condensed"/>
                <a:sym typeface="Barlow Condensed"/>
              </a:rPr>
              <a:t>Check out our </a:t>
            </a:r>
            <a:r>
              <a:rPr lang="en-US" b="1" u="sng" spc="81" dirty="0">
                <a:solidFill>
                  <a:srgbClr val="FFFFFF"/>
                </a:solidFill>
                <a:ea typeface="Barlow Condensed Bold"/>
                <a:cs typeface="Barlow Condensed Bold"/>
                <a:sym typeface="Barlow Condensed Bold"/>
                <a:hlinkClick r:id="rId6" tooltip="https://www.hec.usace.army.mil/confluence/hmsdocs"/>
              </a:rPr>
              <a:t>Confluence</a:t>
            </a:r>
            <a:r>
              <a:rPr lang="en-US" spc="81" dirty="0">
                <a:solidFill>
                  <a:srgbClr val="FFFFFF"/>
                </a:solidFill>
                <a:ea typeface="Barlow Condensed"/>
                <a:cs typeface="Barlow Condensed"/>
                <a:sym typeface="Barlow Condensed"/>
              </a:rPr>
              <a:t> for tutorials, user’s manual, and webinars</a:t>
            </a:r>
          </a:p>
          <a:p>
            <a:pPr marL="0" indent="0">
              <a:buNone/>
            </a:pPr>
            <a:endParaRPr lang="en-US" sz="2000" dirty="0"/>
          </a:p>
        </p:txBody>
      </p:sp>
      <p:sp>
        <p:nvSpPr>
          <p:cNvPr id="4" name="TextBox 3">
            <a:extLst>
              <a:ext uri="{FF2B5EF4-FFF2-40B4-BE49-F238E27FC236}">
                <a16:creationId xmlns:a16="http://schemas.microsoft.com/office/drawing/2014/main" id="{F2C06E69-A7A8-D1E9-0ECD-C5034FC5AC38}"/>
              </a:ext>
            </a:extLst>
          </p:cNvPr>
          <p:cNvSpPr txBox="1"/>
          <p:nvPr/>
        </p:nvSpPr>
        <p:spPr>
          <a:xfrm>
            <a:off x="650860" y="4085097"/>
            <a:ext cx="6714460" cy="245516"/>
          </a:xfrm>
          <a:prstGeom prst="rect">
            <a:avLst/>
          </a:prstGeom>
          <a:noFill/>
        </p:spPr>
        <p:txBody>
          <a:bodyPr wrap="square">
            <a:spAutoFit/>
          </a:bodyPr>
          <a:lstStyle/>
          <a:p>
            <a:pPr>
              <a:lnSpc>
                <a:spcPts val="1120"/>
              </a:lnSpc>
            </a:pPr>
            <a:r>
              <a:rPr lang="en-US" sz="1400" u="sng" dirty="0">
                <a:latin typeface="+mj-lt"/>
                <a:ea typeface="Arimo Italics"/>
                <a:cs typeface="Arimo Italics"/>
                <a:sym typeface="Arimo Italics"/>
                <a:hlinkClick r:id="rId6" tooltip="https://www.hec.usace.army.mil/confluence/hmsdocs">
                  <a:extLst>
                    <a:ext uri="{A12FA001-AC4F-418D-AE19-62706E023703}">
                      <ahyp:hlinkClr xmlns:ahyp="http://schemas.microsoft.com/office/drawing/2018/hyperlinkcolor" val="tx"/>
                    </a:ext>
                  </a:extLst>
                </a:hlinkClick>
              </a:rPr>
              <a:t>https://www.hec.usace.army.mil/confluence/hmsdocs</a:t>
            </a:r>
          </a:p>
        </p:txBody>
      </p:sp>
    </p:spTree>
    <p:extLst>
      <p:ext uri="{BB962C8B-B14F-4D97-AF65-F5344CB8AC3E}">
        <p14:creationId xmlns:p14="http://schemas.microsoft.com/office/powerpoint/2010/main" val="4119577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2CC77E-2C12-A211-3BFD-0252F91D1C60}"/>
              </a:ext>
            </a:extLst>
          </p:cNvPr>
          <p:cNvSpPr>
            <a:spLocks noGrp="1"/>
          </p:cNvSpPr>
          <p:nvPr>
            <p:ph idx="1"/>
          </p:nvPr>
        </p:nvSpPr>
        <p:spPr>
          <a:xfrm>
            <a:off x="838200" y="1825625"/>
            <a:ext cx="10515600" cy="1263563"/>
          </a:xfrm>
        </p:spPr>
        <p:txBody>
          <a:bodyPr>
            <a:normAutofit/>
          </a:bodyPr>
          <a:lstStyle/>
          <a:p>
            <a:r>
              <a:rPr lang="en-US" dirty="0"/>
              <a:t>Storage method options vary based on routing method selected</a:t>
            </a:r>
          </a:p>
          <a:p>
            <a:r>
              <a:rPr lang="en-US" dirty="0">
                <a:solidFill>
                  <a:srgbClr val="D5E5B6"/>
                </a:solidFill>
              </a:rPr>
              <a:t>Highlighted</a:t>
            </a:r>
            <a:r>
              <a:rPr lang="en-US" dirty="0"/>
              <a:t> </a:t>
            </a:r>
            <a:r>
              <a:rPr lang="en-US" dirty="0">
                <a:solidFill>
                  <a:srgbClr val="D5E5B6"/>
                </a:solidFill>
              </a:rPr>
              <a:t>methods</a:t>
            </a:r>
            <a:r>
              <a:rPr lang="en-US" dirty="0"/>
              <a:t> best for </a:t>
            </a:r>
            <a:r>
              <a:rPr lang="en-US"/>
              <a:t>Reservoir Sediment Volume Reduction</a:t>
            </a:r>
            <a:endParaRPr lang="en-US" dirty="0"/>
          </a:p>
          <a:p>
            <a:endParaRPr lang="en-US" dirty="0"/>
          </a:p>
          <a:p>
            <a:endParaRPr lang="en-US" dirty="0"/>
          </a:p>
          <a:p>
            <a:pPr marL="0" indent="0">
              <a:buNone/>
            </a:pPr>
            <a:endParaRPr lang="en-US" dirty="0"/>
          </a:p>
        </p:txBody>
      </p:sp>
      <p:sp>
        <p:nvSpPr>
          <p:cNvPr id="3" name="Slide Number Placeholder 2">
            <a:extLst>
              <a:ext uri="{FF2B5EF4-FFF2-40B4-BE49-F238E27FC236}">
                <a16:creationId xmlns:a16="http://schemas.microsoft.com/office/drawing/2014/main" id="{20569103-0441-6F73-B18E-44432C93E08E}"/>
              </a:ext>
            </a:extLst>
          </p:cNvPr>
          <p:cNvSpPr>
            <a:spLocks noGrp="1"/>
          </p:cNvSpPr>
          <p:nvPr>
            <p:ph type="sldNum" sz="quarter" idx="12"/>
          </p:nvPr>
        </p:nvSpPr>
        <p:spPr/>
        <p:txBody>
          <a:bodyPr/>
          <a:lstStyle/>
          <a:p>
            <a:fld id="{75FF2DE0-F630-4680-9872-E679E07CC29A}" type="slidenum">
              <a:rPr lang="en-US" smtClean="0"/>
              <a:t>6</a:t>
            </a:fld>
            <a:endParaRPr lang="en-US"/>
          </a:p>
        </p:txBody>
      </p:sp>
      <p:sp>
        <p:nvSpPr>
          <p:cNvPr id="4" name="Title 3">
            <a:extLst>
              <a:ext uri="{FF2B5EF4-FFF2-40B4-BE49-F238E27FC236}">
                <a16:creationId xmlns:a16="http://schemas.microsoft.com/office/drawing/2014/main" id="{8D779ECC-B229-2BD8-90B1-4F11DDE48D42}"/>
              </a:ext>
            </a:extLst>
          </p:cNvPr>
          <p:cNvSpPr>
            <a:spLocks noGrp="1"/>
          </p:cNvSpPr>
          <p:nvPr>
            <p:ph type="title"/>
          </p:nvPr>
        </p:nvSpPr>
        <p:spPr/>
        <p:txBody>
          <a:bodyPr/>
          <a:lstStyle/>
          <a:p>
            <a:r>
              <a:rPr lang="en-US" dirty="0"/>
              <a:t>Storage Method</a:t>
            </a:r>
          </a:p>
        </p:txBody>
      </p:sp>
      <p:graphicFrame>
        <p:nvGraphicFramePr>
          <p:cNvPr id="5" name="Table 4">
            <a:extLst>
              <a:ext uri="{FF2B5EF4-FFF2-40B4-BE49-F238E27FC236}">
                <a16:creationId xmlns:a16="http://schemas.microsoft.com/office/drawing/2014/main" id="{119685A2-AB89-8C38-98A8-BCE63069EA25}"/>
              </a:ext>
            </a:extLst>
          </p:cNvPr>
          <p:cNvGraphicFramePr>
            <a:graphicFrameLocks noGrp="1"/>
          </p:cNvGraphicFramePr>
          <p:nvPr>
            <p:extLst>
              <p:ext uri="{D42A27DB-BD31-4B8C-83A1-F6EECF244321}">
                <p14:modId xmlns:p14="http://schemas.microsoft.com/office/powerpoint/2010/main" val="4144940792"/>
              </p:ext>
            </p:extLst>
          </p:nvPr>
        </p:nvGraphicFramePr>
        <p:xfrm>
          <a:off x="838200" y="3224125"/>
          <a:ext cx="9629192" cy="2824977"/>
        </p:xfrm>
        <a:graphic>
          <a:graphicData uri="http://schemas.openxmlformats.org/drawingml/2006/table">
            <a:tbl>
              <a:tblPr firstRow="1">
                <a:tableStyleId>{073A0DAA-6AF3-43AB-8588-CEC1D06C72B9}</a:tableStyleId>
              </a:tblPr>
              <a:tblGrid>
                <a:gridCol w="2407298">
                  <a:extLst>
                    <a:ext uri="{9D8B030D-6E8A-4147-A177-3AD203B41FA5}">
                      <a16:colId xmlns:a16="http://schemas.microsoft.com/office/drawing/2014/main" val="3497861445"/>
                    </a:ext>
                  </a:extLst>
                </a:gridCol>
                <a:gridCol w="2407298">
                  <a:extLst>
                    <a:ext uri="{9D8B030D-6E8A-4147-A177-3AD203B41FA5}">
                      <a16:colId xmlns:a16="http://schemas.microsoft.com/office/drawing/2014/main" val="1862846730"/>
                    </a:ext>
                  </a:extLst>
                </a:gridCol>
                <a:gridCol w="2407298">
                  <a:extLst>
                    <a:ext uri="{9D8B030D-6E8A-4147-A177-3AD203B41FA5}">
                      <a16:colId xmlns:a16="http://schemas.microsoft.com/office/drawing/2014/main" val="3136178350"/>
                    </a:ext>
                  </a:extLst>
                </a:gridCol>
                <a:gridCol w="2407298">
                  <a:extLst>
                    <a:ext uri="{9D8B030D-6E8A-4147-A177-3AD203B41FA5}">
                      <a16:colId xmlns:a16="http://schemas.microsoft.com/office/drawing/2014/main" val="2028719202"/>
                    </a:ext>
                  </a:extLst>
                </a:gridCol>
              </a:tblGrid>
              <a:tr h="583601">
                <a:tc>
                  <a:txBody>
                    <a:bodyPr/>
                    <a:lstStyle/>
                    <a:p>
                      <a:r>
                        <a:rPr lang="en-US" sz="1600" dirty="0"/>
                        <a:t>Outflow Curve</a:t>
                      </a:r>
                    </a:p>
                  </a:txBody>
                  <a:tcPr anchor="ctr"/>
                </a:tc>
                <a:tc>
                  <a:txBody>
                    <a:bodyPr/>
                    <a:lstStyle/>
                    <a:p>
                      <a:r>
                        <a:rPr lang="en-US" sz="1600" dirty="0"/>
                        <a:t>Outflow Structures</a:t>
                      </a:r>
                    </a:p>
                  </a:txBody>
                  <a:tcPr anchor="ctr"/>
                </a:tc>
                <a:tc>
                  <a:txBody>
                    <a:bodyPr/>
                    <a:lstStyle/>
                    <a:p>
                      <a:r>
                        <a:rPr lang="en-US" sz="1600" dirty="0"/>
                        <a:t>Rule-Based Operations</a:t>
                      </a:r>
                    </a:p>
                  </a:txBody>
                  <a:tcPr anchor="ctr"/>
                </a:tc>
                <a:tc>
                  <a:txBody>
                    <a:bodyPr/>
                    <a:lstStyle/>
                    <a:p>
                      <a:r>
                        <a:rPr lang="en-US" sz="1600" dirty="0"/>
                        <a:t>Specified Release</a:t>
                      </a:r>
                    </a:p>
                  </a:txBody>
                  <a:tcPr anchor="ctr"/>
                </a:tc>
                <a:extLst>
                  <a:ext uri="{0D108BD9-81ED-4DB2-BD59-A6C34878D82A}">
                    <a16:rowId xmlns:a16="http://schemas.microsoft.com/office/drawing/2014/main" val="1995864386"/>
                  </a:ext>
                </a:extLst>
              </a:tr>
              <a:tr h="537087">
                <a:tc>
                  <a:txBody>
                    <a:bodyPr/>
                    <a:lstStyle/>
                    <a:p>
                      <a:r>
                        <a:rPr lang="en-US" sz="1600" dirty="0"/>
                        <a:t>Elevation-Area-Discharge</a:t>
                      </a:r>
                    </a:p>
                  </a:txBody>
                  <a:tcPr anchor="ctr">
                    <a:solidFill>
                      <a:schemeClr val="accent2">
                        <a:lumMod val="40000"/>
                        <a:lumOff val="60000"/>
                      </a:schemeClr>
                    </a:solidFill>
                  </a:tcPr>
                </a:tc>
                <a:tc>
                  <a:txBody>
                    <a:bodyPr/>
                    <a:lstStyle/>
                    <a:p>
                      <a:r>
                        <a:rPr lang="en-US" sz="1600" kern="1200" dirty="0">
                          <a:solidFill>
                            <a:schemeClr val="dk1"/>
                          </a:solidFill>
                          <a:latin typeface="+mn-lt"/>
                          <a:ea typeface="+mn-ea"/>
                          <a:cs typeface="+mn-cs"/>
                        </a:rPr>
                        <a:t>Elevation-Area</a:t>
                      </a:r>
                    </a:p>
                  </a:txBody>
                  <a:tcPr anchor="ctr">
                    <a:solidFill>
                      <a:schemeClr val="accent2">
                        <a:lumMod val="40000"/>
                        <a:lumOff val="60000"/>
                      </a:schemeClr>
                    </a:solidFill>
                  </a:tcPr>
                </a:tc>
                <a:tc>
                  <a:txBody>
                    <a:bodyPr/>
                    <a:lstStyle/>
                    <a:p>
                      <a:r>
                        <a:rPr lang="en-US" sz="1600" dirty="0"/>
                        <a:t>Elevation-Area</a:t>
                      </a:r>
                    </a:p>
                  </a:txBody>
                  <a:tcPr anchor="ctr">
                    <a:solidFill>
                      <a:schemeClr val="accent2">
                        <a:lumMod val="40000"/>
                        <a:lumOff val="60000"/>
                      </a:schemeClr>
                    </a:solidFill>
                  </a:tcPr>
                </a:tc>
                <a:tc>
                  <a:txBody>
                    <a:bodyPr/>
                    <a:lstStyle/>
                    <a:p>
                      <a:r>
                        <a:rPr lang="en-US" sz="1600" dirty="0"/>
                        <a:t>Elevation-Area</a:t>
                      </a:r>
                    </a:p>
                  </a:txBody>
                  <a:tcPr anchor="ctr">
                    <a:solidFill>
                      <a:schemeClr val="accent2">
                        <a:lumMod val="40000"/>
                        <a:lumOff val="60000"/>
                      </a:schemeClr>
                    </a:solidFill>
                  </a:tcPr>
                </a:tc>
                <a:extLst>
                  <a:ext uri="{0D108BD9-81ED-4DB2-BD59-A6C34878D82A}">
                    <a16:rowId xmlns:a16="http://schemas.microsoft.com/office/drawing/2014/main" val="2543320818"/>
                  </a:ext>
                </a:extLst>
              </a:tr>
              <a:tr h="583601">
                <a:tc>
                  <a:txBody>
                    <a:bodyPr/>
                    <a:lstStyle/>
                    <a:p>
                      <a:r>
                        <a:rPr lang="en-US" sz="1600" dirty="0"/>
                        <a:t>Elevation-Storage-Area-Discharge</a:t>
                      </a:r>
                    </a:p>
                  </a:txBody>
                  <a:tcPr anchor="ctr">
                    <a:solidFill>
                      <a:schemeClr val="accent2">
                        <a:lumMod val="40000"/>
                        <a:lumOff val="60000"/>
                      </a:schemeClr>
                    </a:solidFill>
                  </a:tcPr>
                </a:tc>
                <a:tc>
                  <a:txBody>
                    <a:bodyPr/>
                    <a:lstStyle/>
                    <a:p>
                      <a:r>
                        <a:rPr lang="en-US" sz="1600" dirty="0"/>
                        <a:t>Elevation-Storage</a:t>
                      </a:r>
                    </a:p>
                  </a:txBody>
                  <a:tcPr anchor="ctr"/>
                </a:tc>
                <a:tc>
                  <a:txBody>
                    <a:bodyPr/>
                    <a:lstStyle/>
                    <a:p>
                      <a:r>
                        <a:rPr lang="en-US" sz="1600" dirty="0"/>
                        <a:t>Elevation-Storage</a:t>
                      </a:r>
                    </a:p>
                  </a:txBody>
                  <a:tcPr anchor="ctr"/>
                </a:tc>
                <a:tc>
                  <a:txBody>
                    <a:bodyPr/>
                    <a:lstStyle/>
                    <a:p>
                      <a:r>
                        <a:rPr lang="en-US" sz="1600" dirty="0"/>
                        <a:t>Elevation-Storage</a:t>
                      </a:r>
                    </a:p>
                  </a:txBody>
                  <a:tcPr anchor="ctr"/>
                </a:tc>
                <a:extLst>
                  <a:ext uri="{0D108BD9-81ED-4DB2-BD59-A6C34878D82A}">
                    <a16:rowId xmlns:a16="http://schemas.microsoft.com/office/drawing/2014/main" val="4212986352"/>
                  </a:ext>
                </a:extLst>
              </a:tr>
              <a:tr h="583601">
                <a:tc>
                  <a:txBody>
                    <a:bodyPr/>
                    <a:lstStyle/>
                    <a:p>
                      <a:r>
                        <a:rPr lang="en-US" sz="1600" dirty="0"/>
                        <a:t>Elevation-Storage-Discharge</a:t>
                      </a:r>
                    </a:p>
                  </a:txBody>
                  <a:tcPr anchor="ctr"/>
                </a:tc>
                <a:tc>
                  <a:txBody>
                    <a:bodyPr/>
                    <a:lstStyle/>
                    <a:p>
                      <a:r>
                        <a:rPr lang="en-US" sz="1600" dirty="0"/>
                        <a:t>Elevation-Storage-Area</a:t>
                      </a:r>
                    </a:p>
                  </a:txBody>
                  <a:tcPr anchor="ctr">
                    <a:solidFill>
                      <a:schemeClr val="accent2">
                        <a:lumMod val="40000"/>
                        <a:lumOff val="60000"/>
                      </a:schemeClr>
                    </a:solidFill>
                  </a:tcPr>
                </a:tc>
                <a:tc>
                  <a:txBody>
                    <a:bodyPr/>
                    <a:lstStyle/>
                    <a:p>
                      <a:r>
                        <a:rPr lang="en-US" sz="1600" dirty="0"/>
                        <a:t>Elevation-Storage-Area</a:t>
                      </a:r>
                    </a:p>
                  </a:txBody>
                  <a:tcPr anchor="ctr">
                    <a:solidFill>
                      <a:schemeClr val="accent2">
                        <a:lumMod val="40000"/>
                        <a:lumOff val="60000"/>
                      </a:schemeClr>
                    </a:solidFill>
                  </a:tcPr>
                </a:tc>
                <a:tc>
                  <a:txBody>
                    <a:bodyPr/>
                    <a:lstStyle/>
                    <a:p>
                      <a:endParaRPr lang="en-US" sz="1600" dirty="0"/>
                    </a:p>
                  </a:txBody>
                  <a:tcPr anchor="ctr"/>
                </a:tc>
                <a:extLst>
                  <a:ext uri="{0D108BD9-81ED-4DB2-BD59-A6C34878D82A}">
                    <a16:rowId xmlns:a16="http://schemas.microsoft.com/office/drawing/2014/main" val="2231702199"/>
                  </a:ext>
                </a:extLst>
              </a:tr>
              <a:tr h="537087">
                <a:tc>
                  <a:txBody>
                    <a:bodyPr/>
                    <a:lstStyle/>
                    <a:p>
                      <a:r>
                        <a:rPr lang="en-US" sz="1600" dirty="0"/>
                        <a:t>Storage-Discharge</a:t>
                      </a:r>
                    </a:p>
                  </a:txBody>
                  <a:tcPr anchor="ctr"/>
                </a:tc>
                <a:tc>
                  <a:txBody>
                    <a:bodyPr/>
                    <a:lstStyle/>
                    <a:p>
                      <a:endParaRPr lang="en-US" sz="1600" dirty="0"/>
                    </a:p>
                  </a:txBody>
                  <a:tcPr anchor="ctr"/>
                </a:tc>
                <a:tc>
                  <a:txBody>
                    <a:bodyPr/>
                    <a:lstStyle/>
                    <a:p>
                      <a:endParaRPr lang="en-US" sz="1600" dirty="0"/>
                    </a:p>
                  </a:txBody>
                  <a:tcPr anchor="ctr"/>
                </a:tc>
                <a:tc>
                  <a:txBody>
                    <a:bodyPr/>
                    <a:lstStyle/>
                    <a:p>
                      <a:endParaRPr lang="en-US" sz="1600" dirty="0"/>
                    </a:p>
                  </a:txBody>
                  <a:tcPr anchor="ctr"/>
                </a:tc>
                <a:extLst>
                  <a:ext uri="{0D108BD9-81ED-4DB2-BD59-A6C34878D82A}">
                    <a16:rowId xmlns:a16="http://schemas.microsoft.com/office/drawing/2014/main" val="17305606"/>
                  </a:ext>
                </a:extLst>
              </a:tr>
            </a:tbl>
          </a:graphicData>
        </a:graphic>
      </p:graphicFrame>
    </p:spTree>
    <p:extLst>
      <p:ext uri="{BB962C8B-B14F-4D97-AF65-F5344CB8AC3E}">
        <p14:creationId xmlns:p14="http://schemas.microsoft.com/office/powerpoint/2010/main" val="429028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242E70-BD8E-2553-6458-B06B310EDA9A}"/>
              </a:ext>
            </a:extLst>
          </p:cNvPr>
          <p:cNvSpPr>
            <a:spLocks noGrp="1"/>
          </p:cNvSpPr>
          <p:nvPr>
            <p:ph idx="1"/>
          </p:nvPr>
        </p:nvSpPr>
        <p:spPr/>
        <p:txBody>
          <a:bodyPr/>
          <a:lstStyle/>
          <a:p>
            <a:r>
              <a:rPr lang="en-US" dirty="0"/>
              <a:t>State information required for simulation start</a:t>
            </a:r>
          </a:p>
          <a:p>
            <a:r>
              <a:rPr lang="en-US" dirty="0"/>
              <a:t>Available options depend on selected storage method</a:t>
            </a:r>
          </a:p>
          <a:p>
            <a:pPr lvl="1"/>
            <a:r>
              <a:rPr lang="en-US" dirty="0"/>
              <a:t>Storage </a:t>
            </a:r>
          </a:p>
          <a:p>
            <a:pPr lvl="1"/>
            <a:r>
              <a:rPr lang="en-US" dirty="0"/>
              <a:t>Elevation</a:t>
            </a:r>
          </a:p>
          <a:p>
            <a:pPr lvl="1"/>
            <a:r>
              <a:rPr lang="en-US" dirty="0"/>
              <a:t>Discharge</a:t>
            </a:r>
          </a:p>
          <a:p>
            <a:pPr lvl="1"/>
            <a:r>
              <a:rPr lang="en-US" dirty="0"/>
              <a:t>Inflow = Outflow</a:t>
            </a:r>
          </a:p>
          <a:p>
            <a:pPr marL="0" indent="0">
              <a:buNone/>
            </a:pPr>
            <a:endParaRPr lang="en-US" dirty="0"/>
          </a:p>
        </p:txBody>
      </p:sp>
      <p:sp>
        <p:nvSpPr>
          <p:cNvPr id="3" name="Slide Number Placeholder 2">
            <a:extLst>
              <a:ext uri="{FF2B5EF4-FFF2-40B4-BE49-F238E27FC236}">
                <a16:creationId xmlns:a16="http://schemas.microsoft.com/office/drawing/2014/main" id="{9A34C8C1-87BC-9512-9276-C5EEB75F0CEB}"/>
              </a:ext>
            </a:extLst>
          </p:cNvPr>
          <p:cNvSpPr>
            <a:spLocks noGrp="1"/>
          </p:cNvSpPr>
          <p:nvPr>
            <p:ph type="sldNum" sz="quarter" idx="12"/>
          </p:nvPr>
        </p:nvSpPr>
        <p:spPr/>
        <p:txBody>
          <a:bodyPr/>
          <a:lstStyle/>
          <a:p>
            <a:fld id="{75FF2DE0-F630-4680-9872-E679E07CC29A}" type="slidenum">
              <a:rPr lang="en-US" smtClean="0"/>
              <a:t>7</a:t>
            </a:fld>
            <a:endParaRPr lang="en-US"/>
          </a:p>
        </p:txBody>
      </p:sp>
      <p:sp>
        <p:nvSpPr>
          <p:cNvPr id="4" name="Title 3">
            <a:extLst>
              <a:ext uri="{FF2B5EF4-FFF2-40B4-BE49-F238E27FC236}">
                <a16:creationId xmlns:a16="http://schemas.microsoft.com/office/drawing/2014/main" id="{CE1EC24B-1D13-75F8-768F-E7B318EEB371}"/>
              </a:ext>
            </a:extLst>
          </p:cNvPr>
          <p:cNvSpPr>
            <a:spLocks noGrp="1"/>
          </p:cNvSpPr>
          <p:nvPr>
            <p:ph type="title"/>
          </p:nvPr>
        </p:nvSpPr>
        <p:spPr/>
        <p:txBody>
          <a:bodyPr/>
          <a:lstStyle/>
          <a:p>
            <a:r>
              <a:rPr lang="en-US" dirty="0"/>
              <a:t>Initial Conditions</a:t>
            </a:r>
          </a:p>
        </p:txBody>
      </p:sp>
      <p:pic>
        <p:nvPicPr>
          <p:cNvPr id="5" name="Picture 4">
            <a:extLst>
              <a:ext uri="{FF2B5EF4-FFF2-40B4-BE49-F238E27FC236}">
                <a16:creationId xmlns:a16="http://schemas.microsoft.com/office/drawing/2014/main" id="{6624EEB0-0B20-F3D8-B975-B65DD6BEA9E7}"/>
              </a:ext>
            </a:extLst>
          </p:cNvPr>
          <p:cNvPicPr>
            <a:picLocks noChangeAspect="1"/>
          </p:cNvPicPr>
          <p:nvPr/>
        </p:nvPicPr>
        <p:blipFill>
          <a:blip r:embed="rId3"/>
          <a:stretch>
            <a:fillRect/>
          </a:stretch>
        </p:blipFill>
        <p:spPr>
          <a:xfrm>
            <a:off x="4508142" y="3122450"/>
            <a:ext cx="7384637" cy="1561871"/>
          </a:xfrm>
          <a:prstGeom prst="rect">
            <a:avLst/>
          </a:prstGeom>
        </p:spPr>
      </p:pic>
    </p:spTree>
    <p:extLst>
      <p:ext uri="{BB962C8B-B14F-4D97-AF65-F5344CB8AC3E}">
        <p14:creationId xmlns:p14="http://schemas.microsoft.com/office/powerpoint/2010/main" val="1050535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822E-E74D-9969-165B-6CC08BA4A2B8}"/>
              </a:ext>
            </a:extLst>
          </p:cNvPr>
          <p:cNvSpPr>
            <a:spLocks noGrp="1"/>
          </p:cNvSpPr>
          <p:nvPr>
            <p:ph type="title"/>
          </p:nvPr>
        </p:nvSpPr>
        <p:spPr/>
        <p:txBody>
          <a:bodyPr/>
          <a:lstStyle/>
          <a:p>
            <a:r>
              <a:rPr lang="en-US" dirty="0"/>
              <a:t>Simulation Results</a:t>
            </a:r>
          </a:p>
        </p:txBody>
      </p:sp>
      <p:pic>
        <p:nvPicPr>
          <p:cNvPr id="5" name="Picture 4">
            <a:extLst>
              <a:ext uri="{FF2B5EF4-FFF2-40B4-BE49-F238E27FC236}">
                <a16:creationId xmlns:a16="http://schemas.microsoft.com/office/drawing/2014/main" id="{AE64D0FC-EC3F-19DA-2546-72F83E640C4F}"/>
              </a:ext>
            </a:extLst>
          </p:cNvPr>
          <p:cNvPicPr>
            <a:picLocks noChangeAspect="1"/>
          </p:cNvPicPr>
          <p:nvPr/>
        </p:nvPicPr>
        <p:blipFill>
          <a:blip r:embed="rId3"/>
          <a:stretch>
            <a:fillRect/>
          </a:stretch>
        </p:blipFill>
        <p:spPr>
          <a:xfrm>
            <a:off x="2586476" y="1466156"/>
            <a:ext cx="7019048" cy="5000000"/>
          </a:xfrm>
          <a:prstGeom prst="rect">
            <a:avLst/>
          </a:prstGeom>
        </p:spPr>
      </p:pic>
    </p:spTree>
    <p:extLst>
      <p:ext uri="{BB962C8B-B14F-4D97-AF65-F5344CB8AC3E}">
        <p14:creationId xmlns:p14="http://schemas.microsoft.com/office/powerpoint/2010/main" val="3072696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54123-1F81-4DFE-9AC7-E6B32B282DC1}"/>
              </a:ext>
            </a:extLst>
          </p:cNvPr>
          <p:cNvSpPr>
            <a:spLocks noGrp="1"/>
          </p:cNvSpPr>
          <p:nvPr>
            <p:ph type="title"/>
          </p:nvPr>
        </p:nvSpPr>
        <p:spPr/>
        <p:txBody>
          <a:bodyPr/>
          <a:lstStyle/>
          <a:p>
            <a:r>
              <a:rPr lang="en-US" dirty="0"/>
              <a:t>Reservoir Options Tab</a:t>
            </a:r>
          </a:p>
        </p:txBody>
      </p:sp>
      <p:pic>
        <p:nvPicPr>
          <p:cNvPr id="5" name="Picture 4">
            <a:extLst>
              <a:ext uri="{FF2B5EF4-FFF2-40B4-BE49-F238E27FC236}">
                <a16:creationId xmlns:a16="http://schemas.microsoft.com/office/drawing/2014/main" id="{76FF6AEF-9C98-FF62-81F4-DBCE1291BDA3}"/>
              </a:ext>
            </a:extLst>
          </p:cNvPr>
          <p:cNvPicPr>
            <a:picLocks noChangeAspect="1"/>
          </p:cNvPicPr>
          <p:nvPr/>
        </p:nvPicPr>
        <p:blipFill>
          <a:blip r:embed="rId3"/>
          <a:stretch>
            <a:fillRect/>
          </a:stretch>
        </p:blipFill>
        <p:spPr>
          <a:xfrm>
            <a:off x="2410931" y="2622614"/>
            <a:ext cx="7370138" cy="2757359"/>
          </a:xfrm>
          <a:prstGeom prst="rect">
            <a:avLst/>
          </a:prstGeom>
        </p:spPr>
      </p:pic>
    </p:spTree>
    <p:extLst>
      <p:ext uri="{BB962C8B-B14F-4D97-AF65-F5344CB8AC3E}">
        <p14:creationId xmlns:p14="http://schemas.microsoft.com/office/powerpoint/2010/main" val="1905123504"/>
      </p:ext>
    </p:extLst>
  </p:cSld>
  <p:clrMapOvr>
    <a:masterClrMapping/>
  </p:clrMapOvr>
</p:sld>
</file>

<file path=ppt/theme/theme1.xml><?xml version="1.0" encoding="utf-8"?>
<a:theme xmlns:a="http://schemas.openxmlformats.org/drawingml/2006/main" name="H&amp;S 2025 DAR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172A4CDA-0597-465E-AF1E-E55197EB19D3}"/>
    </a:ext>
  </a:extLst>
</a:theme>
</file>

<file path=ppt/theme/theme2.xml><?xml version="1.0" encoding="utf-8"?>
<a:theme xmlns:a="http://schemas.openxmlformats.org/drawingml/2006/main" name="H&amp;S 2025 LIGHT">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ampleSlides_HSTemplate.pptx" id="{92009FF7-A608-44DC-9E57-40E08F8B713E}" vid="{07AF43F0-9EC3-4E79-8D68-13A3FD1FA8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1457</TotalTime>
  <Words>4535</Words>
  <Application>Microsoft Office PowerPoint</Application>
  <PresentationFormat>Widescreen</PresentationFormat>
  <Paragraphs>457</Paragraphs>
  <Slides>56</Slides>
  <Notes>47</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56</vt:i4>
      </vt:variant>
    </vt:vector>
  </HeadingPairs>
  <TitlesOfParts>
    <vt:vector size="69" baseType="lpstr">
      <vt:lpstr>Bangers</vt:lpstr>
      <vt:lpstr>Calibri</vt:lpstr>
      <vt:lpstr>-apple-system</vt:lpstr>
      <vt:lpstr>Cambria Math</vt:lpstr>
      <vt:lpstr>Barlow Condensed Bold</vt:lpstr>
      <vt:lpstr>Aptos</vt:lpstr>
      <vt:lpstr>Arial</vt:lpstr>
      <vt:lpstr>Barlow Condensed</vt:lpstr>
      <vt:lpstr>Tahoma</vt:lpstr>
      <vt:lpstr>Lato</vt:lpstr>
      <vt:lpstr>roboto-regular</vt:lpstr>
      <vt:lpstr>H&amp;S 2025 DARK</vt:lpstr>
      <vt:lpstr>H&amp;S 2025 LIGHT</vt:lpstr>
      <vt:lpstr>Reservoir Modeling Methodologies</vt:lpstr>
      <vt:lpstr>Outline</vt:lpstr>
      <vt:lpstr>Reservoir Element Overview</vt:lpstr>
      <vt:lpstr>Reservoir Routing</vt:lpstr>
      <vt:lpstr>Reservoir Element</vt:lpstr>
      <vt:lpstr>Storage Method</vt:lpstr>
      <vt:lpstr>Initial Conditions</vt:lpstr>
      <vt:lpstr>Simulation Results</vt:lpstr>
      <vt:lpstr>Reservoir Options Tab</vt:lpstr>
      <vt:lpstr>“None” Routing Method</vt:lpstr>
      <vt:lpstr>Specified Release</vt:lpstr>
      <vt:lpstr>Specified Release</vt:lpstr>
      <vt:lpstr>Specified Release</vt:lpstr>
      <vt:lpstr>Specified Release – When to Use?</vt:lpstr>
      <vt:lpstr>Outflow Curves</vt:lpstr>
      <vt:lpstr>Outflow Curves</vt:lpstr>
      <vt:lpstr>Outflow Curves – Storage Method</vt:lpstr>
      <vt:lpstr>Outflow Curve Calibration</vt:lpstr>
      <vt:lpstr>Outflow Curves – When to Use?</vt:lpstr>
      <vt:lpstr>Outflow Structures</vt:lpstr>
      <vt:lpstr>Outflow Structures</vt:lpstr>
      <vt:lpstr>Outlets</vt:lpstr>
      <vt:lpstr>Spillways</vt:lpstr>
      <vt:lpstr>Spillway Gates</vt:lpstr>
      <vt:lpstr>Dam Tops</vt:lpstr>
      <vt:lpstr>Tailwater</vt:lpstr>
      <vt:lpstr>Pumps</vt:lpstr>
      <vt:lpstr>Additional Options</vt:lpstr>
      <vt:lpstr>Outflow Structures – When to Use?</vt:lpstr>
      <vt:lpstr>Rule-Based Reservoir Routing</vt:lpstr>
      <vt:lpstr>Guide Curve Operations</vt:lpstr>
      <vt:lpstr>Rule-Based Reservoir Routing</vt:lpstr>
      <vt:lpstr>Zones</vt:lpstr>
      <vt:lpstr>Maximum Elevation</vt:lpstr>
      <vt:lpstr>Maximum Elevation</vt:lpstr>
      <vt:lpstr>Storage Objective (Guide Curve)</vt:lpstr>
      <vt:lpstr>Rules</vt:lpstr>
      <vt:lpstr>Rule Types (10)</vt:lpstr>
      <vt:lpstr>Rules</vt:lpstr>
      <vt:lpstr>Downstream Controls</vt:lpstr>
      <vt:lpstr>Outflow Structures</vt:lpstr>
      <vt:lpstr>       General Outlet</vt:lpstr>
      <vt:lpstr>Gated Orifice Outlet</vt:lpstr>
      <vt:lpstr>Gated Spillway</vt:lpstr>
      <vt:lpstr>Calibration</vt:lpstr>
      <vt:lpstr>Rule-Based Reservoir Routing – When to Use?</vt:lpstr>
      <vt:lpstr>Best Practices for Reservoir Modeling</vt:lpstr>
      <vt:lpstr>Reservoir Sediment Routing</vt:lpstr>
      <vt:lpstr>Reservoir Volume Reduction Process</vt:lpstr>
      <vt:lpstr>Chen’s Sediment Trap (Chen 1975)</vt:lpstr>
      <vt:lpstr>Brune’s Sediment Trap (Brune 1953)</vt:lpstr>
      <vt:lpstr>Reservoir Capacity Method</vt:lpstr>
      <vt:lpstr>Reservoir volume reduction calculation</vt:lpstr>
      <vt:lpstr>HEC-HMS GUI for two sediment trap efficiency Methods</vt:lpstr>
      <vt:lpstr>Tuttle Creek Results with Reservoir Volume Reduction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Coe, Lauren A CIV USARMY CEIWR (USA)</cp:lastModifiedBy>
  <cp:revision>6</cp:revision>
  <dcterms:created xsi:type="dcterms:W3CDTF">2025-05-01T13:49:07Z</dcterms:created>
  <dcterms:modified xsi:type="dcterms:W3CDTF">2025-06-25T15:13:19Z</dcterms:modified>
  <dc:identifier>DAGjTWelcaM</dc:identifier>
</cp:coreProperties>
</file>