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18"/>
  </p:notesMasterIdLst>
  <p:handoutMasterIdLst>
    <p:handoutMasterId r:id="rId19"/>
  </p:handoutMasterIdLst>
  <p:sldIdLst>
    <p:sldId id="435" r:id="rId3"/>
    <p:sldId id="1025" r:id="rId4"/>
    <p:sldId id="1023" r:id="rId5"/>
    <p:sldId id="1039" r:id="rId6"/>
    <p:sldId id="1026" r:id="rId7"/>
    <p:sldId id="1027" r:id="rId8"/>
    <p:sldId id="1031" r:id="rId9"/>
    <p:sldId id="1033" r:id="rId10"/>
    <p:sldId id="1034" r:id="rId11"/>
    <p:sldId id="1035" r:id="rId12"/>
    <p:sldId id="1032" r:id="rId13"/>
    <p:sldId id="1036" r:id="rId14"/>
    <p:sldId id="1037" r:id="rId15"/>
    <p:sldId id="1030" r:id="rId16"/>
    <p:sldId id="263" r:id="rId17"/>
  </p:sldIdLst>
  <p:sldSz cx="12192000" cy="6858000"/>
  <p:notesSz cx="6858000" cy="9144000"/>
  <p:embeddedFontLst>
    <p:embeddedFont>
      <p:font typeface="Bangers" pitchFamily="2" charset="0"/>
      <p:regular r:id="rId20"/>
    </p:embeddedFont>
    <p:embeddedFont>
      <p:font typeface="Barlow Condensed" panose="00000506000000000000" pitchFamily="2" charset="0"/>
      <p:regular r:id="rId21"/>
      <p:bold r:id="rId22"/>
      <p:italic r:id="rId23"/>
      <p:boldItalic r:id="rId24"/>
    </p:embeddedFont>
    <p:embeddedFont>
      <p:font typeface="Barlow Condensed Bold" panose="00000806000000000000" pitchFamily="2" charset="0"/>
      <p:bold r:id="rId25"/>
    </p:embeddedFont>
    <p:embeddedFont>
      <p:font typeface="Comic Sans MS" panose="030F0702030302020204" pitchFamily="66" charset="0"/>
      <p:regular r:id="rId26"/>
      <p:bold r:id="rId27"/>
      <p:italic r:id="rId28"/>
      <p:boldItalic r:id="rId29"/>
    </p:embeddedFont>
    <p:embeddedFont>
      <p:font typeface="Lato" panose="020F0502020204030203" pitchFamily="34" charset="0"/>
      <p:regular r:id="rId30"/>
      <p:bold r:id="rId31"/>
      <p:italic r:id="rId32"/>
      <p:boldItalic r:id="rId33"/>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80BDD9"/>
    <a:srgbClr val="4E9DC8"/>
    <a:srgbClr val="708D9C"/>
    <a:srgbClr val="8497B0"/>
    <a:srgbClr val="090909"/>
    <a:srgbClr val="ADB9CA"/>
    <a:srgbClr val="4B5156"/>
    <a:srgbClr val="FFFFFF"/>
    <a:srgbClr val="202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318" autoAdjust="0"/>
  </p:normalViewPr>
  <p:slideViewPr>
    <p:cSldViewPr snapToGrid="0">
      <p:cViewPr varScale="1">
        <p:scale>
          <a:sx n="91" d="100"/>
          <a:sy n="91" d="100"/>
        </p:scale>
        <p:origin x="1236" y="96"/>
      </p:cViewPr>
      <p:guideLst>
        <p:guide orient="horz" pos="1440"/>
        <p:guide pos="19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7.fntdata"/><Relationship Id="rId21" Type="http://schemas.openxmlformats.org/officeDocument/2006/relationships/font" Target="fonts/font2.fntdata"/><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font" Target="fonts/font14.fntdata"/><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31" Type="http://schemas.openxmlformats.org/officeDocument/2006/relationships/font" Target="fonts/font1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6A009CA3-CF44-44CA-9098-DDF727B62B2E}"/>
    <pc:docChg chg="undo custSel addSld delSld modSld">
      <pc:chgData name="Coe, Lauren A CIV USARMY CEIWR (USA)" userId="395aa31e-6199-4afa-8d2d-5549bdb94456" providerId="ADAL" clId="{6A009CA3-CF44-44CA-9098-DDF727B62B2E}" dt="2025-06-11T18:46:29.239" v="548" actId="14100"/>
      <pc:docMkLst>
        <pc:docMk/>
      </pc:docMkLst>
      <pc:sldChg chg="modSp mod modClrScheme chgLayout">
        <pc:chgData name="Coe, Lauren A CIV USARMY CEIWR (USA)" userId="395aa31e-6199-4afa-8d2d-5549bdb94456" providerId="ADAL" clId="{6A009CA3-CF44-44CA-9098-DDF727B62B2E}" dt="2025-05-28T17:47:48.881" v="219" actId="27636"/>
        <pc:sldMkLst>
          <pc:docMk/>
          <pc:sldMk cId="4119577809" sldId="263"/>
        </pc:sldMkLst>
        <pc:spChg chg="mod ord">
          <ac:chgData name="Coe, Lauren A CIV USARMY CEIWR (USA)" userId="395aa31e-6199-4afa-8d2d-5549bdb94456" providerId="ADAL" clId="{6A009CA3-CF44-44CA-9098-DDF727B62B2E}" dt="2025-05-28T17:47:45.390" v="216" actId="700"/>
          <ac:spMkLst>
            <pc:docMk/>
            <pc:sldMk cId="4119577809" sldId="263"/>
            <ac:spMk id="3" creationId="{5E78133E-158D-2F97-3465-0B16E0D29265}"/>
          </ac:spMkLst>
        </pc:spChg>
        <pc:spChg chg="mod ord">
          <ac:chgData name="Coe, Lauren A CIV USARMY CEIWR (USA)" userId="395aa31e-6199-4afa-8d2d-5549bdb94456" providerId="ADAL" clId="{6A009CA3-CF44-44CA-9098-DDF727B62B2E}" dt="2025-05-28T17:47:48.881" v="219" actId="27636"/>
          <ac:spMkLst>
            <pc:docMk/>
            <pc:sldMk cId="4119577809" sldId="263"/>
            <ac:spMk id="6" creationId="{9B4CD2B7-E853-34B5-743B-735AE41706B7}"/>
          </ac:spMkLst>
        </pc:spChg>
        <pc:picChg chg="mod ord">
          <ac:chgData name="Coe, Lauren A CIV USARMY CEIWR (USA)" userId="395aa31e-6199-4afa-8d2d-5549bdb94456" providerId="ADAL" clId="{6A009CA3-CF44-44CA-9098-DDF727B62B2E}" dt="2025-05-28T17:47:45.390" v="216" actId="700"/>
          <ac:picMkLst>
            <pc:docMk/>
            <pc:sldMk cId="4119577809" sldId="263"/>
            <ac:picMk id="8" creationId="{6E4ED005-E0C7-E6E9-62A7-D2207D11ABE8}"/>
          </ac:picMkLst>
        </pc:picChg>
        <pc:picChg chg="mod ord">
          <ac:chgData name="Coe, Lauren A CIV USARMY CEIWR (USA)" userId="395aa31e-6199-4afa-8d2d-5549bdb94456" providerId="ADAL" clId="{6A009CA3-CF44-44CA-9098-DDF727B62B2E}" dt="2025-05-28T17:47:45.390" v="216" actId="700"/>
          <ac:picMkLst>
            <pc:docMk/>
            <pc:sldMk cId="4119577809" sldId="263"/>
            <ac:picMk id="10" creationId="{3980B9F5-253E-2723-B699-AAA95472D8FC}"/>
          </ac:picMkLst>
        </pc:picChg>
        <pc:picChg chg="mod ord">
          <ac:chgData name="Coe, Lauren A CIV USARMY CEIWR (USA)" userId="395aa31e-6199-4afa-8d2d-5549bdb94456" providerId="ADAL" clId="{6A009CA3-CF44-44CA-9098-DDF727B62B2E}" dt="2025-05-28T17:47:45.390" v="216" actId="700"/>
          <ac:picMkLst>
            <pc:docMk/>
            <pc:sldMk cId="4119577809" sldId="263"/>
            <ac:picMk id="12" creationId="{9BC4AE8D-5857-37F4-4472-5007F7A4DBE0}"/>
          </ac:picMkLst>
        </pc:picChg>
      </pc:sldChg>
      <pc:sldChg chg="del">
        <pc:chgData name="Coe, Lauren A CIV USARMY CEIWR (USA)" userId="395aa31e-6199-4afa-8d2d-5549bdb94456" providerId="ADAL" clId="{6A009CA3-CF44-44CA-9098-DDF727B62B2E}" dt="2025-05-28T17:40:59.236" v="162" actId="47"/>
        <pc:sldMkLst>
          <pc:docMk/>
          <pc:sldMk cId="2017835323" sldId="267"/>
        </pc:sldMkLst>
      </pc:sldChg>
      <pc:sldChg chg="del">
        <pc:chgData name="Coe, Lauren A CIV USARMY CEIWR (USA)" userId="395aa31e-6199-4afa-8d2d-5549bdb94456" providerId="ADAL" clId="{6A009CA3-CF44-44CA-9098-DDF727B62B2E}" dt="2025-05-28T17:47:23.867" v="210" actId="47"/>
        <pc:sldMkLst>
          <pc:docMk/>
          <pc:sldMk cId="4044299168" sldId="270"/>
        </pc:sldMkLst>
      </pc:sldChg>
      <pc:sldChg chg="del">
        <pc:chgData name="Coe, Lauren A CIV USARMY CEIWR (USA)" userId="395aa31e-6199-4afa-8d2d-5549bdb94456" providerId="ADAL" clId="{6A009CA3-CF44-44CA-9098-DDF727B62B2E}" dt="2025-05-28T17:47:23.867" v="210" actId="47"/>
        <pc:sldMkLst>
          <pc:docMk/>
          <pc:sldMk cId="1146767250" sldId="271"/>
        </pc:sldMkLst>
      </pc:sldChg>
      <pc:sldChg chg="del">
        <pc:chgData name="Coe, Lauren A CIV USARMY CEIWR (USA)" userId="395aa31e-6199-4afa-8d2d-5549bdb94456" providerId="ADAL" clId="{6A009CA3-CF44-44CA-9098-DDF727B62B2E}" dt="2025-05-28T17:47:28.179" v="211" actId="47"/>
        <pc:sldMkLst>
          <pc:docMk/>
          <pc:sldMk cId="2971506935" sldId="273"/>
        </pc:sldMkLst>
      </pc:sldChg>
      <pc:sldChg chg="del">
        <pc:chgData name="Coe, Lauren A CIV USARMY CEIWR (USA)" userId="395aa31e-6199-4afa-8d2d-5549bdb94456" providerId="ADAL" clId="{6A009CA3-CF44-44CA-9098-DDF727B62B2E}" dt="2025-05-28T17:47:23.867" v="210" actId="47"/>
        <pc:sldMkLst>
          <pc:docMk/>
          <pc:sldMk cId="1781066505" sldId="274"/>
        </pc:sldMkLst>
      </pc:sldChg>
      <pc:sldChg chg="del">
        <pc:chgData name="Coe, Lauren A CIV USARMY CEIWR (USA)" userId="395aa31e-6199-4afa-8d2d-5549bdb94456" providerId="ADAL" clId="{6A009CA3-CF44-44CA-9098-DDF727B62B2E}" dt="2025-05-28T17:47:30.880" v="213" actId="47"/>
        <pc:sldMkLst>
          <pc:docMk/>
          <pc:sldMk cId="3297807739" sldId="275"/>
        </pc:sldMkLst>
      </pc:sldChg>
      <pc:sldChg chg="del">
        <pc:chgData name="Coe, Lauren A CIV USARMY CEIWR (USA)" userId="395aa31e-6199-4afa-8d2d-5549bdb94456" providerId="ADAL" clId="{6A009CA3-CF44-44CA-9098-DDF727B62B2E}" dt="2025-05-28T17:41:01.549" v="163" actId="47"/>
        <pc:sldMkLst>
          <pc:docMk/>
          <pc:sldMk cId="263823454" sldId="276"/>
        </pc:sldMkLst>
      </pc:sldChg>
      <pc:sldChg chg="del">
        <pc:chgData name="Coe, Lauren A CIV USARMY CEIWR (USA)" userId="395aa31e-6199-4afa-8d2d-5549bdb94456" providerId="ADAL" clId="{6A009CA3-CF44-44CA-9098-DDF727B62B2E}" dt="2025-05-28T17:47:58.259" v="220" actId="47"/>
        <pc:sldMkLst>
          <pc:docMk/>
          <pc:sldMk cId="2009698221" sldId="277"/>
        </pc:sldMkLst>
      </pc:sldChg>
      <pc:sldChg chg="del">
        <pc:chgData name="Coe, Lauren A CIV USARMY CEIWR (USA)" userId="395aa31e-6199-4afa-8d2d-5549bdb94456" providerId="ADAL" clId="{6A009CA3-CF44-44CA-9098-DDF727B62B2E}" dt="2025-05-28T17:47:23.867" v="210" actId="47"/>
        <pc:sldMkLst>
          <pc:docMk/>
          <pc:sldMk cId="1250903428" sldId="279"/>
        </pc:sldMkLst>
      </pc:sldChg>
      <pc:sldChg chg="del">
        <pc:chgData name="Coe, Lauren A CIV USARMY CEIWR (USA)" userId="395aa31e-6199-4afa-8d2d-5549bdb94456" providerId="ADAL" clId="{6A009CA3-CF44-44CA-9098-DDF727B62B2E}" dt="2025-05-28T17:47:37.391" v="215" actId="47"/>
        <pc:sldMkLst>
          <pc:docMk/>
          <pc:sldMk cId="3447823145" sldId="280"/>
        </pc:sldMkLst>
      </pc:sldChg>
      <pc:sldChg chg="del">
        <pc:chgData name="Coe, Lauren A CIV USARMY CEIWR (USA)" userId="395aa31e-6199-4afa-8d2d-5549bdb94456" providerId="ADAL" clId="{6A009CA3-CF44-44CA-9098-DDF727B62B2E}" dt="2025-05-28T17:47:29.578" v="212" actId="47"/>
        <pc:sldMkLst>
          <pc:docMk/>
          <pc:sldMk cId="2238276632" sldId="281"/>
        </pc:sldMkLst>
      </pc:sldChg>
      <pc:sldChg chg="del">
        <pc:chgData name="Coe, Lauren A CIV USARMY CEIWR (USA)" userId="395aa31e-6199-4afa-8d2d-5549bdb94456" providerId="ADAL" clId="{6A009CA3-CF44-44CA-9098-DDF727B62B2E}" dt="2025-05-28T17:47:37.391" v="215" actId="47"/>
        <pc:sldMkLst>
          <pc:docMk/>
          <pc:sldMk cId="3769037323" sldId="282"/>
        </pc:sldMkLst>
      </pc:sldChg>
      <pc:sldChg chg="del">
        <pc:chgData name="Coe, Lauren A CIV USARMY CEIWR (USA)" userId="395aa31e-6199-4afa-8d2d-5549bdb94456" providerId="ADAL" clId="{6A009CA3-CF44-44CA-9098-DDF727B62B2E}" dt="2025-05-28T17:47:37.391" v="215" actId="47"/>
        <pc:sldMkLst>
          <pc:docMk/>
          <pc:sldMk cId="1336745444" sldId="283"/>
        </pc:sldMkLst>
      </pc:sldChg>
      <pc:sldChg chg="del">
        <pc:chgData name="Coe, Lauren A CIV USARMY CEIWR (USA)" userId="395aa31e-6199-4afa-8d2d-5549bdb94456" providerId="ADAL" clId="{6A009CA3-CF44-44CA-9098-DDF727B62B2E}" dt="2025-05-28T17:47:37.391" v="215" actId="47"/>
        <pc:sldMkLst>
          <pc:docMk/>
          <pc:sldMk cId="2182509199" sldId="284"/>
        </pc:sldMkLst>
      </pc:sldChg>
      <pc:sldChg chg="del">
        <pc:chgData name="Coe, Lauren A CIV USARMY CEIWR (USA)" userId="395aa31e-6199-4afa-8d2d-5549bdb94456" providerId="ADAL" clId="{6A009CA3-CF44-44CA-9098-DDF727B62B2E}" dt="2025-05-28T17:47:37.391" v="215" actId="47"/>
        <pc:sldMkLst>
          <pc:docMk/>
          <pc:sldMk cId="1469052550" sldId="285"/>
        </pc:sldMkLst>
      </pc:sldChg>
      <pc:sldChg chg="del">
        <pc:chgData name="Coe, Lauren A CIV USARMY CEIWR (USA)" userId="395aa31e-6199-4afa-8d2d-5549bdb94456" providerId="ADAL" clId="{6A009CA3-CF44-44CA-9098-DDF727B62B2E}" dt="2025-05-28T17:47:37.391" v="215" actId="47"/>
        <pc:sldMkLst>
          <pc:docMk/>
          <pc:sldMk cId="1076279200" sldId="286"/>
        </pc:sldMkLst>
      </pc:sldChg>
      <pc:sldChg chg="del">
        <pc:chgData name="Coe, Lauren A CIV USARMY CEIWR (USA)" userId="395aa31e-6199-4afa-8d2d-5549bdb94456" providerId="ADAL" clId="{6A009CA3-CF44-44CA-9098-DDF727B62B2E}" dt="2025-05-28T17:47:31.938" v="214" actId="47"/>
        <pc:sldMkLst>
          <pc:docMk/>
          <pc:sldMk cId="191820144" sldId="287"/>
        </pc:sldMkLst>
      </pc:sldChg>
      <pc:sldChg chg="addSp delSp modSp add del mod modClrScheme chgLayout">
        <pc:chgData name="Coe, Lauren A CIV USARMY CEIWR (USA)" userId="395aa31e-6199-4afa-8d2d-5549bdb94456" providerId="ADAL" clId="{6A009CA3-CF44-44CA-9098-DDF727B62B2E}" dt="2025-06-11T18:46:29.239" v="548" actId="14100"/>
        <pc:sldMkLst>
          <pc:docMk/>
          <pc:sldMk cId="0" sldId="435"/>
        </pc:sldMkLst>
        <pc:spChg chg="add mod ord">
          <ac:chgData name="Coe, Lauren A CIV USARMY CEIWR (USA)" userId="395aa31e-6199-4afa-8d2d-5549bdb94456" providerId="ADAL" clId="{6A009CA3-CF44-44CA-9098-DDF727B62B2E}" dt="2025-06-11T18:46:29.239" v="548" actId="14100"/>
          <ac:spMkLst>
            <pc:docMk/>
            <pc:sldMk cId="0" sldId="435"/>
            <ac:spMk id="2" creationId="{D67C876F-075F-955B-0315-12C1893026F2}"/>
          </ac:spMkLst>
        </pc:spChg>
        <pc:spChg chg="add del mod ord">
          <ac:chgData name="Coe, Lauren A CIV USARMY CEIWR (USA)" userId="395aa31e-6199-4afa-8d2d-5549bdb94456" providerId="ADAL" clId="{6A009CA3-CF44-44CA-9098-DDF727B62B2E}" dt="2025-06-11T18:46:18.163" v="547" actId="931"/>
          <ac:spMkLst>
            <pc:docMk/>
            <pc:sldMk cId="0" sldId="435"/>
            <ac:spMk id="3" creationId="{114BDC0E-314B-8C84-4EB8-F622795E7580}"/>
          </ac:spMkLst>
        </pc:spChg>
        <pc:spChg chg="add mod ord">
          <ac:chgData name="Coe, Lauren A CIV USARMY CEIWR (USA)" userId="395aa31e-6199-4afa-8d2d-5549bdb94456" providerId="ADAL" clId="{6A009CA3-CF44-44CA-9098-DDF727B62B2E}" dt="2025-05-28T16:29:56.817" v="132" actId="27636"/>
          <ac:spMkLst>
            <pc:docMk/>
            <pc:sldMk cId="0" sldId="435"/>
            <ac:spMk id="5" creationId="{E12C0E5F-4801-FFFE-888A-7A81A982C182}"/>
          </ac:spMkLst>
        </pc:spChg>
        <pc:spChg chg="mod ord">
          <ac:chgData name="Coe, Lauren A CIV USARMY CEIWR (USA)" userId="395aa31e-6199-4afa-8d2d-5549bdb94456" providerId="ADAL" clId="{6A009CA3-CF44-44CA-9098-DDF727B62B2E}" dt="2025-05-28T16:28:27.312" v="9" actId="700"/>
          <ac:spMkLst>
            <pc:docMk/>
            <pc:sldMk cId="0" sldId="435"/>
            <ac:spMk id="8" creationId="{00000000-0000-0000-0000-000000000000}"/>
          </ac:spMkLst>
        </pc:spChg>
        <pc:spChg chg="del">
          <ac:chgData name="Coe, Lauren A CIV USARMY CEIWR (USA)" userId="395aa31e-6199-4afa-8d2d-5549bdb94456" providerId="ADAL" clId="{6A009CA3-CF44-44CA-9098-DDF727B62B2E}" dt="2025-05-28T16:29:08.577" v="18" actId="478"/>
          <ac:spMkLst>
            <pc:docMk/>
            <pc:sldMk cId="0" sldId="435"/>
            <ac:spMk id="9" creationId="{00000000-0000-0000-0000-000000000000}"/>
          </ac:spMkLst>
        </pc:spChg>
        <pc:spChg chg="del mod">
          <ac:chgData name="Coe, Lauren A CIV USARMY CEIWR (USA)" userId="395aa31e-6199-4afa-8d2d-5549bdb94456" providerId="ADAL" clId="{6A009CA3-CF44-44CA-9098-DDF727B62B2E}" dt="2025-05-28T16:28:41.672" v="14" actId="478"/>
          <ac:spMkLst>
            <pc:docMk/>
            <pc:sldMk cId="0" sldId="435"/>
            <ac:spMk id="10" creationId="{00000000-0000-0000-0000-000000000000}"/>
          </ac:spMkLst>
        </pc:spChg>
        <pc:spChg chg="del">
          <ac:chgData name="Coe, Lauren A CIV USARMY CEIWR (USA)" userId="395aa31e-6199-4afa-8d2d-5549bdb94456" providerId="ADAL" clId="{6A009CA3-CF44-44CA-9098-DDF727B62B2E}" dt="2025-05-28T16:28:43.751" v="15" actId="478"/>
          <ac:spMkLst>
            <pc:docMk/>
            <pc:sldMk cId="0" sldId="435"/>
            <ac:spMk id="15" creationId="{00000000-0000-0000-0000-000000000000}"/>
          </ac:spMkLst>
        </pc:spChg>
        <pc:picChg chg="del mod">
          <ac:chgData name="Coe, Lauren A CIV USARMY CEIWR (USA)" userId="395aa31e-6199-4afa-8d2d-5549bdb94456" providerId="ADAL" clId="{6A009CA3-CF44-44CA-9098-DDF727B62B2E}" dt="2025-05-28T16:28:47.734" v="17" actId="21"/>
          <ac:picMkLst>
            <pc:docMk/>
            <pc:sldMk cId="0" sldId="435"/>
            <ac:picMk id="4" creationId="{8BE2478D-2C4A-0079-C777-806BD118FC46}"/>
          </ac:picMkLst>
        </pc:picChg>
        <pc:picChg chg="add mod">
          <ac:chgData name="Coe, Lauren A CIV USARMY CEIWR (USA)" userId="395aa31e-6199-4afa-8d2d-5549bdb94456" providerId="ADAL" clId="{6A009CA3-CF44-44CA-9098-DDF727B62B2E}" dt="2025-06-11T18:46:18.163" v="547" actId="931"/>
          <ac:picMkLst>
            <pc:docMk/>
            <pc:sldMk cId="0" sldId="435"/>
            <ac:picMk id="6" creationId="{07260045-E0AA-ACB4-C3A4-FA0F3C8919C4}"/>
          </ac:picMkLst>
        </pc:picChg>
      </pc:sldChg>
      <pc:sldChg chg="addSp delSp modSp add del mod modClrScheme chgLayout">
        <pc:chgData name="Coe, Lauren A CIV USARMY CEIWR (USA)" userId="395aa31e-6199-4afa-8d2d-5549bdb94456" providerId="ADAL" clId="{6A009CA3-CF44-44CA-9098-DDF727B62B2E}" dt="2025-05-28T18:10:30.807" v="293" actId="21"/>
        <pc:sldMkLst>
          <pc:docMk/>
          <pc:sldMk cId="3128228230" sldId="1023"/>
        </pc:sldMkLst>
        <pc:spChg chg="mod ord">
          <ac:chgData name="Coe, Lauren A CIV USARMY CEIWR (USA)" userId="395aa31e-6199-4afa-8d2d-5549bdb94456" providerId="ADAL" clId="{6A009CA3-CF44-44CA-9098-DDF727B62B2E}" dt="2025-05-28T17:41:17.665" v="170" actId="700"/>
          <ac:spMkLst>
            <pc:docMk/>
            <pc:sldMk cId="3128228230" sldId="1023"/>
            <ac:spMk id="2" creationId="{3BB2FDEB-3E5D-FCB3-C6D7-F58ED1490825}"/>
          </ac:spMkLst>
        </pc:spChg>
        <pc:spChg chg="mod ord">
          <ac:chgData name="Coe, Lauren A CIV USARMY CEIWR (USA)" userId="395aa31e-6199-4afa-8d2d-5549bdb94456" providerId="ADAL" clId="{6A009CA3-CF44-44CA-9098-DDF727B62B2E}" dt="2025-05-28T17:43:20.051" v="187" actId="14100"/>
          <ac:spMkLst>
            <pc:docMk/>
            <pc:sldMk cId="3128228230" sldId="1023"/>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3128228230" sldId="1023"/>
            <ac:spMk id="4" creationId="{648322CF-9AAF-3CD0-603B-3E9198C8778D}"/>
          </ac:spMkLst>
        </pc:spChg>
        <pc:spChg chg="add del mod">
          <ac:chgData name="Coe, Lauren A CIV USARMY CEIWR (USA)" userId="395aa31e-6199-4afa-8d2d-5549bdb94456" providerId="ADAL" clId="{6A009CA3-CF44-44CA-9098-DDF727B62B2E}" dt="2025-05-28T16:31:05.358" v="137" actId="6264"/>
          <ac:spMkLst>
            <pc:docMk/>
            <pc:sldMk cId="3128228230" sldId="1023"/>
            <ac:spMk id="5" creationId="{52D4BCAB-843D-F5F7-1398-CD4944448C0F}"/>
          </ac:spMkLst>
        </pc:spChg>
        <pc:spChg chg="add del mod">
          <ac:chgData name="Coe, Lauren A CIV USARMY CEIWR (USA)" userId="395aa31e-6199-4afa-8d2d-5549bdb94456" providerId="ADAL" clId="{6A009CA3-CF44-44CA-9098-DDF727B62B2E}" dt="2025-05-28T16:31:05.358" v="137" actId="6264"/>
          <ac:spMkLst>
            <pc:docMk/>
            <pc:sldMk cId="3128228230" sldId="1023"/>
            <ac:spMk id="6" creationId="{3FF0DEFB-0FCF-2105-5EF9-6CCEE4E08CE2}"/>
          </ac:spMkLst>
        </pc:spChg>
        <pc:spChg chg="add del mod">
          <ac:chgData name="Coe, Lauren A CIV USARMY CEIWR (USA)" userId="395aa31e-6199-4afa-8d2d-5549bdb94456" providerId="ADAL" clId="{6A009CA3-CF44-44CA-9098-DDF727B62B2E}" dt="2025-05-28T16:31:05.358" v="137" actId="6264"/>
          <ac:spMkLst>
            <pc:docMk/>
            <pc:sldMk cId="3128228230" sldId="1023"/>
            <ac:spMk id="7" creationId="{24B03AF0-A9B2-0E09-867A-21225227819B}"/>
          </ac:spMkLst>
        </pc:spChg>
        <pc:spChg chg="add del mod">
          <ac:chgData name="Coe, Lauren A CIV USARMY CEIWR (USA)" userId="395aa31e-6199-4afa-8d2d-5549bdb94456" providerId="ADAL" clId="{6A009CA3-CF44-44CA-9098-DDF727B62B2E}" dt="2025-05-28T16:32:15.094" v="147" actId="6264"/>
          <ac:spMkLst>
            <pc:docMk/>
            <pc:sldMk cId="3128228230" sldId="1023"/>
            <ac:spMk id="8" creationId="{6A651131-4BE2-C992-E10C-26E980FD8DE0}"/>
          </ac:spMkLst>
        </pc:spChg>
        <pc:spChg chg="add del mod">
          <ac:chgData name="Coe, Lauren A CIV USARMY CEIWR (USA)" userId="395aa31e-6199-4afa-8d2d-5549bdb94456" providerId="ADAL" clId="{6A009CA3-CF44-44CA-9098-DDF727B62B2E}" dt="2025-05-28T16:32:15.094" v="147" actId="6264"/>
          <ac:spMkLst>
            <pc:docMk/>
            <pc:sldMk cId="3128228230" sldId="1023"/>
            <ac:spMk id="9" creationId="{0009D639-C878-3656-0B89-37CFCCECAA3B}"/>
          </ac:spMkLst>
        </pc:spChg>
        <pc:spChg chg="add del mod">
          <ac:chgData name="Coe, Lauren A CIV USARMY CEIWR (USA)" userId="395aa31e-6199-4afa-8d2d-5549bdb94456" providerId="ADAL" clId="{6A009CA3-CF44-44CA-9098-DDF727B62B2E}" dt="2025-05-28T16:32:15.094" v="147" actId="6264"/>
          <ac:spMkLst>
            <pc:docMk/>
            <pc:sldMk cId="3128228230" sldId="1023"/>
            <ac:spMk id="10" creationId="{B8FC8774-2639-A7FF-FE61-0C79E0AB4FAB}"/>
          </ac:spMkLst>
        </pc:spChg>
        <pc:spChg chg="add del mod ord">
          <ac:chgData name="Coe, Lauren A CIV USARMY CEIWR (USA)" userId="395aa31e-6199-4afa-8d2d-5549bdb94456" providerId="ADAL" clId="{6A009CA3-CF44-44CA-9098-DDF727B62B2E}" dt="2025-05-28T16:32:32.511" v="151" actId="478"/>
          <ac:spMkLst>
            <pc:docMk/>
            <pc:sldMk cId="3128228230" sldId="1023"/>
            <ac:spMk id="11" creationId="{CBEEF0B7-8FE3-07A4-D963-9D3581471CEE}"/>
          </ac:spMkLst>
        </pc:spChg>
        <pc:spChg chg="add del mod">
          <ac:chgData name="Coe, Lauren A CIV USARMY CEIWR (USA)" userId="395aa31e-6199-4afa-8d2d-5549bdb94456" providerId="ADAL" clId="{6A009CA3-CF44-44CA-9098-DDF727B62B2E}" dt="2025-05-28T17:41:13.967" v="164" actId="6264"/>
          <ac:spMkLst>
            <pc:docMk/>
            <pc:sldMk cId="3128228230" sldId="1023"/>
            <ac:spMk id="12" creationId="{16A54FD7-B4C1-5702-1CF7-73C330E5E23B}"/>
          </ac:spMkLst>
        </pc:spChg>
        <pc:spChg chg="add del mod">
          <ac:chgData name="Coe, Lauren A CIV USARMY CEIWR (USA)" userId="395aa31e-6199-4afa-8d2d-5549bdb94456" providerId="ADAL" clId="{6A009CA3-CF44-44CA-9098-DDF727B62B2E}" dt="2025-05-28T17:41:13.967" v="164" actId="6264"/>
          <ac:spMkLst>
            <pc:docMk/>
            <pc:sldMk cId="3128228230" sldId="1023"/>
            <ac:spMk id="13" creationId="{812FC452-BFD8-E31B-C5BA-15B7EEC80D83}"/>
          </ac:spMkLst>
        </pc:spChg>
        <pc:spChg chg="add del mod">
          <ac:chgData name="Coe, Lauren A CIV USARMY CEIWR (USA)" userId="395aa31e-6199-4afa-8d2d-5549bdb94456" providerId="ADAL" clId="{6A009CA3-CF44-44CA-9098-DDF727B62B2E}" dt="2025-05-28T17:41:13.967" v="164" actId="6264"/>
          <ac:spMkLst>
            <pc:docMk/>
            <pc:sldMk cId="3128228230" sldId="1023"/>
            <ac:spMk id="14" creationId="{DF58D890-E008-24E8-DFC2-8685FCD969C9}"/>
          </ac:spMkLst>
        </pc:spChg>
        <pc:spChg chg="add del mod ord">
          <ac:chgData name="Coe, Lauren A CIV USARMY CEIWR (USA)" userId="395aa31e-6199-4afa-8d2d-5549bdb94456" providerId="ADAL" clId="{6A009CA3-CF44-44CA-9098-DDF727B62B2E}" dt="2025-05-28T17:41:17.665" v="170" actId="700"/>
          <ac:spMkLst>
            <pc:docMk/>
            <pc:sldMk cId="3128228230" sldId="1023"/>
            <ac:spMk id="15" creationId="{AB78480B-024F-9CF4-D15B-882F729B98E4}"/>
          </ac:spMkLst>
        </pc:spChg>
        <pc:spChg chg="add del mod ord">
          <ac:chgData name="Coe, Lauren A CIV USARMY CEIWR (USA)" userId="395aa31e-6199-4afa-8d2d-5549bdb94456" providerId="ADAL" clId="{6A009CA3-CF44-44CA-9098-DDF727B62B2E}" dt="2025-05-28T18:10:30.807" v="293" actId="21"/>
          <ac:spMkLst>
            <pc:docMk/>
            <pc:sldMk cId="3128228230" sldId="1023"/>
            <ac:spMk id="16" creationId="{F7503625-EFAE-2F8D-9E2D-577857CE844A}"/>
          </ac:spMkLst>
        </pc:spChg>
        <pc:picChg chg="add del mod">
          <ac:chgData name="Coe, Lauren A CIV USARMY CEIWR (USA)" userId="395aa31e-6199-4afa-8d2d-5549bdb94456" providerId="ADAL" clId="{6A009CA3-CF44-44CA-9098-DDF727B62B2E}" dt="2025-05-28T18:10:30.807" v="293" actId="21"/>
          <ac:picMkLst>
            <pc:docMk/>
            <pc:sldMk cId="3128228230" sldId="1023"/>
            <ac:picMk id="38" creationId="{95EB1EED-479A-0421-B9E1-7C23EE03D6CB}"/>
          </ac:picMkLst>
        </pc:picChg>
      </pc:sldChg>
      <pc:sldChg chg="addSp delSp modSp add del mod modClrScheme chgLayout">
        <pc:chgData name="Coe, Lauren A CIV USARMY CEIWR (USA)" userId="395aa31e-6199-4afa-8d2d-5549bdb94456" providerId="ADAL" clId="{6A009CA3-CF44-44CA-9098-DDF727B62B2E}" dt="2025-05-28T17:41:17.665" v="170" actId="700"/>
        <pc:sldMkLst>
          <pc:docMk/>
          <pc:sldMk cId="1550464820" sldId="1025"/>
        </pc:sldMkLst>
        <pc:spChg chg="mod ord">
          <ac:chgData name="Coe, Lauren A CIV USARMY CEIWR (USA)" userId="395aa31e-6199-4afa-8d2d-5549bdb94456" providerId="ADAL" clId="{6A009CA3-CF44-44CA-9098-DDF727B62B2E}" dt="2025-05-28T17:41:17.665" v="170" actId="700"/>
          <ac:spMkLst>
            <pc:docMk/>
            <pc:sldMk cId="1550464820" sldId="1025"/>
            <ac:spMk id="2" creationId="{7BC1960B-28E4-BC73-1D36-BE5E7EFB1E66}"/>
          </ac:spMkLst>
        </pc:spChg>
        <pc:spChg chg="mod ord">
          <ac:chgData name="Coe, Lauren A CIV USARMY CEIWR (USA)" userId="395aa31e-6199-4afa-8d2d-5549bdb94456" providerId="ADAL" clId="{6A009CA3-CF44-44CA-9098-DDF727B62B2E}" dt="2025-05-28T17:41:17.665" v="170" actId="700"/>
          <ac:spMkLst>
            <pc:docMk/>
            <pc:sldMk cId="1550464820" sldId="1025"/>
            <ac:spMk id="3" creationId="{3E1F0911-DFCB-ADE8-708C-DC5DA83966B9}"/>
          </ac:spMkLst>
        </pc:spChg>
        <pc:spChg chg="mod ord">
          <ac:chgData name="Coe, Lauren A CIV USARMY CEIWR (USA)" userId="395aa31e-6199-4afa-8d2d-5549bdb94456" providerId="ADAL" clId="{6A009CA3-CF44-44CA-9098-DDF727B62B2E}" dt="2025-05-28T17:41:17.665" v="170" actId="700"/>
          <ac:spMkLst>
            <pc:docMk/>
            <pc:sldMk cId="1550464820" sldId="1025"/>
            <ac:spMk id="4" creationId="{F50EE501-FBE0-D40A-FDBA-F8297A634500}"/>
          </ac:spMkLst>
        </pc:spChg>
        <pc:spChg chg="add del mod">
          <ac:chgData name="Coe, Lauren A CIV USARMY CEIWR (USA)" userId="395aa31e-6199-4afa-8d2d-5549bdb94456" providerId="ADAL" clId="{6A009CA3-CF44-44CA-9098-DDF727B62B2E}" dt="2025-05-28T16:30:51.467" v="133" actId="6264"/>
          <ac:spMkLst>
            <pc:docMk/>
            <pc:sldMk cId="1550464820" sldId="1025"/>
            <ac:spMk id="5" creationId="{918C02D2-1869-C81D-304D-C7744DBA429E}"/>
          </ac:spMkLst>
        </pc:spChg>
        <pc:spChg chg="add del mod">
          <ac:chgData name="Coe, Lauren A CIV USARMY CEIWR (USA)" userId="395aa31e-6199-4afa-8d2d-5549bdb94456" providerId="ADAL" clId="{6A009CA3-CF44-44CA-9098-DDF727B62B2E}" dt="2025-05-28T16:30:51.467" v="133" actId="6264"/>
          <ac:spMkLst>
            <pc:docMk/>
            <pc:sldMk cId="1550464820" sldId="1025"/>
            <ac:spMk id="6" creationId="{D3869AA9-4A38-DD33-943D-747786C51401}"/>
          </ac:spMkLst>
        </pc:spChg>
        <pc:spChg chg="add del mod">
          <ac:chgData name="Coe, Lauren A CIV USARMY CEIWR (USA)" userId="395aa31e-6199-4afa-8d2d-5549bdb94456" providerId="ADAL" clId="{6A009CA3-CF44-44CA-9098-DDF727B62B2E}" dt="2025-05-28T16:30:51.467" v="133" actId="6264"/>
          <ac:spMkLst>
            <pc:docMk/>
            <pc:sldMk cId="1550464820" sldId="1025"/>
            <ac:spMk id="7" creationId="{B50D9FC7-D3AB-C4AD-B641-E4A0614067EB}"/>
          </ac:spMkLst>
        </pc:spChg>
        <pc:spChg chg="add del mod">
          <ac:chgData name="Coe, Lauren A CIV USARMY CEIWR (USA)" userId="395aa31e-6199-4afa-8d2d-5549bdb94456" providerId="ADAL" clId="{6A009CA3-CF44-44CA-9098-DDF727B62B2E}" dt="2025-05-28T16:30:54.022" v="135" actId="6264"/>
          <ac:spMkLst>
            <pc:docMk/>
            <pc:sldMk cId="1550464820" sldId="1025"/>
            <ac:spMk id="8" creationId="{3D104FDA-3F7A-0E3D-8C88-471C62909BAD}"/>
          </ac:spMkLst>
        </pc:spChg>
        <pc:spChg chg="add del mod">
          <ac:chgData name="Coe, Lauren A CIV USARMY CEIWR (USA)" userId="395aa31e-6199-4afa-8d2d-5549bdb94456" providerId="ADAL" clId="{6A009CA3-CF44-44CA-9098-DDF727B62B2E}" dt="2025-05-28T16:30:54.022" v="135" actId="6264"/>
          <ac:spMkLst>
            <pc:docMk/>
            <pc:sldMk cId="1550464820" sldId="1025"/>
            <ac:spMk id="9" creationId="{005D93FD-5F0A-8CBB-5DB0-1670DD9A8F04}"/>
          </ac:spMkLst>
        </pc:spChg>
        <pc:spChg chg="add del mod">
          <ac:chgData name="Coe, Lauren A CIV USARMY CEIWR (USA)" userId="395aa31e-6199-4afa-8d2d-5549bdb94456" providerId="ADAL" clId="{6A009CA3-CF44-44CA-9098-DDF727B62B2E}" dt="2025-05-28T16:30:54.022" v="135" actId="6264"/>
          <ac:spMkLst>
            <pc:docMk/>
            <pc:sldMk cId="1550464820" sldId="1025"/>
            <ac:spMk id="10" creationId="{38E5856C-0874-7C7F-AB53-E344698A9212}"/>
          </ac:spMkLst>
        </pc:spChg>
        <pc:spChg chg="add del mod">
          <ac:chgData name="Coe, Lauren A CIV USARMY CEIWR (USA)" userId="395aa31e-6199-4afa-8d2d-5549bdb94456" providerId="ADAL" clId="{6A009CA3-CF44-44CA-9098-DDF727B62B2E}" dt="2025-05-28T16:30:56.564" v="136" actId="6264"/>
          <ac:spMkLst>
            <pc:docMk/>
            <pc:sldMk cId="1550464820" sldId="1025"/>
            <ac:spMk id="11" creationId="{B8650CF4-842B-D4B9-C9BE-A312C5FE842D}"/>
          </ac:spMkLst>
        </pc:spChg>
        <pc:spChg chg="add del mod">
          <ac:chgData name="Coe, Lauren A CIV USARMY CEIWR (USA)" userId="395aa31e-6199-4afa-8d2d-5549bdb94456" providerId="ADAL" clId="{6A009CA3-CF44-44CA-9098-DDF727B62B2E}" dt="2025-05-28T16:30:56.564" v="136" actId="6264"/>
          <ac:spMkLst>
            <pc:docMk/>
            <pc:sldMk cId="1550464820" sldId="1025"/>
            <ac:spMk id="12" creationId="{4D9341CD-7F98-018D-966E-0A20696519B3}"/>
          </ac:spMkLst>
        </pc:spChg>
        <pc:spChg chg="add del mod">
          <ac:chgData name="Coe, Lauren A CIV USARMY CEIWR (USA)" userId="395aa31e-6199-4afa-8d2d-5549bdb94456" providerId="ADAL" clId="{6A009CA3-CF44-44CA-9098-DDF727B62B2E}" dt="2025-05-28T16:30:56.564" v="136" actId="6264"/>
          <ac:spMkLst>
            <pc:docMk/>
            <pc:sldMk cId="1550464820" sldId="1025"/>
            <ac:spMk id="13" creationId="{E49E2C10-373D-A61F-2B51-A8DE2F27FF72}"/>
          </ac:spMkLst>
        </pc:spChg>
        <pc:spChg chg="add del mod">
          <ac:chgData name="Coe, Lauren A CIV USARMY CEIWR (USA)" userId="395aa31e-6199-4afa-8d2d-5549bdb94456" providerId="ADAL" clId="{6A009CA3-CF44-44CA-9098-DDF727B62B2E}" dt="2025-05-28T17:41:13.967" v="164" actId="6264"/>
          <ac:spMkLst>
            <pc:docMk/>
            <pc:sldMk cId="1550464820" sldId="1025"/>
            <ac:spMk id="14" creationId="{1AC743F3-8E5C-7DB0-CE7A-5BA9214AE15B}"/>
          </ac:spMkLst>
        </pc:spChg>
        <pc:spChg chg="add del mod">
          <ac:chgData name="Coe, Lauren A CIV USARMY CEIWR (USA)" userId="395aa31e-6199-4afa-8d2d-5549bdb94456" providerId="ADAL" clId="{6A009CA3-CF44-44CA-9098-DDF727B62B2E}" dt="2025-05-28T17:41:13.967" v="164" actId="6264"/>
          <ac:spMkLst>
            <pc:docMk/>
            <pc:sldMk cId="1550464820" sldId="1025"/>
            <ac:spMk id="15" creationId="{24A718D4-4881-4580-821C-248CF15A9733}"/>
          </ac:spMkLst>
        </pc:spChg>
        <pc:spChg chg="add del mod">
          <ac:chgData name="Coe, Lauren A CIV USARMY CEIWR (USA)" userId="395aa31e-6199-4afa-8d2d-5549bdb94456" providerId="ADAL" clId="{6A009CA3-CF44-44CA-9098-DDF727B62B2E}" dt="2025-05-28T17:41:13.967" v="164" actId="6264"/>
          <ac:spMkLst>
            <pc:docMk/>
            <pc:sldMk cId="1550464820" sldId="1025"/>
            <ac:spMk id="16" creationId="{42F3AE60-F370-D55F-F6B8-3937F131793E}"/>
          </ac:spMkLst>
        </pc:spChg>
      </pc:sldChg>
      <pc:sldChg chg="addSp delSp modSp add del mod modClrScheme delAnim chgLayout modNotesTx">
        <pc:chgData name="Coe, Lauren A CIV USARMY CEIWR (USA)" userId="395aa31e-6199-4afa-8d2d-5549bdb94456" providerId="ADAL" clId="{6A009CA3-CF44-44CA-9098-DDF727B62B2E}" dt="2025-06-11T18:42:53.794" v="540" actId="20577"/>
        <pc:sldMkLst>
          <pc:docMk/>
          <pc:sldMk cId="2796853303" sldId="1026"/>
        </pc:sldMkLst>
        <pc:spChg chg="mod ord">
          <ac:chgData name="Coe, Lauren A CIV USARMY CEIWR (USA)" userId="395aa31e-6199-4afa-8d2d-5549bdb94456" providerId="ADAL" clId="{6A009CA3-CF44-44CA-9098-DDF727B62B2E}" dt="2025-05-28T17:41:17.665" v="170" actId="700"/>
          <ac:spMkLst>
            <pc:docMk/>
            <pc:sldMk cId="2796853303" sldId="1026"/>
            <ac:spMk id="2" creationId="{3BB2FDEB-3E5D-FCB3-C6D7-F58ED1490825}"/>
          </ac:spMkLst>
        </pc:spChg>
        <pc:spChg chg="mod ord">
          <ac:chgData name="Coe, Lauren A CIV USARMY CEIWR (USA)" userId="395aa31e-6199-4afa-8d2d-5549bdb94456" providerId="ADAL" clId="{6A009CA3-CF44-44CA-9098-DDF727B62B2E}" dt="2025-05-28T18:09:47.534" v="288" actId="14100"/>
          <ac:spMkLst>
            <pc:docMk/>
            <pc:sldMk cId="2796853303" sldId="1026"/>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2796853303" sldId="1026"/>
            <ac:spMk id="4" creationId="{648322CF-9AAF-3CD0-603B-3E9198C8778D}"/>
          </ac:spMkLst>
        </pc:spChg>
        <pc:spChg chg="add mod">
          <ac:chgData name="Coe, Lauren A CIV USARMY CEIWR (USA)" userId="395aa31e-6199-4afa-8d2d-5549bdb94456" providerId="ADAL" clId="{6A009CA3-CF44-44CA-9098-DDF727B62B2E}" dt="2025-06-11T18:42:12.061" v="481" actId="208"/>
          <ac:spMkLst>
            <pc:docMk/>
            <pc:sldMk cId="2796853303" sldId="1026"/>
            <ac:spMk id="5" creationId="{0DE1022F-8A35-AB63-B6D0-3E91A326E66B}"/>
          </ac:spMkLst>
        </pc:spChg>
        <pc:spChg chg="add del mod">
          <ac:chgData name="Coe, Lauren A CIV USARMY CEIWR (USA)" userId="395aa31e-6199-4afa-8d2d-5549bdb94456" providerId="ADAL" clId="{6A009CA3-CF44-44CA-9098-DDF727B62B2E}" dt="2025-05-28T17:41:13.967" v="164" actId="6264"/>
          <ac:spMkLst>
            <pc:docMk/>
            <pc:sldMk cId="2796853303" sldId="1026"/>
            <ac:spMk id="7" creationId="{330E31B5-728D-CE5B-3023-96528878809C}"/>
          </ac:spMkLst>
        </pc:spChg>
        <pc:spChg chg="del">
          <ac:chgData name="Coe, Lauren A CIV USARMY CEIWR (USA)" userId="395aa31e-6199-4afa-8d2d-5549bdb94456" providerId="ADAL" clId="{6A009CA3-CF44-44CA-9098-DDF727B62B2E}" dt="2025-05-28T17:57:29.992" v="242" actId="478"/>
          <ac:spMkLst>
            <pc:docMk/>
            <pc:sldMk cId="2796853303" sldId="1026"/>
            <ac:spMk id="8" creationId="{FB0CED27-5250-30FB-0139-D27355134D79}"/>
          </ac:spMkLst>
        </pc:spChg>
        <pc:spChg chg="del mod">
          <ac:chgData name="Coe, Lauren A CIV USARMY CEIWR (USA)" userId="395aa31e-6199-4afa-8d2d-5549bdb94456" providerId="ADAL" clId="{6A009CA3-CF44-44CA-9098-DDF727B62B2E}" dt="2025-05-28T17:57:24.909" v="241" actId="478"/>
          <ac:spMkLst>
            <pc:docMk/>
            <pc:sldMk cId="2796853303" sldId="1026"/>
            <ac:spMk id="9" creationId="{7531A3FD-136A-12C2-5F90-ABD9F2DB0ECA}"/>
          </ac:spMkLst>
        </pc:spChg>
        <pc:spChg chg="del">
          <ac:chgData name="Coe, Lauren A CIV USARMY CEIWR (USA)" userId="395aa31e-6199-4afa-8d2d-5549bdb94456" providerId="ADAL" clId="{6A009CA3-CF44-44CA-9098-DDF727B62B2E}" dt="2025-05-28T17:57:24.909" v="241" actId="478"/>
          <ac:spMkLst>
            <pc:docMk/>
            <pc:sldMk cId="2796853303" sldId="1026"/>
            <ac:spMk id="10" creationId="{68005B8A-E5DE-F5A1-DD33-DD7DD075E460}"/>
          </ac:spMkLst>
        </pc:spChg>
        <pc:spChg chg="del">
          <ac:chgData name="Coe, Lauren A CIV USARMY CEIWR (USA)" userId="395aa31e-6199-4afa-8d2d-5549bdb94456" providerId="ADAL" clId="{6A009CA3-CF44-44CA-9098-DDF727B62B2E}" dt="2025-05-28T17:57:24.909" v="241" actId="478"/>
          <ac:spMkLst>
            <pc:docMk/>
            <pc:sldMk cId="2796853303" sldId="1026"/>
            <ac:spMk id="11" creationId="{A86275BB-2AA4-40CA-6B07-A8114E43D2DF}"/>
          </ac:spMkLst>
        </pc:spChg>
        <pc:spChg chg="del">
          <ac:chgData name="Coe, Lauren A CIV USARMY CEIWR (USA)" userId="395aa31e-6199-4afa-8d2d-5549bdb94456" providerId="ADAL" clId="{6A009CA3-CF44-44CA-9098-DDF727B62B2E}" dt="2025-05-28T17:57:24.909" v="241" actId="478"/>
          <ac:spMkLst>
            <pc:docMk/>
            <pc:sldMk cId="2796853303" sldId="1026"/>
            <ac:spMk id="12" creationId="{BCDDFD50-F71C-81FD-FA72-11FB124651AB}"/>
          </ac:spMkLst>
        </pc:spChg>
        <pc:spChg chg="del">
          <ac:chgData name="Coe, Lauren A CIV USARMY CEIWR (USA)" userId="395aa31e-6199-4afa-8d2d-5549bdb94456" providerId="ADAL" clId="{6A009CA3-CF44-44CA-9098-DDF727B62B2E}" dt="2025-05-28T17:57:24.909" v="241" actId="478"/>
          <ac:spMkLst>
            <pc:docMk/>
            <pc:sldMk cId="2796853303" sldId="1026"/>
            <ac:spMk id="13" creationId="{32415DAB-C178-7548-B756-D3C866FCCF3A}"/>
          </ac:spMkLst>
        </pc:spChg>
        <pc:spChg chg="add del mod">
          <ac:chgData name="Coe, Lauren A CIV USARMY CEIWR (USA)" userId="395aa31e-6199-4afa-8d2d-5549bdb94456" providerId="ADAL" clId="{6A009CA3-CF44-44CA-9098-DDF727B62B2E}" dt="2025-05-28T17:41:13.967" v="164" actId="6264"/>
          <ac:spMkLst>
            <pc:docMk/>
            <pc:sldMk cId="2796853303" sldId="1026"/>
            <ac:spMk id="14" creationId="{7AE7A79E-F304-B585-0B19-BCCB0504B7E8}"/>
          </ac:spMkLst>
        </pc:spChg>
        <pc:spChg chg="add del mod">
          <ac:chgData name="Coe, Lauren A CIV USARMY CEIWR (USA)" userId="395aa31e-6199-4afa-8d2d-5549bdb94456" providerId="ADAL" clId="{6A009CA3-CF44-44CA-9098-DDF727B62B2E}" dt="2025-05-28T17:41:13.967" v="164" actId="6264"/>
          <ac:spMkLst>
            <pc:docMk/>
            <pc:sldMk cId="2796853303" sldId="1026"/>
            <ac:spMk id="15" creationId="{7739AB23-F31A-2CB1-1475-299AD87044FE}"/>
          </ac:spMkLst>
        </pc:spChg>
        <pc:spChg chg="add mod">
          <ac:chgData name="Coe, Lauren A CIV USARMY CEIWR (USA)" userId="395aa31e-6199-4afa-8d2d-5549bdb94456" providerId="ADAL" clId="{6A009CA3-CF44-44CA-9098-DDF727B62B2E}" dt="2025-05-28T18:09:54.902" v="289" actId="1076"/>
          <ac:spMkLst>
            <pc:docMk/>
            <pc:sldMk cId="2796853303" sldId="1026"/>
            <ac:spMk id="19" creationId="{9F05A2D0-1099-750B-4A6F-8CE482CD7C8B}"/>
          </ac:spMkLst>
        </pc:spChg>
        <pc:picChg chg="add del mod">
          <ac:chgData name="Coe, Lauren A CIV USARMY CEIWR (USA)" userId="395aa31e-6199-4afa-8d2d-5549bdb94456" providerId="ADAL" clId="{6A009CA3-CF44-44CA-9098-DDF727B62B2E}" dt="2025-05-28T17:57:19.438" v="240" actId="478"/>
          <ac:picMkLst>
            <pc:docMk/>
            <pc:sldMk cId="2796853303" sldId="1026"/>
            <ac:picMk id="5" creationId="{63C8252D-BD61-8D50-1342-774C41CD4FFF}"/>
          </ac:picMkLst>
        </pc:picChg>
        <pc:picChg chg="add del">
          <ac:chgData name="Coe, Lauren A CIV USARMY CEIWR (USA)" userId="395aa31e-6199-4afa-8d2d-5549bdb94456" providerId="ADAL" clId="{6A009CA3-CF44-44CA-9098-DDF727B62B2E}" dt="2025-05-28T17:57:48.543" v="244" actId="478"/>
          <ac:picMkLst>
            <pc:docMk/>
            <pc:sldMk cId="2796853303" sldId="1026"/>
            <ac:picMk id="16" creationId="{02F8A6A2-267C-44D4-D9F6-372265812B13}"/>
          </ac:picMkLst>
        </pc:picChg>
        <pc:picChg chg="add mod">
          <ac:chgData name="Coe, Lauren A CIV USARMY CEIWR (USA)" userId="395aa31e-6199-4afa-8d2d-5549bdb94456" providerId="ADAL" clId="{6A009CA3-CF44-44CA-9098-DDF727B62B2E}" dt="2025-05-28T18:09:54.902" v="289" actId="1076"/>
          <ac:picMkLst>
            <pc:docMk/>
            <pc:sldMk cId="2796853303" sldId="1026"/>
            <ac:picMk id="18" creationId="{7B714B06-EF41-D62D-56E6-AE1D643212FA}"/>
          </ac:picMkLst>
        </pc:picChg>
      </pc:sldChg>
      <pc:sldChg chg="addSp delSp modSp add del mod modClrScheme chgLayout">
        <pc:chgData name="Coe, Lauren A CIV USARMY CEIWR (USA)" userId="395aa31e-6199-4afa-8d2d-5549bdb94456" providerId="ADAL" clId="{6A009CA3-CF44-44CA-9098-DDF727B62B2E}" dt="2025-05-28T17:43:38.269" v="189" actId="1076"/>
        <pc:sldMkLst>
          <pc:docMk/>
          <pc:sldMk cId="4010487193" sldId="1027"/>
        </pc:sldMkLst>
        <pc:spChg chg="mod ord">
          <ac:chgData name="Coe, Lauren A CIV USARMY CEIWR (USA)" userId="395aa31e-6199-4afa-8d2d-5549bdb94456" providerId="ADAL" clId="{6A009CA3-CF44-44CA-9098-DDF727B62B2E}" dt="2025-05-28T17:41:17.665" v="170" actId="700"/>
          <ac:spMkLst>
            <pc:docMk/>
            <pc:sldMk cId="4010487193" sldId="1027"/>
            <ac:spMk id="2" creationId="{3BB2FDEB-3E5D-FCB3-C6D7-F58ED1490825}"/>
          </ac:spMkLst>
        </pc:spChg>
        <pc:spChg chg="mod ord">
          <ac:chgData name="Coe, Lauren A CIV USARMY CEIWR (USA)" userId="395aa31e-6199-4afa-8d2d-5549bdb94456" providerId="ADAL" clId="{6A009CA3-CF44-44CA-9098-DDF727B62B2E}" dt="2025-05-28T17:41:17.665" v="170" actId="700"/>
          <ac:spMkLst>
            <pc:docMk/>
            <pc:sldMk cId="4010487193" sldId="1027"/>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4010487193" sldId="1027"/>
            <ac:spMk id="4" creationId="{648322CF-9AAF-3CD0-603B-3E9198C8778D}"/>
          </ac:spMkLst>
        </pc:spChg>
        <pc:spChg chg="mod">
          <ac:chgData name="Coe, Lauren A CIV USARMY CEIWR (USA)" userId="395aa31e-6199-4afa-8d2d-5549bdb94456" providerId="ADAL" clId="{6A009CA3-CF44-44CA-9098-DDF727B62B2E}" dt="2025-05-28T17:42:18.951" v="178" actId="207"/>
          <ac:spMkLst>
            <pc:docMk/>
            <pc:sldMk cId="4010487193" sldId="1027"/>
            <ac:spMk id="8" creationId="{5CC8AA65-C5D9-D5E8-DC38-F5B31D4F0187}"/>
          </ac:spMkLst>
        </pc:spChg>
        <pc:spChg chg="mod">
          <ac:chgData name="Coe, Lauren A CIV USARMY CEIWR (USA)" userId="395aa31e-6199-4afa-8d2d-5549bdb94456" providerId="ADAL" clId="{6A009CA3-CF44-44CA-9098-DDF727B62B2E}" dt="2025-05-28T17:42:18.951" v="178" actId="207"/>
          <ac:spMkLst>
            <pc:docMk/>
            <pc:sldMk cId="4010487193" sldId="1027"/>
            <ac:spMk id="9" creationId="{7B58C5C8-116F-EAAB-6F2D-E7038CD8D5F8}"/>
          </ac:spMkLst>
        </pc:spChg>
        <pc:spChg chg="mod">
          <ac:chgData name="Coe, Lauren A CIV USARMY CEIWR (USA)" userId="395aa31e-6199-4afa-8d2d-5549bdb94456" providerId="ADAL" clId="{6A009CA3-CF44-44CA-9098-DDF727B62B2E}" dt="2025-05-28T17:42:18.951" v="178" actId="207"/>
          <ac:spMkLst>
            <pc:docMk/>
            <pc:sldMk cId="4010487193" sldId="1027"/>
            <ac:spMk id="11" creationId="{74FACC75-847B-A476-53A6-908F5FF3D8D9}"/>
          </ac:spMkLst>
        </pc:spChg>
        <pc:spChg chg="mod">
          <ac:chgData name="Coe, Lauren A CIV USARMY CEIWR (USA)" userId="395aa31e-6199-4afa-8d2d-5549bdb94456" providerId="ADAL" clId="{6A009CA3-CF44-44CA-9098-DDF727B62B2E}" dt="2025-05-28T17:42:18.951" v="178" actId="207"/>
          <ac:spMkLst>
            <pc:docMk/>
            <pc:sldMk cId="4010487193" sldId="1027"/>
            <ac:spMk id="12" creationId="{63187611-E794-5B1F-F419-DF87E7C4094F}"/>
          </ac:spMkLst>
        </pc:spChg>
        <pc:spChg chg="mod">
          <ac:chgData name="Coe, Lauren A CIV USARMY CEIWR (USA)" userId="395aa31e-6199-4afa-8d2d-5549bdb94456" providerId="ADAL" clId="{6A009CA3-CF44-44CA-9098-DDF727B62B2E}" dt="2025-05-28T17:42:18.951" v="178" actId="207"/>
          <ac:spMkLst>
            <pc:docMk/>
            <pc:sldMk cId="4010487193" sldId="1027"/>
            <ac:spMk id="14" creationId="{04B07CEA-3D1D-BB8B-50C2-485958235200}"/>
          </ac:spMkLst>
        </pc:spChg>
        <pc:spChg chg="add del mod">
          <ac:chgData name="Coe, Lauren A CIV USARMY CEIWR (USA)" userId="395aa31e-6199-4afa-8d2d-5549bdb94456" providerId="ADAL" clId="{6A009CA3-CF44-44CA-9098-DDF727B62B2E}" dt="2025-05-28T17:41:13.967" v="164" actId="6264"/>
          <ac:spMkLst>
            <pc:docMk/>
            <pc:sldMk cId="4010487193" sldId="1027"/>
            <ac:spMk id="18" creationId="{20070BC1-6468-5580-48B5-4ED01A631845}"/>
          </ac:spMkLst>
        </pc:spChg>
        <pc:spChg chg="add del mod">
          <ac:chgData name="Coe, Lauren A CIV USARMY CEIWR (USA)" userId="395aa31e-6199-4afa-8d2d-5549bdb94456" providerId="ADAL" clId="{6A009CA3-CF44-44CA-9098-DDF727B62B2E}" dt="2025-05-28T17:41:13.967" v="164" actId="6264"/>
          <ac:spMkLst>
            <pc:docMk/>
            <pc:sldMk cId="4010487193" sldId="1027"/>
            <ac:spMk id="19" creationId="{A0FE7832-85EC-4E82-AC7F-340DAC866EC6}"/>
          </ac:spMkLst>
        </pc:spChg>
        <pc:spChg chg="add del mod">
          <ac:chgData name="Coe, Lauren A CIV USARMY CEIWR (USA)" userId="395aa31e-6199-4afa-8d2d-5549bdb94456" providerId="ADAL" clId="{6A009CA3-CF44-44CA-9098-DDF727B62B2E}" dt="2025-05-28T17:41:13.967" v="164" actId="6264"/>
          <ac:spMkLst>
            <pc:docMk/>
            <pc:sldMk cId="4010487193" sldId="1027"/>
            <ac:spMk id="20" creationId="{A4658FC6-7F91-7203-0357-D3810DC7B185}"/>
          </ac:spMkLst>
        </pc:spChg>
        <pc:spChg chg="add mod ord">
          <ac:chgData name="Coe, Lauren A CIV USARMY CEIWR (USA)" userId="395aa31e-6199-4afa-8d2d-5549bdb94456" providerId="ADAL" clId="{6A009CA3-CF44-44CA-9098-DDF727B62B2E}" dt="2025-05-28T17:42:52.760" v="186" actId="167"/>
          <ac:spMkLst>
            <pc:docMk/>
            <pc:sldMk cId="4010487193" sldId="1027"/>
            <ac:spMk id="21" creationId="{C210629B-7F48-E61B-BA16-C5FBABA946C2}"/>
          </ac:spMkLst>
        </pc:spChg>
        <pc:grpChg chg="mod ord">
          <ac:chgData name="Coe, Lauren A CIV USARMY CEIWR (USA)" userId="395aa31e-6199-4afa-8d2d-5549bdb94456" providerId="ADAL" clId="{6A009CA3-CF44-44CA-9098-DDF727B62B2E}" dt="2025-05-28T17:43:38.269" v="189" actId="1076"/>
          <ac:grpSpMkLst>
            <pc:docMk/>
            <pc:sldMk cId="4010487193" sldId="1027"/>
            <ac:grpSpMk id="5" creationId="{B24DFF5C-045A-7004-DD10-AC4D08F81415}"/>
          </ac:grpSpMkLst>
        </pc:grpChg>
        <pc:picChg chg="mod">
          <ac:chgData name="Coe, Lauren A CIV USARMY CEIWR (USA)" userId="395aa31e-6199-4afa-8d2d-5549bdb94456" providerId="ADAL" clId="{6A009CA3-CF44-44CA-9098-DDF727B62B2E}" dt="2025-05-28T17:42:18.951" v="178" actId="207"/>
          <ac:picMkLst>
            <pc:docMk/>
            <pc:sldMk cId="4010487193" sldId="1027"/>
            <ac:picMk id="6" creationId="{5EA8D58E-FB7E-54B3-F3AF-4F11CECD42B6}"/>
          </ac:picMkLst>
        </pc:picChg>
        <pc:picChg chg="mod">
          <ac:chgData name="Coe, Lauren A CIV USARMY CEIWR (USA)" userId="395aa31e-6199-4afa-8d2d-5549bdb94456" providerId="ADAL" clId="{6A009CA3-CF44-44CA-9098-DDF727B62B2E}" dt="2025-05-28T17:42:18.951" v="178" actId="207"/>
          <ac:picMkLst>
            <pc:docMk/>
            <pc:sldMk cId="4010487193" sldId="1027"/>
            <ac:picMk id="7" creationId="{0026FC99-E313-901D-3882-21CAF097700F}"/>
          </ac:picMkLst>
        </pc:picChg>
        <pc:picChg chg="mod">
          <ac:chgData name="Coe, Lauren A CIV USARMY CEIWR (USA)" userId="395aa31e-6199-4afa-8d2d-5549bdb94456" providerId="ADAL" clId="{6A009CA3-CF44-44CA-9098-DDF727B62B2E}" dt="2025-05-28T17:42:18.951" v="178" actId="207"/>
          <ac:picMkLst>
            <pc:docMk/>
            <pc:sldMk cId="4010487193" sldId="1027"/>
            <ac:picMk id="15" creationId="{FE9FEFE3-F20D-0CE4-1BE0-28CF216CF8A4}"/>
          </ac:picMkLst>
        </pc:picChg>
        <pc:picChg chg="mod">
          <ac:chgData name="Coe, Lauren A CIV USARMY CEIWR (USA)" userId="395aa31e-6199-4afa-8d2d-5549bdb94456" providerId="ADAL" clId="{6A009CA3-CF44-44CA-9098-DDF727B62B2E}" dt="2025-05-28T17:42:18.951" v="178" actId="207"/>
          <ac:picMkLst>
            <pc:docMk/>
            <pc:sldMk cId="4010487193" sldId="1027"/>
            <ac:picMk id="16" creationId="{F2114B11-011F-D6CD-B55D-8D7F346E45D5}"/>
          </ac:picMkLst>
        </pc:picChg>
        <pc:cxnChg chg="mod">
          <ac:chgData name="Coe, Lauren A CIV USARMY CEIWR (USA)" userId="395aa31e-6199-4afa-8d2d-5549bdb94456" providerId="ADAL" clId="{6A009CA3-CF44-44CA-9098-DDF727B62B2E}" dt="2025-05-28T17:42:18.951" v="178" actId="207"/>
          <ac:cxnSpMkLst>
            <pc:docMk/>
            <pc:sldMk cId="4010487193" sldId="1027"/>
            <ac:cxnSpMk id="10" creationId="{53C16608-E301-9050-FBB9-13DD3E9DD88F}"/>
          </ac:cxnSpMkLst>
        </pc:cxnChg>
        <pc:cxnChg chg="mod">
          <ac:chgData name="Coe, Lauren A CIV USARMY CEIWR (USA)" userId="395aa31e-6199-4afa-8d2d-5549bdb94456" providerId="ADAL" clId="{6A009CA3-CF44-44CA-9098-DDF727B62B2E}" dt="2025-05-28T17:42:18.951" v="178" actId="207"/>
          <ac:cxnSpMkLst>
            <pc:docMk/>
            <pc:sldMk cId="4010487193" sldId="1027"/>
            <ac:cxnSpMk id="13" creationId="{B6F81C1E-AD6C-BB5F-CCC2-F2E8BF3C99F5}"/>
          </ac:cxnSpMkLst>
        </pc:cxnChg>
      </pc:sldChg>
      <pc:sldChg chg="addSp delSp modSp add del mod modClrScheme chgLayout">
        <pc:chgData name="Coe, Lauren A CIV USARMY CEIWR (USA)" userId="395aa31e-6199-4afa-8d2d-5549bdb94456" providerId="ADAL" clId="{6A009CA3-CF44-44CA-9098-DDF727B62B2E}" dt="2025-05-28T17:48:16.434" v="223" actId="1076"/>
        <pc:sldMkLst>
          <pc:docMk/>
          <pc:sldMk cId="3085224382" sldId="1030"/>
        </pc:sldMkLst>
        <pc:spChg chg="mod ord">
          <ac:chgData name="Coe, Lauren A CIV USARMY CEIWR (USA)" userId="395aa31e-6199-4afa-8d2d-5549bdb94456" providerId="ADAL" clId="{6A009CA3-CF44-44CA-9098-DDF727B62B2E}" dt="2025-05-28T17:41:17.665" v="170" actId="700"/>
          <ac:spMkLst>
            <pc:docMk/>
            <pc:sldMk cId="3085224382" sldId="1030"/>
            <ac:spMk id="2" creationId="{3BB2FDEB-3E5D-FCB3-C6D7-F58ED1490825}"/>
          </ac:spMkLst>
        </pc:spChg>
        <pc:spChg chg="add del mod">
          <ac:chgData name="Coe, Lauren A CIV USARMY CEIWR (USA)" userId="395aa31e-6199-4afa-8d2d-5549bdb94456" providerId="ADAL" clId="{6A009CA3-CF44-44CA-9098-DDF727B62B2E}" dt="2025-05-28T17:41:13.967" v="164" actId="6264"/>
          <ac:spMkLst>
            <pc:docMk/>
            <pc:sldMk cId="3085224382" sldId="1030"/>
            <ac:spMk id="3" creationId="{9622EC55-BCB7-B504-C313-4EED2D1B8114}"/>
          </ac:spMkLst>
        </pc:spChg>
        <pc:spChg chg="mod ord">
          <ac:chgData name="Coe, Lauren A CIV USARMY CEIWR (USA)" userId="395aa31e-6199-4afa-8d2d-5549bdb94456" providerId="ADAL" clId="{6A009CA3-CF44-44CA-9098-DDF727B62B2E}" dt="2025-05-28T17:41:17.665" v="170" actId="700"/>
          <ac:spMkLst>
            <pc:docMk/>
            <pc:sldMk cId="3085224382" sldId="1030"/>
            <ac:spMk id="4" creationId="{648322CF-9AAF-3CD0-603B-3E9198C8778D}"/>
          </ac:spMkLst>
        </pc:spChg>
        <pc:spChg chg="mod">
          <ac:chgData name="Coe, Lauren A CIV USARMY CEIWR (USA)" userId="395aa31e-6199-4afa-8d2d-5549bdb94456" providerId="ADAL" clId="{6A009CA3-CF44-44CA-9098-DDF727B62B2E}" dt="2025-05-28T17:48:08.786" v="221" actId="1076"/>
          <ac:spMkLst>
            <pc:docMk/>
            <pc:sldMk cId="3085224382" sldId="1030"/>
            <ac:spMk id="5" creationId="{A2E77606-21E1-8769-6713-BC3695F16DEC}"/>
          </ac:spMkLst>
        </pc:spChg>
        <pc:spChg chg="add del mod">
          <ac:chgData name="Coe, Lauren A CIV USARMY CEIWR (USA)" userId="395aa31e-6199-4afa-8d2d-5549bdb94456" providerId="ADAL" clId="{6A009CA3-CF44-44CA-9098-DDF727B62B2E}" dt="2025-05-28T17:41:13.967" v="164" actId="6264"/>
          <ac:spMkLst>
            <pc:docMk/>
            <pc:sldMk cId="3085224382" sldId="1030"/>
            <ac:spMk id="7" creationId="{D399DFB0-D10D-C644-6C03-D62F043B885A}"/>
          </ac:spMkLst>
        </pc:spChg>
        <pc:spChg chg="add del mod ord">
          <ac:chgData name="Coe, Lauren A CIV USARMY CEIWR (USA)" userId="395aa31e-6199-4afa-8d2d-5549bdb94456" providerId="ADAL" clId="{6A009CA3-CF44-44CA-9098-DDF727B62B2E}" dt="2025-05-28T17:41:17.665" v="170" actId="700"/>
          <ac:spMkLst>
            <pc:docMk/>
            <pc:sldMk cId="3085224382" sldId="1030"/>
            <ac:spMk id="8" creationId="{AE0D8606-832C-7A02-554B-9B2897C4622D}"/>
          </ac:spMkLst>
        </pc:spChg>
        <pc:spChg chg="add del mod ord">
          <ac:chgData name="Coe, Lauren A CIV USARMY CEIWR (USA)" userId="395aa31e-6199-4afa-8d2d-5549bdb94456" providerId="ADAL" clId="{6A009CA3-CF44-44CA-9098-DDF727B62B2E}" dt="2025-05-28T17:48:11.659" v="222" actId="478"/>
          <ac:spMkLst>
            <pc:docMk/>
            <pc:sldMk cId="3085224382" sldId="1030"/>
            <ac:spMk id="9" creationId="{777E5F78-03BA-CB86-BE4D-D8F44980F6D4}"/>
          </ac:spMkLst>
        </pc:spChg>
        <pc:picChg chg="mod">
          <ac:chgData name="Coe, Lauren A CIV USARMY CEIWR (USA)" userId="395aa31e-6199-4afa-8d2d-5549bdb94456" providerId="ADAL" clId="{6A009CA3-CF44-44CA-9098-DDF727B62B2E}" dt="2025-05-28T17:48:16.434" v="223" actId="1076"/>
          <ac:picMkLst>
            <pc:docMk/>
            <pc:sldMk cId="3085224382" sldId="1030"/>
            <ac:picMk id="6" creationId="{9578C51C-B7FC-CC55-DABC-8F2F038D1DC7}"/>
          </ac:picMkLst>
        </pc:picChg>
      </pc:sldChg>
      <pc:sldChg chg="addSp delSp modSp add del mod modClrScheme chgLayout">
        <pc:chgData name="Coe, Lauren A CIV USARMY CEIWR (USA)" userId="395aa31e-6199-4afa-8d2d-5549bdb94456" providerId="ADAL" clId="{6A009CA3-CF44-44CA-9098-DDF727B62B2E}" dt="2025-05-28T17:49:40.074" v="234" actId="478"/>
        <pc:sldMkLst>
          <pc:docMk/>
          <pc:sldMk cId="3175915814" sldId="1031"/>
        </pc:sldMkLst>
        <pc:spChg chg="mod ord">
          <ac:chgData name="Coe, Lauren A CIV USARMY CEIWR (USA)" userId="395aa31e-6199-4afa-8d2d-5549bdb94456" providerId="ADAL" clId="{6A009CA3-CF44-44CA-9098-DDF727B62B2E}" dt="2025-05-28T17:41:17.665" v="170" actId="700"/>
          <ac:spMkLst>
            <pc:docMk/>
            <pc:sldMk cId="3175915814" sldId="1031"/>
            <ac:spMk id="2" creationId="{3BB2FDEB-3E5D-FCB3-C6D7-F58ED1490825}"/>
          </ac:spMkLst>
        </pc:spChg>
        <pc:spChg chg="mod ord">
          <ac:chgData name="Coe, Lauren A CIV USARMY CEIWR (USA)" userId="395aa31e-6199-4afa-8d2d-5549bdb94456" providerId="ADAL" clId="{6A009CA3-CF44-44CA-9098-DDF727B62B2E}" dt="2025-05-28T17:41:17.665" v="170" actId="700"/>
          <ac:spMkLst>
            <pc:docMk/>
            <pc:sldMk cId="3175915814" sldId="1031"/>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3175915814" sldId="1031"/>
            <ac:spMk id="4" creationId="{648322CF-9AAF-3CD0-603B-3E9198C8778D}"/>
          </ac:spMkLst>
        </pc:spChg>
        <pc:spChg chg="add del mod">
          <ac:chgData name="Coe, Lauren A CIV USARMY CEIWR (USA)" userId="395aa31e-6199-4afa-8d2d-5549bdb94456" providerId="ADAL" clId="{6A009CA3-CF44-44CA-9098-DDF727B62B2E}" dt="2025-05-28T17:40:22.234" v="155" actId="6264"/>
          <ac:spMkLst>
            <pc:docMk/>
            <pc:sldMk cId="3175915814" sldId="1031"/>
            <ac:spMk id="6" creationId="{C8605DA0-6DE3-A4AD-0172-FFF4C488A043}"/>
          </ac:spMkLst>
        </pc:spChg>
        <pc:spChg chg="add del mod">
          <ac:chgData name="Coe, Lauren A CIV USARMY CEIWR (USA)" userId="395aa31e-6199-4afa-8d2d-5549bdb94456" providerId="ADAL" clId="{6A009CA3-CF44-44CA-9098-DDF727B62B2E}" dt="2025-05-28T17:40:22.234" v="155" actId="6264"/>
          <ac:spMkLst>
            <pc:docMk/>
            <pc:sldMk cId="3175915814" sldId="1031"/>
            <ac:spMk id="7" creationId="{FA222FE6-144E-E2DB-8021-1930EA1C5286}"/>
          </ac:spMkLst>
        </pc:spChg>
        <pc:spChg chg="add del mod">
          <ac:chgData name="Coe, Lauren A CIV USARMY CEIWR (USA)" userId="395aa31e-6199-4afa-8d2d-5549bdb94456" providerId="ADAL" clId="{6A009CA3-CF44-44CA-9098-DDF727B62B2E}" dt="2025-05-28T17:40:22.234" v="155" actId="6264"/>
          <ac:spMkLst>
            <pc:docMk/>
            <pc:sldMk cId="3175915814" sldId="1031"/>
            <ac:spMk id="8" creationId="{07616354-2767-579F-D3AB-08BFD782E37C}"/>
          </ac:spMkLst>
        </pc:spChg>
        <pc:spChg chg="add del mod">
          <ac:chgData name="Coe, Lauren A CIV USARMY CEIWR (USA)" userId="395aa31e-6199-4afa-8d2d-5549bdb94456" providerId="ADAL" clId="{6A009CA3-CF44-44CA-9098-DDF727B62B2E}" dt="2025-05-28T17:41:13.967" v="164" actId="6264"/>
          <ac:spMkLst>
            <pc:docMk/>
            <pc:sldMk cId="3175915814" sldId="1031"/>
            <ac:spMk id="9" creationId="{3ED8BA1D-8D7B-C494-C878-98EEEA5B8D8F}"/>
          </ac:spMkLst>
        </pc:spChg>
        <pc:spChg chg="add del mod">
          <ac:chgData name="Coe, Lauren A CIV USARMY CEIWR (USA)" userId="395aa31e-6199-4afa-8d2d-5549bdb94456" providerId="ADAL" clId="{6A009CA3-CF44-44CA-9098-DDF727B62B2E}" dt="2025-05-28T17:41:13.967" v="164" actId="6264"/>
          <ac:spMkLst>
            <pc:docMk/>
            <pc:sldMk cId="3175915814" sldId="1031"/>
            <ac:spMk id="10" creationId="{E6175927-6E62-D149-2C9B-3F8C4F2B123C}"/>
          </ac:spMkLst>
        </pc:spChg>
        <pc:spChg chg="add del mod">
          <ac:chgData name="Coe, Lauren A CIV USARMY CEIWR (USA)" userId="395aa31e-6199-4afa-8d2d-5549bdb94456" providerId="ADAL" clId="{6A009CA3-CF44-44CA-9098-DDF727B62B2E}" dt="2025-05-28T17:41:13.967" v="164" actId="6264"/>
          <ac:spMkLst>
            <pc:docMk/>
            <pc:sldMk cId="3175915814" sldId="1031"/>
            <ac:spMk id="11" creationId="{E31E6970-3705-1E55-625E-1A65F06D52EB}"/>
          </ac:spMkLst>
        </pc:spChg>
        <pc:picChg chg="del mod">
          <ac:chgData name="Coe, Lauren A CIV USARMY CEIWR (USA)" userId="395aa31e-6199-4afa-8d2d-5549bdb94456" providerId="ADAL" clId="{6A009CA3-CF44-44CA-9098-DDF727B62B2E}" dt="2025-05-28T17:49:40.074" v="234" actId="478"/>
          <ac:picMkLst>
            <pc:docMk/>
            <pc:sldMk cId="3175915814" sldId="1031"/>
            <ac:picMk id="5" creationId="{9E346D93-E6F8-D715-BBAF-30DB4BBE1C6B}"/>
          </ac:picMkLst>
        </pc:picChg>
      </pc:sldChg>
      <pc:sldChg chg="addSp delSp modSp add del mod modClrScheme chgLayout">
        <pc:chgData name="Coe, Lauren A CIV USARMY CEIWR (USA)" userId="395aa31e-6199-4afa-8d2d-5549bdb94456" providerId="ADAL" clId="{6A009CA3-CF44-44CA-9098-DDF727B62B2E}" dt="2025-05-28T17:49:13.697" v="229" actId="478"/>
        <pc:sldMkLst>
          <pc:docMk/>
          <pc:sldMk cId="2121158839" sldId="1032"/>
        </pc:sldMkLst>
        <pc:spChg chg="mod ord">
          <ac:chgData name="Coe, Lauren A CIV USARMY CEIWR (USA)" userId="395aa31e-6199-4afa-8d2d-5549bdb94456" providerId="ADAL" clId="{6A009CA3-CF44-44CA-9098-DDF727B62B2E}" dt="2025-05-28T17:49:07.276" v="227" actId="700"/>
          <ac:spMkLst>
            <pc:docMk/>
            <pc:sldMk cId="2121158839" sldId="1032"/>
            <ac:spMk id="2" creationId="{3BB2FDEB-3E5D-FCB3-C6D7-F58ED1490825}"/>
          </ac:spMkLst>
        </pc:spChg>
        <pc:spChg chg="mod ord">
          <ac:chgData name="Coe, Lauren A CIV USARMY CEIWR (USA)" userId="395aa31e-6199-4afa-8d2d-5549bdb94456" providerId="ADAL" clId="{6A009CA3-CF44-44CA-9098-DDF727B62B2E}" dt="2025-05-28T17:49:07.276" v="227" actId="700"/>
          <ac:spMkLst>
            <pc:docMk/>
            <pc:sldMk cId="2121158839" sldId="1032"/>
            <ac:spMk id="3" creationId="{31915E7D-FF28-0D60-5F59-6B8E24B6DB39}"/>
          </ac:spMkLst>
        </pc:spChg>
        <pc:spChg chg="mod ord">
          <ac:chgData name="Coe, Lauren A CIV USARMY CEIWR (USA)" userId="395aa31e-6199-4afa-8d2d-5549bdb94456" providerId="ADAL" clId="{6A009CA3-CF44-44CA-9098-DDF727B62B2E}" dt="2025-05-28T17:49:07.276" v="227" actId="700"/>
          <ac:spMkLst>
            <pc:docMk/>
            <pc:sldMk cId="2121158839" sldId="1032"/>
            <ac:spMk id="4" creationId="{648322CF-9AAF-3CD0-603B-3E9198C8778D}"/>
          </ac:spMkLst>
        </pc:spChg>
        <pc:spChg chg="add del mod">
          <ac:chgData name="Coe, Lauren A CIV USARMY CEIWR (USA)" userId="395aa31e-6199-4afa-8d2d-5549bdb94456" providerId="ADAL" clId="{6A009CA3-CF44-44CA-9098-DDF727B62B2E}" dt="2025-05-28T17:41:13.967" v="164" actId="6264"/>
          <ac:spMkLst>
            <pc:docMk/>
            <pc:sldMk cId="2121158839" sldId="1032"/>
            <ac:spMk id="5" creationId="{2D8324D9-EB3A-23AB-D455-C7C9414EC9A8}"/>
          </ac:spMkLst>
        </pc:spChg>
        <pc:spChg chg="add del mod">
          <ac:chgData name="Coe, Lauren A CIV USARMY CEIWR (USA)" userId="395aa31e-6199-4afa-8d2d-5549bdb94456" providerId="ADAL" clId="{6A009CA3-CF44-44CA-9098-DDF727B62B2E}" dt="2025-05-28T17:41:13.967" v="164" actId="6264"/>
          <ac:spMkLst>
            <pc:docMk/>
            <pc:sldMk cId="2121158839" sldId="1032"/>
            <ac:spMk id="7" creationId="{3E7064BD-2175-DD3C-19F1-917B22AA92CD}"/>
          </ac:spMkLst>
        </pc:spChg>
        <pc:spChg chg="add del mod">
          <ac:chgData name="Coe, Lauren A CIV USARMY CEIWR (USA)" userId="395aa31e-6199-4afa-8d2d-5549bdb94456" providerId="ADAL" clId="{6A009CA3-CF44-44CA-9098-DDF727B62B2E}" dt="2025-05-28T17:41:13.967" v="164" actId="6264"/>
          <ac:spMkLst>
            <pc:docMk/>
            <pc:sldMk cId="2121158839" sldId="1032"/>
            <ac:spMk id="8" creationId="{20C2F437-6151-673C-12AF-A8920FB967F3}"/>
          </ac:spMkLst>
        </pc:spChg>
        <pc:spChg chg="add del mod ord">
          <ac:chgData name="Coe, Lauren A CIV USARMY CEIWR (USA)" userId="395aa31e-6199-4afa-8d2d-5549bdb94456" providerId="ADAL" clId="{6A009CA3-CF44-44CA-9098-DDF727B62B2E}" dt="2025-05-28T17:49:13.697" v="229" actId="478"/>
          <ac:spMkLst>
            <pc:docMk/>
            <pc:sldMk cId="2121158839" sldId="1032"/>
            <ac:spMk id="9" creationId="{AB4EB0E3-0A05-191A-6CAD-AAB26A56BDC8}"/>
          </ac:spMkLst>
        </pc:spChg>
        <pc:picChg chg="mod">
          <ac:chgData name="Coe, Lauren A CIV USARMY CEIWR (USA)" userId="395aa31e-6199-4afa-8d2d-5549bdb94456" providerId="ADAL" clId="{6A009CA3-CF44-44CA-9098-DDF727B62B2E}" dt="2025-05-28T17:49:11.660" v="228" actId="1076"/>
          <ac:picMkLst>
            <pc:docMk/>
            <pc:sldMk cId="2121158839" sldId="1032"/>
            <ac:picMk id="6" creationId="{53AC06EE-090D-3EA6-C269-54E9075C1E25}"/>
          </ac:picMkLst>
        </pc:picChg>
      </pc:sldChg>
      <pc:sldChg chg="addSp delSp modSp add del mod modClrScheme chgLayout">
        <pc:chgData name="Coe, Lauren A CIV USARMY CEIWR (USA)" userId="395aa31e-6199-4afa-8d2d-5549bdb94456" providerId="ADAL" clId="{6A009CA3-CF44-44CA-9098-DDF727B62B2E}" dt="2025-06-11T18:43:41.914" v="546" actId="27636"/>
        <pc:sldMkLst>
          <pc:docMk/>
          <pc:sldMk cId="3057795637" sldId="1033"/>
        </pc:sldMkLst>
        <pc:spChg chg="mod ord">
          <ac:chgData name="Coe, Lauren A CIV USARMY CEIWR (USA)" userId="395aa31e-6199-4afa-8d2d-5549bdb94456" providerId="ADAL" clId="{6A009CA3-CF44-44CA-9098-DDF727B62B2E}" dt="2025-05-28T17:41:17.665" v="170" actId="700"/>
          <ac:spMkLst>
            <pc:docMk/>
            <pc:sldMk cId="3057795637" sldId="1033"/>
            <ac:spMk id="2" creationId="{3BB2FDEB-3E5D-FCB3-C6D7-F58ED1490825}"/>
          </ac:spMkLst>
        </pc:spChg>
        <pc:spChg chg="mod ord">
          <ac:chgData name="Coe, Lauren A CIV USARMY CEIWR (USA)" userId="395aa31e-6199-4afa-8d2d-5549bdb94456" providerId="ADAL" clId="{6A009CA3-CF44-44CA-9098-DDF727B62B2E}" dt="2025-06-11T18:43:41.914" v="546" actId="27636"/>
          <ac:spMkLst>
            <pc:docMk/>
            <pc:sldMk cId="3057795637" sldId="1033"/>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3057795637" sldId="1033"/>
            <ac:spMk id="4" creationId="{648322CF-9AAF-3CD0-603B-3E9198C8778D}"/>
          </ac:spMkLst>
        </pc:spChg>
        <pc:spChg chg="add del mod">
          <ac:chgData name="Coe, Lauren A CIV USARMY CEIWR (USA)" userId="395aa31e-6199-4afa-8d2d-5549bdb94456" providerId="ADAL" clId="{6A009CA3-CF44-44CA-9098-DDF727B62B2E}" dt="2025-05-28T17:41:13.967" v="164" actId="6264"/>
          <ac:spMkLst>
            <pc:docMk/>
            <pc:sldMk cId="3057795637" sldId="1033"/>
            <ac:spMk id="6" creationId="{586D75C0-A640-44FC-B4FF-B6EA2DD84524}"/>
          </ac:spMkLst>
        </pc:spChg>
        <pc:spChg chg="add del mod">
          <ac:chgData name="Coe, Lauren A CIV USARMY CEIWR (USA)" userId="395aa31e-6199-4afa-8d2d-5549bdb94456" providerId="ADAL" clId="{6A009CA3-CF44-44CA-9098-DDF727B62B2E}" dt="2025-05-28T17:41:13.967" v="164" actId="6264"/>
          <ac:spMkLst>
            <pc:docMk/>
            <pc:sldMk cId="3057795637" sldId="1033"/>
            <ac:spMk id="7" creationId="{382F29D8-9754-EB09-9C50-58F5BD2A3008}"/>
          </ac:spMkLst>
        </pc:spChg>
        <pc:spChg chg="add del mod">
          <ac:chgData name="Coe, Lauren A CIV USARMY CEIWR (USA)" userId="395aa31e-6199-4afa-8d2d-5549bdb94456" providerId="ADAL" clId="{6A009CA3-CF44-44CA-9098-DDF727B62B2E}" dt="2025-05-28T17:41:13.967" v="164" actId="6264"/>
          <ac:spMkLst>
            <pc:docMk/>
            <pc:sldMk cId="3057795637" sldId="1033"/>
            <ac:spMk id="8" creationId="{A1A995AE-5E38-7E94-AA4E-533437EDBB98}"/>
          </ac:spMkLst>
        </pc:spChg>
        <pc:picChg chg="del mod">
          <ac:chgData name="Coe, Lauren A CIV USARMY CEIWR (USA)" userId="395aa31e-6199-4afa-8d2d-5549bdb94456" providerId="ADAL" clId="{6A009CA3-CF44-44CA-9098-DDF727B62B2E}" dt="2025-05-28T18:10:49.337" v="294" actId="478"/>
          <ac:picMkLst>
            <pc:docMk/>
            <pc:sldMk cId="3057795637" sldId="1033"/>
            <ac:picMk id="5" creationId="{9E346D93-E6F8-D715-BBAF-30DB4BBE1C6B}"/>
          </ac:picMkLst>
        </pc:picChg>
      </pc:sldChg>
      <pc:sldChg chg="addSp delSp modSp add del mod modClrScheme chgLayout">
        <pc:chgData name="Coe, Lauren A CIV USARMY CEIWR (USA)" userId="395aa31e-6199-4afa-8d2d-5549bdb94456" providerId="ADAL" clId="{6A009CA3-CF44-44CA-9098-DDF727B62B2E}" dt="2025-05-28T18:12:19.661" v="316" actId="20577"/>
        <pc:sldMkLst>
          <pc:docMk/>
          <pc:sldMk cId="261586547" sldId="1034"/>
        </pc:sldMkLst>
        <pc:spChg chg="mod ord">
          <ac:chgData name="Coe, Lauren A CIV USARMY CEIWR (USA)" userId="395aa31e-6199-4afa-8d2d-5549bdb94456" providerId="ADAL" clId="{6A009CA3-CF44-44CA-9098-DDF727B62B2E}" dt="2025-05-28T17:41:17.665" v="170" actId="700"/>
          <ac:spMkLst>
            <pc:docMk/>
            <pc:sldMk cId="261586547" sldId="1034"/>
            <ac:spMk id="2" creationId="{3BB2FDEB-3E5D-FCB3-C6D7-F58ED1490825}"/>
          </ac:spMkLst>
        </pc:spChg>
        <pc:spChg chg="mod ord">
          <ac:chgData name="Coe, Lauren A CIV USARMY CEIWR (USA)" userId="395aa31e-6199-4afa-8d2d-5549bdb94456" providerId="ADAL" clId="{6A009CA3-CF44-44CA-9098-DDF727B62B2E}" dt="2025-05-28T18:12:19.661" v="316" actId="20577"/>
          <ac:spMkLst>
            <pc:docMk/>
            <pc:sldMk cId="261586547" sldId="1034"/>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261586547" sldId="1034"/>
            <ac:spMk id="4" creationId="{648322CF-9AAF-3CD0-603B-3E9198C8778D}"/>
          </ac:spMkLst>
        </pc:spChg>
        <pc:spChg chg="add del mod">
          <ac:chgData name="Coe, Lauren A CIV USARMY CEIWR (USA)" userId="395aa31e-6199-4afa-8d2d-5549bdb94456" providerId="ADAL" clId="{6A009CA3-CF44-44CA-9098-DDF727B62B2E}" dt="2025-05-28T17:41:13.967" v="164" actId="6264"/>
          <ac:spMkLst>
            <pc:docMk/>
            <pc:sldMk cId="261586547" sldId="1034"/>
            <ac:spMk id="5" creationId="{BA5359DC-D51A-1895-4DD3-2C5E043407B0}"/>
          </ac:spMkLst>
        </pc:spChg>
        <pc:spChg chg="add del mod">
          <ac:chgData name="Coe, Lauren A CIV USARMY CEIWR (USA)" userId="395aa31e-6199-4afa-8d2d-5549bdb94456" providerId="ADAL" clId="{6A009CA3-CF44-44CA-9098-DDF727B62B2E}" dt="2025-05-28T17:41:13.967" v="164" actId="6264"/>
          <ac:spMkLst>
            <pc:docMk/>
            <pc:sldMk cId="261586547" sldId="1034"/>
            <ac:spMk id="7" creationId="{BF55747E-441A-AF05-8783-EB721BD562AB}"/>
          </ac:spMkLst>
        </pc:spChg>
        <pc:spChg chg="add del mod">
          <ac:chgData name="Coe, Lauren A CIV USARMY CEIWR (USA)" userId="395aa31e-6199-4afa-8d2d-5549bdb94456" providerId="ADAL" clId="{6A009CA3-CF44-44CA-9098-DDF727B62B2E}" dt="2025-05-28T17:41:13.967" v="164" actId="6264"/>
          <ac:spMkLst>
            <pc:docMk/>
            <pc:sldMk cId="261586547" sldId="1034"/>
            <ac:spMk id="8" creationId="{D9AD5768-4EEB-BAAE-D49C-EA30ABA1846E}"/>
          </ac:spMkLst>
        </pc:spChg>
        <pc:picChg chg="mod">
          <ac:chgData name="Coe, Lauren A CIV USARMY CEIWR (USA)" userId="395aa31e-6199-4afa-8d2d-5549bdb94456" providerId="ADAL" clId="{6A009CA3-CF44-44CA-9098-DDF727B62B2E}" dt="2025-05-28T18:11:20.318" v="300" actId="1076"/>
          <ac:picMkLst>
            <pc:docMk/>
            <pc:sldMk cId="261586547" sldId="1034"/>
            <ac:picMk id="6" creationId="{2A70FBCB-C867-A971-156F-BE3BE6D1F6A4}"/>
          </ac:picMkLst>
        </pc:picChg>
      </pc:sldChg>
      <pc:sldChg chg="addSp delSp modSp add del mod modClrScheme chgLayout">
        <pc:chgData name="Coe, Lauren A CIV USARMY CEIWR (USA)" userId="395aa31e-6199-4afa-8d2d-5549bdb94456" providerId="ADAL" clId="{6A009CA3-CF44-44CA-9098-DDF727B62B2E}" dt="2025-05-28T17:41:17.716" v="171" actId="27636"/>
        <pc:sldMkLst>
          <pc:docMk/>
          <pc:sldMk cId="3627267355" sldId="1035"/>
        </pc:sldMkLst>
        <pc:spChg chg="mod ord">
          <ac:chgData name="Coe, Lauren A CIV USARMY CEIWR (USA)" userId="395aa31e-6199-4afa-8d2d-5549bdb94456" providerId="ADAL" clId="{6A009CA3-CF44-44CA-9098-DDF727B62B2E}" dt="2025-05-28T17:41:17.665" v="170" actId="700"/>
          <ac:spMkLst>
            <pc:docMk/>
            <pc:sldMk cId="3627267355" sldId="1035"/>
            <ac:spMk id="2" creationId="{3BB2FDEB-3E5D-FCB3-C6D7-F58ED1490825}"/>
          </ac:spMkLst>
        </pc:spChg>
        <pc:spChg chg="mod ord">
          <ac:chgData name="Coe, Lauren A CIV USARMY CEIWR (USA)" userId="395aa31e-6199-4afa-8d2d-5549bdb94456" providerId="ADAL" clId="{6A009CA3-CF44-44CA-9098-DDF727B62B2E}" dt="2025-05-28T17:41:17.716" v="171" actId="27636"/>
          <ac:spMkLst>
            <pc:docMk/>
            <pc:sldMk cId="3627267355" sldId="1035"/>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3627267355" sldId="1035"/>
            <ac:spMk id="4" creationId="{648322CF-9AAF-3CD0-603B-3E9198C8778D}"/>
          </ac:spMkLst>
        </pc:spChg>
        <pc:spChg chg="add del mod">
          <ac:chgData name="Coe, Lauren A CIV USARMY CEIWR (USA)" userId="395aa31e-6199-4afa-8d2d-5549bdb94456" providerId="ADAL" clId="{6A009CA3-CF44-44CA-9098-DDF727B62B2E}" dt="2025-05-28T17:41:13.967" v="164" actId="6264"/>
          <ac:spMkLst>
            <pc:docMk/>
            <pc:sldMk cId="3627267355" sldId="1035"/>
            <ac:spMk id="5" creationId="{0FAC5E0D-B209-CD10-2FDC-11E9A2573D5C}"/>
          </ac:spMkLst>
        </pc:spChg>
        <pc:spChg chg="add del mod">
          <ac:chgData name="Coe, Lauren A CIV USARMY CEIWR (USA)" userId="395aa31e-6199-4afa-8d2d-5549bdb94456" providerId="ADAL" clId="{6A009CA3-CF44-44CA-9098-DDF727B62B2E}" dt="2025-05-28T17:41:13.967" v="164" actId="6264"/>
          <ac:spMkLst>
            <pc:docMk/>
            <pc:sldMk cId="3627267355" sldId="1035"/>
            <ac:spMk id="6" creationId="{6C4542B2-4D09-B925-6A63-C0F697D217BD}"/>
          </ac:spMkLst>
        </pc:spChg>
        <pc:spChg chg="add del mod">
          <ac:chgData name="Coe, Lauren A CIV USARMY CEIWR (USA)" userId="395aa31e-6199-4afa-8d2d-5549bdb94456" providerId="ADAL" clId="{6A009CA3-CF44-44CA-9098-DDF727B62B2E}" dt="2025-05-28T17:41:13.967" v="164" actId="6264"/>
          <ac:spMkLst>
            <pc:docMk/>
            <pc:sldMk cId="3627267355" sldId="1035"/>
            <ac:spMk id="7" creationId="{BAA8F189-3FD4-CD54-778E-3C05581EF9A8}"/>
          </ac:spMkLst>
        </pc:spChg>
      </pc:sldChg>
      <pc:sldChg chg="addSp delSp modSp add del mod modClrScheme chgLayout">
        <pc:chgData name="Coe, Lauren A CIV USARMY CEIWR (USA)" userId="395aa31e-6199-4afa-8d2d-5549bdb94456" providerId="ADAL" clId="{6A009CA3-CF44-44CA-9098-DDF727B62B2E}" dt="2025-05-28T18:13:09.812" v="317" actId="1076"/>
        <pc:sldMkLst>
          <pc:docMk/>
          <pc:sldMk cId="4050804076" sldId="1036"/>
        </pc:sldMkLst>
        <pc:spChg chg="mod ord">
          <ac:chgData name="Coe, Lauren A CIV USARMY CEIWR (USA)" userId="395aa31e-6199-4afa-8d2d-5549bdb94456" providerId="ADAL" clId="{6A009CA3-CF44-44CA-9098-DDF727B62B2E}" dt="2025-05-28T17:49:17.373" v="230" actId="700"/>
          <ac:spMkLst>
            <pc:docMk/>
            <pc:sldMk cId="4050804076" sldId="1036"/>
            <ac:spMk id="2" creationId="{3BB2FDEB-3E5D-FCB3-C6D7-F58ED1490825}"/>
          </ac:spMkLst>
        </pc:spChg>
        <pc:spChg chg="mod ord">
          <ac:chgData name="Coe, Lauren A CIV USARMY CEIWR (USA)" userId="395aa31e-6199-4afa-8d2d-5549bdb94456" providerId="ADAL" clId="{6A009CA3-CF44-44CA-9098-DDF727B62B2E}" dt="2025-05-28T17:49:17.373" v="230" actId="700"/>
          <ac:spMkLst>
            <pc:docMk/>
            <pc:sldMk cId="4050804076" sldId="1036"/>
            <ac:spMk id="3" creationId="{31915E7D-FF28-0D60-5F59-6B8E24B6DB39}"/>
          </ac:spMkLst>
        </pc:spChg>
        <pc:spChg chg="mod ord">
          <ac:chgData name="Coe, Lauren A CIV USARMY CEIWR (USA)" userId="395aa31e-6199-4afa-8d2d-5549bdb94456" providerId="ADAL" clId="{6A009CA3-CF44-44CA-9098-DDF727B62B2E}" dt="2025-05-28T17:49:17.373" v="230" actId="700"/>
          <ac:spMkLst>
            <pc:docMk/>
            <pc:sldMk cId="4050804076" sldId="1036"/>
            <ac:spMk id="4" creationId="{648322CF-9AAF-3CD0-603B-3E9198C8778D}"/>
          </ac:spMkLst>
        </pc:spChg>
        <pc:spChg chg="add del mod">
          <ac:chgData name="Coe, Lauren A CIV USARMY CEIWR (USA)" userId="395aa31e-6199-4afa-8d2d-5549bdb94456" providerId="ADAL" clId="{6A009CA3-CF44-44CA-9098-DDF727B62B2E}" dt="2025-05-28T17:41:13.967" v="164" actId="6264"/>
          <ac:spMkLst>
            <pc:docMk/>
            <pc:sldMk cId="4050804076" sldId="1036"/>
            <ac:spMk id="5" creationId="{A6DA6928-C2D8-581D-252C-0E28C689E5B8}"/>
          </ac:spMkLst>
        </pc:spChg>
        <pc:spChg chg="add del mod">
          <ac:chgData name="Coe, Lauren A CIV USARMY CEIWR (USA)" userId="395aa31e-6199-4afa-8d2d-5549bdb94456" providerId="ADAL" clId="{6A009CA3-CF44-44CA-9098-DDF727B62B2E}" dt="2025-05-28T17:41:13.967" v="164" actId="6264"/>
          <ac:spMkLst>
            <pc:docMk/>
            <pc:sldMk cId="4050804076" sldId="1036"/>
            <ac:spMk id="6" creationId="{7C2572E4-B79C-8063-8DCB-4BB1CB26100C}"/>
          </ac:spMkLst>
        </pc:spChg>
        <pc:spChg chg="add del mod">
          <ac:chgData name="Coe, Lauren A CIV USARMY CEIWR (USA)" userId="395aa31e-6199-4afa-8d2d-5549bdb94456" providerId="ADAL" clId="{6A009CA3-CF44-44CA-9098-DDF727B62B2E}" dt="2025-05-28T17:41:13.967" v="164" actId="6264"/>
          <ac:spMkLst>
            <pc:docMk/>
            <pc:sldMk cId="4050804076" sldId="1036"/>
            <ac:spMk id="8" creationId="{8E8037D8-2287-D535-9C12-414E09C7DD25}"/>
          </ac:spMkLst>
        </pc:spChg>
        <pc:spChg chg="add del mod ord">
          <ac:chgData name="Coe, Lauren A CIV USARMY CEIWR (USA)" userId="395aa31e-6199-4afa-8d2d-5549bdb94456" providerId="ADAL" clId="{6A009CA3-CF44-44CA-9098-DDF727B62B2E}" dt="2025-05-28T17:49:23.009" v="232" actId="478"/>
          <ac:spMkLst>
            <pc:docMk/>
            <pc:sldMk cId="4050804076" sldId="1036"/>
            <ac:spMk id="9" creationId="{2034A021-963C-FF2E-AF1E-BB997FEB80CB}"/>
          </ac:spMkLst>
        </pc:spChg>
        <pc:picChg chg="mod">
          <ac:chgData name="Coe, Lauren A CIV USARMY CEIWR (USA)" userId="395aa31e-6199-4afa-8d2d-5549bdb94456" providerId="ADAL" clId="{6A009CA3-CF44-44CA-9098-DDF727B62B2E}" dt="2025-05-28T18:13:09.812" v="317" actId="1076"/>
          <ac:picMkLst>
            <pc:docMk/>
            <pc:sldMk cId="4050804076" sldId="1036"/>
            <ac:picMk id="7" creationId="{6DA2C47D-8866-9E12-A5A9-5D5C6D878CA0}"/>
          </ac:picMkLst>
        </pc:picChg>
      </pc:sldChg>
      <pc:sldChg chg="addSp delSp modSp add del mod modClrScheme chgLayout">
        <pc:chgData name="Coe, Lauren A CIV USARMY CEIWR (USA)" userId="395aa31e-6199-4afa-8d2d-5549bdb94456" providerId="ADAL" clId="{6A009CA3-CF44-44CA-9098-DDF727B62B2E}" dt="2025-05-28T17:48:57.746" v="226" actId="1076"/>
        <pc:sldMkLst>
          <pc:docMk/>
          <pc:sldMk cId="2614843611" sldId="1037"/>
        </pc:sldMkLst>
        <pc:spChg chg="mod ord">
          <ac:chgData name="Coe, Lauren A CIV USARMY CEIWR (USA)" userId="395aa31e-6199-4afa-8d2d-5549bdb94456" providerId="ADAL" clId="{6A009CA3-CF44-44CA-9098-DDF727B62B2E}" dt="2025-05-28T17:41:17.665" v="170" actId="700"/>
          <ac:spMkLst>
            <pc:docMk/>
            <pc:sldMk cId="2614843611" sldId="1037"/>
            <ac:spMk id="2" creationId="{3BB2FDEB-3E5D-FCB3-C6D7-F58ED1490825}"/>
          </ac:spMkLst>
        </pc:spChg>
        <pc:spChg chg="mod ord">
          <ac:chgData name="Coe, Lauren A CIV USARMY CEIWR (USA)" userId="395aa31e-6199-4afa-8d2d-5549bdb94456" providerId="ADAL" clId="{6A009CA3-CF44-44CA-9098-DDF727B62B2E}" dt="2025-05-28T17:48:54.202" v="225" actId="14100"/>
          <ac:spMkLst>
            <pc:docMk/>
            <pc:sldMk cId="2614843611" sldId="1037"/>
            <ac:spMk id="3" creationId="{31915E7D-FF28-0D60-5F59-6B8E24B6DB39}"/>
          </ac:spMkLst>
        </pc:spChg>
        <pc:spChg chg="mod ord">
          <ac:chgData name="Coe, Lauren A CIV USARMY CEIWR (USA)" userId="395aa31e-6199-4afa-8d2d-5549bdb94456" providerId="ADAL" clId="{6A009CA3-CF44-44CA-9098-DDF727B62B2E}" dt="2025-05-28T17:41:17.665" v="170" actId="700"/>
          <ac:spMkLst>
            <pc:docMk/>
            <pc:sldMk cId="2614843611" sldId="1037"/>
            <ac:spMk id="4" creationId="{648322CF-9AAF-3CD0-603B-3E9198C8778D}"/>
          </ac:spMkLst>
        </pc:spChg>
        <pc:spChg chg="add del mod">
          <ac:chgData name="Coe, Lauren A CIV USARMY CEIWR (USA)" userId="395aa31e-6199-4afa-8d2d-5549bdb94456" providerId="ADAL" clId="{6A009CA3-CF44-44CA-9098-DDF727B62B2E}" dt="2025-05-28T17:41:13.967" v="164" actId="6264"/>
          <ac:spMkLst>
            <pc:docMk/>
            <pc:sldMk cId="2614843611" sldId="1037"/>
            <ac:spMk id="5" creationId="{E815C7CA-2692-493B-CF8E-F34F5BF49CE3}"/>
          </ac:spMkLst>
        </pc:spChg>
        <pc:spChg chg="add del mod">
          <ac:chgData name="Coe, Lauren A CIV USARMY CEIWR (USA)" userId="395aa31e-6199-4afa-8d2d-5549bdb94456" providerId="ADAL" clId="{6A009CA3-CF44-44CA-9098-DDF727B62B2E}" dt="2025-05-28T17:41:13.967" v="164" actId="6264"/>
          <ac:spMkLst>
            <pc:docMk/>
            <pc:sldMk cId="2614843611" sldId="1037"/>
            <ac:spMk id="7" creationId="{7B0DAECF-E5B1-AD78-8701-9359189FDB62}"/>
          </ac:spMkLst>
        </pc:spChg>
        <pc:spChg chg="add del mod">
          <ac:chgData name="Coe, Lauren A CIV USARMY CEIWR (USA)" userId="395aa31e-6199-4afa-8d2d-5549bdb94456" providerId="ADAL" clId="{6A009CA3-CF44-44CA-9098-DDF727B62B2E}" dt="2025-05-28T17:41:13.967" v="164" actId="6264"/>
          <ac:spMkLst>
            <pc:docMk/>
            <pc:sldMk cId="2614843611" sldId="1037"/>
            <ac:spMk id="8" creationId="{EDB4BE12-DD1B-AD2D-DA7A-38E6B4D68CAF}"/>
          </ac:spMkLst>
        </pc:spChg>
        <pc:picChg chg="mod">
          <ac:chgData name="Coe, Lauren A CIV USARMY CEIWR (USA)" userId="395aa31e-6199-4afa-8d2d-5549bdb94456" providerId="ADAL" clId="{6A009CA3-CF44-44CA-9098-DDF727B62B2E}" dt="2025-05-28T17:48:57.746" v="226" actId="1076"/>
          <ac:picMkLst>
            <pc:docMk/>
            <pc:sldMk cId="2614843611" sldId="1037"/>
            <ac:picMk id="6" creationId="{DFF83D81-EC67-6319-937C-0177C3739661}"/>
          </ac:picMkLst>
        </pc:picChg>
      </pc:sldChg>
      <pc:sldChg chg="addSp delSp modSp add del mod modClrScheme chgLayout">
        <pc:chgData name="Coe, Lauren A CIV USARMY CEIWR (USA)" userId="395aa31e-6199-4afa-8d2d-5549bdb94456" providerId="ADAL" clId="{6A009CA3-CF44-44CA-9098-DDF727B62B2E}" dt="2025-05-28T17:44:56.963" v="207" actId="20577"/>
        <pc:sldMkLst>
          <pc:docMk/>
          <pc:sldMk cId="3956488922" sldId="1039"/>
        </pc:sldMkLst>
        <pc:spChg chg="mod ord">
          <ac:chgData name="Coe, Lauren A CIV USARMY CEIWR (USA)" userId="395aa31e-6199-4afa-8d2d-5549bdb94456" providerId="ADAL" clId="{6A009CA3-CF44-44CA-9098-DDF727B62B2E}" dt="2025-05-28T17:41:17.665" v="170" actId="700"/>
          <ac:spMkLst>
            <pc:docMk/>
            <pc:sldMk cId="3956488922" sldId="1039"/>
            <ac:spMk id="2" creationId="{45BC3A2C-8576-9277-434D-7F193F7C44CE}"/>
          </ac:spMkLst>
        </pc:spChg>
        <pc:spChg chg="mod ord">
          <ac:chgData name="Coe, Lauren A CIV USARMY CEIWR (USA)" userId="395aa31e-6199-4afa-8d2d-5549bdb94456" providerId="ADAL" clId="{6A009CA3-CF44-44CA-9098-DDF727B62B2E}" dt="2025-05-28T17:44:56.963" v="207" actId="20577"/>
          <ac:spMkLst>
            <pc:docMk/>
            <pc:sldMk cId="3956488922" sldId="1039"/>
            <ac:spMk id="3" creationId="{ECA2C067-B1EE-E1C1-2EA9-8206E3C7DAA7}"/>
          </ac:spMkLst>
        </pc:spChg>
        <pc:spChg chg="mod ord">
          <ac:chgData name="Coe, Lauren A CIV USARMY CEIWR (USA)" userId="395aa31e-6199-4afa-8d2d-5549bdb94456" providerId="ADAL" clId="{6A009CA3-CF44-44CA-9098-DDF727B62B2E}" dt="2025-05-28T17:41:17.665" v="170" actId="700"/>
          <ac:spMkLst>
            <pc:docMk/>
            <pc:sldMk cId="3956488922" sldId="1039"/>
            <ac:spMk id="4" creationId="{9F1A550E-E995-00CF-0CC3-306490D3A4A7}"/>
          </ac:spMkLst>
        </pc:spChg>
        <pc:spChg chg="add del mod">
          <ac:chgData name="Coe, Lauren A CIV USARMY CEIWR (USA)" userId="395aa31e-6199-4afa-8d2d-5549bdb94456" providerId="ADAL" clId="{6A009CA3-CF44-44CA-9098-DDF727B62B2E}" dt="2025-05-28T16:31:30.993" v="139" actId="6264"/>
          <ac:spMkLst>
            <pc:docMk/>
            <pc:sldMk cId="3956488922" sldId="1039"/>
            <ac:spMk id="5" creationId="{E091E4AE-C0A7-6D67-623B-C4146D946166}"/>
          </ac:spMkLst>
        </pc:spChg>
        <pc:spChg chg="add del mod">
          <ac:chgData name="Coe, Lauren A CIV USARMY CEIWR (USA)" userId="395aa31e-6199-4afa-8d2d-5549bdb94456" providerId="ADAL" clId="{6A009CA3-CF44-44CA-9098-DDF727B62B2E}" dt="2025-05-28T16:31:30.993" v="139" actId="6264"/>
          <ac:spMkLst>
            <pc:docMk/>
            <pc:sldMk cId="3956488922" sldId="1039"/>
            <ac:spMk id="6" creationId="{88744481-8A02-37C4-458C-29FF80BF8CFE}"/>
          </ac:spMkLst>
        </pc:spChg>
        <pc:spChg chg="add del mod">
          <ac:chgData name="Coe, Lauren A CIV USARMY CEIWR (USA)" userId="395aa31e-6199-4afa-8d2d-5549bdb94456" providerId="ADAL" clId="{6A009CA3-CF44-44CA-9098-DDF727B62B2E}" dt="2025-05-28T16:31:30.993" v="139" actId="6264"/>
          <ac:spMkLst>
            <pc:docMk/>
            <pc:sldMk cId="3956488922" sldId="1039"/>
            <ac:spMk id="8" creationId="{664BE250-2267-D973-7FC5-A83CDEDB46D2}"/>
          </ac:spMkLst>
        </pc:spChg>
        <pc:spChg chg="add del mod">
          <ac:chgData name="Coe, Lauren A CIV USARMY CEIWR (USA)" userId="395aa31e-6199-4afa-8d2d-5549bdb94456" providerId="ADAL" clId="{6A009CA3-CF44-44CA-9098-DDF727B62B2E}" dt="2025-05-28T16:31:33.640" v="140" actId="6264"/>
          <ac:spMkLst>
            <pc:docMk/>
            <pc:sldMk cId="3956488922" sldId="1039"/>
            <ac:spMk id="10" creationId="{121791D9-81A1-ECCA-0E0F-361ECCD9FFA4}"/>
          </ac:spMkLst>
        </pc:spChg>
        <pc:spChg chg="add del mod">
          <ac:chgData name="Coe, Lauren A CIV USARMY CEIWR (USA)" userId="395aa31e-6199-4afa-8d2d-5549bdb94456" providerId="ADAL" clId="{6A009CA3-CF44-44CA-9098-DDF727B62B2E}" dt="2025-05-28T16:31:33.640" v="140" actId="6264"/>
          <ac:spMkLst>
            <pc:docMk/>
            <pc:sldMk cId="3956488922" sldId="1039"/>
            <ac:spMk id="11" creationId="{1D971ACA-2C38-AD18-D43E-D5A89BF9F9ED}"/>
          </ac:spMkLst>
        </pc:spChg>
        <pc:spChg chg="add del mod">
          <ac:chgData name="Coe, Lauren A CIV USARMY CEIWR (USA)" userId="395aa31e-6199-4afa-8d2d-5549bdb94456" providerId="ADAL" clId="{6A009CA3-CF44-44CA-9098-DDF727B62B2E}" dt="2025-05-28T16:31:33.640" v="140" actId="6264"/>
          <ac:spMkLst>
            <pc:docMk/>
            <pc:sldMk cId="3956488922" sldId="1039"/>
            <ac:spMk id="12" creationId="{E22ECA53-DEAF-BEA5-A372-74049A03F90C}"/>
          </ac:spMkLst>
        </pc:spChg>
        <pc:spChg chg="add del mod">
          <ac:chgData name="Coe, Lauren A CIV USARMY CEIWR (USA)" userId="395aa31e-6199-4afa-8d2d-5549bdb94456" providerId="ADAL" clId="{6A009CA3-CF44-44CA-9098-DDF727B62B2E}" dt="2025-05-28T17:41:13.967" v="164" actId="6264"/>
          <ac:spMkLst>
            <pc:docMk/>
            <pc:sldMk cId="3956488922" sldId="1039"/>
            <ac:spMk id="13" creationId="{2AA6D6EB-0F7C-254F-C0ED-F21381A7FAEF}"/>
          </ac:spMkLst>
        </pc:spChg>
        <pc:spChg chg="add del mod">
          <ac:chgData name="Coe, Lauren A CIV USARMY CEIWR (USA)" userId="395aa31e-6199-4afa-8d2d-5549bdb94456" providerId="ADAL" clId="{6A009CA3-CF44-44CA-9098-DDF727B62B2E}" dt="2025-05-28T17:41:13.967" v="164" actId="6264"/>
          <ac:spMkLst>
            <pc:docMk/>
            <pc:sldMk cId="3956488922" sldId="1039"/>
            <ac:spMk id="14" creationId="{0F0CCFC1-CD16-A376-9BEB-0F7817838A72}"/>
          </ac:spMkLst>
        </pc:spChg>
        <pc:spChg chg="add del mod">
          <ac:chgData name="Coe, Lauren A CIV USARMY CEIWR (USA)" userId="395aa31e-6199-4afa-8d2d-5549bdb94456" providerId="ADAL" clId="{6A009CA3-CF44-44CA-9098-DDF727B62B2E}" dt="2025-05-28T17:41:13.967" v="164" actId="6264"/>
          <ac:spMkLst>
            <pc:docMk/>
            <pc:sldMk cId="3956488922" sldId="1039"/>
            <ac:spMk id="15" creationId="{81BB076A-1489-2780-163C-5F066192CCEA}"/>
          </ac:spMkLst>
        </pc:spChg>
        <pc:picChg chg="mod">
          <ac:chgData name="Coe, Lauren A CIV USARMY CEIWR (USA)" userId="395aa31e-6199-4afa-8d2d-5549bdb94456" providerId="ADAL" clId="{6A009CA3-CF44-44CA-9098-DDF727B62B2E}" dt="2025-05-28T17:44:31.963" v="200" actId="1076"/>
          <ac:picMkLst>
            <pc:docMk/>
            <pc:sldMk cId="3956488922" sldId="1039"/>
            <ac:picMk id="7" creationId="{04289CE4-83A2-D53E-6BBD-4EE82B925855}"/>
          </ac:picMkLst>
        </pc:picChg>
        <pc:picChg chg="mod">
          <ac:chgData name="Coe, Lauren A CIV USARMY CEIWR (USA)" userId="395aa31e-6199-4afa-8d2d-5549bdb94456" providerId="ADAL" clId="{6A009CA3-CF44-44CA-9098-DDF727B62B2E}" dt="2025-05-28T17:44:34.620" v="201" actId="1076"/>
          <ac:picMkLst>
            <pc:docMk/>
            <pc:sldMk cId="3956488922" sldId="1039"/>
            <ac:picMk id="9" creationId="{4EEEDCE9-56DE-D30D-7994-74C11C4857A2}"/>
          </ac:picMkLst>
        </pc:picChg>
      </pc:sldChg>
      <pc:sldChg chg="addSp delSp modSp add del mod modClrScheme chgLayout">
        <pc:chgData name="Coe, Lauren A CIV USARMY CEIWR (USA)" userId="395aa31e-6199-4afa-8d2d-5549bdb94456" providerId="ADAL" clId="{6A009CA3-CF44-44CA-9098-DDF727B62B2E}" dt="2025-05-28T17:46:59.362" v="208" actId="47"/>
        <pc:sldMkLst>
          <pc:docMk/>
          <pc:sldMk cId="2277189618" sldId="1040"/>
        </pc:sldMkLst>
        <pc:spChg chg="mod ord">
          <ac:chgData name="Coe, Lauren A CIV USARMY CEIWR (USA)" userId="395aa31e-6199-4afa-8d2d-5549bdb94456" providerId="ADAL" clId="{6A009CA3-CF44-44CA-9098-DDF727B62B2E}" dt="2025-05-28T17:41:17.665" v="170" actId="700"/>
          <ac:spMkLst>
            <pc:docMk/>
            <pc:sldMk cId="2277189618" sldId="1040"/>
            <ac:spMk id="2" creationId="{7BC1960B-28E4-BC73-1D36-BE5E7EFB1E66}"/>
          </ac:spMkLst>
        </pc:spChg>
        <pc:spChg chg="mod ord">
          <ac:chgData name="Coe, Lauren A CIV USARMY CEIWR (USA)" userId="395aa31e-6199-4afa-8d2d-5549bdb94456" providerId="ADAL" clId="{6A009CA3-CF44-44CA-9098-DDF727B62B2E}" dt="2025-05-28T17:41:17.665" v="170" actId="700"/>
          <ac:spMkLst>
            <pc:docMk/>
            <pc:sldMk cId="2277189618" sldId="1040"/>
            <ac:spMk id="3" creationId="{3E1F0911-DFCB-ADE8-708C-DC5DA83966B9}"/>
          </ac:spMkLst>
        </pc:spChg>
        <pc:spChg chg="mod ord">
          <ac:chgData name="Coe, Lauren A CIV USARMY CEIWR (USA)" userId="395aa31e-6199-4afa-8d2d-5549bdb94456" providerId="ADAL" clId="{6A009CA3-CF44-44CA-9098-DDF727B62B2E}" dt="2025-05-28T17:41:17.665" v="170" actId="700"/>
          <ac:spMkLst>
            <pc:docMk/>
            <pc:sldMk cId="2277189618" sldId="1040"/>
            <ac:spMk id="4" creationId="{F50EE501-FBE0-D40A-FDBA-F8297A634500}"/>
          </ac:spMkLst>
        </pc:spChg>
        <pc:spChg chg="add del mod">
          <ac:chgData name="Coe, Lauren A CIV USARMY CEIWR (USA)" userId="395aa31e-6199-4afa-8d2d-5549bdb94456" providerId="ADAL" clId="{6A009CA3-CF44-44CA-9098-DDF727B62B2E}" dt="2025-05-28T17:41:13.967" v="164" actId="6264"/>
          <ac:spMkLst>
            <pc:docMk/>
            <pc:sldMk cId="2277189618" sldId="1040"/>
            <ac:spMk id="5" creationId="{C9A2B5A2-09D4-8B45-B731-9DABD5472A85}"/>
          </ac:spMkLst>
        </pc:spChg>
        <pc:spChg chg="add del mod">
          <ac:chgData name="Coe, Lauren A CIV USARMY CEIWR (USA)" userId="395aa31e-6199-4afa-8d2d-5549bdb94456" providerId="ADAL" clId="{6A009CA3-CF44-44CA-9098-DDF727B62B2E}" dt="2025-05-28T17:41:13.967" v="164" actId="6264"/>
          <ac:spMkLst>
            <pc:docMk/>
            <pc:sldMk cId="2277189618" sldId="1040"/>
            <ac:spMk id="6" creationId="{D22660CD-FE6E-3D68-B78C-DD0633507433}"/>
          </ac:spMkLst>
        </pc:spChg>
        <pc:spChg chg="add del mod">
          <ac:chgData name="Coe, Lauren A CIV USARMY CEIWR (USA)" userId="395aa31e-6199-4afa-8d2d-5549bdb94456" providerId="ADAL" clId="{6A009CA3-CF44-44CA-9098-DDF727B62B2E}" dt="2025-05-28T17:41:13.967" v="164" actId="6264"/>
          <ac:spMkLst>
            <pc:docMk/>
            <pc:sldMk cId="2277189618" sldId="1040"/>
            <ac:spMk id="7" creationId="{9B093AB0-6138-D911-5698-F909ED136302}"/>
          </ac:spMkLst>
        </pc:spChg>
      </pc:sldChg>
      <pc:sldChg chg="addSp delSp modSp add del mod modClrScheme chgLayout">
        <pc:chgData name="Coe, Lauren A CIV USARMY CEIWR (USA)" userId="395aa31e-6199-4afa-8d2d-5549bdb94456" providerId="ADAL" clId="{6A009CA3-CF44-44CA-9098-DDF727B62B2E}" dt="2025-05-28T17:47:04.409" v="209" actId="47"/>
        <pc:sldMkLst>
          <pc:docMk/>
          <pc:sldMk cId="2766173698" sldId="1041"/>
        </pc:sldMkLst>
        <pc:spChg chg="mod ord">
          <ac:chgData name="Coe, Lauren A CIV USARMY CEIWR (USA)" userId="395aa31e-6199-4afa-8d2d-5549bdb94456" providerId="ADAL" clId="{6A009CA3-CF44-44CA-9098-DDF727B62B2E}" dt="2025-05-28T17:41:17.665" v="170" actId="700"/>
          <ac:spMkLst>
            <pc:docMk/>
            <pc:sldMk cId="2766173698" sldId="1041"/>
            <ac:spMk id="2" creationId="{7BC1960B-28E4-BC73-1D36-BE5E7EFB1E66}"/>
          </ac:spMkLst>
        </pc:spChg>
        <pc:spChg chg="mod ord">
          <ac:chgData name="Coe, Lauren A CIV USARMY CEIWR (USA)" userId="395aa31e-6199-4afa-8d2d-5549bdb94456" providerId="ADAL" clId="{6A009CA3-CF44-44CA-9098-DDF727B62B2E}" dt="2025-05-28T17:41:17.724" v="172" actId="27636"/>
          <ac:spMkLst>
            <pc:docMk/>
            <pc:sldMk cId="2766173698" sldId="1041"/>
            <ac:spMk id="3" creationId="{3E1F0911-DFCB-ADE8-708C-DC5DA83966B9}"/>
          </ac:spMkLst>
        </pc:spChg>
        <pc:spChg chg="mod ord">
          <ac:chgData name="Coe, Lauren A CIV USARMY CEIWR (USA)" userId="395aa31e-6199-4afa-8d2d-5549bdb94456" providerId="ADAL" clId="{6A009CA3-CF44-44CA-9098-DDF727B62B2E}" dt="2025-05-28T17:41:17.665" v="170" actId="700"/>
          <ac:spMkLst>
            <pc:docMk/>
            <pc:sldMk cId="2766173698" sldId="1041"/>
            <ac:spMk id="4" creationId="{F50EE501-FBE0-D40A-FDBA-F8297A634500}"/>
          </ac:spMkLst>
        </pc:spChg>
        <pc:spChg chg="add del mod">
          <ac:chgData name="Coe, Lauren A CIV USARMY CEIWR (USA)" userId="395aa31e-6199-4afa-8d2d-5549bdb94456" providerId="ADAL" clId="{6A009CA3-CF44-44CA-9098-DDF727B62B2E}" dt="2025-05-28T17:41:13.967" v="164" actId="6264"/>
          <ac:spMkLst>
            <pc:docMk/>
            <pc:sldMk cId="2766173698" sldId="1041"/>
            <ac:spMk id="5" creationId="{66CFFC89-76E3-D649-B0DC-FA999249F73F}"/>
          </ac:spMkLst>
        </pc:spChg>
        <pc:spChg chg="add del mod">
          <ac:chgData name="Coe, Lauren A CIV USARMY CEIWR (USA)" userId="395aa31e-6199-4afa-8d2d-5549bdb94456" providerId="ADAL" clId="{6A009CA3-CF44-44CA-9098-DDF727B62B2E}" dt="2025-05-28T17:41:13.967" v="164" actId="6264"/>
          <ac:spMkLst>
            <pc:docMk/>
            <pc:sldMk cId="2766173698" sldId="1041"/>
            <ac:spMk id="6" creationId="{7B044710-8D56-1D6C-A31D-7FAF49AAECC2}"/>
          </ac:spMkLst>
        </pc:spChg>
        <pc:spChg chg="add del mod">
          <ac:chgData name="Coe, Lauren A CIV USARMY CEIWR (USA)" userId="395aa31e-6199-4afa-8d2d-5549bdb94456" providerId="ADAL" clId="{6A009CA3-CF44-44CA-9098-DDF727B62B2E}" dt="2025-05-28T17:41:13.967" v="164" actId="6264"/>
          <ac:spMkLst>
            <pc:docMk/>
            <pc:sldMk cId="2766173698" sldId="1041"/>
            <ac:spMk id="7" creationId="{C2EAE810-A46A-C45F-5EEF-B633431DBF1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6/11/2025</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ensemble analysis simulation is the newest compute type in HEC-HMS. It was implemented in HMSv4.11. This presentation will provide a general overview of the ensemble analysis and its application within HEC-HMS.</a:t>
            </a:r>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Again, the current aggregation capabilities in HEC-HMS include mean, plus and minus one standard deviations, maximum, and the minimum</a:t>
            </a:r>
          </a:p>
          <a:p>
            <a:pPr marL="171450" indent="-171450">
              <a:buFont typeface="Arial" panose="020B0604020202020204" pitchFamily="34" charset="0"/>
              <a:buChar char="•"/>
            </a:pPr>
            <a:r>
              <a:rPr lang="en-US" dirty="0"/>
              <a:t>There are plans to add more aggregation options though in the very near future</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10</a:t>
            </a:fld>
            <a:endParaRPr lang="en-US"/>
          </a:p>
        </p:txBody>
      </p:sp>
    </p:spTree>
    <p:extLst>
      <p:ext uri="{BB962C8B-B14F-4D97-AF65-F5344CB8AC3E}">
        <p14:creationId xmlns:p14="http://schemas.microsoft.com/office/powerpoint/2010/main" val="5216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the tutorial and guide page on our website</a:t>
            </a:r>
          </a:p>
          <a:p>
            <a:pPr marL="171450" indent="-171450">
              <a:buFont typeface="Arial" panose="020B0604020202020204" pitchFamily="34" charset="0"/>
              <a:buChar char="•"/>
            </a:pPr>
            <a:r>
              <a:rPr lang="en-US" dirty="0"/>
              <a:t>There are several guides specifically geared towards ensemble analyses</a:t>
            </a:r>
          </a:p>
          <a:p>
            <a:pPr marL="171450" indent="-171450">
              <a:buFont typeface="Arial" panose="020B0604020202020204" pitchFamily="34" charset="0"/>
              <a:buChar char="•"/>
            </a:pPr>
            <a:r>
              <a:rPr lang="en-US" dirty="0"/>
              <a:t>I will now be doing a live demo and will walk you through the “Applying the Ensemble Compute to Flood Forecasting” tutorial and guide</a:t>
            </a:r>
          </a:p>
          <a:p>
            <a:pPr marL="628650" lvl="1" indent="-171450">
              <a:buFont typeface="Arial" panose="020B0604020202020204" pitchFamily="34" charset="0"/>
              <a:buChar char="•"/>
            </a:pPr>
            <a:r>
              <a:rPr lang="en-US" dirty="0"/>
              <a:t>You may watch me perform the demo, or you may download the tutorial and follow along with me on your own computer if you prefer</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14</a:t>
            </a:fld>
            <a:endParaRPr lang="en-US"/>
          </a:p>
        </p:txBody>
      </p:sp>
    </p:spTree>
    <p:extLst>
      <p:ext uri="{BB962C8B-B14F-4D97-AF65-F5344CB8AC3E}">
        <p14:creationId xmlns:p14="http://schemas.microsoft.com/office/powerpoint/2010/main" val="2184870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Questions Slide with HEC logo</a:t>
            </a:r>
          </a:p>
        </p:txBody>
      </p:sp>
      <p:sp>
        <p:nvSpPr>
          <p:cNvPr id="4" name="Slide Number Placeholder 3"/>
          <p:cNvSpPr>
            <a:spLocks noGrp="1"/>
          </p:cNvSpPr>
          <p:nvPr>
            <p:ph type="sldNum" sz="quarter" idx="5"/>
          </p:nvPr>
        </p:nvSpPr>
        <p:spPr/>
        <p:txBody>
          <a:bodyPr/>
          <a:lstStyle/>
          <a:p>
            <a:fld id="{E95099D0-06EA-45D2-AC2D-72F4C0815C2E}" type="slidenum">
              <a:rPr lang="en-US" smtClean="0"/>
              <a:t>15</a:t>
            </a:fld>
            <a:endParaRPr lang="en-US"/>
          </a:p>
        </p:txBody>
      </p:sp>
    </p:spTree>
    <p:extLst>
      <p:ext uri="{BB962C8B-B14F-4D97-AF65-F5344CB8AC3E}">
        <p14:creationId xmlns:p14="http://schemas.microsoft.com/office/powerpoint/2010/main" val="3804388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We’ll begin by talking about what an ensemble analysis (or model) is and how it can be applied in HEC-HMS</a:t>
            </a:r>
          </a:p>
          <a:p>
            <a:pPr marL="171450" indent="-171450">
              <a:buFont typeface="Arial" panose="020B0604020202020204" pitchFamily="34" charset="0"/>
              <a:buChar char="•"/>
            </a:pPr>
            <a:r>
              <a:rPr lang="en-US" dirty="0"/>
              <a:t>Then we’ll talk the advantages of performing an ensemble analysis and how to actually set one up</a:t>
            </a:r>
          </a:p>
          <a:p>
            <a:pPr marL="171450" indent="-171450">
              <a:buFont typeface="Arial" panose="020B0604020202020204" pitchFamily="34" charset="0"/>
              <a:buChar char="•"/>
            </a:pPr>
            <a:r>
              <a:rPr lang="en-US" dirty="0"/>
              <a:t>Next I’ll provide a few different examples of applying the ensemble analysis in HEC-HMS in different ways to achieve different goals</a:t>
            </a:r>
          </a:p>
          <a:p>
            <a:pPr marL="171450" indent="-171450">
              <a:buFont typeface="Arial" panose="020B0604020202020204" pitchFamily="34" charset="0"/>
              <a:buChar char="•"/>
            </a:pPr>
            <a:r>
              <a:rPr lang="en-US" dirty="0"/>
              <a:t>Lastly, I’ll talk about some future enhancements that are planned for the ensemble analysis, and then we will jump into some live demos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a:t>
            </a:fld>
            <a:endParaRPr lang="en-US"/>
          </a:p>
        </p:txBody>
      </p:sp>
    </p:spTree>
    <p:extLst>
      <p:ext uri="{BB962C8B-B14F-4D97-AF65-F5344CB8AC3E}">
        <p14:creationId xmlns:p14="http://schemas.microsoft.com/office/powerpoint/2010/main" val="3921316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When I think of the word “ensemble”, I think of a collection of members or parts, each of which are unique but also related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An ensemble model is a collection of multiple, diverse models that are created to predict an outcome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Ensemble learning methods are often used in the fields of machine learning and statistics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the illustration on this slide, the ensemble model is made up of everything within the dotted rectangle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This ensemble is made up of 4 members (or base models)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Although different, each base model is designed to accurately predict the same end goal</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this example, ensemble member 1 and member 2 each predicted an outcome of 1000, member 3 1500, and member 4 1200</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There are different ways to aggregate each of the member predictions (results) into an ensemble prediction (result)</a:t>
            </a:r>
          </a:p>
          <a:p>
            <a:pPr marL="10858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this example, majority vote was used, and the ensemble result is 1000 since it was most frequently predicted by the member models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3</a:t>
            </a:fld>
            <a:endParaRPr lang="en-US"/>
          </a:p>
        </p:txBody>
      </p:sp>
    </p:spTree>
    <p:extLst>
      <p:ext uri="{BB962C8B-B14F-4D97-AF65-F5344CB8AC3E}">
        <p14:creationId xmlns:p14="http://schemas.microsoft.com/office/powerpoint/2010/main" val="3487930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talk about ensemble analyses specifically as the apply to HEC-HMS</a:t>
            </a:r>
          </a:p>
          <a:p>
            <a:pPr marL="171450" indent="-171450">
              <a:buFont typeface="Arial" panose="020B0604020202020204" pitchFamily="34" charset="0"/>
              <a:buChar char="•"/>
            </a:pPr>
            <a:r>
              <a:rPr lang="en-US" dirty="0"/>
              <a:t>This is, again, the newest compute type in the HEC-HMS software, and it is extremely useful for combining multiple runs</a:t>
            </a:r>
          </a:p>
          <a:p>
            <a:pPr marL="628650" lvl="1" indent="-171450">
              <a:buFont typeface="Arial" panose="020B0604020202020204" pitchFamily="34" charset="0"/>
              <a:buChar char="•"/>
            </a:pPr>
            <a:r>
              <a:rPr lang="en-US" dirty="0"/>
              <a:t>There are two types of runs that can currently be added to an ensemble analysis: traditional simulation runs and forecast alternatives</a:t>
            </a:r>
          </a:p>
          <a:p>
            <a:pPr marL="171450" lvl="0" indent="-171450">
              <a:buFont typeface="Arial" panose="020B0604020202020204" pitchFamily="34" charset="0"/>
              <a:buChar char="•"/>
            </a:pPr>
            <a:r>
              <a:rPr lang="en-US" dirty="0"/>
              <a:t>The ensemble analysis can be used to analyze different configurations of two central components: boundary conditions and basin models</a:t>
            </a:r>
          </a:p>
          <a:p>
            <a:pPr marL="171450" lvl="0" indent="-171450">
              <a:buFont typeface="Arial" panose="020B0604020202020204" pitchFamily="34" charset="0"/>
              <a:buChar char="•"/>
            </a:pPr>
            <a:r>
              <a:rPr lang="en-US" dirty="0"/>
              <a:t>For boundary conditions, an example of an ensemble analysis application might be to analyze the effect that different precipitation or temperature data sources can have on the computed rainfall runoff for a subbasin</a:t>
            </a:r>
          </a:p>
          <a:p>
            <a:pPr marL="628650" lvl="1" indent="-171450">
              <a:buFont typeface="Arial" panose="020B0604020202020204" pitchFamily="34" charset="0"/>
              <a:buChar char="•"/>
            </a:pPr>
            <a:r>
              <a:rPr lang="en-US" dirty="0"/>
              <a:t>It could also be used to analyze the uncertainty in different weather forecasts and in different climate model projections</a:t>
            </a:r>
          </a:p>
          <a:p>
            <a:pPr marL="171450" lvl="0" indent="-171450">
              <a:buFont typeface="Arial" panose="020B0604020202020204" pitchFamily="34" charset="0"/>
              <a:buChar char="•"/>
            </a:pPr>
            <a:r>
              <a:rPr lang="en-US" dirty="0"/>
              <a:t>In HMS, basin models represent the physical processes of the watershed</a:t>
            </a:r>
          </a:p>
          <a:p>
            <a:pPr marL="628650" lvl="1" indent="-171450">
              <a:buFont typeface="Arial" panose="020B0604020202020204" pitchFamily="34" charset="0"/>
              <a:buChar char="•"/>
            </a:pPr>
            <a:r>
              <a:rPr lang="en-US" dirty="0"/>
              <a:t>To measure uncertainty in antecedent conditions, different basin models could be set up with differing amounts of initial baseflow, initial losses, and even different starting reservoir elevations</a:t>
            </a:r>
          </a:p>
          <a:p>
            <a:pPr marL="628650" lvl="1" indent="-171450">
              <a:buFont typeface="Arial" panose="020B0604020202020204" pitchFamily="34" charset="0"/>
              <a:buChar char="•"/>
            </a:pPr>
            <a:r>
              <a:rPr lang="en-US" dirty="0"/>
              <a:t>To measure the impacts of structures, an “as-is” basin model configuration could be set up and then other basin model configurations could be added to represent the addition or removal of structures such as reservoirs or diversions</a:t>
            </a:r>
          </a:p>
          <a:p>
            <a:pPr marL="628650" lvl="1" indent="-171450">
              <a:buFont typeface="Arial" panose="020B0604020202020204" pitchFamily="34" charset="0"/>
              <a:buChar char="•"/>
            </a:pPr>
            <a:r>
              <a:rPr lang="en-US" dirty="0"/>
              <a:t>HEC-HMS is a unique and powerful hydrologic modeling software in that it allows the users to choose the individual methods that they would like to use for key operations such as transform, baseflow, losses, etc.</a:t>
            </a:r>
          </a:p>
          <a:p>
            <a:pPr marL="1085850" lvl="2" indent="-171450">
              <a:buFont typeface="Arial" panose="020B0604020202020204" pitchFamily="34" charset="0"/>
              <a:buChar char="•"/>
            </a:pPr>
            <a:r>
              <a:rPr lang="en-US" dirty="0"/>
              <a:t>A particularly insightful application of the ensemble analysis that I am excited about is using ensembles to analyze the uncertainty introduced from choosing different modeling methods</a:t>
            </a:r>
          </a:p>
          <a:p>
            <a:pPr marL="1543050" lvl="3" indent="-171450">
              <a:buFont typeface="Arial" panose="020B0604020202020204" pitchFamily="34" charset="0"/>
              <a:buChar char="•"/>
            </a:pPr>
            <a:r>
              <a:rPr lang="en-US" dirty="0"/>
              <a:t>i.e. set up one basin model with </a:t>
            </a:r>
            <a:r>
              <a:rPr lang="en-US" dirty="0" err="1"/>
              <a:t>muskingum</a:t>
            </a:r>
            <a:r>
              <a:rPr lang="en-US" dirty="0"/>
              <a:t> routing reaches, another with </a:t>
            </a:r>
            <a:r>
              <a:rPr lang="en-US" dirty="0" err="1"/>
              <a:t>muskingum-cunge</a:t>
            </a:r>
            <a:r>
              <a:rPr lang="en-US" dirty="0"/>
              <a:t>, and a third with mod-</a:t>
            </a:r>
            <a:r>
              <a:rPr lang="en-US" dirty="0" err="1"/>
              <a:t>puls</a:t>
            </a:r>
            <a:r>
              <a:rPr lang="en-US" dirty="0"/>
              <a:t> and then analyze their impacts on the timing and peak of outflow hydrographs</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4</a:t>
            </a:fld>
            <a:endParaRPr lang="en-US"/>
          </a:p>
        </p:txBody>
      </p:sp>
    </p:spTree>
    <p:extLst>
      <p:ext uri="{BB962C8B-B14F-4D97-AF65-F5344CB8AC3E}">
        <p14:creationId xmlns:p14="http://schemas.microsoft.com/office/powerpoint/2010/main" val="2125953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 why is it important to perform an ensemble analysis? The main reason is that it can help to reduce the uncertainty in the modelled predictions.</a:t>
            </a:r>
          </a:p>
          <a:p>
            <a:pPr marL="628650" lvl="1" indent="-171450">
              <a:buFont typeface="Arial" panose="020B0604020202020204" pitchFamily="34" charset="0"/>
              <a:buChar char="•"/>
            </a:pPr>
            <a:r>
              <a:rPr lang="en-US" dirty="0"/>
              <a:t>There are many different research papers and studies that seem to show that an ensemble model (made up of multiple member models) usually outperforms a single model</a:t>
            </a:r>
          </a:p>
          <a:p>
            <a:pPr marL="171450" lvl="0" indent="-171450">
              <a:buFont typeface="Arial" panose="020B0604020202020204" pitchFamily="34" charset="0"/>
              <a:buChar char="•"/>
            </a:pPr>
            <a:r>
              <a:rPr lang="en-US" dirty="0"/>
              <a:t>Combining the predictions of multiple, independent models (and we’ll talk about what independent means specifically a few slides from now) can produce a more accurate prediction overall</a:t>
            </a:r>
          </a:p>
          <a:p>
            <a:pPr marL="171450" lvl="0" indent="-171450">
              <a:buFont typeface="Arial" panose="020B0604020202020204" pitchFamily="34" charset="0"/>
              <a:buChar char="•"/>
            </a:pPr>
            <a:r>
              <a:rPr lang="en-US" dirty="0"/>
              <a:t>Let’s talk about the image on this slide…</a:t>
            </a:r>
          </a:p>
          <a:p>
            <a:pPr marL="628650" lvl="1" indent="-171450">
              <a:buFont typeface="Arial" panose="020B0604020202020204" pitchFamily="34" charset="0"/>
              <a:buChar char="•"/>
            </a:pPr>
            <a:r>
              <a:rPr lang="en-US" dirty="0"/>
              <a:t>Let’s pretend for a second that we live in Charleston, SC</a:t>
            </a:r>
          </a:p>
          <a:p>
            <a:pPr marL="628650" lvl="1" indent="-171450">
              <a:buFont typeface="Arial" panose="020B0604020202020204" pitchFamily="34" charset="0"/>
              <a:buChar char="•"/>
            </a:pPr>
            <a:r>
              <a:rPr lang="en-US" dirty="0"/>
              <a:t>Based on the current projected paths for a tropical storm, how confident can we be that we can avoid evacuating further inland?</a:t>
            </a:r>
          </a:p>
          <a:p>
            <a:pPr marL="628650" lvl="1" indent="-171450">
              <a:buFont typeface="Arial" panose="020B0604020202020204" pitchFamily="34" charset="0"/>
              <a:buChar char="•"/>
            </a:pPr>
            <a:r>
              <a:rPr lang="en-US" dirty="0"/>
              <a:t>If we look at a single model result that I have circled, it appears that the hurricane is predicted to veer towards us</a:t>
            </a:r>
          </a:p>
          <a:p>
            <a:pPr marL="1085850" lvl="2" indent="-171450">
              <a:buFont typeface="Arial" panose="020B0604020202020204" pitchFamily="34" charset="0"/>
              <a:buChar char="•"/>
            </a:pPr>
            <a:r>
              <a:rPr lang="en-US" dirty="0"/>
              <a:t>But we know that there are many different factors that determine the paths that hurricanes ultimately take, so how sure can we be?</a:t>
            </a:r>
          </a:p>
          <a:p>
            <a:pPr marL="1085850" lvl="2" indent="-171450">
              <a:buFont typeface="Arial" panose="020B0604020202020204" pitchFamily="34" charset="0"/>
              <a:buChar char="•"/>
            </a:pPr>
            <a:r>
              <a:rPr lang="en-US" dirty="0"/>
              <a:t>If we look at additional models to see if they can shed some additional light or consensus </a:t>
            </a:r>
          </a:p>
          <a:p>
            <a:pPr marL="1085850" lvl="2" indent="-171450">
              <a:buFont typeface="Arial" panose="020B0604020202020204" pitchFamily="34" charset="0"/>
              <a:buChar char="•"/>
            </a:pPr>
            <a:r>
              <a:rPr lang="en-US" dirty="0"/>
              <a:t>It now appears that most of the models agree that the storm will make landfall much further to the north</a:t>
            </a:r>
          </a:p>
          <a:p>
            <a:pPr marL="1085850" lvl="2" indent="-171450">
              <a:buFont typeface="Arial" panose="020B0604020202020204" pitchFamily="34" charset="0"/>
              <a:buChar char="•"/>
            </a:pPr>
            <a:r>
              <a:rPr lang="en-US" dirty="0"/>
              <a:t>Although we can’t be sure that the tropical storm will not cross through Charleston, looking at different models (each with their own set of assumptions) certainly helped to reduce the uncertainty on where it will likely land</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5</a:t>
            </a:fld>
            <a:endParaRPr lang="en-US"/>
          </a:p>
        </p:txBody>
      </p:sp>
    </p:spTree>
    <p:extLst>
      <p:ext uri="{BB962C8B-B14F-4D97-AF65-F5344CB8AC3E}">
        <p14:creationId xmlns:p14="http://schemas.microsoft.com/office/powerpoint/2010/main" val="1510728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have briefly discussed some of the advantages of ensemble modeling, now let’s look at some of the tradeoffs</a:t>
            </a:r>
          </a:p>
          <a:p>
            <a:pPr marL="171450" indent="-171450">
              <a:buFont typeface="Arial" panose="020B0604020202020204" pitchFamily="34" charset="0"/>
              <a:buChar char="•"/>
            </a:pPr>
            <a:r>
              <a:rPr lang="en-US" dirty="0"/>
              <a:t>Time and Money do need to be considered when weighing the benefits of an ensemble analysis</a:t>
            </a:r>
          </a:p>
          <a:p>
            <a:pPr marL="171450" indent="-171450">
              <a:buFont typeface="Arial" panose="020B0604020202020204" pitchFamily="34" charset="0"/>
              <a:buChar char="•"/>
            </a:pPr>
            <a:r>
              <a:rPr lang="en-US" dirty="0"/>
              <a:t>Unfortunately, most USACE studies/forecasts need to be performed quickly and typically have very little flexibility in analyzing the uncertainty of using different boundary condition data and/or different basin model configurations or parameterizations</a:t>
            </a:r>
          </a:p>
          <a:p>
            <a:pPr marL="171450" indent="-171450">
              <a:buFont typeface="Arial" panose="020B0604020202020204" pitchFamily="34" charset="0"/>
              <a:buChar char="•"/>
            </a:pPr>
            <a:r>
              <a:rPr lang="en-US" dirty="0"/>
              <a:t>For this reason, the principle of Occam’s razor (also sometimes referred to as the law of parsimony) typically governs our choices as H&amp;H modelers</a:t>
            </a:r>
          </a:p>
          <a:p>
            <a:pPr marL="628650" lvl="1" indent="-171450">
              <a:buFont typeface="Arial" panose="020B0604020202020204" pitchFamily="34" charset="0"/>
              <a:buChar char="•"/>
            </a:pPr>
            <a:r>
              <a:rPr lang="en-US" dirty="0"/>
              <a:t>The modeling methods that are simple, with parameters that are few in number and simple to calibrate, that still produce generally acceptable results are the ones that are often chosen</a:t>
            </a:r>
          </a:p>
          <a:p>
            <a:pPr marL="171450" lvl="0" indent="-171450">
              <a:buFont typeface="Arial" panose="020B0604020202020204" pitchFamily="34" charset="0"/>
              <a:buChar char="•"/>
            </a:pPr>
            <a:r>
              <a:rPr lang="en-US" dirty="0"/>
              <a:t>“When faced with two equally good models, choose the simpler one.”</a:t>
            </a:r>
          </a:p>
          <a:p>
            <a:pPr marL="628650" lvl="1" indent="-171450">
              <a:buFont typeface="Arial" panose="020B0604020202020204" pitchFamily="34" charset="0"/>
              <a:buChar char="•"/>
            </a:pPr>
            <a:r>
              <a:rPr lang="en-US" dirty="0"/>
              <a:t>My argument to this quote would be ‘do we for sure know that one model, or assumption, is equally as good as another without some initial investigation first’?</a:t>
            </a:r>
          </a:p>
          <a:p>
            <a:pPr marL="628650" lvl="1" indent="-171450">
              <a:buFont typeface="Arial" panose="020B0604020202020204" pitchFamily="34" charset="0"/>
              <a:buChar char="•"/>
            </a:pPr>
            <a:r>
              <a:rPr lang="en-US" dirty="0"/>
              <a:t>While creating the multiple boundary conditions and/or basin model configurations needed to perform an ensemble analysis in HEC-HMS does take time, I think there are cases where it is absolutely warranted and where you as a modeler can gain a significant amount of additional insight and confidence for only a nominal amount of extra burden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6</a:t>
            </a:fld>
            <a:endParaRPr lang="en-US"/>
          </a:p>
        </p:txBody>
      </p:sp>
    </p:spTree>
    <p:extLst>
      <p:ext uri="{BB962C8B-B14F-4D97-AF65-F5344CB8AC3E}">
        <p14:creationId xmlns:p14="http://schemas.microsoft.com/office/powerpoint/2010/main" val="1800346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performing an ensemble analysis, there are two main steps to perform</a:t>
            </a:r>
          </a:p>
          <a:p>
            <a:pPr marL="628650" lvl="1" indent="-171450">
              <a:buFont typeface="Arial" panose="020B0604020202020204" pitchFamily="34" charset="0"/>
              <a:buChar char="•"/>
            </a:pPr>
            <a:r>
              <a:rPr lang="en-US" dirty="0"/>
              <a:t>1) the selection of ensemble members</a:t>
            </a:r>
          </a:p>
          <a:p>
            <a:pPr marL="628650" lvl="1" indent="-171450">
              <a:buFont typeface="Arial" panose="020B0604020202020204" pitchFamily="34" charset="0"/>
              <a:buChar char="•"/>
            </a:pPr>
            <a:r>
              <a:rPr lang="en-US" dirty="0"/>
              <a:t>2) the aggregation of individual ensemble member results</a:t>
            </a:r>
          </a:p>
          <a:p>
            <a:pPr marL="171450" lvl="0" indent="-171450">
              <a:buFont typeface="Arial" panose="020B0604020202020204" pitchFamily="34" charset="0"/>
              <a:buChar char="•"/>
            </a:pPr>
            <a:r>
              <a:rPr lang="en-US" dirty="0"/>
              <a:t>Let’s talk about things to consider when selecting which ensemble members to include in an ensemble analysis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7</a:t>
            </a:fld>
            <a:endParaRPr lang="en-US"/>
          </a:p>
        </p:txBody>
      </p:sp>
    </p:spTree>
    <p:extLst>
      <p:ext uri="{BB962C8B-B14F-4D97-AF65-F5344CB8AC3E}">
        <p14:creationId xmlns:p14="http://schemas.microsoft.com/office/powerpoint/2010/main" val="4018312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let’s talk about the second main consideration in performing an ensemble analysis…how to aggregate each individual member result into a single ensemble model result</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8</a:t>
            </a:fld>
            <a:endParaRPr lang="en-US"/>
          </a:p>
        </p:txBody>
      </p:sp>
    </p:spTree>
    <p:extLst>
      <p:ext uri="{BB962C8B-B14F-4D97-AF65-F5344CB8AC3E}">
        <p14:creationId xmlns:p14="http://schemas.microsoft.com/office/powerpoint/2010/main" val="751710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figure shows a plot generated in HEC-HMS after computing an ensemble analysis</a:t>
            </a:r>
          </a:p>
          <a:p>
            <a:pPr marL="628650" lvl="1" indent="-171450">
              <a:buFont typeface="Arial" panose="020B0604020202020204" pitchFamily="34" charset="0"/>
              <a:buChar char="•"/>
            </a:pPr>
            <a:r>
              <a:rPr lang="en-US" dirty="0"/>
              <a:t>In this example, each ensemble member used a different boundary condition data source (precipitation) to model the same event period</a:t>
            </a:r>
          </a:p>
          <a:p>
            <a:pPr marL="628650" lvl="1" indent="-171450">
              <a:buFont typeface="Arial" panose="020B0604020202020204" pitchFamily="34" charset="0"/>
              <a:buChar char="•"/>
            </a:pPr>
            <a:r>
              <a:rPr lang="en-US" dirty="0"/>
              <a:t>The colored lines represent SWE computations for each ensemble member (there were 6 in this example)</a:t>
            </a:r>
          </a:p>
          <a:p>
            <a:pPr marL="628650" lvl="1" indent="-171450">
              <a:buFont typeface="Arial" panose="020B0604020202020204" pitchFamily="34" charset="0"/>
              <a:buChar char="•"/>
            </a:pPr>
            <a:r>
              <a:rPr lang="en-US" dirty="0"/>
              <a:t>The black, dotted lines represent different aggregations of the ensemble member results</a:t>
            </a:r>
          </a:p>
          <a:p>
            <a:pPr marL="1085850" lvl="2" indent="-171450">
              <a:buFont typeface="Arial" panose="020B0604020202020204" pitchFamily="34" charset="0"/>
              <a:buChar char="•"/>
            </a:pPr>
            <a:r>
              <a:rPr lang="en-US" dirty="0"/>
              <a:t>The highlighted black line (in bold) represents the mean SWE result of all the ensemble member runs</a:t>
            </a:r>
          </a:p>
          <a:p>
            <a:pPr marL="1085850" lvl="2" indent="-171450">
              <a:buFont typeface="Arial" panose="020B0604020202020204" pitchFamily="34" charset="0"/>
              <a:buChar char="•"/>
            </a:pPr>
            <a:r>
              <a:rPr lang="en-US" dirty="0"/>
              <a:t>The other dotted black lines represent other types of aggregations (minimum, maximum, and + and – one standard deviation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9</a:t>
            </a:fld>
            <a:endParaRPr lang="en-US"/>
          </a:p>
        </p:txBody>
      </p:sp>
    </p:spTree>
    <p:extLst>
      <p:ext uri="{BB962C8B-B14F-4D97-AF65-F5344CB8AC3E}">
        <p14:creationId xmlns:p14="http://schemas.microsoft.com/office/powerpoint/2010/main" val="41325441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6/11/2025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6/11/2025</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6/11/2025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6/11/2025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6/11/2025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6/11/2025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6/11/2025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6/11/2025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6/11/2025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6/11/2025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6/11/2025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6/11/2025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9591157"/>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583172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6/11/2025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6/11/2025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6/11/2025</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6/11/2025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6/11/2025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6/11/2025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6/11/2025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6/11/2025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6/11/2025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6/11/2025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6/11/2025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6/11/2025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6/11/2025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6/11/2025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6/11/2025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 id="2147483725" r:id="rId22"/>
    <p:sldLayoutId id="214748372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6/11/2025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hyperlink" Target="https://www.hec.usace.army.mil/confluence/display/WPD/.Ensemble+Viewer+Users+Guide+v1.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www.hec.usace.army.mil/confluence/hmsdocs" TargetMode="External"/><Relationship Id="rId5" Type="http://schemas.openxmlformats.org/officeDocument/2006/relationships/image" Target="../media/image29.pn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hyperlink" Target="https://www.hec.usace.army.mil/confluence/hmsdocs/hmsguides/advanced-analysis-types-in-hms/ensemble-analysis-simulations-in-hec-hms/creating-an-ensemble-analysis-compute"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https://www.hec.usace.army.mil/confluence/hmsdocs/hmsguides/advanced-analysis-types-in-hms/ensemble-analysis-simulations-in-hec-hms/applying-the-ensemble-compute-option-to-downscaled-climate-model-datasets" TargetMode="External"/><Relationship Id="rId4" Type="http://schemas.openxmlformats.org/officeDocument/2006/relationships/hyperlink" Target="https://www.hec.usace.army.mil/confluence/hmsdocs/hmsguides/advanced-analysis-types-in-hms/ensemble-analysis-simulations-in-hec-hms/applying-the-ensemble-compute-to-flood-forecast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sv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 Id="rId9" Type="http://schemas.openxmlformats.org/officeDocument/2006/relationships/image" Target="../media/image21.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erial photo of the river flowing through the forest">
            <a:extLst>
              <a:ext uri="{FF2B5EF4-FFF2-40B4-BE49-F238E27FC236}">
                <a16:creationId xmlns:a16="http://schemas.microsoft.com/office/drawing/2014/main" id="{07260045-E0AA-ACB4-C3A4-FA0F3C8919C4}"/>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593" r="21593"/>
          <a:stretch>
            <a:fillRect/>
          </a:stretch>
        </p:blipFill>
        <p:spPr/>
      </p:pic>
      <p:sp>
        <p:nvSpPr>
          <p:cNvPr id="2" name="Title 1">
            <a:extLst>
              <a:ext uri="{FF2B5EF4-FFF2-40B4-BE49-F238E27FC236}">
                <a16:creationId xmlns:a16="http://schemas.microsoft.com/office/drawing/2014/main" id="{D67C876F-075F-955B-0315-12C1893026F2}"/>
              </a:ext>
            </a:extLst>
          </p:cNvPr>
          <p:cNvSpPr>
            <a:spLocks noGrp="1"/>
          </p:cNvSpPr>
          <p:nvPr>
            <p:ph type="title"/>
          </p:nvPr>
        </p:nvSpPr>
        <p:spPr>
          <a:xfrm>
            <a:off x="678031" y="1801941"/>
            <a:ext cx="7267789" cy="1325563"/>
          </a:xfrm>
        </p:spPr>
        <p:txBody>
          <a:bodyPr>
            <a:normAutofit fontScale="90000"/>
          </a:bodyPr>
          <a:lstStyle/>
          <a:p>
            <a:r>
              <a:rPr lang="en-US" sz="4800" dirty="0"/>
              <a:t>Ensemble Analysis Simulation in HEC-HMS</a:t>
            </a:r>
            <a:endParaRPr lang="en-US" dirty="0"/>
          </a:p>
        </p:txBody>
      </p:sp>
      <p:sp>
        <p:nvSpPr>
          <p:cNvPr id="5" name="Text Placeholder 4">
            <a:extLst>
              <a:ext uri="{FF2B5EF4-FFF2-40B4-BE49-F238E27FC236}">
                <a16:creationId xmlns:a16="http://schemas.microsoft.com/office/drawing/2014/main" id="{E12C0E5F-4801-FFFE-888A-7A81A982C182}"/>
              </a:ext>
            </a:extLst>
          </p:cNvPr>
          <p:cNvSpPr>
            <a:spLocks noGrp="1"/>
          </p:cNvSpPr>
          <p:nvPr>
            <p:ph type="body" sz="quarter" idx="14"/>
          </p:nvPr>
        </p:nvSpPr>
        <p:spPr>
          <a:xfrm>
            <a:off x="678032" y="3321814"/>
            <a:ext cx="4504267" cy="1036002"/>
          </a:xfrm>
        </p:spPr>
        <p:txBody>
          <a:bodyPr>
            <a:normAutofit fontScale="70000" lnSpcReduction="20000"/>
          </a:bodyPr>
          <a:lstStyle/>
          <a:p>
            <a:r>
              <a:rPr lang="en-US" dirty="0"/>
              <a:t>Advanced Applications in HMS</a:t>
            </a:r>
          </a:p>
          <a:p>
            <a:r>
              <a:rPr lang="en-US" dirty="0"/>
              <a:t>June 2025</a:t>
            </a:r>
          </a:p>
          <a:p>
            <a:r>
              <a:rPr lang="en-US" dirty="0"/>
              <a:t>Slides by: Josh Willis, P.E.</a:t>
            </a:r>
          </a:p>
          <a:p>
            <a:r>
              <a:rPr lang="en-US" dirty="0"/>
              <a:t>Presented by: Lauren Coe, P.E.</a:t>
            </a:r>
          </a:p>
        </p:txBody>
      </p:sp>
      <p:sp>
        <p:nvSpPr>
          <p:cNvPr id="8" name="Slide Number Placeholder 7"/>
          <p:cNvSpPr>
            <a:spLocks noGrp="1"/>
          </p:cNvSpPr>
          <p:nvPr>
            <p:ph type="sldNum" sz="quarter" idx="4294967295"/>
          </p:nvPr>
        </p:nvSpPr>
        <p:spPr>
          <a:xfrm>
            <a:off x="9448800" y="6356350"/>
            <a:ext cx="2743200" cy="365125"/>
          </a:xfrm>
        </p:spPr>
        <p:txBody>
          <a:bodyPr/>
          <a:lstStyle/>
          <a:p>
            <a:pPr>
              <a:defRPr/>
            </a:pPr>
            <a:fld id="{FCC56DF7-367E-4811-9330-C007CC4274B2}"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normAutofit fontScale="85000" lnSpcReduction="20000"/>
          </a:bodyPr>
          <a:lstStyle/>
          <a:p>
            <a:r>
              <a:rPr lang="en-US" dirty="0"/>
              <a:t>Current Prediction Aggregation Options in HEC-HMS</a:t>
            </a:r>
          </a:p>
          <a:p>
            <a:pPr lvl="1"/>
            <a:r>
              <a:rPr lang="en-US" dirty="0"/>
              <a:t>Mean, + and – 1 Standard Deviation, Maximum, and Minimum</a:t>
            </a:r>
          </a:p>
          <a:p>
            <a:r>
              <a:rPr lang="en-US" dirty="0"/>
              <a:t>Future Prediction Aggregation Options in HEC-HMS</a:t>
            </a:r>
          </a:p>
          <a:p>
            <a:pPr lvl="1"/>
            <a:r>
              <a:rPr lang="en-US" dirty="0"/>
              <a:t>Weighting Schemes</a:t>
            </a:r>
          </a:p>
          <a:p>
            <a:pPr lvl="2"/>
            <a:r>
              <a:rPr lang="en-US" dirty="0"/>
              <a:t>User assigned weights</a:t>
            </a:r>
          </a:p>
          <a:p>
            <a:pPr lvl="2"/>
            <a:r>
              <a:rPr lang="en-US" dirty="0"/>
              <a:t>Computed weights</a:t>
            </a:r>
          </a:p>
          <a:p>
            <a:pPr lvl="1"/>
            <a:r>
              <a:rPr lang="en-US" dirty="0"/>
              <a:t>Bias Correction Options</a:t>
            </a:r>
          </a:p>
          <a:p>
            <a:pPr lvl="2"/>
            <a:r>
              <a:rPr lang="en-US" dirty="0"/>
              <a:t>Adjusted mean/variance to correct bias with observed data</a:t>
            </a:r>
          </a:p>
          <a:p>
            <a:pPr lvl="3"/>
            <a:r>
              <a:rPr lang="en-US" dirty="0"/>
              <a:t>Assume a normal distribution for each set of data</a:t>
            </a:r>
          </a:p>
          <a:p>
            <a:pPr lvl="3"/>
            <a:r>
              <a:rPr lang="en-US" dirty="0"/>
              <a:t>Link observed and simulated data by percentile</a:t>
            </a:r>
          </a:p>
          <a:p>
            <a:pPr lvl="2"/>
            <a:r>
              <a:rPr lang="en-US" dirty="0"/>
              <a:t>Quantile mapping</a:t>
            </a:r>
          </a:p>
          <a:p>
            <a:pPr lvl="3"/>
            <a:r>
              <a:rPr lang="en-US" dirty="0"/>
              <a:t>Assume an empirical CDF for each set of data</a:t>
            </a:r>
          </a:p>
          <a:p>
            <a:pPr lvl="3"/>
            <a:r>
              <a:rPr lang="en-US" dirty="0"/>
              <a:t>Link observed and simulated data by percentile</a:t>
            </a:r>
          </a:p>
          <a:p>
            <a:pPr lvl="3"/>
            <a:r>
              <a:rPr lang="en-US" dirty="0"/>
              <a:t>paired data of </a:t>
            </a:r>
            <a:r>
              <a:rPr lang="en-US" dirty="0" err="1"/>
              <a:t>cdfs</a:t>
            </a:r>
            <a:r>
              <a:rPr lang="en-US" dirty="0"/>
              <a:t> is generated</a:t>
            </a:r>
          </a:p>
          <a:p>
            <a:pPr lvl="2"/>
            <a:r>
              <a:rPr lang="en-US" dirty="0"/>
              <a:t>Linear model</a:t>
            </a:r>
          </a:p>
          <a:p>
            <a:pPr lvl="3"/>
            <a:r>
              <a:rPr lang="en-US" dirty="0"/>
              <a:t>Assume pairwise relationship between simulated and observed is related linearly</a:t>
            </a:r>
          </a:p>
          <a:p>
            <a:pPr lvl="1"/>
            <a:endParaRPr lang="en-US" dirty="0"/>
          </a:p>
          <a:p>
            <a:pPr lvl="1"/>
            <a:endParaRPr lang="en-US" dirty="0"/>
          </a:p>
          <a:p>
            <a:pPr lvl="1"/>
            <a:endParaRPr lang="en-US" dirty="0"/>
          </a:p>
          <a:p>
            <a:pPr lvl="3"/>
            <a:endParaRPr lang="en-US" dirty="0"/>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10</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spTree>
    <p:extLst>
      <p:ext uri="{BB962C8B-B14F-4D97-AF65-F5344CB8AC3E}">
        <p14:creationId xmlns:p14="http://schemas.microsoft.com/office/powerpoint/2010/main" val="3627267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1</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sz="half" idx="1"/>
          </p:nvPr>
        </p:nvSpPr>
        <p:spPr/>
        <p:txBody>
          <a:bodyPr/>
          <a:lstStyle/>
          <a:p>
            <a:r>
              <a:rPr lang="en-US" dirty="0"/>
              <a:t>Modeling Objective: capture uncertainty in historic rainfall data sources</a:t>
            </a:r>
          </a:p>
          <a:p>
            <a:r>
              <a:rPr lang="en-US" dirty="0"/>
              <a:t>Ensemble Configuration: setup simulation runs that use different meteorologic models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11</a:t>
            </a:fld>
            <a:endParaRPr lang="en-US"/>
          </a:p>
        </p:txBody>
      </p:sp>
      <p:pic>
        <p:nvPicPr>
          <p:cNvPr id="6" name="Picture 5">
            <a:extLst>
              <a:ext uri="{FF2B5EF4-FFF2-40B4-BE49-F238E27FC236}">
                <a16:creationId xmlns:a16="http://schemas.microsoft.com/office/drawing/2014/main" id="{53AC06EE-090D-3EA6-C269-54E9075C1E25}"/>
              </a:ext>
            </a:extLst>
          </p:cNvPr>
          <p:cNvPicPr>
            <a:picLocks noChangeAspect="1"/>
          </p:cNvPicPr>
          <p:nvPr/>
        </p:nvPicPr>
        <p:blipFill>
          <a:blip r:embed="rId2"/>
          <a:stretch>
            <a:fillRect/>
          </a:stretch>
        </p:blipFill>
        <p:spPr>
          <a:xfrm>
            <a:off x="6172200" y="1727428"/>
            <a:ext cx="5501030" cy="3403143"/>
          </a:xfrm>
          <a:prstGeom prst="rect">
            <a:avLst/>
          </a:prstGeom>
        </p:spPr>
      </p:pic>
    </p:spTree>
    <p:extLst>
      <p:ext uri="{BB962C8B-B14F-4D97-AF65-F5344CB8AC3E}">
        <p14:creationId xmlns:p14="http://schemas.microsoft.com/office/powerpoint/2010/main" val="2121158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2</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sz="half" idx="1"/>
          </p:nvPr>
        </p:nvSpPr>
        <p:spPr/>
        <p:txBody>
          <a:bodyPr/>
          <a:lstStyle/>
          <a:p>
            <a:r>
              <a:rPr lang="en-US" dirty="0"/>
              <a:t>Modeling Objective: capture model uncertainty in different transform methods with respect to subbasin outflow</a:t>
            </a:r>
          </a:p>
          <a:p>
            <a:r>
              <a:rPr lang="en-US" dirty="0"/>
              <a:t>Ensemble Configuration: setup simulation runs that use different basin models (with different transform methods)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12</a:t>
            </a:fld>
            <a:endParaRPr lang="en-US"/>
          </a:p>
        </p:txBody>
      </p:sp>
      <p:pic>
        <p:nvPicPr>
          <p:cNvPr id="7" name="Picture 6">
            <a:extLst>
              <a:ext uri="{FF2B5EF4-FFF2-40B4-BE49-F238E27FC236}">
                <a16:creationId xmlns:a16="http://schemas.microsoft.com/office/drawing/2014/main" id="{6DA2C47D-8866-9E12-A5A9-5D5C6D878CA0}"/>
              </a:ext>
            </a:extLst>
          </p:cNvPr>
          <p:cNvPicPr>
            <a:picLocks noChangeAspect="1"/>
          </p:cNvPicPr>
          <p:nvPr/>
        </p:nvPicPr>
        <p:blipFill>
          <a:blip r:embed="rId2"/>
          <a:stretch>
            <a:fillRect/>
          </a:stretch>
        </p:blipFill>
        <p:spPr>
          <a:xfrm>
            <a:off x="6411097" y="1825625"/>
            <a:ext cx="4821144" cy="3662394"/>
          </a:xfrm>
          <a:prstGeom prst="rect">
            <a:avLst/>
          </a:prstGeom>
        </p:spPr>
      </p:pic>
    </p:spTree>
    <p:extLst>
      <p:ext uri="{BB962C8B-B14F-4D97-AF65-F5344CB8AC3E}">
        <p14:creationId xmlns:p14="http://schemas.microsoft.com/office/powerpoint/2010/main" val="4050804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0" y="1825625"/>
            <a:ext cx="5455508" cy="4351339"/>
          </a:xfrm>
        </p:spPr>
        <p:txBody>
          <a:bodyPr/>
          <a:lstStyle/>
          <a:p>
            <a:r>
              <a:rPr lang="en-US" dirty="0"/>
              <a:t>Modeling Objective: capture model uncertainty in different initial antecedent moisture conditions</a:t>
            </a:r>
          </a:p>
          <a:p>
            <a:r>
              <a:rPr lang="en-US" dirty="0"/>
              <a:t>Ensemble Configuration: setup simulation runs that use basin models with different baseflow and loss parameters and different starting reservoir elevations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13</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3</a:t>
            </a:r>
          </a:p>
        </p:txBody>
      </p:sp>
      <p:pic>
        <p:nvPicPr>
          <p:cNvPr id="6" name="Picture 5">
            <a:extLst>
              <a:ext uri="{FF2B5EF4-FFF2-40B4-BE49-F238E27FC236}">
                <a16:creationId xmlns:a16="http://schemas.microsoft.com/office/drawing/2014/main" id="{DFF83D81-EC67-6319-937C-0177C3739661}"/>
              </a:ext>
            </a:extLst>
          </p:cNvPr>
          <p:cNvPicPr>
            <a:picLocks noChangeAspect="1"/>
          </p:cNvPicPr>
          <p:nvPr/>
        </p:nvPicPr>
        <p:blipFill>
          <a:blip r:embed="rId2"/>
          <a:stretch>
            <a:fillRect/>
          </a:stretch>
        </p:blipFill>
        <p:spPr>
          <a:xfrm>
            <a:off x="6511137" y="1825625"/>
            <a:ext cx="4842663" cy="3406681"/>
          </a:xfrm>
          <a:prstGeom prst="rect">
            <a:avLst/>
          </a:prstGeom>
        </p:spPr>
      </p:pic>
    </p:spTree>
    <p:extLst>
      <p:ext uri="{BB962C8B-B14F-4D97-AF65-F5344CB8AC3E}">
        <p14:creationId xmlns:p14="http://schemas.microsoft.com/office/powerpoint/2010/main" val="2614843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14</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Ensemble Analysis Demos</a:t>
            </a:r>
          </a:p>
        </p:txBody>
      </p:sp>
      <p:pic>
        <p:nvPicPr>
          <p:cNvPr id="6" name="Picture 5">
            <a:extLst>
              <a:ext uri="{FF2B5EF4-FFF2-40B4-BE49-F238E27FC236}">
                <a16:creationId xmlns:a16="http://schemas.microsoft.com/office/drawing/2014/main" id="{9578C51C-B7FC-CC55-DABC-8F2F038D1DC7}"/>
              </a:ext>
            </a:extLst>
          </p:cNvPr>
          <p:cNvPicPr>
            <a:picLocks noChangeAspect="1"/>
          </p:cNvPicPr>
          <p:nvPr/>
        </p:nvPicPr>
        <p:blipFill>
          <a:blip r:embed="rId3"/>
          <a:stretch>
            <a:fillRect/>
          </a:stretch>
        </p:blipFill>
        <p:spPr>
          <a:xfrm>
            <a:off x="2197168" y="1699518"/>
            <a:ext cx="6617632" cy="4382408"/>
          </a:xfrm>
          <a:prstGeom prst="rect">
            <a:avLst/>
          </a:prstGeom>
          <a:effectLst>
            <a:outerShdw blurRad="50800" dist="50800" dir="5400000" algn="ctr" rotWithShape="0">
              <a:schemeClr val="tx1"/>
            </a:outerShdw>
          </a:effectLst>
        </p:spPr>
      </p:pic>
      <p:sp>
        <p:nvSpPr>
          <p:cNvPr id="5" name="TextBox 4">
            <a:extLst>
              <a:ext uri="{FF2B5EF4-FFF2-40B4-BE49-F238E27FC236}">
                <a16:creationId xmlns:a16="http://schemas.microsoft.com/office/drawing/2014/main" id="{A2E77606-21E1-8769-6713-BC3695F16DEC}"/>
              </a:ext>
            </a:extLst>
          </p:cNvPr>
          <p:cNvSpPr txBox="1"/>
          <p:nvPr/>
        </p:nvSpPr>
        <p:spPr>
          <a:xfrm>
            <a:off x="2354430" y="6173401"/>
            <a:ext cx="6303108" cy="276999"/>
          </a:xfrm>
          <a:prstGeom prst="rect">
            <a:avLst/>
          </a:prstGeom>
          <a:noFill/>
        </p:spPr>
        <p:txBody>
          <a:bodyPr wrap="square">
            <a:spAutoFit/>
          </a:bodyPr>
          <a:lstStyle/>
          <a:p>
            <a:r>
              <a:rPr lang="fr-FR" dirty="0">
                <a:hlinkClick r:id="rId4"/>
              </a:rPr>
              <a:t>Ensemble Viewer </a:t>
            </a:r>
            <a:r>
              <a:rPr lang="fr-FR" dirty="0" err="1">
                <a:hlinkClick r:id="rId4"/>
              </a:rPr>
              <a:t>Users</a:t>
            </a:r>
            <a:r>
              <a:rPr lang="fr-FR" dirty="0">
                <a:hlinkClick r:id="rId4"/>
              </a:rPr>
              <a:t> Guide - HEC-WAT Plugin Documentation - HEC Confluence (army.mil)</a:t>
            </a:r>
            <a:endParaRPr lang="en-US" dirty="0"/>
          </a:p>
        </p:txBody>
      </p:sp>
    </p:spTree>
    <p:extLst>
      <p:ext uri="{BB962C8B-B14F-4D97-AF65-F5344CB8AC3E}">
        <p14:creationId xmlns:p14="http://schemas.microsoft.com/office/powerpoint/2010/main" val="3085224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erial view of a dam and a lake&#10;&#10;AI-generated content may be incorrect.">
            <a:extLst>
              <a:ext uri="{FF2B5EF4-FFF2-40B4-BE49-F238E27FC236}">
                <a16:creationId xmlns:a16="http://schemas.microsoft.com/office/drawing/2014/main" id="{6E4ED005-E0C7-E6E9-62A7-D2207D11ABE8}"/>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520" r="12520"/>
          <a:stretch/>
        </p:blipFill>
        <p:spPr/>
      </p:pic>
      <p:sp>
        <p:nvSpPr>
          <p:cNvPr id="3" name="Title 2">
            <a:extLst>
              <a:ext uri="{FF2B5EF4-FFF2-40B4-BE49-F238E27FC236}">
                <a16:creationId xmlns:a16="http://schemas.microsoft.com/office/drawing/2014/main" id="{5E78133E-158D-2F97-3465-0B16E0D29265}"/>
              </a:ext>
            </a:extLst>
          </p:cNvPr>
          <p:cNvSpPr>
            <a:spLocks noGrp="1"/>
          </p:cNvSpPr>
          <p:nvPr>
            <p:ph type="title"/>
          </p:nvPr>
        </p:nvSpPr>
        <p:spPr/>
        <p:txBody>
          <a:bodyPr/>
          <a:lstStyle/>
          <a:p>
            <a:r>
              <a:rPr lang="en-US"/>
              <a:t>Questions?</a:t>
            </a:r>
          </a:p>
        </p:txBody>
      </p:sp>
      <p:pic>
        <p:nvPicPr>
          <p:cNvPr id="12" name="Picture Placeholder 11" descr="A dam with water coming out of it&#10;&#10;AI-generated content may be incorrect.">
            <a:extLst>
              <a:ext uri="{FF2B5EF4-FFF2-40B4-BE49-F238E27FC236}">
                <a16:creationId xmlns:a16="http://schemas.microsoft.com/office/drawing/2014/main" id="{9BC4AE8D-5857-37F4-4472-5007F7A4DBE0}"/>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1130" r="21130"/>
          <a:stretch/>
        </p:blipFill>
        <p:spPr/>
      </p:pic>
      <p:pic>
        <p:nvPicPr>
          <p:cNvPr id="10" name="Picture Placeholder 9" descr="A map of a mountain&#10;&#10;AI-generated content may be incorrect.">
            <a:extLst>
              <a:ext uri="{FF2B5EF4-FFF2-40B4-BE49-F238E27FC236}">
                <a16:creationId xmlns:a16="http://schemas.microsoft.com/office/drawing/2014/main" id="{3980B9F5-253E-2723-B699-AAA95472D8FC}"/>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t="5693" b="5693"/>
          <a:stretch/>
        </p:blipFill>
        <p:spPr/>
      </p:pic>
      <p:sp>
        <p:nvSpPr>
          <p:cNvPr id="6" name="Text Placeholder 5">
            <a:extLst>
              <a:ext uri="{FF2B5EF4-FFF2-40B4-BE49-F238E27FC236}">
                <a16:creationId xmlns:a16="http://schemas.microsoft.com/office/drawing/2014/main" id="{9B4CD2B7-E853-34B5-743B-735AE41706B7}"/>
              </a:ext>
            </a:extLst>
          </p:cNvPr>
          <p:cNvSpPr>
            <a:spLocks noGrp="1"/>
          </p:cNvSpPr>
          <p:nvPr>
            <p:ph type="body" sz="quarter" idx="14"/>
          </p:nvPr>
        </p:nvSpPr>
        <p:spPr>
          <a:xfrm>
            <a:off x="678032" y="3321814"/>
            <a:ext cx="5219429"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6"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sp>
        <p:nvSpPr>
          <p:cNvPr id="4" name="TextBox 3">
            <a:extLst>
              <a:ext uri="{FF2B5EF4-FFF2-40B4-BE49-F238E27FC236}">
                <a16:creationId xmlns:a16="http://schemas.microsoft.com/office/drawing/2014/main" id="{F2C06E69-A7A8-D1E9-0ECD-C5034FC5AC38}"/>
              </a:ext>
            </a:extLst>
          </p:cNvPr>
          <p:cNvSpPr txBox="1"/>
          <p:nvPr/>
        </p:nvSpPr>
        <p:spPr>
          <a:xfrm>
            <a:off x="650860" y="4085097"/>
            <a:ext cx="6714460" cy="245516"/>
          </a:xfrm>
          <a:prstGeom prst="rect">
            <a:avLst/>
          </a:prstGeom>
          <a:noFill/>
        </p:spPr>
        <p:txBody>
          <a:bodyPr wrap="square">
            <a:spAutoFit/>
          </a:bodyPr>
          <a:lstStyle/>
          <a:p>
            <a:pPr>
              <a:lnSpc>
                <a:spcPts val="1120"/>
              </a:lnSpc>
            </a:pPr>
            <a:r>
              <a:rPr lang="en-US" sz="1400" u="sng">
                <a:latin typeface="+mj-lt"/>
                <a:ea typeface="Arimo Italics"/>
                <a:cs typeface="Arimo Italics"/>
                <a:sym typeface="Arimo Italics"/>
                <a:hlinkClick r:id="rId6" tooltip="https://www.hec.usace.army.mil/confluence/hmsdocs">
                  <a:extLst>
                    <a:ext uri="{A12FA001-AC4F-418D-AE19-62706E023703}">
                      <ahyp:hlinkClr xmlns:ahyp="http://schemas.microsoft.com/office/drawing/2018/hyperlinkcolor" val="tx"/>
                    </a:ext>
                  </a:extLst>
                </a:hlinkClick>
              </a:rPr>
              <a:t>https://www.hec.usace.army.mil/confluence/hmsdocs</a:t>
            </a:r>
          </a:p>
        </p:txBody>
      </p:sp>
    </p:spTree>
    <p:extLst>
      <p:ext uri="{BB962C8B-B14F-4D97-AF65-F5344CB8AC3E}">
        <p14:creationId xmlns:p14="http://schemas.microsoft.com/office/powerpoint/2010/main" val="4119577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1F0911-DFCB-ADE8-708C-DC5DA83966B9}"/>
              </a:ext>
            </a:extLst>
          </p:cNvPr>
          <p:cNvSpPr>
            <a:spLocks noGrp="1"/>
          </p:cNvSpPr>
          <p:nvPr>
            <p:ph idx="1"/>
          </p:nvPr>
        </p:nvSpPr>
        <p:spPr/>
        <p:txBody>
          <a:bodyPr>
            <a:normAutofit fontScale="85000" lnSpcReduction="20000"/>
          </a:bodyPr>
          <a:lstStyle/>
          <a:p>
            <a:r>
              <a:rPr lang="en-US" altLang="en-US" dirty="0"/>
              <a:t>What is an Ensemble Analysis?</a:t>
            </a:r>
          </a:p>
          <a:p>
            <a:pPr lvl="1"/>
            <a:r>
              <a:rPr lang="en-US" altLang="en-US" dirty="0"/>
              <a:t>Definition</a:t>
            </a:r>
          </a:p>
          <a:p>
            <a:pPr lvl="1"/>
            <a:r>
              <a:rPr lang="en-US" altLang="en-US" dirty="0"/>
              <a:t>Application within HEC-HMS</a:t>
            </a:r>
          </a:p>
          <a:p>
            <a:r>
              <a:rPr lang="en-US" altLang="en-US" dirty="0"/>
              <a:t>Performing an Ensemble Analysis</a:t>
            </a:r>
          </a:p>
          <a:p>
            <a:pPr lvl="1"/>
            <a:r>
              <a:rPr lang="en-US" altLang="en-US" dirty="0"/>
              <a:t>Why perform an ensemble analysis?</a:t>
            </a:r>
          </a:p>
          <a:p>
            <a:pPr lvl="1"/>
            <a:r>
              <a:rPr lang="en-US" altLang="en-US" dirty="0"/>
              <a:t>Selecting ensemble members</a:t>
            </a:r>
          </a:p>
          <a:p>
            <a:pPr lvl="1"/>
            <a:r>
              <a:rPr lang="en-US" altLang="en-US" dirty="0"/>
              <a:t>Aggregating ensemble member results</a:t>
            </a:r>
          </a:p>
          <a:p>
            <a:r>
              <a:rPr lang="en-US" altLang="en-US" dirty="0"/>
              <a:t>Examples of Ensemble Analysis Configurations</a:t>
            </a:r>
          </a:p>
          <a:p>
            <a:r>
              <a:rPr lang="en-US" altLang="en-US" dirty="0"/>
              <a:t>Future Ensemble Enhancements in HEC-HMS</a:t>
            </a:r>
          </a:p>
          <a:p>
            <a:r>
              <a:rPr lang="en-US" altLang="en-US" dirty="0"/>
              <a:t>Ensemble Analysis Demos in HEC-HMS</a:t>
            </a:r>
          </a:p>
          <a:p>
            <a:pPr lvl="1"/>
            <a:r>
              <a:rPr lang="en-US" altLang="en-US" dirty="0">
                <a:hlinkClick r:id="rId3"/>
              </a:rPr>
              <a:t>Creating an Ensemble Analysis Compute</a:t>
            </a:r>
            <a:endParaRPr lang="en-US" altLang="en-US" dirty="0"/>
          </a:p>
          <a:p>
            <a:pPr lvl="1"/>
            <a:r>
              <a:rPr lang="en-US" altLang="en-US" dirty="0">
                <a:hlinkClick r:id="rId4"/>
              </a:rPr>
              <a:t>Applying the Ensemble Compute to Flood Forecasting</a:t>
            </a:r>
            <a:endParaRPr lang="en-US" altLang="en-US" dirty="0"/>
          </a:p>
          <a:p>
            <a:pPr lvl="1"/>
            <a:r>
              <a:rPr lang="en-US" altLang="en-US" dirty="0">
                <a:hlinkClick r:id="rId5"/>
              </a:rPr>
              <a:t>Applying the Ensemble Compute to Downscaled Climate Model Datasets</a:t>
            </a:r>
            <a:endParaRPr lang="en-US" altLang="en-US" dirty="0"/>
          </a:p>
        </p:txBody>
      </p:sp>
      <p:sp>
        <p:nvSpPr>
          <p:cNvPr id="4" name="Slide Number Placeholder 3">
            <a:extLst>
              <a:ext uri="{FF2B5EF4-FFF2-40B4-BE49-F238E27FC236}">
                <a16:creationId xmlns:a16="http://schemas.microsoft.com/office/drawing/2014/main" id="{F50EE501-FBE0-D40A-FDBA-F8297A634500}"/>
              </a:ext>
            </a:extLst>
          </p:cNvPr>
          <p:cNvSpPr>
            <a:spLocks noGrp="1"/>
          </p:cNvSpPr>
          <p:nvPr>
            <p:ph type="sldNum" sz="quarter" idx="12"/>
          </p:nvPr>
        </p:nvSpPr>
        <p:spPr/>
        <p:txBody>
          <a:bodyPr/>
          <a:lstStyle/>
          <a:p>
            <a:fld id="{9A257827-C34C-4251-B995-96C9C233CCC8}" type="slidenum">
              <a:rPr lang="en-US" smtClean="0"/>
              <a:pPr/>
              <a:t>2</a:t>
            </a:fld>
            <a:endParaRPr lang="en-US"/>
          </a:p>
        </p:txBody>
      </p:sp>
      <p:sp>
        <p:nvSpPr>
          <p:cNvPr id="2" name="Title 1">
            <a:extLst>
              <a:ext uri="{FF2B5EF4-FFF2-40B4-BE49-F238E27FC236}">
                <a16:creationId xmlns:a16="http://schemas.microsoft.com/office/drawing/2014/main" id="{7BC1960B-28E4-BC73-1D36-BE5E7EFB1E66}"/>
              </a:ext>
            </a:extLst>
          </p:cNvPr>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1550464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7503625-EFAE-2F8D-9E2D-577857CE844A}"/>
              </a:ext>
            </a:extLst>
          </p:cNvPr>
          <p:cNvSpPr/>
          <p:nvPr/>
        </p:nvSpPr>
        <p:spPr>
          <a:xfrm>
            <a:off x="5873991" y="1955458"/>
            <a:ext cx="5312993" cy="330852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0" y="1825625"/>
            <a:ext cx="5035791" cy="4351339"/>
          </a:xfrm>
        </p:spPr>
        <p:txBody>
          <a:bodyPr/>
          <a:lstStyle/>
          <a:p>
            <a:r>
              <a:rPr lang="en-US" dirty="0"/>
              <a:t>An ensemble model is a collection of multiple, diverse models that are created to predict an outcome</a:t>
            </a:r>
          </a:p>
          <a:p>
            <a:r>
              <a:rPr lang="en-US" dirty="0"/>
              <a:t>An ensemble model is a way to pool predictions from several base models </a:t>
            </a:r>
          </a:p>
          <a:p>
            <a:pPr lvl="1"/>
            <a:r>
              <a:rPr lang="en-US" dirty="0"/>
              <a:t>These other base models are often called “ensemble members”</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3</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What is an Ensemble Analysis?</a:t>
            </a:r>
          </a:p>
        </p:txBody>
      </p:sp>
      <p:pic>
        <p:nvPicPr>
          <p:cNvPr id="38" name="Picture 37">
            <a:extLst>
              <a:ext uri="{FF2B5EF4-FFF2-40B4-BE49-F238E27FC236}">
                <a16:creationId xmlns:a16="http://schemas.microsoft.com/office/drawing/2014/main" id="{95EB1EED-479A-0421-B9E1-7C23EE03D6CB}"/>
              </a:ext>
            </a:extLst>
          </p:cNvPr>
          <p:cNvPicPr>
            <a:picLocks noChangeAspect="1"/>
          </p:cNvPicPr>
          <p:nvPr/>
        </p:nvPicPr>
        <p:blipFill>
          <a:blip r:embed="rId3"/>
          <a:stretch>
            <a:fillRect/>
          </a:stretch>
        </p:blipFill>
        <p:spPr>
          <a:xfrm>
            <a:off x="5873991" y="2090395"/>
            <a:ext cx="5175855" cy="3091567"/>
          </a:xfrm>
          <a:prstGeom prst="rect">
            <a:avLst/>
          </a:prstGeom>
        </p:spPr>
      </p:pic>
    </p:spTree>
    <p:extLst>
      <p:ext uri="{BB962C8B-B14F-4D97-AF65-F5344CB8AC3E}">
        <p14:creationId xmlns:p14="http://schemas.microsoft.com/office/powerpoint/2010/main" val="312822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A2C067-B1EE-E1C1-2EA9-8206E3C7DAA7}"/>
              </a:ext>
            </a:extLst>
          </p:cNvPr>
          <p:cNvSpPr>
            <a:spLocks noGrp="1"/>
          </p:cNvSpPr>
          <p:nvPr>
            <p:ph idx="1"/>
          </p:nvPr>
        </p:nvSpPr>
        <p:spPr>
          <a:xfrm>
            <a:off x="838200" y="1825625"/>
            <a:ext cx="8940114" cy="4351339"/>
          </a:xfrm>
        </p:spPr>
        <p:txBody>
          <a:bodyPr>
            <a:normAutofit fontScale="92500"/>
          </a:bodyPr>
          <a:lstStyle/>
          <a:p>
            <a:r>
              <a:rPr lang="en-US" dirty="0"/>
              <a:t>The ensemble analysis compute in HEC-HMS is a useful tool for combining multiple simulation runs / forecast alternatives</a:t>
            </a:r>
          </a:p>
          <a:p>
            <a:r>
              <a:rPr lang="en-US" dirty="0"/>
              <a:t>This compute type can be applied to analyze different configurations of…</a:t>
            </a:r>
          </a:p>
          <a:p>
            <a:pPr lvl="1"/>
            <a:r>
              <a:rPr lang="en-US" dirty="0"/>
              <a:t>Boundary conditions</a:t>
            </a:r>
          </a:p>
          <a:p>
            <a:pPr lvl="2"/>
            <a:r>
              <a:rPr lang="en-US" dirty="0"/>
              <a:t>Forecast models</a:t>
            </a:r>
          </a:p>
          <a:p>
            <a:pPr lvl="2"/>
            <a:r>
              <a:rPr lang="en-US" dirty="0"/>
              <a:t>Climate model projections</a:t>
            </a:r>
          </a:p>
          <a:p>
            <a:pPr lvl="1"/>
            <a:r>
              <a:rPr lang="en-US" dirty="0"/>
              <a:t>Basin models</a:t>
            </a:r>
          </a:p>
          <a:p>
            <a:pPr lvl="2"/>
            <a:r>
              <a:rPr lang="en-US" dirty="0"/>
              <a:t>Antecedent conditions</a:t>
            </a:r>
          </a:p>
          <a:p>
            <a:pPr lvl="2"/>
            <a:r>
              <a:rPr lang="en-US" dirty="0"/>
              <a:t>Parameterizations</a:t>
            </a:r>
          </a:p>
          <a:p>
            <a:pPr lvl="2"/>
            <a:r>
              <a:rPr lang="en-US" dirty="0"/>
              <a:t>Structures</a:t>
            </a:r>
          </a:p>
          <a:p>
            <a:pPr lvl="2"/>
            <a:r>
              <a:rPr lang="en-US" dirty="0"/>
              <a:t>Modeling methods</a:t>
            </a:r>
          </a:p>
          <a:p>
            <a:pPr lvl="2"/>
            <a:endParaRPr lang="en-US" dirty="0"/>
          </a:p>
        </p:txBody>
      </p:sp>
      <p:sp>
        <p:nvSpPr>
          <p:cNvPr id="4" name="Slide Number Placeholder 3">
            <a:extLst>
              <a:ext uri="{FF2B5EF4-FFF2-40B4-BE49-F238E27FC236}">
                <a16:creationId xmlns:a16="http://schemas.microsoft.com/office/drawing/2014/main" id="{9F1A550E-E995-00CF-0CC3-306490D3A4A7}"/>
              </a:ext>
            </a:extLst>
          </p:cNvPr>
          <p:cNvSpPr>
            <a:spLocks noGrp="1"/>
          </p:cNvSpPr>
          <p:nvPr>
            <p:ph type="sldNum" sz="quarter" idx="12"/>
          </p:nvPr>
        </p:nvSpPr>
        <p:spPr/>
        <p:txBody>
          <a:bodyPr/>
          <a:lstStyle/>
          <a:p>
            <a:fld id="{9A257827-C34C-4251-B995-96C9C233CCC8}" type="slidenum">
              <a:rPr lang="en-US" smtClean="0"/>
              <a:pPr/>
              <a:t>4</a:t>
            </a:fld>
            <a:endParaRPr lang="en-US"/>
          </a:p>
        </p:txBody>
      </p:sp>
      <p:sp>
        <p:nvSpPr>
          <p:cNvPr id="2" name="Title 1">
            <a:extLst>
              <a:ext uri="{FF2B5EF4-FFF2-40B4-BE49-F238E27FC236}">
                <a16:creationId xmlns:a16="http://schemas.microsoft.com/office/drawing/2014/main" id="{45BC3A2C-8576-9277-434D-7F193F7C44CE}"/>
              </a:ext>
            </a:extLst>
          </p:cNvPr>
          <p:cNvSpPr>
            <a:spLocks noGrp="1"/>
          </p:cNvSpPr>
          <p:nvPr>
            <p:ph type="title"/>
          </p:nvPr>
        </p:nvSpPr>
        <p:spPr/>
        <p:txBody>
          <a:bodyPr/>
          <a:lstStyle/>
          <a:p>
            <a:r>
              <a:rPr lang="en-US" dirty="0"/>
              <a:t>Application within HEC-HMS</a:t>
            </a:r>
          </a:p>
        </p:txBody>
      </p:sp>
      <p:pic>
        <p:nvPicPr>
          <p:cNvPr id="7" name="Picture 6">
            <a:extLst>
              <a:ext uri="{FF2B5EF4-FFF2-40B4-BE49-F238E27FC236}">
                <a16:creationId xmlns:a16="http://schemas.microsoft.com/office/drawing/2014/main" id="{04289CE4-83A2-D53E-6BBD-4EE82B925855}"/>
              </a:ext>
            </a:extLst>
          </p:cNvPr>
          <p:cNvPicPr>
            <a:picLocks noChangeAspect="1"/>
          </p:cNvPicPr>
          <p:nvPr/>
        </p:nvPicPr>
        <p:blipFill>
          <a:blip r:embed="rId3"/>
          <a:stretch>
            <a:fillRect/>
          </a:stretch>
        </p:blipFill>
        <p:spPr>
          <a:xfrm>
            <a:off x="5008868" y="3429000"/>
            <a:ext cx="3912712" cy="2270210"/>
          </a:xfrm>
          <a:prstGeom prst="rect">
            <a:avLst/>
          </a:prstGeom>
          <a:effectLst>
            <a:outerShdw blurRad="50800" dist="50800" dir="5400000" algn="ctr" rotWithShape="0">
              <a:schemeClr val="tx1"/>
            </a:outerShdw>
          </a:effectLst>
        </p:spPr>
      </p:pic>
      <p:pic>
        <p:nvPicPr>
          <p:cNvPr id="9" name="Picture 8">
            <a:extLst>
              <a:ext uri="{FF2B5EF4-FFF2-40B4-BE49-F238E27FC236}">
                <a16:creationId xmlns:a16="http://schemas.microsoft.com/office/drawing/2014/main" id="{4EEEDCE9-56DE-D30D-7994-74C11C4857A2}"/>
              </a:ext>
            </a:extLst>
          </p:cNvPr>
          <p:cNvPicPr>
            <a:picLocks noChangeAspect="1"/>
          </p:cNvPicPr>
          <p:nvPr/>
        </p:nvPicPr>
        <p:blipFill>
          <a:blip r:embed="rId4"/>
          <a:stretch>
            <a:fillRect/>
          </a:stretch>
        </p:blipFill>
        <p:spPr>
          <a:xfrm>
            <a:off x="9111840" y="3060827"/>
            <a:ext cx="2940146" cy="3006556"/>
          </a:xfrm>
          <a:prstGeom prst="rect">
            <a:avLst/>
          </a:prstGeom>
          <a:effectLst>
            <a:outerShdw blurRad="50800" dist="50800" dir="5400000" algn="ctr" rotWithShape="0">
              <a:schemeClr val="tx1"/>
            </a:outerShdw>
          </a:effectLst>
        </p:spPr>
      </p:pic>
    </p:spTree>
    <p:extLst>
      <p:ext uri="{BB962C8B-B14F-4D97-AF65-F5344CB8AC3E}">
        <p14:creationId xmlns:p14="http://schemas.microsoft.com/office/powerpoint/2010/main" val="3956488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1" y="1825625"/>
            <a:ext cx="5364892" cy="4351339"/>
          </a:xfrm>
        </p:spPr>
        <p:txBody>
          <a:bodyPr/>
          <a:lstStyle/>
          <a:p>
            <a:r>
              <a:rPr lang="en-US" dirty="0"/>
              <a:t>One of the key aims of the ensemble analysis approach is to reduce uncertainty in the modelled predictions</a:t>
            </a:r>
          </a:p>
          <a:p>
            <a:r>
              <a:rPr lang="en-US" dirty="0"/>
              <a:t>Combining the predictions of multiple, dependent models can produce a more accurate prediction overall</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5</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Why Perform An Ensemble Analysis?</a:t>
            </a:r>
          </a:p>
        </p:txBody>
      </p:sp>
      <p:sp>
        <p:nvSpPr>
          <p:cNvPr id="6" name="Freeform: Shape 5">
            <a:extLst>
              <a:ext uri="{FF2B5EF4-FFF2-40B4-BE49-F238E27FC236}">
                <a16:creationId xmlns:a16="http://schemas.microsoft.com/office/drawing/2014/main" id="{F8B7DC49-4858-30C5-79BF-391BACA6DB0B}"/>
              </a:ext>
            </a:extLst>
          </p:cNvPr>
          <p:cNvSpPr/>
          <p:nvPr/>
        </p:nvSpPr>
        <p:spPr>
          <a:xfrm>
            <a:off x="5957789" y="3816220"/>
            <a:ext cx="698048" cy="1604866"/>
          </a:xfrm>
          <a:custGeom>
            <a:avLst/>
            <a:gdLst>
              <a:gd name="connsiteX0" fmla="*/ 26244 w 698048"/>
              <a:gd name="connsiteY0" fmla="*/ 1604866 h 1604866"/>
              <a:gd name="connsiteX1" fmla="*/ 54235 w 698048"/>
              <a:gd name="connsiteY1" fmla="*/ 485192 h 1604866"/>
              <a:gd name="connsiteX2" fmla="*/ 511435 w 698048"/>
              <a:gd name="connsiteY2" fmla="*/ 93307 h 1604866"/>
              <a:gd name="connsiteX3" fmla="*/ 698048 w 698048"/>
              <a:gd name="connsiteY3" fmla="*/ 0 h 1604866"/>
            </a:gdLst>
            <a:ahLst/>
            <a:cxnLst>
              <a:cxn ang="0">
                <a:pos x="connsiteX0" y="connsiteY0"/>
              </a:cxn>
              <a:cxn ang="0">
                <a:pos x="connsiteX1" y="connsiteY1"/>
              </a:cxn>
              <a:cxn ang="0">
                <a:pos x="connsiteX2" y="connsiteY2"/>
              </a:cxn>
              <a:cxn ang="0">
                <a:pos x="connsiteX3" y="connsiteY3"/>
              </a:cxn>
            </a:cxnLst>
            <a:rect l="l" t="t" r="r" b="b"/>
            <a:pathLst>
              <a:path w="698048" h="1604866">
                <a:moveTo>
                  <a:pt x="26244" y="1604866"/>
                </a:moveTo>
                <a:cubicBezTo>
                  <a:pt x="-193" y="1170992"/>
                  <a:pt x="-26630" y="737118"/>
                  <a:pt x="54235" y="485192"/>
                </a:cubicBezTo>
                <a:cubicBezTo>
                  <a:pt x="135100" y="233266"/>
                  <a:pt x="404133" y="174172"/>
                  <a:pt x="511435" y="93307"/>
                </a:cubicBezTo>
                <a:cubicBezTo>
                  <a:pt x="618737" y="12442"/>
                  <a:pt x="658392" y="6221"/>
                  <a:pt x="698048" y="0"/>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descr="Map&#10;&#10;AI-generated content may be incorrect.">
            <a:extLst>
              <a:ext uri="{FF2B5EF4-FFF2-40B4-BE49-F238E27FC236}">
                <a16:creationId xmlns:a16="http://schemas.microsoft.com/office/drawing/2014/main" id="{7B714B06-EF41-D62D-56E6-AE1D64321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8464" y="2149624"/>
            <a:ext cx="4895335" cy="2750998"/>
          </a:xfrm>
          <a:prstGeom prst="rect">
            <a:avLst/>
          </a:prstGeom>
        </p:spPr>
      </p:pic>
      <p:sp>
        <p:nvSpPr>
          <p:cNvPr id="19" name="TextBox 18">
            <a:extLst>
              <a:ext uri="{FF2B5EF4-FFF2-40B4-BE49-F238E27FC236}">
                <a16:creationId xmlns:a16="http://schemas.microsoft.com/office/drawing/2014/main" id="{9F05A2D0-1099-750B-4A6F-8CE482CD7C8B}"/>
              </a:ext>
            </a:extLst>
          </p:cNvPr>
          <p:cNvSpPr txBox="1"/>
          <p:nvPr/>
        </p:nvSpPr>
        <p:spPr>
          <a:xfrm>
            <a:off x="6458464" y="4898817"/>
            <a:ext cx="4895335" cy="338554"/>
          </a:xfrm>
          <a:prstGeom prst="rect">
            <a:avLst/>
          </a:prstGeom>
          <a:noFill/>
        </p:spPr>
        <p:txBody>
          <a:bodyPr wrap="square" rtlCol="0">
            <a:spAutoFit/>
          </a:bodyPr>
          <a:lstStyle/>
          <a:p>
            <a:r>
              <a:rPr lang="en-US" sz="800" i="1" dirty="0">
                <a:solidFill>
                  <a:schemeClr val="tx2">
                    <a:lumMod val="75000"/>
                  </a:schemeClr>
                </a:solidFill>
              </a:rPr>
              <a:t>Image courtesy of The Weather Channel; https://weather.com/science/weather-explainers/news/2024-08-20-hurricane-spaghetti-models-track-like-pros</a:t>
            </a:r>
          </a:p>
        </p:txBody>
      </p:sp>
      <p:sp>
        <p:nvSpPr>
          <p:cNvPr id="5" name="Oval 4">
            <a:extLst>
              <a:ext uri="{FF2B5EF4-FFF2-40B4-BE49-F238E27FC236}">
                <a16:creationId xmlns:a16="http://schemas.microsoft.com/office/drawing/2014/main" id="{0DE1022F-8A35-AB63-B6D0-3E91A326E66B}"/>
              </a:ext>
            </a:extLst>
          </p:cNvPr>
          <p:cNvSpPr/>
          <p:nvPr/>
        </p:nvSpPr>
        <p:spPr>
          <a:xfrm rot="1093238">
            <a:off x="7898933" y="3782838"/>
            <a:ext cx="1169171" cy="34754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6853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210629B-7F48-E61B-BA16-C5FBABA946C2}"/>
              </a:ext>
            </a:extLst>
          </p:cNvPr>
          <p:cNvSpPr/>
          <p:nvPr/>
        </p:nvSpPr>
        <p:spPr>
          <a:xfrm>
            <a:off x="2557903" y="4810306"/>
            <a:ext cx="3381579" cy="180906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B24DFF5C-045A-7004-DD10-AC4D08F81415}"/>
              </a:ext>
            </a:extLst>
          </p:cNvPr>
          <p:cNvGrpSpPr/>
          <p:nvPr/>
        </p:nvGrpSpPr>
        <p:grpSpPr>
          <a:xfrm>
            <a:off x="2557903" y="4833890"/>
            <a:ext cx="3381579" cy="1761897"/>
            <a:chOff x="5099306" y="1899107"/>
            <a:chExt cx="3381579" cy="1761897"/>
          </a:xfrm>
        </p:grpSpPr>
        <p:pic>
          <p:nvPicPr>
            <p:cNvPr id="6" name="Picture 5">
              <a:extLst>
                <a:ext uri="{FF2B5EF4-FFF2-40B4-BE49-F238E27FC236}">
                  <a16:creationId xmlns:a16="http://schemas.microsoft.com/office/drawing/2014/main" id="{5EA8D58E-FB7E-54B3-F3AF-4F11CECD42B6}"/>
                </a:ext>
              </a:extLst>
            </p:cNvPr>
            <p:cNvPicPr>
              <a:picLocks noChangeAspect="1"/>
            </p:cNvPicPr>
            <p:nvPr/>
          </p:nvPicPr>
          <p:blipFill>
            <a:blip r:embed="rId3"/>
            <a:stretch>
              <a:fillRect/>
            </a:stretch>
          </p:blipFill>
          <p:spPr>
            <a:xfrm>
              <a:off x="5099306" y="1899107"/>
              <a:ext cx="2091109" cy="1761897"/>
            </a:xfrm>
            <a:prstGeom prst="rect">
              <a:avLst/>
            </a:prstGeom>
          </p:spPr>
        </p:pic>
        <p:pic>
          <p:nvPicPr>
            <p:cNvPr id="7" name="Graphic 6" descr="Thought outline">
              <a:extLst>
                <a:ext uri="{FF2B5EF4-FFF2-40B4-BE49-F238E27FC236}">
                  <a16:creationId xmlns:a16="http://schemas.microsoft.com/office/drawing/2014/main" id="{0026FC99-E313-901D-3882-21CAF097700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21838" y="1930554"/>
              <a:ext cx="2059047" cy="1730450"/>
            </a:xfrm>
            <a:prstGeom prst="rect">
              <a:avLst/>
            </a:prstGeom>
          </p:spPr>
        </p:pic>
        <p:sp>
          <p:nvSpPr>
            <p:cNvPr id="8" name="TextBox 7">
              <a:extLst>
                <a:ext uri="{FF2B5EF4-FFF2-40B4-BE49-F238E27FC236}">
                  <a16:creationId xmlns:a16="http://schemas.microsoft.com/office/drawing/2014/main" id="{5CC8AA65-C5D9-D5E8-DC38-F5B31D4F0187}"/>
                </a:ext>
              </a:extLst>
            </p:cNvPr>
            <p:cNvSpPr txBox="1"/>
            <p:nvPr/>
          </p:nvSpPr>
          <p:spPr>
            <a:xfrm>
              <a:off x="7157405" y="2347917"/>
              <a:ext cx="293670" cy="307777"/>
            </a:xfrm>
            <a:prstGeom prst="rect">
              <a:avLst/>
            </a:prstGeom>
            <a:noFill/>
          </p:spPr>
          <p:txBody>
            <a:bodyPr wrap="none" rtlCol="0">
              <a:spAutoFit/>
            </a:bodyPr>
            <a:lstStyle/>
            <a:p>
              <a:pPr defTabSz="914400">
                <a:defRPr/>
              </a:pPr>
              <a:r>
                <a:rPr lang="en-US" sz="1400" b="1" kern="0" dirty="0">
                  <a:solidFill>
                    <a:srgbClr val="4472C4">
                      <a:lumMod val="75000"/>
                    </a:srgbClr>
                  </a:solidFill>
                  <a:latin typeface="Calibri" panose="020F0502020204030204"/>
                </a:rPr>
                <a:t>A</a:t>
              </a:r>
            </a:p>
          </p:txBody>
        </p:sp>
        <p:sp>
          <p:nvSpPr>
            <p:cNvPr id="9" name="TextBox 8">
              <a:extLst>
                <a:ext uri="{FF2B5EF4-FFF2-40B4-BE49-F238E27FC236}">
                  <a16:creationId xmlns:a16="http://schemas.microsoft.com/office/drawing/2014/main" id="{7B58C5C8-116F-EAAB-6F2D-E7038CD8D5F8}"/>
                </a:ext>
              </a:extLst>
            </p:cNvPr>
            <p:cNvSpPr txBox="1"/>
            <p:nvPr/>
          </p:nvSpPr>
          <p:spPr>
            <a:xfrm>
              <a:off x="7819145" y="2142907"/>
              <a:ext cx="288862" cy="307777"/>
            </a:xfrm>
            <a:prstGeom prst="rect">
              <a:avLst/>
            </a:prstGeom>
            <a:noFill/>
          </p:spPr>
          <p:txBody>
            <a:bodyPr wrap="none" rtlCol="0">
              <a:spAutoFit/>
            </a:bodyPr>
            <a:lstStyle/>
            <a:p>
              <a:pPr defTabSz="914400">
                <a:defRPr/>
              </a:pPr>
              <a:r>
                <a:rPr lang="en-US" sz="1400" b="1" kern="0" dirty="0">
                  <a:solidFill>
                    <a:srgbClr val="4472C4">
                      <a:lumMod val="75000"/>
                    </a:srgbClr>
                  </a:solidFill>
                  <a:latin typeface="Calibri" panose="020F0502020204030204"/>
                </a:rPr>
                <a:t>B</a:t>
              </a:r>
            </a:p>
          </p:txBody>
        </p:sp>
        <p:cxnSp>
          <p:nvCxnSpPr>
            <p:cNvPr id="10" name="Straight Arrow Connector 9">
              <a:extLst>
                <a:ext uri="{FF2B5EF4-FFF2-40B4-BE49-F238E27FC236}">
                  <a16:creationId xmlns:a16="http://schemas.microsoft.com/office/drawing/2014/main" id="{53C16608-E301-9050-FBB9-13DD3E9DD88F}"/>
                </a:ext>
              </a:extLst>
            </p:cNvPr>
            <p:cNvCxnSpPr>
              <a:cxnSpLocks/>
            </p:cNvCxnSpPr>
            <p:nvPr/>
          </p:nvCxnSpPr>
          <p:spPr>
            <a:xfrm flipV="1">
              <a:off x="7431334" y="2347917"/>
              <a:ext cx="447896" cy="153889"/>
            </a:xfrm>
            <a:prstGeom prst="straightConnector1">
              <a:avLst/>
            </a:prstGeom>
            <a:noFill/>
            <a:ln w="25400" cap="flat" cmpd="sng" algn="ctr">
              <a:solidFill>
                <a:srgbClr val="E7E6E6">
                  <a:lumMod val="50000"/>
                </a:srgbClr>
              </a:solidFill>
              <a:prstDash val="sysDash"/>
              <a:miter lim="800000"/>
              <a:tailEnd type="triangle" w="lg" len="med"/>
            </a:ln>
            <a:effectLst/>
          </p:spPr>
        </p:cxnSp>
        <p:sp>
          <p:nvSpPr>
            <p:cNvPr id="11" name="TextBox 10">
              <a:extLst>
                <a:ext uri="{FF2B5EF4-FFF2-40B4-BE49-F238E27FC236}">
                  <a16:creationId xmlns:a16="http://schemas.microsoft.com/office/drawing/2014/main" id="{74FACC75-847B-A476-53A6-908F5FF3D8D9}"/>
                </a:ext>
              </a:extLst>
            </p:cNvPr>
            <p:cNvSpPr txBox="1"/>
            <p:nvPr/>
          </p:nvSpPr>
          <p:spPr>
            <a:xfrm>
              <a:off x="5392028" y="2296795"/>
              <a:ext cx="293670" cy="307777"/>
            </a:xfrm>
            <a:prstGeom prst="rect">
              <a:avLst/>
            </a:prstGeom>
            <a:noFill/>
          </p:spPr>
          <p:txBody>
            <a:bodyPr wrap="none" rtlCol="0">
              <a:spAutoFit/>
            </a:bodyPr>
            <a:lstStyle/>
            <a:p>
              <a:pPr defTabSz="914400">
                <a:defRPr/>
              </a:pPr>
              <a:r>
                <a:rPr lang="en-US" sz="1400" b="1" kern="0" dirty="0">
                  <a:solidFill>
                    <a:srgbClr val="4472C4">
                      <a:lumMod val="75000"/>
                    </a:srgbClr>
                  </a:solidFill>
                  <a:latin typeface="Calibri" panose="020F0502020204030204"/>
                </a:rPr>
                <a:t>A</a:t>
              </a:r>
            </a:p>
          </p:txBody>
        </p:sp>
        <p:sp>
          <p:nvSpPr>
            <p:cNvPr id="12" name="TextBox 11">
              <a:extLst>
                <a:ext uri="{FF2B5EF4-FFF2-40B4-BE49-F238E27FC236}">
                  <a16:creationId xmlns:a16="http://schemas.microsoft.com/office/drawing/2014/main" id="{63187611-E794-5B1F-F419-DF87E7C4094F}"/>
                </a:ext>
              </a:extLst>
            </p:cNvPr>
            <p:cNvSpPr txBox="1"/>
            <p:nvPr/>
          </p:nvSpPr>
          <p:spPr>
            <a:xfrm>
              <a:off x="6179003" y="2068060"/>
              <a:ext cx="288862" cy="307777"/>
            </a:xfrm>
            <a:prstGeom prst="rect">
              <a:avLst/>
            </a:prstGeom>
            <a:noFill/>
          </p:spPr>
          <p:txBody>
            <a:bodyPr wrap="none" rtlCol="0">
              <a:spAutoFit/>
            </a:bodyPr>
            <a:lstStyle/>
            <a:p>
              <a:pPr defTabSz="914400">
                <a:defRPr/>
              </a:pPr>
              <a:r>
                <a:rPr lang="en-US" sz="1400" b="1" kern="0" dirty="0">
                  <a:solidFill>
                    <a:srgbClr val="4472C4">
                      <a:lumMod val="75000"/>
                    </a:srgbClr>
                  </a:solidFill>
                  <a:latin typeface="Calibri" panose="020F0502020204030204"/>
                </a:rPr>
                <a:t>B</a:t>
              </a:r>
            </a:p>
          </p:txBody>
        </p:sp>
        <p:cxnSp>
          <p:nvCxnSpPr>
            <p:cNvPr id="13" name="Connector: Curved 12">
              <a:extLst>
                <a:ext uri="{FF2B5EF4-FFF2-40B4-BE49-F238E27FC236}">
                  <a16:creationId xmlns:a16="http://schemas.microsoft.com/office/drawing/2014/main" id="{B6F81C1E-AD6C-BB5F-CCC2-F2E8BF3C99F5}"/>
                </a:ext>
              </a:extLst>
            </p:cNvPr>
            <p:cNvCxnSpPr>
              <a:cxnSpLocks/>
            </p:cNvCxnSpPr>
            <p:nvPr/>
          </p:nvCxnSpPr>
          <p:spPr>
            <a:xfrm rot="5400000" flipH="1" flipV="1">
              <a:off x="6154443" y="2409757"/>
              <a:ext cx="230832" cy="107151"/>
            </a:xfrm>
            <a:prstGeom prst="curvedConnector4">
              <a:avLst>
                <a:gd name="adj1" fmla="val 16667"/>
                <a:gd name="adj2" fmla="val 313344"/>
              </a:avLst>
            </a:prstGeom>
            <a:noFill/>
            <a:ln w="25400" cap="flat" cmpd="sng" algn="ctr">
              <a:solidFill>
                <a:sysClr val="windowText" lastClr="000000">
                  <a:lumMod val="50000"/>
                  <a:lumOff val="50000"/>
                </a:sysClr>
              </a:solidFill>
              <a:prstDash val="sysDash"/>
              <a:miter lim="800000"/>
              <a:tailEnd type="triangle" w="lg" len="med"/>
            </a:ln>
            <a:effectLst/>
          </p:spPr>
        </p:cxnSp>
        <p:sp>
          <p:nvSpPr>
            <p:cNvPr id="14" name="Freeform: Shape 13">
              <a:extLst>
                <a:ext uri="{FF2B5EF4-FFF2-40B4-BE49-F238E27FC236}">
                  <a16:creationId xmlns:a16="http://schemas.microsoft.com/office/drawing/2014/main" id="{04B07CEA-3D1D-BB8B-50C2-485958235200}"/>
                </a:ext>
              </a:extLst>
            </p:cNvPr>
            <p:cNvSpPr/>
            <p:nvPr/>
          </p:nvSpPr>
          <p:spPr>
            <a:xfrm rot="20078786">
              <a:off x="5689183" y="2342391"/>
              <a:ext cx="414297" cy="241883"/>
            </a:xfrm>
            <a:custGeom>
              <a:avLst/>
              <a:gdLst>
                <a:gd name="connsiteX0" fmla="*/ 0 w 477152"/>
                <a:gd name="connsiteY0" fmla="*/ 0 h 279206"/>
                <a:gd name="connsiteX1" fmla="*/ 467670 w 477152"/>
                <a:gd name="connsiteY1" fmla="*/ 104702 h 279206"/>
                <a:gd name="connsiteX2" fmla="*/ 314107 w 477152"/>
                <a:gd name="connsiteY2" fmla="*/ 181484 h 279206"/>
                <a:gd name="connsiteX3" fmla="*/ 314107 w 477152"/>
                <a:gd name="connsiteY3" fmla="*/ 279206 h 279206"/>
              </a:gdLst>
              <a:ahLst/>
              <a:cxnLst>
                <a:cxn ang="0">
                  <a:pos x="connsiteX0" y="connsiteY0"/>
                </a:cxn>
                <a:cxn ang="0">
                  <a:pos x="connsiteX1" y="connsiteY1"/>
                </a:cxn>
                <a:cxn ang="0">
                  <a:pos x="connsiteX2" y="connsiteY2"/>
                </a:cxn>
                <a:cxn ang="0">
                  <a:pos x="connsiteX3" y="connsiteY3"/>
                </a:cxn>
              </a:cxnLst>
              <a:rect l="l" t="t" r="r" b="b"/>
              <a:pathLst>
                <a:path w="477152" h="279206">
                  <a:moveTo>
                    <a:pt x="0" y="0"/>
                  </a:moveTo>
                  <a:cubicBezTo>
                    <a:pt x="207659" y="37227"/>
                    <a:pt x="415319" y="74455"/>
                    <a:pt x="467670" y="104702"/>
                  </a:cubicBezTo>
                  <a:cubicBezTo>
                    <a:pt x="520021" y="134949"/>
                    <a:pt x="339701" y="152400"/>
                    <a:pt x="314107" y="181484"/>
                  </a:cubicBezTo>
                  <a:cubicBezTo>
                    <a:pt x="288513" y="210568"/>
                    <a:pt x="301310" y="244887"/>
                    <a:pt x="314107" y="279206"/>
                  </a:cubicBezTo>
                </a:path>
              </a:pathLst>
            </a:custGeom>
            <a:noFill/>
            <a:ln w="25400" cap="flat" cmpd="sng" algn="ctr">
              <a:solidFill>
                <a:sysClr val="windowText" lastClr="000000">
                  <a:lumMod val="50000"/>
                  <a:lumOff val="50000"/>
                </a:sysClr>
              </a:solidFill>
              <a:prstDash val="sysDash"/>
              <a:miter lim="800000"/>
            </a:ln>
            <a:effectLst/>
          </p:spPr>
          <p:txBody>
            <a:bodyPr rtlCol="0" anchor="ctr"/>
            <a:lstStyle/>
            <a:p>
              <a:pPr algn="ctr" defTabSz="914400">
                <a:defRPr/>
              </a:pPr>
              <a:endParaRPr lang="en-US" sz="1800" kern="0">
                <a:solidFill>
                  <a:prstClr val="white"/>
                </a:solidFill>
                <a:latin typeface="Calibri" panose="020F0502020204030204"/>
              </a:endParaRPr>
            </a:p>
          </p:txBody>
        </p:sp>
        <p:pic>
          <p:nvPicPr>
            <p:cNvPr id="15" name="Graphic 14" descr="Beaker outline">
              <a:extLst>
                <a:ext uri="{FF2B5EF4-FFF2-40B4-BE49-F238E27FC236}">
                  <a16:creationId xmlns:a16="http://schemas.microsoft.com/office/drawing/2014/main" id="{FE9FEFE3-F20D-0CE4-1BE0-28CF216CF8A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44051" y="2360504"/>
              <a:ext cx="307777" cy="307777"/>
            </a:xfrm>
            <a:prstGeom prst="rect">
              <a:avLst/>
            </a:prstGeom>
          </p:spPr>
        </p:pic>
        <p:pic>
          <p:nvPicPr>
            <p:cNvPr id="16" name="Graphic 15" descr="Space Saucer with solid fill">
              <a:extLst>
                <a:ext uri="{FF2B5EF4-FFF2-40B4-BE49-F238E27FC236}">
                  <a16:creationId xmlns:a16="http://schemas.microsoft.com/office/drawing/2014/main" id="{F2114B11-011F-D6CD-B55D-8D7F346E45D5}"/>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08114" y="2142907"/>
              <a:ext cx="307777" cy="307777"/>
            </a:xfrm>
            <a:prstGeom prst="rect">
              <a:avLst/>
            </a:prstGeom>
          </p:spPr>
        </p:pic>
      </p:gr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r>
              <a:rPr lang="en-US" dirty="0"/>
              <a:t>Creating and running multiple models to improve prediction accuracy is good in theory, but at what cost?</a:t>
            </a:r>
          </a:p>
          <a:p>
            <a:pPr lvl="1"/>
            <a:r>
              <a:rPr lang="en-US" dirty="0"/>
              <a:t>Time and money are often ALWAYS constraints</a:t>
            </a:r>
          </a:p>
          <a:p>
            <a:r>
              <a:rPr lang="en-US" dirty="0"/>
              <a:t>Occam’s razor (law of parsimony) typically governs our choices as H&amp;H modelers</a:t>
            </a:r>
          </a:p>
          <a:p>
            <a:pPr lvl="1"/>
            <a:r>
              <a:rPr lang="en-US" dirty="0"/>
              <a:t>The modeling methods that are the simplest with the fewest parameters (while still producing generally acceptable results) are often favored</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6</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Ensemble Analysis Tradeoffs</a:t>
            </a:r>
          </a:p>
        </p:txBody>
      </p:sp>
      <p:sp>
        <p:nvSpPr>
          <p:cNvPr id="17" name="TextBox 16">
            <a:extLst>
              <a:ext uri="{FF2B5EF4-FFF2-40B4-BE49-F238E27FC236}">
                <a16:creationId xmlns:a16="http://schemas.microsoft.com/office/drawing/2014/main" id="{CABC1292-4F31-6832-F22F-3E4755730DDB}"/>
              </a:ext>
            </a:extLst>
          </p:cNvPr>
          <p:cNvSpPr txBox="1"/>
          <p:nvPr/>
        </p:nvSpPr>
        <p:spPr>
          <a:xfrm>
            <a:off x="6483811" y="4857475"/>
            <a:ext cx="3022332" cy="461665"/>
          </a:xfrm>
          <a:prstGeom prst="rect">
            <a:avLst/>
          </a:prstGeom>
          <a:noFill/>
        </p:spPr>
        <p:txBody>
          <a:bodyPr wrap="square" rtlCol="0">
            <a:spAutoFit/>
          </a:bodyPr>
          <a:lstStyle/>
          <a:p>
            <a:r>
              <a:rPr lang="en-US" i="1" dirty="0">
                <a:latin typeface="Comic Sans MS" panose="030F0702030302020204" pitchFamily="66" charset="0"/>
              </a:rPr>
              <a:t>“When faced with two equally good models, choose the simpler one.”</a:t>
            </a:r>
          </a:p>
        </p:txBody>
      </p:sp>
    </p:spTree>
    <p:extLst>
      <p:ext uri="{BB962C8B-B14F-4D97-AF65-F5344CB8AC3E}">
        <p14:creationId xmlns:p14="http://schemas.microsoft.com/office/powerpoint/2010/main" val="401048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normAutofit fontScale="92500" lnSpcReduction="10000"/>
          </a:bodyPr>
          <a:lstStyle/>
          <a:p>
            <a:r>
              <a:rPr lang="en-US" dirty="0"/>
              <a:t>How do I select Ensemble Model Members?</a:t>
            </a:r>
          </a:p>
          <a:p>
            <a:pPr lvl="1"/>
            <a:r>
              <a:rPr lang="en-US" dirty="0"/>
              <a:t>Each member should be performant</a:t>
            </a:r>
          </a:p>
          <a:p>
            <a:pPr lvl="2"/>
            <a:r>
              <a:rPr lang="en-US" dirty="0"/>
              <a:t>It should be designed and equipped to accurately model the intended outcome/goal of the ensemble analysis</a:t>
            </a:r>
          </a:p>
          <a:p>
            <a:pPr lvl="2"/>
            <a:r>
              <a:rPr lang="en-US" dirty="0"/>
              <a:t>I.e., if the study goal is to model the 100-year event, do not include models that were only designed/calibrated to predict relatively common, low-flow events</a:t>
            </a:r>
          </a:p>
          <a:p>
            <a:pPr lvl="1"/>
            <a:r>
              <a:rPr lang="en-US" dirty="0"/>
              <a:t>Each member should be independent</a:t>
            </a:r>
          </a:p>
          <a:p>
            <a:pPr lvl="2"/>
            <a:r>
              <a:rPr lang="en-US" dirty="0"/>
              <a:t>It is desirable to use a suite of models that are constructed in different ways and that make different assumptions</a:t>
            </a:r>
          </a:p>
          <a:p>
            <a:pPr lvl="2"/>
            <a:r>
              <a:rPr lang="en-US" dirty="0"/>
              <a:t>Independent models lead to less correlated prediction errors</a:t>
            </a:r>
          </a:p>
          <a:p>
            <a:pPr lvl="2"/>
            <a:r>
              <a:rPr lang="en-US" dirty="0"/>
              <a:t>I.e., for hydrologic modeling…</a:t>
            </a:r>
          </a:p>
          <a:p>
            <a:pPr lvl="3"/>
            <a:r>
              <a:rPr lang="en-US" dirty="0"/>
              <a:t>an ensemble model might include member models that each use different boundary condition datasets</a:t>
            </a:r>
          </a:p>
          <a:p>
            <a:pPr lvl="3"/>
            <a:r>
              <a:rPr lang="en-US" dirty="0"/>
              <a:t>an ensemble model might include member models that each have different HEC-HMS basin model configurations and parameter sets, including initial conditions</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7</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Selecting Ensemble Members</a:t>
            </a:r>
          </a:p>
        </p:txBody>
      </p:sp>
    </p:spTree>
    <p:extLst>
      <p:ext uri="{BB962C8B-B14F-4D97-AF65-F5344CB8AC3E}">
        <p14:creationId xmlns:p14="http://schemas.microsoft.com/office/powerpoint/2010/main" val="3175915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200" y="1825625"/>
            <a:ext cx="10515600" cy="4667250"/>
          </a:xfrm>
        </p:spPr>
        <p:txBody>
          <a:bodyPr>
            <a:normAutofit fontScale="92500"/>
          </a:bodyPr>
          <a:lstStyle/>
          <a:p>
            <a:r>
              <a:rPr lang="en-US" dirty="0"/>
              <a:t>How do I aggregate each member’s results into a single ensemble result?</a:t>
            </a:r>
          </a:p>
          <a:p>
            <a:pPr lvl="2"/>
            <a:r>
              <a:rPr lang="en-US" dirty="0"/>
              <a:t>Averaging: take each member prediction and calculate the overall average</a:t>
            </a:r>
          </a:p>
          <a:p>
            <a:pPr lvl="2"/>
            <a:r>
              <a:rPr lang="en-US" dirty="0"/>
              <a:t>Weighted Average: assign weights to favor the strongest and disfavor the weakest</a:t>
            </a:r>
          </a:p>
          <a:p>
            <a:pPr lvl="2"/>
            <a:r>
              <a:rPr lang="en-US" dirty="0"/>
              <a:t>Bias correction models</a:t>
            </a:r>
          </a:p>
          <a:p>
            <a:pPr lvl="3"/>
            <a:r>
              <a:rPr lang="en-US" dirty="0"/>
              <a:t>Adjust mean/variance to correct bias with observed data</a:t>
            </a:r>
          </a:p>
          <a:p>
            <a:pPr lvl="3"/>
            <a:r>
              <a:rPr lang="en-US" dirty="0"/>
              <a:t>Quantile mapping</a:t>
            </a:r>
          </a:p>
          <a:p>
            <a:pPr lvl="3"/>
            <a:r>
              <a:rPr lang="en-US" dirty="0"/>
              <a:t>Binomial coefficient ensemble method - method for assigning weights to ensemble members (based on performance)</a:t>
            </a:r>
          </a:p>
          <a:p>
            <a:pPr lvl="3"/>
            <a:r>
              <a:rPr lang="en-US" dirty="0"/>
              <a:t>Multi-variable linear regression during the calibration period</a:t>
            </a:r>
          </a:p>
          <a:p>
            <a:pPr lvl="3"/>
            <a:r>
              <a:rPr lang="en-US" dirty="0"/>
              <a:t>Multivariable probability functions - copula functions.</a:t>
            </a:r>
          </a:p>
          <a:p>
            <a:pPr lvl="3"/>
            <a:r>
              <a:rPr lang="en-US" dirty="0"/>
              <a:t>Normal quantile transform (NQT) </a:t>
            </a:r>
          </a:p>
          <a:p>
            <a:pPr lvl="3"/>
            <a:r>
              <a:rPr lang="en-US" dirty="0"/>
              <a:t>General Linear Model Post-Processor (GLMPP)</a:t>
            </a:r>
          </a:p>
          <a:p>
            <a:pPr lvl="3"/>
            <a:r>
              <a:rPr lang="en-US" dirty="0"/>
              <a:t>Granger-Ramanathan average variant C (GRC)</a:t>
            </a:r>
          </a:p>
          <a:p>
            <a:pPr lvl="3"/>
            <a:r>
              <a:rPr lang="en-US" dirty="0"/>
              <a:t>Bayesian model</a:t>
            </a:r>
          </a:p>
          <a:p>
            <a:pPr lvl="3"/>
            <a:r>
              <a:rPr lang="en-US" dirty="0"/>
              <a:t>BP neural network</a:t>
            </a:r>
          </a:p>
          <a:p>
            <a:pPr lvl="3"/>
            <a:endParaRPr lang="en-US" dirty="0"/>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8</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spTree>
    <p:extLst>
      <p:ext uri="{BB962C8B-B14F-4D97-AF65-F5344CB8AC3E}">
        <p14:creationId xmlns:p14="http://schemas.microsoft.com/office/powerpoint/2010/main" val="3057795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838199" y="1825625"/>
            <a:ext cx="3750277" cy="4351339"/>
          </a:xfrm>
        </p:spPr>
        <p:txBody>
          <a:bodyPr/>
          <a:lstStyle/>
          <a:p>
            <a:r>
              <a:rPr lang="en-US" dirty="0"/>
              <a:t>Current Prediction Aggregation Options in HEC-HMS</a:t>
            </a:r>
          </a:p>
          <a:p>
            <a:pPr lvl="1"/>
            <a:r>
              <a:rPr lang="en-US" dirty="0"/>
              <a:t>Mean, </a:t>
            </a:r>
          </a:p>
          <a:p>
            <a:pPr lvl="1"/>
            <a:r>
              <a:rPr lang="en-US" dirty="0"/>
              <a:t>+1 and -1 Standard Deviation</a:t>
            </a:r>
          </a:p>
          <a:p>
            <a:pPr lvl="1"/>
            <a:r>
              <a:rPr lang="en-US" dirty="0"/>
              <a:t>Maximum </a:t>
            </a:r>
          </a:p>
          <a:p>
            <a:pPr lvl="1"/>
            <a:r>
              <a:rPr lang="en-US" dirty="0"/>
              <a:t>Minimum</a:t>
            </a:r>
          </a:p>
          <a:p>
            <a:pPr lvl="1"/>
            <a:endParaRPr lang="en-US" dirty="0"/>
          </a:p>
          <a:p>
            <a:pPr lvl="1"/>
            <a:endParaRPr lang="en-US" dirty="0"/>
          </a:p>
          <a:p>
            <a:pPr lvl="1"/>
            <a:endParaRPr lang="en-US" dirty="0"/>
          </a:p>
          <a:p>
            <a:pPr lvl="3"/>
            <a:endParaRPr lang="en-US" dirty="0"/>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2"/>
          </p:nvPr>
        </p:nvSpPr>
        <p:spPr/>
        <p:txBody>
          <a:bodyPr/>
          <a:lstStyle/>
          <a:p>
            <a:fld id="{9A257827-C34C-4251-B995-96C9C233CCC8}" type="slidenum">
              <a:rPr lang="en-US" smtClean="0"/>
              <a:pPr/>
              <a:t>9</a:t>
            </a:fld>
            <a:endParaRPr lang="en-US"/>
          </a:p>
        </p:txBody>
      </p:sp>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pic>
        <p:nvPicPr>
          <p:cNvPr id="6" name="Picture 5">
            <a:extLst>
              <a:ext uri="{FF2B5EF4-FFF2-40B4-BE49-F238E27FC236}">
                <a16:creationId xmlns:a16="http://schemas.microsoft.com/office/drawing/2014/main" id="{2A70FBCB-C867-A971-156F-BE3BE6D1F6A4}"/>
              </a:ext>
            </a:extLst>
          </p:cNvPr>
          <p:cNvPicPr>
            <a:picLocks noChangeAspect="1"/>
          </p:cNvPicPr>
          <p:nvPr/>
        </p:nvPicPr>
        <p:blipFill>
          <a:blip r:embed="rId3"/>
          <a:stretch>
            <a:fillRect/>
          </a:stretch>
        </p:blipFill>
        <p:spPr>
          <a:xfrm>
            <a:off x="4773571" y="1690688"/>
            <a:ext cx="7080680" cy="3863546"/>
          </a:xfrm>
          <a:prstGeom prst="rect">
            <a:avLst/>
          </a:prstGeom>
        </p:spPr>
      </p:pic>
    </p:spTree>
    <p:extLst>
      <p:ext uri="{BB962C8B-B14F-4D97-AF65-F5344CB8AC3E}">
        <p14:creationId xmlns:p14="http://schemas.microsoft.com/office/powerpoint/2010/main" val="261586547"/>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150</TotalTime>
  <Words>2287</Words>
  <Application>Microsoft Office PowerPoint</Application>
  <PresentationFormat>Widescreen</PresentationFormat>
  <Paragraphs>213</Paragraphs>
  <Slides>15</Slides>
  <Notes>12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Barlow Condensed</vt:lpstr>
      <vt:lpstr>Aptos</vt:lpstr>
      <vt:lpstr>Lato</vt:lpstr>
      <vt:lpstr>Barlow Condensed Bold</vt:lpstr>
      <vt:lpstr>Bangers</vt:lpstr>
      <vt:lpstr>Comic Sans MS</vt:lpstr>
      <vt:lpstr>Arial</vt:lpstr>
      <vt:lpstr>Calibri</vt:lpstr>
      <vt:lpstr>H&amp;S 2025 DARK</vt:lpstr>
      <vt:lpstr>H&amp;S 2025 LIGHT</vt:lpstr>
      <vt:lpstr>Ensemble Analysis Simulation in HEC-HMS</vt:lpstr>
      <vt:lpstr>Objectives</vt:lpstr>
      <vt:lpstr>What is an Ensemble Analysis?</vt:lpstr>
      <vt:lpstr>Application within HEC-HMS</vt:lpstr>
      <vt:lpstr>Why Perform An Ensemble Analysis?</vt:lpstr>
      <vt:lpstr>Ensemble Analysis Tradeoffs</vt:lpstr>
      <vt:lpstr>Selecting Ensemble Members</vt:lpstr>
      <vt:lpstr>Aggregating Ensemble Member Results</vt:lpstr>
      <vt:lpstr>Aggregating Ensemble Member Results</vt:lpstr>
      <vt:lpstr>Aggregating Ensemble Member Results</vt:lpstr>
      <vt:lpstr>HEC-HMS Ensemble Analysis Example 1</vt:lpstr>
      <vt:lpstr>HEC-HMS Ensemble Analysis Example 2</vt:lpstr>
      <vt:lpstr>HEC-HMS Ensemble Analysis Example 3</vt:lpstr>
      <vt:lpstr>Ensemble Analysis Demos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Coe, Lauren A CIV USARMY CEIWR (USA)</cp:lastModifiedBy>
  <cp:revision>5</cp:revision>
  <dcterms:created xsi:type="dcterms:W3CDTF">2025-05-01T13:49:07Z</dcterms:created>
  <dcterms:modified xsi:type="dcterms:W3CDTF">2025-06-11T19:05:39Z</dcterms:modified>
  <dc:identifier>DAGjTWelcaM</dc:identifier>
</cp:coreProperties>
</file>