
<file path=[Content_Types].xml><?xml version="1.0" encoding="utf-8"?>
<Types xmlns="http://schemas.openxmlformats.org/package/2006/content-types">
  <Default Extension="emf" ContentType="image/x-emf"/>
  <Default Extension="jpeg" ContentType="image/jpeg"/>
  <Default Extension="jpg" ContentType="image/jpeg"/>
  <Default Extension="mp4" ContentType="video/mp4"/>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theme/theme2.xml" ContentType="application/vnd.openxmlformats-officedocument.theme+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theme/theme3.xml" ContentType="application/vnd.openxmlformats-officedocument.theme+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8" r:id="rId1"/>
    <p:sldMasterId id="2147483691" r:id="rId2"/>
    <p:sldMasterId id="2147483713" r:id="rId3"/>
    <p:sldMasterId id="2147483737" r:id="rId4"/>
  </p:sldMasterIdLst>
  <p:notesMasterIdLst>
    <p:notesMasterId r:id="rId64"/>
  </p:notesMasterIdLst>
  <p:handoutMasterIdLst>
    <p:handoutMasterId r:id="rId65"/>
  </p:handoutMasterIdLst>
  <p:sldIdLst>
    <p:sldId id="356" r:id="rId5"/>
    <p:sldId id="257" r:id="rId6"/>
    <p:sldId id="304" r:id="rId7"/>
    <p:sldId id="308" r:id="rId8"/>
    <p:sldId id="305" r:id="rId9"/>
    <p:sldId id="303" r:id="rId10"/>
    <p:sldId id="306" r:id="rId11"/>
    <p:sldId id="297" r:id="rId12"/>
    <p:sldId id="291" r:id="rId13"/>
    <p:sldId id="368" r:id="rId14"/>
    <p:sldId id="292" r:id="rId15"/>
    <p:sldId id="319" r:id="rId16"/>
    <p:sldId id="293" r:id="rId17"/>
    <p:sldId id="294" r:id="rId18"/>
    <p:sldId id="295" r:id="rId19"/>
    <p:sldId id="296" r:id="rId20"/>
    <p:sldId id="298" r:id="rId21"/>
    <p:sldId id="299" r:id="rId22"/>
    <p:sldId id="300" r:id="rId23"/>
    <p:sldId id="301" r:id="rId24"/>
    <p:sldId id="369" r:id="rId25"/>
    <p:sldId id="258" r:id="rId26"/>
    <p:sldId id="260" r:id="rId27"/>
    <p:sldId id="261" r:id="rId28"/>
    <p:sldId id="263" r:id="rId29"/>
    <p:sldId id="262" r:id="rId30"/>
    <p:sldId id="265" r:id="rId31"/>
    <p:sldId id="273" r:id="rId32"/>
    <p:sldId id="286" r:id="rId33"/>
    <p:sldId id="287" r:id="rId34"/>
    <p:sldId id="288" r:id="rId35"/>
    <p:sldId id="363" r:id="rId36"/>
    <p:sldId id="320" r:id="rId37"/>
    <p:sldId id="312" r:id="rId38"/>
    <p:sldId id="313" r:id="rId39"/>
    <p:sldId id="370" r:id="rId40"/>
    <p:sldId id="264" r:id="rId41"/>
    <p:sldId id="266" r:id="rId42"/>
    <p:sldId id="322" r:id="rId43"/>
    <p:sldId id="267" r:id="rId44"/>
    <p:sldId id="323" r:id="rId45"/>
    <p:sldId id="268" r:id="rId46"/>
    <p:sldId id="324" r:id="rId47"/>
    <p:sldId id="269" r:id="rId48"/>
    <p:sldId id="325" r:id="rId49"/>
    <p:sldId id="364" r:id="rId50"/>
    <p:sldId id="365" r:id="rId51"/>
    <p:sldId id="270" r:id="rId52"/>
    <p:sldId id="328" r:id="rId53"/>
    <p:sldId id="366" r:id="rId54"/>
    <p:sldId id="367" r:id="rId55"/>
    <p:sldId id="327" r:id="rId56"/>
    <p:sldId id="371" r:id="rId57"/>
    <p:sldId id="274" r:id="rId58"/>
    <p:sldId id="275" r:id="rId59"/>
    <p:sldId id="277" r:id="rId60"/>
    <p:sldId id="321" r:id="rId61"/>
    <p:sldId id="326" r:id="rId62"/>
    <p:sldId id="276" r:id="rId63"/>
  </p:sldIdLst>
  <p:sldSz cx="12192000" cy="6858000"/>
  <p:notesSz cx="6858000" cy="9144000"/>
  <p:defaultTextStyle>
    <a:defPPr>
      <a:defRPr lang="en-US"/>
    </a:defPPr>
    <a:lvl1pPr marL="0" algn="l" defTabSz="609555" rtl="0" eaLnBrk="1" latinLnBrk="0" hangingPunct="1">
      <a:defRPr sz="1200" kern="1200">
        <a:solidFill>
          <a:schemeClr val="tx1"/>
        </a:solidFill>
        <a:latin typeface="+mn-lt"/>
        <a:ea typeface="+mn-ea"/>
        <a:cs typeface="+mn-cs"/>
      </a:defRPr>
    </a:lvl1pPr>
    <a:lvl2pPr marL="304776" algn="l" defTabSz="609555" rtl="0" eaLnBrk="1" latinLnBrk="0" hangingPunct="1">
      <a:defRPr sz="1200" kern="1200">
        <a:solidFill>
          <a:schemeClr val="tx1"/>
        </a:solidFill>
        <a:latin typeface="+mn-lt"/>
        <a:ea typeface="+mn-ea"/>
        <a:cs typeface="+mn-cs"/>
      </a:defRPr>
    </a:lvl2pPr>
    <a:lvl3pPr marL="609555" algn="l" defTabSz="609555" rtl="0" eaLnBrk="1" latinLnBrk="0" hangingPunct="1">
      <a:defRPr sz="1200" kern="1200">
        <a:solidFill>
          <a:schemeClr val="tx1"/>
        </a:solidFill>
        <a:latin typeface="+mn-lt"/>
        <a:ea typeface="+mn-ea"/>
        <a:cs typeface="+mn-cs"/>
      </a:defRPr>
    </a:lvl3pPr>
    <a:lvl4pPr marL="914332" algn="l" defTabSz="609555" rtl="0" eaLnBrk="1" latinLnBrk="0" hangingPunct="1">
      <a:defRPr sz="1200" kern="1200">
        <a:solidFill>
          <a:schemeClr val="tx1"/>
        </a:solidFill>
        <a:latin typeface="+mn-lt"/>
        <a:ea typeface="+mn-ea"/>
        <a:cs typeface="+mn-cs"/>
      </a:defRPr>
    </a:lvl4pPr>
    <a:lvl5pPr marL="1219110" algn="l" defTabSz="609555" rtl="0" eaLnBrk="1" latinLnBrk="0" hangingPunct="1">
      <a:defRPr sz="1200" kern="1200">
        <a:solidFill>
          <a:schemeClr val="tx1"/>
        </a:solidFill>
        <a:latin typeface="+mn-lt"/>
        <a:ea typeface="+mn-ea"/>
        <a:cs typeface="+mn-cs"/>
      </a:defRPr>
    </a:lvl5pPr>
    <a:lvl6pPr marL="1523887" algn="l" defTabSz="609555" rtl="0" eaLnBrk="1" latinLnBrk="0" hangingPunct="1">
      <a:defRPr sz="1200" kern="1200">
        <a:solidFill>
          <a:schemeClr val="tx1"/>
        </a:solidFill>
        <a:latin typeface="+mn-lt"/>
        <a:ea typeface="+mn-ea"/>
        <a:cs typeface="+mn-cs"/>
      </a:defRPr>
    </a:lvl6pPr>
    <a:lvl7pPr marL="1828664" algn="l" defTabSz="609555" rtl="0" eaLnBrk="1" latinLnBrk="0" hangingPunct="1">
      <a:defRPr sz="1200" kern="1200">
        <a:solidFill>
          <a:schemeClr val="tx1"/>
        </a:solidFill>
        <a:latin typeface="+mn-lt"/>
        <a:ea typeface="+mn-ea"/>
        <a:cs typeface="+mn-cs"/>
      </a:defRPr>
    </a:lvl7pPr>
    <a:lvl8pPr marL="2133440" algn="l" defTabSz="609555" rtl="0" eaLnBrk="1" latinLnBrk="0" hangingPunct="1">
      <a:defRPr sz="1200" kern="1200">
        <a:solidFill>
          <a:schemeClr val="tx1"/>
        </a:solidFill>
        <a:latin typeface="+mn-lt"/>
        <a:ea typeface="+mn-ea"/>
        <a:cs typeface="+mn-cs"/>
      </a:defRPr>
    </a:lvl8pPr>
    <a:lvl9pPr marL="2438218" algn="l" defTabSz="609555" rtl="0" eaLnBrk="1" latinLnBrk="0" hangingPunct="1">
      <a:defRPr sz="12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DD9C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34BC1CC-5BDF-4D5D-B15F-CC5B754C78BA}" v="5" dt="2025-05-06T18:40:46.857"/>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3406" autoAdjust="0"/>
    <p:restoredTop sz="81858" autoAdjust="0"/>
  </p:normalViewPr>
  <p:slideViewPr>
    <p:cSldViewPr>
      <p:cViewPr varScale="1">
        <p:scale>
          <a:sx n="87" d="100"/>
          <a:sy n="87" d="100"/>
        </p:scale>
        <p:origin x="948" y="78"/>
      </p:cViewPr>
      <p:guideLst>
        <p:guide orient="horz" pos="2160"/>
        <p:guide pos="3840"/>
      </p:guideLst>
    </p:cSldViewPr>
  </p:slideViewPr>
  <p:notesTextViewPr>
    <p:cViewPr>
      <p:scale>
        <a:sx n="100" d="100"/>
        <a:sy n="100" d="100"/>
      </p:scale>
      <p:origin x="0" y="0"/>
    </p:cViewPr>
  </p:notesTextViewPr>
  <p:sorterViewPr>
    <p:cViewPr>
      <p:scale>
        <a:sx n="66" d="100"/>
        <a:sy n="66" d="100"/>
      </p:scale>
      <p:origin x="0" y="-210"/>
    </p:cViewPr>
  </p:sorterViewPr>
  <p:notesViewPr>
    <p:cSldViewPr>
      <p:cViewPr varScale="1">
        <p:scale>
          <a:sx n="65" d="100"/>
          <a:sy n="65" d="100"/>
        </p:scale>
        <p:origin x="3082" y="43"/>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2.xml"/><Relationship Id="rId21" Type="http://schemas.openxmlformats.org/officeDocument/2006/relationships/slide" Target="slides/slide17.xml"/><Relationship Id="rId42" Type="http://schemas.openxmlformats.org/officeDocument/2006/relationships/slide" Target="slides/slide38.xml"/><Relationship Id="rId47" Type="http://schemas.openxmlformats.org/officeDocument/2006/relationships/slide" Target="slides/slide43.xml"/><Relationship Id="rId63" Type="http://schemas.openxmlformats.org/officeDocument/2006/relationships/slide" Target="slides/slide59.xml"/><Relationship Id="rId68" Type="http://schemas.openxmlformats.org/officeDocument/2006/relationships/theme" Target="theme/theme1.xml"/><Relationship Id="rId7" Type="http://schemas.openxmlformats.org/officeDocument/2006/relationships/slide" Target="slides/slide3.xml"/><Relationship Id="rId71" Type="http://schemas.microsoft.com/office/2015/10/relationships/revisionInfo" Target="revisionInfo.xml"/><Relationship Id="rId2" Type="http://schemas.openxmlformats.org/officeDocument/2006/relationships/slideMaster" Target="slideMasters/slideMaster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slide" Target="slides/slide49.xml"/><Relationship Id="rId58" Type="http://schemas.openxmlformats.org/officeDocument/2006/relationships/slide" Target="slides/slide54.xml"/><Relationship Id="rId66" Type="http://schemas.openxmlformats.org/officeDocument/2006/relationships/presProps" Target="presProps.xml"/><Relationship Id="rId5" Type="http://schemas.openxmlformats.org/officeDocument/2006/relationships/slide" Target="slides/slide1.xml"/><Relationship Id="rId61" Type="http://schemas.openxmlformats.org/officeDocument/2006/relationships/slide" Target="slides/slide57.xml"/><Relationship Id="rId19" Type="http://schemas.openxmlformats.org/officeDocument/2006/relationships/slide" Target="slides/slide1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slide" Target="slides/slide52.xml"/><Relationship Id="rId64" Type="http://schemas.openxmlformats.org/officeDocument/2006/relationships/notesMaster" Target="notesMasters/notesMaster1.xml"/><Relationship Id="rId69" Type="http://schemas.openxmlformats.org/officeDocument/2006/relationships/tableStyles" Target="tableStyles.xml"/><Relationship Id="rId8" Type="http://schemas.openxmlformats.org/officeDocument/2006/relationships/slide" Target="slides/slide4.xml"/><Relationship Id="rId51" Type="http://schemas.openxmlformats.org/officeDocument/2006/relationships/slide" Target="slides/slide47.xml"/><Relationship Id="rId3" Type="http://schemas.openxmlformats.org/officeDocument/2006/relationships/slideMaster" Target="slideMasters/slideMaster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slide" Target="slides/slide55.xml"/><Relationship Id="rId67" Type="http://schemas.openxmlformats.org/officeDocument/2006/relationships/viewProps" Target="viewProps.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slide" Target="slides/slide50.xml"/><Relationship Id="rId62" Type="http://schemas.openxmlformats.org/officeDocument/2006/relationships/slide" Target="slides/slide58.xml"/><Relationship Id="rId70" Type="http://schemas.microsoft.com/office/2016/11/relationships/changesInfo" Target="changesInfos/changesInfo1.xml"/><Relationship Id="rId1" Type="http://schemas.openxmlformats.org/officeDocument/2006/relationships/slideMaster" Target="slideMasters/slideMaster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slide" Target="slides/slide53.xml"/><Relationship Id="rId10" Type="http://schemas.openxmlformats.org/officeDocument/2006/relationships/slide" Target="slides/slide6.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slide" Target="slides/slide56.xml"/><Relationship Id="rId65" Type="http://schemas.openxmlformats.org/officeDocument/2006/relationships/handoutMaster" Target="handoutMasters/handoutMaster1.xml"/><Relationship Id="rId4" Type="http://schemas.openxmlformats.org/officeDocument/2006/relationships/slideMaster" Target="slideMasters/slideMaster4.xml"/><Relationship Id="rId9" Type="http://schemas.openxmlformats.org/officeDocument/2006/relationships/slide" Target="slides/slide5.xml"/><Relationship Id="rId13" Type="http://schemas.openxmlformats.org/officeDocument/2006/relationships/slide" Target="slides/slide9.xml"/><Relationship Id="rId18" Type="http://schemas.openxmlformats.org/officeDocument/2006/relationships/slide" Target="slides/slide14.xml"/><Relationship Id="rId39" Type="http://schemas.openxmlformats.org/officeDocument/2006/relationships/slide" Target="slides/slide35.xml"/><Relationship Id="rId34" Type="http://schemas.openxmlformats.org/officeDocument/2006/relationships/slide" Target="slides/slide30.xml"/><Relationship Id="rId50" Type="http://schemas.openxmlformats.org/officeDocument/2006/relationships/slide" Target="slides/slide46.xml"/><Relationship Id="rId55" Type="http://schemas.openxmlformats.org/officeDocument/2006/relationships/slide" Target="slides/slide5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Coe, Lauren A CIV USARMY CEIWR (USA)" userId="395aa31e-6199-4afa-8d2d-5549bdb94456" providerId="ADAL" clId="{234BC1CC-5BDF-4D5D-B15F-CC5B754C78BA}"/>
    <pc:docChg chg="undo custSel addSld modSld sldOrd">
      <pc:chgData name="Coe, Lauren A CIV USARMY CEIWR (USA)" userId="395aa31e-6199-4afa-8d2d-5549bdb94456" providerId="ADAL" clId="{234BC1CC-5BDF-4D5D-B15F-CC5B754C78BA}" dt="2025-05-06T18:52:55.951" v="269" actId="27636"/>
      <pc:docMkLst>
        <pc:docMk/>
      </pc:docMkLst>
      <pc:sldChg chg="addSp delSp modSp mod chgLayout">
        <pc:chgData name="Coe, Lauren A CIV USARMY CEIWR (USA)" userId="395aa31e-6199-4afa-8d2d-5549bdb94456" providerId="ADAL" clId="{234BC1CC-5BDF-4D5D-B15F-CC5B754C78BA}" dt="2025-05-06T18:52:55.922" v="268" actId="6264"/>
        <pc:sldMkLst>
          <pc:docMk/>
          <pc:sldMk cId="3940872229" sldId="333"/>
        </pc:sldMkLst>
        <pc:spChg chg="add del mod">
          <ac:chgData name="Coe, Lauren A CIV USARMY CEIWR (USA)" userId="395aa31e-6199-4afa-8d2d-5549bdb94456" providerId="ADAL" clId="{234BC1CC-5BDF-4D5D-B15F-CC5B754C78BA}" dt="2025-05-06T18:52:55.922" v="268" actId="6264"/>
          <ac:spMkLst>
            <pc:docMk/>
            <pc:sldMk cId="3940872229" sldId="333"/>
            <ac:spMk id="2" creationId="{31C1A77E-992C-0F3A-B805-95419D5C0290}"/>
          </ac:spMkLst>
        </pc:spChg>
        <pc:spChg chg="add del mod">
          <ac:chgData name="Coe, Lauren A CIV USARMY CEIWR (USA)" userId="395aa31e-6199-4afa-8d2d-5549bdb94456" providerId="ADAL" clId="{234BC1CC-5BDF-4D5D-B15F-CC5B754C78BA}" dt="2025-05-06T18:52:55.922" v="268" actId="6264"/>
          <ac:spMkLst>
            <pc:docMk/>
            <pc:sldMk cId="3940872229" sldId="333"/>
            <ac:spMk id="3" creationId="{6B63A1F5-4813-1391-BE11-62BBD1264B8F}"/>
          </ac:spMkLst>
        </pc:spChg>
        <pc:spChg chg="mod">
          <ac:chgData name="Coe, Lauren A CIV USARMY CEIWR (USA)" userId="395aa31e-6199-4afa-8d2d-5549bdb94456" providerId="ADAL" clId="{234BC1CC-5BDF-4D5D-B15F-CC5B754C78BA}" dt="2025-05-06T18:52:17.760" v="263" actId="1076"/>
          <ac:spMkLst>
            <pc:docMk/>
            <pc:sldMk cId="3940872229" sldId="333"/>
            <ac:spMk id="6" creationId="{3D8F5C3E-77F2-4769-A6D2-03D401C48057}"/>
          </ac:spMkLst>
        </pc:spChg>
        <pc:spChg chg="mod ord">
          <ac:chgData name="Coe, Lauren A CIV USARMY CEIWR (USA)" userId="395aa31e-6199-4afa-8d2d-5549bdb94456" providerId="ADAL" clId="{234BC1CC-5BDF-4D5D-B15F-CC5B754C78BA}" dt="2025-05-06T18:52:55.922" v="268" actId="6264"/>
          <ac:spMkLst>
            <pc:docMk/>
            <pc:sldMk cId="3940872229" sldId="333"/>
            <ac:spMk id="19458" creationId="{00000000-0000-0000-0000-000000000000}"/>
          </ac:spMkLst>
        </pc:spChg>
        <pc:spChg chg="mod ord">
          <ac:chgData name="Coe, Lauren A CIV USARMY CEIWR (USA)" userId="395aa31e-6199-4afa-8d2d-5549bdb94456" providerId="ADAL" clId="{234BC1CC-5BDF-4D5D-B15F-CC5B754C78BA}" dt="2025-05-06T18:52:55.922" v="268" actId="6264"/>
          <ac:spMkLst>
            <pc:docMk/>
            <pc:sldMk cId="3940872229" sldId="333"/>
            <ac:spMk id="19459" creationId="{00000000-0000-0000-0000-000000000000}"/>
          </ac:spMkLst>
        </pc:spChg>
        <pc:picChg chg="mod">
          <ac:chgData name="Coe, Lauren A CIV USARMY CEIWR (USA)" userId="395aa31e-6199-4afa-8d2d-5549bdb94456" providerId="ADAL" clId="{234BC1CC-5BDF-4D5D-B15F-CC5B754C78BA}" dt="2025-05-06T18:52:12.315" v="262" actId="1076"/>
          <ac:picMkLst>
            <pc:docMk/>
            <pc:sldMk cId="3940872229" sldId="333"/>
            <ac:picMk id="7" creationId="{D5C29010-81BE-4FDB-93FA-A0FBFC90ECBB}"/>
          </ac:picMkLst>
        </pc:picChg>
      </pc:sldChg>
      <pc:sldChg chg="addSp delSp modSp mod chgLayout">
        <pc:chgData name="Coe, Lauren A CIV USARMY CEIWR (USA)" userId="395aa31e-6199-4afa-8d2d-5549bdb94456" providerId="ADAL" clId="{234BC1CC-5BDF-4D5D-B15F-CC5B754C78BA}" dt="2025-05-06T18:52:55.922" v="268" actId="6264"/>
        <pc:sldMkLst>
          <pc:docMk/>
          <pc:sldMk cId="2317125987" sldId="334"/>
        </pc:sldMkLst>
        <pc:spChg chg="add del mod">
          <ac:chgData name="Coe, Lauren A CIV USARMY CEIWR (USA)" userId="395aa31e-6199-4afa-8d2d-5549bdb94456" providerId="ADAL" clId="{234BC1CC-5BDF-4D5D-B15F-CC5B754C78BA}" dt="2025-05-06T18:52:55.922" v="268" actId="6264"/>
          <ac:spMkLst>
            <pc:docMk/>
            <pc:sldMk cId="2317125987" sldId="334"/>
            <ac:spMk id="3" creationId="{3AE1240F-DD45-6BC1-1CC1-00E852B6831E}"/>
          </ac:spMkLst>
        </pc:spChg>
        <pc:spChg chg="add del mod">
          <ac:chgData name="Coe, Lauren A CIV USARMY CEIWR (USA)" userId="395aa31e-6199-4afa-8d2d-5549bdb94456" providerId="ADAL" clId="{234BC1CC-5BDF-4D5D-B15F-CC5B754C78BA}" dt="2025-05-06T18:52:55.922" v="268" actId="6264"/>
          <ac:spMkLst>
            <pc:docMk/>
            <pc:sldMk cId="2317125987" sldId="334"/>
            <ac:spMk id="4" creationId="{D7C23102-9A23-DA96-0737-37187D1C0065}"/>
          </ac:spMkLst>
        </pc:spChg>
        <pc:spChg chg="mod">
          <ac:chgData name="Coe, Lauren A CIV USARMY CEIWR (USA)" userId="395aa31e-6199-4afa-8d2d-5549bdb94456" providerId="ADAL" clId="{234BC1CC-5BDF-4D5D-B15F-CC5B754C78BA}" dt="2025-05-06T18:45:11.179" v="250" actId="403"/>
          <ac:spMkLst>
            <pc:docMk/>
            <pc:sldMk cId="2317125987" sldId="334"/>
            <ac:spMk id="6" creationId="{3D8F5C3E-77F2-4769-A6D2-03D401C48057}"/>
          </ac:spMkLst>
        </pc:spChg>
        <pc:spChg chg="mod">
          <ac:chgData name="Coe, Lauren A CIV USARMY CEIWR (USA)" userId="395aa31e-6199-4afa-8d2d-5549bdb94456" providerId="ADAL" clId="{234BC1CC-5BDF-4D5D-B15F-CC5B754C78BA}" dt="2025-05-06T18:45:25.327" v="252" actId="1076"/>
          <ac:spMkLst>
            <pc:docMk/>
            <pc:sldMk cId="2317125987" sldId="334"/>
            <ac:spMk id="8" creationId="{04BE6696-6A10-43B0-86D8-63B85F8C8823}"/>
          </ac:spMkLst>
        </pc:spChg>
        <pc:spChg chg="mod ord">
          <ac:chgData name="Coe, Lauren A CIV USARMY CEIWR (USA)" userId="395aa31e-6199-4afa-8d2d-5549bdb94456" providerId="ADAL" clId="{234BC1CC-5BDF-4D5D-B15F-CC5B754C78BA}" dt="2025-05-06T18:52:55.922" v="268" actId="6264"/>
          <ac:spMkLst>
            <pc:docMk/>
            <pc:sldMk cId="2317125987" sldId="334"/>
            <ac:spMk id="19458" creationId="{00000000-0000-0000-0000-000000000000}"/>
          </ac:spMkLst>
        </pc:spChg>
        <pc:spChg chg="mod ord">
          <ac:chgData name="Coe, Lauren A CIV USARMY CEIWR (USA)" userId="395aa31e-6199-4afa-8d2d-5549bdb94456" providerId="ADAL" clId="{234BC1CC-5BDF-4D5D-B15F-CC5B754C78BA}" dt="2025-05-06T18:52:55.922" v="268" actId="6264"/>
          <ac:spMkLst>
            <pc:docMk/>
            <pc:sldMk cId="2317125987" sldId="334"/>
            <ac:spMk id="19459" creationId="{00000000-0000-0000-0000-000000000000}"/>
          </ac:spMkLst>
        </pc:spChg>
      </pc:sldChg>
      <pc:sldChg chg="addSp delSp modSp mod chgLayout">
        <pc:chgData name="Coe, Lauren A CIV USARMY CEIWR (USA)" userId="395aa31e-6199-4afa-8d2d-5549bdb94456" providerId="ADAL" clId="{234BC1CC-5BDF-4D5D-B15F-CC5B754C78BA}" dt="2025-05-06T18:52:55.922" v="268" actId="6264"/>
        <pc:sldMkLst>
          <pc:docMk/>
          <pc:sldMk cId="372244069" sldId="335"/>
        </pc:sldMkLst>
        <pc:spChg chg="add del mod">
          <ac:chgData name="Coe, Lauren A CIV USARMY CEIWR (USA)" userId="395aa31e-6199-4afa-8d2d-5549bdb94456" providerId="ADAL" clId="{234BC1CC-5BDF-4D5D-B15F-CC5B754C78BA}" dt="2025-05-06T18:52:55.922" v="268" actId="6264"/>
          <ac:spMkLst>
            <pc:docMk/>
            <pc:sldMk cId="372244069" sldId="335"/>
            <ac:spMk id="5" creationId="{0A6146AA-9E7A-F181-7AD4-416A05F2FF22}"/>
          </ac:spMkLst>
        </pc:spChg>
        <pc:spChg chg="add del mod">
          <ac:chgData name="Coe, Lauren A CIV USARMY CEIWR (USA)" userId="395aa31e-6199-4afa-8d2d-5549bdb94456" providerId="ADAL" clId="{234BC1CC-5BDF-4D5D-B15F-CC5B754C78BA}" dt="2025-05-06T18:52:55.922" v="268" actId="6264"/>
          <ac:spMkLst>
            <pc:docMk/>
            <pc:sldMk cId="372244069" sldId="335"/>
            <ac:spMk id="7" creationId="{8D6279B0-3B03-5419-A6AF-A4A39F732E24}"/>
          </ac:spMkLst>
        </pc:spChg>
        <pc:spChg chg="mod ord">
          <ac:chgData name="Coe, Lauren A CIV USARMY CEIWR (USA)" userId="395aa31e-6199-4afa-8d2d-5549bdb94456" providerId="ADAL" clId="{234BC1CC-5BDF-4D5D-B15F-CC5B754C78BA}" dt="2025-05-06T18:52:55.922" v="268" actId="6264"/>
          <ac:spMkLst>
            <pc:docMk/>
            <pc:sldMk cId="372244069" sldId="335"/>
            <ac:spMk id="19458" creationId="{00000000-0000-0000-0000-000000000000}"/>
          </ac:spMkLst>
        </pc:spChg>
        <pc:spChg chg="mod ord">
          <ac:chgData name="Coe, Lauren A CIV USARMY CEIWR (USA)" userId="395aa31e-6199-4afa-8d2d-5549bdb94456" providerId="ADAL" clId="{234BC1CC-5BDF-4D5D-B15F-CC5B754C78BA}" dt="2025-05-06T18:52:55.922" v="268" actId="6264"/>
          <ac:spMkLst>
            <pc:docMk/>
            <pc:sldMk cId="372244069" sldId="335"/>
            <ac:spMk id="19459" creationId="{00000000-0000-0000-0000-000000000000}"/>
          </ac:spMkLst>
        </pc:spChg>
      </pc:sldChg>
      <pc:sldChg chg="addSp delSp modSp mod chgLayout">
        <pc:chgData name="Coe, Lauren A CIV USARMY CEIWR (USA)" userId="395aa31e-6199-4afa-8d2d-5549bdb94456" providerId="ADAL" clId="{234BC1CC-5BDF-4D5D-B15F-CC5B754C78BA}" dt="2025-05-06T18:52:55.922" v="268" actId="6264"/>
        <pc:sldMkLst>
          <pc:docMk/>
          <pc:sldMk cId="644145042" sldId="336"/>
        </pc:sldMkLst>
        <pc:spChg chg="add del mod">
          <ac:chgData name="Coe, Lauren A CIV USARMY CEIWR (USA)" userId="395aa31e-6199-4afa-8d2d-5549bdb94456" providerId="ADAL" clId="{234BC1CC-5BDF-4D5D-B15F-CC5B754C78BA}" dt="2025-05-06T18:52:55.922" v="268" actId="6264"/>
          <ac:spMkLst>
            <pc:docMk/>
            <pc:sldMk cId="644145042" sldId="336"/>
            <ac:spMk id="5" creationId="{AF4F4F7D-26FE-957A-499D-1332E961A2D4}"/>
          </ac:spMkLst>
        </pc:spChg>
        <pc:spChg chg="add del mod">
          <ac:chgData name="Coe, Lauren A CIV USARMY CEIWR (USA)" userId="395aa31e-6199-4afa-8d2d-5549bdb94456" providerId="ADAL" clId="{234BC1CC-5BDF-4D5D-B15F-CC5B754C78BA}" dt="2025-05-06T18:52:55.922" v="268" actId="6264"/>
          <ac:spMkLst>
            <pc:docMk/>
            <pc:sldMk cId="644145042" sldId="336"/>
            <ac:spMk id="8" creationId="{7B4B611B-E976-3711-579D-5A3E6379D0D8}"/>
          </ac:spMkLst>
        </pc:spChg>
        <pc:spChg chg="mod ord">
          <ac:chgData name="Coe, Lauren A CIV USARMY CEIWR (USA)" userId="395aa31e-6199-4afa-8d2d-5549bdb94456" providerId="ADAL" clId="{234BC1CC-5BDF-4D5D-B15F-CC5B754C78BA}" dt="2025-05-06T18:52:55.922" v="268" actId="6264"/>
          <ac:spMkLst>
            <pc:docMk/>
            <pc:sldMk cId="644145042" sldId="336"/>
            <ac:spMk id="19458" creationId="{00000000-0000-0000-0000-000000000000}"/>
          </ac:spMkLst>
        </pc:spChg>
        <pc:spChg chg="mod ord">
          <ac:chgData name="Coe, Lauren A CIV USARMY CEIWR (USA)" userId="395aa31e-6199-4afa-8d2d-5549bdb94456" providerId="ADAL" clId="{234BC1CC-5BDF-4D5D-B15F-CC5B754C78BA}" dt="2025-05-06T18:52:55.922" v="268" actId="6264"/>
          <ac:spMkLst>
            <pc:docMk/>
            <pc:sldMk cId="644145042" sldId="336"/>
            <ac:spMk id="19459" creationId="{00000000-0000-0000-0000-000000000000}"/>
          </ac:spMkLst>
        </pc:spChg>
      </pc:sldChg>
      <pc:sldChg chg="addSp delSp modSp mod chgLayout">
        <pc:chgData name="Coe, Lauren A CIV USARMY CEIWR (USA)" userId="395aa31e-6199-4afa-8d2d-5549bdb94456" providerId="ADAL" clId="{234BC1CC-5BDF-4D5D-B15F-CC5B754C78BA}" dt="2025-05-06T18:52:55.922" v="268" actId="6264"/>
        <pc:sldMkLst>
          <pc:docMk/>
          <pc:sldMk cId="848150577" sldId="337"/>
        </pc:sldMkLst>
        <pc:spChg chg="del mod">
          <ac:chgData name="Coe, Lauren A CIV USARMY CEIWR (USA)" userId="395aa31e-6199-4afa-8d2d-5549bdb94456" providerId="ADAL" clId="{234BC1CC-5BDF-4D5D-B15F-CC5B754C78BA}" dt="2025-05-06T18:38:02.983" v="166" actId="478"/>
          <ac:spMkLst>
            <pc:docMk/>
            <pc:sldMk cId="848150577" sldId="337"/>
            <ac:spMk id="4" creationId="{AE65C56F-E0A6-75CB-867E-8B369D708D22}"/>
          </ac:spMkLst>
        </pc:spChg>
        <pc:spChg chg="mod">
          <ac:chgData name="Coe, Lauren A CIV USARMY CEIWR (USA)" userId="395aa31e-6199-4afa-8d2d-5549bdb94456" providerId="ADAL" clId="{234BC1CC-5BDF-4D5D-B15F-CC5B754C78BA}" dt="2025-05-06T18:38:43.697" v="182" actId="14100"/>
          <ac:spMkLst>
            <pc:docMk/>
            <pc:sldMk cId="848150577" sldId="337"/>
            <ac:spMk id="6" creationId="{3D8F5C3E-77F2-4769-A6D2-03D401C48057}"/>
          </ac:spMkLst>
        </pc:spChg>
        <pc:spChg chg="add mod">
          <ac:chgData name="Coe, Lauren A CIV USARMY CEIWR (USA)" userId="395aa31e-6199-4afa-8d2d-5549bdb94456" providerId="ADAL" clId="{234BC1CC-5BDF-4D5D-B15F-CC5B754C78BA}" dt="2025-05-06T18:38:50.996" v="183" actId="1076"/>
          <ac:spMkLst>
            <pc:docMk/>
            <pc:sldMk cId="848150577" sldId="337"/>
            <ac:spMk id="8" creationId="{99B5D14A-D403-8798-C503-07F55D3F704E}"/>
          </ac:spMkLst>
        </pc:spChg>
        <pc:spChg chg="add del mod">
          <ac:chgData name="Coe, Lauren A CIV USARMY CEIWR (USA)" userId="395aa31e-6199-4afa-8d2d-5549bdb94456" providerId="ADAL" clId="{234BC1CC-5BDF-4D5D-B15F-CC5B754C78BA}" dt="2025-05-06T18:52:55.922" v="268" actId="6264"/>
          <ac:spMkLst>
            <pc:docMk/>
            <pc:sldMk cId="848150577" sldId="337"/>
            <ac:spMk id="9" creationId="{27C6055C-8AD7-3CFA-9BC4-DD2AB9DEDD64}"/>
          </ac:spMkLst>
        </pc:spChg>
        <pc:spChg chg="add del mod">
          <ac:chgData name="Coe, Lauren A CIV USARMY CEIWR (USA)" userId="395aa31e-6199-4afa-8d2d-5549bdb94456" providerId="ADAL" clId="{234BC1CC-5BDF-4D5D-B15F-CC5B754C78BA}" dt="2025-05-06T18:52:55.922" v="268" actId="6264"/>
          <ac:spMkLst>
            <pc:docMk/>
            <pc:sldMk cId="848150577" sldId="337"/>
            <ac:spMk id="10" creationId="{0E3E073F-A2F3-C88A-5AC5-47749869BD57}"/>
          </ac:spMkLst>
        </pc:spChg>
        <pc:spChg chg="mod ord">
          <ac:chgData name="Coe, Lauren A CIV USARMY CEIWR (USA)" userId="395aa31e-6199-4afa-8d2d-5549bdb94456" providerId="ADAL" clId="{234BC1CC-5BDF-4D5D-B15F-CC5B754C78BA}" dt="2025-05-06T18:52:55.922" v="268" actId="6264"/>
          <ac:spMkLst>
            <pc:docMk/>
            <pc:sldMk cId="848150577" sldId="337"/>
            <ac:spMk id="19458" creationId="{00000000-0000-0000-0000-000000000000}"/>
          </ac:spMkLst>
        </pc:spChg>
        <pc:spChg chg="mod ord">
          <ac:chgData name="Coe, Lauren A CIV USARMY CEIWR (USA)" userId="395aa31e-6199-4afa-8d2d-5549bdb94456" providerId="ADAL" clId="{234BC1CC-5BDF-4D5D-B15F-CC5B754C78BA}" dt="2025-05-06T18:52:55.922" v="268" actId="6264"/>
          <ac:spMkLst>
            <pc:docMk/>
            <pc:sldMk cId="848150577" sldId="337"/>
            <ac:spMk id="19459" creationId="{00000000-0000-0000-0000-000000000000}"/>
          </ac:spMkLst>
        </pc:spChg>
        <pc:picChg chg="mod">
          <ac:chgData name="Coe, Lauren A CIV USARMY CEIWR (USA)" userId="395aa31e-6199-4afa-8d2d-5549bdb94456" providerId="ADAL" clId="{234BC1CC-5BDF-4D5D-B15F-CC5B754C78BA}" dt="2025-05-06T18:38:20.577" v="178" actId="1076"/>
          <ac:picMkLst>
            <pc:docMk/>
            <pc:sldMk cId="848150577" sldId="337"/>
            <ac:picMk id="5" creationId="{0B138617-09C8-4E26-9DAA-B57C4D904E23}"/>
          </ac:picMkLst>
        </pc:picChg>
      </pc:sldChg>
      <pc:sldChg chg="addSp delSp modSp mod modClrScheme chgLayout">
        <pc:chgData name="Coe, Lauren A CIV USARMY CEIWR (USA)" userId="395aa31e-6199-4afa-8d2d-5549bdb94456" providerId="ADAL" clId="{234BC1CC-5BDF-4D5D-B15F-CC5B754C78BA}" dt="2025-05-06T18:52:55.922" v="268" actId="6264"/>
        <pc:sldMkLst>
          <pc:docMk/>
          <pc:sldMk cId="40478958" sldId="338"/>
        </pc:sldMkLst>
        <pc:spChg chg="add del mod">
          <ac:chgData name="Coe, Lauren A CIV USARMY CEIWR (USA)" userId="395aa31e-6199-4afa-8d2d-5549bdb94456" providerId="ADAL" clId="{234BC1CC-5BDF-4D5D-B15F-CC5B754C78BA}" dt="2025-05-06T18:30:24.921" v="24" actId="6264"/>
          <ac:spMkLst>
            <pc:docMk/>
            <pc:sldMk cId="40478958" sldId="338"/>
            <ac:spMk id="2" creationId="{9EB7AA65-7D6E-EF86-E1D8-B437F412505D}"/>
          </ac:spMkLst>
        </pc:spChg>
        <pc:spChg chg="add del mod">
          <ac:chgData name="Coe, Lauren A CIV USARMY CEIWR (USA)" userId="395aa31e-6199-4afa-8d2d-5549bdb94456" providerId="ADAL" clId="{234BC1CC-5BDF-4D5D-B15F-CC5B754C78BA}" dt="2025-05-06T18:30:24.921" v="24" actId="6264"/>
          <ac:spMkLst>
            <pc:docMk/>
            <pc:sldMk cId="40478958" sldId="338"/>
            <ac:spMk id="3" creationId="{98518B32-622B-8CD9-125E-972E46365879}"/>
          </ac:spMkLst>
        </pc:spChg>
        <pc:spChg chg="add del mod">
          <ac:chgData name="Coe, Lauren A CIV USARMY CEIWR (USA)" userId="395aa31e-6199-4afa-8d2d-5549bdb94456" providerId="ADAL" clId="{234BC1CC-5BDF-4D5D-B15F-CC5B754C78BA}" dt="2025-05-06T18:52:55.922" v="268" actId="6264"/>
          <ac:spMkLst>
            <pc:docMk/>
            <pc:sldMk cId="40478958" sldId="338"/>
            <ac:spMk id="5" creationId="{487B5450-4D2C-EEDD-A5D8-031018152818}"/>
          </ac:spMkLst>
        </pc:spChg>
        <pc:spChg chg="mod">
          <ac:chgData name="Coe, Lauren A CIV USARMY CEIWR (USA)" userId="395aa31e-6199-4afa-8d2d-5549bdb94456" providerId="ADAL" clId="{234BC1CC-5BDF-4D5D-B15F-CC5B754C78BA}" dt="2025-05-06T18:31:32.725" v="34" actId="255"/>
          <ac:spMkLst>
            <pc:docMk/>
            <pc:sldMk cId="40478958" sldId="338"/>
            <ac:spMk id="6" creationId="{3D8F5C3E-77F2-4769-A6D2-03D401C48057}"/>
          </ac:spMkLst>
        </pc:spChg>
        <pc:spChg chg="add del mod">
          <ac:chgData name="Coe, Lauren A CIV USARMY CEIWR (USA)" userId="395aa31e-6199-4afa-8d2d-5549bdb94456" providerId="ADAL" clId="{234BC1CC-5BDF-4D5D-B15F-CC5B754C78BA}" dt="2025-05-06T18:52:55.922" v="268" actId="6264"/>
          <ac:spMkLst>
            <pc:docMk/>
            <pc:sldMk cId="40478958" sldId="338"/>
            <ac:spMk id="7" creationId="{8528E6FF-F8DC-4B4C-57E1-D6C530912937}"/>
          </ac:spMkLst>
        </pc:spChg>
        <pc:spChg chg="mod ord">
          <ac:chgData name="Coe, Lauren A CIV USARMY CEIWR (USA)" userId="395aa31e-6199-4afa-8d2d-5549bdb94456" providerId="ADAL" clId="{234BC1CC-5BDF-4D5D-B15F-CC5B754C78BA}" dt="2025-05-06T18:52:55.922" v="268" actId="6264"/>
          <ac:spMkLst>
            <pc:docMk/>
            <pc:sldMk cId="40478958" sldId="338"/>
            <ac:spMk id="19458" creationId="{00000000-0000-0000-0000-000000000000}"/>
          </ac:spMkLst>
        </pc:spChg>
        <pc:spChg chg="mod ord">
          <ac:chgData name="Coe, Lauren A CIV USARMY CEIWR (USA)" userId="395aa31e-6199-4afa-8d2d-5549bdb94456" providerId="ADAL" clId="{234BC1CC-5BDF-4D5D-B15F-CC5B754C78BA}" dt="2025-05-06T18:52:55.922" v="268" actId="6264"/>
          <ac:spMkLst>
            <pc:docMk/>
            <pc:sldMk cId="40478958" sldId="338"/>
            <ac:spMk id="19459" creationId="{00000000-0000-0000-0000-000000000000}"/>
          </ac:spMkLst>
        </pc:spChg>
      </pc:sldChg>
      <pc:sldChg chg="addSp delSp modSp mod chgLayout">
        <pc:chgData name="Coe, Lauren A CIV USARMY CEIWR (USA)" userId="395aa31e-6199-4afa-8d2d-5549bdb94456" providerId="ADAL" clId="{234BC1CC-5BDF-4D5D-B15F-CC5B754C78BA}" dt="2025-05-06T18:52:55.922" v="268" actId="6264"/>
        <pc:sldMkLst>
          <pc:docMk/>
          <pc:sldMk cId="3790081666" sldId="339"/>
        </pc:sldMkLst>
        <pc:spChg chg="add del mod">
          <ac:chgData name="Coe, Lauren A CIV USARMY CEIWR (USA)" userId="395aa31e-6199-4afa-8d2d-5549bdb94456" providerId="ADAL" clId="{234BC1CC-5BDF-4D5D-B15F-CC5B754C78BA}" dt="2025-05-06T18:52:55.922" v="268" actId="6264"/>
          <ac:spMkLst>
            <pc:docMk/>
            <pc:sldMk cId="3790081666" sldId="339"/>
            <ac:spMk id="4" creationId="{CEB6BFD9-C63F-126B-8DF3-7A8533C2DBCD}"/>
          </ac:spMkLst>
        </pc:spChg>
        <pc:spChg chg="mod">
          <ac:chgData name="Coe, Lauren A CIV USARMY CEIWR (USA)" userId="395aa31e-6199-4afa-8d2d-5549bdb94456" providerId="ADAL" clId="{234BC1CC-5BDF-4D5D-B15F-CC5B754C78BA}" dt="2025-05-06T18:43:40.224" v="229" actId="255"/>
          <ac:spMkLst>
            <pc:docMk/>
            <pc:sldMk cId="3790081666" sldId="339"/>
            <ac:spMk id="6" creationId="{3D8F5C3E-77F2-4769-A6D2-03D401C48057}"/>
          </ac:spMkLst>
        </pc:spChg>
        <pc:spChg chg="add del mod">
          <ac:chgData name="Coe, Lauren A CIV USARMY CEIWR (USA)" userId="395aa31e-6199-4afa-8d2d-5549bdb94456" providerId="ADAL" clId="{234BC1CC-5BDF-4D5D-B15F-CC5B754C78BA}" dt="2025-05-06T18:52:55.922" v="268" actId="6264"/>
          <ac:spMkLst>
            <pc:docMk/>
            <pc:sldMk cId="3790081666" sldId="339"/>
            <ac:spMk id="7" creationId="{6F2307D4-1EAE-1525-5A4E-0F3F3D334436}"/>
          </ac:spMkLst>
        </pc:spChg>
        <pc:spChg chg="mod ord">
          <ac:chgData name="Coe, Lauren A CIV USARMY CEIWR (USA)" userId="395aa31e-6199-4afa-8d2d-5549bdb94456" providerId="ADAL" clId="{234BC1CC-5BDF-4D5D-B15F-CC5B754C78BA}" dt="2025-05-06T18:52:55.922" v="268" actId="6264"/>
          <ac:spMkLst>
            <pc:docMk/>
            <pc:sldMk cId="3790081666" sldId="339"/>
            <ac:spMk id="19458" creationId="{00000000-0000-0000-0000-000000000000}"/>
          </ac:spMkLst>
        </pc:spChg>
        <pc:spChg chg="mod ord">
          <ac:chgData name="Coe, Lauren A CIV USARMY CEIWR (USA)" userId="395aa31e-6199-4afa-8d2d-5549bdb94456" providerId="ADAL" clId="{234BC1CC-5BDF-4D5D-B15F-CC5B754C78BA}" dt="2025-05-06T18:52:55.922" v="268" actId="6264"/>
          <ac:spMkLst>
            <pc:docMk/>
            <pc:sldMk cId="3790081666" sldId="339"/>
            <ac:spMk id="19459" creationId="{00000000-0000-0000-0000-000000000000}"/>
          </ac:spMkLst>
        </pc:spChg>
      </pc:sldChg>
      <pc:sldChg chg="addSp delSp modSp mod chgLayout">
        <pc:chgData name="Coe, Lauren A CIV USARMY CEIWR (USA)" userId="395aa31e-6199-4afa-8d2d-5549bdb94456" providerId="ADAL" clId="{234BC1CC-5BDF-4D5D-B15F-CC5B754C78BA}" dt="2025-05-06T18:52:55.922" v="268" actId="6264"/>
        <pc:sldMkLst>
          <pc:docMk/>
          <pc:sldMk cId="2034138596" sldId="340"/>
        </pc:sldMkLst>
        <pc:spChg chg="del mod">
          <ac:chgData name="Coe, Lauren A CIV USARMY CEIWR (USA)" userId="395aa31e-6199-4afa-8d2d-5549bdb94456" providerId="ADAL" clId="{234BC1CC-5BDF-4D5D-B15F-CC5B754C78BA}" dt="2025-05-06T18:37:02.510" v="152" actId="478"/>
          <ac:spMkLst>
            <pc:docMk/>
            <pc:sldMk cId="2034138596" sldId="340"/>
            <ac:spMk id="4" creationId="{9DC3008E-E26F-3829-AB29-123A04C07102}"/>
          </ac:spMkLst>
        </pc:spChg>
        <pc:spChg chg="add del mod">
          <ac:chgData name="Coe, Lauren A CIV USARMY CEIWR (USA)" userId="395aa31e-6199-4afa-8d2d-5549bdb94456" providerId="ADAL" clId="{234BC1CC-5BDF-4D5D-B15F-CC5B754C78BA}" dt="2025-05-06T18:52:55.922" v="268" actId="6264"/>
          <ac:spMkLst>
            <pc:docMk/>
            <pc:sldMk cId="2034138596" sldId="340"/>
            <ac:spMk id="5" creationId="{CF77FAE4-E079-36DD-E3EA-6014F275937B}"/>
          </ac:spMkLst>
        </pc:spChg>
        <pc:spChg chg="mod">
          <ac:chgData name="Coe, Lauren A CIV USARMY CEIWR (USA)" userId="395aa31e-6199-4afa-8d2d-5549bdb94456" providerId="ADAL" clId="{234BC1CC-5BDF-4D5D-B15F-CC5B754C78BA}" dt="2025-05-06T18:37:20.730" v="159" actId="15"/>
          <ac:spMkLst>
            <pc:docMk/>
            <pc:sldMk cId="2034138596" sldId="340"/>
            <ac:spMk id="6" creationId="{3D8F5C3E-77F2-4769-A6D2-03D401C48057}"/>
          </ac:spMkLst>
        </pc:spChg>
        <pc:spChg chg="add del mod">
          <ac:chgData name="Coe, Lauren A CIV USARMY CEIWR (USA)" userId="395aa31e-6199-4afa-8d2d-5549bdb94456" providerId="ADAL" clId="{234BC1CC-5BDF-4D5D-B15F-CC5B754C78BA}" dt="2025-05-06T18:52:55.922" v="268" actId="6264"/>
          <ac:spMkLst>
            <pc:docMk/>
            <pc:sldMk cId="2034138596" sldId="340"/>
            <ac:spMk id="7" creationId="{89507FB4-1F0F-C3AD-7103-503DCAF6C976}"/>
          </ac:spMkLst>
        </pc:spChg>
        <pc:spChg chg="mod ord">
          <ac:chgData name="Coe, Lauren A CIV USARMY CEIWR (USA)" userId="395aa31e-6199-4afa-8d2d-5549bdb94456" providerId="ADAL" clId="{234BC1CC-5BDF-4D5D-B15F-CC5B754C78BA}" dt="2025-05-06T18:52:55.922" v="268" actId="6264"/>
          <ac:spMkLst>
            <pc:docMk/>
            <pc:sldMk cId="2034138596" sldId="340"/>
            <ac:spMk id="19458" creationId="{00000000-0000-0000-0000-000000000000}"/>
          </ac:spMkLst>
        </pc:spChg>
        <pc:spChg chg="mod ord">
          <ac:chgData name="Coe, Lauren A CIV USARMY CEIWR (USA)" userId="395aa31e-6199-4afa-8d2d-5549bdb94456" providerId="ADAL" clId="{234BC1CC-5BDF-4D5D-B15F-CC5B754C78BA}" dt="2025-05-06T18:52:55.922" v="268" actId="6264"/>
          <ac:spMkLst>
            <pc:docMk/>
            <pc:sldMk cId="2034138596" sldId="340"/>
            <ac:spMk id="19459" creationId="{00000000-0000-0000-0000-000000000000}"/>
          </ac:spMkLst>
        </pc:spChg>
      </pc:sldChg>
      <pc:sldChg chg="addSp delSp modSp mod chgLayout">
        <pc:chgData name="Coe, Lauren A CIV USARMY CEIWR (USA)" userId="395aa31e-6199-4afa-8d2d-5549bdb94456" providerId="ADAL" clId="{234BC1CC-5BDF-4D5D-B15F-CC5B754C78BA}" dt="2025-05-06T18:52:55.922" v="268" actId="6264"/>
        <pc:sldMkLst>
          <pc:docMk/>
          <pc:sldMk cId="1471945627" sldId="341"/>
        </pc:sldMkLst>
        <pc:spChg chg="del mod">
          <ac:chgData name="Coe, Lauren A CIV USARMY CEIWR (USA)" userId="395aa31e-6199-4afa-8d2d-5549bdb94456" providerId="ADAL" clId="{234BC1CC-5BDF-4D5D-B15F-CC5B754C78BA}" dt="2025-05-06T18:44:44.190" v="243" actId="478"/>
          <ac:spMkLst>
            <pc:docMk/>
            <pc:sldMk cId="1471945627" sldId="341"/>
            <ac:spMk id="4" creationId="{BD0EF205-4A4B-C1F1-A96C-3C9543715ACB}"/>
          </ac:spMkLst>
        </pc:spChg>
        <pc:spChg chg="mod">
          <ac:chgData name="Coe, Lauren A CIV USARMY CEIWR (USA)" userId="395aa31e-6199-4afa-8d2d-5549bdb94456" providerId="ADAL" clId="{234BC1CC-5BDF-4D5D-B15F-CC5B754C78BA}" dt="2025-05-06T18:44:46.407" v="244" actId="15"/>
          <ac:spMkLst>
            <pc:docMk/>
            <pc:sldMk cId="1471945627" sldId="341"/>
            <ac:spMk id="6" creationId="{3D8F5C3E-77F2-4769-A6D2-03D401C48057}"/>
          </ac:spMkLst>
        </pc:spChg>
        <pc:spChg chg="add del mod">
          <ac:chgData name="Coe, Lauren A CIV USARMY CEIWR (USA)" userId="395aa31e-6199-4afa-8d2d-5549bdb94456" providerId="ADAL" clId="{234BC1CC-5BDF-4D5D-B15F-CC5B754C78BA}" dt="2025-05-06T18:52:55.922" v="268" actId="6264"/>
          <ac:spMkLst>
            <pc:docMk/>
            <pc:sldMk cId="1471945627" sldId="341"/>
            <ac:spMk id="9" creationId="{49BC1FCE-DBBB-CEF5-CAED-7A5B09B5237A}"/>
          </ac:spMkLst>
        </pc:spChg>
        <pc:spChg chg="add del mod">
          <ac:chgData name="Coe, Lauren A CIV USARMY CEIWR (USA)" userId="395aa31e-6199-4afa-8d2d-5549bdb94456" providerId="ADAL" clId="{234BC1CC-5BDF-4D5D-B15F-CC5B754C78BA}" dt="2025-05-06T18:52:55.922" v="268" actId="6264"/>
          <ac:spMkLst>
            <pc:docMk/>
            <pc:sldMk cId="1471945627" sldId="341"/>
            <ac:spMk id="10" creationId="{EE75D429-D23D-CCB8-0652-3A123BEA62C6}"/>
          </ac:spMkLst>
        </pc:spChg>
        <pc:spChg chg="mod ord">
          <ac:chgData name="Coe, Lauren A CIV USARMY CEIWR (USA)" userId="395aa31e-6199-4afa-8d2d-5549bdb94456" providerId="ADAL" clId="{234BC1CC-5BDF-4D5D-B15F-CC5B754C78BA}" dt="2025-05-06T18:52:55.922" v="268" actId="6264"/>
          <ac:spMkLst>
            <pc:docMk/>
            <pc:sldMk cId="1471945627" sldId="341"/>
            <ac:spMk id="19458" creationId="{00000000-0000-0000-0000-000000000000}"/>
          </ac:spMkLst>
        </pc:spChg>
        <pc:spChg chg="mod ord">
          <ac:chgData name="Coe, Lauren A CIV USARMY CEIWR (USA)" userId="395aa31e-6199-4afa-8d2d-5549bdb94456" providerId="ADAL" clId="{234BC1CC-5BDF-4D5D-B15F-CC5B754C78BA}" dt="2025-05-06T18:52:55.922" v="268" actId="6264"/>
          <ac:spMkLst>
            <pc:docMk/>
            <pc:sldMk cId="1471945627" sldId="341"/>
            <ac:spMk id="19459" creationId="{00000000-0000-0000-0000-000000000000}"/>
          </ac:spMkLst>
        </pc:spChg>
      </pc:sldChg>
      <pc:sldChg chg="addSp delSp modSp mod chgLayout">
        <pc:chgData name="Coe, Lauren A CIV USARMY CEIWR (USA)" userId="395aa31e-6199-4afa-8d2d-5549bdb94456" providerId="ADAL" clId="{234BC1CC-5BDF-4D5D-B15F-CC5B754C78BA}" dt="2025-05-06T18:52:55.922" v="268" actId="6264"/>
        <pc:sldMkLst>
          <pc:docMk/>
          <pc:sldMk cId="3278130761" sldId="342"/>
        </pc:sldMkLst>
        <pc:spChg chg="del">
          <ac:chgData name="Coe, Lauren A CIV USARMY CEIWR (USA)" userId="395aa31e-6199-4afa-8d2d-5549bdb94456" providerId="ADAL" clId="{234BC1CC-5BDF-4D5D-B15F-CC5B754C78BA}" dt="2025-05-06T18:44:19.145" v="234" actId="478"/>
          <ac:spMkLst>
            <pc:docMk/>
            <pc:sldMk cId="3278130761" sldId="342"/>
            <ac:spMk id="4" creationId="{DA7B8C26-4C60-BD97-0F90-93AAFE97903D}"/>
          </ac:spMkLst>
        </pc:spChg>
        <pc:spChg chg="mod">
          <ac:chgData name="Coe, Lauren A CIV USARMY CEIWR (USA)" userId="395aa31e-6199-4afa-8d2d-5549bdb94456" providerId="ADAL" clId="{234BC1CC-5BDF-4D5D-B15F-CC5B754C78BA}" dt="2025-05-06T18:44:22.120" v="236" actId="20577"/>
          <ac:spMkLst>
            <pc:docMk/>
            <pc:sldMk cId="3278130761" sldId="342"/>
            <ac:spMk id="6" creationId="{3D8F5C3E-77F2-4769-A6D2-03D401C48057}"/>
          </ac:spMkLst>
        </pc:spChg>
        <pc:spChg chg="add del mod">
          <ac:chgData name="Coe, Lauren A CIV USARMY CEIWR (USA)" userId="395aa31e-6199-4afa-8d2d-5549bdb94456" providerId="ADAL" clId="{234BC1CC-5BDF-4D5D-B15F-CC5B754C78BA}" dt="2025-05-06T18:52:55.922" v="268" actId="6264"/>
          <ac:spMkLst>
            <pc:docMk/>
            <pc:sldMk cId="3278130761" sldId="342"/>
            <ac:spMk id="10" creationId="{D4AECD1E-D58A-2708-24D2-03A98FEEBB0F}"/>
          </ac:spMkLst>
        </pc:spChg>
        <pc:spChg chg="add del mod">
          <ac:chgData name="Coe, Lauren A CIV USARMY CEIWR (USA)" userId="395aa31e-6199-4afa-8d2d-5549bdb94456" providerId="ADAL" clId="{234BC1CC-5BDF-4D5D-B15F-CC5B754C78BA}" dt="2025-05-06T18:52:55.922" v="268" actId="6264"/>
          <ac:spMkLst>
            <pc:docMk/>
            <pc:sldMk cId="3278130761" sldId="342"/>
            <ac:spMk id="11" creationId="{3D31CA88-AAA1-B432-F7B1-AE77BAD51BE0}"/>
          </ac:spMkLst>
        </pc:spChg>
        <pc:spChg chg="mod ord">
          <ac:chgData name="Coe, Lauren A CIV USARMY CEIWR (USA)" userId="395aa31e-6199-4afa-8d2d-5549bdb94456" providerId="ADAL" clId="{234BC1CC-5BDF-4D5D-B15F-CC5B754C78BA}" dt="2025-05-06T18:52:55.922" v="268" actId="6264"/>
          <ac:spMkLst>
            <pc:docMk/>
            <pc:sldMk cId="3278130761" sldId="342"/>
            <ac:spMk id="19458" creationId="{00000000-0000-0000-0000-000000000000}"/>
          </ac:spMkLst>
        </pc:spChg>
        <pc:spChg chg="mod ord">
          <ac:chgData name="Coe, Lauren A CIV USARMY CEIWR (USA)" userId="395aa31e-6199-4afa-8d2d-5549bdb94456" providerId="ADAL" clId="{234BC1CC-5BDF-4D5D-B15F-CC5B754C78BA}" dt="2025-05-06T18:52:55.922" v="268" actId="6264"/>
          <ac:spMkLst>
            <pc:docMk/>
            <pc:sldMk cId="3278130761" sldId="342"/>
            <ac:spMk id="19459" creationId="{00000000-0000-0000-0000-000000000000}"/>
          </ac:spMkLst>
        </pc:spChg>
      </pc:sldChg>
      <pc:sldChg chg="addSp delSp modSp mod chgLayout">
        <pc:chgData name="Coe, Lauren A CIV USARMY CEIWR (USA)" userId="395aa31e-6199-4afa-8d2d-5549bdb94456" providerId="ADAL" clId="{234BC1CC-5BDF-4D5D-B15F-CC5B754C78BA}" dt="2025-05-06T18:52:55.922" v="268" actId="6264"/>
        <pc:sldMkLst>
          <pc:docMk/>
          <pc:sldMk cId="2708300559" sldId="343"/>
        </pc:sldMkLst>
        <pc:spChg chg="add del mod">
          <ac:chgData name="Coe, Lauren A CIV USARMY CEIWR (USA)" userId="395aa31e-6199-4afa-8d2d-5549bdb94456" providerId="ADAL" clId="{234BC1CC-5BDF-4D5D-B15F-CC5B754C78BA}" dt="2025-05-06T18:52:55.922" v="268" actId="6264"/>
          <ac:spMkLst>
            <pc:docMk/>
            <pc:sldMk cId="2708300559" sldId="343"/>
            <ac:spMk id="5" creationId="{CE3FEE89-444A-9454-3E86-0073CDEAB8FD}"/>
          </ac:spMkLst>
        </pc:spChg>
        <pc:spChg chg="mod">
          <ac:chgData name="Coe, Lauren A CIV USARMY CEIWR (USA)" userId="395aa31e-6199-4afa-8d2d-5549bdb94456" providerId="ADAL" clId="{234BC1CC-5BDF-4D5D-B15F-CC5B754C78BA}" dt="2025-05-06T18:43:00.720" v="228" actId="14100"/>
          <ac:spMkLst>
            <pc:docMk/>
            <pc:sldMk cId="2708300559" sldId="343"/>
            <ac:spMk id="6" creationId="{3D8F5C3E-77F2-4769-A6D2-03D401C48057}"/>
          </ac:spMkLst>
        </pc:spChg>
        <pc:spChg chg="add del mod">
          <ac:chgData name="Coe, Lauren A CIV USARMY CEIWR (USA)" userId="395aa31e-6199-4afa-8d2d-5549bdb94456" providerId="ADAL" clId="{234BC1CC-5BDF-4D5D-B15F-CC5B754C78BA}" dt="2025-05-06T18:52:55.922" v="268" actId="6264"/>
          <ac:spMkLst>
            <pc:docMk/>
            <pc:sldMk cId="2708300559" sldId="343"/>
            <ac:spMk id="8" creationId="{06FAD5E5-03A1-092F-594F-36ED6569096E}"/>
          </ac:spMkLst>
        </pc:spChg>
        <pc:spChg chg="mod ord">
          <ac:chgData name="Coe, Lauren A CIV USARMY CEIWR (USA)" userId="395aa31e-6199-4afa-8d2d-5549bdb94456" providerId="ADAL" clId="{234BC1CC-5BDF-4D5D-B15F-CC5B754C78BA}" dt="2025-05-06T18:52:55.922" v="268" actId="6264"/>
          <ac:spMkLst>
            <pc:docMk/>
            <pc:sldMk cId="2708300559" sldId="343"/>
            <ac:spMk id="19458" creationId="{00000000-0000-0000-0000-000000000000}"/>
          </ac:spMkLst>
        </pc:spChg>
        <pc:spChg chg="mod ord">
          <ac:chgData name="Coe, Lauren A CIV USARMY CEIWR (USA)" userId="395aa31e-6199-4afa-8d2d-5549bdb94456" providerId="ADAL" clId="{234BC1CC-5BDF-4D5D-B15F-CC5B754C78BA}" dt="2025-05-06T18:52:55.922" v="268" actId="6264"/>
          <ac:spMkLst>
            <pc:docMk/>
            <pc:sldMk cId="2708300559" sldId="343"/>
            <ac:spMk id="19459" creationId="{00000000-0000-0000-0000-000000000000}"/>
          </ac:spMkLst>
        </pc:spChg>
      </pc:sldChg>
      <pc:sldChg chg="addSp delSp modSp mod chgLayout">
        <pc:chgData name="Coe, Lauren A CIV USARMY CEIWR (USA)" userId="395aa31e-6199-4afa-8d2d-5549bdb94456" providerId="ADAL" clId="{234BC1CC-5BDF-4D5D-B15F-CC5B754C78BA}" dt="2025-05-06T18:52:55.922" v="268" actId="6264"/>
        <pc:sldMkLst>
          <pc:docMk/>
          <pc:sldMk cId="1137193339" sldId="344"/>
        </pc:sldMkLst>
        <pc:spChg chg="del mod">
          <ac:chgData name="Coe, Lauren A CIV USARMY CEIWR (USA)" userId="395aa31e-6199-4afa-8d2d-5549bdb94456" providerId="ADAL" clId="{234BC1CC-5BDF-4D5D-B15F-CC5B754C78BA}" dt="2025-05-06T18:42:09.021" v="220" actId="478"/>
          <ac:spMkLst>
            <pc:docMk/>
            <pc:sldMk cId="1137193339" sldId="344"/>
            <ac:spMk id="5" creationId="{E9605607-067D-42CD-0FA6-86918EB012A7}"/>
          </ac:spMkLst>
        </pc:spChg>
        <pc:spChg chg="mod">
          <ac:chgData name="Coe, Lauren A CIV USARMY CEIWR (USA)" userId="395aa31e-6199-4afa-8d2d-5549bdb94456" providerId="ADAL" clId="{234BC1CC-5BDF-4D5D-B15F-CC5B754C78BA}" dt="2025-05-06T18:42:14.697" v="224" actId="15"/>
          <ac:spMkLst>
            <pc:docMk/>
            <pc:sldMk cId="1137193339" sldId="344"/>
            <ac:spMk id="6" creationId="{3D8F5C3E-77F2-4769-A6D2-03D401C48057}"/>
          </ac:spMkLst>
        </pc:spChg>
        <pc:spChg chg="add del mod">
          <ac:chgData name="Coe, Lauren A CIV USARMY CEIWR (USA)" userId="395aa31e-6199-4afa-8d2d-5549bdb94456" providerId="ADAL" clId="{234BC1CC-5BDF-4D5D-B15F-CC5B754C78BA}" dt="2025-05-06T18:52:55.922" v="268" actId="6264"/>
          <ac:spMkLst>
            <pc:docMk/>
            <pc:sldMk cId="1137193339" sldId="344"/>
            <ac:spMk id="7" creationId="{B4F52DF1-6734-5EFB-22A3-A0E2BA077681}"/>
          </ac:spMkLst>
        </pc:spChg>
        <pc:spChg chg="add del mod">
          <ac:chgData name="Coe, Lauren A CIV USARMY CEIWR (USA)" userId="395aa31e-6199-4afa-8d2d-5549bdb94456" providerId="ADAL" clId="{234BC1CC-5BDF-4D5D-B15F-CC5B754C78BA}" dt="2025-05-06T18:52:55.922" v="268" actId="6264"/>
          <ac:spMkLst>
            <pc:docMk/>
            <pc:sldMk cId="1137193339" sldId="344"/>
            <ac:spMk id="8" creationId="{2FF63724-D00F-520A-DBD3-551B5081D909}"/>
          </ac:spMkLst>
        </pc:spChg>
        <pc:spChg chg="mod ord">
          <ac:chgData name="Coe, Lauren A CIV USARMY CEIWR (USA)" userId="395aa31e-6199-4afa-8d2d-5549bdb94456" providerId="ADAL" clId="{234BC1CC-5BDF-4D5D-B15F-CC5B754C78BA}" dt="2025-05-06T18:52:55.922" v="268" actId="6264"/>
          <ac:spMkLst>
            <pc:docMk/>
            <pc:sldMk cId="1137193339" sldId="344"/>
            <ac:spMk id="19458" creationId="{00000000-0000-0000-0000-000000000000}"/>
          </ac:spMkLst>
        </pc:spChg>
        <pc:spChg chg="mod ord">
          <ac:chgData name="Coe, Lauren A CIV USARMY CEIWR (USA)" userId="395aa31e-6199-4afa-8d2d-5549bdb94456" providerId="ADAL" clId="{234BC1CC-5BDF-4D5D-B15F-CC5B754C78BA}" dt="2025-05-06T18:52:55.922" v="268" actId="6264"/>
          <ac:spMkLst>
            <pc:docMk/>
            <pc:sldMk cId="1137193339" sldId="344"/>
            <ac:spMk id="19459" creationId="{00000000-0000-0000-0000-000000000000}"/>
          </ac:spMkLst>
        </pc:spChg>
        <pc:picChg chg="mod modCrop">
          <ac:chgData name="Coe, Lauren A CIV USARMY CEIWR (USA)" userId="395aa31e-6199-4afa-8d2d-5549bdb94456" providerId="ADAL" clId="{234BC1CC-5BDF-4D5D-B15F-CC5B754C78BA}" dt="2025-05-06T18:42:33.181" v="226" actId="732"/>
          <ac:picMkLst>
            <pc:docMk/>
            <pc:sldMk cId="1137193339" sldId="344"/>
            <ac:picMk id="2" creationId="{FEF3B845-6657-49AC-B2B5-07D7D288789A}"/>
          </ac:picMkLst>
        </pc:picChg>
      </pc:sldChg>
      <pc:sldChg chg="addSp delSp modSp mod chgLayout">
        <pc:chgData name="Coe, Lauren A CIV USARMY CEIWR (USA)" userId="395aa31e-6199-4afa-8d2d-5549bdb94456" providerId="ADAL" clId="{234BC1CC-5BDF-4D5D-B15F-CC5B754C78BA}" dt="2025-05-06T18:52:55.922" v="268" actId="6264"/>
        <pc:sldMkLst>
          <pc:docMk/>
          <pc:sldMk cId="1037316461" sldId="345"/>
        </pc:sldMkLst>
        <pc:spChg chg="mod">
          <ac:chgData name="Coe, Lauren A CIV USARMY CEIWR (USA)" userId="395aa31e-6199-4afa-8d2d-5549bdb94456" providerId="ADAL" clId="{234BC1CC-5BDF-4D5D-B15F-CC5B754C78BA}" dt="2025-05-06T18:37:30.266" v="160" actId="255"/>
          <ac:spMkLst>
            <pc:docMk/>
            <pc:sldMk cId="1037316461" sldId="345"/>
            <ac:spMk id="6" creationId="{3D8F5C3E-77F2-4769-A6D2-03D401C48057}"/>
          </ac:spMkLst>
        </pc:spChg>
        <pc:spChg chg="add del mod">
          <ac:chgData name="Coe, Lauren A CIV USARMY CEIWR (USA)" userId="395aa31e-6199-4afa-8d2d-5549bdb94456" providerId="ADAL" clId="{234BC1CC-5BDF-4D5D-B15F-CC5B754C78BA}" dt="2025-05-06T18:52:55.922" v="268" actId="6264"/>
          <ac:spMkLst>
            <pc:docMk/>
            <pc:sldMk cId="1037316461" sldId="345"/>
            <ac:spMk id="28" creationId="{B839A00E-A3B0-1CA3-1F47-ED2AAC37414A}"/>
          </ac:spMkLst>
        </pc:spChg>
        <pc:spChg chg="add del mod">
          <ac:chgData name="Coe, Lauren A CIV USARMY CEIWR (USA)" userId="395aa31e-6199-4afa-8d2d-5549bdb94456" providerId="ADAL" clId="{234BC1CC-5BDF-4D5D-B15F-CC5B754C78BA}" dt="2025-05-06T18:52:55.922" v="268" actId="6264"/>
          <ac:spMkLst>
            <pc:docMk/>
            <pc:sldMk cId="1037316461" sldId="345"/>
            <ac:spMk id="37" creationId="{F4E3DEF1-B2C0-12EB-6488-7C5C2F5B16D6}"/>
          </ac:spMkLst>
        </pc:spChg>
        <pc:spChg chg="mod ord">
          <ac:chgData name="Coe, Lauren A CIV USARMY CEIWR (USA)" userId="395aa31e-6199-4afa-8d2d-5549bdb94456" providerId="ADAL" clId="{234BC1CC-5BDF-4D5D-B15F-CC5B754C78BA}" dt="2025-05-06T18:52:55.922" v="268" actId="6264"/>
          <ac:spMkLst>
            <pc:docMk/>
            <pc:sldMk cId="1037316461" sldId="345"/>
            <ac:spMk id="19458" creationId="{00000000-0000-0000-0000-000000000000}"/>
          </ac:spMkLst>
        </pc:spChg>
        <pc:spChg chg="mod ord">
          <ac:chgData name="Coe, Lauren A CIV USARMY CEIWR (USA)" userId="395aa31e-6199-4afa-8d2d-5549bdb94456" providerId="ADAL" clId="{234BC1CC-5BDF-4D5D-B15F-CC5B754C78BA}" dt="2025-05-06T18:52:55.922" v="268" actId="6264"/>
          <ac:spMkLst>
            <pc:docMk/>
            <pc:sldMk cId="1037316461" sldId="345"/>
            <ac:spMk id="19459" creationId="{00000000-0000-0000-0000-000000000000}"/>
          </ac:spMkLst>
        </pc:spChg>
      </pc:sldChg>
      <pc:sldChg chg="addSp delSp modSp mod chgLayout">
        <pc:chgData name="Coe, Lauren A CIV USARMY CEIWR (USA)" userId="395aa31e-6199-4afa-8d2d-5549bdb94456" providerId="ADAL" clId="{234BC1CC-5BDF-4D5D-B15F-CC5B754C78BA}" dt="2025-05-06T18:52:55.922" v="268" actId="6264"/>
        <pc:sldMkLst>
          <pc:docMk/>
          <pc:sldMk cId="2902352359" sldId="346"/>
        </pc:sldMkLst>
        <pc:spChg chg="add del mod">
          <ac:chgData name="Coe, Lauren A CIV USARMY CEIWR (USA)" userId="395aa31e-6199-4afa-8d2d-5549bdb94456" providerId="ADAL" clId="{234BC1CC-5BDF-4D5D-B15F-CC5B754C78BA}" dt="2025-05-06T18:52:55.922" v="268" actId="6264"/>
          <ac:spMkLst>
            <pc:docMk/>
            <pc:sldMk cId="2902352359" sldId="346"/>
            <ac:spMk id="3" creationId="{29AA57CE-A211-072E-DCCA-0D3A8386A221}"/>
          </ac:spMkLst>
        </pc:spChg>
        <pc:spChg chg="add del mod">
          <ac:chgData name="Coe, Lauren A CIV USARMY CEIWR (USA)" userId="395aa31e-6199-4afa-8d2d-5549bdb94456" providerId="ADAL" clId="{234BC1CC-5BDF-4D5D-B15F-CC5B754C78BA}" dt="2025-05-06T18:52:55.922" v="268" actId="6264"/>
          <ac:spMkLst>
            <pc:docMk/>
            <pc:sldMk cId="2902352359" sldId="346"/>
            <ac:spMk id="4" creationId="{1DB15252-D16B-65FF-BA71-8CE5B4735D71}"/>
          </ac:spMkLst>
        </pc:spChg>
        <pc:spChg chg="mod">
          <ac:chgData name="Coe, Lauren A CIV USARMY CEIWR (USA)" userId="395aa31e-6199-4afa-8d2d-5549bdb94456" providerId="ADAL" clId="{234BC1CC-5BDF-4D5D-B15F-CC5B754C78BA}" dt="2025-05-06T18:52:06.332" v="261" actId="1076"/>
          <ac:spMkLst>
            <pc:docMk/>
            <pc:sldMk cId="2902352359" sldId="346"/>
            <ac:spMk id="6" creationId="{3D8F5C3E-77F2-4769-A6D2-03D401C48057}"/>
          </ac:spMkLst>
        </pc:spChg>
        <pc:spChg chg="mod ord">
          <ac:chgData name="Coe, Lauren A CIV USARMY CEIWR (USA)" userId="395aa31e-6199-4afa-8d2d-5549bdb94456" providerId="ADAL" clId="{234BC1CC-5BDF-4D5D-B15F-CC5B754C78BA}" dt="2025-05-06T18:52:55.922" v="268" actId="6264"/>
          <ac:spMkLst>
            <pc:docMk/>
            <pc:sldMk cId="2902352359" sldId="346"/>
            <ac:spMk id="19458" creationId="{00000000-0000-0000-0000-000000000000}"/>
          </ac:spMkLst>
        </pc:spChg>
        <pc:spChg chg="mod ord">
          <ac:chgData name="Coe, Lauren A CIV USARMY CEIWR (USA)" userId="395aa31e-6199-4afa-8d2d-5549bdb94456" providerId="ADAL" clId="{234BC1CC-5BDF-4D5D-B15F-CC5B754C78BA}" dt="2025-05-06T18:52:55.922" v="268" actId="6264"/>
          <ac:spMkLst>
            <pc:docMk/>
            <pc:sldMk cId="2902352359" sldId="346"/>
            <ac:spMk id="19459" creationId="{00000000-0000-0000-0000-000000000000}"/>
          </ac:spMkLst>
        </pc:spChg>
        <pc:picChg chg="mod">
          <ac:chgData name="Coe, Lauren A CIV USARMY CEIWR (USA)" userId="395aa31e-6199-4afa-8d2d-5549bdb94456" providerId="ADAL" clId="{234BC1CC-5BDF-4D5D-B15F-CC5B754C78BA}" dt="2025-05-06T18:51:55.689" v="258" actId="1076"/>
          <ac:picMkLst>
            <pc:docMk/>
            <pc:sldMk cId="2902352359" sldId="346"/>
            <ac:picMk id="2" creationId="{8B899556-8566-4D00-B09B-A097D71C5E76}"/>
          </ac:picMkLst>
        </pc:picChg>
      </pc:sldChg>
      <pc:sldChg chg="addSp delSp modSp mod chgLayout">
        <pc:chgData name="Coe, Lauren A CIV USARMY CEIWR (USA)" userId="395aa31e-6199-4afa-8d2d-5549bdb94456" providerId="ADAL" clId="{234BC1CC-5BDF-4D5D-B15F-CC5B754C78BA}" dt="2025-05-06T18:52:55.922" v="268" actId="6264"/>
        <pc:sldMkLst>
          <pc:docMk/>
          <pc:sldMk cId="2816444585" sldId="347"/>
        </pc:sldMkLst>
        <pc:spChg chg="add del mod">
          <ac:chgData name="Coe, Lauren A CIV USARMY CEIWR (USA)" userId="395aa31e-6199-4afa-8d2d-5549bdb94456" providerId="ADAL" clId="{234BC1CC-5BDF-4D5D-B15F-CC5B754C78BA}" dt="2025-05-06T18:52:55.922" v="268" actId="6264"/>
          <ac:spMkLst>
            <pc:docMk/>
            <pc:sldMk cId="2816444585" sldId="347"/>
            <ac:spMk id="2" creationId="{CABB0723-8E0D-B427-3E68-36E3A2C627D6}"/>
          </ac:spMkLst>
        </pc:spChg>
        <pc:spChg chg="add del mod">
          <ac:chgData name="Coe, Lauren A CIV USARMY CEIWR (USA)" userId="395aa31e-6199-4afa-8d2d-5549bdb94456" providerId="ADAL" clId="{234BC1CC-5BDF-4D5D-B15F-CC5B754C78BA}" dt="2025-05-06T18:52:55.922" v="268" actId="6264"/>
          <ac:spMkLst>
            <pc:docMk/>
            <pc:sldMk cId="2816444585" sldId="347"/>
            <ac:spMk id="3" creationId="{5BD60A6B-7525-EED8-3380-A1925C82196B}"/>
          </ac:spMkLst>
        </pc:spChg>
        <pc:spChg chg="mod ord">
          <ac:chgData name="Coe, Lauren A CIV USARMY CEIWR (USA)" userId="395aa31e-6199-4afa-8d2d-5549bdb94456" providerId="ADAL" clId="{234BC1CC-5BDF-4D5D-B15F-CC5B754C78BA}" dt="2025-05-06T18:52:55.922" v="268" actId="6264"/>
          <ac:spMkLst>
            <pc:docMk/>
            <pc:sldMk cId="2816444585" sldId="347"/>
            <ac:spMk id="19458" creationId="{00000000-0000-0000-0000-000000000000}"/>
          </ac:spMkLst>
        </pc:spChg>
        <pc:spChg chg="mod ord">
          <ac:chgData name="Coe, Lauren A CIV USARMY CEIWR (USA)" userId="395aa31e-6199-4afa-8d2d-5549bdb94456" providerId="ADAL" clId="{234BC1CC-5BDF-4D5D-B15F-CC5B754C78BA}" dt="2025-05-06T18:52:55.922" v="268" actId="6264"/>
          <ac:spMkLst>
            <pc:docMk/>
            <pc:sldMk cId="2816444585" sldId="347"/>
            <ac:spMk id="19459" creationId="{00000000-0000-0000-0000-000000000000}"/>
          </ac:spMkLst>
        </pc:spChg>
      </pc:sldChg>
      <pc:sldChg chg="addSp delSp modSp mod chgLayout">
        <pc:chgData name="Coe, Lauren A CIV USARMY CEIWR (USA)" userId="395aa31e-6199-4afa-8d2d-5549bdb94456" providerId="ADAL" clId="{234BC1CC-5BDF-4D5D-B15F-CC5B754C78BA}" dt="2025-05-06T18:52:55.922" v="268" actId="6264"/>
        <pc:sldMkLst>
          <pc:docMk/>
          <pc:sldMk cId="1550741571" sldId="348"/>
        </pc:sldMkLst>
        <pc:spChg chg="add del mod">
          <ac:chgData name="Coe, Lauren A CIV USARMY CEIWR (USA)" userId="395aa31e-6199-4afa-8d2d-5549bdb94456" providerId="ADAL" clId="{234BC1CC-5BDF-4D5D-B15F-CC5B754C78BA}" dt="2025-05-06T18:52:55.922" v="268" actId="6264"/>
          <ac:spMkLst>
            <pc:docMk/>
            <pc:sldMk cId="1550741571" sldId="348"/>
            <ac:spMk id="2" creationId="{736DC5A3-884C-661E-4E89-35CDCCDDEB97}"/>
          </ac:spMkLst>
        </pc:spChg>
        <pc:spChg chg="add del mod">
          <ac:chgData name="Coe, Lauren A CIV USARMY CEIWR (USA)" userId="395aa31e-6199-4afa-8d2d-5549bdb94456" providerId="ADAL" clId="{234BC1CC-5BDF-4D5D-B15F-CC5B754C78BA}" dt="2025-05-06T18:52:55.922" v="268" actId="6264"/>
          <ac:spMkLst>
            <pc:docMk/>
            <pc:sldMk cId="1550741571" sldId="348"/>
            <ac:spMk id="3" creationId="{E4D0B3A2-2895-C8F5-9755-D4CB4226AB0C}"/>
          </ac:spMkLst>
        </pc:spChg>
        <pc:spChg chg="mod">
          <ac:chgData name="Coe, Lauren A CIV USARMY CEIWR (USA)" userId="395aa31e-6199-4afa-8d2d-5549bdb94456" providerId="ADAL" clId="{234BC1CC-5BDF-4D5D-B15F-CC5B754C78BA}" dt="2025-05-06T18:50:36.775" v="253" actId="1076"/>
          <ac:spMkLst>
            <pc:docMk/>
            <pc:sldMk cId="1550741571" sldId="348"/>
            <ac:spMk id="6" creationId="{3D8F5C3E-77F2-4769-A6D2-03D401C48057}"/>
          </ac:spMkLst>
        </pc:spChg>
        <pc:spChg chg="mod ord">
          <ac:chgData name="Coe, Lauren A CIV USARMY CEIWR (USA)" userId="395aa31e-6199-4afa-8d2d-5549bdb94456" providerId="ADAL" clId="{234BC1CC-5BDF-4D5D-B15F-CC5B754C78BA}" dt="2025-05-06T18:52:55.922" v="268" actId="6264"/>
          <ac:spMkLst>
            <pc:docMk/>
            <pc:sldMk cId="1550741571" sldId="348"/>
            <ac:spMk id="19458" creationId="{00000000-0000-0000-0000-000000000000}"/>
          </ac:spMkLst>
        </pc:spChg>
        <pc:spChg chg="mod ord">
          <ac:chgData name="Coe, Lauren A CIV USARMY CEIWR (USA)" userId="395aa31e-6199-4afa-8d2d-5549bdb94456" providerId="ADAL" clId="{234BC1CC-5BDF-4D5D-B15F-CC5B754C78BA}" dt="2025-05-06T18:52:55.922" v="268" actId="6264"/>
          <ac:spMkLst>
            <pc:docMk/>
            <pc:sldMk cId="1550741571" sldId="348"/>
            <ac:spMk id="19459" creationId="{00000000-0000-0000-0000-000000000000}"/>
          </ac:spMkLst>
        </pc:spChg>
      </pc:sldChg>
      <pc:sldChg chg="addSp delSp modSp mod chgLayout">
        <pc:chgData name="Coe, Lauren A CIV USARMY CEIWR (USA)" userId="395aa31e-6199-4afa-8d2d-5549bdb94456" providerId="ADAL" clId="{234BC1CC-5BDF-4D5D-B15F-CC5B754C78BA}" dt="2025-05-06T18:52:55.922" v="268" actId="6264"/>
        <pc:sldMkLst>
          <pc:docMk/>
          <pc:sldMk cId="338907745" sldId="349"/>
        </pc:sldMkLst>
        <pc:spChg chg="del mod">
          <ac:chgData name="Coe, Lauren A CIV USARMY CEIWR (USA)" userId="395aa31e-6199-4afa-8d2d-5549bdb94456" providerId="ADAL" clId="{234BC1CC-5BDF-4D5D-B15F-CC5B754C78BA}" dt="2025-05-06T18:34:44.216" v="66" actId="478"/>
          <ac:spMkLst>
            <pc:docMk/>
            <pc:sldMk cId="338907745" sldId="349"/>
            <ac:spMk id="2" creationId="{0CD9C4FE-2246-A6A2-C064-A00E0C16A252}"/>
          </ac:spMkLst>
        </pc:spChg>
        <pc:spChg chg="mod">
          <ac:chgData name="Coe, Lauren A CIV USARMY CEIWR (USA)" userId="395aa31e-6199-4afa-8d2d-5549bdb94456" providerId="ADAL" clId="{234BC1CC-5BDF-4D5D-B15F-CC5B754C78BA}" dt="2025-05-06T18:34:25.159" v="62" actId="1076"/>
          <ac:spMkLst>
            <pc:docMk/>
            <pc:sldMk cId="338907745" sldId="349"/>
            <ac:spMk id="3" creationId="{E08BFA5A-FFD0-406B-A052-C427CAC9A1E6}"/>
          </ac:spMkLst>
        </pc:spChg>
        <pc:spChg chg="mod">
          <ac:chgData name="Coe, Lauren A CIV USARMY CEIWR (USA)" userId="395aa31e-6199-4afa-8d2d-5549bdb94456" providerId="ADAL" clId="{234BC1CC-5BDF-4D5D-B15F-CC5B754C78BA}" dt="2025-05-06T18:34:08.222" v="60" actId="1076"/>
          <ac:spMkLst>
            <pc:docMk/>
            <pc:sldMk cId="338907745" sldId="349"/>
            <ac:spMk id="4" creationId="{3D358DEA-A338-4B91-B206-4BBA672B34DA}"/>
          </ac:spMkLst>
        </pc:spChg>
        <pc:spChg chg="mod">
          <ac:chgData name="Coe, Lauren A CIV USARMY CEIWR (USA)" userId="395aa31e-6199-4afa-8d2d-5549bdb94456" providerId="ADAL" clId="{234BC1CC-5BDF-4D5D-B15F-CC5B754C78BA}" dt="2025-05-06T18:34:50.621" v="69" actId="15"/>
          <ac:spMkLst>
            <pc:docMk/>
            <pc:sldMk cId="338907745" sldId="349"/>
            <ac:spMk id="6" creationId="{3D8F5C3E-77F2-4769-A6D2-03D401C48057}"/>
          </ac:spMkLst>
        </pc:spChg>
        <pc:spChg chg="mod">
          <ac:chgData name="Coe, Lauren A CIV USARMY CEIWR (USA)" userId="395aa31e-6199-4afa-8d2d-5549bdb94456" providerId="ADAL" clId="{234BC1CC-5BDF-4D5D-B15F-CC5B754C78BA}" dt="2025-05-06T18:34:08.222" v="60" actId="1076"/>
          <ac:spMkLst>
            <pc:docMk/>
            <pc:sldMk cId="338907745" sldId="349"/>
            <ac:spMk id="8" creationId="{ED758F38-94B1-40A4-A1A8-C5F58F4301A3}"/>
          </ac:spMkLst>
        </pc:spChg>
        <pc:spChg chg="add del mod">
          <ac:chgData name="Coe, Lauren A CIV USARMY CEIWR (USA)" userId="395aa31e-6199-4afa-8d2d-5549bdb94456" providerId="ADAL" clId="{234BC1CC-5BDF-4D5D-B15F-CC5B754C78BA}" dt="2025-05-06T18:52:55.922" v="268" actId="6264"/>
          <ac:spMkLst>
            <pc:docMk/>
            <pc:sldMk cId="338907745" sldId="349"/>
            <ac:spMk id="9" creationId="{3D8635D0-50FB-F092-07C5-BC4B7AE0EC2E}"/>
          </ac:spMkLst>
        </pc:spChg>
        <pc:spChg chg="add del mod">
          <ac:chgData name="Coe, Lauren A CIV USARMY CEIWR (USA)" userId="395aa31e-6199-4afa-8d2d-5549bdb94456" providerId="ADAL" clId="{234BC1CC-5BDF-4D5D-B15F-CC5B754C78BA}" dt="2025-05-06T18:52:55.922" v="268" actId="6264"/>
          <ac:spMkLst>
            <pc:docMk/>
            <pc:sldMk cId="338907745" sldId="349"/>
            <ac:spMk id="10" creationId="{E305D4C1-8740-A152-37EB-273625DA1A3D}"/>
          </ac:spMkLst>
        </pc:spChg>
        <pc:spChg chg="mod ord">
          <ac:chgData name="Coe, Lauren A CIV USARMY CEIWR (USA)" userId="395aa31e-6199-4afa-8d2d-5549bdb94456" providerId="ADAL" clId="{234BC1CC-5BDF-4D5D-B15F-CC5B754C78BA}" dt="2025-05-06T18:52:55.922" v="268" actId="6264"/>
          <ac:spMkLst>
            <pc:docMk/>
            <pc:sldMk cId="338907745" sldId="349"/>
            <ac:spMk id="19458" creationId="{00000000-0000-0000-0000-000000000000}"/>
          </ac:spMkLst>
        </pc:spChg>
        <pc:spChg chg="mod ord">
          <ac:chgData name="Coe, Lauren A CIV USARMY CEIWR (USA)" userId="395aa31e-6199-4afa-8d2d-5549bdb94456" providerId="ADAL" clId="{234BC1CC-5BDF-4D5D-B15F-CC5B754C78BA}" dt="2025-05-06T18:52:55.922" v="268" actId="6264"/>
          <ac:spMkLst>
            <pc:docMk/>
            <pc:sldMk cId="338907745" sldId="349"/>
            <ac:spMk id="19459" creationId="{00000000-0000-0000-0000-000000000000}"/>
          </ac:spMkLst>
        </pc:spChg>
        <pc:grpChg chg="mod">
          <ac:chgData name="Coe, Lauren A CIV USARMY CEIWR (USA)" userId="395aa31e-6199-4afa-8d2d-5549bdb94456" providerId="ADAL" clId="{234BC1CC-5BDF-4D5D-B15F-CC5B754C78BA}" dt="2025-05-06T18:34:08.222" v="60" actId="1076"/>
          <ac:grpSpMkLst>
            <pc:docMk/>
            <pc:sldMk cId="338907745" sldId="349"/>
            <ac:grpSpMk id="5" creationId="{1B98690E-3EB4-DAB7-ECB3-4F0B3A73393E}"/>
          </ac:grpSpMkLst>
        </pc:grpChg>
        <pc:picChg chg="mod">
          <ac:chgData name="Coe, Lauren A CIV USARMY CEIWR (USA)" userId="395aa31e-6199-4afa-8d2d-5549bdb94456" providerId="ADAL" clId="{234BC1CC-5BDF-4D5D-B15F-CC5B754C78BA}" dt="2025-05-06T18:34:25.159" v="62" actId="1076"/>
          <ac:picMkLst>
            <pc:docMk/>
            <pc:sldMk cId="338907745" sldId="349"/>
            <ac:picMk id="46" creationId="{FE28D5B9-7B17-4DA5-87E0-B4445BA98A32}"/>
          </ac:picMkLst>
        </pc:picChg>
      </pc:sldChg>
      <pc:sldChg chg="addSp delSp modSp mod chgLayout">
        <pc:chgData name="Coe, Lauren A CIV USARMY CEIWR (USA)" userId="395aa31e-6199-4afa-8d2d-5549bdb94456" providerId="ADAL" clId="{234BC1CC-5BDF-4D5D-B15F-CC5B754C78BA}" dt="2025-05-06T18:52:55.922" v="268" actId="6264"/>
        <pc:sldMkLst>
          <pc:docMk/>
          <pc:sldMk cId="917043524" sldId="350"/>
        </pc:sldMkLst>
        <pc:spChg chg="del">
          <ac:chgData name="Coe, Lauren A CIV USARMY CEIWR (USA)" userId="395aa31e-6199-4afa-8d2d-5549bdb94456" providerId="ADAL" clId="{234BC1CC-5BDF-4D5D-B15F-CC5B754C78BA}" dt="2025-05-06T18:33:37.432" v="53" actId="21"/>
          <ac:spMkLst>
            <pc:docMk/>
            <pc:sldMk cId="917043524" sldId="350"/>
            <ac:spMk id="2" creationId="{E5B7806E-EC30-8995-480D-AD4D58FA0CC8}"/>
          </ac:spMkLst>
        </pc:spChg>
        <pc:spChg chg="mod">
          <ac:chgData name="Coe, Lauren A CIV USARMY CEIWR (USA)" userId="395aa31e-6199-4afa-8d2d-5549bdb94456" providerId="ADAL" clId="{234BC1CC-5BDF-4D5D-B15F-CC5B754C78BA}" dt="2025-05-06T18:51:26.735" v="257" actId="1076"/>
          <ac:spMkLst>
            <pc:docMk/>
            <pc:sldMk cId="917043524" sldId="350"/>
            <ac:spMk id="6" creationId="{3D8F5C3E-77F2-4769-A6D2-03D401C48057}"/>
          </ac:spMkLst>
        </pc:spChg>
        <pc:spChg chg="add del mod">
          <ac:chgData name="Coe, Lauren A CIV USARMY CEIWR (USA)" userId="395aa31e-6199-4afa-8d2d-5549bdb94456" providerId="ADAL" clId="{234BC1CC-5BDF-4D5D-B15F-CC5B754C78BA}" dt="2025-05-06T18:41:38.255" v="212" actId="478"/>
          <ac:spMkLst>
            <pc:docMk/>
            <pc:sldMk cId="917043524" sldId="350"/>
            <ac:spMk id="9" creationId="{E5B7806E-EC30-8995-480D-AD4D58FA0CC8}"/>
          </ac:spMkLst>
        </pc:spChg>
        <pc:spChg chg="add del mod">
          <ac:chgData name="Coe, Lauren A CIV USARMY CEIWR (USA)" userId="395aa31e-6199-4afa-8d2d-5549bdb94456" providerId="ADAL" clId="{234BC1CC-5BDF-4D5D-B15F-CC5B754C78BA}" dt="2025-05-06T18:52:55.922" v="268" actId="6264"/>
          <ac:spMkLst>
            <pc:docMk/>
            <pc:sldMk cId="917043524" sldId="350"/>
            <ac:spMk id="10" creationId="{CCFC9F1F-4899-C5AF-A100-F7CF346E8FB3}"/>
          </ac:spMkLst>
        </pc:spChg>
        <pc:spChg chg="add del mod">
          <ac:chgData name="Coe, Lauren A CIV USARMY CEIWR (USA)" userId="395aa31e-6199-4afa-8d2d-5549bdb94456" providerId="ADAL" clId="{234BC1CC-5BDF-4D5D-B15F-CC5B754C78BA}" dt="2025-05-06T18:52:55.922" v="268" actId="6264"/>
          <ac:spMkLst>
            <pc:docMk/>
            <pc:sldMk cId="917043524" sldId="350"/>
            <ac:spMk id="11" creationId="{31EB03FA-D722-BDAA-2A84-2165B6160BD9}"/>
          </ac:spMkLst>
        </pc:spChg>
        <pc:spChg chg="mod ord">
          <ac:chgData name="Coe, Lauren A CIV USARMY CEIWR (USA)" userId="395aa31e-6199-4afa-8d2d-5549bdb94456" providerId="ADAL" clId="{234BC1CC-5BDF-4D5D-B15F-CC5B754C78BA}" dt="2025-05-06T18:52:55.922" v="268" actId="6264"/>
          <ac:spMkLst>
            <pc:docMk/>
            <pc:sldMk cId="917043524" sldId="350"/>
            <ac:spMk id="19458" creationId="{00000000-0000-0000-0000-000000000000}"/>
          </ac:spMkLst>
        </pc:spChg>
        <pc:spChg chg="mod ord">
          <ac:chgData name="Coe, Lauren A CIV USARMY CEIWR (USA)" userId="395aa31e-6199-4afa-8d2d-5549bdb94456" providerId="ADAL" clId="{234BC1CC-5BDF-4D5D-B15F-CC5B754C78BA}" dt="2025-05-06T18:52:55.922" v="268" actId="6264"/>
          <ac:spMkLst>
            <pc:docMk/>
            <pc:sldMk cId="917043524" sldId="350"/>
            <ac:spMk id="19459" creationId="{00000000-0000-0000-0000-000000000000}"/>
          </ac:spMkLst>
        </pc:spChg>
      </pc:sldChg>
      <pc:sldChg chg="addSp delSp modSp mod chgLayout">
        <pc:chgData name="Coe, Lauren A CIV USARMY CEIWR (USA)" userId="395aa31e-6199-4afa-8d2d-5549bdb94456" providerId="ADAL" clId="{234BC1CC-5BDF-4D5D-B15F-CC5B754C78BA}" dt="2025-05-06T18:52:55.922" v="268" actId="6264"/>
        <pc:sldMkLst>
          <pc:docMk/>
          <pc:sldMk cId="483414104" sldId="351"/>
        </pc:sldMkLst>
        <pc:spChg chg="mod">
          <ac:chgData name="Coe, Lauren A CIV USARMY CEIWR (USA)" userId="395aa31e-6199-4afa-8d2d-5549bdb94456" providerId="ADAL" clId="{234BC1CC-5BDF-4D5D-B15F-CC5B754C78BA}" dt="2025-05-06T18:33:20.840" v="51" actId="1076"/>
          <ac:spMkLst>
            <pc:docMk/>
            <pc:sldMk cId="483414104" sldId="351"/>
            <ac:spMk id="3" creationId="{E08BFA5A-FFD0-406B-A052-C427CAC9A1E6}"/>
          </ac:spMkLst>
        </pc:spChg>
        <pc:spChg chg="add del">
          <ac:chgData name="Coe, Lauren A CIV USARMY CEIWR (USA)" userId="395aa31e-6199-4afa-8d2d-5549bdb94456" providerId="ADAL" clId="{234BC1CC-5BDF-4D5D-B15F-CC5B754C78BA}" dt="2025-05-06T18:36:10.492" v="107" actId="22"/>
          <ac:spMkLst>
            <pc:docMk/>
            <pc:sldMk cId="483414104" sldId="351"/>
            <ac:spMk id="4" creationId="{11D05EB9-F2A9-AC0A-477A-9BF884973B14}"/>
          </ac:spMkLst>
        </pc:spChg>
        <pc:spChg chg="add del mod">
          <ac:chgData name="Coe, Lauren A CIV USARMY CEIWR (USA)" userId="395aa31e-6199-4afa-8d2d-5549bdb94456" providerId="ADAL" clId="{234BC1CC-5BDF-4D5D-B15F-CC5B754C78BA}" dt="2025-05-06T18:52:55.922" v="268" actId="6264"/>
          <ac:spMkLst>
            <pc:docMk/>
            <pc:sldMk cId="483414104" sldId="351"/>
            <ac:spMk id="5" creationId="{15BD3B5E-BDCC-97ED-E2A8-71B5AB18F3B3}"/>
          </ac:spMkLst>
        </pc:spChg>
        <pc:spChg chg="mod">
          <ac:chgData name="Coe, Lauren A CIV USARMY CEIWR (USA)" userId="395aa31e-6199-4afa-8d2d-5549bdb94456" providerId="ADAL" clId="{234BC1CC-5BDF-4D5D-B15F-CC5B754C78BA}" dt="2025-05-06T18:51:19.727" v="256" actId="1076"/>
          <ac:spMkLst>
            <pc:docMk/>
            <pc:sldMk cId="483414104" sldId="351"/>
            <ac:spMk id="6" creationId="{3D8F5C3E-77F2-4769-A6D2-03D401C48057}"/>
          </ac:spMkLst>
        </pc:spChg>
        <pc:spChg chg="add del mod">
          <ac:chgData name="Coe, Lauren A CIV USARMY CEIWR (USA)" userId="395aa31e-6199-4afa-8d2d-5549bdb94456" providerId="ADAL" clId="{234BC1CC-5BDF-4D5D-B15F-CC5B754C78BA}" dt="2025-05-06T18:52:55.922" v="268" actId="6264"/>
          <ac:spMkLst>
            <pc:docMk/>
            <pc:sldMk cId="483414104" sldId="351"/>
            <ac:spMk id="8" creationId="{D0DBA44D-4280-1DDE-7485-41C7FDF8FBC4}"/>
          </ac:spMkLst>
        </pc:spChg>
        <pc:spChg chg="mod ord">
          <ac:chgData name="Coe, Lauren A CIV USARMY CEIWR (USA)" userId="395aa31e-6199-4afa-8d2d-5549bdb94456" providerId="ADAL" clId="{234BC1CC-5BDF-4D5D-B15F-CC5B754C78BA}" dt="2025-05-06T18:52:55.922" v="268" actId="6264"/>
          <ac:spMkLst>
            <pc:docMk/>
            <pc:sldMk cId="483414104" sldId="351"/>
            <ac:spMk id="19458" creationId="{00000000-0000-0000-0000-000000000000}"/>
          </ac:spMkLst>
        </pc:spChg>
        <pc:spChg chg="mod ord">
          <ac:chgData name="Coe, Lauren A CIV USARMY CEIWR (USA)" userId="395aa31e-6199-4afa-8d2d-5549bdb94456" providerId="ADAL" clId="{234BC1CC-5BDF-4D5D-B15F-CC5B754C78BA}" dt="2025-05-06T18:52:55.922" v="268" actId="6264"/>
          <ac:spMkLst>
            <pc:docMk/>
            <pc:sldMk cId="483414104" sldId="351"/>
            <ac:spMk id="19459" creationId="{00000000-0000-0000-0000-000000000000}"/>
          </ac:spMkLst>
        </pc:spChg>
        <pc:picChg chg="mod">
          <ac:chgData name="Coe, Lauren A CIV USARMY CEIWR (USA)" userId="395aa31e-6199-4afa-8d2d-5549bdb94456" providerId="ADAL" clId="{234BC1CC-5BDF-4D5D-B15F-CC5B754C78BA}" dt="2025-05-06T18:33:20.840" v="51" actId="1076"/>
          <ac:picMkLst>
            <pc:docMk/>
            <pc:sldMk cId="483414104" sldId="351"/>
            <ac:picMk id="46" creationId="{FE28D5B9-7B17-4DA5-87E0-B4445BA98A32}"/>
          </ac:picMkLst>
        </pc:picChg>
      </pc:sldChg>
      <pc:sldChg chg="addSp delSp modSp mod chgLayout">
        <pc:chgData name="Coe, Lauren A CIV USARMY CEIWR (USA)" userId="395aa31e-6199-4afa-8d2d-5549bdb94456" providerId="ADAL" clId="{234BC1CC-5BDF-4D5D-B15F-CC5B754C78BA}" dt="2025-05-06T18:52:55.922" v="268" actId="6264"/>
        <pc:sldMkLst>
          <pc:docMk/>
          <pc:sldMk cId="1932000490" sldId="352"/>
        </pc:sldMkLst>
        <pc:spChg chg="add del mod">
          <ac:chgData name="Coe, Lauren A CIV USARMY CEIWR (USA)" userId="395aa31e-6199-4afa-8d2d-5549bdb94456" providerId="ADAL" clId="{234BC1CC-5BDF-4D5D-B15F-CC5B754C78BA}" dt="2025-05-06T18:52:55.922" v="268" actId="6264"/>
          <ac:spMkLst>
            <pc:docMk/>
            <pc:sldMk cId="1932000490" sldId="352"/>
            <ac:spMk id="2" creationId="{F963C651-F312-2A55-17E6-72F72AA693FB}"/>
          </ac:spMkLst>
        </pc:spChg>
        <pc:spChg chg="add del mod">
          <ac:chgData name="Coe, Lauren A CIV USARMY CEIWR (USA)" userId="395aa31e-6199-4afa-8d2d-5549bdb94456" providerId="ADAL" clId="{234BC1CC-5BDF-4D5D-B15F-CC5B754C78BA}" dt="2025-05-06T18:52:55.922" v="268" actId="6264"/>
          <ac:spMkLst>
            <pc:docMk/>
            <pc:sldMk cId="1932000490" sldId="352"/>
            <ac:spMk id="3" creationId="{34A3D0E2-FC7B-0EEA-0789-AE1A74525C7C}"/>
          </ac:spMkLst>
        </pc:spChg>
        <pc:spChg chg="mod ord">
          <ac:chgData name="Coe, Lauren A CIV USARMY CEIWR (USA)" userId="395aa31e-6199-4afa-8d2d-5549bdb94456" providerId="ADAL" clId="{234BC1CC-5BDF-4D5D-B15F-CC5B754C78BA}" dt="2025-05-06T18:52:55.922" v="268" actId="6264"/>
          <ac:spMkLst>
            <pc:docMk/>
            <pc:sldMk cId="1932000490" sldId="352"/>
            <ac:spMk id="19458" creationId="{00000000-0000-0000-0000-000000000000}"/>
          </ac:spMkLst>
        </pc:spChg>
        <pc:spChg chg="mod ord">
          <ac:chgData name="Coe, Lauren A CIV USARMY CEIWR (USA)" userId="395aa31e-6199-4afa-8d2d-5549bdb94456" providerId="ADAL" clId="{234BC1CC-5BDF-4D5D-B15F-CC5B754C78BA}" dt="2025-05-06T18:52:55.922" v="268" actId="6264"/>
          <ac:spMkLst>
            <pc:docMk/>
            <pc:sldMk cId="1932000490" sldId="352"/>
            <ac:spMk id="19459" creationId="{00000000-0000-0000-0000-000000000000}"/>
          </ac:spMkLst>
        </pc:spChg>
      </pc:sldChg>
      <pc:sldChg chg="addSp delSp modSp mod modClrScheme chgLayout">
        <pc:chgData name="Coe, Lauren A CIV USARMY CEIWR (USA)" userId="395aa31e-6199-4afa-8d2d-5549bdb94456" providerId="ADAL" clId="{234BC1CC-5BDF-4D5D-B15F-CC5B754C78BA}" dt="2025-05-06T18:52:55.922" v="268" actId="6264"/>
        <pc:sldMkLst>
          <pc:docMk/>
          <pc:sldMk cId="3618835077" sldId="353"/>
        </pc:sldMkLst>
        <pc:spChg chg="mod">
          <ac:chgData name="Coe, Lauren A CIV USARMY CEIWR (USA)" userId="395aa31e-6199-4afa-8d2d-5549bdb94456" providerId="ADAL" clId="{234BC1CC-5BDF-4D5D-B15F-CC5B754C78BA}" dt="2025-05-06T18:40:20.433" v="196" actId="1076"/>
          <ac:spMkLst>
            <pc:docMk/>
            <pc:sldMk cId="3618835077" sldId="353"/>
            <ac:spMk id="2" creationId="{5F55B278-702C-4CFD-A423-F057844C1DB4}"/>
          </ac:spMkLst>
        </pc:spChg>
        <pc:spChg chg="mod">
          <ac:chgData name="Coe, Lauren A CIV USARMY CEIWR (USA)" userId="395aa31e-6199-4afa-8d2d-5549bdb94456" providerId="ADAL" clId="{234BC1CC-5BDF-4D5D-B15F-CC5B754C78BA}" dt="2025-05-06T18:41:15.314" v="209" actId="14100"/>
          <ac:spMkLst>
            <pc:docMk/>
            <pc:sldMk cId="3618835077" sldId="353"/>
            <ac:spMk id="3" creationId="{CBB4F5C0-F723-77D1-6095-49D15AC6B99C}"/>
          </ac:spMkLst>
        </pc:spChg>
        <pc:spChg chg="add del mod ord">
          <ac:chgData name="Coe, Lauren A CIV USARMY CEIWR (USA)" userId="395aa31e-6199-4afa-8d2d-5549bdb94456" providerId="ADAL" clId="{234BC1CC-5BDF-4D5D-B15F-CC5B754C78BA}" dt="2025-05-06T18:40:40.071" v="199" actId="478"/>
          <ac:spMkLst>
            <pc:docMk/>
            <pc:sldMk cId="3618835077" sldId="353"/>
            <ac:spMk id="5" creationId="{D5675163-DFB5-A1D8-342F-6B291FF466EB}"/>
          </ac:spMkLst>
        </pc:spChg>
        <pc:spChg chg="mod">
          <ac:chgData name="Coe, Lauren A CIV USARMY CEIWR (USA)" userId="395aa31e-6199-4afa-8d2d-5549bdb94456" providerId="ADAL" clId="{234BC1CC-5BDF-4D5D-B15F-CC5B754C78BA}" dt="2025-05-06T18:40:37.301" v="198" actId="1076"/>
          <ac:spMkLst>
            <pc:docMk/>
            <pc:sldMk cId="3618835077" sldId="353"/>
            <ac:spMk id="6" creationId="{3D8F5C3E-77F2-4769-A6D2-03D401C48057}"/>
          </ac:spMkLst>
        </pc:spChg>
        <pc:spChg chg="add del mod ord">
          <ac:chgData name="Coe, Lauren A CIV USARMY CEIWR (USA)" userId="395aa31e-6199-4afa-8d2d-5549bdb94456" providerId="ADAL" clId="{234BC1CC-5BDF-4D5D-B15F-CC5B754C78BA}" dt="2025-05-06T18:40:46.857" v="202"/>
          <ac:spMkLst>
            <pc:docMk/>
            <pc:sldMk cId="3618835077" sldId="353"/>
            <ac:spMk id="7" creationId="{4FE7AFEC-7126-F40D-4286-1DD9E70956A2}"/>
          </ac:spMkLst>
        </pc:spChg>
        <pc:spChg chg="add del mod">
          <ac:chgData name="Coe, Lauren A CIV USARMY CEIWR (USA)" userId="395aa31e-6199-4afa-8d2d-5549bdb94456" providerId="ADAL" clId="{234BC1CC-5BDF-4D5D-B15F-CC5B754C78BA}" dt="2025-05-06T18:52:55.922" v="268" actId="6264"/>
          <ac:spMkLst>
            <pc:docMk/>
            <pc:sldMk cId="3618835077" sldId="353"/>
            <ac:spMk id="9" creationId="{C50DF4FF-6DE4-37A4-9017-AC74DCCA84DF}"/>
          </ac:spMkLst>
        </pc:spChg>
        <pc:spChg chg="add del mod">
          <ac:chgData name="Coe, Lauren A CIV USARMY CEIWR (USA)" userId="395aa31e-6199-4afa-8d2d-5549bdb94456" providerId="ADAL" clId="{234BC1CC-5BDF-4D5D-B15F-CC5B754C78BA}" dt="2025-05-06T18:52:55.922" v="268" actId="6264"/>
          <ac:spMkLst>
            <pc:docMk/>
            <pc:sldMk cId="3618835077" sldId="353"/>
            <ac:spMk id="10" creationId="{787D3395-55CE-EAFD-EF39-97F0DD03D182}"/>
          </ac:spMkLst>
        </pc:spChg>
        <pc:spChg chg="add del mod">
          <ac:chgData name="Coe, Lauren A CIV USARMY CEIWR (USA)" userId="395aa31e-6199-4afa-8d2d-5549bdb94456" providerId="ADAL" clId="{234BC1CC-5BDF-4D5D-B15F-CC5B754C78BA}" dt="2025-05-06T18:52:55.922" v="268" actId="6264"/>
          <ac:spMkLst>
            <pc:docMk/>
            <pc:sldMk cId="3618835077" sldId="353"/>
            <ac:spMk id="11" creationId="{00B8923C-894C-261F-29F6-1506FEF2AB1A}"/>
          </ac:spMkLst>
        </pc:spChg>
        <pc:spChg chg="add mod ord">
          <ac:chgData name="Coe, Lauren A CIV USARMY CEIWR (USA)" userId="395aa31e-6199-4afa-8d2d-5549bdb94456" providerId="ADAL" clId="{234BC1CC-5BDF-4D5D-B15F-CC5B754C78BA}" dt="2025-05-06T18:52:55.922" v="268" actId="6264"/>
          <ac:spMkLst>
            <pc:docMk/>
            <pc:sldMk cId="3618835077" sldId="353"/>
            <ac:spMk id="12" creationId="{CF088AA8-5FFE-C2A6-890A-510A9BF574DB}"/>
          </ac:spMkLst>
        </pc:spChg>
        <pc:spChg chg="mod ord">
          <ac:chgData name="Coe, Lauren A CIV USARMY CEIWR (USA)" userId="395aa31e-6199-4afa-8d2d-5549bdb94456" providerId="ADAL" clId="{234BC1CC-5BDF-4D5D-B15F-CC5B754C78BA}" dt="2025-05-06T18:52:55.922" v="268" actId="6264"/>
          <ac:spMkLst>
            <pc:docMk/>
            <pc:sldMk cId="3618835077" sldId="353"/>
            <ac:spMk id="19458" creationId="{00000000-0000-0000-0000-000000000000}"/>
          </ac:spMkLst>
        </pc:spChg>
        <pc:spChg chg="mod ord">
          <ac:chgData name="Coe, Lauren A CIV USARMY CEIWR (USA)" userId="395aa31e-6199-4afa-8d2d-5549bdb94456" providerId="ADAL" clId="{234BC1CC-5BDF-4D5D-B15F-CC5B754C78BA}" dt="2025-05-06T18:52:55.922" v="268" actId="6264"/>
          <ac:spMkLst>
            <pc:docMk/>
            <pc:sldMk cId="3618835077" sldId="353"/>
            <ac:spMk id="19459" creationId="{00000000-0000-0000-0000-000000000000}"/>
          </ac:spMkLst>
        </pc:spChg>
        <pc:picChg chg="del">
          <ac:chgData name="Coe, Lauren A CIV USARMY CEIWR (USA)" userId="395aa31e-6199-4afa-8d2d-5549bdb94456" providerId="ADAL" clId="{234BC1CC-5BDF-4D5D-B15F-CC5B754C78BA}" dt="2025-05-06T18:40:41.706" v="200" actId="21"/>
          <ac:picMkLst>
            <pc:docMk/>
            <pc:sldMk cId="3618835077" sldId="353"/>
            <ac:picMk id="4" creationId="{247F1ECC-6AA4-4BCD-9055-0740B7FD4CF2}"/>
          </ac:picMkLst>
        </pc:picChg>
        <pc:picChg chg="add mod ord">
          <ac:chgData name="Coe, Lauren A CIV USARMY CEIWR (USA)" userId="395aa31e-6199-4afa-8d2d-5549bdb94456" providerId="ADAL" clId="{234BC1CC-5BDF-4D5D-B15F-CC5B754C78BA}" dt="2025-05-06T18:52:55.922" v="268" actId="6264"/>
          <ac:picMkLst>
            <pc:docMk/>
            <pc:sldMk cId="3618835077" sldId="353"/>
            <ac:picMk id="8" creationId="{247F1ECC-6AA4-4BCD-9055-0740B7FD4CF2}"/>
          </ac:picMkLst>
        </pc:picChg>
      </pc:sldChg>
      <pc:sldChg chg="addSp delSp modSp mod chgLayout">
        <pc:chgData name="Coe, Lauren A CIV USARMY CEIWR (USA)" userId="395aa31e-6199-4afa-8d2d-5549bdb94456" providerId="ADAL" clId="{234BC1CC-5BDF-4D5D-B15F-CC5B754C78BA}" dt="2025-05-06T18:52:55.922" v="268" actId="6264"/>
        <pc:sldMkLst>
          <pc:docMk/>
          <pc:sldMk cId="3393725241" sldId="354"/>
        </pc:sldMkLst>
        <pc:spChg chg="add del mod">
          <ac:chgData name="Coe, Lauren A CIV USARMY CEIWR (USA)" userId="395aa31e-6199-4afa-8d2d-5549bdb94456" providerId="ADAL" clId="{234BC1CC-5BDF-4D5D-B15F-CC5B754C78BA}" dt="2025-05-06T18:52:55.922" v="268" actId="6264"/>
          <ac:spMkLst>
            <pc:docMk/>
            <pc:sldMk cId="3393725241" sldId="354"/>
            <ac:spMk id="2" creationId="{622141BA-9E67-AB34-183B-F67102897708}"/>
          </ac:spMkLst>
        </pc:spChg>
        <pc:spChg chg="add del mod">
          <ac:chgData name="Coe, Lauren A CIV USARMY CEIWR (USA)" userId="395aa31e-6199-4afa-8d2d-5549bdb94456" providerId="ADAL" clId="{234BC1CC-5BDF-4D5D-B15F-CC5B754C78BA}" dt="2025-05-06T18:52:55.922" v="268" actId="6264"/>
          <ac:spMkLst>
            <pc:docMk/>
            <pc:sldMk cId="3393725241" sldId="354"/>
            <ac:spMk id="5" creationId="{1E4856D5-43CE-E806-47BC-EB603F01B8BE}"/>
          </ac:spMkLst>
        </pc:spChg>
        <pc:spChg chg="mod">
          <ac:chgData name="Coe, Lauren A CIV USARMY CEIWR (USA)" userId="395aa31e-6199-4afa-8d2d-5549bdb94456" providerId="ADAL" clId="{234BC1CC-5BDF-4D5D-B15F-CC5B754C78BA}" dt="2025-05-06T18:31:38.009" v="35" actId="255"/>
          <ac:spMkLst>
            <pc:docMk/>
            <pc:sldMk cId="3393725241" sldId="354"/>
            <ac:spMk id="6" creationId="{3D8F5C3E-77F2-4769-A6D2-03D401C48057}"/>
          </ac:spMkLst>
        </pc:spChg>
        <pc:spChg chg="mod ord">
          <ac:chgData name="Coe, Lauren A CIV USARMY CEIWR (USA)" userId="395aa31e-6199-4afa-8d2d-5549bdb94456" providerId="ADAL" clId="{234BC1CC-5BDF-4D5D-B15F-CC5B754C78BA}" dt="2025-05-06T18:52:55.922" v="268" actId="6264"/>
          <ac:spMkLst>
            <pc:docMk/>
            <pc:sldMk cId="3393725241" sldId="354"/>
            <ac:spMk id="19458" creationId="{00000000-0000-0000-0000-000000000000}"/>
          </ac:spMkLst>
        </pc:spChg>
        <pc:spChg chg="mod ord">
          <ac:chgData name="Coe, Lauren A CIV USARMY CEIWR (USA)" userId="395aa31e-6199-4afa-8d2d-5549bdb94456" providerId="ADAL" clId="{234BC1CC-5BDF-4D5D-B15F-CC5B754C78BA}" dt="2025-05-06T18:52:55.922" v="268" actId="6264"/>
          <ac:spMkLst>
            <pc:docMk/>
            <pc:sldMk cId="3393725241" sldId="354"/>
            <ac:spMk id="19459" creationId="{00000000-0000-0000-0000-000000000000}"/>
          </ac:spMkLst>
        </pc:spChg>
      </pc:sldChg>
      <pc:sldChg chg="addSp delSp modSp mod chgLayout">
        <pc:chgData name="Coe, Lauren A CIV USARMY CEIWR (USA)" userId="395aa31e-6199-4afa-8d2d-5549bdb94456" providerId="ADAL" clId="{234BC1CC-5BDF-4D5D-B15F-CC5B754C78BA}" dt="2025-05-06T18:52:55.922" v="268" actId="6264"/>
        <pc:sldMkLst>
          <pc:docMk/>
          <pc:sldMk cId="1345210877" sldId="355"/>
        </pc:sldMkLst>
        <pc:spChg chg="add del mod">
          <ac:chgData name="Coe, Lauren A CIV USARMY CEIWR (USA)" userId="395aa31e-6199-4afa-8d2d-5549bdb94456" providerId="ADAL" clId="{234BC1CC-5BDF-4D5D-B15F-CC5B754C78BA}" dt="2025-05-06T18:30:19.426" v="23" actId="6264"/>
          <ac:spMkLst>
            <pc:docMk/>
            <pc:sldMk cId="1345210877" sldId="355"/>
            <ac:spMk id="2" creationId="{0BC402D5-3759-7D2D-BD51-6A9407423CA8}"/>
          </ac:spMkLst>
        </pc:spChg>
        <pc:spChg chg="add del mod">
          <ac:chgData name="Coe, Lauren A CIV USARMY CEIWR (USA)" userId="395aa31e-6199-4afa-8d2d-5549bdb94456" providerId="ADAL" clId="{234BC1CC-5BDF-4D5D-B15F-CC5B754C78BA}" dt="2025-05-06T18:30:19.426" v="23" actId="6264"/>
          <ac:spMkLst>
            <pc:docMk/>
            <pc:sldMk cId="1345210877" sldId="355"/>
            <ac:spMk id="3" creationId="{65BD2966-9D50-9517-DA6B-29DA63210A85}"/>
          </ac:spMkLst>
        </pc:spChg>
        <pc:spChg chg="add del mod">
          <ac:chgData name="Coe, Lauren A CIV USARMY CEIWR (USA)" userId="395aa31e-6199-4afa-8d2d-5549bdb94456" providerId="ADAL" clId="{234BC1CC-5BDF-4D5D-B15F-CC5B754C78BA}" dt="2025-05-06T18:52:55.922" v="268" actId="6264"/>
          <ac:spMkLst>
            <pc:docMk/>
            <pc:sldMk cId="1345210877" sldId="355"/>
            <ac:spMk id="4" creationId="{5A781291-BF41-AC37-78D1-C0FF9A81DDB7}"/>
          </ac:spMkLst>
        </pc:spChg>
        <pc:spChg chg="add del mod">
          <ac:chgData name="Coe, Lauren A CIV USARMY CEIWR (USA)" userId="395aa31e-6199-4afa-8d2d-5549bdb94456" providerId="ADAL" clId="{234BC1CC-5BDF-4D5D-B15F-CC5B754C78BA}" dt="2025-05-06T18:52:55.922" v="268" actId="6264"/>
          <ac:spMkLst>
            <pc:docMk/>
            <pc:sldMk cId="1345210877" sldId="355"/>
            <ac:spMk id="5" creationId="{2A1E2A31-9C92-2AE9-82B3-49EBF960A8B0}"/>
          </ac:spMkLst>
        </pc:spChg>
        <pc:spChg chg="mod">
          <ac:chgData name="Coe, Lauren A CIV USARMY CEIWR (USA)" userId="395aa31e-6199-4afa-8d2d-5549bdb94456" providerId="ADAL" clId="{234BC1CC-5BDF-4D5D-B15F-CC5B754C78BA}" dt="2025-05-06T18:30:14.803" v="22" actId="403"/>
          <ac:spMkLst>
            <pc:docMk/>
            <pc:sldMk cId="1345210877" sldId="355"/>
            <ac:spMk id="6" creationId="{3D8F5C3E-77F2-4769-A6D2-03D401C48057}"/>
          </ac:spMkLst>
        </pc:spChg>
        <pc:spChg chg="mod ord">
          <ac:chgData name="Coe, Lauren A CIV USARMY CEIWR (USA)" userId="395aa31e-6199-4afa-8d2d-5549bdb94456" providerId="ADAL" clId="{234BC1CC-5BDF-4D5D-B15F-CC5B754C78BA}" dt="2025-05-06T18:52:55.922" v="268" actId="6264"/>
          <ac:spMkLst>
            <pc:docMk/>
            <pc:sldMk cId="1345210877" sldId="355"/>
            <ac:spMk id="19458" creationId="{00000000-0000-0000-0000-000000000000}"/>
          </ac:spMkLst>
        </pc:spChg>
        <pc:spChg chg="mod ord">
          <ac:chgData name="Coe, Lauren A CIV USARMY CEIWR (USA)" userId="395aa31e-6199-4afa-8d2d-5549bdb94456" providerId="ADAL" clId="{234BC1CC-5BDF-4D5D-B15F-CC5B754C78BA}" dt="2025-05-06T18:52:55.922" v="268" actId="6264"/>
          <ac:spMkLst>
            <pc:docMk/>
            <pc:sldMk cId="1345210877" sldId="355"/>
            <ac:spMk id="19459" creationId="{00000000-0000-0000-0000-000000000000}"/>
          </ac:spMkLst>
        </pc:spChg>
      </pc:sldChg>
      <pc:sldChg chg="delSp modSp mod">
        <pc:chgData name="Coe, Lauren A CIV USARMY CEIWR (USA)" userId="395aa31e-6199-4afa-8d2d-5549bdb94456" providerId="ADAL" clId="{234BC1CC-5BDF-4D5D-B15F-CC5B754C78BA}" dt="2025-05-06T18:29:18.661" v="18" actId="6549"/>
        <pc:sldMkLst>
          <pc:docMk/>
          <pc:sldMk cId="1262985718" sldId="356"/>
        </pc:sldMkLst>
        <pc:spChg chg="mod">
          <ac:chgData name="Coe, Lauren A CIV USARMY CEIWR (USA)" userId="395aa31e-6199-4afa-8d2d-5549bdb94456" providerId="ADAL" clId="{234BC1CC-5BDF-4D5D-B15F-CC5B754C78BA}" dt="2025-05-06T18:29:12.894" v="17" actId="20577"/>
          <ac:spMkLst>
            <pc:docMk/>
            <pc:sldMk cId="1262985718" sldId="356"/>
            <ac:spMk id="3" creationId="{3F784049-B4B6-47A2-87B1-4BD34A105B63}"/>
          </ac:spMkLst>
        </pc:spChg>
        <pc:spChg chg="mod">
          <ac:chgData name="Coe, Lauren A CIV USARMY CEIWR (USA)" userId="395aa31e-6199-4afa-8d2d-5549bdb94456" providerId="ADAL" clId="{234BC1CC-5BDF-4D5D-B15F-CC5B754C78BA}" dt="2025-05-06T18:29:18.661" v="18" actId="6549"/>
          <ac:spMkLst>
            <pc:docMk/>
            <pc:sldMk cId="1262985718" sldId="356"/>
            <ac:spMk id="4" creationId="{2F6F252C-FC68-4EED-94A6-0E97A39ED563}"/>
          </ac:spMkLst>
        </pc:spChg>
        <pc:picChg chg="del">
          <ac:chgData name="Coe, Lauren A CIV USARMY CEIWR (USA)" userId="395aa31e-6199-4afa-8d2d-5549bdb94456" providerId="ADAL" clId="{234BC1CC-5BDF-4D5D-B15F-CC5B754C78BA}" dt="2025-05-06T18:28:48.649" v="0" actId="478"/>
          <ac:picMkLst>
            <pc:docMk/>
            <pc:sldMk cId="1262985718" sldId="356"/>
            <ac:picMk id="6" creationId="{D772314F-F2E1-83B5-09E7-8359F8E423F8}"/>
          </ac:picMkLst>
        </pc:picChg>
      </pc:sldChg>
      <pc:sldChg chg="addSp delSp modSp mod modClrScheme chgLayout">
        <pc:chgData name="Coe, Lauren A CIV USARMY CEIWR (USA)" userId="395aa31e-6199-4afa-8d2d-5549bdb94456" providerId="ADAL" clId="{234BC1CC-5BDF-4D5D-B15F-CC5B754C78BA}" dt="2025-05-06T18:52:55.951" v="269" actId="27636"/>
        <pc:sldMkLst>
          <pc:docMk/>
          <pc:sldMk cId="2074629635" sldId="357"/>
        </pc:sldMkLst>
        <pc:spChg chg="add mod ord">
          <ac:chgData name="Coe, Lauren A CIV USARMY CEIWR (USA)" userId="395aa31e-6199-4afa-8d2d-5549bdb94456" providerId="ADAL" clId="{234BC1CC-5BDF-4D5D-B15F-CC5B754C78BA}" dt="2025-05-06T18:52:55.951" v="269" actId="27636"/>
          <ac:spMkLst>
            <pc:docMk/>
            <pc:sldMk cId="2074629635" sldId="357"/>
            <ac:spMk id="2" creationId="{48C92DFD-3160-88ED-5602-94D1CA6FACA1}"/>
          </ac:spMkLst>
        </pc:spChg>
        <pc:spChg chg="add del mod ord">
          <ac:chgData name="Coe, Lauren A CIV USARMY CEIWR (USA)" userId="395aa31e-6199-4afa-8d2d-5549bdb94456" providerId="ADAL" clId="{234BC1CC-5BDF-4D5D-B15F-CC5B754C78BA}" dt="2025-05-06T18:32:22.914" v="41"/>
          <ac:spMkLst>
            <pc:docMk/>
            <pc:sldMk cId="2074629635" sldId="357"/>
            <ac:spMk id="3" creationId="{07DF2DA1-946F-4F5E-F40C-9346DBBF0441}"/>
          </ac:spMkLst>
        </pc:spChg>
        <pc:spChg chg="add del mod">
          <ac:chgData name="Coe, Lauren A CIV USARMY CEIWR (USA)" userId="395aa31e-6199-4afa-8d2d-5549bdb94456" providerId="ADAL" clId="{234BC1CC-5BDF-4D5D-B15F-CC5B754C78BA}" dt="2025-05-06T18:52:55.922" v="268" actId="6264"/>
          <ac:spMkLst>
            <pc:docMk/>
            <pc:sldMk cId="2074629635" sldId="357"/>
            <ac:spMk id="5" creationId="{932EE360-1EB4-9A94-FAFF-03913224B440}"/>
          </ac:spMkLst>
        </pc:spChg>
        <pc:spChg chg="del mod">
          <ac:chgData name="Coe, Lauren A CIV USARMY CEIWR (USA)" userId="395aa31e-6199-4afa-8d2d-5549bdb94456" providerId="ADAL" clId="{234BC1CC-5BDF-4D5D-B15F-CC5B754C78BA}" dt="2025-05-06T18:32:29.459" v="43" actId="478"/>
          <ac:spMkLst>
            <pc:docMk/>
            <pc:sldMk cId="2074629635" sldId="357"/>
            <ac:spMk id="6" creationId="{3D8F5C3E-77F2-4769-A6D2-03D401C48057}"/>
          </ac:spMkLst>
        </pc:spChg>
        <pc:spChg chg="add del mod">
          <ac:chgData name="Coe, Lauren A CIV USARMY CEIWR (USA)" userId="395aa31e-6199-4afa-8d2d-5549bdb94456" providerId="ADAL" clId="{234BC1CC-5BDF-4D5D-B15F-CC5B754C78BA}" dt="2025-05-06T18:52:55.922" v="268" actId="6264"/>
          <ac:spMkLst>
            <pc:docMk/>
            <pc:sldMk cId="2074629635" sldId="357"/>
            <ac:spMk id="7" creationId="{232CA1C6-8450-F451-40E7-F1AF9CA34CA5}"/>
          </ac:spMkLst>
        </pc:spChg>
        <pc:spChg chg="add del mod">
          <ac:chgData name="Coe, Lauren A CIV USARMY CEIWR (USA)" userId="395aa31e-6199-4afa-8d2d-5549bdb94456" providerId="ADAL" clId="{234BC1CC-5BDF-4D5D-B15F-CC5B754C78BA}" dt="2025-05-06T18:52:55.922" v="268" actId="6264"/>
          <ac:spMkLst>
            <pc:docMk/>
            <pc:sldMk cId="2074629635" sldId="357"/>
            <ac:spMk id="8" creationId="{B07E8640-296C-5A6A-45A9-4A72E144C9FA}"/>
          </ac:spMkLst>
        </pc:spChg>
        <pc:spChg chg="add del mod">
          <ac:chgData name="Coe, Lauren A CIV USARMY CEIWR (USA)" userId="395aa31e-6199-4afa-8d2d-5549bdb94456" providerId="ADAL" clId="{234BC1CC-5BDF-4D5D-B15F-CC5B754C78BA}" dt="2025-05-06T18:52:55.922" v="268" actId="6264"/>
          <ac:spMkLst>
            <pc:docMk/>
            <pc:sldMk cId="2074629635" sldId="357"/>
            <ac:spMk id="9" creationId="{21EFE08C-EF80-8AB1-EFDA-60D0037EB53D}"/>
          </ac:spMkLst>
        </pc:spChg>
        <pc:spChg chg="mod ord">
          <ac:chgData name="Coe, Lauren A CIV USARMY CEIWR (USA)" userId="395aa31e-6199-4afa-8d2d-5549bdb94456" providerId="ADAL" clId="{234BC1CC-5BDF-4D5D-B15F-CC5B754C78BA}" dt="2025-05-06T18:52:55.922" v="268" actId="6264"/>
          <ac:spMkLst>
            <pc:docMk/>
            <pc:sldMk cId="2074629635" sldId="357"/>
            <ac:spMk id="19458" creationId="{00000000-0000-0000-0000-000000000000}"/>
          </ac:spMkLst>
        </pc:spChg>
        <pc:spChg chg="mod ord">
          <ac:chgData name="Coe, Lauren A CIV USARMY CEIWR (USA)" userId="395aa31e-6199-4afa-8d2d-5549bdb94456" providerId="ADAL" clId="{234BC1CC-5BDF-4D5D-B15F-CC5B754C78BA}" dt="2025-05-06T18:52:55.922" v="268" actId="6264"/>
          <ac:spMkLst>
            <pc:docMk/>
            <pc:sldMk cId="2074629635" sldId="357"/>
            <ac:spMk id="19459" creationId="{00000000-0000-0000-0000-000000000000}"/>
          </ac:spMkLst>
        </pc:spChg>
        <pc:picChg chg="add mod ord">
          <ac:chgData name="Coe, Lauren A CIV USARMY CEIWR (USA)" userId="395aa31e-6199-4afa-8d2d-5549bdb94456" providerId="ADAL" clId="{234BC1CC-5BDF-4D5D-B15F-CC5B754C78BA}" dt="2025-05-06T18:52:55.922" v="268" actId="6264"/>
          <ac:picMkLst>
            <pc:docMk/>
            <pc:sldMk cId="2074629635" sldId="357"/>
            <ac:picMk id="4" creationId="{35461B1C-F769-4891-8DDC-CBA2E4418F54}"/>
          </ac:picMkLst>
        </pc:picChg>
        <pc:picChg chg="del mod">
          <ac:chgData name="Coe, Lauren A CIV USARMY CEIWR (USA)" userId="395aa31e-6199-4afa-8d2d-5549bdb94456" providerId="ADAL" clId="{234BC1CC-5BDF-4D5D-B15F-CC5B754C78BA}" dt="2025-05-06T18:32:21.347" v="40" actId="21"/>
          <ac:picMkLst>
            <pc:docMk/>
            <pc:sldMk cId="2074629635" sldId="357"/>
            <ac:picMk id="14" creationId="{35461B1C-F769-4891-8DDC-CBA2E4418F54}"/>
          </ac:picMkLst>
        </pc:picChg>
      </pc:sldChg>
      <pc:sldChg chg="addSp delSp modSp mod chgLayout">
        <pc:chgData name="Coe, Lauren A CIV USARMY CEIWR (USA)" userId="395aa31e-6199-4afa-8d2d-5549bdb94456" providerId="ADAL" clId="{234BC1CC-5BDF-4D5D-B15F-CC5B754C78BA}" dt="2025-05-06T18:52:47.561" v="267" actId="6264"/>
        <pc:sldMkLst>
          <pc:docMk/>
          <pc:sldMk cId="4180558642" sldId="358"/>
        </pc:sldMkLst>
        <pc:spChg chg="add del mod">
          <ac:chgData name="Coe, Lauren A CIV USARMY CEIWR (USA)" userId="395aa31e-6199-4afa-8d2d-5549bdb94456" providerId="ADAL" clId="{234BC1CC-5BDF-4D5D-B15F-CC5B754C78BA}" dt="2025-05-06T18:52:42.946" v="265" actId="6264"/>
          <ac:spMkLst>
            <pc:docMk/>
            <pc:sldMk cId="4180558642" sldId="358"/>
            <ac:spMk id="2" creationId="{68C40584-E077-0C37-FC99-E05691139A57}"/>
          </ac:spMkLst>
        </pc:spChg>
        <pc:spChg chg="add del mod">
          <ac:chgData name="Coe, Lauren A CIV USARMY CEIWR (USA)" userId="395aa31e-6199-4afa-8d2d-5549bdb94456" providerId="ADAL" clId="{234BC1CC-5BDF-4D5D-B15F-CC5B754C78BA}" dt="2025-05-06T18:52:42.946" v="265" actId="6264"/>
          <ac:spMkLst>
            <pc:docMk/>
            <pc:sldMk cId="4180558642" sldId="358"/>
            <ac:spMk id="3" creationId="{9F59F549-BEE3-15AC-3CE7-86524D5B9EA6}"/>
          </ac:spMkLst>
        </pc:spChg>
        <pc:spChg chg="add del mod">
          <ac:chgData name="Coe, Lauren A CIV USARMY CEIWR (USA)" userId="395aa31e-6199-4afa-8d2d-5549bdb94456" providerId="ADAL" clId="{234BC1CC-5BDF-4D5D-B15F-CC5B754C78BA}" dt="2025-05-06T18:52:47.561" v="267" actId="6264"/>
          <ac:spMkLst>
            <pc:docMk/>
            <pc:sldMk cId="4180558642" sldId="358"/>
            <ac:spMk id="4" creationId="{1351F7BA-FB39-D3EF-FAAE-C410C10C3B5E}"/>
          </ac:spMkLst>
        </pc:spChg>
        <pc:spChg chg="add del mod">
          <ac:chgData name="Coe, Lauren A CIV USARMY CEIWR (USA)" userId="395aa31e-6199-4afa-8d2d-5549bdb94456" providerId="ADAL" clId="{234BC1CC-5BDF-4D5D-B15F-CC5B754C78BA}" dt="2025-05-06T18:52:47.561" v="267" actId="6264"/>
          <ac:spMkLst>
            <pc:docMk/>
            <pc:sldMk cId="4180558642" sldId="358"/>
            <ac:spMk id="6" creationId="{EF96B4F2-DFB8-972F-3D1D-7CB8BC8DF947}"/>
          </ac:spMkLst>
        </pc:spChg>
        <pc:spChg chg="mod ord">
          <ac:chgData name="Coe, Lauren A CIV USARMY CEIWR (USA)" userId="395aa31e-6199-4afa-8d2d-5549bdb94456" providerId="ADAL" clId="{234BC1CC-5BDF-4D5D-B15F-CC5B754C78BA}" dt="2025-05-06T18:52:47.561" v="267" actId="6264"/>
          <ac:spMkLst>
            <pc:docMk/>
            <pc:sldMk cId="4180558642" sldId="358"/>
            <ac:spMk id="19458" creationId="{00000000-0000-0000-0000-000000000000}"/>
          </ac:spMkLst>
        </pc:spChg>
        <pc:spChg chg="mod ord">
          <ac:chgData name="Coe, Lauren A CIV USARMY CEIWR (USA)" userId="395aa31e-6199-4afa-8d2d-5549bdb94456" providerId="ADAL" clId="{234BC1CC-5BDF-4D5D-B15F-CC5B754C78BA}" dt="2025-05-06T18:52:47.561" v="267" actId="6264"/>
          <ac:spMkLst>
            <pc:docMk/>
            <pc:sldMk cId="4180558642" sldId="358"/>
            <ac:spMk id="19459" creationId="{00000000-0000-0000-0000-000000000000}"/>
          </ac:spMkLst>
        </pc:spChg>
      </pc:sldChg>
      <pc:sldChg chg="addSp delSp modSp mod chgLayout">
        <pc:chgData name="Coe, Lauren A CIV USARMY CEIWR (USA)" userId="395aa31e-6199-4afa-8d2d-5549bdb94456" providerId="ADAL" clId="{234BC1CC-5BDF-4D5D-B15F-CC5B754C78BA}" dt="2025-05-06T18:52:40.593" v="264" actId="6264"/>
        <pc:sldMkLst>
          <pc:docMk/>
          <pc:sldMk cId="1611822814" sldId="359"/>
        </pc:sldMkLst>
        <pc:spChg chg="mod ord">
          <ac:chgData name="Coe, Lauren A CIV USARMY CEIWR (USA)" userId="395aa31e-6199-4afa-8d2d-5549bdb94456" providerId="ADAL" clId="{234BC1CC-5BDF-4D5D-B15F-CC5B754C78BA}" dt="2025-05-06T18:52:40.593" v="264" actId="6264"/>
          <ac:spMkLst>
            <pc:docMk/>
            <pc:sldMk cId="1611822814" sldId="359"/>
            <ac:spMk id="2" creationId="{D3FD4518-8AE5-1DBA-E631-100DD0FB6828}"/>
          </ac:spMkLst>
        </pc:spChg>
        <pc:spChg chg="mod ord">
          <ac:chgData name="Coe, Lauren A CIV USARMY CEIWR (USA)" userId="395aa31e-6199-4afa-8d2d-5549bdb94456" providerId="ADAL" clId="{234BC1CC-5BDF-4D5D-B15F-CC5B754C78BA}" dt="2025-05-06T18:52:40.593" v="264" actId="6264"/>
          <ac:spMkLst>
            <pc:docMk/>
            <pc:sldMk cId="1611822814" sldId="359"/>
            <ac:spMk id="3" creationId="{0D269687-AF29-E07F-D4A7-EBBD68B7207E}"/>
          </ac:spMkLst>
        </pc:spChg>
        <pc:spChg chg="mod ord">
          <ac:chgData name="Coe, Lauren A CIV USARMY CEIWR (USA)" userId="395aa31e-6199-4afa-8d2d-5549bdb94456" providerId="ADAL" clId="{234BC1CC-5BDF-4D5D-B15F-CC5B754C78BA}" dt="2025-05-06T18:52:40.593" v="264" actId="6264"/>
          <ac:spMkLst>
            <pc:docMk/>
            <pc:sldMk cId="1611822814" sldId="359"/>
            <ac:spMk id="5" creationId="{183BEA72-4A61-BD7C-5BFF-1C662615F520}"/>
          </ac:spMkLst>
        </pc:spChg>
        <pc:spChg chg="add del mod">
          <ac:chgData name="Coe, Lauren A CIV USARMY CEIWR (USA)" userId="395aa31e-6199-4afa-8d2d-5549bdb94456" providerId="ADAL" clId="{234BC1CC-5BDF-4D5D-B15F-CC5B754C78BA}" dt="2025-05-06T18:52:40.593" v="264" actId="6264"/>
          <ac:spMkLst>
            <pc:docMk/>
            <pc:sldMk cId="1611822814" sldId="359"/>
            <ac:spMk id="6" creationId="{27F5BA80-FFC7-DCFE-0E67-3799E95DAAC4}"/>
          </ac:spMkLst>
        </pc:spChg>
        <pc:spChg chg="add del mod">
          <ac:chgData name="Coe, Lauren A CIV USARMY CEIWR (USA)" userId="395aa31e-6199-4afa-8d2d-5549bdb94456" providerId="ADAL" clId="{234BC1CC-5BDF-4D5D-B15F-CC5B754C78BA}" dt="2025-05-06T18:52:40.593" v="264" actId="6264"/>
          <ac:spMkLst>
            <pc:docMk/>
            <pc:sldMk cId="1611822814" sldId="359"/>
            <ac:spMk id="7" creationId="{33DB9DB8-5D1B-32AC-7D8B-49F35E00ECAA}"/>
          </ac:spMkLst>
        </pc:spChg>
        <pc:spChg chg="add del mod">
          <ac:chgData name="Coe, Lauren A CIV USARMY CEIWR (USA)" userId="395aa31e-6199-4afa-8d2d-5549bdb94456" providerId="ADAL" clId="{234BC1CC-5BDF-4D5D-B15F-CC5B754C78BA}" dt="2025-05-06T18:52:40.593" v="264" actId="6264"/>
          <ac:spMkLst>
            <pc:docMk/>
            <pc:sldMk cId="1611822814" sldId="359"/>
            <ac:spMk id="8" creationId="{8C7C2881-E267-C393-06E1-536E6718EC85}"/>
          </ac:spMkLst>
        </pc:spChg>
      </pc:sldChg>
      <pc:sldChg chg="addSp delSp modSp new mod chgLayout">
        <pc:chgData name="Coe, Lauren A CIV USARMY CEIWR (USA)" userId="395aa31e-6199-4afa-8d2d-5549bdb94456" providerId="ADAL" clId="{234BC1CC-5BDF-4D5D-B15F-CC5B754C78BA}" dt="2025-05-06T18:52:55.922" v="268" actId="6264"/>
        <pc:sldMkLst>
          <pc:docMk/>
          <pc:sldMk cId="3510402160" sldId="360"/>
        </pc:sldMkLst>
        <pc:spChg chg="mod ord">
          <ac:chgData name="Coe, Lauren A CIV USARMY CEIWR (USA)" userId="395aa31e-6199-4afa-8d2d-5549bdb94456" providerId="ADAL" clId="{234BC1CC-5BDF-4D5D-B15F-CC5B754C78BA}" dt="2025-05-06T18:52:55.922" v="268" actId="6264"/>
          <ac:spMkLst>
            <pc:docMk/>
            <pc:sldMk cId="3510402160" sldId="360"/>
            <ac:spMk id="2" creationId="{C0DBB135-78E7-6843-0E23-0CBF379CC3D9}"/>
          </ac:spMkLst>
        </pc:spChg>
        <pc:spChg chg="del">
          <ac:chgData name="Coe, Lauren A CIV USARMY CEIWR (USA)" userId="395aa31e-6199-4afa-8d2d-5549bdb94456" providerId="ADAL" clId="{234BC1CC-5BDF-4D5D-B15F-CC5B754C78BA}" dt="2025-05-06T18:52:45.355" v="266" actId="6264"/>
          <ac:spMkLst>
            <pc:docMk/>
            <pc:sldMk cId="3510402160" sldId="360"/>
            <ac:spMk id="3" creationId="{45BFE375-9E6D-9E67-1674-6140C90DAD2B}"/>
          </ac:spMkLst>
        </pc:spChg>
        <pc:spChg chg="add del mod">
          <ac:chgData name="Coe, Lauren A CIV USARMY CEIWR (USA)" userId="395aa31e-6199-4afa-8d2d-5549bdb94456" providerId="ADAL" clId="{234BC1CC-5BDF-4D5D-B15F-CC5B754C78BA}" dt="2025-05-06T18:52:45.355" v="266" actId="6264"/>
          <ac:spMkLst>
            <pc:docMk/>
            <pc:sldMk cId="3510402160" sldId="360"/>
            <ac:spMk id="4" creationId="{6010AF8B-2988-9447-757B-72B42565E866}"/>
          </ac:spMkLst>
        </pc:spChg>
        <pc:spChg chg="add del mod ord">
          <ac:chgData name="Coe, Lauren A CIV USARMY CEIWR (USA)" userId="395aa31e-6199-4afa-8d2d-5549bdb94456" providerId="ADAL" clId="{234BC1CC-5BDF-4D5D-B15F-CC5B754C78BA}" dt="2025-05-06T18:52:55.922" v="268" actId="6264"/>
          <ac:spMkLst>
            <pc:docMk/>
            <pc:sldMk cId="3510402160" sldId="360"/>
            <ac:spMk id="5" creationId="{05E127D6-655F-0F32-7EE2-FE7E9F9019E3}"/>
          </ac:spMkLst>
        </pc:spChg>
        <pc:spChg chg="add del mod">
          <ac:chgData name="Coe, Lauren A CIV USARMY CEIWR (USA)" userId="395aa31e-6199-4afa-8d2d-5549bdb94456" providerId="ADAL" clId="{234BC1CC-5BDF-4D5D-B15F-CC5B754C78BA}" dt="2025-05-06T18:52:55.922" v="268" actId="6264"/>
          <ac:spMkLst>
            <pc:docMk/>
            <pc:sldMk cId="3510402160" sldId="360"/>
            <ac:spMk id="6" creationId="{0CA71268-477C-820A-B359-58081B0F817D}"/>
          </ac:spMkLst>
        </pc:spChg>
        <pc:spChg chg="add mod ord">
          <ac:chgData name="Coe, Lauren A CIV USARMY CEIWR (USA)" userId="395aa31e-6199-4afa-8d2d-5549bdb94456" providerId="ADAL" clId="{234BC1CC-5BDF-4D5D-B15F-CC5B754C78BA}" dt="2025-05-06T18:52:55.922" v="268" actId="6264"/>
          <ac:spMkLst>
            <pc:docMk/>
            <pc:sldMk cId="3510402160" sldId="360"/>
            <ac:spMk id="7" creationId="{A1A125D8-DE1A-DF20-05E2-F2A8C15A2909}"/>
          </ac:spMkLst>
        </pc:spChg>
      </pc:sldChg>
      <pc:sldChg chg="addSp delSp modSp add mod ord chgLayout">
        <pc:chgData name="Coe, Lauren A CIV USARMY CEIWR (USA)" userId="395aa31e-6199-4afa-8d2d-5549bdb94456" providerId="ADAL" clId="{234BC1CC-5BDF-4D5D-B15F-CC5B754C78BA}" dt="2025-05-06T18:52:55.922" v="268" actId="6264"/>
        <pc:sldMkLst>
          <pc:docMk/>
          <pc:sldMk cId="3502382918" sldId="361"/>
        </pc:sldMkLst>
        <pc:spChg chg="mod ord">
          <ac:chgData name="Coe, Lauren A CIV USARMY CEIWR (USA)" userId="395aa31e-6199-4afa-8d2d-5549bdb94456" providerId="ADAL" clId="{234BC1CC-5BDF-4D5D-B15F-CC5B754C78BA}" dt="2025-05-06T18:52:55.922" v="268" actId="6264"/>
          <ac:spMkLst>
            <pc:docMk/>
            <pc:sldMk cId="3502382918" sldId="361"/>
            <ac:spMk id="2" creationId="{C0DBB135-78E7-6843-0E23-0CBF379CC3D9}"/>
          </ac:spMkLst>
        </pc:spChg>
        <pc:spChg chg="del">
          <ac:chgData name="Coe, Lauren A CIV USARMY CEIWR (USA)" userId="395aa31e-6199-4afa-8d2d-5549bdb94456" providerId="ADAL" clId="{234BC1CC-5BDF-4D5D-B15F-CC5B754C78BA}" dt="2025-05-06T18:52:55.922" v="268" actId="6264"/>
          <ac:spMkLst>
            <pc:docMk/>
            <pc:sldMk cId="3502382918" sldId="361"/>
            <ac:spMk id="3" creationId="{45BFE375-9E6D-9E67-1674-6140C90DAD2B}"/>
          </ac:spMkLst>
        </pc:spChg>
        <pc:spChg chg="add del mod">
          <ac:chgData name="Coe, Lauren A CIV USARMY CEIWR (USA)" userId="395aa31e-6199-4afa-8d2d-5549bdb94456" providerId="ADAL" clId="{234BC1CC-5BDF-4D5D-B15F-CC5B754C78BA}" dt="2025-05-06T18:52:55.922" v="268" actId="6264"/>
          <ac:spMkLst>
            <pc:docMk/>
            <pc:sldMk cId="3502382918" sldId="361"/>
            <ac:spMk id="4" creationId="{0AD0C0F0-AAF8-0514-5DBF-0BEA40FF6215}"/>
          </ac:spMkLst>
        </pc:spChg>
        <pc:spChg chg="add mod ord">
          <ac:chgData name="Coe, Lauren A CIV USARMY CEIWR (USA)" userId="395aa31e-6199-4afa-8d2d-5549bdb94456" providerId="ADAL" clId="{234BC1CC-5BDF-4D5D-B15F-CC5B754C78BA}" dt="2025-05-06T18:52:55.922" v="268" actId="6264"/>
          <ac:spMkLst>
            <pc:docMk/>
            <pc:sldMk cId="3502382918" sldId="361"/>
            <ac:spMk id="5" creationId="{FADEE29C-BD3C-859E-232B-2C9F94871B26}"/>
          </ac:spMkLst>
        </pc:spChg>
      </pc:sldChg>
      <pc:sldChg chg="addSp delSp modSp add mod chgLayout">
        <pc:chgData name="Coe, Lauren A CIV USARMY CEIWR (USA)" userId="395aa31e-6199-4afa-8d2d-5549bdb94456" providerId="ADAL" clId="{234BC1CC-5BDF-4D5D-B15F-CC5B754C78BA}" dt="2025-05-06T18:52:55.922" v="268" actId="6264"/>
        <pc:sldMkLst>
          <pc:docMk/>
          <pc:sldMk cId="3306034013" sldId="362"/>
        </pc:sldMkLst>
        <pc:spChg chg="mod ord">
          <ac:chgData name="Coe, Lauren A CIV USARMY CEIWR (USA)" userId="395aa31e-6199-4afa-8d2d-5549bdb94456" providerId="ADAL" clId="{234BC1CC-5BDF-4D5D-B15F-CC5B754C78BA}" dt="2025-05-06T18:52:55.922" v="268" actId="6264"/>
          <ac:spMkLst>
            <pc:docMk/>
            <pc:sldMk cId="3306034013" sldId="362"/>
            <ac:spMk id="2" creationId="{C0DBB135-78E7-6843-0E23-0CBF379CC3D9}"/>
          </ac:spMkLst>
        </pc:spChg>
        <pc:spChg chg="del">
          <ac:chgData name="Coe, Lauren A CIV USARMY CEIWR (USA)" userId="395aa31e-6199-4afa-8d2d-5549bdb94456" providerId="ADAL" clId="{234BC1CC-5BDF-4D5D-B15F-CC5B754C78BA}" dt="2025-05-06T18:52:55.922" v="268" actId="6264"/>
          <ac:spMkLst>
            <pc:docMk/>
            <pc:sldMk cId="3306034013" sldId="362"/>
            <ac:spMk id="3" creationId="{45BFE375-9E6D-9E67-1674-6140C90DAD2B}"/>
          </ac:spMkLst>
        </pc:spChg>
        <pc:spChg chg="add del mod">
          <ac:chgData name="Coe, Lauren A CIV USARMY CEIWR (USA)" userId="395aa31e-6199-4afa-8d2d-5549bdb94456" providerId="ADAL" clId="{234BC1CC-5BDF-4D5D-B15F-CC5B754C78BA}" dt="2025-05-06T18:52:55.922" v="268" actId="6264"/>
          <ac:spMkLst>
            <pc:docMk/>
            <pc:sldMk cId="3306034013" sldId="362"/>
            <ac:spMk id="4" creationId="{5BE982C3-12AD-40E3-3549-6C3641CC5D61}"/>
          </ac:spMkLst>
        </pc:spChg>
        <pc:spChg chg="add mod ord">
          <ac:chgData name="Coe, Lauren A CIV USARMY CEIWR (USA)" userId="395aa31e-6199-4afa-8d2d-5549bdb94456" providerId="ADAL" clId="{234BC1CC-5BDF-4D5D-B15F-CC5B754C78BA}" dt="2025-05-06T18:52:55.922" v="268" actId="6264"/>
          <ac:spMkLst>
            <pc:docMk/>
            <pc:sldMk cId="3306034013" sldId="362"/>
            <ac:spMk id="5" creationId="{90AD6E6F-4A16-1CCA-94AE-49099ECF3C90}"/>
          </ac:spMkLst>
        </pc:spChg>
      </pc:sldChg>
    </pc:docChg>
  </pc:docChgLst>
</pc:chgInfo>
</file>

<file path=ppt/charts/_rels/chart1.xml.rels><?xml version="1.0" encoding="UTF-8" standalone="yes"?>
<Relationships xmlns="http://schemas.openxmlformats.org/package/2006/relationships"><Relationship Id="rId3" Type="http://schemas.openxmlformats.org/officeDocument/2006/relationships/oleObject" Target="file:///C:\D%20Drive\Class\Advanced%20HMS\2024\coefficient_of_determination.xlsx" TargetMode="External"/><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64257729458748"/>
          <c:y val="5.2409505441097078E-2"/>
          <c:w val="0.72797272457086648"/>
          <c:h val="0.75650176117697421"/>
        </c:manualLayout>
      </c:layout>
      <c:scatterChart>
        <c:scatterStyle val="lineMarker"/>
        <c:varyColors val="0"/>
        <c:ser>
          <c:idx val="0"/>
          <c:order val="0"/>
          <c:spPr>
            <a:ln w="25400" cap="rnd">
              <a:noFill/>
              <a:round/>
            </a:ln>
            <a:effectLst/>
          </c:spPr>
          <c:marker>
            <c:symbol val="circle"/>
            <c:size val="5"/>
            <c:spPr>
              <a:solidFill>
                <a:schemeClr val="accent1"/>
              </a:solidFill>
              <a:ln w="9525">
                <a:solidFill>
                  <a:schemeClr val="accent1"/>
                </a:solidFill>
              </a:ln>
              <a:effectLst/>
            </c:spPr>
          </c:marker>
          <c:trendline>
            <c:spPr>
              <a:ln w="19050" cap="rnd">
                <a:solidFill>
                  <a:schemeClr val="accent1"/>
                </a:solidFill>
                <a:prstDash val="sysDot"/>
              </a:ln>
              <a:effectLst/>
            </c:spPr>
            <c:trendlineType val="linear"/>
            <c:dispRSqr val="1"/>
            <c:dispEq val="1"/>
            <c:trendlineLbl>
              <c:layout>
                <c:manualLayout>
                  <c:x val="-0.4666624011159462"/>
                  <c:y val="-1.9058001978580756E-2"/>
                </c:manualLayout>
              </c:layout>
              <c:numFmt formatCode="General" sourceLinked="0"/>
              <c:spPr>
                <a:noFill/>
                <a:ln>
                  <a:noFill/>
                </a:ln>
                <a:effectLst/>
              </c:spPr>
              <c:txPr>
                <a:bodyPr rot="0" spcFirstLastPara="1" vertOverflow="ellipsis" vert="horz" wrap="square" anchor="ctr" anchorCtr="1"/>
                <a:lstStyle/>
                <a:p>
                  <a:pPr>
                    <a:defRPr sz="800" b="0" i="0" u="none" strike="noStrike" kern="1200" baseline="0">
                      <a:solidFill>
                        <a:schemeClr val="tx1">
                          <a:lumMod val="65000"/>
                          <a:lumOff val="35000"/>
                        </a:schemeClr>
                      </a:solidFill>
                      <a:latin typeface="+mn-lt"/>
                      <a:ea typeface="+mn-ea"/>
                      <a:cs typeface="+mn-cs"/>
                    </a:defRPr>
                  </a:pPr>
                  <a:endParaRPr lang="en-US"/>
                </a:p>
              </c:txPr>
            </c:trendlineLbl>
          </c:trendline>
          <c:xVal>
            <c:numRef>
              <c:f>Sheet1!$C$6:$C$1494</c:f>
              <c:numCache>
                <c:formatCode>General</c:formatCode>
                <c:ptCount val="1489"/>
                <c:pt idx="0">
                  <c:v>63</c:v>
                </c:pt>
                <c:pt idx="1">
                  <c:v>63</c:v>
                </c:pt>
                <c:pt idx="2">
                  <c:v>63</c:v>
                </c:pt>
                <c:pt idx="3">
                  <c:v>63</c:v>
                </c:pt>
                <c:pt idx="4">
                  <c:v>63</c:v>
                </c:pt>
                <c:pt idx="5">
                  <c:v>63</c:v>
                </c:pt>
                <c:pt idx="6">
                  <c:v>63</c:v>
                </c:pt>
                <c:pt idx="7">
                  <c:v>63</c:v>
                </c:pt>
                <c:pt idx="8">
                  <c:v>62</c:v>
                </c:pt>
                <c:pt idx="9">
                  <c:v>62</c:v>
                </c:pt>
                <c:pt idx="10">
                  <c:v>62</c:v>
                </c:pt>
                <c:pt idx="11">
                  <c:v>62</c:v>
                </c:pt>
                <c:pt idx="12">
                  <c:v>62</c:v>
                </c:pt>
                <c:pt idx="13">
                  <c:v>62</c:v>
                </c:pt>
                <c:pt idx="14">
                  <c:v>62</c:v>
                </c:pt>
                <c:pt idx="15">
                  <c:v>62</c:v>
                </c:pt>
                <c:pt idx="16">
                  <c:v>62</c:v>
                </c:pt>
                <c:pt idx="17">
                  <c:v>62</c:v>
                </c:pt>
                <c:pt idx="18">
                  <c:v>62</c:v>
                </c:pt>
                <c:pt idx="19">
                  <c:v>62</c:v>
                </c:pt>
                <c:pt idx="20">
                  <c:v>62</c:v>
                </c:pt>
                <c:pt idx="21">
                  <c:v>62</c:v>
                </c:pt>
                <c:pt idx="22">
                  <c:v>62</c:v>
                </c:pt>
                <c:pt idx="23">
                  <c:v>62</c:v>
                </c:pt>
                <c:pt idx="24">
                  <c:v>62</c:v>
                </c:pt>
                <c:pt idx="25">
                  <c:v>62</c:v>
                </c:pt>
                <c:pt idx="26">
                  <c:v>62</c:v>
                </c:pt>
                <c:pt idx="27">
                  <c:v>62</c:v>
                </c:pt>
                <c:pt idx="28">
                  <c:v>62</c:v>
                </c:pt>
                <c:pt idx="29">
                  <c:v>62</c:v>
                </c:pt>
                <c:pt idx="30">
                  <c:v>62</c:v>
                </c:pt>
                <c:pt idx="31">
                  <c:v>62</c:v>
                </c:pt>
                <c:pt idx="32">
                  <c:v>62</c:v>
                </c:pt>
                <c:pt idx="33">
                  <c:v>62</c:v>
                </c:pt>
                <c:pt idx="34">
                  <c:v>62</c:v>
                </c:pt>
                <c:pt idx="35">
                  <c:v>62</c:v>
                </c:pt>
                <c:pt idx="36">
                  <c:v>62</c:v>
                </c:pt>
                <c:pt idx="37">
                  <c:v>62</c:v>
                </c:pt>
                <c:pt idx="38">
                  <c:v>62</c:v>
                </c:pt>
                <c:pt idx="39">
                  <c:v>60</c:v>
                </c:pt>
                <c:pt idx="40">
                  <c:v>60</c:v>
                </c:pt>
                <c:pt idx="41">
                  <c:v>60</c:v>
                </c:pt>
                <c:pt idx="42">
                  <c:v>60</c:v>
                </c:pt>
                <c:pt idx="43">
                  <c:v>59</c:v>
                </c:pt>
                <c:pt idx="44">
                  <c:v>59</c:v>
                </c:pt>
                <c:pt idx="45">
                  <c:v>59</c:v>
                </c:pt>
                <c:pt idx="46">
                  <c:v>59</c:v>
                </c:pt>
                <c:pt idx="47">
                  <c:v>59</c:v>
                </c:pt>
                <c:pt idx="48">
                  <c:v>59</c:v>
                </c:pt>
                <c:pt idx="49">
                  <c:v>59</c:v>
                </c:pt>
                <c:pt idx="50">
                  <c:v>59</c:v>
                </c:pt>
                <c:pt idx="51">
                  <c:v>59</c:v>
                </c:pt>
                <c:pt idx="52">
                  <c:v>59</c:v>
                </c:pt>
                <c:pt idx="53">
                  <c:v>59</c:v>
                </c:pt>
                <c:pt idx="54">
                  <c:v>59</c:v>
                </c:pt>
                <c:pt idx="55">
                  <c:v>59</c:v>
                </c:pt>
                <c:pt idx="56">
                  <c:v>59</c:v>
                </c:pt>
                <c:pt idx="57">
                  <c:v>59</c:v>
                </c:pt>
                <c:pt idx="58">
                  <c:v>59</c:v>
                </c:pt>
                <c:pt idx="59">
                  <c:v>59</c:v>
                </c:pt>
                <c:pt idx="60">
                  <c:v>59</c:v>
                </c:pt>
                <c:pt idx="61">
                  <c:v>59</c:v>
                </c:pt>
                <c:pt idx="62">
                  <c:v>59</c:v>
                </c:pt>
                <c:pt idx="63">
                  <c:v>59</c:v>
                </c:pt>
                <c:pt idx="64">
                  <c:v>59</c:v>
                </c:pt>
                <c:pt idx="65">
                  <c:v>59</c:v>
                </c:pt>
                <c:pt idx="66">
                  <c:v>59</c:v>
                </c:pt>
                <c:pt idx="67">
                  <c:v>59</c:v>
                </c:pt>
                <c:pt idx="68">
                  <c:v>59</c:v>
                </c:pt>
                <c:pt idx="69">
                  <c:v>59</c:v>
                </c:pt>
                <c:pt idx="70">
                  <c:v>59</c:v>
                </c:pt>
                <c:pt idx="71">
                  <c:v>59</c:v>
                </c:pt>
                <c:pt idx="72">
                  <c:v>59</c:v>
                </c:pt>
                <c:pt idx="73">
                  <c:v>59</c:v>
                </c:pt>
                <c:pt idx="74">
                  <c:v>59</c:v>
                </c:pt>
                <c:pt idx="75">
                  <c:v>59</c:v>
                </c:pt>
                <c:pt idx="76">
                  <c:v>59</c:v>
                </c:pt>
                <c:pt idx="77">
                  <c:v>59</c:v>
                </c:pt>
                <c:pt idx="78">
                  <c:v>59</c:v>
                </c:pt>
                <c:pt idx="79">
                  <c:v>59</c:v>
                </c:pt>
                <c:pt idx="80">
                  <c:v>59</c:v>
                </c:pt>
                <c:pt idx="81">
                  <c:v>59</c:v>
                </c:pt>
                <c:pt idx="82">
                  <c:v>59</c:v>
                </c:pt>
                <c:pt idx="83">
                  <c:v>59</c:v>
                </c:pt>
                <c:pt idx="84">
                  <c:v>59</c:v>
                </c:pt>
                <c:pt idx="85">
                  <c:v>60</c:v>
                </c:pt>
                <c:pt idx="86">
                  <c:v>62</c:v>
                </c:pt>
                <c:pt idx="87">
                  <c:v>63</c:v>
                </c:pt>
                <c:pt idx="88">
                  <c:v>66</c:v>
                </c:pt>
                <c:pt idx="89">
                  <c:v>69</c:v>
                </c:pt>
                <c:pt idx="90">
                  <c:v>72</c:v>
                </c:pt>
                <c:pt idx="91">
                  <c:v>75</c:v>
                </c:pt>
                <c:pt idx="92">
                  <c:v>76</c:v>
                </c:pt>
                <c:pt idx="93">
                  <c:v>79</c:v>
                </c:pt>
                <c:pt idx="94">
                  <c:v>81</c:v>
                </c:pt>
                <c:pt idx="95">
                  <c:v>82</c:v>
                </c:pt>
                <c:pt idx="96">
                  <c:v>87</c:v>
                </c:pt>
                <c:pt idx="97">
                  <c:v>88</c:v>
                </c:pt>
                <c:pt idx="98">
                  <c:v>93</c:v>
                </c:pt>
                <c:pt idx="99">
                  <c:v>96</c:v>
                </c:pt>
                <c:pt idx="100">
                  <c:v>100</c:v>
                </c:pt>
                <c:pt idx="101">
                  <c:v>108</c:v>
                </c:pt>
                <c:pt idx="102">
                  <c:v>115</c:v>
                </c:pt>
                <c:pt idx="103">
                  <c:v>119</c:v>
                </c:pt>
                <c:pt idx="104">
                  <c:v>124</c:v>
                </c:pt>
                <c:pt idx="105">
                  <c:v>129</c:v>
                </c:pt>
                <c:pt idx="106">
                  <c:v>132</c:v>
                </c:pt>
                <c:pt idx="107">
                  <c:v>133</c:v>
                </c:pt>
                <c:pt idx="108">
                  <c:v>135</c:v>
                </c:pt>
                <c:pt idx="109">
                  <c:v>135</c:v>
                </c:pt>
                <c:pt idx="110">
                  <c:v>137</c:v>
                </c:pt>
                <c:pt idx="111">
                  <c:v>137</c:v>
                </c:pt>
                <c:pt idx="112">
                  <c:v>137</c:v>
                </c:pt>
                <c:pt idx="113">
                  <c:v>137</c:v>
                </c:pt>
                <c:pt idx="114">
                  <c:v>137</c:v>
                </c:pt>
                <c:pt idx="115">
                  <c:v>137</c:v>
                </c:pt>
                <c:pt idx="116">
                  <c:v>137</c:v>
                </c:pt>
                <c:pt idx="117">
                  <c:v>137</c:v>
                </c:pt>
                <c:pt idx="118">
                  <c:v>137</c:v>
                </c:pt>
                <c:pt idx="119">
                  <c:v>135</c:v>
                </c:pt>
                <c:pt idx="120">
                  <c:v>135</c:v>
                </c:pt>
                <c:pt idx="121">
                  <c:v>133</c:v>
                </c:pt>
                <c:pt idx="122">
                  <c:v>138</c:v>
                </c:pt>
                <c:pt idx="123">
                  <c:v>164</c:v>
                </c:pt>
                <c:pt idx="124">
                  <c:v>188</c:v>
                </c:pt>
                <c:pt idx="125">
                  <c:v>212</c:v>
                </c:pt>
                <c:pt idx="126">
                  <c:v>235</c:v>
                </c:pt>
                <c:pt idx="127">
                  <c:v>264</c:v>
                </c:pt>
                <c:pt idx="128">
                  <c:v>301</c:v>
                </c:pt>
                <c:pt idx="129">
                  <c:v>357</c:v>
                </c:pt>
                <c:pt idx="130">
                  <c:v>411</c:v>
                </c:pt>
                <c:pt idx="131">
                  <c:v>456</c:v>
                </c:pt>
                <c:pt idx="132">
                  <c:v>501</c:v>
                </c:pt>
                <c:pt idx="133">
                  <c:v>573</c:v>
                </c:pt>
                <c:pt idx="134">
                  <c:v>651</c:v>
                </c:pt>
                <c:pt idx="135">
                  <c:v>723</c:v>
                </c:pt>
                <c:pt idx="136">
                  <c:v>791</c:v>
                </c:pt>
                <c:pt idx="137">
                  <c:v>873</c:v>
                </c:pt>
                <c:pt idx="138">
                  <c:v>994</c:v>
                </c:pt>
                <c:pt idx="139" formatCode="#,##0.00">
                  <c:v>1080</c:v>
                </c:pt>
                <c:pt idx="140" formatCode="#,##0.00">
                  <c:v>1180</c:v>
                </c:pt>
                <c:pt idx="141" formatCode="#,##0.00">
                  <c:v>1260</c:v>
                </c:pt>
                <c:pt idx="142" formatCode="#,##0.00">
                  <c:v>1290</c:v>
                </c:pt>
                <c:pt idx="143" formatCode="#,##0.00">
                  <c:v>1280</c:v>
                </c:pt>
                <c:pt idx="144" formatCode="#,##0.00">
                  <c:v>1240</c:v>
                </c:pt>
                <c:pt idx="145" formatCode="#,##0.00">
                  <c:v>1170</c:v>
                </c:pt>
                <c:pt idx="146" formatCode="#,##0.00">
                  <c:v>1080</c:v>
                </c:pt>
                <c:pt idx="147">
                  <c:v>978</c:v>
                </c:pt>
                <c:pt idx="148">
                  <c:v>871</c:v>
                </c:pt>
                <c:pt idx="149">
                  <c:v>784</c:v>
                </c:pt>
                <c:pt idx="150">
                  <c:v>719</c:v>
                </c:pt>
                <c:pt idx="151">
                  <c:v>667</c:v>
                </c:pt>
                <c:pt idx="152">
                  <c:v>637</c:v>
                </c:pt>
                <c:pt idx="153">
                  <c:v>605</c:v>
                </c:pt>
                <c:pt idx="154">
                  <c:v>576</c:v>
                </c:pt>
                <c:pt idx="155">
                  <c:v>548</c:v>
                </c:pt>
                <c:pt idx="156">
                  <c:v>528</c:v>
                </c:pt>
                <c:pt idx="157">
                  <c:v>510</c:v>
                </c:pt>
                <c:pt idx="158">
                  <c:v>495</c:v>
                </c:pt>
                <c:pt idx="159">
                  <c:v>475</c:v>
                </c:pt>
                <c:pt idx="160">
                  <c:v>461</c:v>
                </c:pt>
                <c:pt idx="161">
                  <c:v>444</c:v>
                </c:pt>
                <c:pt idx="162">
                  <c:v>429</c:v>
                </c:pt>
                <c:pt idx="163">
                  <c:v>415</c:v>
                </c:pt>
                <c:pt idx="164">
                  <c:v>413</c:v>
                </c:pt>
                <c:pt idx="165">
                  <c:v>427</c:v>
                </c:pt>
                <c:pt idx="166">
                  <c:v>458</c:v>
                </c:pt>
                <c:pt idx="167">
                  <c:v>517</c:v>
                </c:pt>
                <c:pt idx="168">
                  <c:v>612</c:v>
                </c:pt>
                <c:pt idx="169">
                  <c:v>698</c:v>
                </c:pt>
                <c:pt idx="170">
                  <c:v>771</c:v>
                </c:pt>
                <c:pt idx="171">
                  <c:v>844</c:v>
                </c:pt>
                <c:pt idx="172">
                  <c:v>922</c:v>
                </c:pt>
                <c:pt idx="173">
                  <c:v>997</c:v>
                </c:pt>
                <c:pt idx="174" formatCode="#,##0.00">
                  <c:v>1050</c:v>
                </c:pt>
                <c:pt idx="175" formatCode="#,##0.00">
                  <c:v>1090</c:v>
                </c:pt>
                <c:pt idx="176" formatCode="#,##0.00">
                  <c:v>1090</c:v>
                </c:pt>
                <c:pt idx="177" formatCode="#,##0.00">
                  <c:v>1080</c:v>
                </c:pt>
                <c:pt idx="178" formatCode="#,##0.00">
                  <c:v>1040</c:v>
                </c:pt>
                <c:pt idx="179">
                  <c:v>992</c:v>
                </c:pt>
                <c:pt idx="180">
                  <c:v>924</c:v>
                </c:pt>
                <c:pt idx="181">
                  <c:v>846</c:v>
                </c:pt>
                <c:pt idx="182">
                  <c:v>775</c:v>
                </c:pt>
                <c:pt idx="183">
                  <c:v>717</c:v>
                </c:pt>
                <c:pt idx="184">
                  <c:v>672</c:v>
                </c:pt>
                <c:pt idx="185">
                  <c:v>637</c:v>
                </c:pt>
                <c:pt idx="186">
                  <c:v>601</c:v>
                </c:pt>
                <c:pt idx="187">
                  <c:v>573</c:v>
                </c:pt>
                <c:pt idx="188">
                  <c:v>562</c:v>
                </c:pt>
                <c:pt idx="189">
                  <c:v>559</c:v>
                </c:pt>
                <c:pt idx="190">
                  <c:v>566</c:v>
                </c:pt>
                <c:pt idx="191">
                  <c:v>596</c:v>
                </c:pt>
                <c:pt idx="192">
                  <c:v>635</c:v>
                </c:pt>
                <c:pt idx="193">
                  <c:v>711</c:v>
                </c:pt>
                <c:pt idx="194">
                  <c:v>782</c:v>
                </c:pt>
                <c:pt idx="195">
                  <c:v>846</c:v>
                </c:pt>
                <c:pt idx="196">
                  <c:v>938</c:v>
                </c:pt>
                <c:pt idx="197" formatCode="#,##0.00">
                  <c:v>1060</c:v>
                </c:pt>
                <c:pt idx="198" formatCode="#,##0.00">
                  <c:v>1190</c:v>
                </c:pt>
                <c:pt idx="199" formatCode="#,##0.00">
                  <c:v>1310</c:v>
                </c:pt>
                <c:pt idx="200" formatCode="#,##0.00">
                  <c:v>1460</c:v>
                </c:pt>
                <c:pt idx="201" formatCode="#,##0.00">
                  <c:v>1530</c:v>
                </c:pt>
                <c:pt idx="202" formatCode="#,##0.00">
                  <c:v>1580</c:v>
                </c:pt>
                <c:pt idx="203" formatCode="#,##0.00">
                  <c:v>1610</c:v>
                </c:pt>
                <c:pt idx="204" formatCode="#,##0.00">
                  <c:v>1580</c:v>
                </c:pt>
                <c:pt idx="205" formatCode="#,##0.00">
                  <c:v>1550</c:v>
                </c:pt>
                <c:pt idx="206" formatCode="#,##0.00">
                  <c:v>1510</c:v>
                </c:pt>
                <c:pt idx="207" formatCode="#,##0.00">
                  <c:v>1480</c:v>
                </c:pt>
                <c:pt idx="208" formatCode="#,##0.00">
                  <c:v>1440</c:v>
                </c:pt>
                <c:pt idx="209" formatCode="#,##0.00">
                  <c:v>1410</c:v>
                </c:pt>
                <c:pt idx="210" formatCode="#,##0.00">
                  <c:v>1390</c:v>
                </c:pt>
                <c:pt idx="211" formatCode="#,##0.00">
                  <c:v>1360</c:v>
                </c:pt>
                <c:pt idx="212" formatCode="#,##0.00">
                  <c:v>1330</c:v>
                </c:pt>
                <c:pt idx="213" formatCode="#,##0.00">
                  <c:v>1290</c:v>
                </c:pt>
                <c:pt idx="214" formatCode="#,##0.00">
                  <c:v>1260</c:v>
                </c:pt>
                <c:pt idx="215" formatCode="#,##0.00">
                  <c:v>1210</c:v>
                </c:pt>
                <c:pt idx="216" formatCode="#,##0.00">
                  <c:v>1170</c:v>
                </c:pt>
                <c:pt idx="217" formatCode="#,##0.00">
                  <c:v>1110</c:v>
                </c:pt>
                <c:pt idx="218" formatCode="#,##0.00">
                  <c:v>1060</c:v>
                </c:pt>
                <c:pt idx="219">
                  <c:v>994</c:v>
                </c:pt>
                <c:pt idx="220">
                  <c:v>931</c:v>
                </c:pt>
                <c:pt idx="221">
                  <c:v>864</c:v>
                </c:pt>
                <c:pt idx="222">
                  <c:v>806</c:v>
                </c:pt>
                <c:pt idx="223">
                  <c:v>753</c:v>
                </c:pt>
                <c:pt idx="224">
                  <c:v>708</c:v>
                </c:pt>
                <c:pt idx="225">
                  <c:v>660</c:v>
                </c:pt>
                <c:pt idx="226">
                  <c:v>623</c:v>
                </c:pt>
                <c:pt idx="227">
                  <c:v>589</c:v>
                </c:pt>
                <c:pt idx="228">
                  <c:v>562</c:v>
                </c:pt>
                <c:pt idx="229">
                  <c:v>537</c:v>
                </c:pt>
                <c:pt idx="230">
                  <c:v>512</c:v>
                </c:pt>
                <c:pt idx="231">
                  <c:v>490</c:v>
                </c:pt>
                <c:pt idx="232">
                  <c:v>471</c:v>
                </c:pt>
                <c:pt idx="233">
                  <c:v>456</c:v>
                </c:pt>
                <c:pt idx="234">
                  <c:v>439</c:v>
                </c:pt>
                <c:pt idx="235">
                  <c:v>425</c:v>
                </c:pt>
                <c:pt idx="236">
                  <c:v>411</c:v>
                </c:pt>
                <c:pt idx="237">
                  <c:v>399</c:v>
                </c:pt>
                <c:pt idx="238">
                  <c:v>386</c:v>
                </c:pt>
                <c:pt idx="239">
                  <c:v>374</c:v>
                </c:pt>
                <c:pt idx="240">
                  <c:v>363</c:v>
                </c:pt>
                <c:pt idx="241">
                  <c:v>355</c:v>
                </c:pt>
                <c:pt idx="242">
                  <c:v>345</c:v>
                </c:pt>
                <c:pt idx="243">
                  <c:v>336</c:v>
                </c:pt>
                <c:pt idx="244">
                  <c:v>329</c:v>
                </c:pt>
                <c:pt idx="245">
                  <c:v>325</c:v>
                </c:pt>
                <c:pt idx="246">
                  <c:v>318</c:v>
                </c:pt>
                <c:pt idx="247">
                  <c:v>314</c:v>
                </c:pt>
                <c:pt idx="248">
                  <c:v>312</c:v>
                </c:pt>
                <c:pt idx="249">
                  <c:v>309</c:v>
                </c:pt>
                <c:pt idx="250">
                  <c:v>309</c:v>
                </c:pt>
                <c:pt idx="251">
                  <c:v>312</c:v>
                </c:pt>
                <c:pt idx="252">
                  <c:v>320</c:v>
                </c:pt>
                <c:pt idx="253">
                  <c:v>345</c:v>
                </c:pt>
                <c:pt idx="254">
                  <c:v>406</c:v>
                </c:pt>
                <c:pt idx="255">
                  <c:v>482</c:v>
                </c:pt>
                <c:pt idx="256">
                  <c:v>598</c:v>
                </c:pt>
                <c:pt idx="257">
                  <c:v>708</c:v>
                </c:pt>
                <c:pt idx="258">
                  <c:v>799</c:v>
                </c:pt>
                <c:pt idx="259">
                  <c:v>901</c:v>
                </c:pt>
                <c:pt idx="260" formatCode="#,##0.00">
                  <c:v>1060</c:v>
                </c:pt>
                <c:pt idx="261" formatCode="#,##0.00">
                  <c:v>1250</c:v>
                </c:pt>
                <c:pt idx="262" formatCode="#,##0.00">
                  <c:v>1630</c:v>
                </c:pt>
                <c:pt idx="263" formatCode="#,##0.00">
                  <c:v>2050</c:v>
                </c:pt>
                <c:pt idx="264" formatCode="#,##0.00">
                  <c:v>2560</c:v>
                </c:pt>
                <c:pt idx="265" formatCode="#,##0.00">
                  <c:v>7000</c:v>
                </c:pt>
                <c:pt idx="266" formatCode="#,##0.00">
                  <c:v>8880</c:v>
                </c:pt>
                <c:pt idx="267" formatCode="#,##0.00">
                  <c:v>10900</c:v>
                </c:pt>
                <c:pt idx="268" formatCode="#,##0.00">
                  <c:v>12800</c:v>
                </c:pt>
                <c:pt idx="269" formatCode="#,##0.00">
                  <c:v>15000</c:v>
                </c:pt>
                <c:pt idx="270" formatCode="#,##0.00">
                  <c:v>16900</c:v>
                </c:pt>
                <c:pt idx="271" formatCode="#,##0.00">
                  <c:v>18400</c:v>
                </c:pt>
                <c:pt idx="272" formatCode="#,##0.00">
                  <c:v>19700</c:v>
                </c:pt>
                <c:pt idx="273" formatCode="#,##0.00">
                  <c:v>20700</c:v>
                </c:pt>
                <c:pt idx="274" formatCode="#,##0.00">
                  <c:v>21400</c:v>
                </c:pt>
                <c:pt idx="275" formatCode="#,##0.00">
                  <c:v>22100</c:v>
                </c:pt>
                <c:pt idx="276" formatCode="#,##0.00">
                  <c:v>23000</c:v>
                </c:pt>
                <c:pt idx="277" formatCode="#,##0.00">
                  <c:v>23600</c:v>
                </c:pt>
                <c:pt idx="278" formatCode="#,##0.00">
                  <c:v>24100</c:v>
                </c:pt>
                <c:pt idx="279" formatCode="#,##0.00">
                  <c:v>24100</c:v>
                </c:pt>
                <c:pt idx="280" formatCode="#,##0.00">
                  <c:v>23900</c:v>
                </c:pt>
                <c:pt idx="281" formatCode="#,##0.00">
                  <c:v>23300</c:v>
                </c:pt>
                <c:pt idx="282" formatCode="#,##0.00">
                  <c:v>23000</c:v>
                </c:pt>
                <c:pt idx="283" formatCode="#,##0.00">
                  <c:v>22300</c:v>
                </c:pt>
                <c:pt idx="284" formatCode="#,##0.00">
                  <c:v>21600</c:v>
                </c:pt>
                <c:pt idx="285" formatCode="#,##0.00">
                  <c:v>21100</c:v>
                </c:pt>
                <c:pt idx="286" formatCode="#,##0.00">
                  <c:v>20700</c:v>
                </c:pt>
                <c:pt idx="287" formatCode="#,##0.00">
                  <c:v>20400</c:v>
                </c:pt>
                <c:pt idx="288" formatCode="#,##0.00">
                  <c:v>20100</c:v>
                </c:pt>
                <c:pt idx="289" formatCode="#,##0.00">
                  <c:v>20000</c:v>
                </c:pt>
                <c:pt idx="290" formatCode="#,##0.00">
                  <c:v>19700</c:v>
                </c:pt>
                <c:pt idx="291" formatCode="#,##0.00">
                  <c:v>19500</c:v>
                </c:pt>
                <c:pt idx="292" formatCode="#,##0.00">
                  <c:v>19200</c:v>
                </c:pt>
                <c:pt idx="293" formatCode="#,##0.00">
                  <c:v>19000</c:v>
                </c:pt>
                <c:pt idx="294" formatCode="#,##0.00">
                  <c:v>18800</c:v>
                </c:pt>
                <c:pt idx="295" formatCode="#,##0.00">
                  <c:v>18600</c:v>
                </c:pt>
                <c:pt idx="296" formatCode="#,##0.00">
                  <c:v>18300</c:v>
                </c:pt>
                <c:pt idx="297" formatCode="#,##0.00">
                  <c:v>17900</c:v>
                </c:pt>
                <c:pt idx="298" formatCode="#,##0.00">
                  <c:v>17300</c:v>
                </c:pt>
                <c:pt idx="299" formatCode="#,##0.00">
                  <c:v>16900</c:v>
                </c:pt>
                <c:pt idx="300" formatCode="#,##0.00">
                  <c:v>16700</c:v>
                </c:pt>
                <c:pt idx="301" formatCode="#,##0.00">
                  <c:v>16600</c:v>
                </c:pt>
                <c:pt idx="302" formatCode="#,##0.00">
                  <c:v>16600</c:v>
                </c:pt>
                <c:pt idx="303" formatCode="#,##0.00">
                  <c:v>16700</c:v>
                </c:pt>
                <c:pt idx="304" formatCode="#,##0.00">
                  <c:v>16900</c:v>
                </c:pt>
                <c:pt idx="305" formatCode="#,##0.00">
                  <c:v>16900</c:v>
                </c:pt>
                <c:pt idx="306" formatCode="#,##0.00">
                  <c:v>17000</c:v>
                </c:pt>
                <c:pt idx="307" formatCode="#,##0.00">
                  <c:v>17000</c:v>
                </c:pt>
                <c:pt idx="308" formatCode="#,##0.00">
                  <c:v>16900</c:v>
                </c:pt>
                <c:pt idx="309" formatCode="#,##0.00">
                  <c:v>16900</c:v>
                </c:pt>
                <c:pt idx="310" formatCode="#,##0.00">
                  <c:v>16900</c:v>
                </c:pt>
                <c:pt idx="311" formatCode="#,##0.00">
                  <c:v>16800</c:v>
                </c:pt>
                <c:pt idx="312" formatCode="#,##0.00">
                  <c:v>16600</c:v>
                </c:pt>
                <c:pt idx="313" formatCode="#,##0.00">
                  <c:v>16200</c:v>
                </c:pt>
                <c:pt idx="314" formatCode="#,##0.00">
                  <c:v>15400</c:v>
                </c:pt>
                <c:pt idx="315" formatCode="#,##0.00">
                  <c:v>14300</c:v>
                </c:pt>
                <c:pt idx="316" formatCode="#,##0.00">
                  <c:v>12600</c:v>
                </c:pt>
                <c:pt idx="317" formatCode="#,##0.00">
                  <c:v>11500</c:v>
                </c:pt>
                <c:pt idx="318" formatCode="#,##0.00">
                  <c:v>10000</c:v>
                </c:pt>
                <c:pt idx="319" formatCode="#,##0.00">
                  <c:v>7920</c:v>
                </c:pt>
                <c:pt idx="320" formatCode="#,##0.00">
                  <c:v>6530</c:v>
                </c:pt>
                <c:pt idx="321" formatCode="#,##0.00">
                  <c:v>5640</c:v>
                </c:pt>
                <c:pt idx="322" formatCode="#,##0.00">
                  <c:v>4890</c:v>
                </c:pt>
                <c:pt idx="323" formatCode="#,##0.00">
                  <c:v>4130</c:v>
                </c:pt>
                <c:pt idx="324" formatCode="#,##0.00">
                  <c:v>3510</c:v>
                </c:pt>
                <c:pt idx="325" formatCode="#,##0.00">
                  <c:v>3010</c:v>
                </c:pt>
                <c:pt idx="326" formatCode="#,##0.00">
                  <c:v>2680</c:v>
                </c:pt>
                <c:pt idx="327" formatCode="#,##0.00">
                  <c:v>2360</c:v>
                </c:pt>
                <c:pt idx="328" formatCode="#,##0.00">
                  <c:v>2110</c:v>
                </c:pt>
                <c:pt idx="329" formatCode="#,##0.00">
                  <c:v>1920</c:v>
                </c:pt>
                <c:pt idx="330" formatCode="#,##0.00">
                  <c:v>1780</c:v>
                </c:pt>
                <c:pt idx="331" formatCode="#,##0.00">
                  <c:v>1650</c:v>
                </c:pt>
                <c:pt idx="332" formatCode="#,##0.00">
                  <c:v>1530</c:v>
                </c:pt>
                <c:pt idx="333" formatCode="#,##0.00">
                  <c:v>1420</c:v>
                </c:pt>
                <c:pt idx="334" formatCode="#,##0.00">
                  <c:v>1320</c:v>
                </c:pt>
                <c:pt idx="335" formatCode="#,##0.00">
                  <c:v>1230</c:v>
                </c:pt>
                <c:pt idx="336" formatCode="#,##0.00">
                  <c:v>1140</c:v>
                </c:pt>
                <c:pt idx="337" formatCode="#,##0.00">
                  <c:v>1050</c:v>
                </c:pt>
                <c:pt idx="338">
                  <c:v>966</c:v>
                </c:pt>
                <c:pt idx="339">
                  <c:v>894</c:v>
                </c:pt>
                <c:pt idx="340">
                  <c:v>837</c:v>
                </c:pt>
                <c:pt idx="341">
                  <c:v>788</c:v>
                </c:pt>
                <c:pt idx="342">
                  <c:v>734</c:v>
                </c:pt>
                <c:pt idx="343">
                  <c:v>695</c:v>
                </c:pt>
                <c:pt idx="344">
                  <c:v>651</c:v>
                </c:pt>
                <c:pt idx="345">
                  <c:v>625</c:v>
                </c:pt>
                <c:pt idx="346">
                  <c:v>605</c:v>
                </c:pt>
                <c:pt idx="347">
                  <c:v>580</c:v>
                </c:pt>
                <c:pt idx="348">
                  <c:v>557</c:v>
                </c:pt>
                <c:pt idx="349">
                  <c:v>539</c:v>
                </c:pt>
                <c:pt idx="350">
                  <c:v>523</c:v>
                </c:pt>
                <c:pt idx="351">
                  <c:v>510</c:v>
                </c:pt>
                <c:pt idx="352">
                  <c:v>497</c:v>
                </c:pt>
                <c:pt idx="353">
                  <c:v>484</c:v>
                </c:pt>
                <c:pt idx="354">
                  <c:v>473</c:v>
                </c:pt>
                <c:pt idx="355">
                  <c:v>463</c:v>
                </c:pt>
                <c:pt idx="356">
                  <c:v>456</c:v>
                </c:pt>
                <c:pt idx="357">
                  <c:v>448</c:v>
                </c:pt>
                <c:pt idx="358">
                  <c:v>439</c:v>
                </c:pt>
                <c:pt idx="359">
                  <c:v>432</c:v>
                </c:pt>
                <c:pt idx="360">
                  <c:v>425</c:v>
                </c:pt>
                <c:pt idx="361">
                  <c:v>418</c:v>
                </c:pt>
                <c:pt idx="362">
                  <c:v>411</c:v>
                </c:pt>
                <c:pt idx="363">
                  <c:v>401</c:v>
                </c:pt>
                <c:pt idx="364">
                  <c:v>395</c:v>
                </c:pt>
                <c:pt idx="365">
                  <c:v>386</c:v>
                </c:pt>
                <c:pt idx="366">
                  <c:v>386</c:v>
                </c:pt>
                <c:pt idx="367">
                  <c:v>390</c:v>
                </c:pt>
                <c:pt idx="368">
                  <c:v>392</c:v>
                </c:pt>
                <c:pt idx="369">
                  <c:v>392</c:v>
                </c:pt>
                <c:pt idx="370">
                  <c:v>392</c:v>
                </c:pt>
                <c:pt idx="371">
                  <c:v>388</c:v>
                </c:pt>
                <c:pt idx="372">
                  <c:v>383</c:v>
                </c:pt>
                <c:pt idx="373">
                  <c:v>377</c:v>
                </c:pt>
                <c:pt idx="374">
                  <c:v>361</c:v>
                </c:pt>
                <c:pt idx="375">
                  <c:v>355</c:v>
                </c:pt>
                <c:pt idx="376">
                  <c:v>348</c:v>
                </c:pt>
                <c:pt idx="377">
                  <c:v>341</c:v>
                </c:pt>
                <c:pt idx="378">
                  <c:v>336</c:v>
                </c:pt>
                <c:pt idx="379">
                  <c:v>332</c:v>
                </c:pt>
                <c:pt idx="380">
                  <c:v>329</c:v>
                </c:pt>
                <c:pt idx="381">
                  <c:v>327</c:v>
                </c:pt>
                <c:pt idx="382">
                  <c:v>327</c:v>
                </c:pt>
                <c:pt idx="383">
                  <c:v>327</c:v>
                </c:pt>
                <c:pt idx="384">
                  <c:v>325</c:v>
                </c:pt>
                <c:pt idx="385">
                  <c:v>325</c:v>
                </c:pt>
                <c:pt idx="386">
                  <c:v>320</c:v>
                </c:pt>
                <c:pt idx="387">
                  <c:v>318</c:v>
                </c:pt>
                <c:pt idx="388">
                  <c:v>316</c:v>
                </c:pt>
                <c:pt idx="389">
                  <c:v>314</c:v>
                </c:pt>
                <c:pt idx="390">
                  <c:v>312</c:v>
                </c:pt>
                <c:pt idx="391">
                  <c:v>309</c:v>
                </c:pt>
                <c:pt idx="392">
                  <c:v>307</c:v>
                </c:pt>
                <c:pt idx="393">
                  <c:v>305</c:v>
                </c:pt>
                <c:pt idx="394">
                  <c:v>303</c:v>
                </c:pt>
                <c:pt idx="395">
                  <c:v>303</c:v>
                </c:pt>
                <c:pt idx="396">
                  <c:v>301</c:v>
                </c:pt>
                <c:pt idx="397">
                  <c:v>299</c:v>
                </c:pt>
                <c:pt idx="398">
                  <c:v>297</c:v>
                </c:pt>
                <c:pt idx="399">
                  <c:v>294</c:v>
                </c:pt>
                <c:pt idx="400">
                  <c:v>292</c:v>
                </c:pt>
                <c:pt idx="401">
                  <c:v>290</c:v>
                </c:pt>
                <c:pt idx="402">
                  <c:v>288</c:v>
                </c:pt>
                <c:pt idx="403">
                  <c:v>286</c:v>
                </c:pt>
                <c:pt idx="404">
                  <c:v>284</c:v>
                </c:pt>
                <c:pt idx="405">
                  <c:v>282</c:v>
                </c:pt>
                <c:pt idx="406">
                  <c:v>280</c:v>
                </c:pt>
                <c:pt idx="407">
                  <c:v>278</c:v>
                </c:pt>
                <c:pt idx="408">
                  <c:v>276</c:v>
                </c:pt>
                <c:pt idx="409">
                  <c:v>274</c:v>
                </c:pt>
                <c:pt idx="410">
                  <c:v>272</c:v>
                </c:pt>
                <c:pt idx="411">
                  <c:v>270</c:v>
                </c:pt>
                <c:pt idx="412">
                  <c:v>268</c:v>
                </c:pt>
                <c:pt idx="413">
                  <c:v>266</c:v>
                </c:pt>
                <c:pt idx="414">
                  <c:v>264</c:v>
                </c:pt>
                <c:pt idx="415">
                  <c:v>264</c:v>
                </c:pt>
                <c:pt idx="416">
                  <c:v>262</c:v>
                </c:pt>
                <c:pt idx="417">
                  <c:v>260</c:v>
                </c:pt>
                <c:pt idx="418">
                  <c:v>258</c:v>
                </c:pt>
                <c:pt idx="419">
                  <c:v>256</c:v>
                </c:pt>
                <c:pt idx="420">
                  <c:v>254</c:v>
                </c:pt>
                <c:pt idx="421">
                  <c:v>252</c:v>
                </c:pt>
                <c:pt idx="422">
                  <c:v>252</c:v>
                </c:pt>
                <c:pt idx="423">
                  <c:v>250</c:v>
                </c:pt>
                <c:pt idx="424">
                  <c:v>248</c:v>
                </c:pt>
                <c:pt idx="425">
                  <c:v>243</c:v>
                </c:pt>
                <c:pt idx="426">
                  <c:v>243</c:v>
                </c:pt>
                <c:pt idx="427">
                  <c:v>241</c:v>
                </c:pt>
                <c:pt idx="428">
                  <c:v>239</c:v>
                </c:pt>
                <c:pt idx="429">
                  <c:v>239</c:v>
                </c:pt>
                <c:pt idx="430">
                  <c:v>237</c:v>
                </c:pt>
                <c:pt idx="431">
                  <c:v>235</c:v>
                </c:pt>
                <c:pt idx="432">
                  <c:v>235</c:v>
                </c:pt>
                <c:pt idx="433">
                  <c:v>232</c:v>
                </c:pt>
                <c:pt idx="434">
                  <c:v>232</c:v>
                </c:pt>
                <c:pt idx="435">
                  <c:v>230</c:v>
                </c:pt>
                <c:pt idx="436">
                  <c:v>230</c:v>
                </c:pt>
                <c:pt idx="437">
                  <c:v>226</c:v>
                </c:pt>
                <c:pt idx="438">
                  <c:v>226</c:v>
                </c:pt>
                <c:pt idx="439">
                  <c:v>226</c:v>
                </c:pt>
                <c:pt idx="440">
                  <c:v>226</c:v>
                </c:pt>
                <c:pt idx="441">
                  <c:v>226</c:v>
                </c:pt>
                <c:pt idx="442">
                  <c:v>228</c:v>
                </c:pt>
                <c:pt idx="443">
                  <c:v>232</c:v>
                </c:pt>
                <c:pt idx="444">
                  <c:v>239</c:v>
                </c:pt>
                <c:pt idx="445">
                  <c:v>254</c:v>
                </c:pt>
                <c:pt idx="446">
                  <c:v>274</c:v>
                </c:pt>
                <c:pt idx="447">
                  <c:v>292</c:v>
                </c:pt>
                <c:pt idx="448">
                  <c:v>309</c:v>
                </c:pt>
                <c:pt idx="449">
                  <c:v>334</c:v>
                </c:pt>
                <c:pt idx="450">
                  <c:v>372</c:v>
                </c:pt>
                <c:pt idx="451">
                  <c:v>415</c:v>
                </c:pt>
                <c:pt idx="452">
                  <c:v>451</c:v>
                </c:pt>
                <c:pt idx="453">
                  <c:v>482</c:v>
                </c:pt>
                <c:pt idx="454">
                  <c:v>508</c:v>
                </c:pt>
                <c:pt idx="455">
                  <c:v>528</c:v>
                </c:pt>
                <c:pt idx="456">
                  <c:v>550</c:v>
                </c:pt>
                <c:pt idx="457">
                  <c:v>612</c:v>
                </c:pt>
                <c:pt idx="458">
                  <c:v>690</c:v>
                </c:pt>
                <c:pt idx="459">
                  <c:v>758</c:v>
                </c:pt>
                <c:pt idx="460">
                  <c:v>851</c:v>
                </c:pt>
                <c:pt idx="461">
                  <c:v>947</c:v>
                </c:pt>
                <c:pt idx="462" formatCode="#,##0.00">
                  <c:v>1050</c:v>
                </c:pt>
                <c:pt idx="463" formatCode="#,##0.00">
                  <c:v>1190</c:v>
                </c:pt>
                <c:pt idx="464" formatCode="#,##0.00">
                  <c:v>1310</c:v>
                </c:pt>
                <c:pt idx="465" formatCode="#,##0.00">
                  <c:v>1480</c:v>
                </c:pt>
                <c:pt idx="466" formatCode="#,##0.00">
                  <c:v>1630</c:v>
                </c:pt>
                <c:pt idx="467" formatCode="#,##0.00">
                  <c:v>1770</c:v>
                </c:pt>
                <c:pt idx="468" formatCode="#,##0.00">
                  <c:v>1900</c:v>
                </c:pt>
                <c:pt idx="469" formatCode="#,##0.00">
                  <c:v>1960</c:v>
                </c:pt>
                <c:pt idx="470" formatCode="#,##0.00">
                  <c:v>1980</c:v>
                </c:pt>
                <c:pt idx="471" formatCode="#,##0.00">
                  <c:v>1960</c:v>
                </c:pt>
                <c:pt idx="472" formatCode="#,##0.00">
                  <c:v>1910</c:v>
                </c:pt>
                <c:pt idx="473" formatCode="#,##0.00">
                  <c:v>1850</c:v>
                </c:pt>
                <c:pt idx="474" formatCode="#,##0.00">
                  <c:v>1790</c:v>
                </c:pt>
                <c:pt idx="475" formatCode="#,##0.00">
                  <c:v>1700</c:v>
                </c:pt>
                <c:pt idx="476" formatCode="#,##0.00">
                  <c:v>1610</c:v>
                </c:pt>
                <c:pt idx="477" formatCode="#,##0.00">
                  <c:v>1500</c:v>
                </c:pt>
                <c:pt idx="478" formatCode="#,##0.00">
                  <c:v>1400</c:v>
                </c:pt>
                <c:pt idx="479" formatCode="#,##0.00">
                  <c:v>1300</c:v>
                </c:pt>
                <c:pt idx="480" formatCode="#,##0.00">
                  <c:v>1200</c:v>
                </c:pt>
                <c:pt idx="481" formatCode="#,##0.00">
                  <c:v>1100</c:v>
                </c:pt>
                <c:pt idx="482" formatCode="#,##0.00">
                  <c:v>1010</c:v>
                </c:pt>
                <c:pt idx="483">
                  <c:v>933</c:v>
                </c:pt>
                <c:pt idx="484">
                  <c:v>864</c:v>
                </c:pt>
                <c:pt idx="485">
                  <c:v>793</c:v>
                </c:pt>
                <c:pt idx="486">
                  <c:v>736</c:v>
                </c:pt>
                <c:pt idx="487">
                  <c:v>688</c:v>
                </c:pt>
                <c:pt idx="488">
                  <c:v>644</c:v>
                </c:pt>
                <c:pt idx="489">
                  <c:v>610</c:v>
                </c:pt>
                <c:pt idx="490">
                  <c:v>585</c:v>
                </c:pt>
                <c:pt idx="491">
                  <c:v>557</c:v>
                </c:pt>
                <c:pt idx="492">
                  <c:v>537</c:v>
                </c:pt>
                <c:pt idx="493">
                  <c:v>517</c:v>
                </c:pt>
                <c:pt idx="494">
                  <c:v>503</c:v>
                </c:pt>
                <c:pt idx="495">
                  <c:v>486</c:v>
                </c:pt>
                <c:pt idx="496">
                  <c:v>473</c:v>
                </c:pt>
                <c:pt idx="497">
                  <c:v>456</c:v>
                </c:pt>
                <c:pt idx="498">
                  <c:v>441</c:v>
                </c:pt>
                <c:pt idx="499">
                  <c:v>427</c:v>
                </c:pt>
                <c:pt idx="500">
                  <c:v>415</c:v>
                </c:pt>
                <c:pt idx="501">
                  <c:v>401</c:v>
                </c:pt>
                <c:pt idx="502">
                  <c:v>390</c:v>
                </c:pt>
                <c:pt idx="503">
                  <c:v>381</c:v>
                </c:pt>
                <c:pt idx="504">
                  <c:v>374</c:v>
                </c:pt>
                <c:pt idx="505">
                  <c:v>368</c:v>
                </c:pt>
                <c:pt idx="506">
                  <c:v>361</c:v>
                </c:pt>
                <c:pt idx="507">
                  <c:v>355</c:v>
                </c:pt>
                <c:pt idx="508">
                  <c:v>350</c:v>
                </c:pt>
                <c:pt idx="509">
                  <c:v>343</c:v>
                </c:pt>
                <c:pt idx="510">
                  <c:v>338</c:v>
                </c:pt>
                <c:pt idx="511">
                  <c:v>334</c:v>
                </c:pt>
                <c:pt idx="512">
                  <c:v>327</c:v>
                </c:pt>
                <c:pt idx="513">
                  <c:v>320</c:v>
                </c:pt>
                <c:pt idx="514">
                  <c:v>312</c:v>
                </c:pt>
                <c:pt idx="515">
                  <c:v>305</c:v>
                </c:pt>
                <c:pt idx="516">
                  <c:v>299</c:v>
                </c:pt>
                <c:pt idx="517">
                  <c:v>297</c:v>
                </c:pt>
                <c:pt idx="518">
                  <c:v>292</c:v>
                </c:pt>
                <c:pt idx="519">
                  <c:v>288</c:v>
                </c:pt>
                <c:pt idx="520">
                  <c:v>286</c:v>
                </c:pt>
                <c:pt idx="521">
                  <c:v>282</c:v>
                </c:pt>
                <c:pt idx="522">
                  <c:v>280</c:v>
                </c:pt>
                <c:pt idx="523">
                  <c:v>276</c:v>
                </c:pt>
                <c:pt idx="524">
                  <c:v>274</c:v>
                </c:pt>
                <c:pt idx="525">
                  <c:v>270</c:v>
                </c:pt>
                <c:pt idx="526">
                  <c:v>266</c:v>
                </c:pt>
                <c:pt idx="527">
                  <c:v>264</c:v>
                </c:pt>
                <c:pt idx="528">
                  <c:v>260</c:v>
                </c:pt>
                <c:pt idx="529">
                  <c:v>258</c:v>
                </c:pt>
                <c:pt idx="530">
                  <c:v>256</c:v>
                </c:pt>
                <c:pt idx="531">
                  <c:v>254</c:v>
                </c:pt>
                <c:pt idx="532">
                  <c:v>250</c:v>
                </c:pt>
                <c:pt idx="533">
                  <c:v>248</c:v>
                </c:pt>
                <c:pt idx="534">
                  <c:v>243</c:v>
                </c:pt>
                <c:pt idx="535">
                  <c:v>243</c:v>
                </c:pt>
                <c:pt idx="536">
                  <c:v>241</c:v>
                </c:pt>
                <c:pt idx="537">
                  <c:v>239</c:v>
                </c:pt>
                <c:pt idx="538">
                  <c:v>237</c:v>
                </c:pt>
                <c:pt idx="539">
                  <c:v>237</c:v>
                </c:pt>
                <c:pt idx="540">
                  <c:v>235</c:v>
                </c:pt>
                <c:pt idx="541">
                  <c:v>235</c:v>
                </c:pt>
                <c:pt idx="542">
                  <c:v>235</c:v>
                </c:pt>
                <c:pt idx="543">
                  <c:v>235</c:v>
                </c:pt>
                <c:pt idx="544">
                  <c:v>232</c:v>
                </c:pt>
                <c:pt idx="545">
                  <c:v>232</c:v>
                </c:pt>
                <c:pt idx="546">
                  <c:v>232</c:v>
                </c:pt>
                <c:pt idx="547">
                  <c:v>232</c:v>
                </c:pt>
                <c:pt idx="548">
                  <c:v>232</c:v>
                </c:pt>
                <c:pt idx="549">
                  <c:v>230</c:v>
                </c:pt>
                <c:pt idx="550">
                  <c:v>230</c:v>
                </c:pt>
                <c:pt idx="551">
                  <c:v>230</c:v>
                </c:pt>
                <c:pt idx="552">
                  <c:v>230</c:v>
                </c:pt>
                <c:pt idx="553">
                  <c:v>228</c:v>
                </c:pt>
                <c:pt idx="554">
                  <c:v>226</c:v>
                </c:pt>
                <c:pt idx="555">
                  <c:v>226</c:v>
                </c:pt>
                <c:pt idx="556">
                  <c:v>224</c:v>
                </c:pt>
                <c:pt idx="557">
                  <c:v>224</c:v>
                </c:pt>
                <c:pt idx="558">
                  <c:v>222</c:v>
                </c:pt>
                <c:pt idx="559">
                  <c:v>222</c:v>
                </c:pt>
                <c:pt idx="560">
                  <c:v>220</c:v>
                </c:pt>
                <c:pt idx="561">
                  <c:v>218</c:v>
                </c:pt>
                <c:pt idx="562">
                  <c:v>218</c:v>
                </c:pt>
                <c:pt idx="563">
                  <c:v>216</c:v>
                </c:pt>
                <c:pt idx="564">
                  <c:v>214</c:v>
                </c:pt>
                <c:pt idx="565">
                  <c:v>214</c:v>
                </c:pt>
                <c:pt idx="566">
                  <c:v>212</c:v>
                </c:pt>
                <c:pt idx="567">
                  <c:v>210</c:v>
                </c:pt>
                <c:pt idx="568">
                  <c:v>210</c:v>
                </c:pt>
                <c:pt idx="569">
                  <c:v>208</c:v>
                </c:pt>
                <c:pt idx="570">
                  <c:v>208</c:v>
                </c:pt>
                <c:pt idx="571">
                  <c:v>206</c:v>
                </c:pt>
                <c:pt idx="572">
                  <c:v>204</c:v>
                </c:pt>
                <c:pt idx="573">
                  <c:v>204</c:v>
                </c:pt>
                <c:pt idx="574">
                  <c:v>202</c:v>
                </c:pt>
                <c:pt idx="575">
                  <c:v>202</c:v>
                </c:pt>
                <c:pt idx="576">
                  <c:v>200</c:v>
                </c:pt>
                <c:pt idx="577">
                  <c:v>198</c:v>
                </c:pt>
                <c:pt idx="578">
                  <c:v>196</c:v>
                </c:pt>
                <c:pt idx="579">
                  <c:v>196</c:v>
                </c:pt>
                <c:pt idx="580">
                  <c:v>194</c:v>
                </c:pt>
                <c:pt idx="581">
                  <c:v>192</c:v>
                </c:pt>
                <c:pt idx="582">
                  <c:v>192</c:v>
                </c:pt>
                <c:pt idx="583">
                  <c:v>190</c:v>
                </c:pt>
                <c:pt idx="584">
                  <c:v>190</c:v>
                </c:pt>
                <c:pt idx="585">
                  <c:v>188</c:v>
                </c:pt>
                <c:pt idx="586">
                  <c:v>188</c:v>
                </c:pt>
                <c:pt idx="587">
                  <c:v>186</c:v>
                </c:pt>
                <c:pt idx="588">
                  <c:v>186</c:v>
                </c:pt>
                <c:pt idx="589">
                  <c:v>186</c:v>
                </c:pt>
                <c:pt idx="590">
                  <c:v>184</c:v>
                </c:pt>
                <c:pt idx="591">
                  <c:v>184</c:v>
                </c:pt>
                <c:pt idx="592">
                  <c:v>184</c:v>
                </c:pt>
                <c:pt idx="593">
                  <c:v>183</c:v>
                </c:pt>
                <c:pt idx="594">
                  <c:v>183</c:v>
                </c:pt>
                <c:pt idx="595">
                  <c:v>183</c:v>
                </c:pt>
                <c:pt idx="596">
                  <c:v>181</c:v>
                </c:pt>
                <c:pt idx="597">
                  <c:v>181</c:v>
                </c:pt>
                <c:pt idx="598">
                  <c:v>179</c:v>
                </c:pt>
                <c:pt idx="599">
                  <c:v>179</c:v>
                </c:pt>
                <c:pt idx="600">
                  <c:v>179</c:v>
                </c:pt>
                <c:pt idx="601">
                  <c:v>177</c:v>
                </c:pt>
                <c:pt idx="602">
                  <c:v>177</c:v>
                </c:pt>
                <c:pt idx="603">
                  <c:v>177</c:v>
                </c:pt>
                <c:pt idx="604">
                  <c:v>175</c:v>
                </c:pt>
                <c:pt idx="605">
                  <c:v>175</c:v>
                </c:pt>
                <c:pt idx="606">
                  <c:v>175</c:v>
                </c:pt>
                <c:pt idx="607">
                  <c:v>174</c:v>
                </c:pt>
                <c:pt idx="608">
                  <c:v>174</c:v>
                </c:pt>
                <c:pt idx="609">
                  <c:v>170</c:v>
                </c:pt>
                <c:pt idx="610">
                  <c:v>170</c:v>
                </c:pt>
                <c:pt idx="611">
                  <c:v>168</c:v>
                </c:pt>
                <c:pt idx="612">
                  <c:v>168</c:v>
                </c:pt>
                <c:pt idx="613">
                  <c:v>166</c:v>
                </c:pt>
                <c:pt idx="614">
                  <c:v>166</c:v>
                </c:pt>
                <c:pt idx="615">
                  <c:v>164</c:v>
                </c:pt>
                <c:pt idx="616">
                  <c:v>164</c:v>
                </c:pt>
                <c:pt idx="617">
                  <c:v>163</c:v>
                </c:pt>
                <c:pt idx="618">
                  <c:v>163</c:v>
                </c:pt>
                <c:pt idx="619">
                  <c:v>161</c:v>
                </c:pt>
                <c:pt idx="620">
                  <c:v>159</c:v>
                </c:pt>
                <c:pt idx="621">
                  <c:v>159</c:v>
                </c:pt>
                <c:pt idx="622">
                  <c:v>157</c:v>
                </c:pt>
                <c:pt idx="623">
                  <c:v>157</c:v>
                </c:pt>
                <c:pt idx="624">
                  <c:v>155</c:v>
                </c:pt>
                <c:pt idx="625">
                  <c:v>155</c:v>
                </c:pt>
                <c:pt idx="626">
                  <c:v>154</c:v>
                </c:pt>
                <c:pt idx="627">
                  <c:v>154</c:v>
                </c:pt>
                <c:pt idx="628">
                  <c:v>154</c:v>
                </c:pt>
                <c:pt idx="629">
                  <c:v>152</c:v>
                </c:pt>
                <c:pt idx="630">
                  <c:v>152</c:v>
                </c:pt>
                <c:pt idx="631">
                  <c:v>150</c:v>
                </c:pt>
                <c:pt idx="632">
                  <c:v>150</c:v>
                </c:pt>
                <c:pt idx="633">
                  <c:v>150</c:v>
                </c:pt>
                <c:pt idx="634">
                  <c:v>150</c:v>
                </c:pt>
                <c:pt idx="635">
                  <c:v>148</c:v>
                </c:pt>
                <c:pt idx="636">
                  <c:v>148</c:v>
                </c:pt>
                <c:pt idx="637">
                  <c:v>148</c:v>
                </c:pt>
                <c:pt idx="638">
                  <c:v>148</c:v>
                </c:pt>
                <c:pt idx="639">
                  <c:v>147</c:v>
                </c:pt>
                <c:pt idx="640">
                  <c:v>147</c:v>
                </c:pt>
                <c:pt idx="641">
                  <c:v>148</c:v>
                </c:pt>
                <c:pt idx="642">
                  <c:v>148</c:v>
                </c:pt>
                <c:pt idx="643">
                  <c:v>148</c:v>
                </c:pt>
                <c:pt idx="644">
                  <c:v>148</c:v>
                </c:pt>
                <c:pt idx="645">
                  <c:v>148</c:v>
                </c:pt>
                <c:pt idx="646">
                  <c:v>148</c:v>
                </c:pt>
                <c:pt idx="647">
                  <c:v>148</c:v>
                </c:pt>
                <c:pt idx="648">
                  <c:v>150</c:v>
                </c:pt>
                <c:pt idx="649">
                  <c:v>150</c:v>
                </c:pt>
                <c:pt idx="650">
                  <c:v>150</c:v>
                </c:pt>
                <c:pt idx="651">
                  <c:v>150</c:v>
                </c:pt>
                <c:pt idx="652">
                  <c:v>150</c:v>
                </c:pt>
                <c:pt idx="653">
                  <c:v>150</c:v>
                </c:pt>
                <c:pt idx="654">
                  <c:v>150</c:v>
                </c:pt>
                <c:pt idx="655">
                  <c:v>150</c:v>
                </c:pt>
                <c:pt idx="656">
                  <c:v>150</c:v>
                </c:pt>
                <c:pt idx="657">
                  <c:v>150</c:v>
                </c:pt>
                <c:pt idx="658">
                  <c:v>150</c:v>
                </c:pt>
                <c:pt idx="659">
                  <c:v>150</c:v>
                </c:pt>
                <c:pt idx="660">
                  <c:v>148</c:v>
                </c:pt>
                <c:pt idx="661">
                  <c:v>148</c:v>
                </c:pt>
                <c:pt idx="662">
                  <c:v>148</c:v>
                </c:pt>
                <c:pt idx="663">
                  <c:v>148</c:v>
                </c:pt>
                <c:pt idx="664">
                  <c:v>148</c:v>
                </c:pt>
                <c:pt idx="665">
                  <c:v>147</c:v>
                </c:pt>
                <c:pt idx="666">
                  <c:v>147</c:v>
                </c:pt>
                <c:pt idx="667">
                  <c:v>147</c:v>
                </c:pt>
                <c:pt idx="668">
                  <c:v>147</c:v>
                </c:pt>
                <c:pt idx="669">
                  <c:v>145</c:v>
                </c:pt>
                <c:pt idx="670">
                  <c:v>145</c:v>
                </c:pt>
                <c:pt idx="671">
                  <c:v>143</c:v>
                </c:pt>
                <c:pt idx="672">
                  <c:v>143</c:v>
                </c:pt>
                <c:pt idx="673">
                  <c:v>143</c:v>
                </c:pt>
                <c:pt idx="674">
                  <c:v>142</c:v>
                </c:pt>
                <c:pt idx="675">
                  <c:v>142</c:v>
                </c:pt>
                <c:pt idx="676">
                  <c:v>142</c:v>
                </c:pt>
                <c:pt idx="677">
                  <c:v>142</c:v>
                </c:pt>
                <c:pt idx="678">
                  <c:v>140</c:v>
                </c:pt>
                <c:pt idx="679">
                  <c:v>140</c:v>
                </c:pt>
                <c:pt idx="680">
                  <c:v>140</c:v>
                </c:pt>
                <c:pt idx="681">
                  <c:v>138</c:v>
                </c:pt>
                <c:pt idx="682">
                  <c:v>138</c:v>
                </c:pt>
                <c:pt idx="683">
                  <c:v>138</c:v>
                </c:pt>
                <c:pt idx="684">
                  <c:v>137</c:v>
                </c:pt>
                <c:pt idx="685">
                  <c:v>137</c:v>
                </c:pt>
                <c:pt idx="686">
                  <c:v>137</c:v>
                </c:pt>
                <c:pt idx="687">
                  <c:v>135</c:v>
                </c:pt>
                <c:pt idx="688">
                  <c:v>135</c:v>
                </c:pt>
                <c:pt idx="689">
                  <c:v>135</c:v>
                </c:pt>
                <c:pt idx="690">
                  <c:v>135</c:v>
                </c:pt>
                <c:pt idx="691">
                  <c:v>135</c:v>
                </c:pt>
                <c:pt idx="692">
                  <c:v>135</c:v>
                </c:pt>
                <c:pt idx="693">
                  <c:v>135</c:v>
                </c:pt>
                <c:pt idx="694">
                  <c:v>135</c:v>
                </c:pt>
                <c:pt idx="695">
                  <c:v>135</c:v>
                </c:pt>
                <c:pt idx="696">
                  <c:v>135</c:v>
                </c:pt>
                <c:pt idx="697">
                  <c:v>135</c:v>
                </c:pt>
                <c:pt idx="698">
                  <c:v>135</c:v>
                </c:pt>
                <c:pt idx="699">
                  <c:v>135</c:v>
                </c:pt>
                <c:pt idx="700">
                  <c:v>135</c:v>
                </c:pt>
                <c:pt idx="701">
                  <c:v>133</c:v>
                </c:pt>
                <c:pt idx="702">
                  <c:v>133</c:v>
                </c:pt>
                <c:pt idx="703">
                  <c:v>133</c:v>
                </c:pt>
                <c:pt idx="704">
                  <c:v>133</c:v>
                </c:pt>
                <c:pt idx="705">
                  <c:v>133</c:v>
                </c:pt>
                <c:pt idx="706">
                  <c:v>133</c:v>
                </c:pt>
                <c:pt idx="707">
                  <c:v>133</c:v>
                </c:pt>
                <c:pt idx="708">
                  <c:v>133</c:v>
                </c:pt>
                <c:pt idx="709">
                  <c:v>132</c:v>
                </c:pt>
                <c:pt idx="710">
                  <c:v>132</c:v>
                </c:pt>
                <c:pt idx="711">
                  <c:v>132</c:v>
                </c:pt>
                <c:pt idx="712">
                  <c:v>132</c:v>
                </c:pt>
                <c:pt idx="713">
                  <c:v>132</c:v>
                </c:pt>
                <c:pt idx="714">
                  <c:v>132</c:v>
                </c:pt>
                <c:pt idx="715">
                  <c:v>130</c:v>
                </c:pt>
                <c:pt idx="716">
                  <c:v>130</c:v>
                </c:pt>
                <c:pt idx="717">
                  <c:v>130</c:v>
                </c:pt>
                <c:pt idx="718">
                  <c:v>130</c:v>
                </c:pt>
                <c:pt idx="719">
                  <c:v>129</c:v>
                </c:pt>
                <c:pt idx="720">
                  <c:v>129</c:v>
                </c:pt>
                <c:pt idx="721">
                  <c:v>129</c:v>
                </c:pt>
                <c:pt idx="722">
                  <c:v>127</c:v>
                </c:pt>
                <c:pt idx="723">
                  <c:v>127</c:v>
                </c:pt>
                <c:pt idx="724">
                  <c:v>127</c:v>
                </c:pt>
                <c:pt idx="725">
                  <c:v>127</c:v>
                </c:pt>
                <c:pt idx="726">
                  <c:v>127</c:v>
                </c:pt>
                <c:pt idx="727">
                  <c:v>127</c:v>
                </c:pt>
                <c:pt idx="728">
                  <c:v>125</c:v>
                </c:pt>
                <c:pt idx="729">
                  <c:v>125</c:v>
                </c:pt>
                <c:pt idx="730">
                  <c:v>125</c:v>
                </c:pt>
                <c:pt idx="731">
                  <c:v>125</c:v>
                </c:pt>
                <c:pt idx="732">
                  <c:v>125</c:v>
                </c:pt>
                <c:pt idx="733">
                  <c:v>125</c:v>
                </c:pt>
                <c:pt idx="734">
                  <c:v>125</c:v>
                </c:pt>
                <c:pt idx="735">
                  <c:v>125</c:v>
                </c:pt>
                <c:pt idx="736">
                  <c:v>125</c:v>
                </c:pt>
                <c:pt idx="737">
                  <c:v>125</c:v>
                </c:pt>
                <c:pt idx="738">
                  <c:v>125</c:v>
                </c:pt>
                <c:pt idx="739">
                  <c:v>125</c:v>
                </c:pt>
                <c:pt idx="740">
                  <c:v>125</c:v>
                </c:pt>
                <c:pt idx="741">
                  <c:v>125</c:v>
                </c:pt>
                <c:pt idx="742">
                  <c:v>125</c:v>
                </c:pt>
                <c:pt idx="743">
                  <c:v>125</c:v>
                </c:pt>
                <c:pt idx="744">
                  <c:v>125</c:v>
                </c:pt>
                <c:pt idx="745">
                  <c:v>125</c:v>
                </c:pt>
                <c:pt idx="746">
                  <c:v>125</c:v>
                </c:pt>
                <c:pt idx="747">
                  <c:v>127</c:v>
                </c:pt>
                <c:pt idx="748">
                  <c:v>127</c:v>
                </c:pt>
                <c:pt idx="749">
                  <c:v>129</c:v>
                </c:pt>
                <c:pt idx="750">
                  <c:v>129</c:v>
                </c:pt>
                <c:pt idx="751">
                  <c:v>127</c:v>
                </c:pt>
                <c:pt idx="752">
                  <c:v>127</c:v>
                </c:pt>
                <c:pt idx="753">
                  <c:v>127</c:v>
                </c:pt>
                <c:pt idx="754">
                  <c:v>125</c:v>
                </c:pt>
                <c:pt idx="755">
                  <c:v>125</c:v>
                </c:pt>
                <c:pt idx="756">
                  <c:v>125</c:v>
                </c:pt>
                <c:pt idx="757">
                  <c:v>125</c:v>
                </c:pt>
                <c:pt idx="758">
                  <c:v>125</c:v>
                </c:pt>
                <c:pt idx="759">
                  <c:v>125</c:v>
                </c:pt>
                <c:pt idx="760">
                  <c:v>124</c:v>
                </c:pt>
                <c:pt idx="761">
                  <c:v>124</c:v>
                </c:pt>
                <c:pt idx="762">
                  <c:v>124</c:v>
                </c:pt>
                <c:pt idx="763">
                  <c:v>124</c:v>
                </c:pt>
                <c:pt idx="764">
                  <c:v>124</c:v>
                </c:pt>
                <c:pt idx="765">
                  <c:v>122</c:v>
                </c:pt>
                <c:pt idx="766">
                  <c:v>122</c:v>
                </c:pt>
                <c:pt idx="767">
                  <c:v>122</c:v>
                </c:pt>
                <c:pt idx="768">
                  <c:v>122</c:v>
                </c:pt>
                <c:pt idx="769">
                  <c:v>121</c:v>
                </c:pt>
                <c:pt idx="770">
                  <c:v>121</c:v>
                </c:pt>
                <c:pt idx="771">
                  <c:v>121</c:v>
                </c:pt>
                <c:pt idx="772">
                  <c:v>121</c:v>
                </c:pt>
                <c:pt idx="773">
                  <c:v>121</c:v>
                </c:pt>
                <c:pt idx="774">
                  <c:v>121</c:v>
                </c:pt>
                <c:pt idx="775">
                  <c:v>121</c:v>
                </c:pt>
                <c:pt idx="776">
                  <c:v>121</c:v>
                </c:pt>
                <c:pt idx="777">
                  <c:v>121</c:v>
                </c:pt>
                <c:pt idx="778">
                  <c:v>121</c:v>
                </c:pt>
                <c:pt idx="779">
                  <c:v>121</c:v>
                </c:pt>
                <c:pt idx="780">
                  <c:v>121</c:v>
                </c:pt>
                <c:pt idx="781">
                  <c:v>121</c:v>
                </c:pt>
                <c:pt idx="782">
                  <c:v>121</c:v>
                </c:pt>
                <c:pt idx="783">
                  <c:v>119</c:v>
                </c:pt>
                <c:pt idx="784">
                  <c:v>119</c:v>
                </c:pt>
                <c:pt idx="785">
                  <c:v>119</c:v>
                </c:pt>
                <c:pt idx="786">
                  <c:v>119</c:v>
                </c:pt>
                <c:pt idx="787">
                  <c:v>119</c:v>
                </c:pt>
                <c:pt idx="788">
                  <c:v>119</c:v>
                </c:pt>
                <c:pt idx="789">
                  <c:v>119</c:v>
                </c:pt>
                <c:pt idx="790">
                  <c:v>119</c:v>
                </c:pt>
                <c:pt idx="791">
                  <c:v>119</c:v>
                </c:pt>
                <c:pt idx="792">
                  <c:v>119</c:v>
                </c:pt>
                <c:pt idx="793">
                  <c:v>119</c:v>
                </c:pt>
                <c:pt idx="794">
                  <c:v>119</c:v>
                </c:pt>
                <c:pt idx="795">
                  <c:v>119</c:v>
                </c:pt>
                <c:pt idx="796">
                  <c:v>119</c:v>
                </c:pt>
                <c:pt idx="797">
                  <c:v>118</c:v>
                </c:pt>
                <c:pt idx="798">
                  <c:v>118</c:v>
                </c:pt>
                <c:pt idx="799">
                  <c:v>118</c:v>
                </c:pt>
                <c:pt idx="800">
                  <c:v>118</c:v>
                </c:pt>
                <c:pt idx="801">
                  <c:v>118</c:v>
                </c:pt>
                <c:pt idx="802">
                  <c:v>118</c:v>
                </c:pt>
                <c:pt idx="803">
                  <c:v>116</c:v>
                </c:pt>
                <c:pt idx="804">
                  <c:v>116</c:v>
                </c:pt>
                <c:pt idx="805">
                  <c:v>116</c:v>
                </c:pt>
                <c:pt idx="806">
                  <c:v>116</c:v>
                </c:pt>
                <c:pt idx="807">
                  <c:v>116</c:v>
                </c:pt>
                <c:pt idx="808">
                  <c:v>116</c:v>
                </c:pt>
                <c:pt idx="809">
                  <c:v>116</c:v>
                </c:pt>
                <c:pt idx="810">
                  <c:v>116</c:v>
                </c:pt>
                <c:pt idx="811">
                  <c:v>116</c:v>
                </c:pt>
                <c:pt idx="812">
                  <c:v>116</c:v>
                </c:pt>
                <c:pt idx="813">
                  <c:v>115</c:v>
                </c:pt>
                <c:pt idx="814">
                  <c:v>115</c:v>
                </c:pt>
                <c:pt idx="815">
                  <c:v>115</c:v>
                </c:pt>
                <c:pt idx="816">
                  <c:v>113</c:v>
                </c:pt>
                <c:pt idx="817">
                  <c:v>113</c:v>
                </c:pt>
                <c:pt idx="818">
                  <c:v>113</c:v>
                </c:pt>
                <c:pt idx="819">
                  <c:v>113</c:v>
                </c:pt>
                <c:pt idx="820">
                  <c:v>113</c:v>
                </c:pt>
                <c:pt idx="821">
                  <c:v>113</c:v>
                </c:pt>
                <c:pt idx="822">
                  <c:v>116</c:v>
                </c:pt>
                <c:pt idx="823">
                  <c:v>122</c:v>
                </c:pt>
                <c:pt idx="824">
                  <c:v>129</c:v>
                </c:pt>
                <c:pt idx="825">
                  <c:v>133</c:v>
                </c:pt>
                <c:pt idx="826">
                  <c:v>135</c:v>
                </c:pt>
                <c:pt idx="827">
                  <c:v>140</c:v>
                </c:pt>
                <c:pt idx="828">
                  <c:v>143</c:v>
                </c:pt>
                <c:pt idx="829">
                  <c:v>150</c:v>
                </c:pt>
                <c:pt idx="830">
                  <c:v>155</c:v>
                </c:pt>
                <c:pt idx="831">
                  <c:v>161</c:v>
                </c:pt>
                <c:pt idx="832">
                  <c:v>164</c:v>
                </c:pt>
                <c:pt idx="833">
                  <c:v>174</c:v>
                </c:pt>
                <c:pt idx="834">
                  <c:v>179</c:v>
                </c:pt>
                <c:pt idx="835">
                  <c:v>181</c:v>
                </c:pt>
                <c:pt idx="836">
                  <c:v>181</c:v>
                </c:pt>
                <c:pt idx="837">
                  <c:v>181</c:v>
                </c:pt>
                <c:pt idx="838">
                  <c:v>181</c:v>
                </c:pt>
                <c:pt idx="839">
                  <c:v>181</c:v>
                </c:pt>
                <c:pt idx="840">
                  <c:v>181</c:v>
                </c:pt>
                <c:pt idx="841">
                  <c:v>179</c:v>
                </c:pt>
                <c:pt idx="842">
                  <c:v>177</c:v>
                </c:pt>
                <c:pt idx="843">
                  <c:v>174</c:v>
                </c:pt>
                <c:pt idx="844">
                  <c:v>170</c:v>
                </c:pt>
                <c:pt idx="845">
                  <c:v>166</c:v>
                </c:pt>
                <c:pt idx="846">
                  <c:v>164</c:v>
                </c:pt>
                <c:pt idx="847">
                  <c:v>161</c:v>
                </c:pt>
                <c:pt idx="848">
                  <c:v>157</c:v>
                </c:pt>
                <c:pt idx="849">
                  <c:v>154</c:v>
                </c:pt>
                <c:pt idx="850">
                  <c:v>152</c:v>
                </c:pt>
                <c:pt idx="851">
                  <c:v>150</c:v>
                </c:pt>
                <c:pt idx="852">
                  <c:v>148</c:v>
                </c:pt>
                <c:pt idx="853">
                  <c:v>145</c:v>
                </c:pt>
                <c:pt idx="854">
                  <c:v>143</c:v>
                </c:pt>
                <c:pt idx="855">
                  <c:v>142</c:v>
                </c:pt>
                <c:pt idx="856">
                  <c:v>140</c:v>
                </c:pt>
                <c:pt idx="857">
                  <c:v>138</c:v>
                </c:pt>
                <c:pt idx="858">
                  <c:v>137</c:v>
                </c:pt>
                <c:pt idx="859">
                  <c:v>135</c:v>
                </c:pt>
                <c:pt idx="860">
                  <c:v>135</c:v>
                </c:pt>
                <c:pt idx="861">
                  <c:v>133</c:v>
                </c:pt>
                <c:pt idx="862">
                  <c:v>132</c:v>
                </c:pt>
                <c:pt idx="863">
                  <c:v>132</c:v>
                </c:pt>
                <c:pt idx="864">
                  <c:v>130</c:v>
                </c:pt>
                <c:pt idx="865">
                  <c:v>130</c:v>
                </c:pt>
                <c:pt idx="866">
                  <c:v>129</c:v>
                </c:pt>
                <c:pt idx="867">
                  <c:v>129</c:v>
                </c:pt>
                <c:pt idx="868">
                  <c:v>129</c:v>
                </c:pt>
                <c:pt idx="869">
                  <c:v>127</c:v>
                </c:pt>
                <c:pt idx="870">
                  <c:v>127</c:v>
                </c:pt>
                <c:pt idx="871">
                  <c:v>125</c:v>
                </c:pt>
                <c:pt idx="872">
                  <c:v>125</c:v>
                </c:pt>
                <c:pt idx="873">
                  <c:v>125</c:v>
                </c:pt>
                <c:pt idx="874">
                  <c:v>125</c:v>
                </c:pt>
                <c:pt idx="875">
                  <c:v>124</c:v>
                </c:pt>
                <c:pt idx="876">
                  <c:v>122</c:v>
                </c:pt>
                <c:pt idx="877">
                  <c:v>122</c:v>
                </c:pt>
                <c:pt idx="878">
                  <c:v>122</c:v>
                </c:pt>
                <c:pt idx="879">
                  <c:v>122</c:v>
                </c:pt>
                <c:pt idx="880">
                  <c:v>122</c:v>
                </c:pt>
                <c:pt idx="881">
                  <c:v>124</c:v>
                </c:pt>
                <c:pt idx="882">
                  <c:v>130</c:v>
                </c:pt>
                <c:pt idx="883">
                  <c:v>135</c:v>
                </c:pt>
                <c:pt idx="884">
                  <c:v>137</c:v>
                </c:pt>
                <c:pt idx="885">
                  <c:v>142</c:v>
                </c:pt>
                <c:pt idx="886">
                  <c:v>147</c:v>
                </c:pt>
                <c:pt idx="887">
                  <c:v>150</c:v>
                </c:pt>
                <c:pt idx="888">
                  <c:v>155</c:v>
                </c:pt>
                <c:pt idx="889">
                  <c:v>161</c:v>
                </c:pt>
                <c:pt idx="890">
                  <c:v>163</c:v>
                </c:pt>
                <c:pt idx="891">
                  <c:v>166</c:v>
                </c:pt>
                <c:pt idx="892">
                  <c:v>170</c:v>
                </c:pt>
                <c:pt idx="893">
                  <c:v>174</c:v>
                </c:pt>
                <c:pt idx="894">
                  <c:v>175</c:v>
                </c:pt>
                <c:pt idx="895">
                  <c:v>177</c:v>
                </c:pt>
                <c:pt idx="896">
                  <c:v>177</c:v>
                </c:pt>
                <c:pt idx="897">
                  <c:v>175</c:v>
                </c:pt>
                <c:pt idx="898">
                  <c:v>174</c:v>
                </c:pt>
                <c:pt idx="899">
                  <c:v>168</c:v>
                </c:pt>
                <c:pt idx="900">
                  <c:v>164</c:v>
                </c:pt>
                <c:pt idx="901">
                  <c:v>161</c:v>
                </c:pt>
                <c:pt idx="902">
                  <c:v>159</c:v>
                </c:pt>
                <c:pt idx="903">
                  <c:v>155</c:v>
                </c:pt>
                <c:pt idx="904">
                  <c:v>150</c:v>
                </c:pt>
                <c:pt idx="905">
                  <c:v>147</c:v>
                </c:pt>
                <c:pt idx="906">
                  <c:v>145</c:v>
                </c:pt>
                <c:pt idx="907">
                  <c:v>142</c:v>
                </c:pt>
                <c:pt idx="908">
                  <c:v>140</c:v>
                </c:pt>
                <c:pt idx="909">
                  <c:v>138</c:v>
                </c:pt>
                <c:pt idx="910">
                  <c:v>137</c:v>
                </c:pt>
                <c:pt idx="911">
                  <c:v>137</c:v>
                </c:pt>
                <c:pt idx="912">
                  <c:v>135</c:v>
                </c:pt>
                <c:pt idx="913">
                  <c:v>135</c:v>
                </c:pt>
                <c:pt idx="914">
                  <c:v>133</c:v>
                </c:pt>
                <c:pt idx="915">
                  <c:v>132</c:v>
                </c:pt>
                <c:pt idx="916">
                  <c:v>130</c:v>
                </c:pt>
                <c:pt idx="917">
                  <c:v>129</c:v>
                </c:pt>
                <c:pt idx="918">
                  <c:v>127</c:v>
                </c:pt>
                <c:pt idx="919">
                  <c:v>125</c:v>
                </c:pt>
                <c:pt idx="920">
                  <c:v>125</c:v>
                </c:pt>
                <c:pt idx="921">
                  <c:v>125</c:v>
                </c:pt>
                <c:pt idx="922">
                  <c:v>124</c:v>
                </c:pt>
                <c:pt idx="923">
                  <c:v>122</c:v>
                </c:pt>
                <c:pt idx="924">
                  <c:v>121</c:v>
                </c:pt>
                <c:pt idx="925">
                  <c:v>119</c:v>
                </c:pt>
                <c:pt idx="926">
                  <c:v>119</c:v>
                </c:pt>
                <c:pt idx="927">
                  <c:v>119</c:v>
                </c:pt>
                <c:pt idx="928">
                  <c:v>119</c:v>
                </c:pt>
                <c:pt idx="929">
                  <c:v>119</c:v>
                </c:pt>
                <c:pt idx="930">
                  <c:v>119</c:v>
                </c:pt>
                <c:pt idx="931">
                  <c:v>119</c:v>
                </c:pt>
                <c:pt idx="932">
                  <c:v>118</c:v>
                </c:pt>
                <c:pt idx="933">
                  <c:v>118</c:v>
                </c:pt>
                <c:pt idx="934">
                  <c:v>116</c:v>
                </c:pt>
                <c:pt idx="935">
                  <c:v>116</c:v>
                </c:pt>
                <c:pt idx="936">
                  <c:v>116</c:v>
                </c:pt>
                <c:pt idx="937">
                  <c:v>116</c:v>
                </c:pt>
                <c:pt idx="938">
                  <c:v>116</c:v>
                </c:pt>
                <c:pt idx="939">
                  <c:v>116</c:v>
                </c:pt>
                <c:pt idx="940">
                  <c:v>116</c:v>
                </c:pt>
                <c:pt idx="941">
                  <c:v>116</c:v>
                </c:pt>
                <c:pt idx="942">
                  <c:v>116</c:v>
                </c:pt>
                <c:pt idx="943">
                  <c:v>116</c:v>
                </c:pt>
                <c:pt idx="944">
                  <c:v>116</c:v>
                </c:pt>
                <c:pt idx="945">
                  <c:v>116</c:v>
                </c:pt>
                <c:pt idx="946">
                  <c:v>116</c:v>
                </c:pt>
                <c:pt idx="947">
                  <c:v>116</c:v>
                </c:pt>
                <c:pt idx="948">
                  <c:v>116</c:v>
                </c:pt>
                <c:pt idx="949">
                  <c:v>116</c:v>
                </c:pt>
                <c:pt idx="950">
                  <c:v>116</c:v>
                </c:pt>
                <c:pt idx="951">
                  <c:v>116</c:v>
                </c:pt>
                <c:pt idx="952">
                  <c:v>116</c:v>
                </c:pt>
                <c:pt idx="953">
                  <c:v>116</c:v>
                </c:pt>
                <c:pt idx="954">
                  <c:v>116</c:v>
                </c:pt>
                <c:pt idx="955">
                  <c:v>116</c:v>
                </c:pt>
                <c:pt idx="956">
                  <c:v>116</c:v>
                </c:pt>
                <c:pt idx="957">
                  <c:v>116</c:v>
                </c:pt>
                <c:pt idx="958">
                  <c:v>116</c:v>
                </c:pt>
                <c:pt idx="959">
                  <c:v>116</c:v>
                </c:pt>
                <c:pt idx="960">
                  <c:v>115</c:v>
                </c:pt>
                <c:pt idx="961">
                  <c:v>115</c:v>
                </c:pt>
                <c:pt idx="962">
                  <c:v>115</c:v>
                </c:pt>
                <c:pt idx="963">
                  <c:v>115</c:v>
                </c:pt>
                <c:pt idx="964">
                  <c:v>115</c:v>
                </c:pt>
                <c:pt idx="965">
                  <c:v>115</c:v>
                </c:pt>
                <c:pt idx="966">
                  <c:v>113</c:v>
                </c:pt>
                <c:pt idx="967">
                  <c:v>113</c:v>
                </c:pt>
                <c:pt idx="968">
                  <c:v>113</c:v>
                </c:pt>
                <c:pt idx="969">
                  <c:v>113</c:v>
                </c:pt>
                <c:pt idx="970">
                  <c:v>113</c:v>
                </c:pt>
                <c:pt idx="971">
                  <c:v>113</c:v>
                </c:pt>
                <c:pt idx="972">
                  <c:v>113</c:v>
                </c:pt>
                <c:pt idx="973">
                  <c:v>112</c:v>
                </c:pt>
                <c:pt idx="974">
                  <c:v>112</c:v>
                </c:pt>
                <c:pt idx="975">
                  <c:v>112</c:v>
                </c:pt>
                <c:pt idx="976">
                  <c:v>112</c:v>
                </c:pt>
                <c:pt idx="977">
                  <c:v>112</c:v>
                </c:pt>
                <c:pt idx="978">
                  <c:v>112</c:v>
                </c:pt>
                <c:pt idx="979">
                  <c:v>112</c:v>
                </c:pt>
                <c:pt idx="980">
                  <c:v>111</c:v>
                </c:pt>
                <c:pt idx="981">
                  <c:v>111</c:v>
                </c:pt>
                <c:pt idx="982">
                  <c:v>111</c:v>
                </c:pt>
                <c:pt idx="983">
                  <c:v>111</c:v>
                </c:pt>
                <c:pt idx="984">
                  <c:v>111</c:v>
                </c:pt>
                <c:pt idx="985">
                  <c:v>111</c:v>
                </c:pt>
                <c:pt idx="986">
                  <c:v>111</c:v>
                </c:pt>
                <c:pt idx="987">
                  <c:v>111</c:v>
                </c:pt>
                <c:pt idx="988">
                  <c:v>111</c:v>
                </c:pt>
                <c:pt idx="989">
                  <c:v>109</c:v>
                </c:pt>
                <c:pt idx="990">
                  <c:v>109</c:v>
                </c:pt>
                <c:pt idx="991">
                  <c:v>109</c:v>
                </c:pt>
                <c:pt idx="992">
                  <c:v>109</c:v>
                </c:pt>
                <c:pt idx="993">
                  <c:v>109</c:v>
                </c:pt>
                <c:pt idx="994">
                  <c:v>109</c:v>
                </c:pt>
                <c:pt idx="995">
                  <c:v>109</c:v>
                </c:pt>
                <c:pt idx="996">
                  <c:v>108</c:v>
                </c:pt>
                <c:pt idx="997">
                  <c:v>108</c:v>
                </c:pt>
                <c:pt idx="998">
                  <c:v>108</c:v>
                </c:pt>
                <c:pt idx="999">
                  <c:v>108</c:v>
                </c:pt>
                <c:pt idx="1000">
                  <c:v>108</c:v>
                </c:pt>
                <c:pt idx="1001">
                  <c:v>108</c:v>
                </c:pt>
                <c:pt idx="1002">
                  <c:v>108</c:v>
                </c:pt>
                <c:pt idx="1003">
                  <c:v>108</c:v>
                </c:pt>
                <c:pt idx="1004">
                  <c:v>108</c:v>
                </c:pt>
                <c:pt idx="1005">
                  <c:v>108</c:v>
                </c:pt>
                <c:pt idx="1006">
                  <c:v>106</c:v>
                </c:pt>
                <c:pt idx="1007">
                  <c:v>106</c:v>
                </c:pt>
                <c:pt idx="1008">
                  <c:v>106</c:v>
                </c:pt>
                <c:pt idx="1009">
                  <c:v>106</c:v>
                </c:pt>
                <c:pt idx="1010">
                  <c:v>106</c:v>
                </c:pt>
                <c:pt idx="1011">
                  <c:v>106</c:v>
                </c:pt>
                <c:pt idx="1012">
                  <c:v>106</c:v>
                </c:pt>
                <c:pt idx="1013">
                  <c:v>105</c:v>
                </c:pt>
                <c:pt idx="1014">
                  <c:v>105</c:v>
                </c:pt>
                <c:pt idx="1015">
                  <c:v>105</c:v>
                </c:pt>
                <c:pt idx="1016">
                  <c:v>105</c:v>
                </c:pt>
                <c:pt idx="1017">
                  <c:v>105</c:v>
                </c:pt>
                <c:pt idx="1018">
                  <c:v>105</c:v>
                </c:pt>
                <c:pt idx="1019">
                  <c:v>105</c:v>
                </c:pt>
                <c:pt idx="1020">
                  <c:v>105</c:v>
                </c:pt>
                <c:pt idx="1021">
                  <c:v>105</c:v>
                </c:pt>
                <c:pt idx="1022">
                  <c:v>105</c:v>
                </c:pt>
                <c:pt idx="1023">
                  <c:v>105</c:v>
                </c:pt>
                <c:pt idx="1024">
                  <c:v>105</c:v>
                </c:pt>
                <c:pt idx="1025">
                  <c:v>105</c:v>
                </c:pt>
                <c:pt idx="1026">
                  <c:v>105</c:v>
                </c:pt>
                <c:pt idx="1027">
                  <c:v>105</c:v>
                </c:pt>
                <c:pt idx="1028">
                  <c:v>105</c:v>
                </c:pt>
                <c:pt idx="1029">
                  <c:v>105</c:v>
                </c:pt>
                <c:pt idx="1030">
                  <c:v>105</c:v>
                </c:pt>
                <c:pt idx="1031">
                  <c:v>105</c:v>
                </c:pt>
                <c:pt idx="1032">
                  <c:v>105</c:v>
                </c:pt>
                <c:pt idx="1033">
                  <c:v>105</c:v>
                </c:pt>
                <c:pt idx="1034">
                  <c:v>105</c:v>
                </c:pt>
                <c:pt idx="1035">
                  <c:v>105</c:v>
                </c:pt>
                <c:pt idx="1036">
                  <c:v>105</c:v>
                </c:pt>
                <c:pt idx="1037">
                  <c:v>105</c:v>
                </c:pt>
                <c:pt idx="1038">
                  <c:v>105</c:v>
                </c:pt>
                <c:pt idx="1039">
                  <c:v>105</c:v>
                </c:pt>
                <c:pt idx="1040">
                  <c:v>103</c:v>
                </c:pt>
                <c:pt idx="1041">
                  <c:v>103</c:v>
                </c:pt>
                <c:pt idx="1042">
                  <c:v>103</c:v>
                </c:pt>
                <c:pt idx="1043">
                  <c:v>103</c:v>
                </c:pt>
                <c:pt idx="1044">
                  <c:v>103</c:v>
                </c:pt>
                <c:pt idx="1045">
                  <c:v>103</c:v>
                </c:pt>
                <c:pt idx="1046">
                  <c:v>103</c:v>
                </c:pt>
                <c:pt idx="1047">
                  <c:v>103</c:v>
                </c:pt>
                <c:pt idx="1048">
                  <c:v>103</c:v>
                </c:pt>
                <c:pt idx="1049">
                  <c:v>103</c:v>
                </c:pt>
                <c:pt idx="1050">
                  <c:v>103</c:v>
                </c:pt>
                <c:pt idx="1051">
                  <c:v>103</c:v>
                </c:pt>
                <c:pt idx="1052">
                  <c:v>103</c:v>
                </c:pt>
                <c:pt idx="1053">
                  <c:v>103</c:v>
                </c:pt>
                <c:pt idx="1054">
                  <c:v>102</c:v>
                </c:pt>
                <c:pt idx="1055">
                  <c:v>102</c:v>
                </c:pt>
                <c:pt idx="1056">
                  <c:v>102</c:v>
                </c:pt>
                <c:pt idx="1057">
                  <c:v>102</c:v>
                </c:pt>
                <c:pt idx="1058">
                  <c:v>102</c:v>
                </c:pt>
                <c:pt idx="1059">
                  <c:v>102</c:v>
                </c:pt>
                <c:pt idx="1060">
                  <c:v>102</c:v>
                </c:pt>
                <c:pt idx="1061">
                  <c:v>102</c:v>
                </c:pt>
                <c:pt idx="1062">
                  <c:v>102</c:v>
                </c:pt>
                <c:pt idx="1063">
                  <c:v>102</c:v>
                </c:pt>
                <c:pt idx="1064">
                  <c:v>102</c:v>
                </c:pt>
                <c:pt idx="1065">
                  <c:v>102</c:v>
                </c:pt>
                <c:pt idx="1066">
                  <c:v>102</c:v>
                </c:pt>
                <c:pt idx="1067">
                  <c:v>102</c:v>
                </c:pt>
                <c:pt idx="1068">
                  <c:v>102</c:v>
                </c:pt>
                <c:pt idx="1069">
                  <c:v>102</c:v>
                </c:pt>
                <c:pt idx="1070">
                  <c:v>102</c:v>
                </c:pt>
                <c:pt idx="1071">
                  <c:v>102</c:v>
                </c:pt>
                <c:pt idx="1072">
                  <c:v>100</c:v>
                </c:pt>
                <c:pt idx="1073">
                  <c:v>100</c:v>
                </c:pt>
                <c:pt idx="1074">
                  <c:v>100</c:v>
                </c:pt>
                <c:pt idx="1075">
                  <c:v>100</c:v>
                </c:pt>
                <c:pt idx="1076">
                  <c:v>100</c:v>
                </c:pt>
                <c:pt idx="1077">
                  <c:v>100</c:v>
                </c:pt>
                <c:pt idx="1078">
                  <c:v>100</c:v>
                </c:pt>
                <c:pt idx="1079">
                  <c:v>100</c:v>
                </c:pt>
                <c:pt idx="1080">
                  <c:v>100</c:v>
                </c:pt>
                <c:pt idx="1081">
                  <c:v>100</c:v>
                </c:pt>
                <c:pt idx="1082">
                  <c:v>100</c:v>
                </c:pt>
                <c:pt idx="1083">
                  <c:v>100</c:v>
                </c:pt>
                <c:pt idx="1084">
                  <c:v>100</c:v>
                </c:pt>
                <c:pt idx="1085">
                  <c:v>100</c:v>
                </c:pt>
                <c:pt idx="1086">
                  <c:v>100</c:v>
                </c:pt>
                <c:pt idx="1087">
                  <c:v>100</c:v>
                </c:pt>
                <c:pt idx="1088">
                  <c:v>100</c:v>
                </c:pt>
                <c:pt idx="1089">
                  <c:v>100</c:v>
                </c:pt>
                <c:pt idx="1090">
                  <c:v>99</c:v>
                </c:pt>
                <c:pt idx="1091">
                  <c:v>99</c:v>
                </c:pt>
                <c:pt idx="1092">
                  <c:v>99</c:v>
                </c:pt>
                <c:pt idx="1093">
                  <c:v>99</c:v>
                </c:pt>
                <c:pt idx="1094">
                  <c:v>99</c:v>
                </c:pt>
                <c:pt idx="1095">
                  <c:v>99</c:v>
                </c:pt>
                <c:pt idx="1096">
                  <c:v>97</c:v>
                </c:pt>
                <c:pt idx="1097">
                  <c:v>97</c:v>
                </c:pt>
                <c:pt idx="1098">
                  <c:v>97</c:v>
                </c:pt>
                <c:pt idx="1099">
                  <c:v>97</c:v>
                </c:pt>
                <c:pt idx="1100">
                  <c:v>97</c:v>
                </c:pt>
                <c:pt idx="1101">
                  <c:v>97</c:v>
                </c:pt>
                <c:pt idx="1102">
                  <c:v>96</c:v>
                </c:pt>
                <c:pt idx="1103">
                  <c:v>96</c:v>
                </c:pt>
                <c:pt idx="1104">
                  <c:v>96</c:v>
                </c:pt>
                <c:pt idx="1105">
                  <c:v>96</c:v>
                </c:pt>
                <c:pt idx="1106">
                  <c:v>96</c:v>
                </c:pt>
                <c:pt idx="1107">
                  <c:v>96</c:v>
                </c:pt>
                <c:pt idx="1108">
                  <c:v>96</c:v>
                </c:pt>
                <c:pt idx="1109">
                  <c:v>96</c:v>
                </c:pt>
                <c:pt idx="1110">
                  <c:v>96</c:v>
                </c:pt>
                <c:pt idx="1111">
                  <c:v>96</c:v>
                </c:pt>
                <c:pt idx="1112">
                  <c:v>96</c:v>
                </c:pt>
                <c:pt idx="1113">
                  <c:v>96</c:v>
                </c:pt>
                <c:pt idx="1114">
                  <c:v>94</c:v>
                </c:pt>
                <c:pt idx="1115">
                  <c:v>94</c:v>
                </c:pt>
                <c:pt idx="1116">
                  <c:v>94</c:v>
                </c:pt>
                <c:pt idx="1117">
                  <c:v>94</c:v>
                </c:pt>
                <c:pt idx="1118">
                  <c:v>94</c:v>
                </c:pt>
                <c:pt idx="1119">
                  <c:v>94</c:v>
                </c:pt>
                <c:pt idx="1120">
                  <c:v>94</c:v>
                </c:pt>
                <c:pt idx="1121">
                  <c:v>94</c:v>
                </c:pt>
                <c:pt idx="1122">
                  <c:v>94</c:v>
                </c:pt>
                <c:pt idx="1123">
                  <c:v>94</c:v>
                </c:pt>
                <c:pt idx="1124">
                  <c:v>94</c:v>
                </c:pt>
                <c:pt idx="1125">
                  <c:v>94</c:v>
                </c:pt>
                <c:pt idx="1126">
                  <c:v>94</c:v>
                </c:pt>
                <c:pt idx="1127">
                  <c:v>94</c:v>
                </c:pt>
                <c:pt idx="1128">
                  <c:v>93</c:v>
                </c:pt>
                <c:pt idx="1129">
                  <c:v>93</c:v>
                </c:pt>
                <c:pt idx="1130">
                  <c:v>93</c:v>
                </c:pt>
                <c:pt idx="1131">
                  <c:v>93</c:v>
                </c:pt>
                <c:pt idx="1132">
                  <c:v>93</c:v>
                </c:pt>
                <c:pt idx="1133">
                  <c:v>93</c:v>
                </c:pt>
                <c:pt idx="1134">
                  <c:v>93</c:v>
                </c:pt>
                <c:pt idx="1135">
                  <c:v>93</c:v>
                </c:pt>
                <c:pt idx="1136">
                  <c:v>93</c:v>
                </c:pt>
                <c:pt idx="1137">
                  <c:v>93</c:v>
                </c:pt>
                <c:pt idx="1138">
                  <c:v>93</c:v>
                </c:pt>
                <c:pt idx="1139">
                  <c:v>93</c:v>
                </c:pt>
                <c:pt idx="1140">
                  <c:v>94</c:v>
                </c:pt>
                <c:pt idx="1141">
                  <c:v>94</c:v>
                </c:pt>
                <c:pt idx="1142">
                  <c:v>94</c:v>
                </c:pt>
                <c:pt idx="1143">
                  <c:v>94</c:v>
                </c:pt>
                <c:pt idx="1144">
                  <c:v>94</c:v>
                </c:pt>
                <c:pt idx="1145">
                  <c:v>94</c:v>
                </c:pt>
                <c:pt idx="1146">
                  <c:v>94</c:v>
                </c:pt>
                <c:pt idx="1147">
                  <c:v>94</c:v>
                </c:pt>
                <c:pt idx="1148">
                  <c:v>94</c:v>
                </c:pt>
                <c:pt idx="1149">
                  <c:v>94</c:v>
                </c:pt>
                <c:pt idx="1150">
                  <c:v>94</c:v>
                </c:pt>
                <c:pt idx="1151">
                  <c:v>94</c:v>
                </c:pt>
                <c:pt idx="1152">
                  <c:v>94</c:v>
                </c:pt>
                <c:pt idx="1153">
                  <c:v>94</c:v>
                </c:pt>
                <c:pt idx="1154">
                  <c:v>94</c:v>
                </c:pt>
                <c:pt idx="1155">
                  <c:v>94</c:v>
                </c:pt>
                <c:pt idx="1156">
                  <c:v>94</c:v>
                </c:pt>
                <c:pt idx="1157">
                  <c:v>94</c:v>
                </c:pt>
                <c:pt idx="1158">
                  <c:v>94</c:v>
                </c:pt>
                <c:pt idx="1159">
                  <c:v>94</c:v>
                </c:pt>
                <c:pt idx="1160">
                  <c:v>94</c:v>
                </c:pt>
                <c:pt idx="1161">
                  <c:v>94</c:v>
                </c:pt>
                <c:pt idx="1162">
                  <c:v>94</c:v>
                </c:pt>
                <c:pt idx="1163">
                  <c:v>94</c:v>
                </c:pt>
                <c:pt idx="1164">
                  <c:v>94</c:v>
                </c:pt>
                <c:pt idx="1165">
                  <c:v>94</c:v>
                </c:pt>
                <c:pt idx="1166">
                  <c:v>93</c:v>
                </c:pt>
                <c:pt idx="1167">
                  <c:v>93</c:v>
                </c:pt>
                <c:pt idx="1168">
                  <c:v>93</c:v>
                </c:pt>
                <c:pt idx="1169">
                  <c:v>93</c:v>
                </c:pt>
                <c:pt idx="1170">
                  <c:v>93</c:v>
                </c:pt>
                <c:pt idx="1171">
                  <c:v>93</c:v>
                </c:pt>
                <c:pt idx="1172">
                  <c:v>93</c:v>
                </c:pt>
                <c:pt idx="1173">
                  <c:v>93</c:v>
                </c:pt>
                <c:pt idx="1174">
                  <c:v>93</c:v>
                </c:pt>
                <c:pt idx="1175">
                  <c:v>93</c:v>
                </c:pt>
                <c:pt idx="1176">
                  <c:v>93</c:v>
                </c:pt>
                <c:pt idx="1177">
                  <c:v>93</c:v>
                </c:pt>
                <c:pt idx="1178">
                  <c:v>93</c:v>
                </c:pt>
                <c:pt idx="1179">
                  <c:v>93</c:v>
                </c:pt>
                <c:pt idx="1180">
                  <c:v>93</c:v>
                </c:pt>
                <c:pt idx="1181">
                  <c:v>93</c:v>
                </c:pt>
                <c:pt idx="1182">
                  <c:v>93</c:v>
                </c:pt>
                <c:pt idx="1183">
                  <c:v>93</c:v>
                </c:pt>
                <c:pt idx="1184">
                  <c:v>93</c:v>
                </c:pt>
                <c:pt idx="1185">
                  <c:v>93</c:v>
                </c:pt>
                <c:pt idx="1186">
                  <c:v>93</c:v>
                </c:pt>
                <c:pt idx="1187">
                  <c:v>91</c:v>
                </c:pt>
                <c:pt idx="1188">
                  <c:v>91</c:v>
                </c:pt>
                <c:pt idx="1189">
                  <c:v>91</c:v>
                </c:pt>
                <c:pt idx="1190">
                  <c:v>91</c:v>
                </c:pt>
                <c:pt idx="1191">
                  <c:v>91</c:v>
                </c:pt>
                <c:pt idx="1192">
                  <c:v>91</c:v>
                </c:pt>
                <c:pt idx="1193">
                  <c:v>91</c:v>
                </c:pt>
                <c:pt idx="1194">
                  <c:v>91</c:v>
                </c:pt>
                <c:pt idx="1195">
                  <c:v>91</c:v>
                </c:pt>
                <c:pt idx="1196">
                  <c:v>91</c:v>
                </c:pt>
                <c:pt idx="1197">
                  <c:v>91</c:v>
                </c:pt>
                <c:pt idx="1198">
                  <c:v>91</c:v>
                </c:pt>
                <c:pt idx="1199">
                  <c:v>91</c:v>
                </c:pt>
                <c:pt idx="1200">
                  <c:v>91</c:v>
                </c:pt>
                <c:pt idx="1201">
                  <c:v>91</c:v>
                </c:pt>
                <c:pt idx="1202">
                  <c:v>91</c:v>
                </c:pt>
                <c:pt idx="1203">
                  <c:v>91</c:v>
                </c:pt>
                <c:pt idx="1204">
                  <c:v>91</c:v>
                </c:pt>
                <c:pt idx="1205">
                  <c:v>93</c:v>
                </c:pt>
                <c:pt idx="1206">
                  <c:v>93</c:v>
                </c:pt>
                <c:pt idx="1207">
                  <c:v>93</c:v>
                </c:pt>
                <c:pt idx="1208">
                  <c:v>93</c:v>
                </c:pt>
                <c:pt idx="1209">
                  <c:v>93</c:v>
                </c:pt>
                <c:pt idx="1210">
                  <c:v>93</c:v>
                </c:pt>
                <c:pt idx="1211">
                  <c:v>93</c:v>
                </c:pt>
                <c:pt idx="1212">
                  <c:v>93</c:v>
                </c:pt>
                <c:pt idx="1213">
                  <c:v>93</c:v>
                </c:pt>
                <c:pt idx="1214">
                  <c:v>93</c:v>
                </c:pt>
                <c:pt idx="1215">
                  <c:v>93</c:v>
                </c:pt>
                <c:pt idx="1216">
                  <c:v>93</c:v>
                </c:pt>
                <c:pt idx="1217">
                  <c:v>93</c:v>
                </c:pt>
                <c:pt idx="1218">
                  <c:v>93</c:v>
                </c:pt>
                <c:pt idx="1219">
                  <c:v>93</c:v>
                </c:pt>
                <c:pt idx="1220">
                  <c:v>93</c:v>
                </c:pt>
                <c:pt idx="1221">
                  <c:v>91</c:v>
                </c:pt>
                <c:pt idx="1222">
                  <c:v>91</c:v>
                </c:pt>
                <c:pt idx="1223">
                  <c:v>91</c:v>
                </c:pt>
                <c:pt idx="1224">
                  <c:v>91</c:v>
                </c:pt>
                <c:pt idx="1225">
                  <c:v>91</c:v>
                </c:pt>
                <c:pt idx="1226">
                  <c:v>91</c:v>
                </c:pt>
                <c:pt idx="1227">
                  <c:v>91</c:v>
                </c:pt>
                <c:pt idx="1228">
                  <c:v>91</c:v>
                </c:pt>
                <c:pt idx="1229">
                  <c:v>91</c:v>
                </c:pt>
                <c:pt idx="1230">
                  <c:v>91</c:v>
                </c:pt>
                <c:pt idx="1231">
                  <c:v>91</c:v>
                </c:pt>
                <c:pt idx="1232">
                  <c:v>91</c:v>
                </c:pt>
                <c:pt idx="1233">
                  <c:v>91</c:v>
                </c:pt>
                <c:pt idx="1234">
                  <c:v>91</c:v>
                </c:pt>
                <c:pt idx="1235">
                  <c:v>91</c:v>
                </c:pt>
                <c:pt idx="1236">
                  <c:v>91</c:v>
                </c:pt>
                <c:pt idx="1237">
                  <c:v>91</c:v>
                </c:pt>
                <c:pt idx="1238">
                  <c:v>91</c:v>
                </c:pt>
                <c:pt idx="1239">
                  <c:v>91</c:v>
                </c:pt>
                <c:pt idx="1240">
                  <c:v>91</c:v>
                </c:pt>
                <c:pt idx="1241">
                  <c:v>91</c:v>
                </c:pt>
                <c:pt idx="1242">
                  <c:v>91</c:v>
                </c:pt>
                <c:pt idx="1243">
                  <c:v>91</c:v>
                </c:pt>
                <c:pt idx="1244">
                  <c:v>91</c:v>
                </c:pt>
                <c:pt idx="1245">
                  <c:v>91</c:v>
                </c:pt>
                <c:pt idx="1246">
                  <c:v>90</c:v>
                </c:pt>
                <c:pt idx="1247">
                  <c:v>88</c:v>
                </c:pt>
                <c:pt idx="1248">
                  <c:v>87</c:v>
                </c:pt>
                <c:pt idx="1249">
                  <c:v>85</c:v>
                </c:pt>
                <c:pt idx="1250">
                  <c:v>85</c:v>
                </c:pt>
                <c:pt idx="1251">
                  <c:v>84</c:v>
                </c:pt>
                <c:pt idx="1252">
                  <c:v>82</c:v>
                </c:pt>
                <c:pt idx="1253">
                  <c:v>82</c:v>
                </c:pt>
                <c:pt idx="1254">
                  <c:v>82</c:v>
                </c:pt>
                <c:pt idx="1255">
                  <c:v>82</c:v>
                </c:pt>
                <c:pt idx="1256">
                  <c:v>82</c:v>
                </c:pt>
                <c:pt idx="1257">
                  <c:v>82</c:v>
                </c:pt>
                <c:pt idx="1258">
                  <c:v>82</c:v>
                </c:pt>
                <c:pt idx="1259">
                  <c:v>82</c:v>
                </c:pt>
                <c:pt idx="1260">
                  <c:v>82</c:v>
                </c:pt>
                <c:pt idx="1261">
                  <c:v>82</c:v>
                </c:pt>
                <c:pt idx="1262">
                  <c:v>82</c:v>
                </c:pt>
                <c:pt idx="1263">
                  <c:v>82</c:v>
                </c:pt>
                <c:pt idx="1264">
                  <c:v>82</c:v>
                </c:pt>
                <c:pt idx="1265">
                  <c:v>82</c:v>
                </c:pt>
                <c:pt idx="1266">
                  <c:v>81</c:v>
                </c:pt>
                <c:pt idx="1267">
                  <c:v>81</c:v>
                </c:pt>
                <c:pt idx="1268">
                  <c:v>81</c:v>
                </c:pt>
                <c:pt idx="1269">
                  <c:v>81</c:v>
                </c:pt>
                <c:pt idx="1270">
                  <c:v>81</c:v>
                </c:pt>
                <c:pt idx="1271">
                  <c:v>81</c:v>
                </c:pt>
                <c:pt idx="1272">
                  <c:v>81</c:v>
                </c:pt>
                <c:pt idx="1273">
                  <c:v>81</c:v>
                </c:pt>
                <c:pt idx="1274">
                  <c:v>81</c:v>
                </c:pt>
                <c:pt idx="1275">
                  <c:v>81</c:v>
                </c:pt>
                <c:pt idx="1276">
                  <c:v>81</c:v>
                </c:pt>
                <c:pt idx="1277">
                  <c:v>81</c:v>
                </c:pt>
                <c:pt idx="1278">
                  <c:v>81</c:v>
                </c:pt>
                <c:pt idx="1279">
                  <c:v>81</c:v>
                </c:pt>
                <c:pt idx="1280">
                  <c:v>81</c:v>
                </c:pt>
                <c:pt idx="1281">
                  <c:v>81</c:v>
                </c:pt>
                <c:pt idx="1282">
                  <c:v>81</c:v>
                </c:pt>
                <c:pt idx="1283">
                  <c:v>81</c:v>
                </c:pt>
                <c:pt idx="1284">
                  <c:v>81</c:v>
                </c:pt>
                <c:pt idx="1285">
                  <c:v>81</c:v>
                </c:pt>
                <c:pt idx="1286">
                  <c:v>81</c:v>
                </c:pt>
                <c:pt idx="1287">
                  <c:v>81</c:v>
                </c:pt>
                <c:pt idx="1288">
                  <c:v>81</c:v>
                </c:pt>
                <c:pt idx="1289">
                  <c:v>81</c:v>
                </c:pt>
                <c:pt idx="1290">
                  <c:v>81</c:v>
                </c:pt>
                <c:pt idx="1291">
                  <c:v>81</c:v>
                </c:pt>
                <c:pt idx="1292">
                  <c:v>81</c:v>
                </c:pt>
                <c:pt idx="1293">
                  <c:v>81</c:v>
                </c:pt>
                <c:pt idx="1294">
                  <c:v>81</c:v>
                </c:pt>
                <c:pt idx="1295">
                  <c:v>82</c:v>
                </c:pt>
                <c:pt idx="1296">
                  <c:v>82</c:v>
                </c:pt>
                <c:pt idx="1297">
                  <c:v>82</c:v>
                </c:pt>
                <c:pt idx="1298">
                  <c:v>82</c:v>
                </c:pt>
                <c:pt idx="1299">
                  <c:v>82</c:v>
                </c:pt>
                <c:pt idx="1300">
                  <c:v>81</c:v>
                </c:pt>
                <c:pt idx="1301">
                  <c:v>81</c:v>
                </c:pt>
                <c:pt idx="1302">
                  <c:v>81</c:v>
                </c:pt>
                <c:pt idx="1303">
                  <c:v>81</c:v>
                </c:pt>
                <c:pt idx="1304">
                  <c:v>81</c:v>
                </c:pt>
                <c:pt idx="1305">
                  <c:v>79</c:v>
                </c:pt>
                <c:pt idx="1306">
                  <c:v>79</c:v>
                </c:pt>
                <c:pt idx="1307">
                  <c:v>79</c:v>
                </c:pt>
                <c:pt idx="1308">
                  <c:v>78</c:v>
                </c:pt>
                <c:pt idx="1309">
                  <c:v>78</c:v>
                </c:pt>
                <c:pt idx="1310">
                  <c:v>76</c:v>
                </c:pt>
                <c:pt idx="1311">
                  <c:v>78</c:v>
                </c:pt>
                <c:pt idx="1312">
                  <c:v>78</c:v>
                </c:pt>
                <c:pt idx="1313">
                  <c:v>78</c:v>
                </c:pt>
                <c:pt idx="1314">
                  <c:v>78</c:v>
                </c:pt>
                <c:pt idx="1315">
                  <c:v>78</c:v>
                </c:pt>
                <c:pt idx="1316">
                  <c:v>78</c:v>
                </c:pt>
                <c:pt idx="1317">
                  <c:v>78</c:v>
                </c:pt>
                <c:pt idx="1318">
                  <c:v>78</c:v>
                </c:pt>
                <c:pt idx="1319">
                  <c:v>78</c:v>
                </c:pt>
                <c:pt idx="1320">
                  <c:v>78</c:v>
                </c:pt>
                <c:pt idx="1321">
                  <c:v>78</c:v>
                </c:pt>
                <c:pt idx="1322">
                  <c:v>78</c:v>
                </c:pt>
                <c:pt idx="1323">
                  <c:v>78</c:v>
                </c:pt>
                <c:pt idx="1324">
                  <c:v>78</c:v>
                </c:pt>
                <c:pt idx="1325">
                  <c:v>78</c:v>
                </c:pt>
                <c:pt idx="1326">
                  <c:v>78</c:v>
                </c:pt>
                <c:pt idx="1327">
                  <c:v>78</c:v>
                </c:pt>
                <c:pt idx="1328">
                  <c:v>78</c:v>
                </c:pt>
                <c:pt idx="1329">
                  <c:v>78</c:v>
                </c:pt>
                <c:pt idx="1330">
                  <c:v>78</c:v>
                </c:pt>
                <c:pt idx="1331">
                  <c:v>78</c:v>
                </c:pt>
                <c:pt idx="1332">
                  <c:v>78</c:v>
                </c:pt>
                <c:pt idx="1333">
                  <c:v>78</c:v>
                </c:pt>
                <c:pt idx="1334">
                  <c:v>78</c:v>
                </c:pt>
                <c:pt idx="1335">
                  <c:v>78</c:v>
                </c:pt>
                <c:pt idx="1336">
                  <c:v>78</c:v>
                </c:pt>
                <c:pt idx="1337">
                  <c:v>78</c:v>
                </c:pt>
                <c:pt idx="1338">
                  <c:v>78</c:v>
                </c:pt>
                <c:pt idx="1339">
                  <c:v>78</c:v>
                </c:pt>
                <c:pt idx="1340">
                  <c:v>78</c:v>
                </c:pt>
                <c:pt idx="1341">
                  <c:v>78</c:v>
                </c:pt>
                <c:pt idx="1342">
                  <c:v>78</c:v>
                </c:pt>
                <c:pt idx="1343">
                  <c:v>78</c:v>
                </c:pt>
                <c:pt idx="1344">
                  <c:v>78</c:v>
                </c:pt>
                <c:pt idx="1345">
                  <c:v>78</c:v>
                </c:pt>
                <c:pt idx="1346">
                  <c:v>78</c:v>
                </c:pt>
                <c:pt idx="1347">
                  <c:v>78</c:v>
                </c:pt>
                <c:pt idx="1348">
                  <c:v>78</c:v>
                </c:pt>
                <c:pt idx="1349">
                  <c:v>78</c:v>
                </c:pt>
                <c:pt idx="1350">
                  <c:v>78</c:v>
                </c:pt>
                <c:pt idx="1351">
                  <c:v>78</c:v>
                </c:pt>
                <c:pt idx="1352">
                  <c:v>78</c:v>
                </c:pt>
                <c:pt idx="1353">
                  <c:v>78</c:v>
                </c:pt>
                <c:pt idx="1354">
                  <c:v>78</c:v>
                </c:pt>
                <c:pt idx="1355">
                  <c:v>78</c:v>
                </c:pt>
                <c:pt idx="1356">
                  <c:v>78</c:v>
                </c:pt>
                <c:pt idx="1357">
                  <c:v>78</c:v>
                </c:pt>
                <c:pt idx="1358">
                  <c:v>78</c:v>
                </c:pt>
                <c:pt idx="1359">
                  <c:v>78</c:v>
                </c:pt>
                <c:pt idx="1360">
                  <c:v>78</c:v>
                </c:pt>
                <c:pt idx="1361">
                  <c:v>78</c:v>
                </c:pt>
                <c:pt idx="1362">
                  <c:v>78</c:v>
                </c:pt>
                <c:pt idx="1363">
                  <c:v>78</c:v>
                </c:pt>
                <c:pt idx="1364">
                  <c:v>78</c:v>
                </c:pt>
                <c:pt idx="1365">
                  <c:v>78</c:v>
                </c:pt>
                <c:pt idx="1366">
                  <c:v>78</c:v>
                </c:pt>
                <c:pt idx="1367">
                  <c:v>78</c:v>
                </c:pt>
                <c:pt idx="1368">
                  <c:v>78</c:v>
                </c:pt>
                <c:pt idx="1369">
                  <c:v>76</c:v>
                </c:pt>
                <c:pt idx="1370">
                  <c:v>76</c:v>
                </c:pt>
                <c:pt idx="1371">
                  <c:v>76</c:v>
                </c:pt>
                <c:pt idx="1372">
                  <c:v>76</c:v>
                </c:pt>
                <c:pt idx="1373">
                  <c:v>78</c:v>
                </c:pt>
                <c:pt idx="1374">
                  <c:v>82</c:v>
                </c:pt>
                <c:pt idx="1375">
                  <c:v>109</c:v>
                </c:pt>
                <c:pt idx="1376">
                  <c:v>130</c:v>
                </c:pt>
                <c:pt idx="1377">
                  <c:v>138</c:v>
                </c:pt>
                <c:pt idx="1378">
                  <c:v>145</c:v>
                </c:pt>
                <c:pt idx="1379">
                  <c:v>157</c:v>
                </c:pt>
                <c:pt idx="1380">
                  <c:v>177</c:v>
                </c:pt>
                <c:pt idx="1381">
                  <c:v>194</c:v>
                </c:pt>
                <c:pt idx="1382">
                  <c:v>210</c:v>
                </c:pt>
                <c:pt idx="1383">
                  <c:v>230</c:v>
                </c:pt>
                <c:pt idx="1384">
                  <c:v>239</c:v>
                </c:pt>
                <c:pt idx="1385">
                  <c:v>248</c:v>
                </c:pt>
                <c:pt idx="1386">
                  <c:v>248</c:v>
                </c:pt>
                <c:pt idx="1387">
                  <c:v>237</c:v>
                </c:pt>
                <c:pt idx="1388">
                  <c:v>230</c:v>
                </c:pt>
                <c:pt idx="1389">
                  <c:v>226</c:v>
                </c:pt>
                <c:pt idx="1390">
                  <c:v>248</c:v>
                </c:pt>
                <c:pt idx="1391">
                  <c:v>290</c:v>
                </c:pt>
                <c:pt idx="1392">
                  <c:v>350</c:v>
                </c:pt>
                <c:pt idx="1393">
                  <c:v>411</c:v>
                </c:pt>
                <c:pt idx="1394">
                  <c:v>471</c:v>
                </c:pt>
                <c:pt idx="1395">
                  <c:v>517</c:v>
                </c:pt>
                <c:pt idx="1396">
                  <c:v>548</c:v>
                </c:pt>
                <c:pt idx="1397">
                  <c:v>562</c:v>
                </c:pt>
                <c:pt idx="1398">
                  <c:v>548</c:v>
                </c:pt>
                <c:pt idx="1399">
                  <c:v>521</c:v>
                </c:pt>
                <c:pt idx="1400">
                  <c:v>495</c:v>
                </c:pt>
                <c:pt idx="1401">
                  <c:v>463</c:v>
                </c:pt>
                <c:pt idx="1402">
                  <c:v>434</c:v>
                </c:pt>
                <c:pt idx="1403">
                  <c:v>408</c:v>
                </c:pt>
                <c:pt idx="1404">
                  <c:v>383</c:v>
                </c:pt>
                <c:pt idx="1405">
                  <c:v>363</c:v>
                </c:pt>
                <c:pt idx="1406">
                  <c:v>350</c:v>
                </c:pt>
                <c:pt idx="1407">
                  <c:v>336</c:v>
                </c:pt>
                <c:pt idx="1408">
                  <c:v>325</c:v>
                </c:pt>
                <c:pt idx="1409">
                  <c:v>312</c:v>
                </c:pt>
                <c:pt idx="1410">
                  <c:v>303</c:v>
                </c:pt>
                <c:pt idx="1411">
                  <c:v>294</c:v>
                </c:pt>
                <c:pt idx="1412">
                  <c:v>288</c:v>
                </c:pt>
                <c:pt idx="1413">
                  <c:v>278</c:v>
                </c:pt>
                <c:pt idx="1414">
                  <c:v>270</c:v>
                </c:pt>
                <c:pt idx="1415">
                  <c:v>262</c:v>
                </c:pt>
                <c:pt idx="1416">
                  <c:v>252</c:v>
                </c:pt>
                <c:pt idx="1417">
                  <c:v>241</c:v>
                </c:pt>
                <c:pt idx="1418">
                  <c:v>232</c:v>
                </c:pt>
                <c:pt idx="1419">
                  <c:v>226</c:v>
                </c:pt>
                <c:pt idx="1420">
                  <c:v>220</c:v>
                </c:pt>
                <c:pt idx="1421">
                  <c:v>216</c:v>
                </c:pt>
                <c:pt idx="1422">
                  <c:v>212</c:v>
                </c:pt>
                <c:pt idx="1423">
                  <c:v>210</c:v>
                </c:pt>
                <c:pt idx="1424">
                  <c:v>208</c:v>
                </c:pt>
                <c:pt idx="1425">
                  <c:v>202</c:v>
                </c:pt>
                <c:pt idx="1426">
                  <c:v>198</c:v>
                </c:pt>
                <c:pt idx="1427">
                  <c:v>194</c:v>
                </c:pt>
                <c:pt idx="1428">
                  <c:v>190</c:v>
                </c:pt>
                <c:pt idx="1429">
                  <c:v>186</c:v>
                </c:pt>
                <c:pt idx="1430">
                  <c:v>183</c:v>
                </c:pt>
                <c:pt idx="1431">
                  <c:v>179</c:v>
                </c:pt>
                <c:pt idx="1432">
                  <c:v>177</c:v>
                </c:pt>
                <c:pt idx="1433">
                  <c:v>174</c:v>
                </c:pt>
                <c:pt idx="1434">
                  <c:v>170</c:v>
                </c:pt>
                <c:pt idx="1435">
                  <c:v>166</c:v>
                </c:pt>
                <c:pt idx="1436">
                  <c:v>164</c:v>
                </c:pt>
                <c:pt idx="1437">
                  <c:v>163</c:v>
                </c:pt>
                <c:pt idx="1438">
                  <c:v>159</c:v>
                </c:pt>
                <c:pt idx="1439">
                  <c:v>157</c:v>
                </c:pt>
                <c:pt idx="1440">
                  <c:v>154</c:v>
                </c:pt>
                <c:pt idx="1441">
                  <c:v>152</c:v>
                </c:pt>
                <c:pt idx="1442">
                  <c:v>148</c:v>
                </c:pt>
                <c:pt idx="1443">
                  <c:v>147</c:v>
                </c:pt>
                <c:pt idx="1444">
                  <c:v>143</c:v>
                </c:pt>
                <c:pt idx="1445">
                  <c:v>142</c:v>
                </c:pt>
                <c:pt idx="1446">
                  <c:v>140</c:v>
                </c:pt>
                <c:pt idx="1447">
                  <c:v>138</c:v>
                </c:pt>
                <c:pt idx="1448">
                  <c:v>137</c:v>
                </c:pt>
                <c:pt idx="1449">
                  <c:v>135</c:v>
                </c:pt>
                <c:pt idx="1450">
                  <c:v>135</c:v>
                </c:pt>
                <c:pt idx="1451">
                  <c:v>133</c:v>
                </c:pt>
                <c:pt idx="1452">
                  <c:v>133</c:v>
                </c:pt>
                <c:pt idx="1453">
                  <c:v>132</c:v>
                </c:pt>
                <c:pt idx="1454">
                  <c:v>130</c:v>
                </c:pt>
                <c:pt idx="1455">
                  <c:v>130</c:v>
                </c:pt>
                <c:pt idx="1456">
                  <c:v>129</c:v>
                </c:pt>
                <c:pt idx="1457">
                  <c:v>129</c:v>
                </c:pt>
                <c:pt idx="1458">
                  <c:v>129</c:v>
                </c:pt>
                <c:pt idx="1459">
                  <c:v>127</c:v>
                </c:pt>
                <c:pt idx="1460">
                  <c:v>127</c:v>
                </c:pt>
                <c:pt idx="1461">
                  <c:v>127</c:v>
                </c:pt>
                <c:pt idx="1462">
                  <c:v>127</c:v>
                </c:pt>
                <c:pt idx="1463">
                  <c:v>125</c:v>
                </c:pt>
                <c:pt idx="1464">
                  <c:v>125</c:v>
                </c:pt>
                <c:pt idx="1465">
                  <c:v>125</c:v>
                </c:pt>
                <c:pt idx="1466">
                  <c:v>125</c:v>
                </c:pt>
                <c:pt idx="1467">
                  <c:v>124</c:v>
                </c:pt>
                <c:pt idx="1468">
                  <c:v>122</c:v>
                </c:pt>
                <c:pt idx="1469">
                  <c:v>122</c:v>
                </c:pt>
                <c:pt idx="1470">
                  <c:v>121</c:v>
                </c:pt>
                <c:pt idx="1471">
                  <c:v>121</c:v>
                </c:pt>
                <c:pt idx="1472">
                  <c:v>119</c:v>
                </c:pt>
                <c:pt idx="1473">
                  <c:v>119</c:v>
                </c:pt>
                <c:pt idx="1474">
                  <c:v>118</c:v>
                </c:pt>
                <c:pt idx="1475">
                  <c:v>116</c:v>
                </c:pt>
                <c:pt idx="1476">
                  <c:v>116</c:v>
                </c:pt>
                <c:pt idx="1477">
                  <c:v>116</c:v>
                </c:pt>
                <c:pt idx="1478">
                  <c:v>116</c:v>
                </c:pt>
                <c:pt idx="1479">
                  <c:v>115</c:v>
                </c:pt>
                <c:pt idx="1480">
                  <c:v>115</c:v>
                </c:pt>
                <c:pt idx="1481">
                  <c:v>113</c:v>
                </c:pt>
                <c:pt idx="1482">
                  <c:v>113</c:v>
                </c:pt>
                <c:pt idx="1483">
                  <c:v>112</c:v>
                </c:pt>
                <c:pt idx="1484">
                  <c:v>111</c:v>
                </c:pt>
                <c:pt idx="1485">
                  <c:v>111</c:v>
                </c:pt>
                <c:pt idx="1486">
                  <c:v>109</c:v>
                </c:pt>
                <c:pt idx="1487">
                  <c:v>109</c:v>
                </c:pt>
                <c:pt idx="1488">
                  <c:v>109</c:v>
                </c:pt>
              </c:numCache>
            </c:numRef>
          </c:xVal>
          <c:yVal>
            <c:numRef>
              <c:f>Sheet1!$D$6:$D$1494</c:f>
              <c:numCache>
                <c:formatCode>General</c:formatCode>
                <c:ptCount val="1489"/>
                <c:pt idx="0">
                  <c:v>0</c:v>
                </c:pt>
                <c:pt idx="1">
                  <c:v>0.329849</c:v>
                </c:pt>
                <c:pt idx="2">
                  <c:v>12.295019</c:v>
                </c:pt>
                <c:pt idx="3">
                  <c:v>25.114470000000001</c:v>
                </c:pt>
                <c:pt idx="4">
                  <c:v>34.520755999999999</c:v>
                </c:pt>
                <c:pt idx="5">
                  <c:v>42.425621</c:v>
                </c:pt>
                <c:pt idx="6">
                  <c:v>48.285331999999997</c:v>
                </c:pt>
                <c:pt idx="7">
                  <c:v>52.565472</c:v>
                </c:pt>
                <c:pt idx="8">
                  <c:v>55.625388999999998</c:v>
                </c:pt>
                <c:pt idx="9">
                  <c:v>57.820168000000002</c:v>
                </c:pt>
                <c:pt idx="10">
                  <c:v>59.365161999999998</c:v>
                </c:pt>
                <c:pt idx="11">
                  <c:v>60.424892</c:v>
                </c:pt>
                <c:pt idx="12">
                  <c:v>61.152920000000002</c:v>
                </c:pt>
                <c:pt idx="13">
                  <c:v>61.653606000000003</c:v>
                </c:pt>
                <c:pt idx="14">
                  <c:v>61.999523000000003</c:v>
                </c:pt>
                <c:pt idx="15">
                  <c:v>62.236465000000003</c:v>
                </c:pt>
                <c:pt idx="16">
                  <c:v>62.396720999999999</c:v>
                </c:pt>
                <c:pt idx="17">
                  <c:v>62.503143000000001</c:v>
                </c:pt>
                <c:pt idx="18">
                  <c:v>62.571846000000001</c:v>
                </c:pt>
                <c:pt idx="19">
                  <c:v>62.614078999999997</c:v>
                </c:pt>
                <c:pt idx="20">
                  <c:v>62.637748999999999</c:v>
                </c:pt>
                <c:pt idx="21">
                  <c:v>62.648403000000002</c:v>
                </c:pt>
                <c:pt idx="22">
                  <c:v>62.649932999999997</c:v>
                </c:pt>
                <c:pt idx="23">
                  <c:v>62.645060999999998</c:v>
                </c:pt>
                <c:pt idx="24">
                  <c:v>62.635696000000003</c:v>
                </c:pt>
                <c:pt idx="25">
                  <c:v>62.623179999999998</c:v>
                </c:pt>
                <c:pt idx="26">
                  <c:v>62.608452</c:v>
                </c:pt>
                <c:pt idx="27">
                  <c:v>62.592171</c:v>
                </c:pt>
                <c:pt idx="28">
                  <c:v>62.574790999999998</c:v>
                </c:pt>
                <c:pt idx="29">
                  <c:v>62.556643999999999</c:v>
                </c:pt>
                <c:pt idx="30">
                  <c:v>62.537951999999997</c:v>
                </c:pt>
                <c:pt idx="31">
                  <c:v>62.518878999999998</c:v>
                </c:pt>
                <c:pt idx="32">
                  <c:v>62.499535000000002</c:v>
                </c:pt>
                <c:pt idx="33">
                  <c:v>62.48</c:v>
                </c:pt>
                <c:pt idx="34">
                  <c:v>62.460335000000001</c:v>
                </c:pt>
                <c:pt idx="35">
                  <c:v>62.440575000000003</c:v>
                </c:pt>
                <c:pt idx="36">
                  <c:v>62.420752999999998</c:v>
                </c:pt>
                <c:pt idx="37">
                  <c:v>62.400886999999997</c:v>
                </c:pt>
                <c:pt idx="38">
                  <c:v>62.380989</c:v>
                </c:pt>
                <c:pt idx="39">
                  <c:v>62.361075999999997</c:v>
                </c:pt>
                <c:pt idx="40">
                  <c:v>62.341147999999997</c:v>
                </c:pt>
                <c:pt idx="41">
                  <c:v>62.321216999999997</c:v>
                </c:pt>
                <c:pt idx="42">
                  <c:v>62.301276999999999</c:v>
                </c:pt>
                <c:pt idx="43">
                  <c:v>62.281342000000002</c:v>
                </c:pt>
                <c:pt idx="44">
                  <c:v>62.261406000000001</c:v>
                </c:pt>
                <c:pt idx="45">
                  <c:v>62.241473999999997</c:v>
                </c:pt>
                <c:pt idx="46">
                  <c:v>62.221545999999996</c:v>
                </c:pt>
                <c:pt idx="47">
                  <c:v>62.201622</c:v>
                </c:pt>
                <c:pt idx="48">
                  <c:v>62.181702000000001</c:v>
                </c:pt>
                <c:pt idx="49">
                  <c:v>62.161788999999999</c:v>
                </c:pt>
                <c:pt idx="50">
                  <c:v>62.141883999999997</c:v>
                </c:pt>
                <c:pt idx="51">
                  <c:v>62.121983</c:v>
                </c:pt>
                <c:pt idx="52">
                  <c:v>62.102085000000002</c:v>
                </c:pt>
                <c:pt idx="53">
                  <c:v>62.082194999999999</c:v>
                </c:pt>
                <c:pt idx="54">
                  <c:v>62.062313000000003</c:v>
                </c:pt>
                <c:pt idx="55">
                  <c:v>62.042434999999998</c:v>
                </c:pt>
                <c:pt idx="56">
                  <c:v>62.022564000000003</c:v>
                </c:pt>
                <c:pt idx="57">
                  <c:v>62.002701000000002</c:v>
                </c:pt>
                <c:pt idx="58">
                  <c:v>61.982841000000001</c:v>
                </c:pt>
                <c:pt idx="59">
                  <c:v>61.962989999999998</c:v>
                </c:pt>
                <c:pt idx="60">
                  <c:v>61.943145999999999</c:v>
                </c:pt>
                <c:pt idx="61">
                  <c:v>41.757171999999997</c:v>
                </c:pt>
                <c:pt idx="62">
                  <c:v>46.622585000000001</c:v>
                </c:pt>
                <c:pt idx="63">
                  <c:v>50.599212999999999</c:v>
                </c:pt>
                <c:pt idx="64">
                  <c:v>53.707714000000003</c:v>
                </c:pt>
                <c:pt idx="65">
                  <c:v>55.640633000000001</c:v>
                </c:pt>
                <c:pt idx="66">
                  <c:v>57.026038999999997</c:v>
                </c:pt>
                <c:pt idx="67">
                  <c:v>58.080520999999997</c:v>
                </c:pt>
                <c:pt idx="68">
                  <c:v>58.892212000000001</c:v>
                </c:pt>
                <c:pt idx="69">
                  <c:v>59.521552999999997</c:v>
                </c:pt>
                <c:pt idx="70">
                  <c:v>60.006577</c:v>
                </c:pt>
                <c:pt idx="71">
                  <c:v>60.377791999999999</c:v>
                </c:pt>
                <c:pt idx="72">
                  <c:v>60.663086</c:v>
                </c:pt>
                <c:pt idx="73">
                  <c:v>60.882133000000003</c:v>
                </c:pt>
                <c:pt idx="74">
                  <c:v>61.048912000000001</c:v>
                </c:pt>
                <c:pt idx="75">
                  <c:v>61.174202000000001</c:v>
                </c:pt>
                <c:pt idx="76">
                  <c:v>61.270119000000001</c:v>
                </c:pt>
                <c:pt idx="77">
                  <c:v>61.340477</c:v>
                </c:pt>
                <c:pt idx="78">
                  <c:v>61.390835000000003</c:v>
                </c:pt>
                <c:pt idx="79">
                  <c:v>61.425514</c:v>
                </c:pt>
                <c:pt idx="80">
                  <c:v>61.447906000000003</c:v>
                </c:pt>
                <c:pt idx="81">
                  <c:v>61.473117999999999</c:v>
                </c:pt>
                <c:pt idx="82">
                  <c:v>61.492249000000001</c:v>
                </c:pt>
                <c:pt idx="83">
                  <c:v>61.502524999999999</c:v>
                </c:pt>
                <c:pt idx="84">
                  <c:v>61.505566000000002</c:v>
                </c:pt>
                <c:pt idx="85">
                  <c:v>61.496020999999999</c:v>
                </c:pt>
                <c:pt idx="86">
                  <c:v>61.483756999999997</c:v>
                </c:pt>
                <c:pt idx="87">
                  <c:v>61.469634999999997</c:v>
                </c:pt>
                <c:pt idx="88">
                  <c:v>61.453719999999997</c:v>
                </c:pt>
                <c:pt idx="89">
                  <c:v>49.607773000000002</c:v>
                </c:pt>
                <c:pt idx="90">
                  <c:v>55.620460999999999</c:v>
                </c:pt>
                <c:pt idx="91">
                  <c:v>52.053764000000001</c:v>
                </c:pt>
                <c:pt idx="92">
                  <c:v>53.27187</c:v>
                </c:pt>
                <c:pt idx="93">
                  <c:v>54.400241999999999</c:v>
                </c:pt>
                <c:pt idx="94">
                  <c:v>55.591361999999997</c:v>
                </c:pt>
                <c:pt idx="95">
                  <c:v>56.708019</c:v>
                </c:pt>
                <c:pt idx="96">
                  <c:v>57.616135</c:v>
                </c:pt>
                <c:pt idx="97">
                  <c:v>58.346905</c:v>
                </c:pt>
                <c:pt idx="98">
                  <c:v>58.938003999999999</c:v>
                </c:pt>
                <c:pt idx="99">
                  <c:v>59.412384000000003</c:v>
                </c:pt>
                <c:pt idx="100">
                  <c:v>59.793365000000001</c:v>
                </c:pt>
                <c:pt idx="101">
                  <c:v>60.094486000000003</c:v>
                </c:pt>
                <c:pt idx="102">
                  <c:v>60.335464000000002</c:v>
                </c:pt>
                <c:pt idx="103">
                  <c:v>60.527168000000003</c:v>
                </c:pt>
                <c:pt idx="104">
                  <c:v>60.677554999999998</c:v>
                </c:pt>
                <c:pt idx="105">
                  <c:v>61.194572000000001</c:v>
                </c:pt>
                <c:pt idx="106">
                  <c:v>61.819698000000002</c:v>
                </c:pt>
                <c:pt idx="107">
                  <c:v>62.193756</c:v>
                </c:pt>
                <c:pt idx="108">
                  <c:v>62.499687000000002</c:v>
                </c:pt>
                <c:pt idx="109">
                  <c:v>62.309897999999997</c:v>
                </c:pt>
                <c:pt idx="110">
                  <c:v>62.192123000000002</c:v>
                </c:pt>
                <c:pt idx="111">
                  <c:v>62.235123000000002</c:v>
                </c:pt>
                <c:pt idx="112">
                  <c:v>62.186473999999997</c:v>
                </c:pt>
                <c:pt idx="113">
                  <c:v>62.144095999999998</c:v>
                </c:pt>
                <c:pt idx="114">
                  <c:v>62.138016</c:v>
                </c:pt>
                <c:pt idx="115">
                  <c:v>62.137332999999998</c:v>
                </c:pt>
                <c:pt idx="116">
                  <c:v>62.168491000000003</c:v>
                </c:pt>
                <c:pt idx="117">
                  <c:v>62.987800999999997</c:v>
                </c:pt>
                <c:pt idx="118">
                  <c:v>63.689605999999998</c:v>
                </c:pt>
                <c:pt idx="119">
                  <c:v>61.726779999999998</c:v>
                </c:pt>
                <c:pt idx="120">
                  <c:v>63.900489999999998</c:v>
                </c:pt>
                <c:pt idx="121">
                  <c:v>66.177314999999993</c:v>
                </c:pt>
                <c:pt idx="122">
                  <c:v>68.532791000000003</c:v>
                </c:pt>
                <c:pt idx="123">
                  <c:v>70.790290999999996</c:v>
                </c:pt>
                <c:pt idx="124">
                  <c:v>72.824218999999999</c:v>
                </c:pt>
                <c:pt idx="125">
                  <c:v>72.919501999999994</c:v>
                </c:pt>
                <c:pt idx="126">
                  <c:v>74.531914</c:v>
                </c:pt>
                <c:pt idx="127">
                  <c:v>77.101280000000003</c:v>
                </c:pt>
                <c:pt idx="128">
                  <c:v>79.776909000000003</c:v>
                </c:pt>
                <c:pt idx="129">
                  <c:v>88.601203999999996</c:v>
                </c:pt>
                <c:pt idx="130">
                  <c:v>98.541977000000003</c:v>
                </c:pt>
                <c:pt idx="131">
                  <c:v>108.582565</c:v>
                </c:pt>
                <c:pt idx="132">
                  <c:v>131.82360800000001</c:v>
                </c:pt>
                <c:pt idx="133">
                  <c:v>167.73422199999999</c:v>
                </c:pt>
                <c:pt idx="134">
                  <c:v>198.443039</c:v>
                </c:pt>
                <c:pt idx="135">
                  <c:v>239.398529</c:v>
                </c:pt>
                <c:pt idx="136">
                  <c:v>303.10183699999999</c:v>
                </c:pt>
                <c:pt idx="137">
                  <c:v>385.11251800000002</c:v>
                </c:pt>
                <c:pt idx="138">
                  <c:v>478.76916499999999</c:v>
                </c:pt>
                <c:pt idx="139">
                  <c:v>576.500854</c:v>
                </c:pt>
                <c:pt idx="140">
                  <c:v>666.25561500000003</c:v>
                </c:pt>
                <c:pt idx="141">
                  <c:v>735.98443599999996</c:v>
                </c:pt>
                <c:pt idx="142">
                  <c:v>784.68579099999999</c:v>
                </c:pt>
                <c:pt idx="143">
                  <c:v>818.05627400000003</c:v>
                </c:pt>
                <c:pt idx="144">
                  <c:v>838.53228799999999</c:v>
                </c:pt>
                <c:pt idx="145">
                  <c:v>850.70056199999999</c:v>
                </c:pt>
                <c:pt idx="146">
                  <c:v>857.08575399999995</c:v>
                </c:pt>
                <c:pt idx="147">
                  <c:v>861.08483899999999</c:v>
                </c:pt>
                <c:pt idx="148">
                  <c:v>866.99249299999997</c:v>
                </c:pt>
                <c:pt idx="149">
                  <c:v>877.07751499999995</c:v>
                </c:pt>
                <c:pt idx="150">
                  <c:v>891.03521699999999</c:v>
                </c:pt>
                <c:pt idx="151">
                  <c:v>907.48223900000005</c:v>
                </c:pt>
                <c:pt idx="152">
                  <c:v>923.837402</c:v>
                </c:pt>
                <c:pt idx="153">
                  <c:v>938.18469200000004</c:v>
                </c:pt>
                <c:pt idx="154">
                  <c:v>954.70556599999998</c:v>
                </c:pt>
                <c:pt idx="155">
                  <c:v>966.09112500000003</c:v>
                </c:pt>
                <c:pt idx="156">
                  <c:v>971.89855999999997</c:v>
                </c:pt>
                <c:pt idx="157">
                  <c:v>973.04022199999997</c:v>
                </c:pt>
                <c:pt idx="158">
                  <c:v>973.83459500000004</c:v>
                </c:pt>
                <c:pt idx="159">
                  <c:v>968.898865</c:v>
                </c:pt>
                <c:pt idx="160">
                  <c:v>959.58673099999999</c:v>
                </c:pt>
                <c:pt idx="161">
                  <c:v>951.399719</c:v>
                </c:pt>
                <c:pt idx="162">
                  <c:v>944.89239499999996</c:v>
                </c:pt>
                <c:pt idx="163">
                  <c:v>947.79870600000004</c:v>
                </c:pt>
                <c:pt idx="164">
                  <c:v>959.34802200000001</c:v>
                </c:pt>
                <c:pt idx="165">
                  <c:v>982.45648200000005</c:v>
                </c:pt>
                <c:pt idx="166" formatCode="#,##0.00">
                  <c:v>1010.359497</c:v>
                </c:pt>
                <c:pt idx="167" formatCode="#,##0.00">
                  <c:v>1042.373169</c:v>
                </c:pt>
                <c:pt idx="168" formatCode="#,##0.00">
                  <c:v>1080.2177730000001</c:v>
                </c:pt>
                <c:pt idx="169" formatCode="#,##0.00">
                  <c:v>1120.5902100000001</c:v>
                </c:pt>
                <c:pt idx="170" formatCode="#,##0.00">
                  <c:v>1159.190918</c:v>
                </c:pt>
                <c:pt idx="171" formatCode="#,##0.00">
                  <c:v>1194.5036620000001</c:v>
                </c:pt>
                <c:pt idx="172" formatCode="#,##0.00">
                  <c:v>1228.753784</c:v>
                </c:pt>
                <c:pt idx="173" formatCode="#,##0.00">
                  <c:v>1259.2148440000001</c:v>
                </c:pt>
                <c:pt idx="174" formatCode="#,##0.00">
                  <c:v>1284.3330080000001</c:v>
                </c:pt>
                <c:pt idx="175" formatCode="#,##0.00">
                  <c:v>1305.135986</c:v>
                </c:pt>
                <c:pt idx="176" formatCode="#,##0.00">
                  <c:v>1321.5048830000001</c:v>
                </c:pt>
                <c:pt idx="177" formatCode="#,##0.00">
                  <c:v>1330.1770019999999</c:v>
                </c:pt>
                <c:pt idx="178" formatCode="#,##0.00">
                  <c:v>1336.924683</c:v>
                </c:pt>
                <c:pt idx="179" formatCode="#,##0.00">
                  <c:v>1345.0546879999999</c:v>
                </c:pt>
                <c:pt idx="180" formatCode="#,##0.00">
                  <c:v>1350.370361</c:v>
                </c:pt>
                <c:pt idx="181" formatCode="#,##0.00">
                  <c:v>1350.1832280000001</c:v>
                </c:pt>
                <c:pt idx="182" formatCode="#,##0.00">
                  <c:v>1339.6263429999999</c:v>
                </c:pt>
                <c:pt idx="183" formatCode="#,##0.00">
                  <c:v>1327.623169</c:v>
                </c:pt>
                <c:pt idx="184" formatCode="#,##0.00">
                  <c:v>1314.0035399999999</c:v>
                </c:pt>
                <c:pt idx="185" formatCode="#,##0.00">
                  <c:v>1301.071533</c:v>
                </c:pt>
                <c:pt idx="186" formatCode="#,##0.00">
                  <c:v>1290.404297</c:v>
                </c:pt>
                <c:pt idx="187" formatCode="#,##0.00">
                  <c:v>1283.3242190000001</c:v>
                </c:pt>
                <c:pt idx="188" formatCode="#,##0.00">
                  <c:v>1279.8630370000001</c:v>
                </c:pt>
                <c:pt idx="189" formatCode="#,##0.00">
                  <c:v>1284.2076420000001</c:v>
                </c:pt>
                <c:pt idx="190" formatCode="#,##0.00">
                  <c:v>1307.62085</c:v>
                </c:pt>
                <c:pt idx="191" formatCode="#,##0.00">
                  <c:v>1333.114746</c:v>
                </c:pt>
                <c:pt idx="192" formatCode="#,##0.00">
                  <c:v>1381.0485839999999</c:v>
                </c:pt>
                <c:pt idx="193" formatCode="#,##0.00">
                  <c:v>1440.221313</c:v>
                </c:pt>
                <c:pt idx="194" formatCode="#,##0.00">
                  <c:v>1500.644409</c:v>
                </c:pt>
                <c:pt idx="195" formatCode="#,##0.00">
                  <c:v>1568.9957280000001</c:v>
                </c:pt>
                <c:pt idx="196" formatCode="#,##0.00">
                  <c:v>1643.270264</c:v>
                </c:pt>
                <c:pt idx="197" formatCode="#,##0.00">
                  <c:v>1719.580078</c:v>
                </c:pt>
                <c:pt idx="198" formatCode="#,##0.00">
                  <c:v>1788.4537350000001</c:v>
                </c:pt>
                <c:pt idx="199" formatCode="#,##0.00">
                  <c:v>1847.3258060000001</c:v>
                </c:pt>
                <c:pt idx="200" formatCode="#,##0.00">
                  <c:v>1890.608154</c:v>
                </c:pt>
                <c:pt idx="201" formatCode="#,##0.00">
                  <c:v>1917.309814</c:v>
                </c:pt>
                <c:pt idx="202" formatCode="#,##0.00">
                  <c:v>1931.0604249999999</c:v>
                </c:pt>
                <c:pt idx="203" formatCode="#,##0.00">
                  <c:v>1926.9654539999999</c:v>
                </c:pt>
                <c:pt idx="204" formatCode="#,##0.00">
                  <c:v>1917.3005370000001</c:v>
                </c:pt>
                <c:pt idx="205" formatCode="#,##0.00">
                  <c:v>1902.7358400000001</c:v>
                </c:pt>
                <c:pt idx="206" formatCode="#,##0.00">
                  <c:v>1885.388672</c:v>
                </c:pt>
                <c:pt idx="207" formatCode="#,##0.00">
                  <c:v>1866.666504</c:v>
                </c:pt>
                <c:pt idx="208" formatCode="#,##0.00">
                  <c:v>1846.8435059999999</c:v>
                </c:pt>
                <c:pt idx="209" formatCode="#,##0.00">
                  <c:v>1825.8614500000001</c:v>
                </c:pt>
                <c:pt idx="210" formatCode="#,##0.00">
                  <c:v>1804.1103519999999</c:v>
                </c:pt>
                <c:pt idx="211" formatCode="#,##0.00">
                  <c:v>1778.0501710000001</c:v>
                </c:pt>
                <c:pt idx="212" formatCode="#,##0.00">
                  <c:v>1761.8604740000001</c:v>
                </c:pt>
                <c:pt idx="213" formatCode="#,##0.00">
                  <c:v>1740.7971190000001</c:v>
                </c:pt>
                <c:pt idx="214" formatCode="#,##0.00">
                  <c:v>1714.607422</c:v>
                </c:pt>
                <c:pt idx="215" formatCode="#,##0.00">
                  <c:v>1686.5230710000001</c:v>
                </c:pt>
                <c:pt idx="216" formatCode="#,##0.00">
                  <c:v>1655.911865</c:v>
                </c:pt>
                <c:pt idx="217" formatCode="#,##0.00">
                  <c:v>1620.642578</c:v>
                </c:pt>
                <c:pt idx="218" formatCode="#,##0.00">
                  <c:v>1589.3304439999999</c:v>
                </c:pt>
                <c:pt idx="219" formatCode="#,##0.00">
                  <c:v>1559.022461</c:v>
                </c:pt>
                <c:pt idx="220" formatCode="#,##0.00">
                  <c:v>1529.7210689999999</c:v>
                </c:pt>
                <c:pt idx="221" formatCode="#,##0.00">
                  <c:v>1501.785889</c:v>
                </c:pt>
                <c:pt idx="222" formatCode="#,##0.00">
                  <c:v>1474.7230219999999</c:v>
                </c:pt>
                <c:pt idx="223" formatCode="#,##0.00">
                  <c:v>1447.931519</c:v>
                </c:pt>
                <c:pt idx="224" formatCode="#,##0.00">
                  <c:v>1405.817139</c:v>
                </c:pt>
                <c:pt idx="225" formatCode="#,##0.00">
                  <c:v>1370.2651370000001</c:v>
                </c:pt>
                <c:pt idx="226" formatCode="#,##0.00">
                  <c:v>1345.4438479999999</c:v>
                </c:pt>
                <c:pt idx="227" formatCode="#,##0.00">
                  <c:v>1322.659302</c:v>
                </c:pt>
                <c:pt idx="228" formatCode="#,##0.00">
                  <c:v>1299.0928960000001</c:v>
                </c:pt>
                <c:pt idx="229" formatCode="#,##0.00">
                  <c:v>1275.9327390000001</c:v>
                </c:pt>
                <c:pt idx="230" formatCode="#,##0.00">
                  <c:v>1254.5483400000001</c:v>
                </c:pt>
                <c:pt idx="231" formatCode="#,##0.00">
                  <c:v>1232.283081</c:v>
                </c:pt>
                <c:pt idx="232" formatCode="#,##0.00">
                  <c:v>1205.966797</c:v>
                </c:pt>
                <c:pt idx="233" formatCode="#,##0.00">
                  <c:v>1176.5039059999999</c:v>
                </c:pt>
                <c:pt idx="234" formatCode="#,##0.00">
                  <c:v>1145.6204829999999</c:v>
                </c:pt>
                <c:pt idx="235" formatCode="#,##0.00">
                  <c:v>1114.3717039999999</c:v>
                </c:pt>
                <c:pt idx="236" formatCode="#,##0.00">
                  <c:v>1083.6260990000001</c:v>
                </c:pt>
                <c:pt idx="237" formatCode="#,##0.00">
                  <c:v>1053.878418</c:v>
                </c:pt>
                <c:pt idx="238" formatCode="#,##0.00">
                  <c:v>1025.562134</c:v>
                </c:pt>
                <c:pt idx="239">
                  <c:v>998.55413799999997</c:v>
                </c:pt>
                <c:pt idx="240">
                  <c:v>972.82086200000003</c:v>
                </c:pt>
                <c:pt idx="241">
                  <c:v>948.23113999999998</c:v>
                </c:pt>
                <c:pt idx="242">
                  <c:v>925.12683100000004</c:v>
                </c:pt>
                <c:pt idx="243">
                  <c:v>904.168274</c:v>
                </c:pt>
                <c:pt idx="244">
                  <c:v>885.10412599999995</c:v>
                </c:pt>
                <c:pt idx="245">
                  <c:v>868.61627199999998</c:v>
                </c:pt>
                <c:pt idx="246">
                  <c:v>854.50561500000003</c:v>
                </c:pt>
                <c:pt idx="247">
                  <c:v>843.57653800000003</c:v>
                </c:pt>
                <c:pt idx="248">
                  <c:v>838.82116699999995</c:v>
                </c:pt>
                <c:pt idx="249">
                  <c:v>839.95275900000001</c:v>
                </c:pt>
                <c:pt idx="250">
                  <c:v>848.33953899999995</c:v>
                </c:pt>
                <c:pt idx="251">
                  <c:v>861.621216</c:v>
                </c:pt>
                <c:pt idx="252">
                  <c:v>879.61859100000004</c:v>
                </c:pt>
                <c:pt idx="253">
                  <c:v>901.20715299999995</c:v>
                </c:pt>
                <c:pt idx="254">
                  <c:v>926.32550000000003</c:v>
                </c:pt>
                <c:pt idx="255">
                  <c:v>957.28814699999998</c:v>
                </c:pt>
                <c:pt idx="256">
                  <c:v>994.07122800000002</c:v>
                </c:pt>
                <c:pt idx="257" formatCode="#,##0.00">
                  <c:v>1043.610596</c:v>
                </c:pt>
                <c:pt idx="258" formatCode="#,##0.00">
                  <c:v>1135.4038089999999</c:v>
                </c:pt>
                <c:pt idx="259" formatCode="#,##0.00">
                  <c:v>1239.5314940000001</c:v>
                </c:pt>
                <c:pt idx="260" formatCode="#,##0.00">
                  <c:v>1379.2248540000001</c:v>
                </c:pt>
                <c:pt idx="261" formatCode="#,##0.00">
                  <c:v>1564.09375</c:v>
                </c:pt>
                <c:pt idx="262" formatCode="#,##0.00">
                  <c:v>1852.4951169999999</c:v>
                </c:pt>
                <c:pt idx="263" formatCode="#,##0.00">
                  <c:v>2156.2985840000001</c:v>
                </c:pt>
                <c:pt idx="264" formatCode="#,##0.00">
                  <c:v>2497.2719729999999</c:v>
                </c:pt>
                <c:pt idx="265" formatCode="#,##0.00">
                  <c:v>2948.7148440000001</c:v>
                </c:pt>
                <c:pt idx="266" formatCode="#,##0.00">
                  <c:v>3591.6660160000001</c:v>
                </c:pt>
                <c:pt idx="267" formatCode="#,##0.00">
                  <c:v>4284.9990230000003</c:v>
                </c:pt>
                <c:pt idx="268" formatCode="#,##0.00">
                  <c:v>5062.0322269999997</c:v>
                </c:pt>
                <c:pt idx="269" formatCode="#,##0.00">
                  <c:v>5896.203125</c:v>
                </c:pt>
                <c:pt idx="270" formatCode="#,##0.00">
                  <c:v>6806.1118159999996</c:v>
                </c:pt>
                <c:pt idx="271" formatCode="#,##0.00">
                  <c:v>7656.5673829999996</c:v>
                </c:pt>
                <c:pt idx="272" formatCode="#,##0.00">
                  <c:v>8676.2578119999998</c:v>
                </c:pt>
                <c:pt idx="273" formatCode="#,##0.00">
                  <c:v>9262.6064449999994</c:v>
                </c:pt>
                <c:pt idx="274" formatCode="#,##0.00">
                  <c:v>9922.7646480000003</c:v>
                </c:pt>
                <c:pt idx="275" formatCode="#,##0.00">
                  <c:v>10619.165039</c:v>
                </c:pt>
                <c:pt idx="276" formatCode="#,##0.00">
                  <c:v>11225.024414</c:v>
                </c:pt>
                <c:pt idx="277" formatCode="#,##0.00">
                  <c:v>11827.124023</c:v>
                </c:pt>
                <c:pt idx="278" formatCode="#,##0.00">
                  <c:v>12298.872069999999</c:v>
                </c:pt>
                <c:pt idx="279" formatCode="#,##0.00">
                  <c:v>12593.581055000001</c:v>
                </c:pt>
                <c:pt idx="280" formatCode="#,##0.00">
                  <c:v>12683.758789</c:v>
                </c:pt>
                <c:pt idx="281" formatCode="#,##0.00">
                  <c:v>12700.436523</c:v>
                </c:pt>
                <c:pt idx="282" formatCode="#,##0.00">
                  <c:v>12644.359375</c:v>
                </c:pt>
                <c:pt idx="283" formatCode="#,##0.00">
                  <c:v>12535.191406</c:v>
                </c:pt>
                <c:pt idx="284" formatCode="#,##0.00">
                  <c:v>12410.219727</c:v>
                </c:pt>
                <c:pt idx="285" formatCode="#,##0.00">
                  <c:v>12270.203125</c:v>
                </c:pt>
                <c:pt idx="286" formatCode="#,##0.00">
                  <c:v>12107.835938</c:v>
                </c:pt>
                <c:pt idx="287" formatCode="#,##0.00">
                  <c:v>11913.323242</c:v>
                </c:pt>
                <c:pt idx="288" formatCode="#,##0.00">
                  <c:v>11731.347656</c:v>
                </c:pt>
                <c:pt idx="289" formatCode="#,##0.00">
                  <c:v>11551.787109000001</c:v>
                </c:pt>
                <c:pt idx="290" formatCode="#,##0.00">
                  <c:v>11369.316406</c:v>
                </c:pt>
                <c:pt idx="291" formatCode="#,##0.00">
                  <c:v>11178.865234000001</c:v>
                </c:pt>
                <c:pt idx="292" formatCode="#,##0.00">
                  <c:v>10987.420898</c:v>
                </c:pt>
                <c:pt idx="293" formatCode="#,##0.00">
                  <c:v>10794.133789</c:v>
                </c:pt>
                <c:pt idx="294" formatCode="#,##0.00">
                  <c:v>10679.155273</c:v>
                </c:pt>
                <c:pt idx="295" formatCode="#,##0.00">
                  <c:v>10429.425781</c:v>
                </c:pt>
                <c:pt idx="296" formatCode="#,##0.00">
                  <c:v>10171.574219</c:v>
                </c:pt>
                <c:pt idx="297" formatCode="#,##0.00">
                  <c:v>9936.1396480000003</c:v>
                </c:pt>
                <c:pt idx="298" formatCode="#,##0.00">
                  <c:v>9724.0664059999999</c:v>
                </c:pt>
                <c:pt idx="299" formatCode="#,##0.00">
                  <c:v>9551.375</c:v>
                </c:pt>
                <c:pt idx="300" formatCode="#,##0.00">
                  <c:v>9414.0292969999991</c:v>
                </c:pt>
                <c:pt idx="301" formatCode="#,##0.00">
                  <c:v>9289.6845699999994</c:v>
                </c:pt>
                <c:pt idx="302" formatCode="#,##0.00">
                  <c:v>9161.9257809999999</c:v>
                </c:pt>
                <c:pt idx="303" formatCode="#,##0.00">
                  <c:v>9022.7382809999999</c:v>
                </c:pt>
                <c:pt idx="304" formatCode="#,##0.00">
                  <c:v>8844.7822269999997</c:v>
                </c:pt>
                <c:pt idx="305" formatCode="#,##0.00">
                  <c:v>8685.2363280000009</c:v>
                </c:pt>
                <c:pt idx="306" formatCode="#,##0.00">
                  <c:v>8575.8701170000004</c:v>
                </c:pt>
                <c:pt idx="307" formatCode="#,##0.00">
                  <c:v>8343.6025389999995</c:v>
                </c:pt>
                <c:pt idx="308" formatCode="#,##0.00">
                  <c:v>8125.8291019999997</c:v>
                </c:pt>
                <c:pt idx="309" formatCode="#,##0.00">
                  <c:v>7957.1245120000003</c:v>
                </c:pt>
                <c:pt idx="310" formatCode="#,##0.00">
                  <c:v>7686.53125</c:v>
                </c:pt>
                <c:pt idx="311" formatCode="#,##0.00">
                  <c:v>7491.5502930000002</c:v>
                </c:pt>
                <c:pt idx="312" formatCode="#,##0.00">
                  <c:v>7237.2880859999996</c:v>
                </c:pt>
                <c:pt idx="313" formatCode="#,##0.00">
                  <c:v>7013.9409180000002</c:v>
                </c:pt>
                <c:pt idx="314" formatCode="#,##0.00">
                  <c:v>6814.8881840000004</c:v>
                </c:pt>
                <c:pt idx="315" formatCode="#,##0.00">
                  <c:v>6549.3339839999999</c:v>
                </c:pt>
                <c:pt idx="316" formatCode="#,##0.00">
                  <c:v>6252.3642579999996</c:v>
                </c:pt>
                <c:pt idx="317" formatCode="#,##0.00">
                  <c:v>5994.4282229999999</c:v>
                </c:pt>
                <c:pt idx="318" formatCode="#,##0.00">
                  <c:v>5741.2109380000002</c:v>
                </c:pt>
                <c:pt idx="319" formatCode="#,##0.00">
                  <c:v>5517.7900390000004</c:v>
                </c:pt>
                <c:pt idx="320" formatCode="#,##0.00">
                  <c:v>5281.6796880000002</c:v>
                </c:pt>
                <c:pt idx="321" formatCode="#,##0.00">
                  <c:v>4940.0981449999999</c:v>
                </c:pt>
                <c:pt idx="322" formatCode="#,##0.00">
                  <c:v>4743.6254879999997</c:v>
                </c:pt>
                <c:pt idx="323" formatCode="#,##0.00">
                  <c:v>4542.4951170000004</c:v>
                </c:pt>
                <c:pt idx="324" formatCode="#,##0.00">
                  <c:v>4347.5888670000004</c:v>
                </c:pt>
                <c:pt idx="325" formatCode="#,##0.00">
                  <c:v>4134.1401370000003</c:v>
                </c:pt>
                <c:pt idx="326" formatCode="#,##0.00">
                  <c:v>3930.7863769999999</c:v>
                </c:pt>
                <c:pt idx="327" formatCode="#,##0.00">
                  <c:v>3750.7907709999999</c:v>
                </c:pt>
                <c:pt idx="328" formatCode="#,##0.00">
                  <c:v>3585.803711</c:v>
                </c:pt>
                <c:pt idx="329" formatCode="#,##0.00">
                  <c:v>3419.4011230000001</c:v>
                </c:pt>
                <c:pt idx="330" formatCode="#,##0.00">
                  <c:v>3239.157471</c:v>
                </c:pt>
                <c:pt idx="331" formatCode="#,##0.00">
                  <c:v>3073.858643</c:v>
                </c:pt>
                <c:pt idx="332" formatCode="#,##0.00">
                  <c:v>2919.0600589999999</c:v>
                </c:pt>
                <c:pt idx="333" formatCode="#,##0.00">
                  <c:v>2783.6652829999998</c:v>
                </c:pt>
                <c:pt idx="334" formatCode="#,##0.00">
                  <c:v>2658.9338379999999</c:v>
                </c:pt>
                <c:pt idx="335" formatCode="#,##0.00">
                  <c:v>2547.1838379999999</c:v>
                </c:pt>
                <c:pt idx="336" formatCode="#,##0.00">
                  <c:v>2447.578857</c:v>
                </c:pt>
                <c:pt idx="337" formatCode="#,##0.00">
                  <c:v>2354.0417480000001</c:v>
                </c:pt>
                <c:pt idx="338" formatCode="#,##0.00">
                  <c:v>2261.9235840000001</c:v>
                </c:pt>
                <c:pt idx="339" formatCode="#,##0.00">
                  <c:v>2173.1374510000001</c:v>
                </c:pt>
                <c:pt idx="340" formatCode="#,##0.00">
                  <c:v>2091.7133789999998</c:v>
                </c:pt>
                <c:pt idx="341" formatCode="#,##0.00">
                  <c:v>2016.872192</c:v>
                </c:pt>
                <c:pt idx="342" formatCode="#,##0.00">
                  <c:v>1945.137207</c:v>
                </c:pt>
                <c:pt idx="343" formatCode="#,##0.00">
                  <c:v>1878.26062</c:v>
                </c:pt>
                <c:pt idx="344" formatCode="#,##0.00">
                  <c:v>1816.1707759999999</c:v>
                </c:pt>
                <c:pt idx="345" formatCode="#,##0.00">
                  <c:v>1761.3405760000001</c:v>
                </c:pt>
                <c:pt idx="346" formatCode="#,##0.00">
                  <c:v>1708.4521480000001</c:v>
                </c:pt>
                <c:pt idx="347" formatCode="#,##0.00">
                  <c:v>1653.621216</c:v>
                </c:pt>
                <c:pt idx="348" formatCode="#,##0.00">
                  <c:v>1599.0230710000001</c:v>
                </c:pt>
                <c:pt idx="349" formatCode="#,##0.00">
                  <c:v>1544.5673830000001</c:v>
                </c:pt>
                <c:pt idx="350" formatCode="#,##0.00">
                  <c:v>1491.108154</c:v>
                </c:pt>
                <c:pt idx="351" formatCode="#,##0.00">
                  <c:v>1438.2910159999999</c:v>
                </c:pt>
                <c:pt idx="352" formatCode="#,##0.00">
                  <c:v>1386.755981</c:v>
                </c:pt>
                <c:pt idx="353" formatCode="#,##0.00">
                  <c:v>1337.8474120000001</c:v>
                </c:pt>
                <c:pt idx="354" formatCode="#,##0.00">
                  <c:v>1291.262939</c:v>
                </c:pt>
                <c:pt idx="355" formatCode="#,##0.00">
                  <c:v>1247.217163</c:v>
                </c:pt>
                <c:pt idx="356" formatCode="#,##0.00">
                  <c:v>1205.1705320000001</c:v>
                </c:pt>
                <c:pt idx="357" formatCode="#,##0.00">
                  <c:v>1150.4610600000001</c:v>
                </c:pt>
                <c:pt idx="358" formatCode="#,##0.00">
                  <c:v>1101.7164310000001</c:v>
                </c:pt>
                <c:pt idx="359" formatCode="#,##0.00">
                  <c:v>1068.724731</c:v>
                </c:pt>
                <c:pt idx="360" formatCode="#,##0.00">
                  <c:v>1039.795654</c:v>
                </c:pt>
                <c:pt idx="361" formatCode="#,##0.00">
                  <c:v>1012.084961</c:v>
                </c:pt>
                <c:pt idx="362">
                  <c:v>985.21887200000003</c:v>
                </c:pt>
                <c:pt idx="363">
                  <c:v>959.15417500000001</c:v>
                </c:pt>
                <c:pt idx="364">
                  <c:v>933.32250999999997</c:v>
                </c:pt>
                <c:pt idx="365">
                  <c:v>908.02099599999997</c:v>
                </c:pt>
                <c:pt idx="366">
                  <c:v>884.06054700000004</c:v>
                </c:pt>
                <c:pt idx="367">
                  <c:v>861.07965100000001</c:v>
                </c:pt>
                <c:pt idx="368">
                  <c:v>839.17553699999996</c:v>
                </c:pt>
                <c:pt idx="369">
                  <c:v>818.512878</c:v>
                </c:pt>
                <c:pt idx="370">
                  <c:v>798.42730700000004</c:v>
                </c:pt>
                <c:pt idx="371">
                  <c:v>778.72589100000005</c:v>
                </c:pt>
                <c:pt idx="372">
                  <c:v>759.38391100000001</c:v>
                </c:pt>
                <c:pt idx="373">
                  <c:v>740.72265600000003</c:v>
                </c:pt>
                <c:pt idx="374">
                  <c:v>722.59246800000005</c:v>
                </c:pt>
                <c:pt idx="375">
                  <c:v>705.15081799999996</c:v>
                </c:pt>
                <c:pt idx="376">
                  <c:v>689.17639199999996</c:v>
                </c:pt>
                <c:pt idx="377">
                  <c:v>681.30011000000002</c:v>
                </c:pt>
                <c:pt idx="378">
                  <c:v>668.780396</c:v>
                </c:pt>
                <c:pt idx="379">
                  <c:v>654.10497999999995</c:v>
                </c:pt>
                <c:pt idx="380">
                  <c:v>639.03912400000002</c:v>
                </c:pt>
                <c:pt idx="381">
                  <c:v>623.68347200000005</c:v>
                </c:pt>
                <c:pt idx="382">
                  <c:v>608.169983</c:v>
                </c:pt>
                <c:pt idx="383">
                  <c:v>592.81640600000003</c:v>
                </c:pt>
                <c:pt idx="384">
                  <c:v>577.88311799999997</c:v>
                </c:pt>
                <c:pt idx="385">
                  <c:v>563.56701699999996</c:v>
                </c:pt>
                <c:pt idx="386">
                  <c:v>577.66925000000003</c:v>
                </c:pt>
                <c:pt idx="387">
                  <c:v>551.90185499999995</c:v>
                </c:pt>
                <c:pt idx="388">
                  <c:v>533.33288600000003</c:v>
                </c:pt>
                <c:pt idx="389">
                  <c:v>518.05792199999996</c:v>
                </c:pt>
                <c:pt idx="390">
                  <c:v>504.96337899999997</c:v>
                </c:pt>
                <c:pt idx="391">
                  <c:v>493.62228399999998</c:v>
                </c:pt>
                <c:pt idx="392">
                  <c:v>483.30746499999998</c:v>
                </c:pt>
                <c:pt idx="393">
                  <c:v>475.77667200000002</c:v>
                </c:pt>
                <c:pt idx="394">
                  <c:v>471.59594700000002</c:v>
                </c:pt>
                <c:pt idx="395">
                  <c:v>460.66677900000002</c:v>
                </c:pt>
                <c:pt idx="396">
                  <c:v>450.91922</c:v>
                </c:pt>
                <c:pt idx="397">
                  <c:v>441.84176600000001</c:v>
                </c:pt>
                <c:pt idx="398">
                  <c:v>433.23144500000001</c:v>
                </c:pt>
                <c:pt idx="399">
                  <c:v>424.87548800000002</c:v>
                </c:pt>
                <c:pt idx="400">
                  <c:v>416.75210600000003</c:v>
                </c:pt>
                <c:pt idx="401">
                  <c:v>408.969696</c:v>
                </c:pt>
                <c:pt idx="402">
                  <c:v>401.42465199999998</c:v>
                </c:pt>
                <c:pt idx="403">
                  <c:v>394.18585200000001</c:v>
                </c:pt>
                <c:pt idx="404">
                  <c:v>387.20092799999998</c:v>
                </c:pt>
                <c:pt idx="405">
                  <c:v>380.56607100000002</c:v>
                </c:pt>
                <c:pt idx="406">
                  <c:v>398.70751999999999</c:v>
                </c:pt>
                <c:pt idx="407">
                  <c:v>381.71844499999997</c:v>
                </c:pt>
                <c:pt idx="408">
                  <c:v>367.30783100000002</c:v>
                </c:pt>
                <c:pt idx="409">
                  <c:v>357.97824100000003</c:v>
                </c:pt>
                <c:pt idx="410">
                  <c:v>350.45849600000003</c:v>
                </c:pt>
                <c:pt idx="411">
                  <c:v>343.85955799999999</c:v>
                </c:pt>
                <c:pt idx="412">
                  <c:v>337.19863900000001</c:v>
                </c:pt>
                <c:pt idx="413">
                  <c:v>328.19580100000002</c:v>
                </c:pt>
                <c:pt idx="414">
                  <c:v>320.29617300000001</c:v>
                </c:pt>
                <c:pt idx="415">
                  <c:v>314.688873</c:v>
                </c:pt>
                <c:pt idx="416">
                  <c:v>310.47488399999997</c:v>
                </c:pt>
                <c:pt idx="417">
                  <c:v>306.84533699999997</c:v>
                </c:pt>
                <c:pt idx="418">
                  <c:v>303.34097300000002</c:v>
                </c:pt>
                <c:pt idx="419">
                  <c:v>299.76403800000003</c:v>
                </c:pt>
                <c:pt idx="420">
                  <c:v>296.06381199999998</c:v>
                </c:pt>
                <c:pt idx="421">
                  <c:v>292.272491</c:v>
                </c:pt>
                <c:pt idx="422">
                  <c:v>288.47738600000002</c:v>
                </c:pt>
                <c:pt idx="423">
                  <c:v>284.73190299999999</c:v>
                </c:pt>
                <c:pt idx="424">
                  <c:v>281.09670999999997</c:v>
                </c:pt>
                <c:pt idx="425">
                  <c:v>277.58520499999997</c:v>
                </c:pt>
                <c:pt idx="426">
                  <c:v>274.16000400000001</c:v>
                </c:pt>
                <c:pt idx="427">
                  <c:v>270.821259</c:v>
                </c:pt>
                <c:pt idx="428">
                  <c:v>267.57162499999998</c:v>
                </c:pt>
                <c:pt idx="429">
                  <c:v>264.42077599999999</c:v>
                </c:pt>
                <c:pt idx="430">
                  <c:v>261.359711</c:v>
                </c:pt>
                <c:pt idx="431">
                  <c:v>258.37051400000001</c:v>
                </c:pt>
                <c:pt idx="432">
                  <c:v>255.438751</c:v>
                </c:pt>
                <c:pt idx="433">
                  <c:v>252.54714999999999</c:v>
                </c:pt>
                <c:pt idx="434">
                  <c:v>249.68412799999999</c:v>
                </c:pt>
                <c:pt idx="435">
                  <c:v>246.87112400000001</c:v>
                </c:pt>
                <c:pt idx="436">
                  <c:v>243.88511700000001</c:v>
                </c:pt>
                <c:pt idx="437">
                  <c:v>241.29420500000001</c:v>
                </c:pt>
                <c:pt idx="438">
                  <c:v>240.591263</c:v>
                </c:pt>
                <c:pt idx="439">
                  <c:v>240.979095</c:v>
                </c:pt>
                <c:pt idx="440">
                  <c:v>239.91883899999999</c:v>
                </c:pt>
                <c:pt idx="441">
                  <c:v>238.85644500000001</c:v>
                </c:pt>
                <c:pt idx="442">
                  <c:v>239.114304</c:v>
                </c:pt>
                <c:pt idx="443">
                  <c:v>240.00204500000001</c:v>
                </c:pt>
                <c:pt idx="444">
                  <c:v>241.029709</c:v>
                </c:pt>
                <c:pt idx="445">
                  <c:v>244.274811</c:v>
                </c:pt>
                <c:pt idx="446">
                  <c:v>243.48819</c:v>
                </c:pt>
                <c:pt idx="447">
                  <c:v>247.54505900000001</c:v>
                </c:pt>
                <c:pt idx="448">
                  <c:v>239.420074</c:v>
                </c:pt>
                <c:pt idx="449">
                  <c:v>246.123886</c:v>
                </c:pt>
                <c:pt idx="450">
                  <c:v>260.78558299999997</c:v>
                </c:pt>
                <c:pt idx="451">
                  <c:v>274.91568000000001</c:v>
                </c:pt>
                <c:pt idx="452">
                  <c:v>289.26400799999999</c:v>
                </c:pt>
                <c:pt idx="453">
                  <c:v>306.94287100000003</c:v>
                </c:pt>
                <c:pt idx="454">
                  <c:v>327.99246199999999</c:v>
                </c:pt>
                <c:pt idx="455">
                  <c:v>353.408661</c:v>
                </c:pt>
                <c:pt idx="456">
                  <c:v>380.38070699999997</c:v>
                </c:pt>
                <c:pt idx="457">
                  <c:v>409.858856</c:v>
                </c:pt>
                <c:pt idx="458">
                  <c:v>443.84298699999999</c:v>
                </c:pt>
                <c:pt idx="459">
                  <c:v>482.54428100000001</c:v>
                </c:pt>
                <c:pt idx="460">
                  <c:v>524.07959000000005</c:v>
                </c:pt>
                <c:pt idx="461">
                  <c:v>563.81555200000003</c:v>
                </c:pt>
                <c:pt idx="462">
                  <c:v>602.06750499999998</c:v>
                </c:pt>
                <c:pt idx="463">
                  <c:v>637.36377000000005</c:v>
                </c:pt>
                <c:pt idx="464">
                  <c:v>672.824341</c:v>
                </c:pt>
                <c:pt idx="465">
                  <c:v>706.145264</c:v>
                </c:pt>
                <c:pt idx="466">
                  <c:v>736.00555399999996</c:v>
                </c:pt>
                <c:pt idx="467">
                  <c:v>760.97277799999995</c:v>
                </c:pt>
                <c:pt idx="468">
                  <c:v>781.95220900000004</c:v>
                </c:pt>
                <c:pt idx="469">
                  <c:v>801.14111300000002</c:v>
                </c:pt>
                <c:pt idx="470">
                  <c:v>817.44042999999999</c:v>
                </c:pt>
                <c:pt idx="471">
                  <c:v>830.93176300000005</c:v>
                </c:pt>
                <c:pt idx="472">
                  <c:v>841.53857400000004</c:v>
                </c:pt>
                <c:pt idx="473">
                  <c:v>849.55084199999999</c:v>
                </c:pt>
                <c:pt idx="474">
                  <c:v>855.40801999999996</c:v>
                </c:pt>
                <c:pt idx="475">
                  <c:v>861.17169200000001</c:v>
                </c:pt>
                <c:pt idx="476">
                  <c:v>866.16284199999996</c:v>
                </c:pt>
                <c:pt idx="477">
                  <c:v>868.20434599999999</c:v>
                </c:pt>
                <c:pt idx="478">
                  <c:v>869.63067599999999</c:v>
                </c:pt>
                <c:pt idx="479">
                  <c:v>870.24108899999999</c:v>
                </c:pt>
                <c:pt idx="480">
                  <c:v>870.83306900000002</c:v>
                </c:pt>
                <c:pt idx="481">
                  <c:v>871.68402100000003</c:v>
                </c:pt>
                <c:pt idx="482">
                  <c:v>872.82324200000005</c:v>
                </c:pt>
                <c:pt idx="483">
                  <c:v>874.36053500000003</c:v>
                </c:pt>
                <c:pt idx="484">
                  <c:v>876.21093800000006</c:v>
                </c:pt>
                <c:pt idx="485">
                  <c:v>878.10992399999998</c:v>
                </c:pt>
                <c:pt idx="486">
                  <c:v>880.121399</c:v>
                </c:pt>
                <c:pt idx="487">
                  <c:v>883.66619900000001</c:v>
                </c:pt>
                <c:pt idx="488">
                  <c:v>888.94988999999998</c:v>
                </c:pt>
                <c:pt idx="489">
                  <c:v>893.48217799999998</c:v>
                </c:pt>
                <c:pt idx="490">
                  <c:v>895.103027</c:v>
                </c:pt>
                <c:pt idx="491">
                  <c:v>893.44281000000001</c:v>
                </c:pt>
                <c:pt idx="492">
                  <c:v>889.11535600000002</c:v>
                </c:pt>
                <c:pt idx="493">
                  <c:v>882.84313999999995</c:v>
                </c:pt>
                <c:pt idx="494">
                  <c:v>875.25347899999997</c:v>
                </c:pt>
                <c:pt idx="495">
                  <c:v>866.75677499999995</c:v>
                </c:pt>
                <c:pt idx="496">
                  <c:v>857.48681599999998</c:v>
                </c:pt>
                <c:pt idx="497">
                  <c:v>847.520264</c:v>
                </c:pt>
                <c:pt idx="498">
                  <c:v>836.82165499999996</c:v>
                </c:pt>
                <c:pt idx="499">
                  <c:v>825.41473399999995</c:v>
                </c:pt>
                <c:pt idx="500">
                  <c:v>812.831726</c:v>
                </c:pt>
                <c:pt idx="501">
                  <c:v>798.59234600000002</c:v>
                </c:pt>
                <c:pt idx="502">
                  <c:v>783.55175799999995</c:v>
                </c:pt>
                <c:pt idx="503">
                  <c:v>769.011169</c:v>
                </c:pt>
                <c:pt idx="504">
                  <c:v>755.21545400000002</c:v>
                </c:pt>
                <c:pt idx="505">
                  <c:v>742.14685099999997</c:v>
                </c:pt>
                <c:pt idx="506">
                  <c:v>729.56494099999998</c:v>
                </c:pt>
                <c:pt idx="507">
                  <c:v>717.38256799999999</c:v>
                </c:pt>
                <c:pt idx="508">
                  <c:v>705.32495100000006</c:v>
                </c:pt>
                <c:pt idx="509">
                  <c:v>693.38922100000002</c:v>
                </c:pt>
                <c:pt idx="510">
                  <c:v>681.85675000000003</c:v>
                </c:pt>
                <c:pt idx="511">
                  <c:v>670.08685300000002</c:v>
                </c:pt>
                <c:pt idx="512">
                  <c:v>657.91394000000003</c:v>
                </c:pt>
                <c:pt idx="513">
                  <c:v>646.34258999999997</c:v>
                </c:pt>
                <c:pt idx="514">
                  <c:v>636.22796600000004</c:v>
                </c:pt>
                <c:pt idx="515">
                  <c:v>626.88952600000005</c:v>
                </c:pt>
                <c:pt idx="516">
                  <c:v>617.08947799999999</c:v>
                </c:pt>
                <c:pt idx="517">
                  <c:v>606.05578600000001</c:v>
                </c:pt>
                <c:pt idx="518">
                  <c:v>593.86981200000002</c:v>
                </c:pt>
                <c:pt idx="519">
                  <c:v>581.06182899999999</c:v>
                </c:pt>
                <c:pt idx="520">
                  <c:v>602.16375700000003</c:v>
                </c:pt>
                <c:pt idx="521">
                  <c:v>575.363159</c:v>
                </c:pt>
                <c:pt idx="522">
                  <c:v>555.23364300000003</c:v>
                </c:pt>
                <c:pt idx="523">
                  <c:v>539.31286599999999</c:v>
                </c:pt>
                <c:pt idx="524">
                  <c:v>525.33783000000005</c:v>
                </c:pt>
                <c:pt idx="525">
                  <c:v>512.449341</c:v>
                </c:pt>
                <c:pt idx="526">
                  <c:v>500.59039300000001</c:v>
                </c:pt>
                <c:pt idx="527">
                  <c:v>489.78653000000003</c:v>
                </c:pt>
                <c:pt idx="528">
                  <c:v>482.07119799999998</c:v>
                </c:pt>
                <c:pt idx="529">
                  <c:v>476.56655899999998</c:v>
                </c:pt>
                <c:pt idx="530">
                  <c:v>465.06912199999999</c:v>
                </c:pt>
                <c:pt idx="531">
                  <c:v>454.80282599999998</c:v>
                </c:pt>
                <c:pt idx="532">
                  <c:v>445.31310999999999</c:v>
                </c:pt>
                <c:pt idx="533">
                  <c:v>436.29663099999999</c:v>
                </c:pt>
                <c:pt idx="534">
                  <c:v>427.78204299999999</c:v>
                </c:pt>
                <c:pt idx="535">
                  <c:v>419.560272</c:v>
                </c:pt>
                <c:pt idx="536">
                  <c:v>411.78100599999999</c:v>
                </c:pt>
                <c:pt idx="537">
                  <c:v>404.31720000000001</c:v>
                </c:pt>
                <c:pt idx="538">
                  <c:v>397.17117300000001</c:v>
                </c:pt>
                <c:pt idx="539">
                  <c:v>390.34887700000002</c:v>
                </c:pt>
                <c:pt idx="540">
                  <c:v>385.675476</c:v>
                </c:pt>
                <c:pt idx="541">
                  <c:v>380.01910400000003</c:v>
                </c:pt>
                <c:pt idx="542">
                  <c:v>373.29806500000001</c:v>
                </c:pt>
                <c:pt idx="543">
                  <c:v>366.67938199999998</c:v>
                </c:pt>
                <c:pt idx="544">
                  <c:v>360.29422</c:v>
                </c:pt>
                <c:pt idx="545">
                  <c:v>353.20541400000002</c:v>
                </c:pt>
                <c:pt idx="546">
                  <c:v>346.873627</c:v>
                </c:pt>
                <c:pt idx="547">
                  <c:v>356.67828400000002</c:v>
                </c:pt>
                <c:pt idx="548">
                  <c:v>340.00045799999998</c:v>
                </c:pt>
                <c:pt idx="549">
                  <c:v>331.38827500000002</c:v>
                </c:pt>
                <c:pt idx="550">
                  <c:v>324.54150399999997</c:v>
                </c:pt>
                <c:pt idx="551">
                  <c:v>318.57775900000001</c:v>
                </c:pt>
                <c:pt idx="552">
                  <c:v>313.14340199999998</c:v>
                </c:pt>
                <c:pt idx="553">
                  <c:v>308.121399</c:v>
                </c:pt>
                <c:pt idx="554">
                  <c:v>303.39996300000001</c:v>
                </c:pt>
                <c:pt idx="555">
                  <c:v>298.94836400000003</c:v>
                </c:pt>
                <c:pt idx="556">
                  <c:v>294.69451900000001</c:v>
                </c:pt>
                <c:pt idx="557">
                  <c:v>290.54760700000003</c:v>
                </c:pt>
                <c:pt idx="558">
                  <c:v>286.482574</c:v>
                </c:pt>
                <c:pt idx="559">
                  <c:v>282.50500499999998</c:v>
                </c:pt>
                <c:pt idx="560">
                  <c:v>278.63037100000003</c:v>
                </c:pt>
                <c:pt idx="561">
                  <c:v>274.85064699999998</c:v>
                </c:pt>
                <c:pt idx="562">
                  <c:v>271.15551799999997</c:v>
                </c:pt>
                <c:pt idx="563">
                  <c:v>267.53359999999998</c:v>
                </c:pt>
                <c:pt idx="564">
                  <c:v>263.98696899999999</c:v>
                </c:pt>
                <c:pt idx="565">
                  <c:v>260.536652</c:v>
                </c:pt>
                <c:pt idx="566">
                  <c:v>257.18344100000002</c:v>
                </c:pt>
                <c:pt idx="567">
                  <c:v>253.92901599999999</c:v>
                </c:pt>
                <c:pt idx="568">
                  <c:v>250.76319899999999</c:v>
                </c:pt>
                <c:pt idx="569">
                  <c:v>247.659119</c:v>
                </c:pt>
                <c:pt idx="570">
                  <c:v>244.63850400000001</c:v>
                </c:pt>
                <c:pt idx="571">
                  <c:v>241.696945</c:v>
                </c:pt>
                <c:pt idx="572">
                  <c:v>238.78654499999999</c:v>
                </c:pt>
                <c:pt idx="573">
                  <c:v>235.901917</c:v>
                </c:pt>
                <c:pt idx="574">
                  <c:v>233.05651900000001</c:v>
                </c:pt>
                <c:pt idx="575">
                  <c:v>230.26985199999999</c:v>
                </c:pt>
                <c:pt idx="576">
                  <c:v>227.555588</c:v>
                </c:pt>
                <c:pt idx="577">
                  <c:v>224.90342699999999</c:v>
                </c:pt>
                <c:pt idx="578">
                  <c:v>222.30815100000001</c:v>
                </c:pt>
                <c:pt idx="579">
                  <c:v>219.773438</c:v>
                </c:pt>
                <c:pt idx="580">
                  <c:v>217.30697599999999</c:v>
                </c:pt>
                <c:pt idx="581">
                  <c:v>214.91871599999999</c:v>
                </c:pt>
                <c:pt idx="582">
                  <c:v>212.586197</c:v>
                </c:pt>
                <c:pt idx="583">
                  <c:v>210.29379299999999</c:v>
                </c:pt>
                <c:pt idx="584">
                  <c:v>208.08322100000001</c:v>
                </c:pt>
                <c:pt idx="585">
                  <c:v>206.09364299999999</c:v>
                </c:pt>
                <c:pt idx="586">
                  <c:v>204.07081600000001</c:v>
                </c:pt>
                <c:pt idx="587">
                  <c:v>201.98886100000001</c:v>
                </c:pt>
                <c:pt idx="588">
                  <c:v>199.87892199999999</c:v>
                </c:pt>
                <c:pt idx="589">
                  <c:v>197.76779199999999</c:v>
                </c:pt>
                <c:pt idx="590">
                  <c:v>195.67469800000001</c:v>
                </c:pt>
                <c:pt idx="591">
                  <c:v>193.60394299999999</c:v>
                </c:pt>
                <c:pt idx="592">
                  <c:v>191.560349</c:v>
                </c:pt>
                <c:pt idx="593">
                  <c:v>189.551727</c:v>
                </c:pt>
                <c:pt idx="594">
                  <c:v>187.58883700000001</c:v>
                </c:pt>
                <c:pt idx="595">
                  <c:v>185.67163099999999</c:v>
                </c:pt>
                <c:pt idx="596">
                  <c:v>183.81158400000001</c:v>
                </c:pt>
                <c:pt idx="597">
                  <c:v>182.00230400000001</c:v>
                </c:pt>
                <c:pt idx="598">
                  <c:v>180.16064499999999</c:v>
                </c:pt>
                <c:pt idx="599">
                  <c:v>178.27638200000001</c:v>
                </c:pt>
                <c:pt idx="600">
                  <c:v>176.35986299999999</c:v>
                </c:pt>
                <c:pt idx="601">
                  <c:v>174.481628</c:v>
                </c:pt>
                <c:pt idx="602">
                  <c:v>172.689987</c:v>
                </c:pt>
                <c:pt idx="603">
                  <c:v>170.99542199999999</c:v>
                </c:pt>
                <c:pt idx="604">
                  <c:v>169.383835</c:v>
                </c:pt>
                <c:pt idx="605">
                  <c:v>167.83372499999999</c:v>
                </c:pt>
                <c:pt idx="606">
                  <c:v>166.345901</c:v>
                </c:pt>
                <c:pt idx="607">
                  <c:v>164.90077199999999</c:v>
                </c:pt>
                <c:pt idx="608">
                  <c:v>163.51603700000001</c:v>
                </c:pt>
                <c:pt idx="609">
                  <c:v>162.18521100000001</c:v>
                </c:pt>
                <c:pt idx="610">
                  <c:v>160.90438800000001</c:v>
                </c:pt>
                <c:pt idx="611">
                  <c:v>159.66990699999999</c:v>
                </c:pt>
                <c:pt idx="612">
                  <c:v>158.469559</c:v>
                </c:pt>
                <c:pt idx="613">
                  <c:v>157.27363600000001</c:v>
                </c:pt>
                <c:pt idx="614">
                  <c:v>156.108215</c:v>
                </c:pt>
                <c:pt idx="615">
                  <c:v>154.945953</c:v>
                </c:pt>
                <c:pt idx="616">
                  <c:v>154.36668399999999</c:v>
                </c:pt>
                <c:pt idx="617">
                  <c:v>153.46523999999999</c:v>
                </c:pt>
                <c:pt idx="618">
                  <c:v>152.451324</c:v>
                </c:pt>
                <c:pt idx="619">
                  <c:v>151.358566</c:v>
                </c:pt>
                <c:pt idx="620">
                  <c:v>150.19615200000001</c:v>
                </c:pt>
                <c:pt idx="621">
                  <c:v>148.994415</c:v>
                </c:pt>
                <c:pt idx="622">
                  <c:v>147.81442300000001</c:v>
                </c:pt>
                <c:pt idx="623">
                  <c:v>146.69241299999999</c:v>
                </c:pt>
                <c:pt idx="624">
                  <c:v>145.628906</c:v>
                </c:pt>
                <c:pt idx="625">
                  <c:v>144.62101699999999</c:v>
                </c:pt>
                <c:pt idx="626">
                  <c:v>143.65420499999999</c:v>
                </c:pt>
                <c:pt idx="627">
                  <c:v>142.70871</c:v>
                </c:pt>
                <c:pt idx="628">
                  <c:v>141.769577</c:v>
                </c:pt>
                <c:pt idx="629">
                  <c:v>140.83374000000001</c:v>
                </c:pt>
                <c:pt idx="630">
                  <c:v>139.90441899999999</c:v>
                </c:pt>
                <c:pt idx="631">
                  <c:v>138.98320000000001</c:v>
                </c:pt>
                <c:pt idx="632">
                  <c:v>138.069962</c:v>
                </c:pt>
                <c:pt idx="633">
                  <c:v>137.16430700000001</c:v>
                </c:pt>
                <c:pt idx="634">
                  <c:v>136.26683</c:v>
                </c:pt>
                <c:pt idx="635">
                  <c:v>135.38063</c:v>
                </c:pt>
                <c:pt idx="636">
                  <c:v>134.49546799999999</c:v>
                </c:pt>
                <c:pt idx="637">
                  <c:v>133.62228400000001</c:v>
                </c:pt>
                <c:pt idx="638">
                  <c:v>132.762787</c:v>
                </c:pt>
                <c:pt idx="639">
                  <c:v>131.91104100000001</c:v>
                </c:pt>
                <c:pt idx="640">
                  <c:v>131.06622300000001</c:v>
                </c:pt>
                <c:pt idx="641">
                  <c:v>130.22886700000001</c:v>
                </c:pt>
                <c:pt idx="642">
                  <c:v>129.40051299999999</c:v>
                </c:pt>
                <c:pt idx="643">
                  <c:v>128.581909</c:v>
                </c:pt>
                <c:pt idx="644">
                  <c:v>127.77413199999999</c:v>
                </c:pt>
                <c:pt idx="645">
                  <c:v>126.97801200000001</c:v>
                </c:pt>
                <c:pt idx="646">
                  <c:v>126.19476299999999</c:v>
                </c:pt>
                <c:pt idx="647">
                  <c:v>125.42383599999999</c:v>
                </c:pt>
                <c:pt idx="648">
                  <c:v>124.649261</c:v>
                </c:pt>
                <c:pt idx="649">
                  <c:v>123.828323</c:v>
                </c:pt>
                <c:pt idx="650">
                  <c:v>122.97779800000001</c:v>
                </c:pt>
                <c:pt idx="651">
                  <c:v>122.160805</c:v>
                </c:pt>
                <c:pt idx="652">
                  <c:v>121.412361</c:v>
                </c:pt>
                <c:pt idx="653">
                  <c:v>120.833549</c:v>
                </c:pt>
                <c:pt idx="654">
                  <c:v>120.27771799999999</c:v>
                </c:pt>
                <c:pt idx="655">
                  <c:v>119.71286000000001</c:v>
                </c:pt>
                <c:pt idx="656">
                  <c:v>119.144218</c:v>
                </c:pt>
                <c:pt idx="657">
                  <c:v>118.572372</c:v>
                </c:pt>
                <c:pt idx="658">
                  <c:v>117.999405</c:v>
                </c:pt>
                <c:pt idx="659">
                  <c:v>117.42963399999999</c:v>
                </c:pt>
                <c:pt idx="660">
                  <c:v>116.86983499999999</c:v>
                </c:pt>
                <c:pt idx="661">
                  <c:v>116.31913</c:v>
                </c:pt>
                <c:pt idx="662">
                  <c:v>115.774612</c:v>
                </c:pt>
                <c:pt idx="663">
                  <c:v>115.23387099999999</c:v>
                </c:pt>
                <c:pt idx="664">
                  <c:v>114.697678</c:v>
                </c:pt>
                <c:pt idx="665">
                  <c:v>114.16400899999999</c:v>
                </c:pt>
                <c:pt idx="666">
                  <c:v>113.617851</c:v>
                </c:pt>
                <c:pt idx="667">
                  <c:v>113.07163199999999</c:v>
                </c:pt>
                <c:pt idx="668">
                  <c:v>112.52750399999999</c:v>
                </c:pt>
                <c:pt idx="669">
                  <c:v>111.946304</c:v>
                </c:pt>
                <c:pt idx="670">
                  <c:v>111.177689</c:v>
                </c:pt>
                <c:pt idx="671">
                  <c:v>110.338745</c:v>
                </c:pt>
                <c:pt idx="672">
                  <c:v>109.671173</c:v>
                </c:pt>
                <c:pt idx="673">
                  <c:v>109.20517700000001</c:v>
                </c:pt>
                <c:pt idx="674">
                  <c:v>108.870819</c:v>
                </c:pt>
                <c:pt idx="675">
                  <c:v>108.603279</c:v>
                </c:pt>
                <c:pt idx="676">
                  <c:v>108.360283</c:v>
                </c:pt>
                <c:pt idx="677">
                  <c:v>108.118286</c:v>
                </c:pt>
                <c:pt idx="678">
                  <c:v>107.865814</c:v>
                </c:pt>
                <c:pt idx="679">
                  <c:v>107.59865600000001</c:v>
                </c:pt>
                <c:pt idx="680">
                  <c:v>107.31607099999999</c:v>
                </c:pt>
                <c:pt idx="681">
                  <c:v>107.018745</c:v>
                </c:pt>
                <c:pt idx="682">
                  <c:v>106.70819899999999</c:v>
                </c:pt>
                <c:pt idx="683">
                  <c:v>106.385437</c:v>
                </c:pt>
                <c:pt idx="684">
                  <c:v>106.052483</c:v>
                </c:pt>
                <c:pt idx="685">
                  <c:v>105.71302799999999</c:v>
                </c:pt>
                <c:pt idx="686">
                  <c:v>105.366539</c:v>
                </c:pt>
                <c:pt idx="687">
                  <c:v>105.014526</c:v>
                </c:pt>
                <c:pt idx="688">
                  <c:v>104.658325</c:v>
                </c:pt>
                <c:pt idx="689">
                  <c:v>104.29985000000001</c:v>
                </c:pt>
                <c:pt idx="690">
                  <c:v>103.94148300000001</c:v>
                </c:pt>
                <c:pt idx="691">
                  <c:v>103.594933</c:v>
                </c:pt>
                <c:pt idx="692">
                  <c:v>103.258324</c:v>
                </c:pt>
                <c:pt idx="693">
                  <c:v>102.947014</c:v>
                </c:pt>
                <c:pt idx="694">
                  <c:v>102.684196</c:v>
                </c:pt>
                <c:pt idx="695">
                  <c:v>102.47659299999999</c:v>
                </c:pt>
                <c:pt idx="696">
                  <c:v>102.302834</c:v>
                </c:pt>
                <c:pt idx="697">
                  <c:v>102.123665</c:v>
                </c:pt>
                <c:pt idx="698">
                  <c:v>101.902191</c:v>
                </c:pt>
                <c:pt idx="699">
                  <c:v>101.61891900000001</c:v>
                </c:pt>
                <c:pt idx="700">
                  <c:v>101.273415</c:v>
                </c:pt>
                <c:pt idx="701">
                  <c:v>100.878838</c:v>
                </c:pt>
                <c:pt idx="702">
                  <c:v>100.453125</c:v>
                </c:pt>
                <c:pt idx="703">
                  <c:v>100.752182</c:v>
                </c:pt>
                <c:pt idx="704">
                  <c:v>100.382042</c:v>
                </c:pt>
                <c:pt idx="705">
                  <c:v>100.04033699999999</c:v>
                </c:pt>
                <c:pt idx="706">
                  <c:v>99.494086999999993</c:v>
                </c:pt>
                <c:pt idx="707">
                  <c:v>98.931045999999995</c:v>
                </c:pt>
                <c:pt idx="708">
                  <c:v>98.237358</c:v>
                </c:pt>
                <c:pt idx="709">
                  <c:v>97.003021000000004</c:v>
                </c:pt>
                <c:pt idx="710">
                  <c:v>96.301910000000007</c:v>
                </c:pt>
                <c:pt idx="711">
                  <c:v>95.966042000000002</c:v>
                </c:pt>
                <c:pt idx="712">
                  <c:v>95.756279000000006</c:v>
                </c:pt>
                <c:pt idx="713">
                  <c:v>95.578445000000002</c:v>
                </c:pt>
                <c:pt idx="714">
                  <c:v>95.404053000000005</c:v>
                </c:pt>
                <c:pt idx="715">
                  <c:v>95.223090999999997</c:v>
                </c:pt>
                <c:pt idx="716">
                  <c:v>95.032570000000007</c:v>
                </c:pt>
                <c:pt idx="717">
                  <c:v>94.830214999999995</c:v>
                </c:pt>
                <c:pt idx="718">
                  <c:v>94.615157999999994</c:v>
                </c:pt>
                <c:pt idx="719">
                  <c:v>94.391829999999999</c:v>
                </c:pt>
                <c:pt idx="720">
                  <c:v>94.194762999999995</c:v>
                </c:pt>
                <c:pt idx="721">
                  <c:v>94.115561999999997</c:v>
                </c:pt>
                <c:pt idx="722">
                  <c:v>94.207595999999995</c:v>
                </c:pt>
                <c:pt idx="723">
                  <c:v>94.391777000000005</c:v>
                </c:pt>
                <c:pt idx="724">
                  <c:v>94.518089000000003</c:v>
                </c:pt>
                <c:pt idx="725">
                  <c:v>94.478240999999997</c:v>
                </c:pt>
                <c:pt idx="726">
                  <c:v>94.249634</c:v>
                </c:pt>
                <c:pt idx="727">
                  <c:v>93.872596999999999</c:v>
                </c:pt>
                <c:pt idx="728">
                  <c:v>93.408974000000001</c:v>
                </c:pt>
                <c:pt idx="729">
                  <c:v>92.913184999999999</c:v>
                </c:pt>
                <c:pt idx="730">
                  <c:v>92.601050999999998</c:v>
                </c:pt>
                <c:pt idx="731">
                  <c:v>93.912353999999993</c:v>
                </c:pt>
                <c:pt idx="732">
                  <c:v>94.989693000000003</c:v>
                </c:pt>
                <c:pt idx="733">
                  <c:v>94.887527000000006</c:v>
                </c:pt>
                <c:pt idx="734">
                  <c:v>94.177704000000006</c:v>
                </c:pt>
                <c:pt idx="735">
                  <c:v>93.270263999999997</c:v>
                </c:pt>
                <c:pt idx="736">
                  <c:v>92.462990000000005</c:v>
                </c:pt>
                <c:pt idx="737">
                  <c:v>91.737099000000001</c:v>
                </c:pt>
                <c:pt idx="738">
                  <c:v>91.059157999999996</c:v>
                </c:pt>
                <c:pt idx="739">
                  <c:v>90.456619000000003</c:v>
                </c:pt>
                <c:pt idx="740">
                  <c:v>89.938537999999994</c:v>
                </c:pt>
                <c:pt idx="741">
                  <c:v>89.484656999999999</c:v>
                </c:pt>
                <c:pt idx="742">
                  <c:v>89.078438000000006</c:v>
                </c:pt>
                <c:pt idx="743">
                  <c:v>88.710380999999998</c:v>
                </c:pt>
                <c:pt idx="744">
                  <c:v>88.371230999999995</c:v>
                </c:pt>
                <c:pt idx="745">
                  <c:v>88.054955000000007</c:v>
                </c:pt>
                <c:pt idx="746">
                  <c:v>87.757118000000006</c:v>
                </c:pt>
                <c:pt idx="747">
                  <c:v>87.473740000000006</c:v>
                </c:pt>
                <c:pt idx="748">
                  <c:v>87.201408000000001</c:v>
                </c:pt>
                <c:pt idx="749">
                  <c:v>86.937363000000005</c:v>
                </c:pt>
                <c:pt idx="750">
                  <c:v>86.679503999999994</c:v>
                </c:pt>
                <c:pt idx="751">
                  <c:v>86.425910999999999</c:v>
                </c:pt>
                <c:pt idx="752">
                  <c:v>86.175415000000001</c:v>
                </c:pt>
                <c:pt idx="753">
                  <c:v>85.927429000000004</c:v>
                </c:pt>
                <c:pt idx="754">
                  <c:v>85.680854999999994</c:v>
                </c:pt>
                <c:pt idx="755">
                  <c:v>85.435424999999995</c:v>
                </c:pt>
                <c:pt idx="756">
                  <c:v>85.192383000000007</c:v>
                </c:pt>
                <c:pt idx="757">
                  <c:v>84.952049000000002</c:v>
                </c:pt>
                <c:pt idx="758">
                  <c:v>84.711913999999993</c:v>
                </c:pt>
                <c:pt idx="759">
                  <c:v>84.439194000000001</c:v>
                </c:pt>
                <c:pt idx="760">
                  <c:v>84.078238999999996</c:v>
                </c:pt>
                <c:pt idx="761">
                  <c:v>83.633751000000004</c:v>
                </c:pt>
                <c:pt idx="762">
                  <c:v>83.176460000000006</c:v>
                </c:pt>
                <c:pt idx="763">
                  <c:v>82.777717999999993</c:v>
                </c:pt>
                <c:pt idx="764">
                  <c:v>82.473395999999994</c:v>
                </c:pt>
                <c:pt idx="765">
                  <c:v>82.260033000000007</c:v>
                </c:pt>
                <c:pt idx="766">
                  <c:v>82.111732000000003</c:v>
                </c:pt>
                <c:pt idx="767">
                  <c:v>81.997307000000006</c:v>
                </c:pt>
                <c:pt idx="768">
                  <c:v>81.893332999999998</c:v>
                </c:pt>
                <c:pt idx="769">
                  <c:v>81.787170000000003</c:v>
                </c:pt>
                <c:pt idx="770">
                  <c:v>81.673714000000004</c:v>
                </c:pt>
                <c:pt idx="771">
                  <c:v>81.551613000000003</c:v>
                </c:pt>
                <c:pt idx="772">
                  <c:v>81.421424999999999</c:v>
                </c:pt>
                <c:pt idx="773">
                  <c:v>81.284148999999999</c:v>
                </c:pt>
                <c:pt idx="774">
                  <c:v>81.140450000000001</c:v>
                </c:pt>
                <c:pt idx="775">
                  <c:v>80.990798999999996</c:v>
                </c:pt>
                <c:pt idx="776">
                  <c:v>80.835701</c:v>
                </c:pt>
                <c:pt idx="777">
                  <c:v>80.675865000000002</c:v>
                </c:pt>
                <c:pt idx="778">
                  <c:v>80.511818000000005</c:v>
                </c:pt>
                <c:pt idx="779">
                  <c:v>80.344627000000003</c:v>
                </c:pt>
                <c:pt idx="780">
                  <c:v>80.175949000000003</c:v>
                </c:pt>
                <c:pt idx="781">
                  <c:v>80.007003999999995</c:v>
                </c:pt>
                <c:pt idx="782">
                  <c:v>79.838493</c:v>
                </c:pt>
                <c:pt idx="783">
                  <c:v>79.670653999999999</c:v>
                </c:pt>
                <c:pt idx="784">
                  <c:v>79.503517000000002</c:v>
                </c:pt>
                <c:pt idx="785">
                  <c:v>79.336905999999999</c:v>
                </c:pt>
                <c:pt idx="786">
                  <c:v>79.170670000000001</c:v>
                </c:pt>
                <c:pt idx="787">
                  <c:v>79.004608000000005</c:v>
                </c:pt>
                <c:pt idx="788">
                  <c:v>78.838561999999996</c:v>
                </c:pt>
                <c:pt idx="789">
                  <c:v>78.672461999999996</c:v>
                </c:pt>
                <c:pt idx="790">
                  <c:v>78.506386000000006</c:v>
                </c:pt>
                <c:pt idx="791">
                  <c:v>78.340508</c:v>
                </c:pt>
                <c:pt idx="792">
                  <c:v>78.175078999999997</c:v>
                </c:pt>
                <c:pt idx="793">
                  <c:v>78.010306999999997</c:v>
                </c:pt>
                <c:pt idx="794">
                  <c:v>77.846344000000002</c:v>
                </c:pt>
                <c:pt idx="795">
                  <c:v>77.683266000000003</c:v>
                </c:pt>
                <c:pt idx="796">
                  <c:v>77.521095000000003</c:v>
                </c:pt>
                <c:pt idx="797">
                  <c:v>77.359939999999995</c:v>
                </c:pt>
                <c:pt idx="798">
                  <c:v>89.155533000000005</c:v>
                </c:pt>
                <c:pt idx="799">
                  <c:v>86.956612000000007</c:v>
                </c:pt>
                <c:pt idx="800">
                  <c:v>83.871727000000007</c:v>
                </c:pt>
                <c:pt idx="801">
                  <c:v>81.581023999999999</c:v>
                </c:pt>
                <c:pt idx="802">
                  <c:v>79.953224000000006</c:v>
                </c:pt>
                <c:pt idx="803">
                  <c:v>78.798537999999994</c:v>
                </c:pt>
                <c:pt idx="804">
                  <c:v>77.969795000000005</c:v>
                </c:pt>
                <c:pt idx="805">
                  <c:v>77.361992000000001</c:v>
                </c:pt>
                <c:pt idx="806">
                  <c:v>76.901595999999998</c:v>
                </c:pt>
                <c:pt idx="807">
                  <c:v>76.538291999999998</c:v>
                </c:pt>
                <c:pt idx="808">
                  <c:v>76.238311999999993</c:v>
                </c:pt>
                <c:pt idx="809">
                  <c:v>75.979347000000004</c:v>
                </c:pt>
                <c:pt idx="810">
                  <c:v>75.747307000000006</c:v>
                </c:pt>
                <c:pt idx="811">
                  <c:v>75.532157999999995</c:v>
                </c:pt>
                <c:pt idx="812">
                  <c:v>75.328620999999998</c:v>
                </c:pt>
                <c:pt idx="813">
                  <c:v>75.133156</c:v>
                </c:pt>
                <c:pt idx="814">
                  <c:v>74.944114999999996</c:v>
                </c:pt>
                <c:pt idx="815">
                  <c:v>74.760627999999997</c:v>
                </c:pt>
                <c:pt idx="816">
                  <c:v>74.582024000000004</c:v>
                </c:pt>
                <c:pt idx="817">
                  <c:v>74.407805999999994</c:v>
                </c:pt>
                <c:pt idx="818">
                  <c:v>74.237762000000004</c:v>
                </c:pt>
                <c:pt idx="819">
                  <c:v>74.071770000000001</c:v>
                </c:pt>
                <c:pt idx="820">
                  <c:v>73.909760000000006</c:v>
                </c:pt>
                <c:pt idx="821">
                  <c:v>73.751694000000001</c:v>
                </c:pt>
                <c:pt idx="822">
                  <c:v>73.597426999999996</c:v>
                </c:pt>
                <c:pt idx="823">
                  <c:v>73.446631999999994</c:v>
                </c:pt>
                <c:pt idx="824">
                  <c:v>73.298935</c:v>
                </c:pt>
                <c:pt idx="825">
                  <c:v>73.153998999999999</c:v>
                </c:pt>
                <c:pt idx="826">
                  <c:v>73.011596999999995</c:v>
                </c:pt>
                <c:pt idx="827">
                  <c:v>72.871589999999998</c:v>
                </c:pt>
                <c:pt idx="828">
                  <c:v>72.734116</c:v>
                </c:pt>
                <c:pt idx="829">
                  <c:v>72.600395000000006</c:v>
                </c:pt>
                <c:pt idx="830">
                  <c:v>72.468238999999997</c:v>
                </c:pt>
                <c:pt idx="831">
                  <c:v>72.337753000000006</c:v>
                </c:pt>
                <c:pt idx="832">
                  <c:v>72.208884999999995</c:v>
                </c:pt>
                <c:pt idx="833">
                  <c:v>72.081496999999999</c:v>
                </c:pt>
                <c:pt idx="834">
                  <c:v>71.955451999999994</c:v>
                </c:pt>
                <c:pt idx="835">
                  <c:v>71.830619999999996</c:v>
                </c:pt>
                <c:pt idx="836">
                  <c:v>71.706894000000005</c:v>
                </c:pt>
                <c:pt idx="837">
                  <c:v>71.584145000000007</c:v>
                </c:pt>
                <c:pt idx="838">
                  <c:v>71.462265000000002</c:v>
                </c:pt>
                <c:pt idx="839">
                  <c:v>71.34111</c:v>
                </c:pt>
                <c:pt idx="840">
                  <c:v>71.220626999999993</c:v>
                </c:pt>
                <c:pt idx="841">
                  <c:v>71.100891000000004</c:v>
                </c:pt>
                <c:pt idx="842">
                  <c:v>70.982071000000005</c:v>
                </c:pt>
                <c:pt idx="843">
                  <c:v>70.864318999999995</c:v>
                </c:pt>
                <c:pt idx="844">
                  <c:v>70.747765000000001</c:v>
                </c:pt>
                <c:pt idx="845">
                  <c:v>70.632453999999996</c:v>
                </c:pt>
                <c:pt idx="846">
                  <c:v>70.518416999999999</c:v>
                </c:pt>
                <c:pt idx="847">
                  <c:v>70.405685000000005</c:v>
                </c:pt>
                <c:pt idx="848">
                  <c:v>70.294242999999994</c:v>
                </c:pt>
                <c:pt idx="849">
                  <c:v>70.184028999999995</c:v>
                </c:pt>
                <c:pt idx="850">
                  <c:v>70.074905000000001</c:v>
                </c:pt>
                <c:pt idx="851">
                  <c:v>69.966826999999995</c:v>
                </c:pt>
                <c:pt idx="852">
                  <c:v>69.859984999999995</c:v>
                </c:pt>
                <c:pt idx="853">
                  <c:v>69.753997999999996</c:v>
                </c:pt>
                <c:pt idx="854">
                  <c:v>69.648064000000005</c:v>
                </c:pt>
                <c:pt idx="855">
                  <c:v>69.541801000000007</c:v>
                </c:pt>
                <c:pt idx="856">
                  <c:v>69.435294999999996</c:v>
                </c:pt>
                <c:pt idx="857">
                  <c:v>69.328879999999998</c:v>
                </c:pt>
                <c:pt idx="858">
                  <c:v>69.222899999999996</c:v>
                </c:pt>
                <c:pt idx="859">
                  <c:v>69.117621999999997</c:v>
                </c:pt>
                <c:pt idx="860">
                  <c:v>69.013183999999995</c:v>
                </c:pt>
                <c:pt idx="861">
                  <c:v>68.909569000000005</c:v>
                </c:pt>
                <c:pt idx="862">
                  <c:v>68.806670999999994</c:v>
                </c:pt>
                <c:pt idx="863">
                  <c:v>68.704361000000006</c:v>
                </c:pt>
                <c:pt idx="864">
                  <c:v>68.602538999999993</c:v>
                </c:pt>
                <c:pt idx="865">
                  <c:v>68.501143999999996</c:v>
                </c:pt>
                <c:pt idx="866">
                  <c:v>68.400101000000006</c:v>
                </c:pt>
                <c:pt idx="867">
                  <c:v>68.299323999999999</c:v>
                </c:pt>
                <c:pt idx="868">
                  <c:v>68.198677000000004</c:v>
                </c:pt>
                <c:pt idx="869">
                  <c:v>68.098052999999993</c:v>
                </c:pt>
                <c:pt idx="870">
                  <c:v>67.997375000000005</c:v>
                </c:pt>
                <c:pt idx="871">
                  <c:v>67.896584000000004</c:v>
                </c:pt>
                <c:pt idx="872">
                  <c:v>67.795692000000003</c:v>
                </c:pt>
                <c:pt idx="873">
                  <c:v>67.695282000000006</c:v>
                </c:pt>
                <c:pt idx="874">
                  <c:v>67.594147000000007</c:v>
                </c:pt>
                <c:pt idx="875">
                  <c:v>67.492744000000002</c:v>
                </c:pt>
                <c:pt idx="876">
                  <c:v>67.392944</c:v>
                </c:pt>
                <c:pt idx="877">
                  <c:v>67.295174000000003</c:v>
                </c:pt>
                <c:pt idx="878">
                  <c:v>67.199173000000002</c:v>
                </c:pt>
                <c:pt idx="879">
                  <c:v>67.104613999999998</c:v>
                </c:pt>
                <c:pt idx="880">
                  <c:v>67.011330000000001</c:v>
                </c:pt>
                <c:pt idx="881">
                  <c:v>66.919372999999993</c:v>
                </c:pt>
                <c:pt idx="882">
                  <c:v>66.829070999999999</c:v>
                </c:pt>
                <c:pt idx="883">
                  <c:v>66.740807000000004</c:v>
                </c:pt>
                <c:pt idx="884">
                  <c:v>66.654899999999998</c:v>
                </c:pt>
                <c:pt idx="885">
                  <c:v>66.571449000000001</c:v>
                </c:pt>
                <c:pt idx="886">
                  <c:v>66.490334000000004</c:v>
                </c:pt>
                <c:pt idx="887">
                  <c:v>66.411406999999997</c:v>
                </c:pt>
                <c:pt idx="888">
                  <c:v>66.334868999999998</c:v>
                </c:pt>
                <c:pt idx="889">
                  <c:v>66.261123999999995</c:v>
                </c:pt>
                <c:pt idx="890">
                  <c:v>66.190124999999995</c:v>
                </c:pt>
                <c:pt idx="891">
                  <c:v>66.121100999999996</c:v>
                </c:pt>
                <c:pt idx="892">
                  <c:v>66.052741999999995</c:v>
                </c:pt>
                <c:pt idx="893">
                  <c:v>65.983635000000007</c:v>
                </c:pt>
                <c:pt idx="894">
                  <c:v>65.912711999999999</c:v>
                </c:pt>
                <c:pt idx="895">
                  <c:v>65.839478</c:v>
                </c:pt>
                <c:pt idx="896">
                  <c:v>65.764090999999993</c:v>
                </c:pt>
                <c:pt idx="897">
                  <c:v>65.687179999999998</c:v>
                </c:pt>
                <c:pt idx="898">
                  <c:v>65.609572999999997</c:v>
                </c:pt>
                <c:pt idx="899">
                  <c:v>65.532073999999994</c:v>
                </c:pt>
                <c:pt idx="900">
                  <c:v>65.455062999999996</c:v>
                </c:pt>
                <c:pt idx="901">
                  <c:v>65.263603000000003</c:v>
                </c:pt>
                <c:pt idx="902">
                  <c:v>64.868506999999994</c:v>
                </c:pt>
                <c:pt idx="903">
                  <c:v>64.946381000000002</c:v>
                </c:pt>
                <c:pt idx="904">
                  <c:v>65.551986999999997</c:v>
                </c:pt>
                <c:pt idx="905">
                  <c:v>66.207695000000001</c:v>
                </c:pt>
                <c:pt idx="906">
                  <c:v>66.615662</c:v>
                </c:pt>
                <c:pt idx="907">
                  <c:v>66.723701000000005</c:v>
                </c:pt>
                <c:pt idx="908">
                  <c:v>66.593018000000001</c:v>
                </c:pt>
                <c:pt idx="909">
                  <c:v>66.312004000000002</c:v>
                </c:pt>
                <c:pt idx="910">
                  <c:v>65.959243999999998</c:v>
                </c:pt>
                <c:pt idx="911">
                  <c:v>65.594855999999993</c:v>
                </c:pt>
                <c:pt idx="912">
                  <c:v>65.259711999999993</c:v>
                </c:pt>
                <c:pt idx="913">
                  <c:v>64.976753000000002</c:v>
                </c:pt>
                <c:pt idx="914">
                  <c:v>64.753585999999999</c:v>
                </c:pt>
                <c:pt idx="915">
                  <c:v>64.586121000000006</c:v>
                </c:pt>
                <c:pt idx="916">
                  <c:v>64.463149999999999</c:v>
                </c:pt>
                <c:pt idx="917">
                  <c:v>64.370743000000004</c:v>
                </c:pt>
                <c:pt idx="918">
                  <c:v>64.295815000000005</c:v>
                </c:pt>
                <c:pt idx="919">
                  <c:v>64.228217999999998</c:v>
                </c:pt>
                <c:pt idx="920">
                  <c:v>64.161468999999997</c:v>
                </c:pt>
                <c:pt idx="921">
                  <c:v>64.092360999999997</c:v>
                </c:pt>
                <c:pt idx="922">
                  <c:v>64.020225999999994</c:v>
                </c:pt>
                <c:pt idx="923">
                  <c:v>63.949387000000002</c:v>
                </c:pt>
                <c:pt idx="924">
                  <c:v>63.882984</c:v>
                </c:pt>
                <c:pt idx="925">
                  <c:v>63.818728999999998</c:v>
                </c:pt>
                <c:pt idx="926">
                  <c:v>63.754738000000003</c:v>
                </c:pt>
                <c:pt idx="927">
                  <c:v>63.690036999999997</c:v>
                </c:pt>
                <c:pt idx="928">
                  <c:v>63.624355000000001</c:v>
                </c:pt>
                <c:pt idx="929">
                  <c:v>63.557518000000002</c:v>
                </c:pt>
                <c:pt idx="930">
                  <c:v>63.489821999999997</c:v>
                </c:pt>
                <c:pt idx="931">
                  <c:v>63.421593000000001</c:v>
                </c:pt>
                <c:pt idx="932">
                  <c:v>63.353122999999997</c:v>
                </c:pt>
                <c:pt idx="933">
                  <c:v>63.284641000000001</c:v>
                </c:pt>
                <c:pt idx="934">
                  <c:v>63.216338999999998</c:v>
                </c:pt>
                <c:pt idx="935">
                  <c:v>63.148342</c:v>
                </c:pt>
                <c:pt idx="936">
                  <c:v>63.080855999999997</c:v>
                </c:pt>
                <c:pt idx="937">
                  <c:v>63.014141000000002</c:v>
                </c:pt>
                <c:pt idx="938">
                  <c:v>62.947899</c:v>
                </c:pt>
                <c:pt idx="939">
                  <c:v>62.881560999999998</c:v>
                </c:pt>
                <c:pt idx="940">
                  <c:v>62.814715999999997</c:v>
                </c:pt>
                <c:pt idx="941">
                  <c:v>62.747214999999997</c:v>
                </c:pt>
                <c:pt idx="942">
                  <c:v>62.679133999999998</c:v>
                </c:pt>
                <c:pt idx="943">
                  <c:v>62.610584000000003</c:v>
                </c:pt>
                <c:pt idx="944">
                  <c:v>62.541705999999998</c:v>
                </c:pt>
                <c:pt idx="945">
                  <c:v>62.472878000000001</c:v>
                </c:pt>
                <c:pt idx="946">
                  <c:v>62.404361999999999</c:v>
                </c:pt>
                <c:pt idx="947">
                  <c:v>62.336323</c:v>
                </c:pt>
                <c:pt idx="948">
                  <c:v>62.268799000000001</c:v>
                </c:pt>
                <c:pt idx="949">
                  <c:v>62.201729</c:v>
                </c:pt>
                <c:pt idx="950">
                  <c:v>62.134838000000002</c:v>
                </c:pt>
                <c:pt idx="951">
                  <c:v>62.06765</c:v>
                </c:pt>
                <c:pt idx="952">
                  <c:v>62.000584000000003</c:v>
                </c:pt>
                <c:pt idx="953">
                  <c:v>61.933619999999998</c:v>
                </c:pt>
                <c:pt idx="954">
                  <c:v>61.866421000000003</c:v>
                </c:pt>
                <c:pt idx="955">
                  <c:v>61.79842</c:v>
                </c:pt>
                <c:pt idx="956">
                  <c:v>61.728938999999997</c:v>
                </c:pt>
                <c:pt idx="957">
                  <c:v>61.657463</c:v>
                </c:pt>
                <c:pt idx="958">
                  <c:v>61.583945999999997</c:v>
                </c:pt>
                <c:pt idx="959">
                  <c:v>61.508975999999997</c:v>
                </c:pt>
                <c:pt idx="960">
                  <c:v>61.433700999999999</c:v>
                </c:pt>
                <c:pt idx="961">
                  <c:v>61.359591999999999</c:v>
                </c:pt>
                <c:pt idx="962">
                  <c:v>61.288040000000002</c:v>
                </c:pt>
                <c:pt idx="963">
                  <c:v>61.220073999999997</c:v>
                </c:pt>
                <c:pt idx="964">
                  <c:v>61.156188999999998</c:v>
                </c:pt>
                <c:pt idx="965">
                  <c:v>61.096255999999997</c:v>
                </c:pt>
                <c:pt idx="966">
                  <c:v>61.039603999999997</c:v>
                </c:pt>
                <c:pt idx="967">
                  <c:v>60.985152999999997</c:v>
                </c:pt>
                <c:pt idx="968">
                  <c:v>60.931598999999999</c:v>
                </c:pt>
                <c:pt idx="969">
                  <c:v>60.877685999999997</c:v>
                </c:pt>
                <c:pt idx="970">
                  <c:v>60.822361000000001</c:v>
                </c:pt>
                <c:pt idx="971">
                  <c:v>60.764918999999999</c:v>
                </c:pt>
                <c:pt idx="972">
                  <c:v>60.705086000000001</c:v>
                </c:pt>
                <c:pt idx="973">
                  <c:v>60.643002000000003</c:v>
                </c:pt>
                <c:pt idx="974">
                  <c:v>60.579197000000001</c:v>
                </c:pt>
                <c:pt idx="975">
                  <c:v>60.514449999999997</c:v>
                </c:pt>
                <c:pt idx="976">
                  <c:v>60.449677000000001</c:v>
                </c:pt>
                <c:pt idx="977">
                  <c:v>60.385769000000003</c:v>
                </c:pt>
                <c:pt idx="978">
                  <c:v>60.323456</c:v>
                </c:pt>
                <c:pt idx="979">
                  <c:v>60.263190999999999</c:v>
                </c:pt>
                <c:pt idx="980">
                  <c:v>60.205105000000003</c:v>
                </c:pt>
                <c:pt idx="981">
                  <c:v>60.148991000000002</c:v>
                </c:pt>
                <c:pt idx="982">
                  <c:v>60.094360000000002</c:v>
                </c:pt>
                <c:pt idx="983">
                  <c:v>60.040545999999999</c:v>
                </c:pt>
                <c:pt idx="984">
                  <c:v>59.986815999999997</c:v>
                </c:pt>
                <c:pt idx="985">
                  <c:v>59.932471999999997</c:v>
                </c:pt>
                <c:pt idx="986">
                  <c:v>59.876883999999997</c:v>
                </c:pt>
                <c:pt idx="987">
                  <c:v>59.819927</c:v>
                </c:pt>
                <c:pt idx="988">
                  <c:v>59.761668999999998</c:v>
                </c:pt>
                <c:pt idx="989">
                  <c:v>59.702334999999998</c:v>
                </c:pt>
                <c:pt idx="990">
                  <c:v>59.642325999999997</c:v>
                </c:pt>
                <c:pt idx="991">
                  <c:v>59.582394000000001</c:v>
                </c:pt>
                <c:pt idx="992">
                  <c:v>59.523502000000001</c:v>
                </c:pt>
                <c:pt idx="993">
                  <c:v>59.466636999999999</c:v>
                </c:pt>
                <c:pt idx="994">
                  <c:v>59.412593999999999</c:v>
                </c:pt>
                <c:pt idx="995">
                  <c:v>59.361786000000002</c:v>
                </c:pt>
                <c:pt idx="996">
                  <c:v>59.314121</c:v>
                </c:pt>
                <c:pt idx="997">
                  <c:v>59.269001000000003</c:v>
                </c:pt>
                <c:pt idx="998">
                  <c:v>59.225990000000003</c:v>
                </c:pt>
                <c:pt idx="999">
                  <c:v>59.185535000000002</c:v>
                </c:pt>
                <c:pt idx="1000">
                  <c:v>59.147990999999998</c:v>
                </c:pt>
                <c:pt idx="1001">
                  <c:v>59.113041000000003</c:v>
                </c:pt>
                <c:pt idx="1002">
                  <c:v>59.079971</c:v>
                </c:pt>
                <c:pt idx="1003">
                  <c:v>59.047919999999998</c:v>
                </c:pt>
                <c:pt idx="1004">
                  <c:v>59.01614</c:v>
                </c:pt>
                <c:pt idx="1005">
                  <c:v>58.984039000000003</c:v>
                </c:pt>
                <c:pt idx="1006">
                  <c:v>58.951191000000001</c:v>
                </c:pt>
                <c:pt idx="1007">
                  <c:v>58.917319999999997</c:v>
                </c:pt>
                <c:pt idx="1008">
                  <c:v>58.882275</c:v>
                </c:pt>
                <c:pt idx="1009">
                  <c:v>58.846012000000002</c:v>
                </c:pt>
                <c:pt idx="1010">
                  <c:v>58.808566999999996</c:v>
                </c:pt>
                <c:pt idx="1011">
                  <c:v>58.769813999999997</c:v>
                </c:pt>
                <c:pt idx="1012">
                  <c:v>58.730235999999998</c:v>
                </c:pt>
                <c:pt idx="1013">
                  <c:v>58.690269000000001</c:v>
                </c:pt>
                <c:pt idx="1014">
                  <c:v>58.650149999999996</c:v>
                </c:pt>
                <c:pt idx="1015">
                  <c:v>58.610027000000002</c:v>
                </c:pt>
                <c:pt idx="1016">
                  <c:v>58.569935000000001</c:v>
                </c:pt>
                <c:pt idx="1017">
                  <c:v>58.529797000000002</c:v>
                </c:pt>
                <c:pt idx="1018">
                  <c:v>58.489455999999997</c:v>
                </c:pt>
                <c:pt idx="1019">
                  <c:v>58.448718999999997</c:v>
                </c:pt>
                <c:pt idx="1020">
                  <c:v>58.407383000000003</c:v>
                </c:pt>
                <c:pt idx="1021">
                  <c:v>58.365279999999998</c:v>
                </c:pt>
                <c:pt idx="1022">
                  <c:v>58.322285000000001</c:v>
                </c:pt>
                <c:pt idx="1023">
                  <c:v>58.278339000000003</c:v>
                </c:pt>
                <c:pt idx="1024">
                  <c:v>58.233418</c:v>
                </c:pt>
                <c:pt idx="1025">
                  <c:v>58.187576</c:v>
                </c:pt>
                <c:pt idx="1026">
                  <c:v>58.140895999999998</c:v>
                </c:pt>
                <c:pt idx="1027">
                  <c:v>58.093505999999998</c:v>
                </c:pt>
                <c:pt idx="1028">
                  <c:v>58.045546999999999</c:v>
                </c:pt>
                <c:pt idx="1029">
                  <c:v>57.997188999999999</c:v>
                </c:pt>
                <c:pt idx="1030">
                  <c:v>57.948563</c:v>
                </c:pt>
                <c:pt idx="1031">
                  <c:v>57.899796000000002</c:v>
                </c:pt>
                <c:pt idx="1032">
                  <c:v>57.850985999999999</c:v>
                </c:pt>
                <c:pt idx="1033">
                  <c:v>57.802204000000003</c:v>
                </c:pt>
                <c:pt idx="1034">
                  <c:v>57.753494000000003</c:v>
                </c:pt>
                <c:pt idx="1035">
                  <c:v>57.704884</c:v>
                </c:pt>
                <c:pt idx="1036">
                  <c:v>57.656379999999999</c:v>
                </c:pt>
                <c:pt idx="1037">
                  <c:v>57.607979</c:v>
                </c:pt>
                <c:pt idx="1038">
                  <c:v>57.559691999999998</c:v>
                </c:pt>
                <c:pt idx="1039">
                  <c:v>57.511532000000003</c:v>
                </c:pt>
                <c:pt idx="1040">
                  <c:v>57.463515999999998</c:v>
                </c:pt>
                <c:pt idx="1041">
                  <c:v>57.415667999999997</c:v>
                </c:pt>
                <c:pt idx="1042">
                  <c:v>57.368011000000003</c:v>
                </c:pt>
                <c:pt idx="1043">
                  <c:v>57.320576000000003</c:v>
                </c:pt>
                <c:pt idx="1044">
                  <c:v>57.273406999999999</c:v>
                </c:pt>
                <c:pt idx="1045">
                  <c:v>57.226546999999997</c:v>
                </c:pt>
                <c:pt idx="1046">
                  <c:v>57.180038000000003</c:v>
                </c:pt>
                <c:pt idx="1047">
                  <c:v>57.133915000000002</c:v>
                </c:pt>
                <c:pt idx="1048">
                  <c:v>57.088203</c:v>
                </c:pt>
                <c:pt idx="1049">
                  <c:v>57.042912000000001</c:v>
                </c:pt>
                <c:pt idx="1050">
                  <c:v>56.998027999999998</c:v>
                </c:pt>
                <c:pt idx="1051">
                  <c:v>56.953536999999997</c:v>
                </c:pt>
                <c:pt idx="1052">
                  <c:v>56.909405</c:v>
                </c:pt>
                <c:pt idx="1053">
                  <c:v>56.865600999999998</c:v>
                </c:pt>
                <c:pt idx="1054">
                  <c:v>56.822082999999999</c:v>
                </c:pt>
                <c:pt idx="1055">
                  <c:v>56.778801000000001</c:v>
                </c:pt>
                <c:pt idx="1056">
                  <c:v>56.735771</c:v>
                </c:pt>
                <c:pt idx="1057">
                  <c:v>56.693012000000003</c:v>
                </c:pt>
                <c:pt idx="1058">
                  <c:v>56.650517000000001</c:v>
                </c:pt>
                <c:pt idx="1059">
                  <c:v>56.608142999999998</c:v>
                </c:pt>
                <c:pt idx="1060">
                  <c:v>56.565627999999997</c:v>
                </c:pt>
                <c:pt idx="1061">
                  <c:v>56.522846000000001</c:v>
                </c:pt>
                <c:pt idx="1062">
                  <c:v>56.479874000000002</c:v>
                </c:pt>
                <c:pt idx="1063">
                  <c:v>56.436774999999997</c:v>
                </c:pt>
                <c:pt idx="1064">
                  <c:v>56.393650000000001</c:v>
                </c:pt>
                <c:pt idx="1065">
                  <c:v>56.350563000000001</c:v>
                </c:pt>
                <c:pt idx="1066">
                  <c:v>56.307568000000003</c:v>
                </c:pt>
                <c:pt idx="1067">
                  <c:v>56.264687000000002</c:v>
                </c:pt>
                <c:pt idx="1068">
                  <c:v>56.221947</c:v>
                </c:pt>
                <c:pt idx="1069">
                  <c:v>56.179336999999997</c:v>
                </c:pt>
                <c:pt idx="1070">
                  <c:v>56.136870999999999</c:v>
                </c:pt>
                <c:pt idx="1071">
                  <c:v>56.094546999999999</c:v>
                </c:pt>
                <c:pt idx="1072">
                  <c:v>56.052363999999997</c:v>
                </c:pt>
                <c:pt idx="1073">
                  <c:v>56.010314999999999</c:v>
                </c:pt>
                <c:pt idx="1074">
                  <c:v>55.968395000000001</c:v>
                </c:pt>
                <c:pt idx="1075">
                  <c:v>55.926586</c:v>
                </c:pt>
                <c:pt idx="1076">
                  <c:v>55.884856999999997</c:v>
                </c:pt>
                <c:pt idx="1077">
                  <c:v>55.843197000000004</c:v>
                </c:pt>
                <c:pt idx="1078">
                  <c:v>55.801594000000001</c:v>
                </c:pt>
                <c:pt idx="1079">
                  <c:v>55.760055999999999</c:v>
                </c:pt>
                <c:pt idx="1080">
                  <c:v>55.718589999999999</c:v>
                </c:pt>
                <c:pt idx="1081">
                  <c:v>55.678466999999998</c:v>
                </c:pt>
                <c:pt idx="1082">
                  <c:v>55.640059999999998</c:v>
                </c:pt>
                <c:pt idx="1083">
                  <c:v>55.600948000000002</c:v>
                </c:pt>
                <c:pt idx="1084">
                  <c:v>55.561439999999997</c:v>
                </c:pt>
                <c:pt idx="1085">
                  <c:v>55.521667000000001</c:v>
                </c:pt>
                <c:pt idx="1086">
                  <c:v>55.481731000000003</c:v>
                </c:pt>
                <c:pt idx="1087">
                  <c:v>55.441676999999999</c:v>
                </c:pt>
                <c:pt idx="1088">
                  <c:v>55.401558000000001</c:v>
                </c:pt>
                <c:pt idx="1089">
                  <c:v>55.361396999999997</c:v>
                </c:pt>
                <c:pt idx="1090">
                  <c:v>55.321219999999997</c:v>
                </c:pt>
                <c:pt idx="1091">
                  <c:v>55.281044000000001</c:v>
                </c:pt>
                <c:pt idx="1092">
                  <c:v>55.240870999999999</c:v>
                </c:pt>
                <c:pt idx="1093">
                  <c:v>55.200713999999998</c:v>
                </c:pt>
                <c:pt idx="1094">
                  <c:v>55.160575999999999</c:v>
                </c:pt>
                <c:pt idx="1095">
                  <c:v>55.120457000000002</c:v>
                </c:pt>
                <c:pt idx="1096">
                  <c:v>55.080368</c:v>
                </c:pt>
                <c:pt idx="1097">
                  <c:v>55.040314000000002</c:v>
                </c:pt>
                <c:pt idx="1098">
                  <c:v>55.000293999999997</c:v>
                </c:pt>
                <c:pt idx="1099">
                  <c:v>54.960293</c:v>
                </c:pt>
                <c:pt idx="1100">
                  <c:v>54.920310999999998</c:v>
                </c:pt>
                <c:pt idx="1101">
                  <c:v>54.880336999999997</c:v>
                </c:pt>
                <c:pt idx="1102">
                  <c:v>54.840381999999998</c:v>
                </c:pt>
                <c:pt idx="1103">
                  <c:v>54.800457000000002</c:v>
                </c:pt>
                <c:pt idx="1104">
                  <c:v>54.760581999999999</c:v>
                </c:pt>
                <c:pt idx="1105">
                  <c:v>54.720837000000003</c:v>
                </c:pt>
                <c:pt idx="1106">
                  <c:v>54.681229000000002</c:v>
                </c:pt>
                <c:pt idx="1107">
                  <c:v>54.641734999999997</c:v>
                </c:pt>
                <c:pt idx="1108">
                  <c:v>54.602345</c:v>
                </c:pt>
                <c:pt idx="1109">
                  <c:v>54.563057000000001</c:v>
                </c:pt>
                <c:pt idx="1110">
                  <c:v>54.523879999999998</c:v>
                </c:pt>
                <c:pt idx="1111">
                  <c:v>54.484856000000001</c:v>
                </c:pt>
                <c:pt idx="1112">
                  <c:v>54.445965000000001</c:v>
                </c:pt>
                <c:pt idx="1113">
                  <c:v>54.407207</c:v>
                </c:pt>
                <c:pt idx="1114">
                  <c:v>54.368586999999998</c:v>
                </c:pt>
                <c:pt idx="1115">
                  <c:v>54.330100999999999</c:v>
                </c:pt>
                <c:pt idx="1116">
                  <c:v>54.291739999999997</c:v>
                </c:pt>
                <c:pt idx="1117">
                  <c:v>54.253512999999998</c:v>
                </c:pt>
                <c:pt idx="1118">
                  <c:v>54.215378000000001</c:v>
                </c:pt>
                <c:pt idx="1119">
                  <c:v>54.177151000000002</c:v>
                </c:pt>
                <c:pt idx="1120">
                  <c:v>54.138759999999998</c:v>
                </c:pt>
                <c:pt idx="1121">
                  <c:v>54.10033</c:v>
                </c:pt>
                <c:pt idx="1122">
                  <c:v>54.061976999999999</c:v>
                </c:pt>
                <c:pt idx="1123">
                  <c:v>54.023766000000002</c:v>
                </c:pt>
                <c:pt idx="1124">
                  <c:v>53.985737</c:v>
                </c:pt>
                <c:pt idx="1125">
                  <c:v>53.947918000000001</c:v>
                </c:pt>
                <c:pt idx="1126">
                  <c:v>53.910319999999999</c:v>
                </c:pt>
                <c:pt idx="1127">
                  <c:v>53.873375000000003</c:v>
                </c:pt>
                <c:pt idx="1128">
                  <c:v>53.836151000000001</c:v>
                </c:pt>
                <c:pt idx="1129">
                  <c:v>53.799140999999999</c:v>
                </c:pt>
                <c:pt idx="1130">
                  <c:v>53.762309999999999</c:v>
                </c:pt>
                <c:pt idx="1131">
                  <c:v>53.725650999999999</c:v>
                </c:pt>
                <c:pt idx="1132">
                  <c:v>53.689137000000002</c:v>
                </c:pt>
                <c:pt idx="1133">
                  <c:v>53.652755999999997</c:v>
                </c:pt>
                <c:pt idx="1134">
                  <c:v>53.616492999999998</c:v>
                </c:pt>
                <c:pt idx="1135">
                  <c:v>53.580337999999998</c:v>
                </c:pt>
                <c:pt idx="1136">
                  <c:v>53.544285000000002</c:v>
                </c:pt>
                <c:pt idx="1137">
                  <c:v>53.508324000000002</c:v>
                </c:pt>
                <c:pt idx="1138">
                  <c:v>53.472442999999998</c:v>
                </c:pt>
                <c:pt idx="1139">
                  <c:v>53.436641999999999</c:v>
                </c:pt>
                <c:pt idx="1140">
                  <c:v>53.400913000000003</c:v>
                </c:pt>
                <c:pt idx="1141">
                  <c:v>53.365260999999997</c:v>
                </c:pt>
                <c:pt idx="1142">
                  <c:v>53.32967</c:v>
                </c:pt>
                <c:pt idx="1143">
                  <c:v>53.294150999999999</c:v>
                </c:pt>
                <c:pt idx="1144">
                  <c:v>53.258738999999998</c:v>
                </c:pt>
                <c:pt idx="1145">
                  <c:v>53.223376999999999</c:v>
                </c:pt>
                <c:pt idx="1146">
                  <c:v>53.188079999999999</c:v>
                </c:pt>
                <c:pt idx="1147">
                  <c:v>53.152821000000003</c:v>
                </c:pt>
                <c:pt idx="1148">
                  <c:v>53.117496000000003</c:v>
                </c:pt>
                <c:pt idx="1149">
                  <c:v>53.082042999999999</c:v>
                </c:pt>
                <c:pt idx="1150">
                  <c:v>53.046531999999999</c:v>
                </c:pt>
                <c:pt idx="1151">
                  <c:v>53.011035999999997</c:v>
                </c:pt>
                <c:pt idx="1152">
                  <c:v>52.975624000000003</c:v>
                </c:pt>
                <c:pt idx="1153">
                  <c:v>52.940342000000001</c:v>
                </c:pt>
                <c:pt idx="1154">
                  <c:v>52.905205000000002</c:v>
                </c:pt>
                <c:pt idx="1155">
                  <c:v>52.870224</c:v>
                </c:pt>
                <c:pt idx="1156">
                  <c:v>52.8354</c:v>
                </c:pt>
                <c:pt idx="1157">
                  <c:v>52.800735000000003</c:v>
                </c:pt>
                <c:pt idx="1158">
                  <c:v>52.766227999999998</c:v>
                </c:pt>
                <c:pt idx="1159">
                  <c:v>52.731892000000002</c:v>
                </c:pt>
                <c:pt idx="1160">
                  <c:v>52.697723000000003</c:v>
                </c:pt>
                <c:pt idx="1161">
                  <c:v>52.663708</c:v>
                </c:pt>
                <c:pt idx="1162">
                  <c:v>52.629837000000002</c:v>
                </c:pt>
                <c:pt idx="1163">
                  <c:v>52.596088000000002</c:v>
                </c:pt>
                <c:pt idx="1164">
                  <c:v>52.562446999999999</c:v>
                </c:pt>
                <c:pt idx="1165">
                  <c:v>52.528892999999997</c:v>
                </c:pt>
                <c:pt idx="1166">
                  <c:v>52.495410999999997</c:v>
                </c:pt>
                <c:pt idx="1167">
                  <c:v>52.46199</c:v>
                </c:pt>
                <c:pt idx="1168">
                  <c:v>52.428623000000002</c:v>
                </c:pt>
                <c:pt idx="1169">
                  <c:v>52.395302000000001</c:v>
                </c:pt>
                <c:pt idx="1170">
                  <c:v>52.362029999999997</c:v>
                </c:pt>
                <c:pt idx="1171">
                  <c:v>52.328800000000001</c:v>
                </c:pt>
                <c:pt idx="1172">
                  <c:v>52.29562</c:v>
                </c:pt>
                <c:pt idx="1173">
                  <c:v>52.262486000000003</c:v>
                </c:pt>
                <c:pt idx="1174">
                  <c:v>52.229401000000003</c:v>
                </c:pt>
                <c:pt idx="1175">
                  <c:v>52.196365</c:v>
                </c:pt>
                <c:pt idx="1176">
                  <c:v>52.163296000000003</c:v>
                </c:pt>
                <c:pt idx="1177">
                  <c:v>52.13015</c:v>
                </c:pt>
                <c:pt idx="1178">
                  <c:v>52.097054</c:v>
                </c:pt>
                <c:pt idx="1179">
                  <c:v>52.064048999999997</c:v>
                </c:pt>
                <c:pt idx="1180">
                  <c:v>52.031139000000003</c:v>
                </c:pt>
                <c:pt idx="1181">
                  <c:v>51.998317999999998</c:v>
                </c:pt>
                <c:pt idx="1182">
                  <c:v>51.965569000000002</c:v>
                </c:pt>
                <c:pt idx="1183">
                  <c:v>51.932873000000001</c:v>
                </c:pt>
                <c:pt idx="1184">
                  <c:v>51.900219</c:v>
                </c:pt>
                <c:pt idx="1185">
                  <c:v>51.867603000000003</c:v>
                </c:pt>
                <c:pt idx="1186">
                  <c:v>51.835014000000001</c:v>
                </c:pt>
                <c:pt idx="1187">
                  <c:v>51.802464000000001</c:v>
                </c:pt>
                <c:pt idx="1188">
                  <c:v>51.769962</c:v>
                </c:pt>
                <c:pt idx="1189">
                  <c:v>51.737510999999998</c:v>
                </c:pt>
                <c:pt idx="1190">
                  <c:v>51.705109</c:v>
                </c:pt>
                <c:pt idx="1191">
                  <c:v>51.672767999999998</c:v>
                </c:pt>
                <c:pt idx="1192">
                  <c:v>51.640498999999998</c:v>
                </c:pt>
                <c:pt idx="1193">
                  <c:v>51.608069999999998</c:v>
                </c:pt>
                <c:pt idx="1194">
                  <c:v>51.575710000000001</c:v>
                </c:pt>
                <c:pt idx="1195">
                  <c:v>51.543495</c:v>
                </c:pt>
                <c:pt idx="1196">
                  <c:v>51.511398</c:v>
                </c:pt>
                <c:pt idx="1197">
                  <c:v>51.479407999999999</c:v>
                </c:pt>
                <c:pt idx="1198">
                  <c:v>51.447513999999998</c:v>
                </c:pt>
                <c:pt idx="1199">
                  <c:v>51.415714000000001</c:v>
                </c:pt>
                <c:pt idx="1200">
                  <c:v>51.384003</c:v>
                </c:pt>
                <c:pt idx="1201">
                  <c:v>51.352383000000003</c:v>
                </c:pt>
                <c:pt idx="1202">
                  <c:v>51.320908000000003</c:v>
                </c:pt>
                <c:pt idx="1203">
                  <c:v>51.289622999999999</c:v>
                </c:pt>
                <c:pt idx="1204">
                  <c:v>51.258491999999997</c:v>
                </c:pt>
                <c:pt idx="1205">
                  <c:v>51.227469999999997</c:v>
                </c:pt>
                <c:pt idx="1206">
                  <c:v>51.196536999999999</c:v>
                </c:pt>
                <c:pt idx="1207">
                  <c:v>51.165657000000003</c:v>
                </c:pt>
                <c:pt idx="1208">
                  <c:v>51.134833999999998</c:v>
                </c:pt>
                <c:pt idx="1209">
                  <c:v>51.104056999999997</c:v>
                </c:pt>
                <c:pt idx="1210">
                  <c:v>51.073340999999999</c:v>
                </c:pt>
                <c:pt idx="1211">
                  <c:v>51.042675000000003</c:v>
                </c:pt>
                <c:pt idx="1212">
                  <c:v>51.012065999999997</c:v>
                </c:pt>
                <c:pt idx="1213">
                  <c:v>50.981521999999998</c:v>
                </c:pt>
                <c:pt idx="1214">
                  <c:v>50.951037999999997</c:v>
                </c:pt>
                <c:pt idx="1215">
                  <c:v>50.92062</c:v>
                </c:pt>
                <c:pt idx="1216">
                  <c:v>50.890262999999997</c:v>
                </c:pt>
                <c:pt idx="1217">
                  <c:v>50.859969999999997</c:v>
                </c:pt>
                <c:pt idx="1218">
                  <c:v>50.829707999999997</c:v>
                </c:pt>
                <c:pt idx="1219">
                  <c:v>50.799129000000001</c:v>
                </c:pt>
                <c:pt idx="1220">
                  <c:v>50.768676999999997</c:v>
                </c:pt>
                <c:pt idx="1221">
                  <c:v>50.738312000000001</c:v>
                </c:pt>
                <c:pt idx="1222">
                  <c:v>50.70805</c:v>
                </c:pt>
                <c:pt idx="1223">
                  <c:v>50.677799</c:v>
                </c:pt>
                <c:pt idx="1224">
                  <c:v>50.647606000000003</c:v>
                </c:pt>
                <c:pt idx="1225">
                  <c:v>50.617477000000001</c:v>
                </c:pt>
                <c:pt idx="1226">
                  <c:v>50.587432999999997</c:v>
                </c:pt>
                <c:pt idx="1227">
                  <c:v>50.557471999999997</c:v>
                </c:pt>
                <c:pt idx="1228">
                  <c:v>50.527596000000003</c:v>
                </c:pt>
                <c:pt idx="1229">
                  <c:v>50.497810000000001</c:v>
                </c:pt>
                <c:pt idx="1230">
                  <c:v>50.468120999999996</c:v>
                </c:pt>
                <c:pt idx="1231">
                  <c:v>50.438533999999997</c:v>
                </c:pt>
                <c:pt idx="1232">
                  <c:v>50.409058000000002</c:v>
                </c:pt>
                <c:pt idx="1233">
                  <c:v>50.379665000000003</c:v>
                </c:pt>
                <c:pt idx="1234">
                  <c:v>50.350200999999998</c:v>
                </c:pt>
                <c:pt idx="1235">
                  <c:v>50.320926999999998</c:v>
                </c:pt>
                <c:pt idx="1236">
                  <c:v>50.291828000000002</c:v>
                </c:pt>
                <c:pt idx="1237">
                  <c:v>50.262886000000002</c:v>
                </c:pt>
                <c:pt idx="1238">
                  <c:v>50.234096999999998</c:v>
                </c:pt>
                <c:pt idx="1239">
                  <c:v>50.205444</c:v>
                </c:pt>
                <c:pt idx="1240">
                  <c:v>50.176929000000001</c:v>
                </c:pt>
                <c:pt idx="1241">
                  <c:v>50.148533</c:v>
                </c:pt>
                <c:pt idx="1242">
                  <c:v>50.120251000000003</c:v>
                </c:pt>
                <c:pt idx="1243">
                  <c:v>50.092078999999998</c:v>
                </c:pt>
                <c:pt idx="1244">
                  <c:v>50.064003</c:v>
                </c:pt>
                <c:pt idx="1245">
                  <c:v>50.036017999999999</c:v>
                </c:pt>
                <c:pt idx="1246">
                  <c:v>50.008128999999997</c:v>
                </c:pt>
                <c:pt idx="1247">
                  <c:v>49.980316000000002</c:v>
                </c:pt>
                <c:pt idx="1248">
                  <c:v>49.952582999999997</c:v>
                </c:pt>
                <c:pt idx="1249">
                  <c:v>49.924934</c:v>
                </c:pt>
                <c:pt idx="1250">
                  <c:v>49.897368999999998</c:v>
                </c:pt>
                <c:pt idx="1251">
                  <c:v>49.869880999999999</c:v>
                </c:pt>
                <c:pt idx="1252">
                  <c:v>49.842472000000001</c:v>
                </c:pt>
                <c:pt idx="1253">
                  <c:v>49.81514</c:v>
                </c:pt>
                <c:pt idx="1254">
                  <c:v>49.787872</c:v>
                </c:pt>
                <c:pt idx="1255">
                  <c:v>49.760666000000001</c:v>
                </c:pt>
                <c:pt idx="1256">
                  <c:v>49.733383000000003</c:v>
                </c:pt>
                <c:pt idx="1257">
                  <c:v>49.706023999999999</c:v>
                </c:pt>
                <c:pt idx="1258">
                  <c:v>49.678589000000002</c:v>
                </c:pt>
                <c:pt idx="1259">
                  <c:v>49.651096000000003</c:v>
                </c:pt>
                <c:pt idx="1260">
                  <c:v>49.623595999999999</c:v>
                </c:pt>
                <c:pt idx="1261">
                  <c:v>49.596153000000001</c:v>
                </c:pt>
                <c:pt idx="1262">
                  <c:v>49.568787</c:v>
                </c:pt>
                <c:pt idx="1263">
                  <c:v>49.541522999999998</c:v>
                </c:pt>
                <c:pt idx="1264">
                  <c:v>49.514358999999999</c:v>
                </c:pt>
                <c:pt idx="1265">
                  <c:v>49.487293000000001</c:v>
                </c:pt>
                <c:pt idx="1266">
                  <c:v>49.460320000000003</c:v>
                </c:pt>
                <c:pt idx="1267">
                  <c:v>49.433411</c:v>
                </c:pt>
                <c:pt idx="1268">
                  <c:v>49.406551</c:v>
                </c:pt>
                <c:pt idx="1269">
                  <c:v>49.379742</c:v>
                </c:pt>
                <c:pt idx="1270">
                  <c:v>49.352989000000001</c:v>
                </c:pt>
                <c:pt idx="1271">
                  <c:v>49.326286000000003</c:v>
                </c:pt>
                <c:pt idx="1272">
                  <c:v>49.299641000000001</c:v>
                </c:pt>
                <c:pt idx="1273">
                  <c:v>49.273071000000002</c:v>
                </c:pt>
                <c:pt idx="1274">
                  <c:v>49.246597000000001</c:v>
                </c:pt>
                <c:pt idx="1275">
                  <c:v>49.220188</c:v>
                </c:pt>
                <c:pt idx="1276">
                  <c:v>49.193817000000003</c:v>
                </c:pt>
                <c:pt idx="1277">
                  <c:v>49.167487999999999</c:v>
                </c:pt>
                <c:pt idx="1278">
                  <c:v>49.141190000000002</c:v>
                </c:pt>
                <c:pt idx="1279">
                  <c:v>49.114928999999997</c:v>
                </c:pt>
                <c:pt idx="1280">
                  <c:v>49.088703000000002</c:v>
                </c:pt>
                <c:pt idx="1281">
                  <c:v>49.062511000000001</c:v>
                </c:pt>
                <c:pt idx="1282">
                  <c:v>49.036354000000003</c:v>
                </c:pt>
                <c:pt idx="1283">
                  <c:v>49.010230999999997</c:v>
                </c:pt>
                <c:pt idx="1284">
                  <c:v>48.984135000000002</c:v>
                </c:pt>
                <c:pt idx="1285">
                  <c:v>48.958083999999999</c:v>
                </c:pt>
                <c:pt idx="1286">
                  <c:v>48.932063999999997</c:v>
                </c:pt>
                <c:pt idx="1287">
                  <c:v>48.906081999999998</c:v>
                </c:pt>
                <c:pt idx="1288">
                  <c:v>48.880135000000003</c:v>
                </c:pt>
                <c:pt idx="1289">
                  <c:v>48.854225</c:v>
                </c:pt>
                <c:pt idx="1290">
                  <c:v>48.828353999999997</c:v>
                </c:pt>
                <c:pt idx="1291">
                  <c:v>48.802520999999999</c:v>
                </c:pt>
                <c:pt idx="1292">
                  <c:v>48.776725999999996</c:v>
                </c:pt>
                <c:pt idx="1293">
                  <c:v>48.750968999999998</c:v>
                </c:pt>
                <c:pt idx="1294">
                  <c:v>48.725245999999999</c:v>
                </c:pt>
                <c:pt idx="1295">
                  <c:v>48.699553999999999</c:v>
                </c:pt>
                <c:pt idx="1296">
                  <c:v>48.673896999999997</c:v>
                </c:pt>
                <c:pt idx="1297">
                  <c:v>48.648269999999997</c:v>
                </c:pt>
                <c:pt idx="1298">
                  <c:v>48.622669000000002</c:v>
                </c:pt>
                <c:pt idx="1299">
                  <c:v>48.597099</c:v>
                </c:pt>
                <c:pt idx="1300">
                  <c:v>48.571564000000002</c:v>
                </c:pt>
                <c:pt idx="1301">
                  <c:v>48.546059</c:v>
                </c:pt>
                <c:pt idx="1302">
                  <c:v>48.520592000000001</c:v>
                </c:pt>
                <c:pt idx="1303">
                  <c:v>48.495154999999997</c:v>
                </c:pt>
                <c:pt idx="1304">
                  <c:v>48.469752999999997</c:v>
                </c:pt>
                <c:pt idx="1305">
                  <c:v>48.444392999999998</c:v>
                </c:pt>
                <c:pt idx="1306">
                  <c:v>48.419074999999999</c:v>
                </c:pt>
                <c:pt idx="1307">
                  <c:v>48.393787000000003</c:v>
                </c:pt>
                <c:pt idx="1308">
                  <c:v>48.368499999999997</c:v>
                </c:pt>
                <c:pt idx="1309">
                  <c:v>48.343215999999998</c:v>
                </c:pt>
                <c:pt idx="1310">
                  <c:v>48.31794</c:v>
                </c:pt>
                <c:pt idx="1311">
                  <c:v>48.29269</c:v>
                </c:pt>
                <c:pt idx="1312">
                  <c:v>48.267487000000003</c:v>
                </c:pt>
                <c:pt idx="1313">
                  <c:v>48.242325000000001</c:v>
                </c:pt>
                <c:pt idx="1314">
                  <c:v>48.217219999999998</c:v>
                </c:pt>
                <c:pt idx="1315">
                  <c:v>48.192169</c:v>
                </c:pt>
                <c:pt idx="1316">
                  <c:v>48.167183000000001</c:v>
                </c:pt>
                <c:pt idx="1317">
                  <c:v>48.142254000000001</c:v>
                </c:pt>
                <c:pt idx="1318">
                  <c:v>48.117393</c:v>
                </c:pt>
                <c:pt idx="1319">
                  <c:v>48.092593999999998</c:v>
                </c:pt>
                <c:pt idx="1320">
                  <c:v>48.067867</c:v>
                </c:pt>
                <c:pt idx="1321">
                  <c:v>48.043201000000003</c:v>
                </c:pt>
                <c:pt idx="1322">
                  <c:v>48.018611999999997</c:v>
                </c:pt>
                <c:pt idx="1323">
                  <c:v>47.994083000000003</c:v>
                </c:pt>
                <c:pt idx="1324">
                  <c:v>47.969624000000003</c:v>
                </c:pt>
                <c:pt idx="1325">
                  <c:v>47.945228999999998</c:v>
                </c:pt>
                <c:pt idx="1326">
                  <c:v>47.920890999999997</c:v>
                </c:pt>
                <c:pt idx="1327">
                  <c:v>47.896617999999997</c:v>
                </c:pt>
                <c:pt idx="1328">
                  <c:v>47.872397999999997</c:v>
                </c:pt>
                <c:pt idx="1329">
                  <c:v>47.848224999999999</c:v>
                </c:pt>
                <c:pt idx="1330">
                  <c:v>47.824103999999998</c:v>
                </c:pt>
                <c:pt idx="1331">
                  <c:v>47.800026000000003</c:v>
                </c:pt>
                <c:pt idx="1332">
                  <c:v>47.775986000000003</c:v>
                </c:pt>
                <c:pt idx="1333">
                  <c:v>47.751980000000003</c:v>
                </c:pt>
                <c:pt idx="1334">
                  <c:v>47.728008000000003</c:v>
                </c:pt>
                <c:pt idx="1335">
                  <c:v>47.704067000000002</c:v>
                </c:pt>
                <c:pt idx="1336">
                  <c:v>47.680152999999997</c:v>
                </c:pt>
                <c:pt idx="1337">
                  <c:v>47.656258000000001</c:v>
                </c:pt>
                <c:pt idx="1338">
                  <c:v>47.632381000000002</c:v>
                </c:pt>
                <c:pt idx="1339">
                  <c:v>47.608528</c:v>
                </c:pt>
                <c:pt idx="1340">
                  <c:v>47.584690000000002</c:v>
                </c:pt>
                <c:pt idx="1341">
                  <c:v>47.560867000000002</c:v>
                </c:pt>
                <c:pt idx="1342">
                  <c:v>47.537044999999999</c:v>
                </c:pt>
                <c:pt idx="1343">
                  <c:v>47.513092</c:v>
                </c:pt>
                <c:pt idx="1344">
                  <c:v>47.489223000000003</c:v>
                </c:pt>
                <c:pt idx="1345">
                  <c:v>47.465389000000002</c:v>
                </c:pt>
                <c:pt idx="1346">
                  <c:v>47.441586000000001</c:v>
                </c:pt>
                <c:pt idx="1347">
                  <c:v>47.417800999999997</c:v>
                </c:pt>
                <c:pt idx="1348">
                  <c:v>47.394035000000002</c:v>
                </c:pt>
                <c:pt idx="1349">
                  <c:v>47.370289</c:v>
                </c:pt>
                <c:pt idx="1350">
                  <c:v>47.346558000000002</c:v>
                </c:pt>
                <c:pt idx="1351">
                  <c:v>47.322837999999997</c:v>
                </c:pt>
                <c:pt idx="1352">
                  <c:v>47.299137000000002</c:v>
                </c:pt>
                <c:pt idx="1353">
                  <c:v>47.275455000000001</c:v>
                </c:pt>
                <c:pt idx="1354">
                  <c:v>47.251804</c:v>
                </c:pt>
                <c:pt idx="1355">
                  <c:v>47.228188000000003</c:v>
                </c:pt>
                <c:pt idx="1356">
                  <c:v>47.204613000000002</c:v>
                </c:pt>
                <c:pt idx="1357">
                  <c:v>47.181064999999997</c:v>
                </c:pt>
                <c:pt idx="1358">
                  <c:v>47.157539</c:v>
                </c:pt>
                <c:pt idx="1359">
                  <c:v>47.134028999999998</c:v>
                </c:pt>
                <c:pt idx="1360">
                  <c:v>47.110531000000002</c:v>
                </c:pt>
                <c:pt idx="1361">
                  <c:v>47.087035999999998</c:v>
                </c:pt>
                <c:pt idx="1362">
                  <c:v>47.063544999999998</c:v>
                </c:pt>
                <c:pt idx="1363">
                  <c:v>47.040058000000002</c:v>
                </c:pt>
                <c:pt idx="1364">
                  <c:v>47.016579</c:v>
                </c:pt>
                <c:pt idx="1365">
                  <c:v>46.993107000000002</c:v>
                </c:pt>
                <c:pt idx="1366">
                  <c:v>46.969639000000001</c:v>
                </c:pt>
                <c:pt idx="1367">
                  <c:v>46.946174999999997</c:v>
                </c:pt>
                <c:pt idx="1368">
                  <c:v>46.922725999999997</c:v>
                </c:pt>
                <c:pt idx="1369">
                  <c:v>46.899292000000003</c:v>
                </c:pt>
                <c:pt idx="1370">
                  <c:v>46.875869999999999</c:v>
                </c:pt>
                <c:pt idx="1371">
                  <c:v>46.852469999999997</c:v>
                </c:pt>
                <c:pt idx="1372">
                  <c:v>46.829093999999998</c:v>
                </c:pt>
                <c:pt idx="1373">
                  <c:v>46.805748000000001</c:v>
                </c:pt>
                <c:pt idx="1374">
                  <c:v>46.782401999999998</c:v>
                </c:pt>
                <c:pt idx="1375">
                  <c:v>46.759025999999999</c:v>
                </c:pt>
                <c:pt idx="1376">
                  <c:v>46.735615000000003</c:v>
                </c:pt>
                <c:pt idx="1377">
                  <c:v>46.712181000000001</c:v>
                </c:pt>
                <c:pt idx="1378">
                  <c:v>46.688758999999997</c:v>
                </c:pt>
                <c:pt idx="1379">
                  <c:v>46.665371</c:v>
                </c:pt>
                <c:pt idx="1380">
                  <c:v>46.642029000000001</c:v>
                </c:pt>
                <c:pt idx="1381">
                  <c:v>46.618580000000001</c:v>
                </c:pt>
                <c:pt idx="1382">
                  <c:v>46.595267999999997</c:v>
                </c:pt>
                <c:pt idx="1383">
                  <c:v>46.572071000000001</c:v>
                </c:pt>
                <c:pt idx="1384">
                  <c:v>46.548969</c:v>
                </c:pt>
                <c:pt idx="1385">
                  <c:v>46.525962999999997</c:v>
                </c:pt>
                <c:pt idx="1386">
                  <c:v>46.503039999999999</c:v>
                </c:pt>
                <c:pt idx="1387">
                  <c:v>46.480206000000003</c:v>
                </c:pt>
                <c:pt idx="1388">
                  <c:v>46.457442999999998</c:v>
                </c:pt>
                <c:pt idx="1389">
                  <c:v>46.434761000000002</c:v>
                </c:pt>
                <c:pt idx="1390">
                  <c:v>46.412143999999998</c:v>
                </c:pt>
                <c:pt idx="1391">
                  <c:v>46.389603000000001</c:v>
                </c:pt>
                <c:pt idx="1392">
                  <c:v>46.367119000000002</c:v>
                </c:pt>
                <c:pt idx="1393">
                  <c:v>46.344700000000003</c:v>
                </c:pt>
                <c:pt idx="1394">
                  <c:v>46.322333999999998</c:v>
                </c:pt>
                <c:pt idx="1395">
                  <c:v>46.300026000000003</c:v>
                </c:pt>
                <c:pt idx="1396">
                  <c:v>46.277766999999997</c:v>
                </c:pt>
                <c:pt idx="1397">
                  <c:v>46.255549999999999</c:v>
                </c:pt>
                <c:pt idx="1398">
                  <c:v>46.233376</c:v>
                </c:pt>
                <c:pt idx="1399">
                  <c:v>46.211243000000003</c:v>
                </c:pt>
                <c:pt idx="1400">
                  <c:v>46.189140000000002</c:v>
                </c:pt>
                <c:pt idx="1401">
                  <c:v>46.167068</c:v>
                </c:pt>
                <c:pt idx="1402">
                  <c:v>46.145026999999999</c:v>
                </c:pt>
                <c:pt idx="1403">
                  <c:v>46.123004999999999</c:v>
                </c:pt>
                <c:pt idx="1404">
                  <c:v>46.101008999999998</c:v>
                </c:pt>
                <c:pt idx="1405">
                  <c:v>46.079033000000003</c:v>
                </c:pt>
                <c:pt idx="1406">
                  <c:v>46.057068000000001</c:v>
                </c:pt>
                <c:pt idx="1407">
                  <c:v>46.035122000000001</c:v>
                </c:pt>
                <c:pt idx="1408">
                  <c:v>46.013187000000002</c:v>
                </c:pt>
                <c:pt idx="1409">
                  <c:v>45.991267999999998</c:v>
                </c:pt>
                <c:pt idx="1410">
                  <c:v>45.969357000000002</c:v>
                </c:pt>
                <c:pt idx="1411">
                  <c:v>45.947346000000003</c:v>
                </c:pt>
                <c:pt idx="1412">
                  <c:v>45.925246999999999</c:v>
                </c:pt>
                <c:pt idx="1413">
                  <c:v>45.903233</c:v>
                </c:pt>
                <c:pt idx="1414">
                  <c:v>45.881270999999998</c:v>
                </c:pt>
                <c:pt idx="1415">
                  <c:v>45.859360000000002</c:v>
                </c:pt>
                <c:pt idx="1416">
                  <c:v>45.837490000000003</c:v>
                </c:pt>
                <c:pt idx="1417">
                  <c:v>45.815658999999997</c:v>
                </c:pt>
                <c:pt idx="1418">
                  <c:v>45.793861</c:v>
                </c:pt>
                <c:pt idx="1419">
                  <c:v>45.772101999999997</c:v>
                </c:pt>
                <c:pt idx="1420">
                  <c:v>45.750380999999997</c:v>
                </c:pt>
                <c:pt idx="1421">
                  <c:v>45.728690999999998</c:v>
                </c:pt>
                <c:pt idx="1422">
                  <c:v>45.707042999999999</c:v>
                </c:pt>
                <c:pt idx="1423">
                  <c:v>45.685428999999999</c:v>
                </c:pt>
                <c:pt idx="1424">
                  <c:v>45.663853000000003</c:v>
                </c:pt>
                <c:pt idx="1425">
                  <c:v>45.642319000000001</c:v>
                </c:pt>
                <c:pt idx="1426">
                  <c:v>45.620818999999997</c:v>
                </c:pt>
                <c:pt idx="1427">
                  <c:v>45.599358000000002</c:v>
                </c:pt>
                <c:pt idx="1428">
                  <c:v>45.577930000000002</c:v>
                </c:pt>
                <c:pt idx="1429">
                  <c:v>45.556538000000003</c:v>
                </c:pt>
                <c:pt idx="1430">
                  <c:v>45.535172000000003</c:v>
                </c:pt>
                <c:pt idx="1431">
                  <c:v>45.513832000000001</c:v>
                </c:pt>
                <c:pt idx="1432">
                  <c:v>45.492516000000002</c:v>
                </c:pt>
                <c:pt idx="1433">
                  <c:v>45.471221999999997</c:v>
                </c:pt>
                <c:pt idx="1434">
                  <c:v>45.449939999999998</c:v>
                </c:pt>
                <c:pt idx="1435">
                  <c:v>45.428673000000003</c:v>
                </c:pt>
                <c:pt idx="1436">
                  <c:v>45.407383000000003</c:v>
                </c:pt>
                <c:pt idx="1437">
                  <c:v>45.386077999999998</c:v>
                </c:pt>
                <c:pt idx="1438">
                  <c:v>45.364784</c:v>
                </c:pt>
                <c:pt idx="1439">
                  <c:v>45.343521000000003</c:v>
                </c:pt>
                <c:pt idx="1440">
                  <c:v>45.322308</c:v>
                </c:pt>
                <c:pt idx="1441">
                  <c:v>45.301155000000001</c:v>
                </c:pt>
                <c:pt idx="1442">
                  <c:v>45.280071</c:v>
                </c:pt>
                <c:pt idx="1443">
                  <c:v>45.259059999999998</c:v>
                </c:pt>
                <c:pt idx="1444">
                  <c:v>45.238117000000003</c:v>
                </c:pt>
                <c:pt idx="1445">
                  <c:v>45.217238999999999</c:v>
                </c:pt>
                <c:pt idx="1446">
                  <c:v>45.196426000000002</c:v>
                </c:pt>
                <c:pt idx="1447">
                  <c:v>45.175671000000001</c:v>
                </c:pt>
                <c:pt idx="1448">
                  <c:v>45.154967999999997</c:v>
                </c:pt>
                <c:pt idx="1449">
                  <c:v>45.134315000000001</c:v>
                </c:pt>
                <c:pt idx="1450">
                  <c:v>45.113705000000003</c:v>
                </c:pt>
                <c:pt idx="1451">
                  <c:v>45.093131999999997</c:v>
                </c:pt>
                <c:pt idx="1452">
                  <c:v>45.072589999999998</c:v>
                </c:pt>
                <c:pt idx="1453">
                  <c:v>45.052078000000002</c:v>
                </c:pt>
                <c:pt idx="1454">
                  <c:v>45.031593000000001</c:v>
                </c:pt>
                <c:pt idx="1455">
                  <c:v>45.011139</c:v>
                </c:pt>
                <c:pt idx="1456">
                  <c:v>44.990704000000001</c:v>
                </c:pt>
                <c:pt idx="1457">
                  <c:v>44.970286999999999</c:v>
                </c:pt>
                <c:pt idx="1458">
                  <c:v>44.949894</c:v>
                </c:pt>
                <c:pt idx="1459">
                  <c:v>44.929523000000003</c:v>
                </c:pt>
                <c:pt idx="1460">
                  <c:v>44.909171999999998</c:v>
                </c:pt>
                <c:pt idx="1461">
                  <c:v>44.888840000000002</c:v>
                </c:pt>
                <c:pt idx="1462">
                  <c:v>44.86853</c:v>
                </c:pt>
                <c:pt idx="1463">
                  <c:v>44.848232000000003</c:v>
                </c:pt>
                <c:pt idx="1464">
                  <c:v>44.827956999999998</c:v>
                </c:pt>
                <c:pt idx="1465">
                  <c:v>44.807693</c:v>
                </c:pt>
                <c:pt idx="1466">
                  <c:v>44.787449000000002</c:v>
                </c:pt>
                <c:pt idx="1467">
                  <c:v>44.767215999999998</c:v>
                </c:pt>
                <c:pt idx="1468">
                  <c:v>44.746997999999998</c:v>
                </c:pt>
                <c:pt idx="1469">
                  <c:v>44.726799</c:v>
                </c:pt>
                <c:pt idx="1470">
                  <c:v>44.706612</c:v>
                </c:pt>
                <c:pt idx="1471">
                  <c:v>44.686447000000001</c:v>
                </c:pt>
                <c:pt idx="1472">
                  <c:v>44.666297999999998</c:v>
                </c:pt>
                <c:pt idx="1473">
                  <c:v>44.646163999999999</c:v>
                </c:pt>
                <c:pt idx="1474">
                  <c:v>44.626052999999999</c:v>
                </c:pt>
                <c:pt idx="1475">
                  <c:v>44.605956999999997</c:v>
                </c:pt>
                <c:pt idx="1476">
                  <c:v>44.585869000000002</c:v>
                </c:pt>
                <c:pt idx="1477">
                  <c:v>44.565784000000001</c:v>
                </c:pt>
                <c:pt idx="1478">
                  <c:v>44.545707999999998</c:v>
                </c:pt>
                <c:pt idx="1479">
                  <c:v>44.525649999999999</c:v>
                </c:pt>
                <c:pt idx="1480">
                  <c:v>44.505608000000002</c:v>
                </c:pt>
                <c:pt idx="1481">
                  <c:v>44.485588</c:v>
                </c:pt>
                <c:pt idx="1482">
                  <c:v>44.465587999999997</c:v>
                </c:pt>
                <c:pt idx="1483">
                  <c:v>44.445613999999999</c:v>
                </c:pt>
                <c:pt idx="1484">
                  <c:v>44.425629000000001</c:v>
                </c:pt>
                <c:pt idx="1485">
                  <c:v>44.405636000000001</c:v>
                </c:pt>
                <c:pt idx="1486">
                  <c:v>44.385646999999999</c:v>
                </c:pt>
                <c:pt idx="1487">
                  <c:v>44.365681000000002</c:v>
                </c:pt>
                <c:pt idx="1488">
                  <c:v>44.345745000000001</c:v>
                </c:pt>
              </c:numCache>
            </c:numRef>
          </c:yVal>
          <c:smooth val="0"/>
          <c:extLst>
            <c:ext xmlns:c16="http://schemas.microsoft.com/office/drawing/2014/chart" uri="{C3380CC4-5D6E-409C-BE32-E72D297353CC}">
              <c16:uniqueId val="{00000001-8255-42D5-8452-DF41C7203E53}"/>
            </c:ext>
          </c:extLst>
        </c:ser>
        <c:ser>
          <c:idx val="1"/>
          <c:order val="1"/>
          <c:tx>
            <c:v>1:01</c:v>
          </c:tx>
          <c:spPr>
            <a:ln w="25400" cap="rnd">
              <a:solidFill>
                <a:schemeClr val="tx1"/>
              </a:solidFill>
              <a:prstDash val="sysDash"/>
              <a:round/>
            </a:ln>
            <a:effectLst/>
          </c:spPr>
          <c:marker>
            <c:symbol val="circle"/>
            <c:size val="5"/>
            <c:spPr>
              <a:solidFill>
                <a:schemeClr val="accent2"/>
              </a:solidFill>
              <a:ln w="9525">
                <a:solidFill>
                  <a:schemeClr val="accent2"/>
                </a:solidFill>
                <a:prstDash val="sysDash"/>
              </a:ln>
              <a:effectLst/>
            </c:spPr>
          </c:marker>
          <c:xVal>
            <c:numRef>
              <c:f>Sheet1!$F$6:$F$31</c:f>
              <c:numCache>
                <c:formatCode>General</c:formatCode>
                <c:ptCount val="26"/>
                <c:pt idx="0">
                  <c:v>0</c:v>
                </c:pt>
                <c:pt idx="1">
                  <c:v>500</c:v>
                </c:pt>
                <c:pt idx="2">
                  <c:v>1000</c:v>
                </c:pt>
                <c:pt idx="3">
                  <c:v>1500</c:v>
                </c:pt>
                <c:pt idx="4">
                  <c:v>2000</c:v>
                </c:pt>
                <c:pt idx="5">
                  <c:v>2500</c:v>
                </c:pt>
                <c:pt idx="6">
                  <c:v>3000</c:v>
                </c:pt>
                <c:pt idx="7">
                  <c:v>3500</c:v>
                </c:pt>
                <c:pt idx="8">
                  <c:v>4000</c:v>
                </c:pt>
                <c:pt idx="9">
                  <c:v>4500</c:v>
                </c:pt>
                <c:pt idx="10">
                  <c:v>5000</c:v>
                </c:pt>
                <c:pt idx="11">
                  <c:v>5500</c:v>
                </c:pt>
                <c:pt idx="12">
                  <c:v>6000</c:v>
                </c:pt>
                <c:pt idx="13">
                  <c:v>6500</c:v>
                </c:pt>
                <c:pt idx="14">
                  <c:v>7000</c:v>
                </c:pt>
                <c:pt idx="15">
                  <c:v>7500</c:v>
                </c:pt>
                <c:pt idx="16">
                  <c:v>8000</c:v>
                </c:pt>
                <c:pt idx="17">
                  <c:v>8500</c:v>
                </c:pt>
                <c:pt idx="18">
                  <c:v>9000</c:v>
                </c:pt>
                <c:pt idx="19">
                  <c:v>9500</c:v>
                </c:pt>
                <c:pt idx="20">
                  <c:v>10000</c:v>
                </c:pt>
                <c:pt idx="21">
                  <c:v>10500</c:v>
                </c:pt>
                <c:pt idx="22">
                  <c:v>11000</c:v>
                </c:pt>
                <c:pt idx="23">
                  <c:v>11500</c:v>
                </c:pt>
                <c:pt idx="24">
                  <c:v>12000</c:v>
                </c:pt>
                <c:pt idx="25">
                  <c:v>12500</c:v>
                </c:pt>
              </c:numCache>
            </c:numRef>
          </c:xVal>
          <c:yVal>
            <c:numRef>
              <c:f>Sheet1!$G$6:$G$31</c:f>
              <c:numCache>
                <c:formatCode>General</c:formatCode>
                <c:ptCount val="26"/>
                <c:pt idx="0">
                  <c:v>0</c:v>
                </c:pt>
                <c:pt idx="1">
                  <c:v>500</c:v>
                </c:pt>
                <c:pt idx="2">
                  <c:v>1000</c:v>
                </c:pt>
                <c:pt idx="3">
                  <c:v>1500</c:v>
                </c:pt>
                <c:pt idx="4">
                  <c:v>2000</c:v>
                </c:pt>
                <c:pt idx="5">
                  <c:v>2500</c:v>
                </c:pt>
                <c:pt idx="6">
                  <c:v>3000</c:v>
                </c:pt>
                <c:pt idx="7">
                  <c:v>3500</c:v>
                </c:pt>
                <c:pt idx="8">
                  <c:v>4000</c:v>
                </c:pt>
                <c:pt idx="9">
                  <c:v>4500</c:v>
                </c:pt>
                <c:pt idx="10">
                  <c:v>5000</c:v>
                </c:pt>
                <c:pt idx="11">
                  <c:v>5500</c:v>
                </c:pt>
                <c:pt idx="12">
                  <c:v>6000</c:v>
                </c:pt>
                <c:pt idx="13">
                  <c:v>6500</c:v>
                </c:pt>
                <c:pt idx="14">
                  <c:v>7000</c:v>
                </c:pt>
                <c:pt idx="15">
                  <c:v>7500</c:v>
                </c:pt>
                <c:pt idx="16">
                  <c:v>8000</c:v>
                </c:pt>
                <c:pt idx="17">
                  <c:v>8500</c:v>
                </c:pt>
                <c:pt idx="18">
                  <c:v>9000</c:v>
                </c:pt>
                <c:pt idx="19">
                  <c:v>9500</c:v>
                </c:pt>
                <c:pt idx="20">
                  <c:v>10000</c:v>
                </c:pt>
                <c:pt idx="21">
                  <c:v>10500</c:v>
                </c:pt>
                <c:pt idx="22">
                  <c:v>11000</c:v>
                </c:pt>
                <c:pt idx="23">
                  <c:v>11500</c:v>
                </c:pt>
                <c:pt idx="24">
                  <c:v>12000</c:v>
                </c:pt>
                <c:pt idx="25">
                  <c:v>12500</c:v>
                </c:pt>
              </c:numCache>
            </c:numRef>
          </c:yVal>
          <c:smooth val="0"/>
          <c:extLst>
            <c:ext xmlns:c16="http://schemas.microsoft.com/office/drawing/2014/chart" uri="{C3380CC4-5D6E-409C-BE32-E72D297353CC}">
              <c16:uniqueId val="{00000002-8255-42D5-8452-DF41C7203E53}"/>
            </c:ext>
          </c:extLst>
        </c:ser>
        <c:dLbls>
          <c:showLegendKey val="0"/>
          <c:showVal val="0"/>
          <c:showCatName val="0"/>
          <c:showSerName val="0"/>
          <c:showPercent val="0"/>
          <c:showBubbleSize val="0"/>
        </c:dLbls>
        <c:axId val="1523166112"/>
        <c:axId val="161879952"/>
      </c:scatterChart>
      <c:valAx>
        <c:axId val="1523166112"/>
        <c:scaling>
          <c:orientation val="minMax"/>
          <c:max val="25000"/>
        </c:scaling>
        <c:delete val="0"/>
        <c:axPos val="b"/>
        <c:title>
          <c:tx>
            <c:rich>
              <a:bodyPr rot="0" spcFirstLastPara="1" vertOverflow="ellipsis" vert="horz" wrap="square" anchor="ctr" anchorCtr="1"/>
              <a:lstStyle/>
              <a:p>
                <a:pPr>
                  <a:defRPr sz="800" b="0" i="0" u="none" strike="noStrike" kern="1200" baseline="0">
                    <a:solidFill>
                      <a:schemeClr val="tx1">
                        <a:lumMod val="65000"/>
                        <a:lumOff val="35000"/>
                      </a:schemeClr>
                    </a:solidFill>
                    <a:latin typeface="+mn-lt"/>
                    <a:ea typeface="+mn-ea"/>
                    <a:cs typeface="+mn-cs"/>
                  </a:defRPr>
                </a:pPr>
                <a:r>
                  <a:rPr lang="en-US" dirty="0"/>
                  <a:t>Observed</a:t>
                </a:r>
              </a:p>
            </c:rich>
          </c:tx>
          <c:overlay val="0"/>
          <c:spPr>
            <a:noFill/>
            <a:ln>
              <a:noFill/>
            </a:ln>
            <a:effectLst/>
          </c:spPr>
          <c:txPr>
            <a:bodyPr rot="0" spcFirstLastPara="1" vertOverflow="ellipsis" vert="horz" wrap="square" anchor="ctr" anchorCtr="1"/>
            <a:lstStyle/>
            <a:p>
              <a:pPr>
                <a:defRPr sz="8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800" b="0" i="0" u="none" strike="noStrike" kern="1200" baseline="0">
                <a:solidFill>
                  <a:schemeClr val="tx1">
                    <a:lumMod val="65000"/>
                    <a:lumOff val="35000"/>
                  </a:schemeClr>
                </a:solidFill>
                <a:latin typeface="+mn-lt"/>
                <a:ea typeface="+mn-ea"/>
                <a:cs typeface="+mn-cs"/>
              </a:defRPr>
            </a:pPr>
            <a:endParaRPr lang="en-US"/>
          </a:p>
        </c:txPr>
        <c:crossAx val="161879952"/>
        <c:crosses val="autoZero"/>
        <c:crossBetween val="midCat"/>
      </c:valAx>
      <c:valAx>
        <c:axId val="161879952"/>
        <c:scaling>
          <c:orientation val="minMax"/>
        </c:scaling>
        <c:delete val="0"/>
        <c:axPos val="l"/>
        <c:title>
          <c:tx>
            <c:rich>
              <a:bodyPr rot="-5400000" spcFirstLastPara="1" vertOverflow="ellipsis" vert="horz" wrap="square" anchor="ctr" anchorCtr="1"/>
              <a:lstStyle/>
              <a:p>
                <a:pPr>
                  <a:defRPr sz="800" b="0" i="0" u="none" strike="noStrike" kern="1200" baseline="0">
                    <a:solidFill>
                      <a:schemeClr val="tx1">
                        <a:lumMod val="65000"/>
                        <a:lumOff val="35000"/>
                      </a:schemeClr>
                    </a:solidFill>
                    <a:latin typeface="+mn-lt"/>
                    <a:ea typeface="+mn-ea"/>
                    <a:cs typeface="+mn-cs"/>
                  </a:defRPr>
                </a:pPr>
                <a:r>
                  <a:rPr lang="en-US" dirty="0"/>
                  <a:t>Simulated</a:t>
                </a:r>
              </a:p>
            </c:rich>
          </c:tx>
          <c:overlay val="0"/>
          <c:spPr>
            <a:noFill/>
            <a:ln>
              <a:noFill/>
            </a:ln>
            <a:effectLst/>
          </c:spPr>
          <c:txPr>
            <a:bodyPr rot="-5400000" spcFirstLastPara="1" vertOverflow="ellipsis" vert="horz" wrap="square" anchor="ctr" anchorCtr="1"/>
            <a:lstStyle/>
            <a:p>
              <a:pPr>
                <a:defRPr sz="8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800" b="0" i="0" u="none" strike="noStrike" kern="1200" baseline="0">
                <a:solidFill>
                  <a:schemeClr val="tx1">
                    <a:lumMod val="65000"/>
                    <a:lumOff val="35000"/>
                  </a:schemeClr>
                </a:solidFill>
                <a:latin typeface="+mn-lt"/>
                <a:ea typeface="+mn-ea"/>
                <a:cs typeface="+mn-cs"/>
              </a:defRPr>
            </a:pPr>
            <a:endParaRPr lang="en-US"/>
          </a:p>
        </c:txPr>
        <c:crossAx val="1523166112"/>
        <c:crosses val="autoZero"/>
        <c:crossBetween val="midCat"/>
      </c:valAx>
      <c:spPr>
        <a:noFill/>
        <a:ln>
          <a:noFill/>
        </a:ln>
        <a:effectLst/>
      </c:spPr>
    </c:plotArea>
    <c:legend>
      <c:legendPos val="r"/>
      <c:layout>
        <c:manualLayout>
          <c:xMode val="edge"/>
          <c:yMode val="edge"/>
          <c:x val="0.70966960460542716"/>
          <c:y val="0.50714206127297701"/>
          <c:w val="0.2717215233584081"/>
          <c:h val="0.22394090218630547"/>
        </c:manualLayout>
      </c:layout>
      <c:overlay val="0"/>
      <c:spPr>
        <a:noFill/>
        <a:ln>
          <a:noFill/>
        </a:ln>
        <a:effectLst/>
      </c:spPr>
      <c:txPr>
        <a:bodyPr rot="0" spcFirstLastPara="1" vertOverflow="ellipsis" vert="horz" wrap="square" anchor="ctr" anchorCtr="1"/>
        <a:lstStyle/>
        <a:p>
          <a:pPr>
            <a:defRPr sz="800"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sz="800"/>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6.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6F950DC1-7C49-4147-BAF7-4FF2D50C5F61}" type="datetimeFigureOut">
              <a:rPr lang="en-US" smtClean="0"/>
              <a:t>6/23/2025</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024808D2-F5BF-4653-9DF4-2F50EA3CB19D}" type="slidenum">
              <a:rPr lang="en-US" smtClean="0"/>
              <a:t>‹#›</a:t>
            </a:fld>
            <a:endParaRPr lang="en-US"/>
          </a:p>
        </p:txBody>
      </p:sp>
    </p:spTree>
    <p:extLst>
      <p:ext uri="{BB962C8B-B14F-4D97-AF65-F5344CB8AC3E}">
        <p14:creationId xmlns:p14="http://schemas.microsoft.com/office/powerpoint/2010/main" val="382197139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2884BC3-5FC2-400F-9CF4-E3D2CF087CA6}" type="datetimeFigureOut">
              <a:rPr lang="en-US" smtClean="0"/>
              <a:pPr/>
              <a:t>6/23/2025</a:t>
            </a:fld>
            <a:endParaRPr lang="en-US"/>
          </a:p>
        </p:txBody>
      </p:sp>
      <p:sp>
        <p:nvSpPr>
          <p:cNvPr id="4" name="Slide Image Placeholder 3"/>
          <p:cNvSpPr>
            <a:spLocks noGrp="1" noRot="1" noChangeAspect="1"/>
          </p:cNvSpPr>
          <p:nvPr>
            <p:ph type="sldImg" idx="2"/>
          </p:nvPr>
        </p:nvSpPr>
        <p:spPr>
          <a:xfrm>
            <a:off x="-98425" y="549275"/>
            <a:ext cx="7010400" cy="394335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777240" y="4572000"/>
            <a:ext cx="5257800" cy="4114800"/>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FFBC57C-89AC-4665-8D9E-F09DF8887FF4}" type="slidenum">
              <a:rPr lang="en-US" smtClean="0"/>
              <a:pPr/>
              <a:t>‹#›</a:t>
            </a:fld>
            <a:endParaRPr lang="en-US"/>
          </a:p>
        </p:txBody>
      </p:sp>
    </p:spTree>
    <p:extLst>
      <p:ext uri="{BB962C8B-B14F-4D97-AF65-F5344CB8AC3E}">
        <p14:creationId xmlns:p14="http://schemas.microsoft.com/office/powerpoint/2010/main" val="323363151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8425" y="549275"/>
            <a:ext cx="7010400" cy="394335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FFBC57C-89AC-4665-8D9E-F09DF8887FF4}" type="slidenum">
              <a:rPr lang="en-US" smtClean="0"/>
              <a:pPr/>
              <a:t>1</a:t>
            </a:fld>
            <a:endParaRPr lang="en-US"/>
          </a:p>
        </p:txBody>
      </p:sp>
    </p:spTree>
    <p:extLst>
      <p:ext uri="{BB962C8B-B14F-4D97-AF65-F5344CB8AC3E}">
        <p14:creationId xmlns:p14="http://schemas.microsoft.com/office/powerpoint/2010/main" val="53630622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When working with mathematical models, it’s important to recognize that they can be classified in several different ways. </a:t>
            </a:r>
          </a:p>
          <a:p>
            <a:pPr marL="171450" indent="-171450">
              <a:buFont typeface="Arial" panose="020B0604020202020204" pitchFamily="34" charset="0"/>
              <a:buChar char="•"/>
            </a:pPr>
            <a:r>
              <a:rPr lang="en-US" dirty="0"/>
              <a:t>These classifications are based on how models are grouped or categorized according to their characteristics. </a:t>
            </a:r>
          </a:p>
          <a:p>
            <a:pPr marL="171450" indent="-171450">
              <a:buFont typeface="Arial" panose="020B0604020202020204" pitchFamily="34" charset="0"/>
              <a:buChar char="•"/>
            </a:pPr>
            <a:r>
              <a:rPr lang="en-US" b="0" i="0" dirty="0">
                <a:solidFill>
                  <a:srgbClr val="374151"/>
                </a:solidFill>
                <a:effectLst/>
                <a:latin typeface="Inter"/>
              </a:rPr>
              <a:t>These groupings include how the model represents physical processes (such as empirical, conceptual, or physically based models), how it handles spatial variability (like lumped, distributed, or semi-distributed models), and how it handles time scale (event-based versus continuous models).</a:t>
            </a:r>
            <a:r>
              <a:rPr lang="en-US" dirty="0"/>
              <a:t> </a:t>
            </a:r>
          </a:p>
          <a:p>
            <a:pPr marL="171450" indent="-171450">
              <a:buFont typeface="Arial" panose="020B0604020202020204" pitchFamily="34" charset="0"/>
              <a:buChar char="•"/>
            </a:pPr>
            <a:r>
              <a:rPr lang="en-US" dirty="0"/>
              <a:t>Understanding these classifications is helpful because it guides us in selecting the most appropriate model for a specific problem or research question. </a:t>
            </a:r>
          </a:p>
          <a:p>
            <a:pPr marL="171450" indent="-171450">
              <a:buFont typeface="Arial" panose="020B0604020202020204" pitchFamily="34" charset="0"/>
              <a:buChar char="•"/>
            </a:pPr>
            <a:r>
              <a:rPr lang="en-US" dirty="0"/>
              <a:t>By identifying which category a model falls into, we can better match the model to our project goals, data availability, and the complexity of the system we are studying.</a:t>
            </a:r>
          </a:p>
        </p:txBody>
      </p:sp>
      <p:sp>
        <p:nvSpPr>
          <p:cNvPr id="4" name="Footer Placeholder 3"/>
          <p:cNvSpPr>
            <a:spLocks noGrp="1"/>
          </p:cNvSpPr>
          <p:nvPr>
            <p:ph type="ftr" sz="quarter" idx="10"/>
          </p:nvPr>
        </p:nvSpPr>
        <p:spPr/>
        <p:txBody>
          <a:bodyPr/>
          <a:lstStyle/>
          <a:p>
            <a:endParaRPr lang="en-US" dirty="0"/>
          </a:p>
        </p:txBody>
      </p:sp>
      <p:sp>
        <p:nvSpPr>
          <p:cNvPr id="5" name="Slide Number Placeholder 4"/>
          <p:cNvSpPr>
            <a:spLocks noGrp="1"/>
          </p:cNvSpPr>
          <p:nvPr>
            <p:ph type="sldNum" sz="quarter" idx="11"/>
          </p:nvPr>
        </p:nvSpPr>
        <p:spPr/>
        <p:txBody>
          <a:bodyPr/>
          <a:lstStyle/>
          <a:p>
            <a:fld id="{16E1912A-B902-460F-99AC-A8ECA3C8CF43}" type="slidenum">
              <a:rPr lang="en-US" smtClean="0"/>
              <a:t>11</a:t>
            </a:fld>
            <a:endParaRPr lang="en-US"/>
          </a:p>
        </p:txBody>
      </p:sp>
    </p:spTree>
    <p:extLst>
      <p:ext uri="{BB962C8B-B14F-4D97-AF65-F5344CB8AC3E}">
        <p14:creationId xmlns:p14="http://schemas.microsoft.com/office/powerpoint/2010/main" val="264424598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These are the five classifications we will go into more detail.  </a:t>
            </a:r>
          </a:p>
          <a:p>
            <a:pPr marL="171450" indent="-171450">
              <a:buFont typeface="Arial" panose="020B0604020202020204" pitchFamily="34" charset="0"/>
              <a:buChar char="•"/>
            </a:pPr>
            <a:r>
              <a:rPr lang="en-US" dirty="0"/>
              <a:t>There are more classifications out there but for hydrologic modeling within USACE, we tend to return to these classifications.  </a:t>
            </a:r>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12</a:t>
            </a:fld>
            <a:endParaRPr lang="en-US"/>
          </a:p>
        </p:txBody>
      </p:sp>
    </p:spTree>
    <p:extLst>
      <p:ext uri="{BB962C8B-B14F-4D97-AF65-F5344CB8AC3E}">
        <p14:creationId xmlns:p14="http://schemas.microsoft.com/office/powerpoint/2010/main" val="337142174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75" y="1200150"/>
            <a:ext cx="5759450" cy="3240088"/>
          </a:xfrm>
        </p:spPr>
      </p:sp>
      <p:sp>
        <p:nvSpPr>
          <p:cNvPr id="3" name="Notes Placeholder 2"/>
          <p:cNvSpPr>
            <a:spLocks noGrp="1"/>
          </p:cNvSpPr>
          <p:nvPr>
            <p:ph type="body" idx="1"/>
          </p:nvPr>
        </p:nvSpPr>
        <p:spPr/>
        <p:txBody>
          <a:bodyPr>
            <a:normAutofit fontScale="92500" lnSpcReduction="10000"/>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kern="1200" dirty="0">
                <a:solidFill>
                  <a:schemeClr val="tx1"/>
                </a:solidFill>
                <a:effectLst/>
                <a:latin typeface="+mn-lt"/>
                <a:ea typeface="+mn-ea"/>
                <a:cs typeface="+mn-cs"/>
              </a:rPr>
              <a:t>Let’s start by looking at the first classification: event-based versus continuous modeling. This basically comes down to the time scale you’re focusing on. Event-based models simulate a single storm and the resulting hydrograph from that storm. When deciding between event-based or continuous models, there are two key hydrologic processes to consider: loss and baseflow.</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kern="1200" dirty="0">
                <a:solidFill>
                  <a:schemeClr val="tx1"/>
                </a:solidFill>
                <a:effectLst/>
                <a:latin typeface="+mn-lt"/>
                <a:ea typeface="+mn-ea"/>
                <a:cs typeface="+mn-cs"/>
              </a:rPr>
              <a:t>To the right, you’ll see an example of the Green and </a:t>
            </a:r>
            <a:r>
              <a:rPr lang="en-US" sz="1200" kern="1200" dirty="0" err="1">
                <a:solidFill>
                  <a:schemeClr val="tx1"/>
                </a:solidFill>
                <a:effectLst/>
                <a:latin typeface="+mn-lt"/>
                <a:ea typeface="+mn-ea"/>
                <a:cs typeface="+mn-cs"/>
              </a:rPr>
              <a:t>Ampt</a:t>
            </a:r>
            <a:r>
              <a:rPr lang="en-US" sz="1200" kern="1200" dirty="0">
                <a:solidFill>
                  <a:schemeClr val="tx1"/>
                </a:solidFill>
                <a:effectLst/>
                <a:latin typeface="+mn-lt"/>
                <a:ea typeface="+mn-ea"/>
                <a:cs typeface="+mn-cs"/>
              </a:rPr>
              <a:t> infiltration method. This method is designed as an event-based approach and does a good job representing how much water the soil can absorb during a single storm. However, it has some limitations. For instance, it assumes water only moves downward and doesn’t account for soil moisture drying out over time or lateral movement.</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kern="1200" dirty="0">
                <a:solidFill>
                  <a:schemeClr val="tx1"/>
                </a:solidFill>
                <a:effectLst/>
                <a:latin typeface="+mn-lt"/>
                <a:ea typeface="+mn-ea"/>
                <a:cs typeface="+mn-cs"/>
              </a:rPr>
              <a:t>When it comes to baseflow, most event-based methods focus on fitting the recession part of the hydrograph rather than actually simulating the baseflow process itself.  Event based modeling is often used for infrastructure design, such as reservoirs or stormwater systems.  </a:t>
            </a:r>
          </a:p>
          <a:p>
            <a:pPr marL="171450" indent="-171450">
              <a:buFont typeface="Arial" panose="020B0604020202020204" pitchFamily="34" charset="0"/>
              <a:buChar char="•"/>
            </a:pPr>
            <a:r>
              <a:rPr lang="en-US" sz="1200" kern="1200" dirty="0">
                <a:solidFill>
                  <a:schemeClr val="tx1"/>
                </a:solidFill>
                <a:effectLst/>
                <a:latin typeface="+mn-lt"/>
                <a:ea typeface="+mn-ea"/>
                <a:cs typeface="+mn-cs"/>
              </a:rPr>
              <a:t>This distinction applies primarily to models of infiltration, surface runoff, and baseflow.  An event model simulates a single storm.  The duration of the storm may range from a few hours to a few days.  The key identifying feature is that the model is only capable of representing watershed response during and immediately after a storm.  Event infiltration models do not include redistribution of the wetting front between storms and do not account for drying of the soil through evaporation and transpiration.  Often but not always, event infiltration models use a function of cumulative loss to compute infiltration capacity.  Some baseflow models are classified as event because they compute receding flow based on the peak flow rate computed during a storm event.  These same methods must include a capability to reset between storms to begin the next recession; nevertheless they remain event models.</a:t>
            </a:r>
            <a:endParaRPr lang="en-US" baseline="0" dirty="0"/>
          </a:p>
        </p:txBody>
      </p:sp>
      <p:sp>
        <p:nvSpPr>
          <p:cNvPr id="4" name="Slide Number Placeholder 3"/>
          <p:cNvSpPr>
            <a:spLocks noGrp="1"/>
          </p:cNvSpPr>
          <p:nvPr>
            <p:ph type="sldNum" sz="quarter" idx="10"/>
          </p:nvPr>
        </p:nvSpPr>
        <p:spPr/>
        <p:txBody>
          <a:bodyPr/>
          <a:lstStyle/>
          <a:p>
            <a:fld id="{16E1912A-B902-460F-99AC-A8ECA3C8CF43}" type="slidenum">
              <a:rPr lang="en-US" smtClean="0"/>
              <a:t>13</a:t>
            </a:fld>
            <a:endParaRPr lang="en-US"/>
          </a:p>
        </p:txBody>
      </p:sp>
    </p:spTree>
    <p:extLst>
      <p:ext uri="{BB962C8B-B14F-4D97-AF65-F5344CB8AC3E}">
        <p14:creationId xmlns:p14="http://schemas.microsoft.com/office/powerpoint/2010/main" val="79271036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75" y="1200150"/>
            <a:ext cx="5759450" cy="3240088"/>
          </a:xfrm>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b="0" i="0" dirty="0">
                <a:solidFill>
                  <a:srgbClr val="374151"/>
                </a:solidFill>
                <a:effectLst/>
                <a:latin typeface="Inter"/>
              </a:rPr>
              <a:t>On the other hand, continuous models simulate rainfall and runoff over long periods—days, months, or even years. </a:t>
            </a:r>
          </a:p>
          <a:p>
            <a:pPr marL="171450" indent="-171450">
              <a:buFont typeface="Arial" panose="020B0604020202020204" pitchFamily="34" charset="0"/>
              <a:buChar char="•"/>
            </a:pPr>
            <a:r>
              <a:rPr lang="en-US" b="0" i="0" dirty="0">
                <a:solidFill>
                  <a:srgbClr val="374151"/>
                </a:solidFill>
                <a:effectLst/>
                <a:latin typeface="Inter"/>
              </a:rPr>
              <a:t>This lets them capture changing soil moisture, groundwater recharge, baseflow, and how multiple storms interact over time. </a:t>
            </a:r>
          </a:p>
          <a:p>
            <a:pPr marL="171450" indent="-171450">
              <a:buFont typeface="Arial" panose="020B0604020202020204" pitchFamily="34" charset="0"/>
              <a:buChar char="•"/>
            </a:pPr>
            <a:r>
              <a:rPr lang="en-US" b="0" i="0" dirty="0">
                <a:solidFill>
                  <a:srgbClr val="374151"/>
                </a:solidFill>
                <a:effectLst/>
                <a:latin typeface="Inter"/>
              </a:rPr>
              <a:t>Continuous models are often preferred for water balance studies, water quality studies, drought analysis, or watershed management because longer simulation time-period is necessary to obtain meaningful results.</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Animation shows Trinity River; moisture deficit varies in both space and time during a single historic event simulation spanning ~45 days</a:t>
            </a:r>
          </a:p>
        </p:txBody>
      </p:sp>
      <p:sp>
        <p:nvSpPr>
          <p:cNvPr id="4" name="Slide Number Placeholder 3"/>
          <p:cNvSpPr>
            <a:spLocks noGrp="1"/>
          </p:cNvSpPr>
          <p:nvPr>
            <p:ph type="sldNum" sz="quarter" idx="10"/>
          </p:nvPr>
        </p:nvSpPr>
        <p:spPr/>
        <p:txBody>
          <a:bodyPr/>
          <a:lstStyle/>
          <a:p>
            <a:fld id="{16E1912A-B902-460F-99AC-A8ECA3C8CF43}" type="slidenum">
              <a:rPr lang="en-US" smtClean="0"/>
              <a:t>14</a:t>
            </a:fld>
            <a:endParaRPr lang="en-US"/>
          </a:p>
        </p:txBody>
      </p:sp>
    </p:spTree>
    <p:extLst>
      <p:ext uri="{BB962C8B-B14F-4D97-AF65-F5344CB8AC3E}">
        <p14:creationId xmlns:p14="http://schemas.microsoft.com/office/powerpoint/2010/main" val="76704715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75" y="1200150"/>
            <a:ext cx="5759450" cy="3240088"/>
          </a:xfrm>
        </p:spPr>
      </p:sp>
      <p:sp>
        <p:nvSpPr>
          <p:cNvPr id="3" name="Notes Placeholder 2"/>
          <p:cNvSpPr>
            <a:spLocks noGrp="1"/>
          </p:cNvSpPr>
          <p:nvPr>
            <p:ph type="body" idx="1"/>
          </p:nvPr>
        </p:nvSpPr>
        <p:spPr/>
        <p:txBody>
          <a:bodyPr>
            <a:normAutofit/>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kern="1200" dirty="0">
                <a:solidFill>
                  <a:schemeClr val="tx1"/>
                </a:solidFill>
                <a:effectLst/>
                <a:latin typeface="+mn-lt"/>
                <a:ea typeface="+mn-ea"/>
                <a:cs typeface="+mn-cs"/>
              </a:rPr>
              <a:t>Now let’s talk about another classification: spatially averaged models versus distributed models. This distinction is all about how models handle variations that occur across space.</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kern="1200" dirty="0">
                <a:solidFill>
                  <a:schemeClr val="tx1"/>
                </a:solidFill>
                <a:effectLst/>
                <a:latin typeface="+mn-lt"/>
                <a:ea typeface="+mn-ea"/>
                <a:cs typeface="+mn-cs"/>
              </a:rPr>
              <a:t>Distributed models explicitly account for spatial differences within the watershed. Take rainfall, for example—it varies both in time and across different locations. Distributed models can represent this by dividing the watershed into smaller grid cells and performing calculations separately for each cell. This lets the model capture how rainfall and other processes differ from place to place.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kern="1200" dirty="0">
                <a:solidFill>
                  <a:schemeClr val="tx1"/>
                </a:solidFill>
                <a:effectLst/>
                <a:latin typeface="+mn-lt"/>
                <a:ea typeface="+mn-ea"/>
                <a:cs typeface="+mn-cs"/>
              </a:rPr>
              <a:t>On the other hand, spatially averaged models—sometimes called lumped models—simplify things by averaging conditions over larger areas like subbasins. For example, instead of using detailed grid-cell rainfall data, you might use an average rainfall depth across the entire subbasin or assign rainfall measured at a nearby gauge to represent the whole area.</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kern="1200" dirty="0">
                <a:solidFill>
                  <a:schemeClr val="tx1"/>
                </a:solidFill>
                <a:effectLst/>
                <a:latin typeface="+mn-lt"/>
                <a:ea typeface="+mn-ea"/>
                <a:cs typeface="+mn-cs"/>
              </a:rPr>
              <a:t>In HEC-HMS, what we call distributed modeling is still fundamentally based on spatial averaging, but at a finer scale. Instead of averaging over an entire subbasin, the model averages over smaller units like grid cells.</a:t>
            </a:r>
          </a:p>
          <a:p>
            <a:pPr marL="171450" indent="-171450">
              <a:buFont typeface="Arial" panose="020B0604020202020204" pitchFamily="34" charset="0"/>
              <a:buChar char="•"/>
            </a:pPr>
            <a:r>
              <a:rPr lang="en-US" dirty="0"/>
              <a:t>Animation shows computed SWE accumulation and melt w/in Duwamish River watershed (~1 year from the POR simulation)</a:t>
            </a:r>
          </a:p>
        </p:txBody>
      </p:sp>
      <p:sp>
        <p:nvSpPr>
          <p:cNvPr id="4" name="Slide Number Placeholder 3"/>
          <p:cNvSpPr>
            <a:spLocks noGrp="1"/>
          </p:cNvSpPr>
          <p:nvPr>
            <p:ph type="sldNum" sz="quarter" idx="10"/>
          </p:nvPr>
        </p:nvSpPr>
        <p:spPr/>
        <p:txBody>
          <a:bodyPr/>
          <a:lstStyle/>
          <a:p>
            <a:fld id="{16E1912A-B902-460F-99AC-A8ECA3C8CF43}" type="slidenum">
              <a:rPr lang="en-US" smtClean="0"/>
              <a:t>15</a:t>
            </a:fld>
            <a:endParaRPr lang="en-US"/>
          </a:p>
        </p:txBody>
      </p:sp>
    </p:spTree>
    <p:extLst>
      <p:ext uri="{BB962C8B-B14F-4D97-AF65-F5344CB8AC3E}">
        <p14:creationId xmlns:p14="http://schemas.microsoft.com/office/powerpoint/2010/main" val="96444518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75" y="1200150"/>
            <a:ext cx="5759450" cy="3240088"/>
          </a:xfrm>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Here is an Illustration of how spatial averaging and distributed modeling is handled in HEC-HMS.</a:t>
            </a:r>
          </a:p>
          <a:p>
            <a:pPr marL="171450" indent="-171450">
              <a:buFont typeface="Arial" panose="020B0604020202020204" pitchFamily="34" charset="0"/>
              <a:buChar char="•"/>
            </a:pPr>
            <a:r>
              <a:rPr lang="en-US" dirty="0"/>
              <a:t>The first two watersheds are spatially-averaged model while the 3</a:t>
            </a:r>
            <a:r>
              <a:rPr lang="en-US" baseline="30000" dirty="0"/>
              <a:t>rd</a:t>
            </a:r>
            <a:r>
              <a:rPr lang="en-US" dirty="0"/>
              <a:t> watershed is a distributed model.</a:t>
            </a:r>
          </a:p>
        </p:txBody>
      </p:sp>
      <p:sp>
        <p:nvSpPr>
          <p:cNvPr id="4" name="Slide Number Placeholder 3"/>
          <p:cNvSpPr>
            <a:spLocks noGrp="1"/>
          </p:cNvSpPr>
          <p:nvPr>
            <p:ph type="sldNum" sz="quarter" idx="10"/>
          </p:nvPr>
        </p:nvSpPr>
        <p:spPr/>
        <p:txBody>
          <a:bodyPr/>
          <a:lstStyle/>
          <a:p>
            <a:fld id="{16E1912A-B902-460F-99AC-A8ECA3C8CF43}" type="slidenum">
              <a:rPr lang="en-US" smtClean="0"/>
              <a:t>16</a:t>
            </a:fld>
            <a:endParaRPr lang="en-US"/>
          </a:p>
        </p:txBody>
      </p:sp>
    </p:spTree>
    <p:extLst>
      <p:ext uri="{BB962C8B-B14F-4D97-AF65-F5344CB8AC3E}">
        <p14:creationId xmlns:p14="http://schemas.microsoft.com/office/powerpoint/2010/main" val="315012449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75" y="1200150"/>
            <a:ext cx="5759450" cy="3240088"/>
          </a:xfrm>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sz="1200" kern="1200" dirty="0">
                <a:solidFill>
                  <a:schemeClr val="tx1"/>
                </a:solidFill>
                <a:effectLst/>
                <a:latin typeface="+mn-lt"/>
                <a:ea typeface="+mn-ea"/>
                <a:cs typeface="+mn-cs"/>
              </a:rPr>
              <a:t>Conceptual models are developed based on an understanding of watershed hydrologic processes.</a:t>
            </a:r>
          </a:p>
          <a:p>
            <a:pPr marL="171450" indent="-171450">
              <a:buFont typeface="Arial" panose="020B0604020202020204" pitchFamily="34" charset="0"/>
              <a:buChar char="•"/>
            </a:pPr>
            <a:r>
              <a:rPr lang="en-US" sz="1200" kern="1200" dirty="0">
                <a:solidFill>
                  <a:schemeClr val="tx1"/>
                </a:solidFill>
                <a:effectLst/>
                <a:latin typeface="+mn-lt"/>
                <a:ea typeface="+mn-ea"/>
                <a:cs typeface="+mn-cs"/>
              </a:rPr>
              <a:t>They typically use a control volume framework where water inputs, outputs, and storage changes are balanced using the principle of conservation of mass. </a:t>
            </a:r>
          </a:p>
          <a:p>
            <a:pPr marL="171450" indent="-171450">
              <a:buFont typeface="Arial" panose="020B0604020202020204" pitchFamily="34" charset="0"/>
              <a:buChar char="•"/>
            </a:pPr>
            <a:r>
              <a:rPr lang="en-US" sz="1200" kern="1200" dirty="0">
                <a:solidFill>
                  <a:schemeClr val="tx1"/>
                </a:solidFill>
                <a:effectLst/>
                <a:latin typeface="+mn-lt"/>
                <a:ea typeface="+mn-ea"/>
                <a:cs typeface="+mn-cs"/>
              </a:rPr>
              <a:t>These models simplify complex processes by representing key storage components and flows through mathematical relationships, aiming to capture the essential behavior of infiltration, runoff generation, and baseflow without explicitly modeling all physical details.</a:t>
            </a:r>
          </a:p>
          <a:p>
            <a:pPr marL="171450" indent="-171450">
              <a:buFont typeface="Arial" panose="020B0604020202020204" pitchFamily="34" charset="0"/>
              <a:buChar char="•"/>
            </a:pP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16E1912A-B902-460F-99AC-A8ECA3C8CF43}" type="slidenum">
              <a:rPr lang="en-US" smtClean="0"/>
              <a:t>17</a:t>
            </a:fld>
            <a:endParaRPr lang="en-US"/>
          </a:p>
        </p:txBody>
      </p:sp>
    </p:spTree>
    <p:extLst>
      <p:ext uri="{BB962C8B-B14F-4D97-AF65-F5344CB8AC3E}">
        <p14:creationId xmlns:p14="http://schemas.microsoft.com/office/powerpoint/2010/main" val="189361315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75" y="1200150"/>
            <a:ext cx="5759450" cy="3240088"/>
          </a:xfrm>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sz="1200" kern="1200" dirty="0">
                <a:solidFill>
                  <a:schemeClr val="tx1"/>
                </a:solidFill>
                <a:effectLst/>
                <a:latin typeface="+mn-lt"/>
                <a:ea typeface="+mn-ea"/>
                <a:cs typeface="+mn-cs"/>
              </a:rPr>
              <a:t>Empirical models are based purely on observed relationships between inputs and outputs, without explicitly representing the underlying physical processes. Because they act like a "black box," they convert inputs into outputs without detailing how that transformation occurs. Typically, empirical models are developed by collecting field data that records inputs—such as rainfall or inflow—and the resulting outputs, like streamflow at a downstream point. Statistical analysis is then used to find mathematical relationships between these variables. Once established, these relationships can predict outputs for new input data.</a:t>
            </a:r>
          </a:p>
          <a:p>
            <a:pPr marL="171450" indent="-171450">
              <a:buFont typeface="Arial" panose="020B0604020202020204" pitchFamily="34" charset="0"/>
              <a:buChar char="•"/>
            </a:pPr>
            <a:r>
              <a:rPr lang="en-US" sz="1200" kern="1200" dirty="0">
                <a:solidFill>
                  <a:schemeClr val="tx1"/>
                </a:solidFill>
                <a:effectLst/>
                <a:latin typeface="+mn-lt"/>
                <a:ea typeface="+mn-ea"/>
                <a:cs typeface="+mn-cs"/>
              </a:rPr>
              <a:t>While empirical models can be very effective and efficient, their accuracy depends on applying them within the same conditions under which they were developed.  This would be a limitation to using empirical methods, while conceptual models can be applied more broadly.  HEC-HMS includes both empirical and conceptual modeling options to address a range of hydrologic scenarios.</a:t>
            </a:r>
          </a:p>
        </p:txBody>
      </p:sp>
      <p:sp>
        <p:nvSpPr>
          <p:cNvPr id="4" name="Slide Number Placeholder 3"/>
          <p:cNvSpPr>
            <a:spLocks noGrp="1"/>
          </p:cNvSpPr>
          <p:nvPr>
            <p:ph type="sldNum" sz="quarter" idx="10"/>
          </p:nvPr>
        </p:nvSpPr>
        <p:spPr/>
        <p:txBody>
          <a:bodyPr/>
          <a:lstStyle/>
          <a:p>
            <a:fld id="{16E1912A-B902-460F-99AC-A8ECA3C8CF43}" type="slidenum">
              <a:rPr lang="en-US" smtClean="0"/>
              <a:t>18</a:t>
            </a:fld>
            <a:endParaRPr lang="en-US"/>
          </a:p>
        </p:txBody>
      </p:sp>
    </p:spTree>
    <p:extLst>
      <p:ext uri="{BB962C8B-B14F-4D97-AF65-F5344CB8AC3E}">
        <p14:creationId xmlns:p14="http://schemas.microsoft.com/office/powerpoint/2010/main" val="246530222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75" y="1200150"/>
            <a:ext cx="5759450" cy="3240088"/>
          </a:xfrm>
        </p:spPr>
      </p:sp>
      <p:sp>
        <p:nvSpPr>
          <p:cNvPr id="3" name="Notes Placeholder 2"/>
          <p:cNvSpPr>
            <a:spLocks noGrp="1"/>
          </p:cNvSpPr>
          <p:nvPr>
            <p:ph type="body" idx="1"/>
          </p:nvPr>
        </p:nvSpPr>
        <p:spPr/>
        <p:txBody>
          <a:bodyPr>
            <a:normAutofit/>
          </a:bodyPr>
          <a:lstStyle/>
          <a:p>
            <a:pPr marL="171450" indent="-171450" algn="l">
              <a:buFont typeface="Arial" panose="020B0604020202020204" pitchFamily="34" charset="0"/>
              <a:buChar char="•"/>
            </a:pPr>
            <a:r>
              <a:rPr lang="en-US" b="0" i="0" dirty="0">
                <a:solidFill>
                  <a:srgbClr val="111827"/>
                </a:solidFill>
                <a:effectLst/>
                <a:latin typeface="Inter"/>
              </a:rPr>
              <a:t>Another classification is Deterministic vs Stochastic modeling: Deterministic models</a:t>
            </a:r>
            <a:r>
              <a:rPr lang="en-US" b="0" i="0" dirty="0">
                <a:solidFill>
                  <a:srgbClr val="374151"/>
                </a:solidFill>
                <a:effectLst/>
                <a:latin typeface="Inter"/>
              </a:rPr>
              <a:t> use fixed, best-estimate input values to produce a single simulation result. They assume that both the inputs and the hydrologic processes do not vary. While this simplifies modeling, it ignores the natural uncertainties present in real-world systems. For example, soil properties like porosity and hydraulic conductivity can vary within a small area and can be influenced based off compaction or vegetation.  Despite these limitations, deterministic models are widely used because they are straightforward to implement and often provide useful approximations when the modeler has clearly stated his or her assumptions.</a:t>
            </a:r>
          </a:p>
          <a:p>
            <a:pPr marL="171450" indent="-171450" algn="l">
              <a:buFont typeface="Arial" panose="020B0604020202020204" pitchFamily="34" charset="0"/>
              <a:buChar char="•"/>
            </a:pPr>
            <a:r>
              <a:rPr lang="en-US" b="0" i="0" dirty="0">
                <a:solidFill>
                  <a:srgbClr val="111827"/>
                </a:solidFill>
                <a:effectLst/>
                <a:latin typeface="Inter"/>
              </a:rPr>
              <a:t>Stochastic models</a:t>
            </a:r>
            <a:r>
              <a:rPr lang="en-US" b="0" i="0" dirty="0">
                <a:solidFill>
                  <a:srgbClr val="374151"/>
                </a:solidFill>
                <a:effectLst/>
                <a:latin typeface="Inter"/>
              </a:rPr>
              <a:t>, on the other hand, explicitly account for uncertainty by representing inputs and processes as probability distributions rather than fixed values. Stochastic modeling generates a range of possible outcomes, giving a more comprehensive picture of potential hydrologic behavior under uncertainty. While it does provide a more robust result, it can be challenging to set up a stochastic model such as properly represent the probability distribution of parameters and it can take a long time to run the model.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kern="1200" dirty="0">
                <a:solidFill>
                  <a:schemeClr val="tx1"/>
                </a:solidFill>
                <a:effectLst/>
                <a:latin typeface="+mn-lt"/>
                <a:ea typeface="+mn-ea"/>
                <a:cs typeface="+mn-cs"/>
              </a:rPr>
              <a:t>In this course, you will gain experience with both deterministic and stochastic modeling approaches to understand their strengths and limitations.</a:t>
            </a:r>
          </a:p>
        </p:txBody>
      </p:sp>
      <p:sp>
        <p:nvSpPr>
          <p:cNvPr id="4" name="Slide Number Placeholder 3"/>
          <p:cNvSpPr>
            <a:spLocks noGrp="1"/>
          </p:cNvSpPr>
          <p:nvPr>
            <p:ph type="sldNum" sz="quarter" idx="10"/>
          </p:nvPr>
        </p:nvSpPr>
        <p:spPr/>
        <p:txBody>
          <a:bodyPr/>
          <a:lstStyle/>
          <a:p>
            <a:fld id="{16E1912A-B902-460F-99AC-A8ECA3C8CF43}" type="slidenum">
              <a:rPr lang="en-US" smtClean="0"/>
              <a:t>19</a:t>
            </a:fld>
            <a:endParaRPr lang="en-US"/>
          </a:p>
        </p:txBody>
      </p:sp>
    </p:spTree>
    <p:extLst>
      <p:ext uri="{BB962C8B-B14F-4D97-AF65-F5344CB8AC3E}">
        <p14:creationId xmlns:p14="http://schemas.microsoft.com/office/powerpoint/2010/main" val="130623671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75" y="1200150"/>
            <a:ext cx="5759450" cy="3240088"/>
          </a:xfrm>
        </p:spPr>
      </p:sp>
      <p:sp>
        <p:nvSpPr>
          <p:cNvPr id="3" name="Notes Placeholder 2"/>
          <p:cNvSpPr>
            <a:spLocks noGrp="1"/>
          </p:cNvSpPr>
          <p:nvPr>
            <p:ph type="body" idx="1"/>
          </p:nvPr>
        </p:nvSpPr>
        <p:spPr/>
        <p: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kern="1200" dirty="0">
                <a:solidFill>
                  <a:schemeClr val="tx1"/>
                </a:solidFill>
                <a:effectLst/>
                <a:latin typeface="+mn-lt"/>
                <a:ea typeface="+mn-ea"/>
                <a:cs typeface="+mn-cs"/>
              </a:rPr>
              <a:t>The last classification we will bring up is Measured-parameter vs Fitted Parameter.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kern="1200" dirty="0">
                <a:solidFill>
                  <a:schemeClr val="tx1"/>
                </a:solidFill>
                <a:effectLst/>
                <a:latin typeface="+mn-lt"/>
                <a:ea typeface="+mn-ea"/>
                <a:cs typeface="+mn-cs"/>
              </a:rPr>
              <a:t>Measured-parameter models use parameters that can be directly obtained from physical properties of the system. These parameters are determined either by direct or indirect methods based on measurements.  This is going out into the field and measuring the parameter value that will be put into your model. For example, the Green and </a:t>
            </a:r>
            <a:r>
              <a:rPr lang="en-US" sz="1200" kern="1200" dirty="0" err="1">
                <a:solidFill>
                  <a:schemeClr val="tx1"/>
                </a:solidFill>
                <a:effectLst/>
                <a:latin typeface="+mn-lt"/>
                <a:ea typeface="+mn-ea"/>
                <a:cs typeface="+mn-cs"/>
              </a:rPr>
              <a:t>Ampt</a:t>
            </a:r>
            <a:r>
              <a:rPr lang="en-US" sz="1200" kern="1200" dirty="0">
                <a:solidFill>
                  <a:schemeClr val="tx1"/>
                </a:solidFill>
                <a:effectLst/>
                <a:latin typeface="+mn-lt"/>
                <a:ea typeface="+mn-ea"/>
                <a:cs typeface="+mn-cs"/>
              </a:rPr>
              <a:t> infiltration model includes parameters like hydraulic conductivity and wetting front suction, which can be measured in the field using soil instruments. Additionally, soil texture—often estimated by visual inspection—helps reliably estimate other infiltration parameters.</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kern="1200" dirty="0">
                <a:solidFill>
                  <a:schemeClr val="tx1"/>
                </a:solidFill>
                <a:effectLst/>
                <a:latin typeface="+mn-lt"/>
                <a:ea typeface="+mn-ea"/>
                <a:cs typeface="+mn-cs"/>
              </a:rPr>
              <a:t>In contrast, fitted-parameter models rely on parameters that cannot be measured directly and must instead be calibrated by fitting the model to observed data. An example is the Muskingum routing model: while the parameter K can be approximated as the travel time through a river reach, the X parameter—which represents flow attenuation—is qualitative and must be estimated by comparing upstream inflow and downstream outflow hydrographs.</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kern="1200" dirty="0">
                <a:solidFill>
                  <a:schemeClr val="tx1"/>
                </a:solidFill>
                <a:effectLst/>
                <a:latin typeface="+mn-lt"/>
                <a:ea typeface="+mn-ea"/>
                <a:cs typeface="+mn-cs"/>
              </a:rPr>
              <a:t>HEC-HMS includes both types of models, allowing flexibility depending on data availability and modeling goals.</a:t>
            </a:r>
          </a:p>
        </p:txBody>
      </p:sp>
      <p:sp>
        <p:nvSpPr>
          <p:cNvPr id="4" name="Slide Number Placeholder 3"/>
          <p:cNvSpPr>
            <a:spLocks noGrp="1"/>
          </p:cNvSpPr>
          <p:nvPr>
            <p:ph type="sldNum" sz="quarter" idx="10"/>
          </p:nvPr>
        </p:nvSpPr>
        <p:spPr/>
        <p:txBody>
          <a:bodyPr/>
          <a:lstStyle/>
          <a:p>
            <a:fld id="{16E1912A-B902-460F-99AC-A8ECA3C8CF43}" type="slidenum">
              <a:rPr lang="en-US" smtClean="0"/>
              <a:t>20</a:t>
            </a:fld>
            <a:endParaRPr lang="en-US"/>
          </a:p>
        </p:txBody>
      </p:sp>
    </p:spTree>
    <p:extLst>
      <p:ext uri="{BB962C8B-B14F-4D97-AF65-F5344CB8AC3E}">
        <p14:creationId xmlns:p14="http://schemas.microsoft.com/office/powerpoint/2010/main" val="359374138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Model calibration and validation are essential steps in hydrologic modeling. This process involves comparing observed data from your watershed with the results generated by your model, and adjusting the model so that its outputs accurately reflect real-world conditions.  The point of this is so we can feel confident in our model to make predictions.  At the U.S. Army Corps of Engineers, we calibrate so we predict what the flood response might be for a 1% annual chance storm.  We can have greater confidence in our model prediction if we know it's been calibrated vs a model that has not been calibrated.  </a:t>
            </a:r>
          </a:p>
          <a:p>
            <a:endParaRPr lang="en-US" dirty="0"/>
          </a:p>
          <a:p>
            <a:r>
              <a:rPr lang="en-US" dirty="0"/>
              <a:t>The objective of the presentation:</a:t>
            </a:r>
          </a:p>
          <a:p>
            <a:pPr marL="228600" indent="-228600">
              <a:buAutoNum type="arabicPeriod"/>
            </a:pPr>
            <a:r>
              <a:rPr lang="en-US" dirty="0"/>
              <a:t>We will discuss modeling theory</a:t>
            </a:r>
          </a:p>
          <a:p>
            <a:pPr marL="228600" indent="-228600">
              <a:buAutoNum type="arabicPeriod"/>
            </a:pPr>
            <a:r>
              <a:rPr lang="en-US" dirty="0"/>
              <a:t>Go over different model classification. </a:t>
            </a:r>
          </a:p>
          <a:p>
            <a:pPr marL="228600" indent="-228600">
              <a:buAutoNum type="arabicPeriod"/>
            </a:pPr>
            <a:r>
              <a:rPr lang="en-US" dirty="0"/>
              <a:t>Provide an overview on the calibration  in the modeling process</a:t>
            </a:r>
          </a:p>
          <a:p>
            <a:pPr marL="228600" indent="-228600">
              <a:buAutoNum type="arabicPeriod"/>
            </a:pPr>
            <a:r>
              <a:rPr lang="en-US" dirty="0"/>
              <a:t>Discuss event-based vs continuous calibration </a:t>
            </a:r>
          </a:p>
          <a:p>
            <a:pPr marL="228600" indent="-228600">
              <a:buAutoNum type="arabicPeriod"/>
            </a:pPr>
            <a:r>
              <a:rPr lang="en-US" dirty="0"/>
              <a:t>Discuss the quantitative metrics HMS provides to assess model performance </a:t>
            </a:r>
          </a:p>
          <a:p>
            <a:pPr marL="228600" indent="-228600">
              <a:buAutoNum type="arabicPeriod"/>
            </a:pPr>
            <a:r>
              <a:rPr lang="en-US" dirty="0"/>
              <a:t>Then go over model validation </a:t>
            </a:r>
          </a:p>
          <a:p>
            <a:pPr marL="228600" indent="-228600">
              <a:buAutoNum type="arabicPeriod"/>
            </a:pPr>
            <a:endParaRPr lang="en-US" dirty="0"/>
          </a:p>
          <a:p>
            <a:pPr marL="0" indent="0">
              <a:buNone/>
            </a:pPr>
            <a:r>
              <a:rPr lang="en-US" dirty="0"/>
              <a:t>Picture is Horseshoe Canyon Dam</a:t>
            </a:r>
          </a:p>
        </p:txBody>
      </p:sp>
      <p:sp>
        <p:nvSpPr>
          <p:cNvPr id="4" name="Slide Number Placeholder 3"/>
          <p:cNvSpPr>
            <a:spLocks noGrp="1"/>
          </p:cNvSpPr>
          <p:nvPr>
            <p:ph type="sldNum" sz="quarter" idx="10"/>
          </p:nvPr>
        </p:nvSpPr>
        <p:spPr/>
        <p:txBody>
          <a:bodyPr/>
          <a:lstStyle/>
          <a:p>
            <a:fld id="{16E1912A-B902-460F-99AC-A8ECA3C8CF43}" type="slidenum">
              <a:rPr lang="en-US" smtClean="0"/>
              <a:t>2</a:t>
            </a:fld>
            <a:endParaRPr lang="en-US"/>
          </a:p>
        </p:txBody>
      </p:sp>
    </p:spTree>
    <p:extLst>
      <p:ext uri="{BB962C8B-B14F-4D97-AF65-F5344CB8AC3E}">
        <p14:creationId xmlns:p14="http://schemas.microsoft.com/office/powerpoint/2010/main" val="213917929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75" y="1200150"/>
            <a:ext cx="5759450" cy="3240088"/>
          </a:xfrm>
        </p:spPr>
      </p:sp>
      <p:sp>
        <p:nvSpPr>
          <p:cNvPr id="3" name="Notes Placeholder 2"/>
          <p:cNvSpPr>
            <a:spLocks noGrp="1"/>
          </p:cNvSpPr>
          <p:nvPr>
            <p:ph type="body" idx="1"/>
          </p:nvPr>
        </p:nvSpPr>
        <p:spPr/>
        <p:txBody>
          <a:bodyPr/>
          <a:lstStyle/>
          <a:p>
            <a:pPr marL="171450" indent="-171450" defTabSz="966529">
              <a:buFont typeface="Arial" panose="020B0604020202020204" pitchFamily="34" charset="0"/>
              <a:buChar char="•"/>
              <a:defRPr/>
            </a:pPr>
            <a:r>
              <a:rPr lang="en-US" dirty="0"/>
              <a:t>This leads us to the concept of calibration. As defined by Rykiel, calibration is “the estimation and adjustment of model parameters and constants to improve the agreement between model output and a data set.” Since we are modeling complex hydrologic processes using simplified mathematical equations, it’s important to choose the right type of modeling—whether event-based or continuous, and whether using measured or fitted parameters. Because models rely on assumptions and simplifications, calibration helps adjust those assumptions to ensure that the model outputs realistically represent observed conditions.</a:t>
            </a:r>
          </a:p>
          <a:p>
            <a:pPr marL="171450" indent="-171450">
              <a:buFont typeface="Arial" panose="020B0604020202020204" pitchFamily="34" charset="0"/>
              <a:buChar char="•"/>
            </a:pPr>
            <a:r>
              <a:rPr lang="en-US" dirty="0"/>
              <a:t>If we use the example of flow, you are trying to match your simulated flow to your observed flow by adjusting your model parameters.  </a:t>
            </a:r>
          </a:p>
        </p:txBody>
      </p:sp>
      <p:sp>
        <p:nvSpPr>
          <p:cNvPr id="4" name="Slide Number Placeholder 3"/>
          <p:cNvSpPr>
            <a:spLocks noGrp="1"/>
          </p:cNvSpPr>
          <p:nvPr>
            <p:ph type="sldNum" sz="quarter" idx="10"/>
          </p:nvPr>
        </p:nvSpPr>
        <p:spPr/>
        <p:txBody>
          <a:bodyPr/>
          <a:lstStyle/>
          <a:p>
            <a:fld id="{16E1912A-B902-460F-99AC-A8ECA3C8CF43}" type="slidenum">
              <a:rPr lang="en-US" smtClean="0"/>
              <a:t>22</a:t>
            </a:fld>
            <a:endParaRPr lang="en-US"/>
          </a:p>
        </p:txBody>
      </p:sp>
    </p:spTree>
    <p:extLst>
      <p:ext uri="{BB962C8B-B14F-4D97-AF65-F5344CB8AC3E}">
        <p14:creationId xmlns:p14="http://schemas.microsoft.com/office/powerpoint/2010/main" val="32109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75" y="1200150"/>
            <a:ext cx="5759450" cy="3240088"/>
          </a:xfrm>
        </p:spPr>
      </p:sp>
      <p:sp>
        <p:nvSpPr>
          <p:cNvPr id="3" name="Notes Placeholder 2"/>
          <p:cNvSpPr>
            <a:spLocks noGrp="1"/>
          </p:cNvSpPr>
          <p:nvPr>
            <p:ph type="body" idx="1"/>
          </p:nvPr>
        </p:nvSpPr>
        <p:spPr/>
        <p:txBody>
          <a:bodyPr>
            <a:normAutofit/>
          </a:bodyPr>
          <a:lstStyle/>
          <a:p>
            <a:pPr algn="l"/>
            <a:r>
              <a:rPr lang="en-US" b="0" i="0" dirty="0">
                <a:solidFill>
                  <a:srgbClr val="374151"/>
                </a:solidFill>
                <a:effectLst/>
                <a:latin typeface="Inter"/>
              </a:rPr>
              <a:t>Here is a chart illustrating the calibration process and where it fits within hydrologic modeling.  We will go through each step in detail. You start with collecting raw data—such as boundary conditions, discharge records, land use, and field observations—which will be incorporated into your model. Next, you select methods selection which you may have a number of different choices.  Some hydrologic software’s make that choice for you.  HMS allows you to choose from multiple different methods that is appropriate for your study area and data availability. Once you’ve selected your method, you will need to initialize model parameters based on your watershed and data information.</a:t>
            </a:r>
          </a:p>
          <a:p>
            <a:pPr algn="l"/>
            <a:r>
              <a:rPr lang="en-US" b="0" i="0" dirty="0">
                <a:solidFill>
                  <a:srgbClr val="374151"/>
                </a:solidFill>
                <a:effectLst/>
                <a:latin typeface="Inter"/>
              </a:rPr>
              <a:t>You can run then model and obtain initial modeling outputs and compare the simulated outputs against observed data. If the model performance is acceptable which is rarely the case for the first simulation, calibration is complete. If not, you adjust your model parameters; you can potentially also make adjustments to your raw data, boundary conditions, or even the selected methods if you discover limitations to the data or method. Calibration is therefore an iterative process that involves reviewing all these components to improve model accuracy.</a:t>
            </a:r>
          </a:p>
          <a:p>
            <a:endParaRPr lang="en-US" baseline="0" dirty="0"/>
          </a:p>
        </p:txBody>
      </p:sp>
      <p:sp>
        <p:nvSpPr>
          <p:cNvPr id="4" name="Slide Number Placeholder 3"/>
          <p:cNvSpPr>
            <a:spLocks noGrp="1"/>
          </p:cNvSpPr>
          <p:nvPr>
            <p:ph type="sldNum" sz="quarter" idx="10"/>
          </p:nvPr>
        </p:nvSpPr>
        <p:spPr/>
        <p:txBody>
          <a:bodyPr/>
          <a:lstStyle/>
          <a:p>
            <a:fld id="{16E1912A-B902-460F-99AC-A8ECA3C8CF43}" type="slidenum">
              <a:rPr lang="en-US" smtClean="0"/>
              <a:t>23</a:t>
            </a:fld>
            <a:endParaRPr lang="en-US"/>
          </a:p>
        </p:txBody>
      </p:sp>
    </p:spTree>
    <p:extLst>
      <p:ext uri="{BB962C8B-B14F-4D97-AF65-F5344CB8AC3E}">
        <p14:creationId xmlns:p14="http://schemas.microsoft.com/office/powerpoint/2010/main" val="312729381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75" y="1200150"/>
            <a:ext cx="5759450" cy="3240088"/>
          </a:xfrm>
        </p:spPr>
      </p:sp>
      <p:sp>
        <p:nvSpPr>
          <p:cNvPr id="3" name="Notes Placeholder 2"/>
          <p:cNvSpPr>
            <a:spLocks noGrp="1"/>
          </p:cNvSpPr>
          <p:nvPr>
            <p:ph type="body" idx="1"/>
          </p:nvPr>
        </p:nvSpPr>
        <p:spPr/>
        <p:txBody>
          <a:bodyPr>
            <a:normAutofit/>
          </a:bodyPr>
          <a:lstStyle/>
          <a:p>
            <a:pPr marL="171450" indent="-171450" algn="l">
              <a:buFont typeface="Arial" panose="020B0604020202020204" pitchFamily="34" charset="0"/>
              <a:buChar char="•"/>
            </a:pPr>
            <a:r>
              <a:rPr lang="en-US" b="0" i="0" dirty="0">
                <a:solidFill>
                  <a:srgbClr val="374151"/>
                </a:solidFill>
                <a:effectLst/>
                <a:latin typeface="Inter"/>
              </a:rPr>
              <a:t>The quality of raw data should be one of the first considerations during your model development and calibration process. Calibration can identify unreliable sources—such as gauges with consistently low precipitation readings—which may indicate instrument errors or regional anomalies. In such cases, replacing or supplementing data from nearby gauges might be considered.</a:t>
            </a:r>
          </a:p>
          <a:p>
            <a:pPr marL="171450" indent="-171450">
              <a:buFont typeface="Arial" panose="020B0604020202020204" pitchFamily="34" charset="0"/>
              <a:buChar char="•"/>
            </a:pPr>
            <a:r>
              <a:rPr lang="en-US" dirty="0"/>
              <a:t>A question to ask yourself while you are in the process of calibrating: Is raw data the source of any discrepancies between simulation and observation?  A way to determine this is if you find yourself adjusting parameters outside reasonable bounds to get matching results.  HMS has the ability to normalize gridded precipitation against another gridded dataset in case the precipitation volume is low or high.  </a:t>
            </a:r>
            <a:endParaRPr lang="en-US" b="0" i="0" dirty="0">
              <a:solidFill>
                <a:srgbClr val="374151"/>
              </a:solidFill>
              <a:effectLst/>
              <a:latin typeface="Inter"/>
            </a:endParaRPr>
          </a:p>
          <a:p>
            <a:pPr marL="171450" indent="-171450" algn="l">
              <a:buFont typeface="Arial" panose="020B0604020202020204" pitchFamily="34" charset="0"/>
              <a:buChar char="•"/>
            </a:pPr>
            <a:r>
              <a:rPr lang="en-US" b="0" i="0" dirty="0">
                <a:solidFill>
                  <a:srgbClr val="374151"/>
                </a:solidFill>
                <a:effectLst/>
                <a:latin typeface="Inter"/>
              </a:rPr>
              <a:t>Carefully consider both the spatial and temporal coverage of input data. Time-series data should align with the modeling period, and spatial datasets should correspond to the relevant timeframe and project scale.  Data too far outside the study area could lead to misleading and inaccurate outputs. </a:t>
            </a:r>
          </a:p>
        </p:txBody>
      </p:sp>
      <p:sp>
        <p:nvSpPr>
          <p:cNvPr id="4" name="Slide Number Placeholder 3"/>
          <p:cNvSpPr>
            <a:spLocks noGrp="1"/>
          </p:cNvSpPr>
          <p:nvPr>
            <p:ph type="sldNum" sz="quarter" idx="10"/>
          </p:nvPr>
        </p:nvSpPr>
        <p:spPr/>
        <p:txBody>
          <a:bodyPr/>
          <a:lstStyle/>
          <a:p>
            <a:fld id="{16E1912A-B902-460F-99AC-A8ECA3C8CF43}" type="slidenum">
              <a:rPr lang="en-US" smtClean="0"/>
              <a:t>24</a:t>
            </a:fld>
            <a:endParaRPr lang="en-US"/>
          </a:p>
        </p:txBody>
      </p:sp>
    </p:spTree>
    <p:extLst>
      <p:ext uri="{BB962C8B-B14F-4D97-AF65-F5344CB8AC3E}">
        <p14:creationId xmlns:p14="http://schemas.microsoft.com/office/powerpoint/2010/main" val="350858950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75" y="1200150"/>
            <a:ext cx="5759450" cy="3240088"/>
          </a:xfrm>
        </p:spPr>
      </p:sp>
      <p:sp>
        <p:nvSpPr>
          <p:cNvPr id="3" name="Notes Placeholder 2"/>
          <p:cNvSpPr>
            <a:spLocks noGrp="1"/>
          </p:cNvSpPr>
          <p:nvPr>
            <p:ph type="body" idx="1"/>
          </p:nvPr>
        </p:nvSpPr>
        <p:spPr/>
        <p:txBody>
          <a:bodyPr/>
          <a:lstStyle/>
          <a:p>
            <a:pPr marL="171450" indent="-171450" algn="l">
              <a:buFont typeface="Arial" panose="020B0604020202020204" pitchFamily="34" charset="0"/>
              <a:buChar char="•"/>
            </a:pPr>
            <a:r>
              <a:rPr lang="en-US" b="0" i="0" dirty="0">
                <a:solidFill>
                  <a:srgbClr val="374151"/>
                </a:solidFill>
                <a:effectLst/>
                <a:latin typeface="Inter"/>
              </a:rPr>
              <a:t>Moving onto Modeling Methods, In HMS the modeler selects appropriate hydrologic methods for either the meteorological model or basin model.  Examples of methods in the meteorological model are Gridded Precipitation or Specified Hyetograph and examples of methods in the basin model are Green &amp; </a:t>
            </a:r>
            <a:r>
              <a:rPr lang="en-US" b="0" i="0" dirty="0" err="1">
                <a:solidFill>
                  <a:srgbClr val="374151"/>
                </a:solidFill>
                <a:effectLst/>
                <a:latin typeface="Inter"/>
              </a:rPr>
              <a:t>Ampt</a:t>
            </a:r>
            <a:r>
              <a:rPr lang="en-US" b="0" i="0" dirty="0">
                <a:solidFill>
                  <a:srgbClr val="374151"/>
                </a:solidFill>
                <a:effectLst/>
                <a:latin typeface="Inter"/>
              </a:rPr>
              <a:t> (loss), Clark UH (transform), linear reservoir baseflow (baseflow) and Muskingum (routing).  While these choices are made early on, calibration may indicate that alternative methods yield better results.</a:t>
            </a:r>
          </a:p>
          <a:p>
            <a:pPr marL="171450" indent="-171450" algn="l">
              <a:buFont typeface="Arial" panose="020B0604020202020204" pitchFamily="34" charset="0"/>
              <a:buChar char="•"/>
            </a:pPr>
            <a:r>
              <a:rPr lang="en-US" b="0" i="0" dirty="0">
                <a:solidFill>
                  <a:srgbClr val="374151"/>
                </a:solidFill>
                <a:effectLst/>
                <a:latin typeface="Inter"/>
              </a:rPr>
              <a:t>It is important to consider that some methods perform better in specific regions or terrain types. Physically based methods, such as the Muskingum-</a:t>
            </a:r>
            <a:r>
              <a:rPr lang="en-US" b="0" i="0" dirty="0" err="1">
                <a:solidFill>
                  <a:srgbClr val="374151"/>
                </a:solidFill>
                <a:effectLst/>
                <a:latin typeface="Inter"/>
              </a:rPr>
              <a:t>Cunge</a:t>
            </a:r>
            <a:r>
              <a:rPr lang="en-US" b="0" i="0" dirty="0">
                <a:solidFill>
                  <a:srgbClr val="374151"/>
                </a:solidFill>
                <a:effectLst/>
                <a:latin typeface="Inter"/>
              </a:rPr>
              <a:t> method, generally rely more on measured data and fewer empirical coefficients allowing the method to be applied more broadly.</a:t>
            </a:r>
          </a:p>
          <a:p>
            <a:pPr marL="171450" indent="-171450">
              <a:buFont typeface="Arial" panose="020B0604020202020204" pitchFamily="34" charset="0"/>
              <a:buChar char="•"/>
            </a:pPr>
            <a:r>
              <a:rPr lang="en-US" dirty="0"/>
              <a:t>A question to ask yourself as you are selecting methods: Are the selected modeling methods properly modeling the system?  For example, would you better capture the peak flow using the Standard Clark UH or switching over to the Variable Clark UH?</a:t>
            </a:r>
            <a:endParaRPr lang="en-US" baseline="0" dirty="0"/>
          </a:p>
        </p:txBody>
      </p:sp>
      <p:sp>
        <p:nvSpPr>
          <p:cNvPr id="4" name="Slide Number Placeholder 3"/>
          <p:cNvSpPr>
            <a:spLocks noGrp="1"/>
          </p:cNvSpPr>
          <p:nvPr>
            <p:ph type="sldNum" sz="quarter" idx="10"/>
          </p:nvPr>
        </p:nvSpPr>
        <p:spPr/>
        <p:txBody>
          <a:bodyPr/>
          <a:lstStyle/>
          <a:p>
            <a:fld id="{16E1912A-B902-460F-99AC-A8ECA3C8CF43}" type="slidenum">
              <a:rPr lang="en-US" smtClean="0"/>
              <a:t>25</a:t>
            </a:fld>
            <a:endParaRPr lang="en-US"/>
          </a:p>
        </p:txBody>
      </p:sp>
    </p:spTree>
    <p:extLst>
      <p:ext uri="{BB962C8B-B14F-4D97-AF65-F5344CB8AC3E}">
        <p14:creationId xmlns:p14="http://schemas.microsoft.com/office/powerpoint/2010/main" val="331319150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75" y="1200150"/>
            <a:ext cx="5759450" cy="3240088"/>
          </a:xfrm>
        </p:spPr>
      </p:sp>
      <p:sp>
        <p:nvSpPr>
          <p:cNvPr id="3" name="Notes Placeholder 2"/>
          <p:cNvSpPr>
            <a:spLocks noGrp="1"/>
          </p:cNvSpPr>
          <p:nvPr>
            <p:ph type="body" idx="1"/>
          </p:nvPr>
        </p:nvSpPr>
        <p:spPr/>
        <p:txBody>
          <a:bodyPr>
            <a:normAutofit lnSpcReduction="10000"/>
          </a:bodyPr>
          <a:lstStyle/>
          <a:p>
            <a:pPr marL="171450" indent="-171450" defTabSz="966529">
              <a:buFont typeface="Arial" panose="020B0604020202020204" pitchFamily="34" charset="0"/>
              <a:buChar char="•"/>
              <a:defRPr/>
            </a:pPr>
            <a:r>
              <a:rPr lang="en-US" dirty="0"/>
              <a:t>After selecting boundary conditions and modeling methods, you run the model and compare the simulated results against your observed data.  In most cases, you will find that your simulated does not match your observe data well.  The next step would be to review your parameters and fine-tuning them to improve output accuracy.  Part of the process is identifying which parameters can be modified and most critical to your output and ensure that any adjustments remain physically realistic.</a:t>
            </a:r>
          </a:p>
          <a:p>
            <a:pPr marL="171450" indent="-171450" algn="l">
              <a:buFont typeface="Arial" panose="020B0604020202020204" pitchFamily="34" charset="0"/>
              <a:buChar char="•"/>
            </a:pPr>
            <a:r>
              <a:rPr lang="en-US" b="0" i="0" dirty="0">
                <a:solidFill>
                  <a:srgbClr val="374151"/>
                </a:solidFill>
                <a:effectLst/>
                <a:latin typeface="Inter"/>
              </a:rPr>
              <a:t>Key considerations during parameter adjustment include:</a:t>
            </a:r>
          </a:p>
          <a:p>
            <a:pPr algn="l">
              <a:buFont typeface="Arial" panose="020B0604020202020204" pitchFamily="34" charset="0"/>
              <a:buChar char="•"/>
            </a:pPr>
            <a:r>
              <a:rPr lang="en-US" b="1" i="0" dirty="0">
                <a:solidFill>
                  <a:srgbClr val="111827"/>
                </a:solidFill>
                <a:effectLst/>
                <a:latin typeface="Inter"/>
              </a:rPr>
              <a:t>Physical Realism:</a:t>
            </a:r>
            <a:r>
              <a:rPr lang="en-US" b="0" i="0" dirty="0">
                <a:solidFill>
                  <a:srgbClr val="374151"/>
                </a:solidFill>
                <a:effectLst/>
                <a:latin typeface="Inter"/>
              </a:rPr>
              <a:t> Adjusted parameters should remain within plausible physical ranges to ensure the model remains scientifically credible and transferable.</a:t>
            </a:r>
          </a:p>
          <a:p>
            <a:pPr algn="l">
              <a:buFont typeface="Arial" panose="020B0604020202020204" pitchFamily="34" charset="0"/>
              <a:buChar char="•"/>
            </a:pPr>
            <a:r>
              <a:rPr lang="en-US" b="1" i="0" dirty="0">
                <a:solidFill>
                  <a:srgbClr val="111827"/>
                </a:solidFill>
                <a:effectLst/>
                <a:latin typeface="Inter"/>
              </a:rPr>
              <a:t>Sensitivity:</a:t>
            </a:r>
            <a:r>
              <a:rPr lang="en-US" b="0" i="0" dirty="0">
                <a:solidFill>
                  <a:srgbClr val="374151"/>
                </a:solidFill>
                <a:effectLst/>
                <a:latin typeface="Inter"/>
              </a:rPr>
              <a:t> Focus on parameters to which the model outputs are most sensitive, as changes to these will have the greatest impact on improving performance.</a:t>
            </a:r>
          </a:p>
          <a:p>
            <a:pPr algn="l">
              <a:buFont typeface="Arial" panose="020B0604020202020204" pitchFamily="34" charset="0"/>
              <a:buChar char="•"/>
            </a:pPr>
            <a:r>
              <a:rPr lang="en-US" b="1" i="0" dirty="0">
                <a:solidFill>
                  <a:srgbClr val="111827"/>
                </a:solidFill>
                <a:effectLst/>
                <a:latin typeface="Inter"/>
              </a:rPr>
              <a:t>Parameter Interactions:</a:t>
            </a:r>
            <a:r>
              <a:rPr lang="en-US" b="0" i="0" dirty="0">
                <a:solidFill>
                  <a:srgbClr val="374151"/>
                </a:solidFill>
                <a:effectLst/>
                <a:latin typeface="Inter"/>
              </a:rPr>
              <a:t> Be aware that parameters can interact, so changing one may affect others, requiring a balanced approach.</a:t>
            </a:r>
          </a:p>
          <a:p>
            <a:pPr algn="l">
              <a:buFont typeface="Arial" panose="020B0604020202020204" pitchFamily="34" charset="0"/>
              <a:buChar char="•"/>
            </a:pPr>
            <a:r>
              <a:rPr lang="en-US" b="1" i="0" dirty="0">
                <a:solidFill>
                  <a:srgbClr val="111827"/>
                </a:solidFill>
                <a:effectLst/>
                <a:latin typeface="Inter"/>
              </a:rPr>
              <a:t>Objective Functions:</a:t>
            </a:r>
            <a:r>
              <a:rPr lang="en-US" b="0" i="0" dirty="0">
                <a:solidFill>
                  <a:srgbClr val="374151"/>
                </a:solidFill>
                <a:effectLst/>
                <a:latin typeface="Inter"/>
              </a:rPr>
              <a:t> Use quantitative metrics (e.g., Nash-Sutcliffe efficiency, RMSE) to objectively evaluate how well the model fits observed data during parameter tuning.</a:t>
            </a:r>
          </a:p>
          <a:p>
            <a:pPr marL="171450" indent="-171450" algn="l">
              <a:buFont typeface="Arial" panose="020B0604020202020204" pitchFamily="34" charset="0"/>
              <a:buChar char="•"/>
            </a:pPr>
            <a:r>
              <a:rPr lang="en-US" b="0" i="0" dirty="0">
                <a:solidFill>
                  <a:srgbClr val="374151"/>
                </a:solidFill>
                <a:effectLst/>
                <a:latin typeface="Inter"/>
              </a:rPr>
              <a:t>Effective parameter adjustment enhances model reliability and increases confidence in its predictive capabilities. It is often an iterative process requiring multiple runs and expert judgment to achieve a well-calibrated model.</a:t>
            </a:r>
          </a:p>
          <a:p>
            <a:pPr marL="171450" marR="0" lvl="0" indent="-171450" algn="l" defTabSz="966529"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When you have decided on sensitive parameters and appropriate ranges for that parameter, you can consider Optimization features in HMS to help with fine tuning your parameter values.  </a:t>
            </a:r>
          </a:p>
          <a:p>
            <a:pPr marL="171450" indent="-171450" defTabSz="966529">
              <a:buFont typeface="Arial" panose="020B0604020202020204" pitchFamily="34" charset="0"/>
              <a:buChar char="•"/>
              <a:defRPr/>
            </a:pPr>
            <a:endParaRPr lang="en-US" dirty="0"/>
          </a:p>
        </p:txBody>
      </p:sp>
      <p:sp>
        <p:nvSpPr>
          <p:cNvPr id="4" name="Slide Number Placeholder 3"/>
          <p:cNvSpPr>
            <a:spLocks noGrp="1"/>
          </p:cNvSpPr>
          <p:nvPr>
            <p:ph type="sldNum" sz="quarter" idx="10"/>
          </p:nvPr>
        </p:nvSpPr>
        <p:spPr/>
        <p:txBody>
          <a:bodyPr/>
          <a:lstStyle/>
          <a:p>
            <a:fld id="{16E1912A-B902-460F-99AC-A8ECA3C8CF43}" type="slidenum">
              <a:rPr lang="en-US" smtClean="0"/>
              <a:t>26</a:t>
            </a:fld>
            <a:endParaRPr lang="en-US"/>
          </a:p>
        </p:txBody>
      </p:sp>
    </p:spTree>
    <p:extLst>
      <p:ext uri="{BB962C8B-B14F-4D97-AF65-F5344CB8AC3E}">
        <p14:creationId xmlns:p14="http://schemas.microsoft.com/office/powerpoint/2010/main" val="110084505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75" y="1200150"/>
            <a:ext cx="5759450" cy="3240088"/>
          </a:xfrm>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These are recommendations to follow when you are calibrating a hydrologic model:</a:t>
            </a:r>
          </a:p>
          <a:p>
            <a:pPr marL="171450" indent="-171450">
              <a:buFont typeface="Arial" panose="020B0604020202020204" pitchFamily="34" charset="0"/>
              <a:buChar char="•"/>
            </a:pPr>
            <a:r>
              <a:rPr lang="en-US" dirty="0"/>
              <a:t>Adjusting 1 parameter is a manual “replication” of the univariate search approach employed by the HMS optimization computations. If you adjust more than one at a time then it is difficult to determine the impact of each parameter separately.</a:t>
            </a:r>
          </a:p>
          <a:p>
            <a:pPr marL="171450" indent="-171450">
              <a:buFont typeface="Arial" panose="020B0604020202020204" pitchFamily="34" charset="0"/>
              <a:buChar char="•"/>
            </a:pPr>
            <a:r>
              <a:rPr lang="en-US" dirty="0"/>
              <a:t>When adjusting parameters to fit a frequency curve it is important that you don’t adjust parameters outside of their physically possible range.</a:t>
            </a:r>
          </a:p>
          <a:p>
            <a:pPr marL="171450" indent="-171450">
              <a:buFont typeface="Arial" panose="020B0604020202020204" pitchFamily="34" charset="0"/>
              <a:buChar char="•"/>
            </a:pPr>
            <a:r>
              <a:rPr lang="en-US" dirty="0"/>
              <a:t>Look for physical evidence to support or motivate parameter adjustments</a:t>
            </a:r>
          </a:p>
          <a:p>
            <a:pPr marL="171450" indent="-171450">
              <a:buFont typeface="Arial" panose="020B0604020202020204" pitchFamily="34" charset="0"/>
              <a:buChar char="•"/>
            </a:pPr>
            <a:r>
              <a:rPr lang="en-US" dirty="0"/>
              <a:t>Take care in adjusting loss rate parameters. Initially make changes to match volume. Losses during the first part of the event are indicative of antecedent conditions and can have a major impact on the computed peak. </a:t>
            </a:r>
          </a:p>
          <a:p>
            <a:pPr marL="171450" indent="-171450">
              <a:buFont typeface="Arial" panose="020B0604020202020204" pitchFamily="34" charset="0"/>
              <a:buChar char="•"/>
            </a:pPr>
            <a:r>
              <a:rPr lang="en-US" dirty="0"/>
              <a:t>Don’t just adjust parameters that have the greatest impact on the results. This could lead to unrealistic parameters</a:t>
            </a:r>
          </a:p>
          <a:p>
            <a:pPr marL="171450" indent="-171450">
              <a:buFont typeface="Arial" panose="020B0604020202020204" pitchFamily="34" charset="0"/>
              <a:buChar char="•"/>
            </a:pPr>
            <a:r>
              <a:rPr lang="en-US" dirty="0"/>
              <a:t>Manual calibration is useful since it helps you understand the impact of the parameters you are adjusting.</a:t>
            </a:r>
          </a:p>
          <a:p>
            <a:pPr marL="171450" indent="-171450">
              <a:buFont typeface="Arial" panose="020B0604020202020204" pitchFamily="34" charset="0"/>
              <a:buChar char="•"/>
            </a:pPr>
            <a:endParaRPr lang="en-US" dirty="0"/>
          </a:p>
        </p:txBody>
      </p:sp>
      <p:sp>
        <p:nvSpPr>
          <p:cNvPr id="4" name="Slide Number Placeholder 3"/>
          <p:cNvSpPr>
            <a:spLocks noGrp="1"/>
          </p:cNvSpPr>
          <p:nvPr>
            <p:ph type="sldNum" sz="quarter" idx="10"/>
          </p:nvPr>
        </p:nvSpPr>
        <p:spPr/>
        <p:txBody>
          <a:bodyPr/>
          <a:lstStyle/>
          <a:p>
            <a:fld id="{16E1912A-B902-460F-99AC-A8ECA3C8CF43}" type="slidenum">
              <a:rPr lang="en-US" smtClean="0"/>
              <a:t>27</a:t>
            </a:fld>
            <a:endParaRPr lang="en-US"/>
          </a:p>
        </p:txBody>
      </p:sp>
    </p:spTree>
    <p:extLst>
      <p:ext uri="{BB962C8B-B14F-4D97-AF65-F5344CB8AC3E}">
        <p14:creationId xmlns:p14="http://schemas.microsoft.com/office/powerpoint/2010/main" val="257883950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75" y="1200150"/>
            <a:ext cx="5759450" cy="3240088"/>
          </a:xfrm>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Our next topic is on Event vs Continuous based Calibration.  Other than knowing that event based and continuous based simulations are different in their time scale, the strategy for calibration is also different.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The focus of event calibration is to simulate</a:t>
            </a:r>
            <a:r>
              <a:rPr lang="en-US" baseline="0" dirty="0"/>
              <a:t> the peak, timing, and volume of the event being modelled. The focus of continuous simulation calibration is to capture the behavior of the hydrologic system over time – this includes peak and volume but with less emphasis on single events. </a:t>
            </a:r>
            <a:r>
              <a:rPr lang="en-US" dirty="0"/>
              <a:t>Runoff signatures are statistical hydrologic metrics used to described the behavior and response of your watershed area.  </a:t>
            </a:r>
            <a:endParaRPr lang="en-US" baseline="0" dirty="0"/>
          </a:p>
          <a:p>
            <a:pPr marL="171450" indent="-171450">
              <a:buFont typeface="Arial" panose="020B0604020202020204" pitchFamily="34" charset="0"/>
              <a:buChar char="•"/>
            </a:pPr>
            <a:r>
              <a:rPr lang="en-US" baseline="0" dirty="0"/>
              <a:t>The modeler should evaluate performance metrics as a part of the continuous calibration process. We will describe the performance metrics HMS provides in a later slide.</a:t>
            </a:r>
            <a:endParaRPr lang="en-US" dirty="0"/>
          </a:p>
        </p:txBody>
      </p:sp>
      <p:sp>
        <p:nvSpPr>
          <p:cNvPr id="4" name="Slide Number Placeholder 3"/>
          <p:cNvSpPr>
            <a:spLocks noGrp="1"/>
          </p:cNvSpPr>
          <p:nvPr>
            <p:ph type="sldNum" sz="quarter" idx="10"/>
          </p:nvPr>
        </p:nvSpPr>
        <p:spPr/>
        <p:txBody>
          <a:bodyPr/>
          <a:lstStyle/>
          <a:p>
            <a:fld id="{16E1912A-B902-460F-99AC-A8ECA3C8CF43}" type="slidenum">
              <a:rPr lang="en-US" smtClean="0"/>
              <a:t>28</a:t>
            </a:fld>
            <a:endParaRPr lang="en-US"/>
          </a:p>
        </p:txBody>
      </p:sp>
    </p:spTree>
    <p:extLst>
      <p:ext uri="{BB962C8B-B14F-4D97-AF65-F5344CB8AC3E}">
        <p14:creationId xmlns:p14="http://schemas.microsoft.com/office/powerpoint/2010/main" val="3438412298"/>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b="0" i="0" dirty="0">
                <a:solidFill>
                  <a:srgbClr val="374151"/>
                </a:solidFill>
                <a:effectLst/>
                <a:latin typeface="Inter"/>
              </a:rPr>
              <a:t>Event-based calibration focuses on tuning model parameters using data from specific storm or runoff events. This approach targets short-term hydrologic responses, such as peak flows and runoff volumes, to ensure the model accurately represents watershed behavior during individual precipitation events. </a:t>
            </a:r>
          </a:p>
          <a:p>
            <a:pPr marL="171450" indent="-171450">
              <a:buFont typeface="Arial" panose="020B0604020202020204" pitchFamily="34" charset="0"/>
              <a:buChar char="•"/>
            </a:pPr>
            <a:r>
              <a:rPr lang="en-US" b="0" i="0" dirty="0">
                <a:solidFill>
                  <a:srgbClr val="374151"/>
                </a:solidFill>
                <a:effectLst/>
                <a:latin typeface="Inter"/>
              </a:rPr>
              <a:t>Question for Students: What model parameters would you consider for this result?  </a:t>
            </a:r>
          </a:p>
          <a:p>
            <a:pPr marL="171450" indent="-171450">
              <a:buFont typeface="Arial" panose="020B0604020202020204" pitchFamily="34" charset="0"/>
              <a:buChar char="•"/>
            </a:pPr>
            <a:r>
              <a:rPr lang="en-US" b="0" i="0" dirty="0">
                <a:solidFill>
                  <a:srgbClr val="374151"/>
                </a:solidFill>
                <a:effectLst/>
                <a:latin typeface="Inter"/>
              </a:rPr>
              <a:t>There is clearly too much volume so we would focus on parameters that adjust for volume such as Initial loss, constant loss, baseflow fraction.</a:t>
            </a:r>
            <a:endParaRPr lang="en-US" dirty="0"/>
          </a:p>
        </p:txBody>
      </p:sp>
      <p:sp>
        <p:nvSpPr>
          <p:cNvPr id="4" name="Slide Number Placeholder 3"/>
          <p:cNvSpPr>
            <a:spLocks noGrp="1"/>
          </p:cNvSpPr>
          <p:nvPr>
            <p:ph type="sldNum" sz="quarter" idx="10"/>
          </p:nvPr>
        </p:nvSpPr>
        <p:spPr/>
        <p:txBody>
          <a:bodyPr/>
          <a:lstStyle/>
          <a:p>
            <a:fld id="{16E1912A-B902-460F-99AC-A8ECA3C8CF43}" type="slidenum">
              <a:rPr lang="en-US" smtClean="0"/>
              <a:t>29</a:t>
            </a:fld>
            <a:endParaRPr lang="en-US"/>
          </a:p>
        </p:txBody>
      </p:sp>
    </p:spTree>
    <p:extLst>
      <p:ext uri="{BB962C8B-B14F-4D97-AF65-F5344CB8AC3E}">
        <p14:creationId xmlns:p14="http://schemas.microsoft.com/office/powerpoint/2010/main" val="1143667205"/>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Question to students: How would you adjust this output?</a:t>
            </a:r>
          </a:p>
          <a:p>
            <a:pPr marL="171450" indent="-171450">
              <a:buFont typeface="Arial" panose="020B0604020202020204" pitchFamily="34" charset="0"/>
              <a:buChar char="•"/>
            </a:pPr>
            <a:r>
              <a:rPr lang="en-US" dirty="0"/>
              <a:t>There is clearly too little volume especially in the second hydrograph.  I would again focus on parameters that control volume.  </a:t>
            </a:r>
          </a:p>
          <a:p>
            <a:pPr marL="171450" indent="-171450">
              <a:buFont typeface="Arial" panose="020B0604020202020204" pitchFamily="34" charset="0"/>
              <a:buChar char="•"/>
            </a:pPr>
            <a:r>
              <a:rPr lang="en-US" dirty="0"/>
              <a:t>Question to students: If you find that adjusting your parameters didn’t improve the output, what else could you consider adjusting?</a:t>
            </a:r>
          </a:p>
          <a:p>
            <a:pPr marL="171450" indent="-171450">
              <a:buFont typeface="Arial" panose="020B0604020202020204" pitchFamily="34" charset="0"/>
              <a:buChar char="•"/>
            </a:pPr>
            <a:r>
              <a:rPr lang="en-US" dirty="0"/>
              <a:t>The raw precipitation data might be off on volume, and you might consider adjusting the rainfall volume using the Normalizer tool in HMS.  </a:t>
            </a:r>
          </a:p>
        </p:txBody>
      </p:sp>
      <p:sp>
        <p:nvSpPr>
          <p:cNvPr id="4" name="Slide Number Placeholder 3"/>
          <p:cNvSpPr>
            <a:spLocks noGrp="1"/>
          </p:cNvSpPr>
          <p:nvPr>
            <p:ph type="sldNum" sz="quarter" idx="10"/>
          </p:nvPr>
        </p:nvSpPr>
        <p:spPr/>
        <p:txBody>
          <a:bodyPr/>
          <a:lstStyle/>
          <a:p>
            <a:fld id="{16E1912A-B902-460F-99AC-A8ECA3C8CF43}" type="slidenum">
              <a:rPr lang="en-US" smtClean="0"/>
              <a:t>30</a:t>
            </a:fld>
            <a:endParaRPr lang="en-US"/>
          </a:p>
        </p:txBody>
      </p:sp>
    </p:spTree>
    <p:extLst>
      <p:ext uri="{BB962C8B-B14F-4D97-AF65-F5344CB8AC3E}">
        <p14:creationId xmlns:p14="http://schemas.microsoft.com/office/powerpoint/2010/main" val="3545055358"/>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Question to Students: What adjustments would you make to this output?  </a:t>
            </a:r>
          </a:p>
          <a:p>
            <a:endParaRPr lang="en-US" dirty="0"/>
          </a:p>
          <a:p>
            <a:r>
              <a:rPr lang="en-US" dirty="0"/>
              <a:t>The timing is too late based on the observe peak value.  I would focus on timing related parameters such as time of concentration (maybe storage coefficient to match the peak value). </a:t>
            </a:r>
          </a:p>
          <a:p>
            <a:endParaRPr lang="en-US" dirty="0"/>
          </a:p>
          <a:p>
            <a:r>
              <a:rPr lang="en-US" dirty="0"/>
              <a:t>Question to students: If you find yourself adjusting your timing parameters unreasonably, what other adjustments can you consider?</a:t>
            </a:r>
          </a:p>
          <a:p>
            <a:endParaRPr lang="en-US" dirty="0"/>
          </a:p>
          <a:p>
            <a:r>
              <a:rPr lang="en-US" dirty="0"/>
              <a:t>Maybe the raw data is in a different time zone that your simulation.  Review your time zones to make sure its consistent.  Maybe the temporal pattern is off and you need to switch to a different gage or gridded dataset.  </a:t>
            </a:r>
          </a:p>
          <a:p>
            <a:endParaRPr lang="en-US" dirty="0"/>
          </a:p>
          <a:p>
            <a:endParaRPr lang="en-US" dirty="0"/>
          </a:p>
        </p:txBody>
      </p:sp>
      <p:sp>
        <p:nvSpPr>
          <p:cNvPr id="4" name="Slide Number Placeholder 3"/>
          <p:cNvSpPr>
            <a:spLocks noGrp="1"/>
          </p:cNvSpPr>
          <p:nvPr>
            <p:ph type="sldNum" sz="quarter" idx="10"/>
          </p:nvPr>
        </p:nvSpPr>
        <p:spPr/>
        <p:txBody>
          <a:bodyPr/>
          <a:lstStyle/>
          <a:p>
            <a:fld id="{16E1912A-B902-460F-99AC-A8ECA3C8CF43}" type="slidenum">
              <a:rPr lang="en-US" smtClean="0"/>
              <a:t>31</a:t>
            </a:fld>
            <a:endParaRPr lang="en-US"/>
          </a:p>
        </p:txBody>
      </p:sp>
    </p:spTree>
    <p:extLst>
      <p:ext uri="{BB962C8B-B14F-4D97-AF65-F5344CB8AC3E}">
        <p14:creationId xmlns:p14="http://schemas.microsoft.com/office/powerpoint/2010/main" val="374060559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 basic question that may seem obvious but is important to remember is why do we model?  Why don’t we use measured flow or rainfall instead since those are real values?  </a:t>
            </a:r>
          </a:p>
        </p:txBody>
      </p:sp>
      <p:sp>
        <p:nvSpPr>
          <p:cNvPr id="4" name="Slide Number Placeholder 3"/>
          <p:cNvSpPr>
            <a:spLocks noGrp="1"/>
          </p:cNvSpPr>
          <p:nvPr>
            <p:ph type="sldNum" sz="quarter" idx="10"/>
          </p:nvPr>
        </p:nvSpPr>
        <p:spPr/>
        <p:txBody>
          <a:bodyPr/>
          <a:lstStyle/>
          <a:p>
            <a:fld id="{16E1912A-B902-460F-99AC-A8ECA3C8CF43}" type="slidenum">
              <a:rPr lang="en-US" smtClean="0"/>
              <a:t>3</a:t>
            </a:fld>
            <a:endParaRPr lang="en-US"/>
          </a:p>
        </p:txBody>
      </p:sp>
    </p:spTree>
    <p:extLst>
      <p:ext uri="{BB962C8B-B14F-4D97-AF65-F5344CB8AC3E}">
        <p14:creationId xmlns:p14="http://schemas.microsoft.com/office/powerpoint/2010/main" val="1628735766"/>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You often will have multiple subbasins within your study area, such as the example watershed you will work on in your workshop with the Russian River and you won’t have a gage at each subbasin outlet.  </a:t>
            </a:r>
          </a:p>
          <a:p>
            <a:pPr marL="171450" indent="-171450">
              <a:buFont typeface="Arial" panose="020B0604020202020204" pitchFamily="34" charset="0"/>
              <a:buChar char="•"/>
            </a:pPr>
            <a:r>
              <a:rPr lang="en-US" dirty="0"/>
              <a:t>A simple technique to adjust your parameters are to group your subbasins that are nearby and have similar basin characteristics.  </a:t>
            </a:r>
          </a:p>
          <a:p>
            <a:pPr marL="171450" indent="-171450">
              <a:buFont typeface="Arial" panose="020B0604020202020204" pitchFamily="34" charset="0"/>
              <a:buChar char="•"/>
            </a:pPr>
            <a:r>
              <a:rPr lang="en-US" dirty="0"/>
              <a:t>You then adjust the parameter based off a single factor which you can increase or decrease depending on your observed data.  </a:t>
            </a:r>
          </a:p>
        </p:txBody>
      </p:sp>
      <p:sp>
        <p:nvSpPr>
          <p:cNvPr id="4" name="Slide Number Placeholder 3"/>
          <p:cNvSpPr>
            <a:spLocks noGrp="1"/>
          </p:cNvSpPr>
          <p:nvPr>
            <p:ph type="sldNum" sz="quarter" idx="5"/>
          </p:nvPr>
        </p:nvSpPr>
        <p:spPr/>
        <p:txBody>
          <a:bodyPr/>
          <a:lstStyle/>
          <a:p>
            <a:fld id="{FFFBC57C-89AC-4665-8D9E-F09DF8887FF4}" type="slidenum">
              <a:rPr lang="en-US" smtClean="0"/>
              <a:pPr/>
              <a:t>32</a:t>
            </a:fld>
            <a:endParaRPr lang="en-US"/>
          </a:p>
        </p:txBody>
      </p:sp>
    </p:spTree>
    <p:extLst>
      <p:ext uri="{BB962C8B-B14F-4D97-AF65-F5344CB8AC3E}">
        <p14:creationId xmlns:p14="http://schemas.microsoft.com/office/powerpoint/2010/main" val="708829487"/>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171450" indent="-171450">
              <a:buFont typeface="Arial" panose="020B0604020202020204" pitchFamily="34" charset="0"/>
              <a:buChar char="•"/>
            </a:pPr>
            <a:r>
              <a:rPr lang="en-US" dirty="0"/>
              <a:t>Continuous simulation model. </a:t>
            </a:r>
            <a:r>
              <a:rPr lang="en-US" b="0" i="0" dirty="0">
                <a:solidFill>
                  <a:srgbClr val="374151"/>
                </a:solidFill>
                <a:effectLst/>
                <a:latin typeface="Inter"/>
              </a:rPr>
              <a:t>Our next presentation will go into ore detail on setting up a continuous simulation model. </a:t>
            </a:r>
            <a:r>
              <a:rPr lang="en-US" dirty="0"/>
              <a:t> </a:t>
            </a:r>
            <a:r>
              <a:rPr lang="en-US" b="0" i="0" dirty="0">
                <a:solidFill>
                  <a:srgbClr val="374151"/>
                </a:solidFill>
                <a:effectLst/>
                <a:latin typeface="Inter"/>
              </a:rPr>
              <a:t>Continuous simulation calibration in hydrology modeling involves adjusting model parameters over a longer period than event modeling.  There are additional processes and method considerations to replicate the flow than if you were to do an event-based simulation. The additional processes and their parameters are ET parameters, snowmelt parameters (if needed), and basin parameters. When calibrating continuous simulation models, there is a process order that should be consider.  By calibrating out of order, you might find yourself in an iterative loop between ET, snow, and flow.  </a:t>
            </a:r>
          </a:p>
          <a:p>
            <a:pPr marL="171450" indent="-171450">
              <a:buFont typeface="Arial" panose="020B0604020202020204" pitchFamily="34" charset="0"/>
              <a:buChar char="•"/>
            </a:pPr>
            <a:r>
              <a:rPr lang="en-US" dirty="0"/>
              <a:t>The first process to look at is ET.  Evapotranspiration determines how much of the water evaporate or transpires due to heat and wind energy.  You will have a presentation on evapotranspiration today this process in more detail.  The amount of water volume that gets lost to ET can by large.  Since ET is a meteorologic variable, we can calibrate the ET estimate independent of flow using the crop coefficient or the method specific ET parameter.  </a:t>
            </a:r>
          </a:p>
          <a:p>
            <a:pPr marL="171450" indent="-171450">
              <a:buFont typeface="Arial" panose="020B0604020202020204" pitchFamily="34" charset="0"/>
              <a:buChar char="•"/>
            </a:pPr>
            <a:r>
              <a:rPr lang="en-US" dirty="0"/>
              <a:t>Even if you don’t calibrate your ET it would still be good to validate your ET estimates against another data source.  Let's say you choose to use Monthly ET.  These estimates are usually based on pan evaporation with some coefficient.  You can still compare the monthly estimate to a computed estimate to see that your values are consistent.  </a:t>
            </a:r>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33</a:t>
            </a:fld>
            <a:endParaRPr lang="en-US"/>
          </a:p>
        </p:txBody>
      </p:sp>
    </p:spTree>
    <p:extLst>
      <p:ext uri="{BB962C8B-B14F-4D97-AF65-F5344CB8AC3E}">
        <p14:creationId xmlns:p14="http://schemas.microsoft.com/office/powerpoint/2010/main" val="3449026651"/>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171450" indent="-171450">
              <a:buFont typeface="Arial" panose="020B0604020202020204" pitchFamily="34" charset="0"/>
              <a:buChar char="•"/>
            </a:pPr>
            <a:r>
              <a:rPr lang="en-US" dirty="0"/>
              <a:t>Once you have ET calibrated, you move onto snow if it exists within your basin.  </a:t>
            </a:r>
          </a:p>
          <a:p>
            <a:pPr marL="171450" indent="-171450">
              <a:buFont typeface="Arial" panose="020B0604020202020204" pitchFamily="34" charset="0"/>
              <a:buChar char="•"/>
            </a:pPr>
            <a:r>
              <a:rPr lang="en-US" dirty="0"/>
              <a:t>In snowmelt basins , your flow is highly dependent on your snow properties and you will not get reasonable flow outputs without considering how snow accumulates and melts. </a:t>
            </a:r>
          </a:p>
          <a:p>
            <a:pPr marL="171450" indent="-171450">
              <a:buFont typeface="Arial" panose="020B0604020202020204" pitchFamily="34" charset="0"/>
              <a:buChar char="•"/>
            </a:pPr>
            <a:r>
              <a:rPr lang="en-US" dirty="0"/>
              <a:t>The simulated SWE can be compared against an observed time series of SWE or another simulated time series of SWE, such as </a:t>
            </a:r>
            <a:r>
              <a:rPr lang="en-US" dirty="0" err="1"/>
              <a:t>Snodas</a:t>
            </a:r>
            <a:r>
              <a:rPr lang="en-US" dirty="0"/>
              <a:t> or </a:t>
            </a:r>
            <a:r>
              <a:rPr lang="en-US" dirty="0" err="1"/>
              <a:t>UofA</a:t>
            </a:r>
            <a:r>
              <a:rPr lang="en-US" dirty="0"/>
              <a:t>.   </a:t>
            </a:r>
          </a:p>
          <a:p>
            <a:pPr marL="171450" indent="-171450">
              <a:buFont typeface="Arial" panose="020B0604020202020204" pitchFamily="34" charset="0"/>
              <a:buChar char="•"/>
            </a:pPr>
            <a:r>
              <a:rPr lang="en-US" dirty="0"/>
              <a:t>When looking at decade of simulations, you can perform a cyclic analysis and estimate monthly averages.  </a:t>
            </a:r>
          </a:p>
          <a:p>
            <a:pPr marL="171450" indent="-171450">
              <a:buFont typeface="Arial" panose="020B0604020202020204" pitchFamily="34" charset="0"/>
              <a:buChar char="•"/>
            </a:pPr>
            <a:r>
              <a:rPr lang="en-US" dirty="0"/>
              <a:t>You can use this to check if your model is performing well on your volumes.  </a:t>
            </a:r>
          </a:p>
          <a:p>
            <a:pPr marL="171450" indent="-171450">
              <a:buFont typeface="Arial" panose="020B0604020202020204" pitchFamily="34" charset="0"/>
              <a:buChar char="•"/>
            </a:pPr>
            <a:endParaRPr lang="en-US" dirty="0"/>
          </a:p>
          <a:p>
            <a:pPr marL="171450" indent="-171450">
              <a:buFont typeface="Arial" panose="020B0604020202020204" pitchFamily="34" charset="0"/>
              <a:buChar char="•"/>
            </a:pPr>
            <a:endParaRPr lang="en-US" b="1" dirty="0"/>
          </a:p>
        </p:txBody>
      </p:sp>
      <p:sp>
        <p:nvSpPr>
          <p:cNvPr id="4" name="Slide Number Placeholder 3"/>
          <p:cNvSpPr>
            <a:spLocks noGrp="1"/>
          </p:cNvSpPr>
          <p:nvPr>
            <p:ph type="sldNum" sz="quarter" idx="10"/>
          </p:nvPr>
        </p:nvSpPr>
        <p:spPr/>
        <p:txBody>
          <a:bodyPr/>
          <a:lstStyle/>
          <a:p>
            <a:fld id="{16E1912A-B902-460F-99AC-A8ECA3C8CF43}" type="slidenum">
              <a:rPr lang="en-US" smtClean="0"/>
              <a:t>34</a:t>
            </a:fld>
            <a:endParaRPr lang="en-US"/>
          </a:p>
        </p:txBody>
      </p:sp>
    </p:spTree>
    <p:extLst>
      <p:ext uri="{BB962C8B-B14F-4D97-AF65-F5344CB8AC3E}">
        <p14:creationId xmlns:p14="http://schemas.microsoft.com/office/powerpoint/2010/main" val="2579622418"/>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171450" indent="-171450">
              <a:buFont typeface="Arial" panose="020B0604020202020204" pitchFamily="34" charset="0"/>
              <a:buChar char="•"/>
            </a:pPr>
            <a:r>
              <a:rPr lang="en-US" dirty="0"/>
              <a:t>After calibrating your evapotranspiration (ET) and snow parameters, proceed to calibrate the flow components by adjusting parameters related to losses, transformation processes, and baseflow. </a:t>
            </a:r>
          </a:p>
          <a:p>
            <a:pPr marL="171450" indent="-171450">
              <a:buFont typeface="Arial" panose="020B0604020202020204" pitchFamily="34" charset="0"/>
              <a:buChar char="•"/>
            </a:pPr>
            <a:r>
              <a:rPr lang="en-US" dirty="0"/>
              <a:t>Similar to snow calibration, this involves comparing simulated flows to observed time series data; however, when dealing with a long simulation period—such as 60 years—it may not be practical or necessary to calibrate every single year individually. </a:t>
            </a:r>
          </a:p>
          <a:p>
            <a:pPr marL="171450" indent="-171450">
              <a:buFont typeface="Arial" panose="020B0604020202020204" pitchFamily="34" charset="0"/>
              <a:buChar char="•"/>
            </a:pPr>
            <a:r>
              <a:rPr lang="en-US" dirty="0"/>
              <a:t>Instead, it is recommended to select one representative year for calibration, ideally one that reflects average watershed behavior rather than an extreme low- or high-flow event, to avoid biasing your parameter estimates. </a:t>
            </a:r>
          </a:p>
          <a:p>
            <a:pPr marL="171450" indent="-171450">
              <a:buFont typeface="Arial" panose="020B0604020202020204" pitchFamily="34" charset="0"/>
              <a:buChar char="•"/>
            </a:pPr>
            <a:r>
              <a:rPr lang="en-US" dirty="0"/>
              <a:t>Once calibrated for this selected year, you can then extend the simulation to cover the entire period. </a:t>
            </a:r>
          </a:p>
          <a:p>
            <a:pPr marL="171450" indent="-171450">
              <a:buFont typeface="Arial" panose="020B0604020202020204" pitchFamily="34" charset="0"/>
              <a:buChar char="•"/>
            </a:pPr>
            <a:r>
              <a:rPr lang="en-US" dirty="0"/>
              <a:t>Because long-term datasets contain vast amounts of data, fine-tuning parameters by inspecting each year individually is inefficient; instead, you can use "runoff signatures," which are statistical or hydrological metrics that characterize watershed flow behavior over time. </a:t>
            </a:r>
          </a:p>
          <a:p>
            <a:pPr marL="171450" indent="-171450">
              <a:buFont typeface="Arial" panose="020B0604020202020204" pitchFamily="34" charset="0"/>
              <a:buChar char="•"/>
            </a:pPr>
            <a:r>
              <a:rPr lang="en-US" dirty="0"/>
              <a:t>Examples of runoff signatures include monthly average flows, flow duration curves, or baseflow indices. </a:t>
            </a:r>
          </a:p>
          <a:p>
            <a:pPr marL="171450" indent="-171450">
              <a:buFont typeface="Arial" panose="020B0604020202020204" pitchFamily="34" charset="0"/>
              <a:buChar char="•"/>
            </a:pPr>
            <a:r>
              <a:rPr lang="en-US" dirty="0"/>
              <a:t>Comparing these signatures between observed and simulated data provides a practical way to evaluate and refine model performance across the entire period without focusing on every individual event.</a:t>
            </a:r>
          </a:p>
        </p:txBody>
      </p:sp>
      <p:sp>
        <p:nvSpPr>
          <p:cNvPr id="4" name="Slide Number Placeholder 3"/>
          <p:cNvSpPr>
            <a:spLocks noGrp="1"/>
          </p:cNvSpPr>
          <p:nvPr>
            <p:ph type="sldNum" sz="quarter" idx="10"/>
          </p:nvPr>
        </p:nvSpPr>
        <p:spPr/>
        <p:txBody>
          <a:bodyPr/>
          <a:lstStyle/>
          <a:p>
            <a:fld id="{16E1912A-B902-460F-99AC-A8ECA3C8CF43}" type="slidenum">
              <a:rPr lang="en-US" smtClean="0"/>
              <a:t>35</a:t>
            </a:fld>
            <a:endParaRPr lang="en-US"/>
          </a:p>
        </p:txBody>
      </p:sp>
    </p:spTree>
    <p:extLst>
      <p:ext uri="{BB962C8B-B14F-4D97-AF65-F5344CB8AC3E}">
        <p14:creationId xmlns:p14="http://schemas.microsoft.com/office/powerpoint/2010/main" val="2685221906"/>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75" y="1200150"/>
            <a:ext cx="5759450" cy="3240088"/>
          </a:xfrm>
        </p:spPr>
      </p:sp>
      <p:sp>
        <p:nvSpPr>
          <p:cNvPr id="3" name="Notes Placeholder 2"/>
          <p:cNvSpPr>
            <a:spLocks noGrp="1"/>
          </p:cNvSpPr>
          <p:nvPr>
            <p:ph type="body" idx="1"/>
          </p:nvPr>
        </p:nvSpPr>
        <p:spPr/>
        <p:txBody>
          <a:bodyPr/>
          <a:lstStyle/>
          <a:p>
            <a:pPr marL="171450" indent="-171450" defTabSz="966529">
              <a:buFont typeface="Arial" panose="020B0604020202020204" pitchFamily="34" charset="0"/>
              <a:buChar char="•"/>
              <a:defRPr/>
            </a:pPr>
            <a:r>
              <a:rPr lang="en-US" dirty="0"/>
              <a:t>In general, the goal of calibration is for the model to accurately reproduce observed peak flows, timing, and volumes. Calibration aims to minimize the differences between simulated and observed values. While visual comparisons of simulation results are useful as an initial step, statistical methods provide objective measures to quantify how well the model matches observed data. These statistics not only help evaluate flow volumes but also condense overall model performance into a single value for easier comparison.</a:t>
            </a:r>
          </a:p>
          <a:p>
            <a:pPr marL="171450" indent="-171450" defTabSz="966529">
              <a:buFont typeface="Arial" panose="020B0604020202020204" pitchFamily="34" charset="0"/>
              <a:buChar char="•"/>
              <a:defRPr/>
            </a:pPr>
            <a:r>
              <a:rPr lang="en-US" dirty="0"/>
              <a:t>There are many statistical metrics available, some of which may be particularly relevant depending on your watershed characteristics; however, the basic statistics provided in HMS are a solid starting point. Although visual inspection is often the first step in calibration, effective calibration requires thorough quantification using these statistical analyses to ensure robust and reliable model performance.</a:t>
            </a:r>
          </a:p>
        </p:txBody>
      </p:sp>
      <p:sp>
        <p:nvSpPr>
          <p:cNvPr id="4" name="Slide Number Placeholder 3"/>
          <p:cNvSpPr>
            <a:spLocks noGrp="1"/>
          </p:cNvSpPr>
          <p:nvPr>
            <p:ph type="sldNum" sz="quarter" idx="10"/>
          </p:nvPr>
        </p:nvSpPr>
        <p:spPr/>
        <p:txBody>
          <a:bodyPr/>
          <a:lstStyle/>
          <a:p>
            <a:fld id="{16E1912A-B902-460F-99AC-A8ECA3C8CF43}" type="slidenum">
              <a:rPr lang="en-US" smtClean="0"/>
              <a:t>37</a:t>
            </a:fld>
            <a:endParaRPr lang="en-US"/>
          </a:p>
        </p:txBody>
      </p:sp>
    </p:spTree>
    <p:extLst>
      <p:ext uri="{BB962C8B-B14F-4D97-AF65-F5344CB8AC3E}">
        <p14:creationId xmlns:p14="http://schemas.microsoft.com/office/powerpoint/2010/main" val="1520052016"/>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75" y="1200150"/>
            <a:ext cx="5759450" cy="3240088"/>
          </a:xfrm>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b="0" dirty="0"/>
                  <a:t>The Coefficient of Determination (R²) measures the strength of the relationship between simulated and observed data by indicating the proportion of variance in the observed data explained by the model. While R² is useful for assessing overall fit, it can be overly sensitive to outliers and does not effectively capture differences in absolute or relative values between model predictions and observed measurements, limiting its ability to fully reflect prediction accuracy.</a:t>
                </a:r>
              </a:p>
              <a:p>
                <a:pPr marL="171450" indent="-171450">
                  <a:buFont typeface="Arial" panose="020B0604020202020204" pitchFamily="34" charset="0"/>
                  <a:buChar char="•"/>
                </a:pPr>
                <a14:m>
                  <m:oMath xmlns:m="http://schemas.openxmlformats.org/officeDocument/2006/math">
                    <m:sSubSup>
                      <m:sSubSupPr>
                        <m:ctrlPr>
                          <a:rPr lang="en-US" i="1">
                            <a:latin typeface="Cambria Math" panose="02040503050406030204" pitchFamily="18" charset="0"/>
                            <a:ea typeface="Cambria Math" panose="02040503050406030204" pitchFamily="18" charset="0"/>
                          </a:rPr>
                        </m:ctrlPr>
                      </m:sSubSupPr>
                      <m:e>
                        <m:r>
                          <a:rPr lang="en-US" i="1">
                            <a:latin typeface="Cambria Math" panose="02040503050406030204" pitchFamily="18" charset="0"/>
                            <a:ea typeface="Cambria Math" panose="02040503050406030204" pitchFamily="18" charset="0"/>
                          </a:rPr>
                          <m:t>𝑌</m:t>
                        </m:r>
                      </m:e>
                      <m:sub>
                        <m:r>
                          <a:rPr lang="en-US" i="1">
                            <a:latin typeface="Cambria Math" panose="02040503050406030204" pitchFamily="18" charset="0"/>
                            <a:ea typeface="Cambria Math" panose="02040503050406030204" pitchFamily="18" charset="0"/>
                          </a:rPr>
                          <m:t>𝑖</m:t>
                        </m:r>
                      </m:sub>
                      <m:sup>
                        <m:r>
                          <a:rPr lang="en-US" i="1">
                            <a:latin typeface="Cambria Math" panose="02040503050406030204" pitchFamily="18" charset="0"/>
                            <a:ea typeface="Cambria Math" panose="02040503050406030204" pitchFamily="18" charset="0"/>
                          </a:rPr>
                          <m:t>𝑜𝑏𝑠</m:t>
                        </m:r>
                      </m:sup>
                    </m:sSubSup>
                  </m:oMath>
                </a14:m>
                <a:r>
                  <a:rPr lang="en-US" dirty="0"/>
                  <a:t> is the </a:t>
                </a:r>
                <a:r>
                  <a:rPr lang="en-US" i="1" dirty="0" err="1"/>
                  <a:t>i</a:t>
                </a:r>
                <a:r>
                  <a:rPr lang="en-US" dirty="0" err="1"/>
                  <a:t>th</a:t>
                </a:r>
                <a:r>
                  <a:rPr lang="en-US" dirty="0"/>
                  <a:t> observation for the constituent being evaluated, </a:t>
                </a:r>
                <a14:m>
                  <m:oMath xmlns:m="http://schemas.openxmlformats.org/officeDocument/2006/math">
                    <m:sSubSup>
                      <m:sSubSupPr>
                        <m:ctrlPr>
                          <a:rPr lang="en-US" i="1">
                            <a:latin typeface="Cambria Math" panose="02040503050406030204" pitchFamily="18" charset="0"/>
                            <a:ea typeface="Cambria Math" panose="02040503050406030204" pitchFamily="18" charset="0"/>
                          </a:rPr>
                        </m:ctrlPr>
                      </m:sSubSupPr>
                      <m:e>
                        <m:r>
                          <a:rPr lang="en-US" i="1">
                            <a:latin typeface="Cambria Math" panose="02040503050406030204" pitchFamily="18" charset="0"/>
                            <a:ea typeface="Cambria Math" panose="02040503050406030204" pitchFamily="18" charset="0"/>
                          </a:rPr>
                          <m:t>𝑌</m:t>
                        </m:r>
                      </m:e>
                      <m:sub>
                        <m:r>
                          <a:rPr lang="en-US" i="1">
                            <a:latin typeface="Cambria Math" panose="02040503050406030204" pitchFamily="18" charset="0"/>
                            <a:ea typeface="Cambria Math" panose="02040503050406030204" pitchFamily="18" charset="0"/>
                          </a:rPr>
                          <m:t>𝑖</m:t>
                        </m:r>
                      </m:sub>
                      <m:sup>
                        <m:r>
                          <a:rPr lang="en-US" i="1">
                            <a:latin typeface="Cambria Math" panose="02040503050406030204" pitchFamily="18" charset="0"/>
                            <a:ea typeface="Cambria Math" panose="02040503050406030204" pitchFamily="18" charset="0"/>
                          </a:rPr>
                          <m:t>𝑠𝑖𝑚</m:t>
                        </m:r>
                      </m:sup>
                    </m:sSubSup>
                  </m:oMath>
                </a14:m>
                <a:r>
                  <a:rPr lang="en-US" dirty="0"/>
                  <a:t> is the </a:t>
                </a:r>
                <a:r>
                  <a:rPr lang="en-US" i="1" dirty="0" err="1"/>
                  <a:t>i</a:t>
                </a:r>
                <a:r>
                  <a:rPr lang="en-US" dirty="0" err="1"/>
                  <a:t>th</a:t>
                </a:r>
                <a:r>
                  <a:rPr lang="en-US" dirty="0"/>
                  <a:t> simulated value for the constituent being evaluated, </a:t>
                </a:r>
                <a14:m>
                  <m:oMath xmlns:m="http://schemas.openxmlformats.org/officeDocument/2006/math">
                    <m:sSup>
                      <m:sSupPr>
                        <m:ctrlPr>
                          <a:rPr lang="en-US" i="1">
                            <a:latin typeface="Cambria Math" panose="02040503050406030204" pitchFamily="18" charset="0"/>
                            <a:ea typeface="Cambria Math" panose="02040503050406030204" pitchFamily="18" charset="0"/>
                          </a:rPr>
                        </m:ctrlPr>
                      </m:sSupPr>
                      <m:e>
                        <m:acc>
                          <m:accPr>
                            <m:chr m:val="̅"/>
                            <m:ctrlPr>
                              <a:rPr lang="en-US" i="1">
                                <a:latin typeface="Cambria Math" panose="02040503050406030204" pitchFamily="18" charset="0"/>
                                <a:ea typeface="Cambria Math" panose="02040503050406030204" pitchFamily="18" charset="0"/>
                              </a:rPr>
                            </m:ctrlPr>
                          </m:accPr>
                          <m:e>
                            <m:r>
                              <a:rPr lang="en-US" i="1">
                                <a:latin typeface="Cambria Math" panose="02040503050406030204" pitchFamily="18" charset="0"/>
                                <a:ea typeface="Cambria Math" panose="02040503050406030204" pitchFamily="18" charset="0"/>
                              </a:rPr>
                              <m:t>𝑌</m:t>
                            </m:r>
                          </m:e>
                        </m:acc>
                      </m:e>
                      <m:sup>
                        <m:r>
                          <a:rPr lang="en-US" i="1">
                            <a:latin typeface="Cambria Math" panose="02040503050406030204" pitchFamily="18" charset="0"/>
                            <a:ea typeface="Cambria Math" panose="02040503050406030204" pitchFamily="18" charset="0"/>
                          </a:rPr>
                          <m:t>𝑜𝑏𝑠</m:t>
                        </m:r>
                      </m:sup>
                    </m:sSup>
                  </m:oMath>
                </a14:m>
                <a:r>
                  <a:rPr lang="en-US" dirty="0"/>
                  <a:t> is the mean of observed data for the constituent being evaluated, </a:t>
                </a:r>
                <a14:m>
                  <m:oMath xmlns:m="http://schemas.openxmlformats.org/officeDocument/2006/math">
                    <m:sSup>
                      <m:sSupPr>
                        <m:ctrlPr>
                          <a:rPr lang="en-US" i="1">
                            <a:latin typeface="Cambria Math" panose="02040503050406030204" pitchFamily="18" charset="0"/>
                            <a:ea typeface="Cambria Math" panose="02040503050406030204" pitchFamily="18" charset="0"/>
                          </a:rPr>
                        </m:ctrlPr>
                      </m:sSupPr>
                      <m:e>
                        <m:acc>
                          <m:accPr>
                            <m:chr m:val="̅"/>
                            <m:ctrlPr>
                              <a:rPr lang="en-US" i="1">
                                <a:latin typeface="Cambria Math" panose="02040503050406030204" pitchFamily="18" charset="0"/>
                                <a:ea typeface="Cambria Math" panose="02040503050406030204" pitchFamily="18" charset="0"/>
                              </a:rPr>
                            </m:ctrlPr>
                          </m:accPr>
                          <m:e>
                            <m:r>
                              <a:rPr lang="en-US" i="1">
                                <a:latin typeface="Cambria Math" panose="02040503050406030204" pitchFamily="18" charset="0"/>
                                <a:ea typeface="Cambria Math" panose="02040503050406030204" pitchFamily="18" charset="0"/>
                              </a:rPr>
                              <m:t>𝑌</m:t>
                            </m:r>
                          </m:e>
                        </m:acc>
                      </m:e>
                      <m:sup>
                        <m:r>
                          <a:rPr lang="en-US" i="1">
                            <a:latin typeface="Cambria Math" panose="02040503050406030204" pitchFamily="18" charset="0"/>
                            <a:ea typeface="Cambria Math" panose="02040503050406030204" pitchFamily="18" charset="0"/>
                          </a:rPr>
                          <m:t>𝑠𝑖𝑚</m:t>
                        </m:r>
                      </m:sup>
                    </m:sSup>
                  </m:oMath>
                </a14:m>
                <a:r>
                  <a:rPr lang="en-US" dirty="0"/>
                  <a:t> is the mean of simulated data for the constituent being evaluated, and </a:t>
                </a:r>
                <a:r>
                  <a:rPr lang="en-US" i="1" dirty="0"/>
                  <a:t>n </a:t>
                </a:r>
                <a:r>
                  <a:rPr lang="en-US" dirty="0"/>
                  <a:t>is the total number of observations. It is the square of the Pearson correlation coefficient between the simulated and observed data. </a:t>
                </a:r>
              </a:p>
            </p:txBody>
          </p:sp>
        </mc:Choice>
        <mc:Fallback xmlns="">
          <p:sp>
            <p:nvSpPr>
              <p:cNvPr id="3" name="Notes Placeholder 2"/>
              <p:cNvSpPr>
                <a:spLocks noGrp="1"/>
              </p:cNvSpPr>
              <p:nvPr>
                <p:ph type="body" idx="1"/>
              </p:nvPr>
            </p:nvSpPr>
            <p:spPr/>
            <p:txBody>
              <a:bodyPr/>
              <a:lstStyle/>
              <a:p>
                <a:r>
                  <a:rPr lang="en-US" b="1" dirty="0" smtClean="0"/>
                  <a:t>Coefficient of Determination (R</a:t>
                </a:r>
                <a:r>
                  <a:rPr lang="en-US" b="1" baseline="30000" dirty="0" smtClean="0"/>
                  <a:t>2</a:t>
                </a:r>
                <a:r>
                  <a:rPr lang="en-US" b="1" dirty="0" smtClean="0"/>
                  <a:t>).</a:t>
                </a:r>
                <a:r>
                  <a:rPr lang="en-US" dirty="0" smtClean="0"/>
                  <a:t> The coefficient of determination (R</a:t>
                </a:r>
                <a:r>
                  <a:rPr lang="en-US" baseline="30000" dirty="0" smtClean="0"/>
                  <a:t>2</a:t>
                </a:r>
                <a:r>
                  <a:rPr lang="en-US" dirty="0" smtClean="0"/>
                  <a:t>) describes the degree of </a:t>
                </a:r>
                <a:r>
                  <a:rPr lang="en-US" dirty="0" err="1" smtClean="0"/>
                  <a:t>collinearity</a:t>
                </a:r>
                <a:r>
                  <a:rPr lang="en-US" dirty="0" smtClean="0"/>
                  <a:t> between simulated and observed data. R</a:t>
                </a:r>
                <a:r>
                  <a:rPr lang="en-US" baseline="30000" dirty="0" smtClean="0"/>
                  <a:t>2</a:t>
                </a:r>
                <a:r>
                  <a:rPr lang="en-US" dirty="0" smtClean="0"/>
                  <a:t> describes the proportion of the variance in measured data explained by the model. R</a:t>
                </a:r>
                <a:r>
                  <a:rPr lang="en-US" baseline="30000" dirty="0" smtClean="0"/>
                  <a:t>2</a:t>
                </a:r>
                <a:r>
                  <a:rPr lang="en-US" dirty="0" smtClean="0"/>
                  <a:t> is oversensitive to outliers and insensitive to additive and proportional differences between model predictions and measured data.</a:t>
                </a:r>
              </a:p>
              <a:p>
                <a:endParaRPr lang="en-US" dirty="0" smtClean="0"/>
              </a:p>
              <a:p>
                <a:r>
                  <a:rPr lang="en-US" sz="1200" i="0">
                    <a:latin typeface="Cambria Math" panose="02040503050406030204" pitchFamily="18" charset="0"/>
                    <a:ea typeface="Cambria Math" panose="02040503050406030204" pitchFamily="18" charset="0"/>
                  </a:rPr>
                  <a:t>𝑌</a:t>
                </a:r>
                <a:r>
                  <a:rPr lang="en-US" sz="1200" i="0" smtClean="0">
                    <a:latin typeface="Cambria Math" panose="02040503050406030204" pitchFamily="18" charset="0"/>
                    <a:ea typeface="Cambria Math" panose="02040503050406030204" pitchFamily="18" charset="0"/>
                  </a:rPr>
                  <a:t>_</a:t>
                </a:r>
                <a:r>
                  <a:rPr lang="en-US" sz="1200" i="0">
                    <a:latin typeface="Cambria Math" panose="02040503050406030204" pitchFamily="18" charset="0"/>
                    <a:ea typeface="Cambria Math" panose="02040503050406030204" pitchFamily="18" charset="0"/>
                  </a:rPr>
                  <a:t>𝑖^𝑜𝑏𝑠</a:t>
                </a:r>
                <a:r>
                  <a:rPr lang="en-US" sz="1200" b="0" i="0" u="none" strike="noStrike" kern="1200" baseline="0" dirty="0" smtClean="0">
                    <a:solidFill>
                      <a:schemeClr val="tx1"/>
                    </a:solidFill>
                    <a:latin typeface="+mn-lt"/>
                    <a:ea typeface="+mn-ea"/>
                    <a:cs typeface="+mn-cs"/>
                  </a:rPr>
                  <a:t> is the </a:t>
                </a:r>
                <a:r>
                  <a:rPr lang="en-US" sz="1200" b="0" i="1" u="none" strike="noStrike" kern="1200" baseline="0" dirty="0" err="1" smtClean="0">
                    <a:solidFill>
                      <a:schemeClr val="tx1"/>
                    </a:solidFill>
                    <a:latin typeface="+mn-lt"/>
                    <a:ea typeface="+mn-ea"/>
                    <a:cs typeface="+mn-cs"/>
                  </a:rPr>
                  <a:t>i</a:t>
                </a:r>
                <a:r>
                  <a:rPr lang="en-US" sz="1200" b="0" i="0" u="none" strike="noStrike" kern="1200" baseline="0" dirty="0" err="1" smtClean="0">
                    <a:solidFill>
                      <a:schemeClr val="tx1"/>
                    </a:solidFill>
                    <a:latin typeface="+mn-lt"/>
                    <a:ea typeface="+mn-ea"/>
                    <a:cs typeface="+mn-cs"/>
                  </a:rPr>
                  <a:t>th</a:t>
                </a:r>
                <a:r>
                  <a:rPr lang="en-US" sz="1200" b="0" i="0" u="none" strike="noStrike" kern="1200" baseline="0" dirty="0" smtClean="0">
                    <a:solidFill>
                      <a:schemeClr val="tx1"/>
                    </a:solidFill>
                    <a:latin typeface="+mn-lt"/>
                    <a:ea typeface="+mn-ea"/>
                    <a:cs typeface="+mn-cs"/>
                  </a:rPr>
                  <a:t> observation for the constituent being evaluated, </a:t>
                </a:r>
                <a:r>
                  <a:rPr lang="en-US" sz="1200" i="0">
                    <a:latin typeface="Cambria Math" panose="02040503050406030204" pitchFamily="18" charset="0"/>
                    <a:ea typeface="Cambria Math" panose="02040503050406030204" pitchFamily="18" charset="0"/>
                  </a:rPr>
                  <a:t>𝑌</a:t>
                </a:r>
                <a:r>
                  <a:rPr lang="en-US" sz="1200" i="0" smtClean="0">
                    <a:latin typeface="Cambria Math" panose="02040503050406030204" pitchFamily="18" charset="0"/>
                    <a:ea typeface="Cambria Math" panose="02040503050406030204" pitchFamily="18" charset="0"/>
                  </a:rPr>
                  <a:t>_</a:t>
                </a:r>
                <a:r>
                  <a:rPr lang="en-US" sz="1200" i="0">
                    <a:latin typeface="Cambria Math" panose="02040503050406030204" pitchFamily="18" charset="0"/>
                    <a:ea typeface="Cambria Math" panose="02040503050406030204" pitchFamily="18" charset="0"/>
                  </a:rPr>
                  <a:t>𝑖^𝑠𝑖𝑚</a:t>
                </a:r>
                <a:r>
                  <a:rPr lang="en-US" sz="1200" b="0" i="0" u="none" strike="noStrike" kern="1200" baseline="0" dirty="0" smtClean="0">
                    <a:solidFill>
                      <a:schemeClr val="tx1"/>
                    </a:solidFill>
                    <a:latin typeface="+mn-lt"/>
                    <a:ea typeface="+mn-ea"/>
                    <a:cs typeface="+mn-cs"/>
                  </a:rPr>
                  <a:t> is the </a:t>
                </a:r>
                <a:r>
                  <a:rPr lang="en-US" sz="1200" b="0" i="1" u="none" strike="noStrike" kern="1200" baseline="0" dirty="0" err="1" smtClean="0">
                    <a:solidFill>
                      <a:schemeClr val="tx1"/>
                    </a:solidFill>
                    <a:latin typeface="+mn-lt"/>
                    <a:ea typeface="+mn-ea"/>
                    <a:cs typeface="+mn-cs"/>
                  </a:rPr>
                  <a:t>i</a:t>
                </a:r>
                <a:r>
                  <a:rPr lang="en-US" sz="1200" b="0" i="0" u="none" strike="noStrike" kern="1200" baseline="0" dirty="0" err="1" smtClean="0">
                    <a:solidFill>
                      <a:schemeClr val="tx1"/>
                    </a:solidFill>
                    <a:latin typeface="+mn-lt"/>
                    <a:ea typeface="+mn-ea"/>
                    <a:cs typeface="+mn-cs"/>
                  </a:rPr>
                  <a:t>th</a:t>
                </a:r>
                <a:r>
                  <a:rPr lang="en-US" sz="1200" b="0" i="0" u="none" strike="noStrike" kern="1200" baseline="0" dirty="0" smtClean="0">
                    <a:solidFill>
                      <a:schemeClr val="tx1"/>
                    </a:solidFill>
                    <a:latin typeface="+mn-lt"/>
                    <a:ea typeface="+mn-ea"/>
                    <a:cs typeface="+mn-cs"/>
                  </a:rPr>
                  <a:t> simulated value for the constituent being evaluated, </a:t>
                </a:r>
                <a:r>
                  <a:rPr lang="en-US" sz="1200" i="0">
                    <a:latin typeface="Cambria Math" panose="02040503050406030204" pitchFamily="18" charset="0"/>
                    <a:ea typeface="Cambria Math" panose="02040503050406030204" pitchFamily="18" charset="0"/>
                  </a:rPr>
                  <a:t>𝑌 ̅</a:t>
                </a:r>
                <a:r>
                  <a:rPr lang="en-US" sz="1200" i="0" smtClean="0">
                    <a:latin typeface="Cambria Math" panose="02040503050406030204" pitchFamily="18" charset="0"/>
                    <a:ea typeface="Cambria Math" panose="02040503050406030204" pitchFamily="18" charset="0"/>
                  </a:rPr>
                  <a:t>^</a:t>
                </a:r>
                <a:r>
                  <a:rPr lang="en-US" sz="1200" i="0">
                    <a:latin typeface="Cambria Math" panose="02040503050406030204" pitchFamily="18" charset="0"/>
                    <a:ea typeface="Cambria Math" panose="02040503050406030204" pitchFamily="18" charset="0"/>
                  </a:rPr>
                  <a:t>𝑜𝑏𝑠</a:t>
                </a:r>
                <a:r>
                  <a:rPr lang="en-US" sz="1200" b="0" i="0" u="none" strike="noStrike" kern="1200" baseline="0" dirty="0" smtClean="0">
                    <a:solidFill>
                      <a:schemeClr val="tx1"/>
                    </a:solidFill>
                    <a:latin typeface="+mn-lt"/>
                    <a:ea typeface="+mn-ea"/>
                    <a:cs typeface="+mn-cs"/>
                  </a:rPr>
                  <a:t> is the mean of observed data for the constituent being evaluated, </a:t>
                </a:r>
                <a:r>
                  <a:rPr lang="en-US" sz="1200" i="0">
                    <a:latin typeface="Cambria Math" panose="02040503050406030204" pitchFamily="18" charset="0"/>
                    <a:ea typeface="Cambria Math" panose="02040503050406030204" pitchFamily="18" charset="0"/>
                  </a:rPr>
                  <a:t>𝑌 ̅</a:t>
                </a:r>
                <a:r>
                  <a:rPr lang="en-US" sz="1200" i="0" smtClean="0">
                    <a:latin typeface="Cambria Math" panose="02040503050406030204" pitchFamily="18" charset="0"/>
                    <a:ea typeface="Cambria Math" panose="02040503050406030204" pitchFamily="18" charset="0"/>
                  </a:rPr>
                  <a:t>^</a:t>
                </a:r>
                <a:r>
                  <a:rPr lang="en-US" sz="1200" i="0">
                    <a:latin typeface="Cambria Math" panose="02040503050406030204" pitchFamily="18" charset="0"/>
                    <a:ea typeface="Cambria Math" panose="02040503050406030204" pitchFamily="18" charset="0"/>
                  </a:rPr>
                  <a:t>𝑠𝑖𝑚</a:t>
                </a:r>
                <a:r>
                  <a:rPr lang="en-US" sz="1200" b="0" i="0" u="none" strike="noStrike" kern="1200" baseline="0" dirty="0" smtClean="0">
                    <a:solidFill>
                      <a:schemeClr val="tx1"/>
                    </a:solidFill>
                    <a:latin typeface="+mn-lt"/>
                    <a:ea typeface="+mn-ea"/>
                    <a:cs typeface="+mn-cs"/>
                  </a:rPr>
                  <a:t> is the mean of simulated data for the constituent being evaluated, and </a:t>
                </a:r>
                <a:r>
                  <a:rPr lang="en-US" sz="1200" b="0" i="1" u="none" strike="noStrike" kern="1200" baseline="0" dirty="0" smtClean="0">
                    <a:solidFill>
                      <a:schemeClr val="tx1"/>
                    </a:solidFill>
                    <a:latin typeface="+mn-lt"/>
                    <a:ea typeface="+mn-ea"/>
                    <a:cs typeface="+mn-cs"/>
                  </a:rPr>
                  <a:t>n </a:t>
                </a:r>
                <a:r>
                  <a:rPr lang="en-US" sz="1200" b="0" i="0" u="none" strike="noStrike" kern="1200" baseline="0" dirty="0" smtClean="0">
                    <a:solidFill>
                      <a:schemeClr val="tx1"/>
                    </a:solidFill>
                    <a:latin typeface="+mn-lt"/>
                    <a:ea typeface="+mn-ea"/>
                    <a:cs typeface="+mn-cs"/>
                  </a:rPr>
                  <a:t>is the total number of observations. It is the square of the Pearson correlation coefficient between the simulated and observed data. </a:t>
                </a:r>
                <a:endParaRPr lang="en-US" dirty="0" smtClean="0"/>
              </a:p>
              <a:p>
                <a:endParaRPr lang="en-US" dirty="0"/>
              </a:p>
            </p:txBody>
          </p:sp>
        </mc:Fallback>
      </mc:AlternateContent>
      <p:sp>
        <p:nvSpPr>
          <p:cNvPr id="4" name="Slide Number Placeholder 3"/>
          <p:cNvSpPr>
            <a:spLocks noGrp="1"/>
          </p:cNvSpPr>
          <p:nvPr>
            <p:ph type="sldNum" sz="quarter" idx="10"/>
          </p:nvPr>
        </p:nvSpPr>
        <p:spPr/>
        <p:txBody>
          <a:bodyPr/>
          <a:lstStyle/>
          <a:p>
            <a:fld id="{16E1912A-B902-460F-99AC-A8ECA3C8CF43}" type="slidenum">
              <a:rPr lang="en-US" smtClean="0"/>
              <a:t>38</a:t>
            </a:fld>
            <a:endParaRPr lang="en-US"/>
          </a:p>
        </p:txBody>
      </p:sp>
    </p:spTree>
    <p:extLst>
      <p:ext uri="{BB962C8B-B14F-4D97-AF65-F5344CB8AC3E}">
        <p14:creationId xmlns:p14="http://schemas.microsoft.com/office/powerpoint/2010/main" val="2934873626"/>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lgn="l">
              <a:buFont typeface="Arial" panose="020B0604020202020204" pitchFamily="34" charset="0"/>
              <a:buChar char="•"/>
            </a:pPr>
            <a:r>
              <a:rPr lang="en-US" b="0" i="0" dirty="0">
                <a:solidFill>
                  <a:srgbClr val="374151"/>
                </a:solidFill>
                <a:effectLst/>
                <a:latin typeface="Inter"/>
              </a:rPr>
              <a:t>R² is one of the most common statistical metrics because it provides a straightforward measure of how well the model explains the variability in observed data. Its familiarity makes it easy to communicate model performance to a broad audience, including stakeholders and decision-makers. As a value between 0 and 1, where values closer to 1 indicate better fit, R² offers an intuitive understanding of model explanatory power.</a:t>
            </a:r>
          </a:p>
          <a:p>
            <a:pPr marL="171450" indent="-171450" algn="l">
              <a:buFont typeface="Arial" panose="020B0604020202020204" pitchFamily="34" charset="0"/>
              <a:buChar char="•"/>
            </a:pPr>
            <a:r>
              <a:rPr lang="en-US" b="0" i="0" dirty="0">
                <a:solidFill>
                  <a:srgbClr val="374151"/>
                </a:solidFill>
                <a:effectLst/>
                <a:latin typeface="Inter"/>
              </a:rPr>
              <a:t>R² can be disproportionately influenced by a few extreme data points or outliers, which may artificially inflate or deflate the perceived model performance. This sensitivity can mislead modelers into overestimating accuracy when rare events dominate the metric. R² primarily measures correlation and variance explained but does not directly reflect differences in magnitude between simulated and observed values. This means that systematic biases, such as consistent over- or under-prediction (additive errors), or scaling errors (proportional differences), may not significantly affect R² even though they are important for assessing model accuracy.</a:t>
            </a:r>
          </a:p>
          <a:p>
            <a:pPr marL="0" indent="0">
              <a:buFont typeface="Arial" panose="020B0604020202020204" pitchFamily="34" charset="0"/>
              <a:buNone/>
            </a:pPr>
            <a:endParaRPr lang="en-US" dirty="0"/>
          </a:p>
        </p:txBody>
      </p:sp>
      <p:sp>
        <p:nvSpPr>
          <p:cNvPr id="4" name="Slide Number Placeholder 3"/>
          <p:cNvSpPr>
            <a:spLocks noGrp="1"/>
          </p:cNvSpPr>
          <p:nvPr>
            <p:ph type="sldNum" sz="quarter" idx="5"/>
          </p:nvPr>
        </p:nvSpPr>
        <p:spPr/>
        <p:txBody>
          <a:bodyPr/>
          <a:lstStyle/>
          <a:p>
            <a:fld id="{FFFBC57C-89AC-4665-8D9E-F09DF8887FF4}" type="slidenum">
              <a:rPr lang="en-US" smtClean="0"/>
              <a:pPr/>
              <a:t>39</a:t>
            </a:fld>
            <a:endParaRPr lang="en-US"/>
          </a:p>
        </p:txBody>
      </p:sp>
    </p:spTree>
    <p:extLst>
      <p:ext uri="{BB962C8B-B14F-4D97-AF65-F5344CB8AC3E}">
        <p14:creationId xmlns:p14="http://schemas.microsoft.com/office/powerpoint/2010/main" val="1263129220"/>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75" y="1200150"/>
            <a:ext cx="5759450" cy="3240088"/>
          </a:xfrm>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b="0" i="0" dirty="0">
                <a:solidFill>
                  <a:srgbClr val="374151"/>
                </a:solidFill>
                <a:effectLst/>
                <a:latin typeface="Inter"/>
              </a:rPr>
              <a:t>The Nash-Sutcliffe Efficiency (NSE) evaluates how well the simulated data predicts observed values by comparing the residual variance (the differences between observed and simulated values) to the variance of the observed data. </a:t>
            </a:r>
          </a:p>
          <a:p>
            <a:pPr marL="171450" indent="-171450">
              <a:buFont typeface="Arial" panose="020B0604020202020204" pitchFamily="34" charset="0"/>
              <a:buChar char="•"/>
            </a:pPr>
            <a:r>
              <a:rPr lang="en-US" b="0" i="0" dirty="0">
                <a:solidFill>
                  <a:srgbClr val="374151"/>
                </a:solidFill>
                <a:effectLst/>
                <a:latin typeface="Inter"/>
              </a:rPr>
              <a:t>NSE values range from –∞ to 1.0, where a value of 1 indicates a perfect match between simulation and observation. </a:t>
            </a:r>
          </a:p>
          <a:p>
            <a:pPr marL="171450" indent="-171450">
              <a:buFont typeface="Arial" panose="020B0604020202020204" pitchFamily="34" charset="0"/>
              <a:buChar char="•"/>
            </a:pPr>
            <a:r>
              <a:rPr lang="en-US" b="0" i="0" dirty="0">
                <a:solidFill>
                  <a:srgbClr val="374151"/>
                </a:solidFill>
                <a:effectLst/>
                <a:latin typeface="Inter"/>
              </a:rPr>
              <a:t>An NSE of 0 means the model performs no better than simply using the mean of the observed data as a predictor, and values less than or equal to zero indicate that the model predictions are worse than this simple benchmark, signaling poor performance.</a:t>
            </a:r>
            <a:endParaRPr lang="en-US" dirty="0"/>
          </a:p>
        </p:txBody>
      </p:sp>
      <p:sp>
        <p:nvSpPr>
          <p:cNvPr id="4" name="Slide Number Placeholder 3"/>
          <p:cNvSpPr>
            <a:spLocks noGrp="1"/>
          </p:cNvSpPr>
          <p:nvPr>
            <p:ph type="sldNum" sz="quarter" idx="10"/>
          </p:nvPr>
        </p:nvSpPr>
        <p:spPr/>
        <p:txBody>
          <a:bodyPr/>
          <a:lstStyle/>
          <a:p>
            <a:fld id="{16E1912A-B902-460F-99AC-A8ECA3C8CF43}" type="slidenum">
              <a:rPr lang="en-US" smtClean="0"/>
              <a:t>40</a:t>
            </a:fld>
            <a:endParaRPr lang="en-US"/>
          </a:p>
        </p:txBody>
      </p:sp>
    </p:spTree>
    <p:extLst>
      <p:ext uri="{BB962C8B-B14F-4D97-AF65-F5344CB8AC3E}">
        <p14:creationId xmlns:p14="http://schemas.microsoft.com/office/powerpoint/2010/main" val="2858152848"/>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lgn="l">
              <a:buFont typeface="Arial" panose="020B0604020202020204" pitchFamily="34" charset="0"/>
              <a:buChar char="•"/>
            </a:pPr>
            <a:r>
              <a:rPr lang="en-US" b="0" i="0" dirty="0">
                <a:solidFill>
                  <a:srgbClr val="374151"/>
                </a:solidFill>
                <a:effectLst/>
                <a:latin typeface="Inter"/>
              </a:rPr>
              <a:t>NSE reflects both the variance and bias in model predictions, providing a comprehensive measure of how closely simulations match observations across the entire dataset.  NSE is widely used in hydrological modeling and is often considered a key benchmark metric for model evaluation due to its meaningful scale and interpretability.</a:t>
            </a:r>
          </a:p>
          <a:p>
            <a:pPr marL="171450" indent="-171450" algn="l">
              <a:buFont typeface="Arial" panose="020B0604020202020204" pitchFamily="34" charset="0"/>
              <a:buChar char="•"/>
            </a:pPr>
            <a:r>
              <a:rPr lang="en-US" b="0" i="0" dirty="0">
                <a:solidFill>
                  <a:srgbClr val="374151"/>
                </a:solidFill>
                <a:effectLst/>
                <a:latin typeface="Inter"/>
              </a:rPr>
              <a:t>Like R², NSE can be heavily influenced by outliers or extreme flow events, which may dominate the metric and obscure poor performance during low-flow or average conditions.  NSE tends to be dominated by high flow periods because squared residuals weigh larger errors more heavily, making it less sensitive to model accuracy during low flow conditions that may be critical in certain applications.</a:t>
            </a:r>
          </a:p>
          <a:p>
            <a:pPr marL="171450" indent="-171450">
              <a:buFont typeface="Arial" panose="020B0604020202020204" pitchFamily="34" charset="0"/>
              <a:buChar char="•"/>
            </a:pPr>
            <a:endParaRPr lang="en-US" dirty="0"/>
          </a:p>
        </p:txBody>
      </p:sp>
      <p:sp>
        <p:nvSpPr>
          <p:cNvPr id="4" name="Slide Number Placeholder 3"/>
          <p:cNvSpPr>
            <a:spLocks noGrp="1"/>
          </p:cNvSpPr>
          <p:nvPr>
            <p:ph type="sldNum" sz="quarter" idx="5"/>
          </p:nvPr>
        </p:nvSpPr>
        <p:spPr/>
        <p:txBody>
          <a:bodyPr/>
          <a:lstStyle/>
          <a:p>
            <a:fld id="{FFFBC57C-89AC-4665-8D9E-F09DF8887FF4}" type="slidenum">
              <a:rPr lang="en-US" smtClean="0"/>
              <a:pPr/>
              <a:t>41</a:t>
            </a:fld>
            <a:endParaRPr lang="en-US"/>
          </a:p>
        </p:txBody>
      </p:sp>
    </p:spTree>
    <p:extLst>
      <p:ext uri="{BB962C8B-B14F-4D97-AF65-F5344CB8AC3E}">
        <p14:creationId xmlns:p14="http://schemas.microsoft.com/office/powerpoint/2010/main" val="344854974"/>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75" y="1200150"/>
            <a:ext cx="5759450" cy="3240088"/>
          </a:xfrm>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b="1" dirty="0"/>
              <a:t>Root Mean Square Error –Observed Standard Deviation Ratio (RSR). </a:t>
            </a:r>
          </a:p>
          <a:p>
            <a:pPr marL="171450" indent="-171450">
              <a:buFont typeface="Arial" panose="020B0604020202020204" pitchFamily="34" charset="0"/>
              <a:buChar char="•"/>
            </a:pPr>
            <a:r>
              <a:rPr lang="en-US" dirty="0"/>
              <a:t>The root mean square error (RMSE) is valuable because it indicates the error in the units of the constituent of interest, where the lower the RMSE the better the model performance. </a:t>
            </a:r>
          </a:p>
          <a:p>
            <a:pPr marL="171450" indent="-171450">
              <a:buFont typeface="Arial" panose="020B0604020202020204" pitchFamily="34" charset="0"/>
              <a:buChar char="•"/>
            </a:pPr>
            <a:r>
              <a:rPr lang="en-US" dirty="0"/>
              <a:t>The RMSE –Observed Standard Deviation Ratio (RSR) normalizes the root mean square error by using the standard deviation of the observations, incorporating the benefits of error index statistics so that the resulting statistic can be applied to various constituents. </a:t>
            </a:r>
          </a:p>
          <a:p>
            <a:pPr marL="171450" indent="-171450">
              <a:buFont typeface="Arial" panose="020B0604020202020204" pitchFamily="34" charset="0"/>
              <a:buChar char="•"/>
            </a:pPr>
            <a:endParaRPr lang="en-US" dirty="0"/>
          </a:p>
        </p:txBody>
      </p:sp>
      <p:sp>
        <p:nvSpPr>
          <p:cNvPr id="4" name="Slide Number Placeholder 3"/>
          <p:cNvSpPr>
            <a:spLocks noGrp="1"/>
          </p:cNvSpPr>
          <p:nvPr>
            <p:ph type="sldNum" sz="quarter" idx="10"/>
          </p:nvPr>
        </p:nvSpPr>
        <p:spPr/>
        <p:txBody>
          <a:bodyPr/>
          <a:lstStyle/>
          <a:p>
            <a:fld id="{16E1912A-B902-460F-99AC-A8ECA3C8CF43}" type="slidenum">
              <a:rPr lang="en-US" smtClean="0"/>
              <a:t>42</a:t>
            </a:fld>
            <a:endParaRPr lang="en-US"/>
          </a:p>
        </p:txBody>
      </p:sp>
    </p:spTree>
    <p:extLst>
      <p:ext uri="{BB962C8B-B14F-4D97-AF65-F5344CB8AC3E}">
        <p14:creationId xmlns:p14="http://schemas.microsoft.com/office/powerpoint/2010/main" val="135001419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Modeling allows us to estimate the behavior of our system that is not captured in time or space.  Most of the time, we don’t have data at the locations we need it to make reasonable design choices.  The next best way to get the information that we need is to create a model that can provide estimates for us.   I’ve listed some examples of data that we can extract only from modeling:</a:t>
            </a:r>
          </a:p>
          <a:p>
            <a:pPr marL="228600" indent="-228600">
              <a:buAutoNum type="arabicPeriod"/>
            </a:pPr>
            <a:r>
              <a:rPr lang="en-US" dirty="0"/>
              <a:t>What will the flow in the river be 3 days from now.  </a:t>
            </a:r>
          </a:p>
          <a:p>
            <a:pPr marL="228600" indent="-228600">
              <a:buAutoNum type="arabicPeriod"/>
            </a:pPr>
            <a:r>
              <a:rPr lang="en-US" dirty="0"/>
              <a:t>What is the runoff response to a project that was built</a:t>
            </a:r>
          </a:p>
          <a:p>
            <a:pPr marL="228600" indent="-228600">
              <a:buAutoNum type="arabicPeriod"/>
            </a:pPr>
            <a:r>
              <a:rPr lang="en-US" dirty="0"/>
              <a:t>Predictions on reservoir storage within a given time period</a:t>
            </a:r>
          </a:p>
          <a:p>
            <a:pPr marL="228600" indent="-228600">
              <a:buAutoNum type="arabicPeriod"/>
            </a:pPr>
            <a:r>
              <a:rPr lang="en-US" dirty="0"/>
              <a:t>What damages might occur if you change the reservoir operations</a:t>
            </a:r>
          </a:p>
          <a:p>
            <a:pPr marL="228600" indent="-228600">
              <a:buAutoNum type="arabicPeriod"/>
            </a:pPr>
            <a:endParaRPr lang="en-US" dirty="0"/>
          </a:p>
          <a:p>
            <a:pPr marL="228600" indent="-228600">
              <a:buAutoNum type="arabicPeriod"/>
            </a:pPr>
            <a:r>
              <a:rPr lang="en-US" dirty="0"/>
              <a:t>There are plenty of other examples but modeling provides us information that we cannot get simply by measuring.</a:t>
            </a:r>
          </a:p>
        </p:txBody>
      </p:sp>
      <p:sp>
        <p:nvSpPr>
          <p:cNvPr id="4" name="Slide Number Placeholder 3"/>
          <p:cNvSpPr>
            <a:spLocks noGrp="1"/>
          </p:cNvSpPr>
          <p:nvPr>
            <p:ph type="sldNum" sz="quarter" idx="10"/>
          </p:nvPr>
        </p:nvSpPr>
        <p:spPr/>
        <p:txBody>
          <a:bodyPr/>
          <a:lstStyle/>
          <a:p>
            <a:fld id="{16E1912A-B902-460F-99AC-A8ECA3C8CF43}" type="slidenum">
              <a:rPr lang="en-US" smtClean="0"/>
              <a:t>4</a:t>
            </a:fld>
            <a:endParaRPr lang="en-US"/>
          </a:p>
        </p:txBody>
      </p:sp>
    </p:spTree>
    <p:extLst>
      <p:ext uri="{BB962C8B-B14F-4D97-AF65-F5344CB8AC3E}">
        <p14:creationId xmlns:p14="http://schemas.microsoft.com/office/powerpoint/2010/main" val="166327089"/>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lgn="l">
              <a:buFont typeface="Arial" panose="020B0604020202020204" pitchFamily="34" charset="0"/>
              <a:buChar char="•"/>
            </a:pPr>
            <a:r>
              <a:rPr lang="en-US" b="0" i="0" dirty="0">
                <a:solidFill>
                  <a:srgbClr val="374151"/>
                </a:solidFill>
                <a:effectLst/>
                <a:latin typeface="Inter"/>
              </a:rPr>
              <a:t>RMSE provides error magnitude in original units, offering intuitive insight into the size of prediction errors relative to the measured variable. By normalizing RMSE with the observed standard deviation, RSR creates a standardized performance metric that enables comparisons across different watersheds or variables with varying scales and units. </a:t>
            </a:r>
          </a:p>
          <a:p>
            <a:pPr marL="171450" indent="-171450" algn="l">
              <a:buFont typeface="Arial" panose="020B0604020202020204" pitchFamily="34" charset="0"/>
              <a:buChar char="•"/>
            </a:pPr>
            <a:r>
              <a:rPr lang="en-US" b="0" i="0" dirty="0">
                <a:solidFill>
                  <a:srgbClr val="374151"/>
                </a:solidFill>
                <a:effectLst/>
                <a:latin typeface="Inter"/>
              </a:rPr>
              <a:t>Like other squared-error metrics, RMSE and consequently RSR are sensitive to outliers and extreme events, which can disproportionately affect overall performance assessment. RSR summarizes total error but does not separate systematic bias (consistent over- or underestimation) from random errors, limiting detailed diagnostic insight into model behavior.</a:t>
            </a:r>
          </a:p>
          <a:p>
            <a:pPr algn="l">
              <a:buFont typeface="Arial" panose="020B0604020202020204" pitchFamily="34" charset="0"/>
              <a:buChar char="•"/>
            </a:pPr>
            <a:endParaRPr lang="en-US" b="0" i="0" dirty="0">
              <a:solidFill>
                <a:srgbClr val="374151"/>
              </a:solidFill>
              <a:effectLst/>
              <a:latin typeface="Inter"/>
            </a:endParaRPr>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43</a:t>
            </a:fld>
            <a:endParaRPr lang="en-US"/>
          </a:p>
        </p:txBody>
      </p:sp>
    </p:spTree>
    <p:extLst>
      <p:ext uri="{BB962C8B-B14F-4D97-AF65-F5344CB8AC3E}">
        <p14:creationId xmlns:p14="http://schemas.microsoft.com/office/powerpoint/2010/main" val="1157412100"/>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75" y="1200150"/>
            <a:ext cx="5759450" cy="3240088"/>
          </a:xfrm>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b="1" dirty="0"/>
              <a:t>Percent Bias (PBIAS). </a:t>
            </a:r>
            <a:r>
              <a:rPr lang="en-US" dirty="0"/>
              <a:t>Percent bias (PBIAS) measures the average tendency of the simulated data to be larger or smaller than the observed data. The optimal value for PBIAS is 0.0, with low absolute percent bias indicating accurate model simulation. Positive values mean the model underestimation bias when compared to the observed, whereas negative values indicate the model overestimation bias. </a:t>
            </a:r>
          </a:p>
          <a:p>
            <a:pPr marL="171450" indent="-171450">
              <a:buFont typeface="Arial" panose="020B0604020202020204" pitchFamily="34" charset="0"/>
              <a:buChar char="•"/>
            </a:pPr>
            <a:r>
              <a:rPr lang="en-US" dirty="0"/>
              <a:t>The negative positive sign can be confusing (positive is underestimation, negative is overestimation) but this is because Observation is first in the equation.  If you switch it to simulated, then the signs get switched.</a:t>
            </a:r>
          </a:p>
        </p:txBody>
      </p:sp>
      <p:sp>
        <p:nvSpPr>
          <p:cNvPr id="4" name="Slide Number Placeholder 3"/>
          <p:cNvSpPr>
            <a:spLocks noGrp="1"/>
          </p:cNvSpPr>
          <p:nvPr>
            <p:ph type="sldNum" sz="quarter" idx="10"/>
          </p:nvPr>
        </p:nvSpPr>
        <p:spPr/>
        <p:txBody>
          <a:bodyPr/>
          <a:lstStyle/>
          <a:p>
            <a:fld id="{16E1912A-B902-460F-99AC-A8ECA3C8CF43}" type="slidenum">
              <a:rPr lang="en-US" smtClean="0"/>
              <a:t>44</a:t>
            </a:fld>
            <a:endParaRPr lang="en-US"/>
          </a:p>
        </p:txBody>
      </p:sp>
    </p:spTree>
    <p:extLst>
      <p:ext uri="{BB962C8B-B14F-4D97-AF65-F5344CB8AC3E}">
        <p14:creationId xmlns:p14="http://schemas.microsoft.com/office/powerpoint/2010/main" val="2786071561"/>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lgn="l">
              <a:buFont typeface="Arial" panose="020B0604020202020204" pitchFamily="34" charset="0"/>
              <a:buChar char="•"/>
            </a:pPr>
            <a:r>
              <a:rPr lang="en-US" b="0" i="0" dirty="0">
                <a:solidFill>
                  <a:srgbClr val="374151"/>
                </a:solidFill>
                <a:effectLst/>
                <a:latin typeface="Inter"/>
              </a:rPr>
              <a:t>PBIAS directly shows whether a model tends to consistently over- or under-predict, providing straightforward insight into systematic errors. By identifying direction and magnitude of bias, PBIAS helps guide parameter adjustments during calibration to reduce persistent over- or underestimation.</a:t>
            </a:r>
          </a:p>
          <a:p>
            <a:pPr marL="171450" indent="-171450" algn="l">
              <a:buFont typeface="Arial" panose="020B0604020202020204" pitchFamily="34" charset="0"/>
              <a:buChar char="•"/>
            </a:pPr>
            <a:r>
              <a:rPr lang="en-US" b="0" i="0" dirty="0">
                <a:solidFill>
                  <a:srgbClr val="374151"/>
                </a:solidFill>
                <a:effectLst/>
                <a:latin typeface="Inter"/>
              </a:rPr>
              <a:t>PBIAS measures only systematic bias and does not reflect how well simulated values track observed variability or timing. </a:t>
            </a:r>
            <a:endParaRPr lang="en-US" dirty="0"/>
          </a:p>
        </p:txBody>
      </p:sp>
      <p:sp>
        <p:nvSpPr>
          <p:cNvPr id="4" name="Slide Number Placeholder 3"/>
          <p:cNvSpPr>
            <a:spLocks noGrp="1"/>
          </p:cNvSpPr>
          <p:nvPr>
            <p:ph type="sldNum" sz="quarter" idx="5"/>
          </p:nvPr>
        </p:nvSpPr>
        <p:spPr/>
        <p:txBody>
          <a:bodyPr/>
          <a:lstStyle/>
          <a:p>
            <a:fld id="{FFFBC57C-89AC-4665-8D9E-F09DF8887FF4}" type="slidenum">
              <a:rPr lang="en-US" smtClean="0"/>
              <a:pPr/>
              <a:t>45</a:t>
            </a:fld>
            <a:endParaRPr lang="en-US"/>
          </a:p>
        </p:txBody>
      </p:sp>
    </p:spTree>
    <p:extLst>
      <p:ext uri="{BB962C8B-B14F-4D97-AF65-F5344CB8AC3E}">
        <p14:creationId xmlns:p14="http://schemas.microsoft.com/office/powerpoint/2010/main" val="1575886612"/>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buFont typeface="Arial" panose="020B0604020202020204" pitchFamily="34" charset="0"/>
              <a:buChar char="•"/>
            </a:pPr>
            <a:r>
              <a:rPr lang="en-US" b="0" i="0" dirty="0">
                <a:solidFill>
                  <a:srgbClr val="000C34"/>
                </a:solidFill>
                <a:effectLst/>
                <a:latin typeface="roboto-regular"/>
              </a:rPr>
              <a:t>The Modified Kling-Gupta Efficiency (MKGE) (Kling et al., 2012) was added as an Objective Function in the Optimization Trial and as a calibration statistic. </a:t>
            </a:r>
          </a:p>
          <a:p>
            <a:pPr algn="l">
              <a:buFont typeface="Arial" panose="020B0604020202020204" pitchFamily="34" charset="0"/>
              <a:buChar char="•"/>
            </a:pPr>
            <a:r>
              <a:rPr lang="en-US" b="0" i="0" dirty="0">
                <a:solidFill>
                  <a:srgbClr val="000C34"/>
                </a:solidFill>
                <a:effectLst/>
                <a:latin typeface="roboto-regular"/>
              </a:rPr>
              <a:t>The Kling-Gupta Efficiency was first proposed by Gupta et al. (2009) as a multi-objective alternative to mean squared error and Nash-Sutcliffe Efficiency (NSE).</a:t>
            </a:r>
          </a:p>
          <a:p>
            <a:pPr algn="l">
              <a:buFont typeface="Arial" panose="020B0604020202020204" pitchFamily="34" charset="0"/>
              <a:buChar char="•"/>
            </a:pPr>
            <a:r>
              <a:rPr lang="en-US" b="0" i="0" dirty="0">
                <a:solidFill>
                  <a:srgbClr val="000C34"/>
                </a:solidFill>
                <a:effectLst/>
                <a:latin typeface="roboto-regular"/>
              </a:rPr>
              <a:t>MKGE can be decomposed into three terms: (1) correlation coefficient </a:t>
            </a:r>
            <a:r>
              <a:rPr lang="en-US" b="0" i="0" u="none" strike="noStrike" dirty="0">
                <a:solidFill>
                  <a:srgbClr val="000C34"/>
                </a:solidFill>
                <a:effectLst/>
                <a:latin typeface="roboto-regular"/>
              </a:rPr>
              <a:t>r</a:t>
            </a:r>
            <a:r>
              <a:rPr lang="en-US" b="0" i="0" dirty="0">
                <a:solidFill>
                  <a:srgbClr val="000C34"/>
                </a:solidFill>
                <a:effectLst/>
                <a:latin typeface="roboto-regular"/>
              </a:rPr>
              <a:t>, (2) bias ratio </a:t>
            </a:r>
            <a:r>
              <a:rPr lang="en-US" b="0" i="0" u="none" strike="noStrike" dirty="0">
                <a:solidFill>
                  <a:srgbClr val="000C34"/>
                </a:solidFill>
                <a:effectLst/>
                <a:latin typeface="roboto-regular"/>
              </a:rPr>
              <a:t>β</a:t>
            </a:r>
            <a:r>
              <a:rPr lang="en-US" b="0" i="0" dirty="0">
                <a:solidFill>
                  <a:srgbClr val="000C34"/>
                </a:solidFill>
                <a:effectLst/>
                <a:latin typeface="roboto-regular"/>
              </a:rPr>
              <a:t>, and (3) variability ratio </a:t>
            </a:r>
            <a:r>
              <a:rPr lang="en-US" b="0" i="0" u="none" strike="noStrike" dirty="0">
                <a:solidFill>
                  <a:srgbClr val="000C34"/>
                </a:solidFill>
                <a:effectLst/>
                <a:latin typeface="roboto-regular"/>
              </a:rPr>
              <a:t>γ. </a:t>
            </a:r>
            <a:r>
              <a:rPr lang="en-US" b="0" i="0" dirty="0">
                <a:solidFill>
                  <a:srgbClr val="000C34"/>
                </a:solidFill>
                <a:effectLst/>
                <a:latin typeface="roboto-regular"/>
              </a:rPr>
              <a:t>The value of MKGE gives the lower limit of the three components (r, β, γ).</a:t>
            </a:r>
          </a:p>
          <a:p>
            <a:pPr lvl="1" algn="l">
              <a:buFont typeface="Arial" panose="020B0604020202020204" pitchFamily="34" charset="0"/>
              <a:buChar char="•"/>
            </a:pPr>
            <a:r>
              <a:rPr lang="en-US" b="0" i="0" u="none" strike="noStrike" dirty="0">
                <a:solidFill>
                  <a:srgbClr val="000C34"/>
                </a:solidFill>
                <a:effectLst/>
                <a:latin typeface="MathJax_Math-italic"/>
              </a:rPr>
              <a:t>r</a:t>
            </a:r>
            <a:r>
              <a:rPr lang="en-US" b="0" i="0" dirty="0">
                <a:solidFill>
                  <a:srgbClr val="000C34"/>
                </a:solidFill>
                <a:effectLst/>
                <a:latin typeface="roboto-regular"/>
              </a:rPr>
              <a:t> = correlation coefficient between simulated and observed runoff (dimensionless)</a:t>
            </a:r>
          </a:p>
          <a:p>
            <a:pPr lvl="1" algn="l">
              <a:buFont typeface="Arial" panose="020B0604020202020204" pitchFamily="34" charset="0"/>
              <a:buChar char="•"/>
            </a:pPr>
            <a:r>
              <a:rPr lang="el-GR" b="0" i="0" u="none" strike="noStrike" dirty="0">
                <a:solidFill>
                  <a:srgbClr val="000C34"/>
                </a:solidFill>
                <a:effectLst/>
                <a:latin typeface="MathJax_Math-italic"/>
              </a:rPr>
              <a:t>β</a:t>
            </a:r>
            <a:r>
              <a:rPr lang="el-GR" b="0" i="0" dirty="0">
                <a:solidFill>
                  <a:srgbClr val="000C34"/>
                </a:solidFill>
                <a:effectLst/>
                <a:latin typeface="roboto-regular"/>
              </a:rPr>
              <a:t> = </a:t>
            </a:r>
            <a:r>
              <a:rPr lang="en-US" b="0" i="0" dirty="0">
                <a:solidFill>
                  <a:srgbClr val="000C34"/>
                </a:solidFill>
                <a:effectLst/>
                <a:latin typeface="roboto-regular"/>
              </a:rPr>
              <a:t>bias ratio (dimensionless)</a:t>
            </a:r>
          </a:p>
          <a:p>
            <a:pPr lvl="1" algn="l">
              <a:buFont typeface="Arial" panose="020B0604020202020204" pitchFamily="34" charset="0"/>
              <a:buChar char="•"/>
            </a:pPr>
            <a:r>
              <a:rPr lang="el-GR" b="0" i="0" u="none" strike="noStrike" dirty="0">
                <a:solidFill>
                  <a:srgbClr val="000C34"/>
                </a:solidFill>
                <a:effectLst/>
                <a:latin typeface="MathJax_Math-italic"/>
              </a:rPr>
              <a:t>γ</a:t>
            </a:r>
            <a:r>
              <a:rPr lang="el-GR" b="0" i="0" dirty="0">
                <a:solidFill>
                  <a:srgbClr val="000C34"/>
                </a:solidFill>
                <a:effectLst/>
                <a:latin typeface="roboto-regular"/>
              </a:rPr>
              <a:t> = </a:t>
            </a:r>
            <a:r>
              <a:rPr lang="en-US" b="0" i="0" dirty="0">
                <a:solidFill>
                  <a:srgbClr val="000C34"/>
                </a:solidFill>
                <a:effectLst/>
                <a:latin typeface="roboto-regular"/>
              </a:rPr>
              <a:t>variability ratio (dimensionless)</a:t>
            </a:r>
          </a:p>
          <a:p>
            <a:pPr lvl="1" algn="l">
              <a:buFont typeface="Arial" panose="020B0604020202020204" pitchFamily="34" charset="0"/>
              <a:buChar char="•"/>
            </a:pPr>
            <a:r>
              <a:rPr lang="en-US" b="0" i="0" u="none" strike="noStrike" dirty="0">
                <a:solidFill>
                  <a:srgbClr val="000C34"/>
                </a:solidFill>
                <a:effectLst/>
                <a:latin typeface="MathJax_Math-italic"/>
              </a:rPr>
              <a:t>CV</a:t>
            </a:r>
            <a:r>
              <a:rPr lang="en-US" b="0" i="0" dirty="0">
                <a:solidFill>
                  <a:srgbClr val="000C34"/>
                </a:solidFill>
                <a:effectLst/>
                <a:latin typeface="roboto-regular"/>
              </a:rPr>
              <a:t> = coefficient of variation (dimensionless)</a:t>
            </a:r>
          </a:p>
          <a:p>
            <a:pPr marL="171450" indent="-171450">
              <a:buFont typeface="Arial" panose="020B0604020202020204" pitchFamily="34" charset="0"/>
              <a:buChar char="•"/>
            </a:pPr>
            <a:endParaRPr lang="en-US" dirty="0"/>
          </a:p>
        </p:txBody>
      </p:sp>
      <p:sp>
        <p:nvSpPr>
          <p:cNvPr id="4" name="Slide Number Placeholder 3"/>
          <p:cNvSpPr>
            <a:spLocks noGrp="1"/>
          </p:cNvSpPr>
          <p:nvPr>
            <p:ph type="sldNum" sz="quarter" idx="5"/>
          </p:nvPr>
        </p:nvSpPr>
        <p:spPr/>
        <p:txBody>
          <a:bodyPr/>
          <a:lstStyle/>
          <a:p>
            <a:fld id="{FFFBC57C-89AC-4665-8D9E-F09DF8887FF4}" type="slidenum">
              <a:rPr lang="en-US" smtClean="0"/>
              <a:pPr/>
              <a:t>46</a:t>
            </a:fld>
            <a:endParaRPr lang="en-US"/>
          </a:p>
        </p:txBody>
      </p:sp>
    </p:spTree>
    <p:extLst>
      <p:ext uri="{BB962C8B-B14F-4D97-AF65-F5344CB8AC3E}">
        <p14:creationId xmlns:p14="http://schemas.microsoft.com/office/powerpoint/2010/main" val="3075918931"/>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buFont typeface="Arial" panose="020B0604020202020204" pitchFamily="34" charset="0"/>
              <a:buChar char="•"/>
            </a:pPr>
            <a:r>
              <a:rPr lang="en-US" b="0" i="0" dirty="0">
                <a:solidFill>
                  <a:srgbClr val="000C34"/>
                </a:solidFill>
                <a:effectLst/>
                <a:latin typeface="roboto-regular"/>
              </a:rPr>
              <a:t>Performance ranges for MKGE are not provided in HEC-HMS.</a:t>
            </a:r>
          </a:p>
          <a:p>
            <a:pPr algn="l">
              <a:buFont typeface="Arial" panose="020B0604020202020204" pitchFamily="34" charset="0"/>
              <a:buChar char="•"/>
            </a:pPr>
            <a:r>
              <a:rPr lang="en-US" b="0" i="0" dirty="0">
                <a:solidFill>
                  <a:srgbClr val="000C34"/>
                </a:solidFill>
                <a:effectLst/>
                <a:latin typeface="roboto-regular"/>
              </a:rPr>
              <a:t>MKGE values greater than -0.41 indicate that the model's performance is better than the mean flow (similar to when NSE &gt; 0)</a:t>
            </a:r>
          </a:p>
          <a:p>
            <a:pPr algn="l">
              <a:buFont typeface="Arial" panose="020B0604020202020204" pitchFamily="34" charset="0"/>
              <a:buChar char="•"/>
            </a:pPr>
            <a:r>
              <a:rPr lang="en-US" b="0" i="0" dirty="0">
                <a:solidFill>
                  <a:srgbClr val="000C34"/>
                </a:solidFill>
                <a:effectLst/>
                <a:latin typeface="roboto-regular"/>
              </a:rPr>
              <a:t>NSE and MKGE values cannot be directly compared because the relationship depends in part on the coefficient of variation of the observed time series (</a:t>
            </a:r>
            <a:r>
              <a:rPr lang="en-US" b="0" i="0" dirty="0" err="1">
                <a:solidFill>
                  <a:srgbClr val="000C34"/>
                </a:solidFill>
                <a:effectLst/>
                <a:latin typeface="roboto-regular"/>
              </a:rPr>
              <a:t>Knoben</a:t>
            </a:r>
            <a:r>
              <a:rPr lang="en-US" b="0" i="0" dirty="0">
                <a:solidFill>
                  <a:srgbClr val="000C34"/>
                </a:solidFill>
                <a:effectLst/>
                <a:latin typeface="roboto-regular"/>
              </a:rPr>
              <a:t> et al., 2019). </a:t>
            </a:r>
          </a:p>
          <a:p>
            <a:pPr algn="l">
              <a:buFont typeface="Arial" panose="020B0604020202020204" pitchFamily="34" charset="0"/>
              <a:buChar char="•"/>
            </a:pPr>
            <a:r>
              <a:rPr lang="en-US" b="0" i="0" dirty="0">
                <a:solidFill>
                  <a:srgbClr val="000C34"/>
                </a:solidFill>
                <a:effectLst/>
                <a:latin typeface="roboto-regular"/>
              </a:rPr>
              <a:t>Modelers should analyze the MKGE components (correlation coefficient, bias ratio, and variability ratio) to better understand the model error. </a:t>
            </a:r>
            <a:endParaRPr lang="en-US" dirty="0"/>
          </a:p>
        </p:txBody>
      </p:sp>
      <p:sp>
        <p:nvSpPr>
          <p:cNvPr id="4" name="Slide Number Placeholder 3"/>
          <p:cNvSpPr>
            <a:spLocks noGrp="1"/>
          </p:cNvSpPr>
          <p:nvPr>
            <p:ph type="sldNum" sz="quarter" idx="5"/>
          </p:nvPr>
        </p:nvSpPr>
        <p:spPr/>
        <p:txBody>
          <a:bodyPr/>
          <a:lstStyle/>
          <a:p>
            <a:fld id="{FFFBC57C-89AC-4665-8D9E-F09DF8887FF4}" type="slidenum">
              <a:rPr lang="en-US" smtClean="0"/>
              <a:pPr/>
              <a:t>47</a:t>
            </a:fld>
            <a:endParaRPr lang="en-US"/>
          </a:p>
        </p:txBody>
      </p:sp>
    </p:spTree>
    <p:extLst>
      <p:ext uri="{BB962C8B-B14F-4D97-AF65-F5344CB8AC3E}">
        <p14:creationId xmlns:p14="http://schemas.microsoft.com/office/powerpoint/2010/main" val="3389396078"/>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75" y="1200150"/>
            <a:ext cx="5759450" cy="3240088"/>
          </a:xfrm>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After calculating the relevant performance metrics, the model’s accuracy and reliability should be evaluated by assigning performance ratings for each metric.  </a:t>
            </a:r>
          </a:p>
          <a:p>
            <a:pPr marL="171450" indent="-171450">
              <a:buFont typeface="Arial" panose="020B0604020202020204" pitchFamily="34" charset="0"/>
              <a:buChar char="•"/>
            </a:pPr>
            <a:r>
              <a:rPr lang="en-US" dirty="0" err="1"/>
              <a:t>Moriasi</a:t>
            </a:r>
            <a:r>
              <a:rPr lang="en-US" dirty="0"/>
              <a:t> et al. (2007, 2015) provided guidelines based off his extensive literature review of calibrated models which is shown here. </a:t>
            </a:r>
          </a:p>
          <a:p>
            <a:pPr marL="171450" indent="-171450">
              <a:buFont typeface="Arial" panose="020B0604020202020204" pitchFamily="34" charset="0"/>
              <a:buChar char="•"/>
            </a:pPr>
            <a:r>
              <a:rPr lang="en-US" dirty="0"/>
              <a:t>These guidelines provide standardized thresholds that categorize model performance into qualitative ratings such as “satisfactory,” “good,” or “very good,”. </a:t>
            </a:r>
          </a:p>
          <a:p>
            <a:pPr marL="171450" indent="-171450">
              <a:buFont typeface="Arial" panose="020B0604020202020204" pitchFamily="34" charset="0"/>
              <a:buChar char="•"/>
            </a:pPr>
            <a:r>
              <a:rPr lang="en-US" b="0" i="0" dirty="0">
                <a:solidFill>
                  <a:srgbClr val="000C34"/>
                </a:solidFill>
                <a:effectLst/>
                <a:latin typeface="roboto-regular"/>
              </a:rPr>
              <a:t>Note that these are derived for continuous flow data at daily and monthly time step at watershed scale. The acceptable values of the summary statistics will vary for your project, depending on the time step, uncertainty in observed data and boundary conditions and project scope. </a:t>
            </a:r>
            <a:endParaRPr lang="en-US" baseline="0" dirty="0"/>
          </a:p>
        </p:txBody>
      </p:sp>
      <p:sp>
        <p:nvSpPr>
          <p:cNvPr id="4" name="Slide Number Placeholder 3"/>
          <p:cNvSpPr>
            <a:spLocks noGrp="1"/>
          </p:cNvSpPr>
          <p:nvPr>
            <p:ph type="sldNum" sz="quarter" idx="10"/>
          </p:nvPr>
        </p:nvSpPr>
        <p:spPr/>
        <p:txBody>
          <a:bodyPr/>
          <a:lstStyle/>
          <a:p>
            <a:fld id="{16E1912A-B902-460F-99AC-A8ECA3C8CF43}" type="slidenum">
              <a:rPr lang="en-US" smtClean="0"/>
              <a:t>48</a:t>
            </a:fld>
            <a:endParaRPr lang="en-US"/>
          </a:p>
        </p:txBody>
      </p:sp>
    </p:spTree>
    <p:extLst>
      <p:ext uri="{BB962C8B-B14F-4D97-AF65-F5344CB8AC3E}">
        <p14:creationId xmlns:p14="http://schemas.microsoft.com/office/powerpoint/2010/main" val="2663675843"/>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It is highly recommended that these performance ratings, along with the underlying metric values, be clearly documented and discussed in the study report. Presenting this information not only enhances transparency but also allows stakeholders to understand the strengths and limitations of the calibrated model, supports reproducibility, and provides context for decision-making based on model outputs.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baseline="0" dirty="0"/>
              <a:t>Teams can decide for themselves what falls under very good or good. </a:t>
            </a:r>
            <a:r>
              <a:rPr lang="en-US" b="0" i="0" dirty="0">
                <a:solidFill>
                  <a:srgbClr val="374151"/>
                </a:solidFill>
                <a:effectLst/>
                <a:latin typeface="Inter"/>
              </a:rPr>
              <a:t>Model performance should be adjusted based on factors such as data availability, quality, and quantity. Limited or lower-quality data may require more flexible thresholds, while high-quality datasets support stricter standards. The spatial and temporal scale of the study also influences expectations, with larger scales often allowing for greater uncertainty. Additionally, the project’s scope and purpose dictate how rigorously performance metrics are applied—critical applications demand tighter accuracy, whereas preliminary studies may tolerate broader error margins. </a:t>
            </a:r>
            <a:r>
              <a:rPr lang="en-US" baseline="0" dirty="0" err="1"/>
              <a:t>Morisai</a:t>
            </a:r>
            <a:r>
              <a:rPr lang="en-US" baseline="0" dirty="0"/>
              <a:t> does recommend using his values for Satisfactory.  </a:t>
            </a:r>
          </a:p>
          <a:p>
            <a:pPr marL="171450" indent="-171450">
              <a:buFont typeface="Arial" panose="020B0604020202020204" pitchFamily="34" charset="0"/>
              <a:buChar char="•"/>
            </a:pPr>
            <a:endParaRPr lang="en-US" dirty="0"/>
          </a:p>
        </p:txBody>
      </p:sp>
      <p:sp>
        <p:nvSpPr>
          <p:cNvPr id="4" name="Slide Number Placeholder 3"/>
          <p:cNvSpPr>
            <a:spLocks noGrp="1"/>
          </p:cNvSpPr>
          <p:nvPr>
            <p:ph type="sldNum" sz="quarter" idx="5"/>
          </p:nvPr>
        </p:nvSpPr>
        <p:spPr/>
        <p:txBody>
          <a:bodyPr/>
          <a:lstStyle/>
          <a:p>
            <a:fld id="{FFFBC57C-89AC-4665-8D9E-F09DF8887FF4}" type="slidenum">
              <a:rPr lang="en-US" smtClean="0"/>
              <a:pPr/>
              <a:t>49</a:t>
            </a:fld>
            <a:endParaRPr lang="en-US"/>
          </a:p>
        </p:txBody>
      </p:sp>
    </p:spTree>
    <p:extLst>
      <p:ext uri="{BB962C8B-B14F-4D97-AF65-F5344CB8AC3E}">
        <p14:creationId xmlns:p14="http://schemas.microsoft.com/office/powerpoint/2010/main" val="2363527039"/>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Some tools in HMS to support your calibration efforts.  </a:t>
            </a:r>
          </a:p>
          <a:p>
            <a:pPr marL="171450" indent="-171450">
              <a:buFont typeface="Arial" panose="020B0604020202020204" pitchFamily="34" charset="0"/>
              <a:buChar char="•"/>
            </a:pPr>
            <a:r>
              <a:rPr lang="en-US" dirty="0"/>
              <a:t>You can now visualize metrics from the spatial results toolbar which can be done for SWE and flow. </a:t>
            </a:r>
          </a:p>
          <a:p>
            <a:pPr marL="171450" indent="-171450">
              <a:buFont typeface="Arial" panose="020B0604020202020204" pitchFamily="34" charset="0"/>
              <a:buChar char="•"/>
            </a:pPr>
            <a:r>
              <a:rPr lang="en-US" dirty="0"/>
              <a:t>You have the option to make changes to your performance metrics in the Properties menu.  </a:t>
            </a:r>
          </a:p>
          <a:p>
            <a:pPr marL="171450" indent="-171450">
              <a:buFont typeface="Arial" panose="020B0604020202020204" pitchFamily="34" charset="0"/>
              <a:buChar char="•"/>
            </a:pPr>
            <a:r>
              <a:rPr lang="en-US" dirty="0"/>
              <a:t>The Results tab also has a Calibration Summary icon which shows your Performance Metrics at Computation Point locations.    </a:t>
            </a:r>
          </a:p>
        </p:txBody>
      </p:sp>
      <p:sp>
        <p:nvSpPr>
          <p:cNvPr id="4" name="Slide Number Placeholder 3"/>
          <p:cNvSpPr>
            <a:spLocks noGrp="1"/>
          </p:cNvSpPr>
          <p:nvPr>
            <p:ph type="sldNum" sz="quarter" idx="5"/>
          </p:nvPr>
        </p:nvSpPr>
        <p:spPr/>
        <p:txBody>
          <a:bodyPr/>
          <a:lstStyle/>
          <a:p>
            <a:fld id="{FFFBC57C-89AC-4665-8D9E-F09DF8887FF4}" type="slidenum">
              <a:rPr lang="en-US" smtClean="0"/>
              <a:pPr/>
              <a:t>50</a:t>
            </a:fld>
            <a:endParaRPr lang="en-US"/>
          </a:p>
        </p:txBody>
      </p:sp>
    </p:spTree>
    <p:extLst>
      <p:ext uri="{BB962C8B-B14F-4D97-AF65-F5344CB8AC3E}">
        <p14:creationId xmlns:p14="http://schemas.microsoft.com/office/powerpoint/2010/main" val="3607038479"/>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There is also the Calibration App which you will be using for the Continuous Simulation workshop.  </a:t>
            </a:r>
          </a:p>
          <a:p>
            <a:pPr marL="171450" indent="-171450">
              <a:buFont typeface="Arial" panose="020B0604020202020204" pitchFamily="34" charset="0"/>
              <a:buChar char="•"/>
            </a:pPr>
            <a:r>
              <a:rPr lang="en-US" dirty="0"/>
              <a:t>This tool is very useful for continuous simulation modeling.  </a:t>
            </a:r>
          </a:p>
          <a:p>
            <a:pPr marL="171450" indent="-171450">
              <a:buFont typeface="Arial" panose="020B0604020202020204" pitchFamily="34" charset="0"/>
              <a:buChar char="•"/>
            </a:pPr>
            <a:r>
              <a:rPr lang="en-US" dirty="0"/>
              <a:t>This is a separate tool that you need to download but will help you compare your simulated time series and observe time series at different time intervals.  </a:t>
            </a:r>
          </a:p>
          <a:p>
            <a:pPr marL="171450" indent="-171450">
              <a:buFont typeface="Arial" panose="020B0604020202020204" pitchFamily="34" charset="0"/>
              <a:buChar char="•"/>
            </a:pPr>
            <a:r>
              <a:rPr lang="en-US" dirty="0"/>
              <a:t>The tool will automatically convert your time series to your selected time interval and generate statistics based on consistent time increment.  </a:t>
            </a:r>
          </a:p>
          <a:p>
            <a:pPr marL="171450" indent="-171450">
              <a:buFont typeface="Arial" panose="020B0604020202020204" pitchFamily="34" charset="0"/>
              <a:buChar char="•"/>
            </a:pPr>
            <a:r>
              <a:rPr lang="en-US" dirty="0"/>
              <a:t>There is also a cyclic plot that produces monthly averages if you are comparing a continuous simulation model.</a:t>
            </a:r>
          </a:p>
        </p:txBody>
      </p:sp>
      <p:sp>
        <p:nvSpPr>
          <p:cNvPr id="4" name="Slide Number Placeholder 3"/>
          <p:cNvSpPr>
            <a:spLocks noGrp="1"/>
          </p:cNvSpPr>
          <p:nvPr>
            <p:ph type="sldNum" sz="quarter" idx="5"/>
          </p:nvPr>
        </p:nvSpPr>
        <p:spPr/>
        <p:txBody>
          <a:bodyPr/>
          <a:lstStyle/>
          <a:p>
            <a:fld id="{FFFBC57C-89AC-4665-8D9E-F09DF8887FF4}" type="slidenum">
              <a:rPr lang="en-US" smtClean="0"/>
              <a:pPr/>
              <a:t>51</a:t>
            </a:fld>
            <a:endParaRPr lang="en-US"/>
          </a:p>
        </p:txBody>
      </p:sp>
    </p:spTree>
    <p:extLst>
      <p:ext uri="{BB962C8B-B14F-4D97-AF65-F5344CB8AC3E}">
        <p14:creationId xmlns:p14="http://schemas.microsoft.com/office/powerpoint/2010/main" val="2693841709"/>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lgn="l">
              <a:buFont typeface="Arial" panose="020B0604020202020204" pitchFamily="34" charset="0"/>
              <a:buChar char="•"/>
            </a:pPr>
            <a:r>
              <a:rPr lang="en-US" b="1" i="0" dirty="0">
                <a:solidFill>
                  <a:srgbClr val="111827"/>
                </a:solidFill>
                <a:effectLst/>
                <a:latin typeface="Inter"/>
              </a:rPr>
              <a:t>Event Modeling</a:t>
            </a:r>
            <a:br>
              <a:rPr lang="en-US" b="0" i="0" dirty="0">
                <a:solidFill>
                  <a:srgbClr val="374151"/>
                </a:solidFill>
                <a:effectLst/>
                <a:latin typeface="Inter"/>
              </a:rPr>
            </a:br>
            <a:r>
              <a:rPr lang="en-US" b="0" i="0" dirty="0">
                <a:solidFill>
                  <a:srgbClr val="374151"/>
                </a:solidFill>
                <a:effectLst/>
                <a:latin typeface="Inter"/>
              </a:rPr>
              <a:t>For event-based simulations, start by providing graphical comparisons of simulated versus observed time series to visually assess how well the model captures flow patterns. Key aspects to highlight include peak magnitude and timing, which are critical for understanding the model’s accuracy in representing storm events. Complement these visuals with quantitative performance metrics and corresponding performance ratings based on accepted standards to objectively evaluate model skill.</a:t>
            </a:r>
          </a:p>
          <a:p>
            <a:pPr marL="171450" indent="-171450" algn="l">
              <a:buFont typeface="Arial" panose="020B0604020202020204" pitchFamily="34" charset="0"/>
              <a:buChar char="•"/>
            </a:pPr>
            <a:r>
              <a:rPr lang="en-US" b="1" i="0" dirty="0">
                <a:solidFill>
                  <a:srgbClr val="111827"/>
                </a:solidFill>
                <a:effectLst/>
                <a:latin typeface="Inter"/>
              </a:rPr>
              <a:t>Continuous Modeling</a:t>
            </a:r>
            <a:br>
              <a:rPr lang="en-US" b="0" i="0" dirty="0">
                <a:solidFill>
                  <a:srgbClr val="374151"/>
                </a:solidFill>
                <a:effectLst/>
                <a:latin typeface="Inter"/>
              </a:rPr>
            </a:br>
            <a:r>
              <a:rPr lang="en-US" b="0" i="0" dirty="0">
                <a:solidFill>
                  <a:srgbClr val="374151"/>
                </a:solidFill>
                <a:effectLst/>
                <a:latin typeface="Inter"/>
              </a:rPr>
              <a:t>For continuous simulations, use runoff signatures to summarize model performance. Present monthly volume comparisons and relevant exceedance probabilities (e.g., % AEP) to capture seasonal and event frequency aspects. When looking at R^2, show a scatter plots of the outputs with 1:1 line and the linear regression lines to examine correlation.  Include cumulative distribution plots and flow duration curves. As with event modeling, include performance metrics and performance ratings to quantify model accuracy.</a:t>
            </a:r>
          </a:p>
          <a:p>
            <a:pPr marL="171450" indent="-171450">
              <a:buFont typeface="Arial" panose="020B0604020202020204" pitchFamily="34" charset="0"/>
              <a:buChar char="•"/>
            </a:pPr>
            <a:endParaRPr lang="en-US" dirty="0"/>
          </a:p>
        </p:txBody>
      </p:sp>
      <p:sp>
        <p:nvSpPr>
          <p:cNvPr id="4" name="Slide Number Placeholder 3"/>
          <p:cNvSpPr>
            <a:spLocks noGrp="1"/>
          </p:cNvSpPr>
          <p:nvPr>
            <p:ph type="sldNum" sz="quarter" idx="5"/>
          </p:nvPr>
        </p:nvSpPr>
        <p:spPr/>
        <p:txBody>
          <a:bodyPr/>
          <a:lstStyle/>
          <a:p>
            <a:fld id="{FFFBC57C-89AC-4665-8D9E-F09DF8887FF4}" type="slidenum">
              <a:rPr lang="en-US" smtClean="0"/>
              <a:pPr/>
              <a:t>52</a:t>
            </a:fld>
            <a:endParaRPr lang="en-US"/>
          </a:p>
        </p:txBody>
      </p:sp>
    </p:spTree>
    <p:extLst>
      <p:ext uri="{BB962C8B-B14F-4D97-AF65-F5344CB8AC3E}">
        <p14:creationId xmlns:p14="http://schemas.microsoft.com/office/powerpoint/2010/main" val="418941777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What are we modeling?  </a:t>
            </a:r>
          </a:p>
        </p:txBody>
      </p:sp>
      <p:sp>
        <p:nvSpPr>
          <p:cNvPr id="4" name="Slide Number Placeholder 3"/>
          <p:cNvSpPr>
            <a:spLocks noGrp="1"/>
          </p:cNvSpPr>
          <p:nvPr>
            <p:ph type="sldNum" sz="quarter" idx="10"/>
          </p:nvPr>
        </p:nvSpPr>
        <p:spPr/>
        <p:txBody>
          <a:bodyPr/>
          <a:lstStyle/>
          <a:p>
            <a:fld id="{16E1912A-B902-460F-99AC-A8ECA3C8CF43}" type="slidenum">
              <a:rPr lang="en-US" smtClean="0"/>
              <a:t>5</a:t>
            </a:fld>
            <a:endParaRPr lang="en-US"/>
          </a:p>
        </p:txBody>
      </p:sp>
    </p:spTree>
    <p:extLst>
      <p:ext uri="{BB962C8B-B14F-4D97-AF65-F5344CB8AC3E}">
        <p14:creationId xmlns:p14="http://schemas.microsoft.com/office/powerpoint/2010/main" val="3429657344"/>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75" y="1200150"/>
            <a:ext cx="5759450" cy="3240088"/>
          </a:xfrm>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b="0" i="0" dirty="0">
                <a:solidFill>
                  <a:srgbClr val="374151"/>
                </a:solidFill>
                <a:effectLst/>
                <a:latin typeface="Inter"/>
              </a:rPr>
              <a:t>Validation is a critical step in hydrologic modeling used to assess a model’s predictive capability beyond the data it was calibrated on. As defined by Bevan and Young (2003), validation occurs “when a model that has been calibrated for one data set is evaluated against a different data set of the same variables, at the same site as used in the calibration”.  </a:t>
            </a:r>
          </a:p>
          <a:p>
            <a:pPr marL="171450" indent="-171450">
              <a:buFont typeface="Arial" panose="020B0604020202020204" pitchFamily="34" charset="0"/>
              <a:buChar char="•"/>
            </a:pPr>
            <a:r>
              <a:rPr lang="en-US" b="0" i="0" dirty="0">
                <a:solidFill>
                  <a:srgbClr val="374151"/>
                </a:solidFill>
                <a:effectLst/>
                <a:latin typeface="Inter"/>
              </a:rPr>
              <a:t>This process ensures that the model reliably simulates hydrologic behavior under independent conditions, providing confidence in its application for forecasting and decision-making. Effective validation helps identify model robustness and limitations, reinforcing the credibility of model results.</a:t>
            </a:r>
            <a:endParaRPr lang="en-US" dirty="0"/>
          </a:p>
        </p:txBody>
      </p:sp>
      <p:sp>
        <p:nvSpPr>
          <p:cNvPr id="4" name="Slide Number Placeholder 3"/>
          <p:cNvSpPr>
            <a:spLocks noGrp="1"/>
          </p:cNvSpPr>
          <p:nvPr>
            <p:ph type="sldNum" sz="quarter" idx="10"/>
          </p:nvPr>
        </p:nvSpPr>
        <p:spPr/>
        <p:txBody>
          <a:bodyPr/>
          <a:lstStyle/>
          <a:p>
            <a:fld id="{16E1912A-B902-460F-99AC-A8ECA3C8CF43}" type="slidenum">
              <a:rPr lang="en-US" smtClean="0"/>
              <a:t>54</a:t>
            </a:fld>
            <a:endParaRPr lang="en-US"/>
          </a:p>
        </p:txBody>
      </p:sp>
    </p:spTree>
    <p:extLst>
      <p:ext uri="{BB962C8B-B14F-4D97-AF65-F5344CB8AC3E}">
        <p14:creationId xmlns:p14="http://schemas.microsoft.com/office/powerpoint/2010/main" val="2936200938"/>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Validation is performed after the model has been calibrated. If the validation is not accepted, go back to the calibration process to see if parameters, method selection, or raw data needs to be adjusted. </a:t>
            </a:r>
          </a:p>
          <a:p>
            <a:endParaRPr lang="en-US" dirty="0"/>
          </a:p>
        </p:txBody>
      </p:sp>
      <p:sp>
        <p:nvSpPr>
          <p:cNvPr id="4" name="Slide Number Placeholder 3"/>
          <p:cNvSpPr>
            <a:spLocks noGrp="1"/>
          </p:cNvSpPr>
          <p:nvPr>
            <p:ph type="sldNum" sz="quarter" idx="10"/>
          </p:nvPr>
        </p:nvSpPr>
        <p:spPr/>
        <p:txBody>
          <a:bodyPr/>
          <a:lstStyle/>
          <a:p>
            <a:fld id="{16E1912A-B902-460F-99AC-A8ECA3C8CF43}" type="slidenum">
              <a:rPr lang="en-US" smtClean="0"/>
              <a:t>55</a:t>
            </a:fld>
            <a:endParaRPr lang="en-US"/>
          </a:p>
        </p:txBody>
      </p:sp>
    </p:spTree>
    <p:extLst>
      <p:ext uri="{BB962C8B-B14F-4D97-AF65-F5344CB8AC3E}">
        <p14:creationId xmlns:p14="http://schemas.microsoft.com/office/powerpoint/2010/main" val="3407589442"/>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b="0" i="0" dirty="0">
                <a:solidFill>
                  <a:srgbClr val="374151"/>
                </a:solidFill>
                <a:effectLst/>
                <a:latin typeface="Inter"/>
              </a:rPr>
              <a:t>Validation events should be of similar duration and exhibit hydrologic behavior comparable to the calibration period, such as matching wet or dry cycles, to ensure meaningful evaluation. </a:t>
            </a:r>
          </a:p>
          <a:p>
            <a:pPr marL="171450" indent="-171450">
              <a:buFont typeface="Arial" panose="020B0604020202020204" pitchFamily="34" charset="0"/>
              <a:buChar char="•"/>
            </a:pPr>
            <a:r>
              <a:rPr lang="en-US" b="0" i="0" dirty="0">
                <a:solidFill>
                  <a:srgbClr val="374151"/>
                </a:solidFill>
                <a:effectLst/>
                <a:latin typeface="Inter"/>
              </a:rPr>
              <a:t>While boundary conditions during validation will naturally change, model parameters should remain fixed as determined during calibration—except for initial conditions, which are specific to each validation event. </a:t>
            </a:r>
          </a:p>
          <a:p>
            <a:pPr marL="171450" indent="-171450">
              <a:buFont typeface="Arial" panose="020B0604020202020204" pitchFamily="34" charset="0"/>
              <a:buChar char="•"/>
            </a:pPr>
            <a:r>
              <a:rPr lang="en-US" b="0" i="0" dirty="0">
                <a:solidFill>
                  <a:srgbClr val="374151"/>
                </a:solidFill>
                <a:effectLst/>
                <a:latin typeface="Inter"/>
              </a:rPr>
              <a:t>It is important to define performance criteria upfront to objectively assess validation success. </a:t>
            </a:r>
          </a:p>
          <a:p>
            <a:pPr marL="171450" indent="-171450">
              <a:buFont typeface="Arial" panose="020B0604020202020204" pitchFamily="34" charset="0"/>
              <a:buChar char="•"/>
            </a:pPr>
            <a:r>
              <a:rPr lang="en-US" b="0" i="0" dirty="0">
                <a:solidFill>
                  <a:srgbClr val="374151"/>
                </a:solidFill>
                <a:effectLst/>
                <a:latin typeface="Inter"/>
              </a:rPr>
              <a:t>If the model fails to meet these criteria, revisit the calibration step to reassess model processes and parameterization. </a:t>
            </a:r>
          </a:p>
          <a:p>
            <a:pPr marL="171450" indent="-171450">
              <a:buFont typeface="Arial" panose="020B0604020202020204" pitchFamily="34" charset="0"/>
              <a:buChar char="•"/>
            </a:pPr>
            <a:r>
              <a:rPr lang="en-US" b="0" i="0" dirty="0">
                <a:solidFill>
                  <a:srgbClr val="374151"/>
                </a:solidFill>
                <a:effectLst/>
                <a:latin typeface="Inter"/>
              </a:rPr>
              <a:t>According to EM-1110-2-1417, using at least two distinct validation events was noted.</a:t>
            </a:r>
            <a:endParaRPr lang="en-US" dirty="0"/>
          </a:p>
        </p:txBody>
      </p:sp>
      <p:sp>
        <p:nvSpPr>
          <p:cNvPr id="4" name="Slide Number Placeholder 3"/>
          <p:cNvSpPr>
            <a:spLocks noGrp="1"/>
          </p:cNvSpPr>
          <p:nvPr>
            <p:ph type="sldNum" sz="quarter" idx="10"/>
          </p:nvPr>
        </p:nvSpPr>
        <p:spPr/>
        <p:txBody>
          <a:bodyPr/>
          <a:lstStyle/>
          <a:p>
            <a:fld id="{16E1912A-B902-460F-99AC-A8ECA3C8CF43}" type="slidenum">
              <a:rPr lang="en-US" smtClean="0"/>
              <a:t>56</a:t>
            </a:fld>
            <a:endParaRPr lang="en-US"/>
          </a:p>
        </p:txBody>
      </p:sp>
    </p:spTree>
    <p:extLst>
      <p:ext uri="{BB962C8B-B14F-4D97-AF65-F5344CB8AC3E}">
        <p14:creationId xmlns:p14="http://schemas.microsoft.com/office/powerpoint/2010/main" val="1442087118"/>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 your workshops, you will calibrate your model to 3 storm events. Then come up with a best estimate parameter set that you will use for your validation event.  </a:t>
            </a:r>
          </a:p>
        </p:txBody>
      </p:sp>
      <p:sp>
        <p:nvSpPr>
          <p:cNvPr id="4" name="Slide Number Placeholder 3"/>
          <p:cNvSpPr>
            <a:spLocks noGrp="1"/>
          </p:cNvSpPr>
          <p:nvPr>
            <p:ph type="sldNum" sz="quarter" idx="5"/>
          </p:nvPr>
        </p:nvSpPr>
        <p:spPr/>
        <p:txBody>
          <a:bodyPr/>
          <a:lstStyle/>
          <a:p>
            <a:fld id="{FFFBC57C-89AC-4665-8D9E-F09DF8887FF4}" type="slidenum">
              <a:rPr lang="en-US" smtClean="0"/>
              <a:pPr/>
              <a:t>57</a:t>
            </a:fld>
            <a:endParaRPr lang="en-US"/>
          </a:p>
        </p:txBody>
      </p:sp>
    </p:spTree>
    <p:extLst>
      <p:ext uri="{BB962C8B-B14F-4D97-AF65-F5344CB8AC3E}">
        <p14:creationId xmlns:p14="http://schemas.microsoft.com/office/powerpoint/2010/main" val="2521579980"/>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6E1912A-B902-460F-99AC-A8ECA3C8CF43}" type="slidenum">
              <a:rPr lang="en-US" smtClean="0"/>
              <a:t>58</a:t>
            </a:fld>
            <a:endParaRPr lang="en-US"/>
          </a:p>
        </p:txBody>
      </p:sp>
    </p:spTree>
    <p:extLst>
      <p:ext uri="{BB962C8B-B14F-4D97-AF65-F5344CB8AC3E}">
        <p14:creationId xmlns:p14="http://schemas.microsoft.com/office/powerpoint/2010/main" val="930203392"/>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16E1912A-B902-460F-99AC-A8ECA3C8CF43}" type="slidenum">
              <a:rPr lang="en-US" smtClean="0"/>
              <a:t>59</a:t>
            </a:fld>
            <a:endParaRPr lang="en-US"/>
          </a:p>
        </p:txBody>
      </p:sp>
    </p:spTree>
    <p:extLst>
      <p:ext uri="{BB962C8B-B14F-4D97-AF65-F5344CB8AC3E}">
        <p14:creationId xmlns:p14="http://schemas.microsoft.com/office/powerpoint/2010/main" val="87137452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In HEC-HMS we are essentially modeling the water cycle and tracking the rainfall once it falls from the sky.</a:t>
            </a:r>
          </a:p>
          <a:p>
            <a:pPr marL="171450" indent="-171450">
              <a:buFont typeface="Arial" panose="020B0604020202020204" pitchFamily="34" charset="0"/>
              <a:buChar char="•"/>
            </a:pPr>
            <a:r>
              <a:rPr lang="en-US" dirty="0"/>
              <a:t>Within USACE, we are typically most interested in surface water (but we also care about groundwater).</a:t>
            </a:r>
          </a:p>
        </p:txBody>
      </p:sp>
      <p:sp>
        <p:nvSpPr>
          <p:cNvPr id="4" name="Footer Placeholder 3"/>
          <p:cNvSpPr>
            <a:spLocks noGrp="1"/>
          </p:cNvSpPr>
          <p:nvPr>
            <p:ph type="ftr" sz="quarter" idx="10"/>
          </p:nvPr>
        </p:nvSpPr>
        <p:spPr/>
        <p:txBody>
          <a:bodyPr/>
          <a:lstStyle/>
          <a:p>
            <a:endParaRPr lang="en-US" dirty="0"/>
          </a:p>
        </p:txBody>
      </p:sp>
      <p:sp>
        <p:nvSpPr>
          <p:cNvPr id="5" name="Slide Number Placeholder 4"/>
          <p:cNvSpPr>
            <a:spLocks noGrp="1"/>
          </p:cNvSpPr>
          <p:nvPr>
            <p:ph type="sldNum" sz="quarter" idx="11"/>
          </p:nvPr>
        </p:nvSpPr>
        <p:spPr/>
        <p:txBody>
          <a:bodyPr/>
          <a:lstStyle/>
          <a:p>
            <a:fld id="{16E1912A-B902-460F-99AC-A8ECA3C8CF43}" type="slidenum">
              <a:rPr lang="en-US" smtClean="0"/>
              <a:t>6</a:t>
            </a:fld>
            <a:endParaRPr lang="en-US"/>
          </a:p>
        </p:txBody>
      </p:sp>
    </p:spTree>
    <p:extLst>
      <p:ext uri="{BB962C8B-B14F-4D97-AF65-F5344CB8AC3E}">
        <p14:creationId xmlns:p14="http://schemas.microsoft.com/office/powerpoint/2010/main" val="48369577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Here is a diagram </a:t>
            </a:r>
            <a:r>
              <a:rPr lang="en-US" baseline="0" dirty="0"/>
              <a:t>where we break down the water cycle into individual processes.</a:t>
            </a:r>
          </a:p>
          <a:p>
            <a:pPr marL="171450" indent="-171450">
              <a:buFont typeface="Arial" panose="020B0604020202020204" pitchFamily="34" charset="0"/>
              <a:buChar char="•"/>
            </a:pPr>
            <a:r>
              <a:rPr lang="en-US" baseline="0" dirty="0"/>
              <a:t>This diagram basically summarizes how HMS models the water cycle.</a:t>
            </a:r>
          </a:p>
          <a:p>
            <a:pPr marL="171450" indent="-171450">
              <a:buFont typeface="Arial" panose="020B0604020202020204" pitchFamily="34" charset="0"/>
              <a:buChar char="•"/>
            </a:pPr>
            <a:r>
              <a:rPr lang="en-US" baseline="0" dirty="0"/>
              <a:t>Starting from precipitation, the model tracks the volume of water as it falls on vegetation, land surface, or a water body element.</a:t>
            </a:r>
          </a:p>
          <a:p>
            <a:pPr marL="171450" indent="-171450">
              <a:buFont typeface="Arial" panose="020B0604020202020204" pitchFamily="34" charset="0"/>
              <a:buChar char="•"/>
            </a:pPr>
            <a:r>
              <a:rPr lang="en-US" baseline="0" dirty="0"/>
              <a:t>For each of these top level elements, the model continues to track where the water volume and its current phase state. </a:t>
            </a:r>
          </a:p>
          <a:p>
            <a:pPr marL="171450" indent="-171450">
              <a:buFont typeface="Arial" panose="020B0604020202020204" pitchFamily="34" charset="0"/>
              <a:buChar char="•"/>
            </a:pPr>
            <a:r>
              <a:rPr lang="en-US" baseline="0" dirty="0"/>
              <a:t>For example, with Vegetation, we can have a throughfall process which is when water falls through canopy onto the land surface, or we could have evaporation and transpiration occurring, changing the phase of the water from a liquid to a gas.  </a:t>
            </a:r>
          </a:p>
          <a:p>
            <a:pPr marL="171450" indent="-171450">
              <a:buFont typeface="Arial" panose="020B0604020202020204" pitchFamily="34" charset="0"/>
              <a:buChar char="•"/>
            </a:pPr>
            <a:r>
              <a:rPr lang="en-US" baseline="0" dirty="0"/>
              <a:t>For each of these lines, we have a mathematical model to represent the process.  </a:t>
            </a:r>
            <a:endParaRPr lang="en-US" dirty="0"/>
          </a:p>
        </p:txBody>
      </p:sp>
      <p:sp>
        <p:nvSpPr>
          <p:cNvPr id="4" name="Footer Placeholder 3"/>
          <p:cNvSpPr>
            <a:spLocks noGrp="1"/>
          </p:cNvSpPr>
          <p:nvPr>
            <p:ph type="ftr" sz="quarter" idx="10"/>
          </p:nvPr>
        </p:nvSpPr>
        <p:spPr/>
        <p:txBody>
          <a:bodyPr/>
          <a:lstStyle/>
          <a:p>
            <a:endParaRPr lang="en-US" dirty="0"/>
          </a:p>
        </p:txBody>
      </p:sp>
      <p:sp>
        <p:nvSpPr>
          <p:cNvPr id="5" name="Slide Number Placeholder 4"/>
          <p:cNvSpPr>
            <a:spLocks noGrp="1"/>
          </p:cNvSpPr>
          <p:nvPr>
            <p:ph type="sldNum" sz="quarter" idx="11"/>
          </p:nvPr>
        </p:nvSpPr>
        <p:spPr/>
        <p:txBody>
          <a:bodyPr/>
          <a:lstStyle/>
          <a:p>
            <a:fld id="{16E1912A-B902-460F-99AC-A8ECA3C8CF43}" type="slidenum">
              <a:rPr lang="en-US" smtClean="0"/>
              <a:t>7</a:t>
            </a:fld>
            <a:endParaRPr lang="en-US"/>
          </a:p>
        </p:txBody>
      </p:sp>
    </p:spTree>
    <p:extLst>
      <p:ext uri="{BB962C8B-B14F-4D97-AF65-F5344CB8AC3E}">
        <p14:creationId xmlns:p14="http://schemas.microsoft.com/office/powerpoint/2010/main" val="329262030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6E1912A-B902-460F-99AC-A8ECA3C8CF43}" type="slidenum">
              <a:rPr lang="en-US" smtClean="0"/>
              <a:t>8</a:t>
            </a:fld>
            <a:endParaRPr lang="en-US"/>
          </a:p>
        </p:txBody>
      </p:sp>
    </p:spTree>
    <p:extLst>
      <p:ext uri="{BB962C8B-B14F-4D97-AF65-F5344CB8AC3E}">
        <p14:creationId xmlns:p14="http://schemas.microsoft.com/office/powerpoint/2010/main" val="70074671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Here are some quotes from various research papers that describe mathematical models. </a:t>
            </a:r>
          </a:p>
          <a:p>
            <a:pPr marL="171450" indent="-171450">
              <a:buFont typeface="Arial" panose="020B0604020202020204" pitchFamily="34" charset="0"/>
              <a:buChar char="•"/>
            </a:pPr>
            <a:r>
              <a:rPr lang="en-US" dirty="0"/>
              <a:t>In simple terms, a mathematical model consists of an equation or a set of equations constructed to capture the key structural characteristics of a system. </a:t>
            </a:r>
          </a:p>
          <a:p>
            <a:pPr marL="171450" indent="-171450">
              <a:buFont typeface="Arial" panose="020B0604020202020204" pitchFamily="34" charset="0"/>
              <a:buChar char="•"/>
            </a:pPr>
            <a:r>
              <a:rPr lang="en-US" dirty="0"/>
              <a:t>In the context of hydrologic modeling, these equations are used to represent the movement and distribution of water within a watershed or river basin.  </a:t>
            </a:r>
          </a:p>
          <a:p>
            <a:pPr marL="171450" indent="-171450">
              <a:buFont typeface="Arial" panose="020B0604020202020204" pitchFamily="34" charset="0"/>
              <a:buChar char="•"/>
            </a:pPr>
            <a:r>
              <a:rPr lang="en-US" dirty="0"/>
              <a:t>In the example with the process diagram, HMS has various equations it can select from to represent the evaporation and transpiration process.  </a:t>
            </a:r>
          </a:p>
          <a:p>
            <a:pPr marL="171450" indent="-171450">
              <a:buFont typeface="Arial" panose="020B0604020202020204" pitchFamily="34" charset="0"/>
              <a:buChar char="•"/>
            </a:pPr>
            <a:r>
              <a:rPr lang="en-US" dirty="0"/>
              <a:t>By translating physical processes into mathematical terms, hydrologic models help us understand how water moves through the environment and enable us to predict runoff response.</a:t>
            </a:r>
          </a:p>
        </p:txBody>
      </p:sp>
      <p:sp>
        <p:nvSpPr>
          <p:cNvPr id="4" name="Slide Number Placeholder 3"/>
          <p:cNvSpPr>
            <a:spLocks noGrp="1"/>
          </p:cNvSpPr>
          <p:nvPr>
            <p:ph type="sldNum" sz="quarter" idx="10"/>
          </p:nvPr>
        </p:nvSpPr>
        <p:spPr/>
        <p:txBody>
          <a:bodyPr/>
          <a:lstStyle/>
          <a:p>
            <a:fld id="{16E1912A-B902-460F-99AC-A8ECA3C8CF43}" type="slidenum">
              <a:rPr lang="en-US" smtClean="0"/>
              <a:t>9</a:t>
            </a:fld>
            <a:endParaRPr lang="en-US"/>
          </a:p>
        </p:txBody>
      </p:sp>
    </p:spTree>
    <p:extLst>
      <p:ext uri="{BB962C8B-B14F-4D97-AF65-F5344CB8AC3E}">
        <p14:creationId xmlns:p14="http://schemas.microsoft.com/office/powerpoint/2010/main" val="729139930"/>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4.svg"/><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5.png"/><Relationship Id="rId4" Type="http://schemas.openxmlformats.org/officeDocument/2006/relationships/image" Target="../media/image4.svg"/></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2.png"/><Relationship Id="rId1" Type="http://schemas.openxmlformats.org/officeDocument/2006/relationships/slideMaster" Target="../slideMasters/slideMaster2.xml"/><Relationship Id="rId5" Type="http://schemas.openxmlformats.org/officeDocument/2006/relationships/image" Target="../media/image8.svg"/><Relationship Id="rId4" Type="http://schemas.openxmlformats.org/officeDocument/2006/relationships/image" Target="../media/image7.png"/></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8.svg"/><Relationship Id="rId2" Type="http://schemas.openxmlformats.org/officeDocument/2006/relationships/image" Target="../media/image7.png"/><Relationship Id="rId1" Type="http://schemas.openxmlformats.org/officeDocument/2006/relationships/slideMaster" Target="../slideMasters/slideMaster2.xml"/><Relationship Id="rId5" Type="http://schemas.openxmlformats.org/officeDocument/2006/relationships/image" Target="../media/image5.png"/><Relationship Id="rId4" Type="http://schemas.openxmlformats.org/officeDocument/2006/relationships/image" Target="../media/image6.png"/></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2.png"/><Relationship Id="rId1" Type="http://schemas.openxmlformats.org/officeDocument/2006/relationships/slideMaster" Target="../slideMasters/slideMaster2.xml"/><Relationship Id="rId5" Type="http://schemas.openxmlformats.org/officeDocument/2006/relationships/image" Target="../media/image6.png"/><Relationship Id="rId4" Type="http://schemas.openxmlformats.org/officeDocument/2006/relationships/image" Target="../media/image8.svg"/></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2.xml"/><Relationship Id="rId5" Type="http://schemas.openxmlformats.org/officeDocument/2006/relationships/image" Target="../media/image5.png"/><Relationship Id="rId4" Type="http://schemas.openxmlformats.org/officeDocument/2006/relationships/image" Target="../media/image8.svg"/></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2.png"/><Relationship Id="rId1" Type="http://schemas.openxmlformats.org/officeDocument/2006/relationships/slideMaster" Target="../slideMasters/slideMaster2.xml"/><Relationship Id="rId5" Type="http://schemas.openxmlformats.org/officeDocument/2006/relationships/image" Target="../media/image8.svg"/><Relationship Id="rId4" Type="http://schemas.openxmlformats.org/officeDocument/2006/relationships/image" Target="../media/image7.png"/></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2.xml"/><Relationship Id="rId5" Type="http://schemas.openxmlformats.org/officeDocument/2006/relationships/image" Target="../media/image5.png"/><Relationship Id="rId4" Type="http://schemas.openxmlformats.org/officeDocument/2006/relationships/image" Target="../media/image8.svg"/></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2.png"/><Relationship Id="rId1" Type="http://schemas.openxmlformats.org/officeDocument/2006/relationships/slideMaster" Target="../slideMasters/slideMaster2.xml"/><Relationship Id="rId5" Type="http://schemas.openxmlformats.org/officeDocument/2006/relationships/image" Target="../media/image8.svg"/><Relationship Id="rId4" Type="http://schemas.openxmlformats.org/officeDocument/2006/relationships/image" Target="../media/image7.pn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4.svg"/><Relationship Id="rId4" Type="http://schemas.openxmlformats.org/officeDocument/2006/relationships/image" Target="../media/image3.png"/></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2.xml"/><Relationship Id="rId5" Type="http://schemas.openxmlformats.org/officeDocument/2006/relationships/image" Target="../media/image5.png"/><Relationship Id="rId4" Type="http://schemas.openxmlformats.org/officeDocument/2006/relationships/image" Target="../media/image8.svg"/></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5.png"/><Relationship Id="rId4" Type="http://schemas.openxmlformats.org/officeDocument/2006/relationships/image" Target="../media/image4.svg"/></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Master" Target="../slideMasters/slideMaster3.xml"/><Relationship Id="rId5" Type="http://schemas.openxmlformats.org/officeDocument/2006/relationships/image" Target="../media/image9.png"/><Relationship Id="rId4" Type="http://schemas.openxmlformats.org/officeDocument/2006/relationships/image" Target="../media/image4.svg"/></Relationships>
</file>

<file path=ppt/slideLayouts/_rels/slideLayout4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Master" Target="../slideMasters/slideMaster3.xml"/><Relationship Id="rId5" Type="http://schemas.openxmlformats.org/officeDocument/2006/relationships/image" Target="../media/image5.png"/><Relationship Id="rId4" Type="http://schemas.openxmlformats.org/officeDocument/2006/relationships/image" Target="../media/image4.svg"/></Relationships>
</file>

<file path=ppt/slideLayouts/_rels/slideLayout4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Master" Target="../slideMasters/slideMaster3.xml"/><Relationship Id="rId5" Type="http://schemas.openxmlformats.org/officeDocument/2006/relationships/image" Target="../media/image9.png"/><Relationship Id="rId4" Type="http://schemas.openxmlformats.org/officeDocument/2006/relationships/image" Target="../media/image4.svg"/></Relationships>
</file>

<file path=ppt/slideLayouts/_rels/slideLayout4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Master" Target="../slideMasters/slideMaster3.xml"/><Relationship Id="rId5" Type="http://schemas.openxmlformats.org/officeDocument/2006/relationships/image" Target="../media/image5.png"/><Relationship Id="rId4" Type="http://schemas.openxmlformats.org/officeDocument/2006/relationships/image" Target="../media/image4.svg"/></Relationships>
</file>

<file path=ppt/slideLayouts/_rels/slideLayout4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Master" Target="../slideMasters/slideMaster3.xml"/><Relationship Id="rId5" Type="http://schemas.openxmlformats.org/officeDocument/2006/relationships/image" Target="../media/image9.png"/><Relationship Id="rId4" Type="http://schemas.openxmlformats.org/officeDocument/2006/relationships/image" Target="../media/image4.svg"/></Relationships>
</file>

<file path=ppt/slideLayouts/_rels/slideLayout4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Master" Target="../slideMasters/slideMaster3.xml"/><Relationship Id="rId5" Type="http://schemas.openxmlformats.org/officeDocument/2006/relationships/image" Target="../media/image5.png"/><Relationship Id="rId4" Type="http://schemas.openxmlformats.org/officeDocument/2006/relationships/image" Target="../media/image4.sv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4.svg"/><Relationship Id="rId4" Type="http://schemas.openxmlformats.org/officeDocument/2006/relationships/image" Target="../media/image3.png"/></Relationships>
</file>

<file path=ppt/slideLayouts/_rels/slideLayout5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Master" Target="../slideMasters/slideMaster3.xml"/><Relationship Id="rId5" Type="http://schemas.openxmlformats.org/officeDocument/2006/relationships/image" Target="../media/image9.png"/><Relationship Id="rId4" Type="http://schemas.openxmlformats.org/officeDocument/2006/relationships/image" Target="../media/image4.svg"/></Relationships>
</file>

<file path=ppt/slideLayouts/_rels/slideLayout5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Master" Target="../slideMasters/slideMaster3.xml"/><Relationship Id="rId5" Type="http://schemas.openxmlformats.org/officeDocument/2006/relationships/image" Target="../media/image5.png"/><Relationship Id="rId4" Type="http://schemas.openxmlformats.org/officeDocument/2006/relationships/image" Target="../media/image4.svg"/></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5.png"/><Relationship Id="rId4" Type="http://schemas.openxmlformats.org/officeDocument/2006/relationships/image" Target="../media/image4.svg"/></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0.png"/><Relationship Id="rId1" Type="http://schemas.openxmlformats.org/officeDocument/2006/relationships/slideMaster" Target="../slideMasters/slideMaster4.xml"/><Relationship Id="rId5" Type="http://schemas.openxmlformats.org/officeDocument/2006/relationships/image" Target="../media/image8.svg"/><Relationship Id="rId4" Type="http://schemas.openxmlformats.org/officeDocument/2006/relationships/image" Target="../media/image7.png"/></Relationships>
</file>

<file path=ppt/slideLayouts/_rels/slideLayout68.xml.rels><?xml version="1.0" encoding="UTF-8" standalone="yes"?>
<Relationships xmlns="http://schemas.openxmlformats.org/package/2006/relationships"><Relationship Id="rId3" Type="http://schemas.openxmlformats.org/officeDocument/2006/relationships/image" Target="../media/image8.svg"/><Relationship Id="rId2" Type="http://schemas.openxmlformats.org/officeDocument/2006/relationships/image" Target="../media/image7.png"/><Relationship Id="rId1" Type="http://schemas.openxmlformats.org/officeDocument/2006/relationships/slideMaster" Target="../slideMasters/slideMaster4.xml"/><Relationship Id="rId5" Type="http://schemas.openxmlformats.org/officeDocument/2006/relationships/image" Target="../media/image5.png"/><Relationship Id="rId4" Type="http://schemas.openxmlformats.org/officeDocument/2006/relationships/image" Target="../media/image6.png"/></Relationships>
</file>

<file path=ppt/slideLayouts/_rels/slideLayout69.xml.rels><?xml version="1.0" encoding="UTF-8" standalone="yes"?>
<Relationships xmlns="http://schemas.openxmlformats.org/package/2006/relationships"><Relationship Id="rId3" Type="http://schemas.openxmlformats.org/officeDocument/2006/relationships/image" Target="../media/image8.svg"/><Relationship Id="rId2" Type="http://schemas.openxmlformats.org/officeDocument/2006/relationships/image" Target="../media/image7.png"/><Relationship Id="rId1" Type="http://schemas.openxmlformats.org/officeDocument/2006/relationships/slideMaster" Target="../slideMasters/slideMaster4.xml"/><Relationship Id="rId5" Type="http://schemas.openxmlformats.org/officeDocument/2006/relationships/image" Target="../media/image10.png"/><Relationship Id="rId4" Type="http://schemas.openxmlformats.org/officeDocument/2006/relationships/image" Target="../media/image6.png"/></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4.svg"/><Relationship Id="rId4" Type="http://schemas.openxmlformats.org/officeDocument/2006/relationships/image" Target="../media/image3.png"/></Relationships>
</file>

<file path=ppt/slideLayouts/_rels/slideLayout7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4.xml"/><Relationship Id="rId5" Type="http://schemas.openxmlformats.org/officeDocument/2006/relationships/image" Target="../media/image5.png"/><Relationship Id="rId4" Type="http://schemas.openxmlformats.org/officeDocument/2006/relationships/image" Target="../media/image8.svg"/></Relationships>
</file>

<file path=ppt/slideLayouts/_rels/slideLayout7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4.xml"/><Relationship Id="rId5" Type="http://schemas.openxmlformats.org/officeDocument/2006/relationships/image" Target="../media/image10.png"/><Relationship Id="rId4" Type="http://schemas.openxmlformats.org/officeDocument/2006/relationships/image" Target="../media/image8.svg"/></Relationships>
</file>

<file path=ppt/slideLayouts/_rels/slideLayout7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4.xml"/><Relationship Id="rId5" Type="http://schemas.openxmlformats.org/officeDocument/2006/relationships/image" Target="../media/image5.png"/><Relationship Id="rId4" Type="http://schemas.openxmlformats.org/officeDocument/2006/relationships/image" Target="../media/image8.svg"/></Relationships>
</file>

<file path=ppt/slideLayouts/_rels/slideLayout7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4.xml"/><Relationship Id="rId5" Type="http://schemas.openxmlformats.org/officeDocument/2006/relationships/image" Target="../media/image10.png"/><Relationship Id="rId4" Type="http://schemas.openxmlformats.org/officeDocument/2006/relationships/image" Target="../media/image8.svg"/></Relationships>
</file>

<file path=ppt/slideLayouts/_rels/slideLayout7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4.xml"/><Relationship Id="rId5" Type="http://schemas.openxmlformats.org/officeDocument/2006/relationships/image" Target="../media/image5.png"/><Relationship Id="rId4" Type="http://schemas.openxmlformats.org/officeDocument/2006/relationships/image" Target="../media/image8.svg"/></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5.png"/><Relationship Id="rId4" Type="http://schemas.openxmlformats.org/officeDocument/2006/relationships/image" Target="../media/image4.svg"/></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HEX Title 1 Beaver">
    <p:spTree>
      <p:nvGrpSpPr>
        <p:cNvPr id="1" name=""/>
        <p:cNvGrpSpPr/>
        <p:nvPr/>
      </p:nvGrpSpPr>
      <p:grpSpPr>
        <a:xfrm>
          <a:off x="0" y="0"/>
          <a:ext cx="0" cy="0"/>
          <a:chOff x="0" y="0"/>
          <a:chExt cx="0" cy="0"/>
        </a:xfrm>
      </p:grpSpPr>
      <p:sp>
        <p:nvSpPr>
          <p:cNvPr id="10" name="Freeform 7">
            <a:extLst>
              <a:ext uri="{FF2B5EF4-FFF2-40B4-BE49-F238E27FC236}">
                <a16:creationId xmlns:a16="http://schemas.microsoft.com/office/drawing/2014/main" id="{537B7190-E0BC-71A3-8884-7685D2F71B9C}"/>
              </a:ext>
            </a:extLst>
          </p:cNvPr>
          <p:cNvSpPr/>
          <p:nvPr/>
        </p:nvSpPr>
        <p:spPr>
          <a:xfrm>
            <a:off x="812804" y="5437313"/>
            <a:ext cx="1228289" cy="940017"/>
          </a:xfrm>
          <a:custGeom>
            <a:avLst/>
            <a:gdLst/>
            <a:ahLst/>
            <a:cxnLst/>
            <a:rect l="l" t="t" r="r" b="b"/>
            <a:pathLst>
              <a:path w="1948294" h="1491041">
                <a:moveTo>
                  <a:pt x="0" y="0"/>
                </a:moveTo>
                <a:lnTo>
                  <a:pt x="1948294" y="0"/>
                </a:lnTo>
                <a:lnTo>
                  <a:pt x="1948294" y="1491041"/>
                </a:lnTo>
                <a:lnTo>
                  <a:pt x="0" y="1491041"/>
                </a:lnTo>
                <a:lnTo>
                  <a:pt x="0" y="0"/>
                </a:lnTo>
                <a:close/>
              </a:path>
            </a:pathLst>
          </a:custGeom>
          <a:blipFill>
            <a:blip r:embed="rId2"/>
            <a:stretch>
              <a:fillRect/>
            </a:stretch>
          </a:blipFill>
        </p:spPr>
        <p:txBody>
          <a:bodyPr/>
          <a:lstStyle/>
          <a:p>
            <a:endParaRPr lang="en-US" sz="600" dirty="0"/>
          </a:p>
        </p:txBody>
      </p:sp>
      <p:sp>
        <p:nvSpPr>
          <p:cNvPr id="11" name="Freeform 8">
            <a:extLst>
              <a:ext uri="{FF2B5EF4-FFF2-40B4-BE49-F238E27FC236}">
                <a16:creationId xmlns:a16="http://schemas.microsoft.com/office/drawing/2014/main" id="{9892E763-1386-69F4-9DDA-CF3773BDED78}"/>
              </a:ext>
            </a:extLst>
          </p:cNvPr>
          <p:cNvSpPr/>
          <p:nvPr/>
        </p:nvSpPr>
        <p:spPr>
          <a:xfrm>
            <a:off x="2319810" y="5433353"/>
            <a:ext cx="931393" cy="940016"/>
          </a:xfrm>
          <a:custGeom>
            <a:avLst/>
            <a:gdLst/>
            <a:ahLst/>
            <a:cxnLst/>
            <a:rect l="l" t="t" r="r" b="b"/>
            <a:pathLst>
              <a:path w="2067232" h="2165360">
                <a:moveTo>
                  <a:pt x="0" y="0"/>
                </a:moveTo>
                <a:lnTo>
                  <a:pt x="2067232" y="0"/>
                </a:lnTo>
                <a:lnTo>
                  <a:pt x="2067232" y="2165360"/>
                </a:lnTo>
                <a:lnTo>
                  <a:pt x="0" y="2165360"/>
                </a:lnTo>
                <a:lnTo>
                  <a:pt x="0" y="0"/>
                </a:lnTo>
                <a:close/>
              </a:path>
            </a:pathLst>
          </a:custGeom>
          <a:blipFill>
            <a:blip r:embed="rId3"/>
            <a:stretch>
              <a:fillRect l="-21447" t="-23035" r="-12880" b="-16378"/>
            </a:stretch>
          </a:blipFill>
        </p:spPr>
        <p:txBody>
          <a:bodyPr/>
          <a:lstStyle/>
          <a:p>
            <a:endParaRPr lang="en-US" sz="600"/>
          </a:p>
        </p:txBody>
      </p:sp>
      <p:grpSp>
        <p:nvGrpSpPr>
          <p:cNvPr id="23" name="Group 5">
            <a:extLst>
              <a:ext uri="{FF2B5EF4-FFF2-40B4-BE49-F238E27FC236}">
                <a16:creationId xmlns:a16="http://schemas.microsoft.com/office/drawing/2014/main" id="{B8187F2C-64BB-3E15-3CBB-40A7F0C4D625}"/>
              </a:ext>
            </a:extLst>
          </p:cNvPr>
          <p:cNvGrpSpPr/>
          <p:nvPr/>
        </p:nvGrpSpPr>
        <p:grpSpPr>
          <a:xfrm>
            <a:off x="762000" y="1320916"/>
            <a:ext cx="4166790" cy="269113"/>
            <a:chOff x="-411451" y="14380"/>
            <a:chExt cx="8333579" cy="538226"/>
          </a:xfrm>
        </p:grpSpPr>
        <p:sp>
          <p:nvSpPr>
            <p:cNvPr id="24" name="Freeform 6">
              <a:extLst>
                <a:ext uri="{FF2B5EF4-FFF2-40B4-BE49-F238E27FC236}">
                  <a16:creationId xmlns:a16="http://schemas.microsoft.com/office/drawing/2014/main" id="{718102CF-B3BC-DEB0-F081-79DAEEFD4A99}"/>
                </a:ext>
              </a:extLst>
            </p:cNvPr>
            <p:cNvSpPr/>
            <p:nvPr/>
          </p:nvSpPr>
          <p:spPr>
            <a:xfrm>
              <a:off x="-411451" y="14380"/>
              <a:ext cx="397276" cy="538226"/>
            </a:xfrm>
            <a:custGeom>
              <a:avLst/>
              <a:gdLst/>
              <a:ahLst/>
              <a:cxnLst/>
              <a:rect l="l" t="t" r="r" b="b"/>
              <a:pathLst>
                <a:path w="503091" h="681578">
                  <a:moveTo>
                    <a:pt x="0" y="0"/>
                  </a:moveTo>
                  <a:lnTo>
                    <a:pt x="503091" y="0"/>
                  </a:lnTo>
                  <a:lnTo>
                    <a:pt x="503091" y="681578"/>
                  </a:lnTo>
                  <a:lnTo>
                    <a:pt x="0" y="681578"/>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US" sz="533" dirty="0">
                <a:latin typeface="Bangers" pitchFamily="2" charset="0"/>
              </a:endParaRPr>
            </a:p>
          </p:txBody>
        </p:sp>
        <p:sp>
          <p:nvSpPr>
            <p:cNvPr id="25" name="TextBox 7">
              <a:extLst>
                <a:ext uri="{FF2B5EF4-FFF2-40B4-BE49-F238E27FC236}">
                  <a16:creationId xmlns:a16="http://schemas.microsoft.com/office/drawing/2014/main" id="{03B63979-6AFC-4488-FF9B-CC9A3B631C94}"/>
                </a:ext>
              </a:extLst>
            </p:cNvPr>
            <p:cNvSpPr txBox="1"/>
            <p:nvPr/>
          </p:nvSpPr>
          <p:spPr>
            <a:xfrm>
              <a:off x="95567" y="14380"/>
              <a:ext cx="7826561" cy="538226"/>
            </a:xfrm>
            <a:prstGeom prst="rect">
              <a:avLst/>
            </a:prstGeom>
          </p:spPr>
          <p:txBody>
            <a:bodyPr lIns="0" tIns="0" rIns="0" bIns="0" rtlCol="0" anchor="t">
              <a:spAutoFit/>
            </a:bodyPr>
            <a:lstStyle/>
            <a:p>
              <a:pPr marL="0" lvl="1">
                <a:lnSpc>
                  <a:spcPts val="2295"/>
                </a:lnSpc>
                <a:spcBef>
                  <a:spcPct val="0"/>
                </a:spcBef>
              </a:pPr>
              <a:r>
                <a:rPr lang="en-US" sz="1800" spc="60" dirty="0">
                  <a:solidFill>
                    <a:srgbClr val="FFFFFF"/>
                  </a:solidFill>
                  <a:latin typeface="Barlow Condensed"/>
                  <a:ea typeface="Barlow Condensed"/>
                  <a:cs typeface="Barlow Condensed"/>
                  <a:sym typeface="Barlow Condensed"/>
                </a:rPr>
                <a:t>Hydrologic Engineering Center</a:t>
              </a:r>
            </a:p>
          </p:txBody>
        </p:sp>
      </p:grpSp>
      <p:sp>
        <p:nvSpPr>
          <p:cNvPr id="3" name="Picture Placeholder 2">
            <a:extLst>
              <a:ext uri="{FF2B5EF4-FFF2-40B4-BE49-F238E27FC236}">
                <a16:creationId xmlns:a16="http://schemas.microsoft.com/office/drawing/2014/main" id="{93466704-B141-92AE-7EFC-CDA51172D0CD}"/>
              </a:ext>
            </a:extLst>
          </p:cNvPr>
          <p:cNvSpPr>
            <a:spLocks noGrp="1"/>
          </p:cNvSpPr>
          <p:nvPr>
            <p:ph type="pic" sz="quarter" idx="10"/>
          </p:nvPr>
        </p:nvSpPr>
        <p:spPr>
          <a:xfrm>
            <a:off x="7950201" y="545347"/>
            <a:ext cx="3161859" cy="2738028"/>
          </a:xfrm>
          <a:prstGeom prst="hexagon">
            <a:avLst>
              <a:gd name="adj" fmla="val 29016"/>
              <a:gd name="vf" fmla="val 115470"/>
            </a:avLst>
          </a:prstGeom>
          <a:ln w="28575">
            <a:noFill/>
          </a:ln>
        </p:spPr>
        <p:txBody>
          <a:bodyPr/>
          <a:lstStyle/>
          <a:p>
            <a:r>
              <a:rPr lang="en-US"/>
              <a:t>Click icon to add picture</a:t>
            </a:r>
            <a:endParaRPr lang="en-US" dirty="0"/>
          </a:p>
        </p:txBody>
      </p:sp>
      <p:sp>
        <p:nvSpPr>
          <p:cNvPr id="33" name="Title Placeholder 1">
            <a:extLst>
              <a:ext uri="{FF2B5EF4-FFF2-40B4-BE49-F238E27FC236}">
                <a16:creationId xmlns:a16="http://schemas.microsoft.com/office/drawing/2014/main" id="{9399CB9F-8EAC-1D05-F4A9-C88203933D86}"/>
              </a:ext>
            </a:extLst>
          </p:cNvPr>
          <p:cNvSpPr>
            <a:spLocks noGrp="1"/>
          </p:cNvSpPr>
          <p:nvPr>
            <p:ph type="title"/>
          </p:nvPr>
        </p:nvSpPr>
        <p:spPr>
          <a:xfrm>
            <a:off x="678032" y="1801941"/>
            <a:ext cx="6332368" cy="1325563"/>
          </a:xfrm>
          <a:prstGeom prst="rect">
            <a:avLst/>
          </a:prstGeom>
        </p:spPr>
        <p:txBody>
          <a:bodyPr vert="horz" lIns="91440" tIns="45720" rIns="91440" bIns="45720" rtlCol="0" anchor="ctr">
            <a:normAutofit/>
          </a:bodyPr>
          <a:lstStyle>
            <a:lvl1pPr>
              <a:lnSpc>
                <a:spcPct val="100000"/>
              </a:lnSpc>
              <a:defRPr sz="4800"/>
            </a:lvl1pPr>
          </a:lstStyle>
          <a:p>
            <a:r>
              <a:rPr lang="en-US"/>
              <a:t>Click to edit Master title style</a:t>
            </a:r>
            <a:endParaRPr lang="en-US" dirty="0"/>
          </a:p>
        </p:txBody>
      </p:sp>
      <p:sp>
        <p:nvSpPr>
          <p:cNvPr id="13" name="Picture Placeholder 2">
            <a:extLst>
              <a:ext uri="{FF2B5EF4-FFF2-40B4-BE49-F238E27FC236}">
                <a16:creationId xmlns:a16="http://schemas.microsoft.com/office/drawing/2014/main" id="{1DC168C6-2479-B940-1D5F-2CAB493477F3}"/>
              </a:ext>
            </a:extLst>
          </p:cNvPr>
          <p:cNvSpPr>
            <a:spLocks noGrp="1"/>
          </p:cNvSpPr>
          <p:nvPr>
            <p:ph type="pic" sz="quarter" idx="12"/>
          </p:nvPr>
        </p:nvSpPr>
        <p:spPr>
          <a:xfrm>
            <a:off x="7950201" y="3450939"/>
            <a:ext cx="3161859" cy="2738028"/>
          </a:xfrm>
          <a:prstGeom prst="hexagon">
            <a:avLst>
              <a:gd name="adj" fmla="val 29016"/>
              <a:gd name="vf" fmla="val 115470"/>
            </a:avLst>
          </a:prstGeom>
          <a:ln w="28575">
            <a:noFill/>
          </a:ln>
        </p:spPr>
        <p:txBody>
          <a:bodyPr/>
          <a:lstStyle/>
          <a:p>
            <a:r>
              <a:rPr lang="en-US"/>
              <a:t>Click icon to add picture</a:t>
            </a:r>
            <a:endParaRPr lang="en-US" dirty="0"/>
          </a:p>
        </p:txBody>
      </p:sp>
      <p:sp>
        <p:nvSpPr>
          <p:cNvPr id="14" name="Picture Placeholder 2">
            <a:extLst>
              <a:ext uri="{FF2B5EF4-FFF2-40B4-BE49-F238E27FC236}">
                <a16:creationId xmlns:a16="http://schemas.microsoft.com/office/drawing/2014/main" id="{284F6DBD-4795-0AD5-D3A0-FE0CCE32FF6A}"/>
              </a:ext>
            </a:extLst>
          </p:cNvPr>
          <p:cNvSpPr>
            <a:spLocks noGrp="1"/>
          </p:cNvSpPr>
          <p:nvPr>
            <p:ph type="pic" sz="quarter" idx="13"/>
          </p:nvPr>
        </p:nvSpPr>
        <p:spPr>
          <a:xfrm>
            <a:off x="10455197" y="1988963"/>
            <a:ext cx="3161859" cy="2738028"/>
          </a:xfrm>
          <a:prstGeom prst="hexagon">
            <a:avLst>
              <a:gd name="adj" fmla="val 29016"/>
              <a:gd name="vf" fmla="val 115470"/>
            </a:avLst>
          </a:prstGeom>
          <a:ln w="28575">
            <a:noFill/>
          </a:ln>
        </p:spPr>
        <p:txBody>
          <a:bodyPr/>
          <a:lstStyle/>
          <a:p>
            <a:r>
              <a:rPr lang="en-US"/>
              <a:t>Click icon to add picture</a:t>
            </a:r>
            <a:endParaRPr lang="en-US" dirty="0"/>
          </a:p>
        </p:txBody>
      </p:sp>
      <p:sp>
        <p:nvSpPr>
          <p:cNvPr id="18" name="Hexagon 17">
            <a:extLst>
              <a:ext uri="{FF2B5EF4-FFF2-40B4-BE49-F238E27FC236}">
                <a16:creationId xmlns:a16="http://schemas.microsoft.com/office/drawing/2014/main" id="{A0E0FD48-4D41-5810-BCA5-51341C2A9851}"/>
              </a:ext>
            </a:extLst>
          </p:cNvPr>
          <p:cNvSpPr/>
          <p:nvPr/>
        </p:nvSpPr>
        <p:spPr>
          <a:xfrm>
            <a:off x="10477941" y="-931058"/>
            <a:ext cx="3161859" cy="2738028"/>
          </a:xfrm>
          <a:prstGeom prst="hexagon">
            <a:avLst>
              <a:gd name="adj" fmla="val 29151"/>
              <a:gd name="vf" fmla="val 115470"/>
            </a:avLst>
          </a:prstGeom>
          <a:noFill/>
          <a:ln w="9525">
            <a:solidFill>
              <a:schemeClr val="bg2">
                <a:lumMod val="20000"/>
                <a:lumOff val="8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19" name="Hexagon 18">
            <a:extLst>
              <a:ext uri="{FF2B5EF4-FFF2-40B4-BE49-F238E27FC236}">
                <a16:creationId xmlns:a16="http://schemas.microsoft.com/office/drawing/2014/main" id="{26CAF977-9BA3-7EE1-4115-EABA845ACE47}"/>
              </a:ext>
            </a:extLst>
          </p:cNvPr>
          <p:cNvSpPr/>
          <p:nvPr/>
        </p:nvSpPr>
        <p:spPr>
          <a:xfrm>
            <a:off x="10477941" y="4908987"/>
            <a:ext cx="3161859" cy="2738028"/>
          </a:xfrm>
          <a:prstGeom prst="hexagon">
            <a:avLst>
              <a:gd name="adj" fmla="val 28821"/>
              <a:gd name="vf" fmla="val 115470"/>
            </a:avLst>
          </a:prstGeom>
          <a:noFill/>
          <a:ln w="9525">
            <a:solidFill>
              <a:schemeClr val="bg2">
                <a:lumMod val="20000"/>
                <a:lumOff val="8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0" name="Hexagon 19">
            <a:extLst>
              <a:ext uri="{FF2B5EF4-FFF2-40B4-BE49-F238E27FC236}">
                <a16:creationId xmlns:a16="http://schemas.microsoft.com/office/drawing/2014/main" id="{18C6D227-44EB-0CBF-F216-84060DCBE399}"/>
              </a:ext>
            </a:extLst>
          </p:cNvPr>
          <p:cNvSpPr/>
          <p:nvPr/>
        </p:nvSpPr>
        <p:spPr>
          <a:xfrm>
            <a:off x="7950201" y="6373371"/>
            <a:ext cx="3161859" cy="2738028"/>
          </a:xfrm>
          <a:prstGeom prst="hexagon">
            <a:avLst>
              <a:gd name="adj" fmla="val 29477"/>
              <a:gd name="vf" fmla="val 115470"/>
            </a:avLst>
          </a:prstGeom>
          <a:noFill/>
          <a:ln w="9525">
            <a:solidFill>
              <a:schemeClr val="bg2">
                <a:lumMod val="20000"/>
                <a:lumOff val="8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1" name="Hexagon 20">
            <a:extLst>
              <a:ext uri="{FF2B5EF4-FFF2-40B4-BE49-F238E27FC236}">
                <a16:creationId xmlns:a16="http://schemas.microsoft.com/office/drawing/2014/main" id="{A030E0DB-1C79-4147-622C-D7A4DB8EF1C2}"/>
              </a:ext>
            </a:extLst>
          </p:cNvPr>
          <p:cNvSpPr/>
          <p:nvPr/>
        </p:nvSpPr>
        <p:spPr>
          <a:xfrm>
            <a:off x="7950201" y="-2374674"/>
            <a:ext cx="3161859" cy="2738028"/>
          </a:xfrm>
          <a:prstGeom prst="hexagon">
            <a:avLst>
              <a:gd name="adj" fmla="val 29477"/>
              <a:gd name="vf" fmla="val 115470"/>
            </a:avLst>
          </a:prstGeom>
          <a:noFill/>
          <a:ln w="9525">
            <a:solidFill>
              <a:schemeClr val="bg2">
                <a:lumMod val="20000"/>
                <a:lumOff val="8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30" name="Text Placeholder 29">
            <a:extLst>
              <a:ext uri="{FF2B5EF4-FFF2-40B4-BE49-F238E27FC236}">
                <a16:creationId xmlns:a16="http://schemas.microsoft.com/office/drawing/2014/main" id="{C81CE469-7DCA-C10A-8ECB-FDE2292FA9AB}"/>
              </a:ext>
            </a:extLst>
          </p:cNvPr>
          <p:cNvSpPr>
            <a:spLocks noGrp="1"/>
          </p:cNvSpPr>
          <p:nvPr>
            <p:ph type="body" sz="quarter" idx="14"/>
          </p:nvPr>
        </p:nvSpPr>
        <p:spPr>
          <a:xfrm>
            <a:off x="678032" y="3321814"/>
            <a:ext cx="4504267" cy="922867"/>
          </a:xfrm>
        </p:spPr>
        <p:txBody>
          <a:bodyPr>
            <a:normAutofit/>
          </a:bodyPr>
          <a:lstStyle>
            <a:lvl1pPr marL="0" indent="0" algn="l">
              <a:spcBef>
                <a:spcPts val="400"/>
              </a:spcBef>
              <a:buNone/>
              <a:defRPr sz="2400">
                <a:latin typeface="+mj-lt"/>
                <a:ea typeface="ADLaM Display" panose="020F0502020204030204" pitchFamily="2" charset="0"/>
                <a:cs typeface="ADLaM Display" panose="020F0502020204030204" pitchFamily="2" charset="0"/>
              </a:defRPr>
            </a:lvl1pPr>
          </a:lstStyle>
          <a:p>
            <a:pPr lvl="0"/>
            <a:r>
              <a:rPr lang="en-US"/>
              <a:t>Click to edit Master text styles</a:t>
            </a:r>
          </a:p>
        </p:txBody>
      </p:sp>
    </p:spTree>
    <p:extLst>
      <p:ext uri="{BB962C8B-B14F-4D97-AF65-F5344CB8AC3E}">
        <p14:creationId xmlns:p14="http://schemas.microsoft.com/office/powerpoint/2010/main" val="4216704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Video Inset 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1825625"/>
            <a:ext cx="7543800" cy="4351339"/>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07741D2-93F8-4359-A528-097BC9153340}" type="datetime1">
              <a:rPr lang="en-US" smtClean="0"/>
              <a:t>6/23/2025</a:t>
            </a:fld>
            <a:endParaRPr lang="en-US"/>
          </a:p>
        </p:txBody>
      </p:sp>
      <p:sp>
        <p:nvSpPr>
          <p:cNvPr id="7" name="Title 6">
            <a:extLst>
              <a:ext uri="{FF2B5EF4-FFF2-40B4-BE49-F238E27FC236}">
                <a16:creationId xmlns:a16="http://schemas.microsoft.com/office/drawing/2014/main" id="{F90A11A3-D899-5929-9AE5-0F93E8182812}"/>
              </a:ext>
            </a:extLst>
          </p:cNvPr>
          <p:cNvSpPr>
            <a:spLocks noGrp="1"/>
          </p:cNvSpPr>
          <p:nvPr>
            <p:ph type="title"/>
          </p:nvPr>
        </p:nvSpPr>
        <p:spPr/>
        <p:txBody>
          <a:bodyPr/>
          <a:lstStyle/>
          <a:p>
            <a:r>
              <a:rPr lang="en-US"/>
              <a:t>Click to edit Master title style</a:t>
            </a:r>
            <a:endParaRPr lang="en-US" dirty="0"/>
          </a:p>
        </p:txBody>
      </p:sp>
      <p:sp>
        <p:nvSpPr>
          <p:cNvPr id="2" name="Content Placeholder 5">
            <a:extLst>
              <a:ext uri="{FF2B5EF4-FFF2-40B4-BE49-F238E27FC236}">
                <a16:creationId xmlns:a16="http://schemas.microsoft.com/office/drawing/2014/main" id="{06FB228A-FE52-F734-651D-D051ED60D73C}"/>
              </a:ext>
            </a:extLst>
          </p:cNvPr>
          <p:cNvSpPr>
            <a:spLocks noGrp="1"/>
          </p:cNvSpPr>
          <p:nvPr>
            <p:ph sz="quarter" idx="11" hasCustomPrompt="1"/>
          </p:nvPr>
        </p:nvSpPr>
        <p:spPr>
          <a:xfrm>
            <a:off x="8736842" y="4611806"/>
            <a:ext cx="3429000" cy="2209800"/>
          </a:xfrm>
          <a:ln w="19050">
            <a:noFill/>
            <a:prstDash val="lgDash"/>
          </a:ln>
        </p:spPr>
        <p:txBody>
          <a:bodyPr anchor="ctr">
            <a:normAutofit/>
          </a:bodyPr>
          <a:lstStyle>
            <a:lvl1pPr marL="0" indent="0" algn="ctr">
              <a:buNone/>
              <a:defRPr sz="2000"/>
            </a:lvl1pPr>
          </a:lstStyle>
          <a:p>
            <a:pPr lvl="0"/>
            <a:r>
              <a:rPr lang="en-US" dirty="0"/>
              <a:t>Video Inset Area</a:t>
            </a:r>
          </a:p>
        </p:txBody>
      </p:sp>
    </p:spTree>
    <p:extLst>
      <p:ext uri="{BB962C8B-B14F-4D97-AF65-F5344CB8AC3E}">
        <p14:creationId xmlns:p14="http://schemas.microsoft.com/office/powerpoint/2010/main" val="221297620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1" y="1709742"/>
            <a:ext cx="105156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831851" y="4589465"/>
            <a:ext cx="10515600" cy="1500187"/>
          </a:xfrm>
          <a:prstGeom prst="rect">
            <a:avLst/>
          </a:prstGeom>
        </p:spPr>
        <p:txBody>
          <a:bodyPr/>
          <a:lstStyle>
            <a:lvl1pPr marL="0" indent="0">
              <a:buNone/>
              <a:defRPr sz="2400">
                <a:solidFill>
                  <a:schemeClr val="tx1">
                    <a:tint val="75000"/>
                  </a:schemeClr>
                </a:solidFill>
              </a:defRPr>
            </a:lvl1pPr>
            <a:lvl2pPr marL="457167" indent="0">
              <a:buNone/>
              <a:defRPr sz="2000">
                <a:solidFill>
                  <a:schemeClr val="tx1">
                    <a:tint val="75000"/>
                  </a:schemeClr>
                </a:solidFill>
              </a:defRPr>
            </a:lvl2pPr>
            <a:lvl3pPr marL="914332" indent="0">
              <a:buNone/>
              <a:defRPr sz="1800">
                <a:solidFill>
                  <a:schemeClr val="tx1">
                    <a:tint val="75000"/>
                  </a:schemeClr>
                </a:solidFill>
              </a:defRPr>
            </a:lvl3pPr>
            <a:lvl4pPr marL="1371498" indent="0">
              <a:buNone/>
              <a:defRPr sz="1600">
                <a:solidFill>
                  <a:schemeClr val="tx1">
                    <a:tint val="75000"/>
                  </a:schemeClr>
                </a:solidFill>
              </a:defRPr>
            </a:lvl4pPr>
            <a:lvl5pPr marL="1828664" indent="0">
              <a:buNone/>
              <a:defRPr sz="1600">
                <a:solidFill>
                  <a:schemeClr val="tx1">
                    <a:tint val="75000"/>
                  </a:schemeClr>
                </a:solidFill>
              </a:defRPr>
            </a:lvl5pPr>
            <a:lvl6pPr marL="2285830" indent="0">
              <a:buNone/>
              <a:defRPr sz="1600">
                <a:solidFill>
                  <a:schemeClr val="tx1">
                    <a:tint val="75000"/>
                  </a:schemeClr>
                </a:solidFill>
              </a:defRPr>
            </a:lvl6pPr>
            <a:lvl7pPr marL="2742994" indent="0">
              <a:buNone/>
              <a:defRPr sz="1600">
                <a:solidFill>
                  <a:schemeClr val="tx1">
                    <a:tint val="75000"/>
                  </a:schemeClr>
                </a:solidFill>
              </a:defRPr>
            </a:lvl7pPr>
            <a:lvl8pPr marL="3200160" indent="0">
              <a:buNone/>
              <a:defRPr sz="1600">
                <a:solidFill>
                  <a:schemeClr val="tx1">
                    <a:tint val="75000"/>
                  </a:schemeClr>
                </a:solidFill>
              </a:defRPr>
            </a:lvl8pPr>
            <a:lvl9pPr marL="3657327" indent="0">
              <a:buNone/>
              <a:defRPr sz="1600">
                <a:solidFill>
                  <a:schemeClr val="tx1">
                    <a:tint val="75000"/>
                  </a:schemeClr>
                </a:solidFill>
              </a:defRPr>
            </a:lvl9pPr>
          </a:lstStyle>
          <a:p>
            <a:pPr lvl="0"/>
            <a:r>
              <a:rPr lang="en-US"/>
              <a:t>Click to edit Master text styles</a:t>
            </a:r>
          </a:p>
        </p:txBody>
      </p:sp>
      <p:sp>
        <p:nvSpPr>
          <p:cNvPr id="7" name="Date Placeholder 6">
            <a:extLst>
              <a:ext uri="{FF2B5EF4-FFF2-40B4-BE49-F238E27FC236}">
                <a16:creationId xmlns:a16="http://schemas.microsoft.com/office/drawing/2014/main" id="{6D2DE4EC-044F-1E8F-D2A9-F6B4640319FE}"/>
              </a:ext>
            </a:extLst>
          </p:cNvPr>
          <p:cNvSpPr>
            <a:spLocks noGrp="1"/>
          </p:cNvSpPr>
          <p:nvPr>
            <p:ph type="dt" sz="half" idx="10"/>
          </p:nvPr>
        </p:nvSpPr>
        <p:spPr/>
        <p:txBody>
          <a:bodyPr/>
          <a:lstStyle/>
          <a:p>
            <a:fld id="{4B021CCF-D5DB-4603-94B3-7A7B7106043B}" type="datetime1">
              <a:rPr lang="en-US" smtClean="0"/>
              <a:t>6/23/2025</a:t>
            </a:fld>
            <a:endParaRPr lang="en-US"/>
          </a:p>
        </p:txBody>
      </p:sp>
    </p:spTree>
    <p:extLst>
      <p:ext uri="{BB962C8B-B14F-4D97-AF65-F5344CB8AC3E}">
        <p14:creationId xmlns:p14="http://schemas.microsoft.com/office/powerpoint/2010/main" val="143446903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Video Inset 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1" y="573090"/>
            <a:ext cx="105156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831851" y="3452813"/>
            <a:ext cx="10515600" cy="966787"/>
          </a:xfrm>
          <a:prstGeom prst="rect">
            <a:avLst/>
          </a:prstGeom>
        </p:spPr>
        <p:txBody>
          <a:bodyPr/>
          <a:lstStyle>
            <a:lvl1pPr marL="0" indent="0">
              <a:buNone/>
              <a:defRPr sz="2400">
                <a:solidFill>
                  <a:schemeClr val="tx1">
                    <a:tint val="75000"/>
                  </a:schemeClr>
                </a:solidFill>
              </a:defRPr>
            </a:lvl1pPr>
            <a:lvl2pPr marL="457167" indent="0">
              <a:buNone/>
              <a:defRPr sz="2000">
                <a:solidFill>
                  <a:schemeClr val="tx1">
                    <a:tint val="75000"/>
                  </a:schemeClr>
                </a:solidFill>
              </a:defRPr>
            </a:lvl2pPr>
            <a:lvl3pPr marL="914332" indent="0">
              <a:buNone/>
              <a:defRPr sz="1800">
                <a:solidFill>
                  <a:schemeClr val="tx1">
                    <a:tint val="75000"/>
                  </a:schemeClr>
                </a:solidFill>
              </a:defRPr>
            </a:lvl3pPr>
            <a:lvl4pPr marL="1371498" indent="0">
              <a:buNone/>
              <a:defRPr sz="1600">
                <a:solidFill>
                  <a:schemeClr val="tx1">
                    <a:tint val="75000"/>
                  </a:schemeClr>
                </a:solidFill>
              </a:defRPr>
            </a:lvl4pPr>
            <a:lvl5pPr marL="1828664" indent="0">
              <a:buNone/>
              <a:defRPr sz="1600">
                <a:solidFill>
                  <a:schemeClr val="tx1">
                    <a:tint val="75000"/>
                  </a:schemeClr>
                </a:solidFill>
              </a:defRPr>
            </a:lvl5pPr>
            <a:lvl6pPr marL="2285830" indent="0">
              <a:buNone/>
              <a:defRPr sz="1600">
                <a:solidFill>
                  <a:schemeClr val="tx1">
                    <a:tint val="75000"/>
                  </a:schemeClr>
                </a:solidFill>
              </a:defRPr>
            </a:lvl6pPr>
            <a:lvl7pPr marL="2742994" indent="0">
              <a:buNone/>
              <a:defRPr sz="1600">
                <a:solidFill>
                  <a:schemeClr val="tx1">
                    <a:tint val="75000"/>
                  </a:schemeClr>
                </a:solidFill>
              </a:defRPr>
            </a:lvl7pPr>
            <a:lvl8pPr marL="3200160" indent="0">
              <a:buNone/>
              <a:defRPr sz="1600">
                <a:solidFill>
                  <a:schemeClr val="tx1">
                    <a:tint val="75000"/>
                  </a:schemeClr>
                </a:solidFill>
              </a:defRPr>
            </a:lvl8pPr>
            <a:lvl9pPr marL="3657327" indent="0">
              <a:buNone/>
              <a:defRPr sz="1600">
                <a:solidFill>
                  <a:schemeClr val="tx1">
                    <a:tint val="75000"/>
                  </a:schemeClr>
                </a:solidFill>
              </a:defRPr>
            </a:lvl9pPr>
          </a:lstStyle>
          <a:p>
            <a:pPr lvl="0"/>
            <a:r>
              <a:rPr lang="en-US"/>
              <a:t>Click to edit Master text styles</a:t>
            </a:r>
          </a:p>
        </p:txBody>
      </p:sp>
      <p:sp>
        <p:nvSpPr>
          <p:cNvPr id="7" name="Date Placeholder 6">
            <a:extLst>
              <a:ext uri="{FF2B5EF4-FFF2-40B4-BE49-F238E27FC236}">
                <a16:creationId xmlns:a16="http://schemas.microsoft.com/office/drawing/2014/main" id="{6D2DE4EC-044F-1E8F-D2A9-F6B4640319FE}"/>
              </a:ext>
            </a:extLst>
          </p:cNvPr>
          <p:cNvSpPr>
            <a:spLocks noGrp="1"/>
          </p:cNvSpPr>
          <p:nvPr>
            <p:ph type="dt" sz="half" idx="10"/>
          </p:nvPr>
        </p:nvSpPr>
        <p:spPr/>
        <p:txBody>
          <a:bodyPr/>
          <a:lstStyle/>
          <a:p>
            <a:fld id="{F8106E9A-A307-4175-97A5-1AE9CA1473B6}" type="datetime1">
              <a:rPr lang="en-US" smtClean="0"/>
              <a:t>6/23/2025</a:t>
            </a:fld>
            <a:endParaRPr lang="en-US"/>
          </a:p>
        </p:txBody>
      </p:sp>
      <p:sp>
        <p:nvSpPr>
          <p:cNvPr id="6" name="Content Placeholder 5">
            <a:extLst>
              <a:ext uri="{FF2B5EF4-FFF2-40B4-BE49-F238E27FC236}">
                <a16:creationId xmlns:a16="http://schemas.microsoft.com/office/drawing/2014/main" id="{A452D3EF-91BE-50E4-E12E-74D7D9923CB4}"/>
              </a:ext>
            </a:extLst>
          </p:cNvPr>
          <p:cNvSpPr>
            <a:spLocks noGrp="1"/>
          </p:cNvSpPr>
          <p:nvPr>
            <p:ph sz="quarter" idx="11" hasCustomPrompt="1"/>
          </p:nvPr>
        </p:nvSpPr>
        <p:spPr>
          <a:xfrm>
            <a:off x="8736842" y="4611806"/>
            <a:ext cx="3429000" cy="2209800"/>
          </a:xfrm>
          <a:ln w="19050">
            <a:noFill/>
            <a:prstDash val="lgDash"/>
          </a:ln>
        </p:spPr>
        <p:txBody>
          <a:bodyPr anchor="ctr">
            <a:normAutofit/>
          </a:bodyPr>
          <a:lstStyle>
            <a:lvl1pPr marL="0" indent="0" algn="ctr">
              <a:buNone/>
              <a:defRPr sz="2000"/>
            </a:lvl1pPr>
          </a:lstStyle>
          <a:p>
            <a:pPr lvl="0"/>
            <a:r>
              <a:rPr lang="en-US" dirty="0"/>
              <a:t>Video Inset Area</a:t>
            </a:r>
          </a:p>
        </p:txBody>
      </p:sp>
    </p:spTree>
    <p:extLst>
      <p:ext uri="{BB962C8B-B14F-4D97-AF65-F5344CB8AC3E}">
        <p14:creationId xmlns:p14="http://schemas.microsoft.com/office/powerpoint/2010/main" val="227595636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Blank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744FAE-A58A-791B-3BBD-7D64AB0252BC}"/>
              </a:ext>
            </a:extLst>
          </p:cNvPr>
          <p:cNvSpPr>
            <a:spLocks noGrp="1"/>
          </p:cNvSpPr>
          <p:nvPr>
            <p:ph type="title"/>
          </p:nvPr>
        </p:nvSpPr>
        <p:spPr>
          <a:xfrm>
            <a:off x="838200" y="365125"/>
            <a:ext cx="10515600" cy="1325563"/>
          </a:xfrm>
          <a:prstGeom prst="rect">
            <a:avLst/>
          </a:prstGeom>
        </p:spPr>
        <p:txBody>
          <a:bodyPr/>
          <a:lstStyle/>
          <a:p>
            <a:r>
              <a:rPr lang="en-US"/>
              <a:t>Click to edit Master title style</a:t>
            </a:r>
          </a:p>
        </p:txBody>
      </p:sp>
      <p:sp>
        <p:nvSpPr>
          <p:cNvPr id="3" name="Date Placeholder 2">
            <a:extLst>
              <a:ext uri="{FF2B5EF4-FFF2-40B4-BE49-F238E27FC236}">
                <a16:creationId xmlns:a16="http://schemas.microsoft.com/office/drawing/2014/main" id="{5131BCAF-5195-2562-148E-98D463ECB994}"/>
              </a:ext>
            </a:extLst>
          </p:cNvPr>
          <p:cNvSpPr>
            <a:spLocks noGrp="1"/>
          </p:cNvSpPr>
          <p:nvPr>
            <p:ph type="dt" sz="half" idx="10"/>
          </p:nvPr>
        </p:nvSpPr>
        <p:spPr/>
        <p:txBody>
          <a:bodyPr/>
          <a:lstStyle/>
          <a:p>
            <a:fld id="{8DA2448D-EBDA-46DC-BF20-F349EEAADEDD}" type="datetime1">
              <a:rPr lang="en-US" smtClean="0"/>
              <a:t>6/23/2025</a:t>
            </a:fld>
            <a:endParaRPr lang="en-US"/>
          </a:p>
        </p:txBody>
      </p:sp>
      <p:sp>
        <p:nvSpPr>
          <p:cNvPr id="5" name="Slide Number Placeholder 4">
            <a:extLst>
              <a:ext uri="{FF2B5EF4-FFF2-40B4-BE49-F238E27FC236}">
                <a16:creationId xmlns:a16="http://schemas.microsoft.com/office/drawing/2014/main" id="{E5FA5C81-BBF1-8F02-2951-877A848AE7B7}"/>
              </a:ext>
            </a:extLst>
          </p:cNvPr>
          <p:cNvSpPr>
            <a:spLocks noGrp="1"/>
          </p:cNvSpPr>
          <p:nvPr>
            <p:ph type="sldNum" sz="quarter" idx="12"/>
          </p:nvPr>
        </p:nvSpPr>
        <p:spPr/>
        <p:txBody>
          <a:bodyPr/>
          <a:lstStyle/>
          <a:p>
            <a:fld id="{866D7F9A-4F93-4AD8-A546-1A6497458D76}" type="slidenum">
              <a:rPr lang="en-US" smtClean="0"/>
              <a:pPr/>
              <a:t>‹#›</a:t>
            </a:fld>
            <a:endParaRPr lang="en-US"/>
          </a:p>
        </p:txBody>
      </p:sp>
    </p:spTree>
    <p:extLst>
      <p:ext uri="{BB962C8B-B14F-4D97-AF65-F5344CB8AC3E}">
        <p14:creationId xmlns:p14="http://schemas.microsoft.com/office/powerpoint/2010/main" val="403749413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Video Inset Blank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744FAE-A58A-791B-3BBD-7D64AB0252BC}"/>
              </a:ext>
            </a:extLst>
          </p:cNvPr>
          <p:cNvSpPr>
            <a:spLocks noGrp="1"/>
          </p:cNvSpPr>
          <p:nvPr>
            <p:ph type="title"/>
          </p:nvPr>
        </p:nvSpPr>
        <p:spPr>
          <a:xfrm>
            <a:off x="838200" y="365125"/>
            <a:ext cx="10515600" cy="1325563"/>
          </a:xfrm>
          <a:prstGeom prst="rect">
            <a:avLst/>
          </a:prstGeom>
        </p:spPr>
        <p:txBody>
          <a:bodyPr/>
          <a:lstStyle/>
          <a:p>
            <a:r>
              <a:rPr lang="en-US"/>
              <a:t>Click to edit Master title style</a:t>
            </a:r>
          </a:p>
        </p:txBody>
      </p:sp>
      <p:sp>
        <p:nvSpPr>
          <p:cNvPr id="3" name="Date Placeholder 2">
            <a:extLst>
              <a:ext uri="{FF2B5EF4-FFF2-40B4-BE49-F238E27FC236}">
                <a16:creationId xmlns:a16="http://schemas.microsoft.com/office/drawing/2014/main" id="{5131BCAF-5195-2562-148E-98D463ECB994}"/>
              </a:ext>
            </a:extLst>
          </p:cNvPr>
          <p:cNvSpPr>
            <a:spLocks noGrp="1"/>
          </p:cNvSpPr>
          <p:nvPr>
            <p:ph type="dt" sz="half" idx="10"/>
          </p:nvPr>
        </p:nvSpPr>
        <p:spPr/>
        <p:txBody>
          <a:bodyPr/>
          <a:lstStyle/>
          <a:p>
            <a:fld id="{EE1D0F74-C71B-42AE-B27C-4B026B0A8471}" type="datetime1">
              <a:rPr lang="en-US" smtClean="0"/>
              <a:t>6/23/2025</a:t>
            </a:fld>
            <a:endParaRPr lang="en-US"/>
          </a:p>
        </p:txBody>
      </p:sp>
      <p:sp>
        <p:nvSpPr>
          <p:cNvPr id="5" name="Content Placeholder 5">
            <a:extLst>
              <a:ext uri="{FF2B5EF4-FFF2-40B4-BE49-F238E27FC236}">
                <a16:creationId xmlns:a16="http://schemas.microsoft.com/office/drawing/2014/main" id="{ACA468F5-0EDC-8EDF-7909-F029B0F17208}"/>
              </a:ext>
            </a:extLst>
          </p:cNvPr>
          <p:cNvSpPr>
            <a:spLocks noGrp="1"/>
          </p:cNvSpPr>
          <p:nvPr>
            <p:ph sz="quarter" idx="11" hasCustomPrompt="1"/>
          </p:nvPr>
        </p:nvSpPr>
        <p:spPr>
          <a:xfrm>
            <a:off x="8736842" y="4611806"/>
            <a:ext cx="3429000" cy="2209800"/>
          </a:xfrm>
          <a:ln w="19050">
            <a:noFill/>
            <a:prstDash val="lgDash"/>
          </a:ln>
        </p:spPr>
        <p:txBody>
          <a:bodyPr anchor="ctr">
            <a:normAutofit/>
          </a:bodyPr>
          <a:lstStyle>
            <a:lvl1pPr marL="0" indent="0" algn="ctr">
              <a:buNone/>
              <a:defRPr sz="2000"/>
            </a:lvl1pPr>
          </a:lstStyle>
          <a:p>
            <a:pPr lvl="0"/>
            <a:r>
              <a:rPr lang="en-US" dirty="0"/>
              <a:t>Video Inset Area</a:t>
            </a:r>
          </a:p>
        </p:txBody>
      </p:sp>
    </p:spTree>
    <p:extLst>
      <p:ext uri="{BB962C8B-B14F-4D97-AF65-F5344CB8AC3E}">
        <p14:creationId xmlns:p14="http://schemas.microsoft.com/office/powerpoint/2010/main" val="188602911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838200" y="1825625"/>
            <a:ext cx="5181600" cy="4351339"/>
          </a:xfrm>
          <a:prstGeom prst="rect">
            <a:avLst/>
          </a:prstGeo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6172200" y="1825625"/>
            <a:ext cx="5181600" cy="4351339"/>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98A55799-8C8D-4A1C-ABF1-F891127050B7}" type="datetime1">
              <a:rPr lang="en-US" smtClean="0"/>
              <a:t>6/23/2025</a:t>
            </a:fld>
            <a:endParaRPr lang="en-US"/>
          </a:p>
        </p:txBody>
      </p:sp>
      <p:sp>
        <p:nvSpPr>
          <p:cNvPr id="7" name="Slide Number Placeholder 6"/>
          <p:cNvSpPr>
            <a:spLocks noGrp="1"/>
          </p:cNvSpPr>
          <p:nvPr>
            <p:ph type="sldNum" sz="quarter" idx="12"/>
          </p:nvPr>
        </p:nvSpPr>
        <p:spPr/>
        <p:txBody>
          <a:bodyPr/>
          <a:lstStyle/>
          <a:p>
            <a:fld id="{866D7F9A-4F93-4AD8-A546-1A6497458D76}" type="slidenum">
              <a:rPr lang="en-US" smtClean="0"/>
              <a:pPr/>
              <a:t>‹#›</a:t>
            </a:fld>
            <a:endParaRPr lang="en-US" dirty="0"/>
          </a:p>
        </p:txBody>
      </p:sp>
    </p:spTree>
    <p:extLst>
      <p:ext uri="{BB962C8B-B14F-4D97-AF65-F5344CB8AC3E}">
        <p14:creationId xmlns:p14="http://schemas.microsoft.com/office/powerpoint/2010/main" val="335715463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839789" y="1681163"/>
            <a:ext cx="5157787" cy="823912"/>
          </a:xfrm>
          <a:prstGeom prst="rect">
            <a:avLst/>
          </a:prstGeom>
        </p:spPr>
        <p:txBody>
          <a:bodyPr anchor="b"/>
          <a:lstStyle>
            <a:lvl1pPr marL="0" indent="0">
              <a:buNone/>
              <a:defRPr sz="2400" b="1"/>
            </a:lvl1pPr>
            <a:lvl2pPr marL="457167" indent="0">
              <a:buNone/>
              <a:defRPr sz="2000" b="1"/>
            </a:lvl2pPr>
            <a:lvl3pPr marL="914332" indent="0">
              <a:buNone/>
              <a:defRPr sz="1800" b="1"/>
            </a:lvl3pPr>
            <a:lvl4pPr marL="1371498" indent="0">
              <a:buNone/>
              <a:defRPr sz="1600" b="1"/>
            </a:lvl4pPr>
            <a:lvl5pPr marL="1828664" indent="0">
              <a:buNone/>
              <a:defRPr sz="1600" b="1"/>
            </a:lvl5pPr>
            <a:lvl6pPr marL="2285830" indent="0">
              <a:buNone/>
              <a:defRPr sz="1600" b="1"/>
            </a:lvl6pPr>
            <a:lvl7pPr marL="2742994" indent="0">
              <a:buNone/>
              <a:defRPr sz="1600" b="1"/>
            </a:lvl7pPr>
            <a:lvl8pPr marL="3200160" indent="0">
              <a:buNone/>
              <a:defRPr sz="1600" b="1"/>
            </a:lvl8pPr>
            <a:lvl9pPr marL="3657327"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9" y="2505075"/>
            <a:ext cx="5157787" cy="368458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72203" y="1681163"/>
            <a:ext cx="5183188" cy="823912"/>
          </a:xfrm>
          <a:prstGeom prst="rect">
            <a:avLst/>
          </a:prstGeom>
        </p:spPr>
        <p:txBody>
          <a:bodyPr anchor="b"/>
          <a:lstStyle>
            <a:lvl1pPr marL="0" indent="0">
              <a:buNone/>
              <a:defRPr sz="2400" b="1"/>
            </a:lvl1pPr>
            <a:lvl2pPr marL="457167" indent="0">
              <a:buNone/>
              <a:defRPr sz="2000" b="1"/>
            </a:lvl2pPr>
            <a:lvl3pPr marL="914332" indent="0">
              <a:buNone/>
              <a:defRPr sz="1800" b="1"/>
            </a:lvl3pPr>
            <a:lvl4pPr marL="1371498" indent="0">
              <a:buNone/>
              <a:defRPr sz="1600" b="1"/>
            </a:lvl4pPr>
            <a:lvl5pPr marL="1828664" indent="0">
              <a:buNone/>
              <a:defRPr sz="1600" b="1"/>
            </a:lvl5pPr>
            <a:lvl6pPr marL="2285830" indent="0">
              <a:buNone/>
              <a:defRPr sz="1600" b="1"/>
            </a:lvl6pPr>
            <a:lvl7pPr marL="2742994" indent="0">
              <a:buNone/>
              <a:defRPr sz="1600" b="1"/>
            </a:lvl7pPr>
            <a:lvl8pPr marL="3200160" indent="0">
              <a:buNone/>
              <a:defRPr sz="1600" b="1"/>
            </a:lvl8pPr>
            <a:lvl9pPr marL="3657327"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3" y="2505075"/>
            <a:ext cx="5183188" cy="368458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B46EA886-0A72-4CF1-826E-D2DBE1AA101B}" type="datetime1">
              <a:rPr lang="en-US" smtClean="0"/>
              <a:t>6/23/2025</a:t>
            </a:fld>
            <a:endParaRPr lang="en-US"/>
          </a:p>
        </p:txBody>
      </p:sp>
      <p:sp>
        <p:nvSpPr>
          <p:cNvPr id="9" name="Slide Number Placeholder 8"/>
          <p:cNvSpPr>
            <a:spLocks noGrp="1"/>
          </p:cNvSpPr>
          <p:nvPr>
            <p:ph type="sldNum" sz="quarter" idx="12"/>
          </p:nvPr>
        </p:nvSpPr>
        <p:spPr/>
        <p:txBody>
          <a:bodyPr/>
          <a:lstStyle/>
          <a:p>
            <a:fld id="{866D7F9A-4F93-4AD8-A546-1A6497458D76}" type="slidenum">
              <a:rPr lang="en-US" smtClean="0"/>
              <a:pPr/>
              <a:t>‹#›</a:t>
            </a:fld>
            <a:endParaRPr lang="en-US"/>
          </a:p>
        </p:txBody>
      </p:sp>
    </p:spTree>
    <p:extLst>
      <p:ext uri="{BB962C8B-B14F-4D97-AF65-F5344CB8AC3E}">
        <p14:creationId xmlns:p14="http://schemas.microsoft.com/office/powerpoint/2010/main" val="165547555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47540DB8-4476-4AC3-A3CB-7AFC0F5342D5}" type="datetime1">
              <a:rPr lang="en-US" smtClean="0"/>
              <a:t>6/23/2025</a:t>
            </a:fld>
            <a:endParaRPr lang="en-US"/>
          </a:p>
        </p:txBody>
      </p:sp>
      <p:sp>
        <p:nvSpPr>
          <p:cNvPr id="5" name="Slide Number Placeholder 4"/>
          <p:cNvSpPr>
            <a:spLocks noGrp="1"/>
          </p:cNvSpPr>
          <p:nvPr>
            <p:ph type="sldNum" sz="quarter" idx="12"/>
          </p:nvPr>
        </p:nvSpPr>
        <p:spPr/>
        <p:txBody>
          <a:bodyPr/>
          <a:lstStyle/>
          <a:p>
            <a:fld id="{866D7F9A-4F93-4AD8-A546-1A6497458D76}" type="slidenum">
              <a:rPr lang="en-US" smtClean="0"/>
              <a:pPr/>
              <a:t>‹#›</a:t>
            </a:fld>
            <a:endParaRPr lang="en-US"/>
          </a:p>
        </p:txBody>
      </p:sp>
    </p:spTree>
    <p:extLst>
      <p:ext uri="{BB962C8B-B14F-4D97-AF65-F5344CB8AC3E}">
        <p14:creationId xmlns:p14="http://schemas.microsoft.com/office/powerpoint/2010/main" val="230359723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5183188" y="987429"/>
            <a:ext cx="6172200" cy="487362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39788" y="2057403"/>
            <a:ext cx="3932237" cy="3811588"/>
          </a:xfrm>
          <a:prstGeom prst="rect">
            <a:avLst/>
          </a:prstGeom>
        </p:spPr>
        <p:txBody>
          <a:bodyPr/>
          <a:lstStyle>
            <a:lvl1pPr marL="0" indent="0">
              <a:buNone/>
              <a:defRPr sz="1600"/>
            </a:lvl1pPr>
            <a:lvl2pPr marL="457167" indent="0">
              <a:buNone/>
              <a:defRPr sz="1400"/>
            </a:lvl2pPr>
            <a:lvl3pPr marL="914332" indent="0">
              <a:buNone/>
              <a:defRPr sz="1200"/>
            </a:lvl3pPr>
            <a:lvl4pPr marL="1371498" indent="0">
              <a:buNone/>
              <a:defRPr sz="1000"/>
            </a:lvl4pPr>
            <a:lvl5pPr marL="1828664" indent="0">
              <a:buNone/>
              <a:defRPr sz="1000"/>
            </a:lvl5pPr>
            <a:lvl6pPr marL="2285830" indent="0">
              <a:buNone/>
              <a:defRPr sz="1000"/>
            </a:lvl6pPr>
            <a:lvl7pPr marL="2742994" indent="0">
              <a:buNone/>
              <a:defRPr sz="1000"/>
            </a:lvl7pPr>
            <a:lvl8pPr marL="3200160" indent="0">
              <a:buNone/>
              <a:defRPr sz="1000"/>
            </a:lvl8pPr>
            <a:lvl9pPr marL="3657327"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7D0CA123-A520-4E8E-91F1-EBFC4E6DDFBB}" type="datetime1">
              <a:rPr lang="en-US" smtClean="0"/>
              <a:t>6/23/2025</a:t>
            </a:fld>
            <a:endParaRPr lang="en-US"/>
          </a:p>
        </p:txBody>
      </p:sp>
      <p:sp>
        <p:nvSpPr>
          <p:cNvPr id="7" name="Slide Number Placeholder 6"/>
          <p:cNvSpPr>
            <a:spLocks noGrp="1"/>
          </p:cNvSpPr>
          <p:nvPr>
            <p:ph type="sldNum" sz="quarter" idx="12"/>
          </p:nvPr>
        </p:nvSpPr>
        <p:spPr/>
        <p:txBody>
          <a:bodyPr/>
          <a:lstStyle/>
          <a:p>
            <a:fld id="{866D7F9A-4F93-4AD8-A546-1A6497458D76}" type="slidenum">
              <a:rPr lang="en-US" smtClean="0"/>
              <a:pPr/>
              <a:t>‹#›</a:t>
            </a:fld>
            <a:endParaRPr lang="en-US"/>
          </a:p>
        </p:txBody>
      </p:sp>
    </p:spTree>
    <p:extLst>
      <p:ext uri="{BB962C8B-B14F-4D97-AF65-F5344CB8AC3E}">
        <p14:creationId xmlns:p14="http://schemas.microsoft.com/office/powerpoint/2010/main" val="179837062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5183188" y="987429"/>
            <a:ext cx="6172200" cy="4873625"/>
          </a:xfrm>
          <a:prstGeom prst="rect">
            <a:avLst/>
          </a:prstGeom>
        </p:spPr>
        <p:txBody>
          <a:bodyPr anchor="t"/>
          <a:lstStyle>
            <a:lvl1pPr marL="0" indent="0">
              <a:buNone/>
              <a:defRPr sz="3200"/>
            </a:lvl1pPr>
            <a:lvl2pPr marL="457167" indent="0">
              <a:buNone/>
              <a:defRPr sz="2800"/>
            </a:lvl2pPr>
            <a:lvl3pPr marL="914332" indent="0">
              <a:buNone/>
              <a:defRPr sz="2400"/>
            </a:lvl3pPr>
            <a:lvl4pPr marL="1371498" indent="0">
              <a:buNone/>
              <a:defRPr sz="2000"/>
            </a:lvl4pPr>
            <a:lvl5pPr marL="1828664" indent="0">
              <a:buNone/>
              <a:defRPr sz="2000"/>
            </a:lvl5pPr>
            <a:lvl6pPr marL="2285830" indent="0">
              <a:buNone/>
              <a:defRPr sz="2000"/>
            </a:lvl6pPr>
            <a:lvl7pPr marL="2742994" indent="0">
              <a:buNone/>
              <a:defRPr sz="2000"/>
            </a:lvl7pPr>
            <a:lvl8pPr marL="3200160" indent="0">
              <a:buNone/>
              <a:defRPr sz="2000"/>
            </a:lvl8pPr>
            <a:lvl9pPr marL="3657327"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39788" y="2057403"/>
            <a:ext cx="3932237" cy="3811588"/>
          </a:xfrm>
          <a:prstGeom prst="rect">
            <a:avLst/>
          </a:prstGeom>
        </p:spPr>
        <p:txBody>
          <a:bodyPr/>
          <a:lstStyle>
            <a:lvl1pPr marL="0" indent="0">
              <a:buNone/>
              <a:defRPr sz="1600"/>
            </a:lvl1pPr>
            <a:lvl2pPr marL="457167" indent="0">
              <a:buNone/>
              <a:defRPr sz="1400"/>
            </a:lvl2pPr>
            <a:lvl3pPr marL="914332" indent="0">
              <a:buNone/>
              <a:defRPr sz="1200"/>
            </a:lvl3pPr>
            <a:lvl4pPr marL="1371498" indent="0">
              <a:buNone/>
              <a:defRPr sz="1000"/>
            </a:lvl4pPr>
            <a:lvl5pPr marL="1828664" indent="0">
              <a:buNone/>
              <a:defRPr sz="1000"/>
            </a:lvl5pPr>
            <a:lvl6pPr marL="2285830" indent="0">
              <a:buNone/>
              <a:defRPr sz="1000"/>
            </a:lvl6pPr>
            <a:lvl7pPr marL="2742994" indent="0">
              <a:buNone/>
              <a:defRPr sz="1000"/>
            </a:lvl7pPr>
            <a:lvl8pPr marL="3200160" indent="0">
              <a:buNone/>
              <a:defRPr sz="1000"/>
            </a:lvl8pPr>
            <a:lvl9pPr marL="3657327"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C0552BDA-76F3-426B-A97E-6810FF7DA615}" type="datetime1">
              <a:rPr lang="en-US" smtClean="0"/>
              <a:t>6/23/2025</a:t>
            </a:fld>
            <a:endParaRPr lang="en-US"/>
          </a:p>
        </p:txBody>
      </p:sp>
      <p:sp>
        <p:nvSpPr>
          <p:cNvPr id="7" name="Slide Number Placeholder 6"/>
          <p:cNvSpPr>
            <a:spLocks noGrp="1"/>
          </p:cNvSpPr>
          <p:nvPr>
            <p:ph type="sldNum" sz="quarter" idx="12"/>
          </p:nvPr>
        </p:nvSpPr>
        <p:spPr/>
        <p:txBody>
          <a:bodyPr/>
          <a:lstStyle/>
          <a:p>
            <a:fld id="{866D7F9A-4F93-4AD8-A546-1A6497458D76}" type="slidenum">
              <a:rPr lang="en-US" smtClean="0"/>
              <a:pPr/>
              <a:t>‹#›</a:t>
            </a:fld>
            <a:endParaRPr lang="en-US"/>
          </a:p>
        </p:txBody>
      </p:sp>
    </p:spTree>
    <p:extLst>
      <p:ext uri="{BB962C8B-B14F-4D97-AF65-F5344CB8AC3E}">
        <p14:creationId xmlns:p14="http://schemas.microsoft.com/office/powerpoint/2010/main" val="42135658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 Title 1 HEC">
    <p:spTree>
      <p:nvGrpSpPr>
        <p:cNvPr id="1" name=""/>
        <p:cNvGrpSpPr/>
        <p:nvPr/>
      </p:nvGrpSpPr>
      <p:grpSpPr>
        <a:xfrm>
          <a:off x="0" y="0"/>
          <a:ext cx="0" cy="0"/>
          <a:chOff x="0" y="0"/>
          <a:chExt cx="0" cy="0"/>
        </a:xfrm>
      </p:grpSpPr>
      <p:sp>
        <p:nvSpPr>
          <p:cNvPr id="10" name="Freeform 7">
            <a:extLst>
              <a:ext uri="{FF2B5EF4-FFF2-40B4-BE49-F238E27FC236}">
                <a16:creationId xmlns:a16="http://schemas.microsoft.com/office/drawing/2014/main" id="{537B7190-E0BC-71A3-8884-7685D2F71B9C}"/>
              </a:ext>
            </a:extLst>
          </p:cNvPr>
          <p:cNvSpPr/>
          <p:nvPr/>
        </p:nvSpPr>
        <p:spPr>
          <a:xfrm>
            <a:off x="812804" y="5437313"/>
            <a:ext cx="1228289" cy="940017"/>
          </a:xfrm>
          <a:custGeom>
            <a:avLst/>
            <a:gdLst/>
            <a:ahLst/>
            <a:cxnLst/>
            <a:rect l="l" t="t" r="r" b="b"/>
            <a:pathLst>
              <a:path w="1948294" h="1491041">
                <a:moveTo>
                  <a:pt x="0" y="0"/>
                </a:moveTo>
                <a:lnTo>
                  <a:pt x="1948294" y="0"/>
                </a:lnTo>
                <a:lnTo>
                  <a:pt x="1948294" y="1491041"/>
                </a:lnTo>
                <a:lnTo>
                  <a:pt x="0" y="1491041"/>
                </a:lnTo>
                <a:lnTo>
                  <a:pt x="0" y="0"/>
                </a:lnTo>
                <a:close/>
              </a:path>
            </a:pathLst>
          </a:custGeom>
          <a:blipFill>
            <a:blip r:embed="rId2"/>
            <a:stretch>
              <a:fillRect/>
            </a:stretch>
          </a:blipFill>
        </p:spPr>
        <p:txBody>
          <a:bodyPr/>
          <a:lstStyle/>
          <a:p>
            <a:endParaRPr lang="en-US" sz="600" dirty="0"/>
          </a:p>
        </p:txBody>
      </p:sp>
      <p:grpSp>
        <p:nvGrpSpPr>
          <p:cNvPr id="23" name="Group 5">
            <a:extLst>
              <a:ext uri="{FF2B5EF4-FFF2-40B4-BE49-F238E27FC236}">
                <a16:creationId xmlns:a16="http://schemas.microsoft.com/office/drawing/2014/main" id="{B8187F2C-64BB-3E15-3CBB-40A7F0C4D625}"/>
              </a:ext>
            </a:extLst>
          </p:cNvPr>
          <p:cNvGrpSpPr/>
          <p:nvPr/>
        </p:nvGrpSpPr>
        <p:grpSpPr>
          <a:xfrm>
            <a:off x="762000" y="1320916"/>
            <a:ext cx="4166790" cy="269113"/>
            <a:chOff x="-411451" y="14380"/>
            <a:chExt cx="8333579" cy="538226"/>
          </a:xfrm>
        </p:grpSpPr>
        <p:sp>
          <p:nvSpPr>
            <p:cNvPr id="24" name="Freeform 6">
              <a:extLst>
                <a:ext uri="{FF2B5EF4-FFF2-40B4-BE49-F238E27FC236}">
                  <a16:creationId xmlns:a16="http://schemas.microsoft.com/office/drawing/2014/main" id="{718102CF-B3BC-DEB0-F081-79DAEEFD4A99}"/>
                </a:ext>
              </a:extLst>
            </p:cNvPr>
            <p:cNvSpPr/>
            <p:nvPr/>
          </p:nvSpPr>
          <p:spPr>
            <a:xfrm>
              <a:off x="-411451" y="14380"/>
              <a:ext cx="397276" cy="538226"/>
            </a:xfrm>
            <a:custGeom>
              <a:avLst/>
              <a:gdLst/>
              <a:ahLst/>
              <a:cxnLst/>
              <a:rect l="l" t="t" r="r" b="b"/>
              <a:pathLst>
                <a:path w="503091" h="681578">
                  <a:moveTo>
                    <a:pt x="0" y="0"/>
                  </a:moveTo>
                  <a:lnTo>
                    <a:pt x="503091" y="0"/>
                  </a:lnTo>
                  <a:lnTo>
                    <a:pt x="503091" y="681578"/>
                  </a:lnTo>
                  <a:lnTo>
                    <a:pt x="0" y="681578"/>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US" sz="533" dirty="0">
                <a:latin typeface="Bangers" pitchFamily="2" charset="0"/>
              </a:endParaRPr>
            </a:p>
          </p:txBody>
        </p:sp>
        <p:sp>
          <p:nvSpPr>
            <p:cNvPr id="25" name="TextBox 7">
              <a:extLst>
                <a:ext uri="{FF2B5EF4-FFF2-40B4-BE49-F238E27FC236}">
                  <a16:creationId xmlns:a16="http://schemas.microsoft.com/office/drawing/2014/main" id="{03B63979-6AFC-4488-FF9B-CC9A3B631C94}"/>
                </a:ext>
              </a:extLst>
            </p:cNvPr>
            <p:cNvSpPr txBox="1"/>
            <p:nvPr/>
          </p:nvSpPr>
          <p:spPr>
            <a:xfrm>
              <a:off x="95567" y="14380"/>
              <a:ext cx="7826561" cy="538226"/>
            </a:xfrm>
            <a:prstGeom prst="rect">
              <a:avLst/>
            </a:prstGeom>
          </p:spPr>
          <p:txBody>
            <a:bodyPr lIns="0" tIns="0" rIns="0" bIns="0" rtlCol="0" anchor="t">
              <a:spAutoFit/>
            </a:bodyPr>
            <a:lstStyle/>
            <a:p>
              <a:pPr marL="0" lvl="1">
                <a:lnSpc>
                  <a:spcPts val="2295"/>
                </a:lnSpc>
                <a:spcBef>
                  <a:spcPct val="0"/>
                </a:spcBef>
              </a:pPr>
              <a:r>
                <a:rPr lang="en-US" sz="1800" spc="60" dirty="0">
                  <a:solidFill>
                    <a:srgbClr val="FFFFFF"/>
                  </a:solidFill>
                  <a:latin typeface="Barlow Condensed"/>
                  <a:ea typeface="Barlow Condensed"/>
                  <a:cs typeface="Barlow Condensed"/>
                  <a:sym typeface="Barlow Condensed"/>
                </a:rPr>
                <a:t>Hydrologic Engineering Center</a:t>
              </a:r>
            </a:p>
          </p:txBody>
        </p:sp>
      </p:grpSp>
      <p:sp>
        <p:nvSpPr>
          <p:cNvPr id="3" name="Picture Placeholder 2">
            <a:extLst>
              <a:ext uri="{FF2B5EF4-FFF2-40B4-BE49-F238E27FC236}">
                <a16:creationId xmlns:a16="http://schemas.microsoft.com/office/drawing/2014/main" id="{93466704-B141-92AE-7EFC-CDA51172D0CD}"/>
              </a:ext>
            </a:extLst>
          </p:cNvPr>
          <p:cNvSpPr>
            <a:spLocks noGrp="1"/>
          </p:cNvSpPr>
          <p:nvPr>
            <p:ph type="pic" sz="quarter" idx="10"/>
          </p:nvPr>
        </p:nvSpPr>
        <p:spPr>
          <a:xfrm>
            <a:off x="7950201" y="545347"/>
            <a:ext cx="3161859" cy="2738028"/>
          </a:xfrm>
          <a:prstGeom prst="hexagon">
            <a:avLst>
              <a:gd name="adj" fmla="val 29016"/>
              <a:gd name="vf" fmla="val 115470"/>
            </a:avLst>
          </a:prstGeom>
          <a:ln w="28575">
            <a:noFill/>
          </a:ln>
        </p:spPr>
        <p:txBody>
          <a:bodyPr/>
          <a:lstStyle/>
          <a:p>
            <a:r>
              <a:rPr lang="en-US"/>
              <a:t>Click icon to add picture</a:t>
            </a:r>
            <a:endParaRPr lang="en-US" dirty="0"/>
          </a:p>
        </p:txBody>
      </p:sp>
      <p:sp>
        <p:nvSpPr>
          <p:cNvPr id="33" name="Title Placeholder 1">
            <a:extLst>
              <a:ext uri="{FF2B5EF4-FFF2-40B4-BE49-F238E27FC236}">
                <a16:creationId xmlns:a16="http://schemas.microsoft.com/office/drawing/2014/main" id="{9399CB9F-8EAC-1D05-F4A9-C88203933D86}"/>
              </a:ext>
            </a:extLst>
          </p:cNvPr>
          <p:cNvSpPr>
            <a:spLocks noGrp="1"/>
          </p:cNvSpPr>
          <p:nvPr>
            <p:ph type="title"/>
          </p:nvPr>
        </p:nvSpPr>
        <p:spPr>
          <a:xfrm>
            <a:off x="678032" y="1801941"/>
            <a:ext cx="6332368" cy="1325563"/>
          </a:xfrm>
          <a:prstGeom prst="rect">
            <a:avLst/>
          </a:prstGeom>
        </p:spPr>
        <p:txBody>
          <a:bodyPr vert="horz" lIns="91440" tIns="45720" rIns="91440" bIns="45720" rtlCol="0" anchor="ctr">
            <a:normAutofit/>
          </a:bodyPr>
          <a:lstStyle>
            <a:lvl1pPr>
              <a:lnSpc>
                <a:spcPct val="100000"/>
              </a:lnSpc>
              <a:defRPr sz="4800"/>
            </a:lvl1pPr>
          </a:lstStyle>
          <a:p>
            <a:r>
              <a:rPr lang="en-US"/>
              <a:t>Click to edit Master title style</a:t>
            </a:r>
            <a:endParaRPr lang="en-US" dirty="0"/>
          </a:p>
        </p:txBody>
      </p:sp>
      <p:sp>
        <p:nvSpPr>
          <p:cNvPr id="13" name="Picture Placeholder 2">
            <a:extLst>
              <a:ext uri="{FF2B5EF4-FFF2-40B4-BE49-F238E27FC236}">
                <a16:creationId xmlns:a16="http://schemas.microsoft.com/office/drawing/2014/main" id="{1DC168C6-2479-B940-1D5F-2CAB493477F3}"/>
              </a:ext>
            </a:extLst>
          </p:cNvPr>
          <p:cNvSpPr>
            <a:spLocks noGrp="1"/>
          </p:cNvSpPr>
          <p:nvPr>
            <p:ph type="pic" sz="quarter" idx="12"/>
          </p:nvPr>
        </p:nvSpPr>
        <p:spPr>
          <a:xfrm>
            <a:off x="7950201" y="3450939"/>
            <a:ext cx="3161859" cy="2738028"/>
          </a:xfrm>
          <a:prstGeom prst="hexagon">
            <a:avLst>
              <a:gd name="adj" fmla="val 29016"/>
              <a:gd name="vf" fmla="val 115470"/>
            </a:avLst>
          </a:prstGeom>
          <a:ln w="28575">
            <a:noFill/>
          </a:ln>
        </p:spPr>
        <p:txBody>
          <a:bodyPr/>
          <a:lstStyle/>
          <a:p>
            <a:r>
              <a:rPr lang="en-US"/>
              <a:t>Click icon to add picture</a:t>
            </a:r>
            <a:endParaRPr lang="en-US" dirty="0"/>
          </a:p>
        </p:txBody>
      </p:sp>
      <p:sp>
        <p:nvSpPr>
          <p:cNvPr id="14" name="Picture Placeholder 2">
            <a:extLst>
              <a:ext uri="{FF2B5EF4-FFF2-40B4-BE49-F238E27FC236}">
                <a16:creationId xmlns:a16="http://schemas.microsoft.com/office/drawing/2014/main" id="{284F6DBD-4795-0AD5-D3A0-FE0CCE32FF6A}"/>
              </a:ext>
            </a:extLst>
          </p:cNvPr>
          <p:cNvSpPr>
            <a:spLocks noGrp="1"/>
          </p:cNvSpPr>
          <p:nvPr>
            <p:ph type="pic" sz="quarter" idx="13"/>
          </p:nvPr>
        </p:nvSpPr>
        <p:spPr>
          <a:xfrm>
            <a:off x="10455197" y="1988963"/>
            <a:ext cx="3161859" cy="2738028"/>
          </a:xfrm>
          <a:prstGeom prst="hexagon">
            <a:avLst>
              <a:gd name="adj" fmla="val 29016"/>
              <a:gd name="vf" fmla="val 115470"/>
            </a:avLst>
          </a:prstGeom>
          <a:ln w="28575">
            <a:noFill/>
          </a:ln>
        </p:spPr>
        <p:txBody>
          <a:bodyPr/>
          <a:lstStyle/>
          <a:p>
            <a:r>
              <a:rPr lang="en-US"/>
              <a:t>Click icon to add picture</a:t>
            </a:r>
            <a:endParaRPr lang="en-US" dirty="0"/>
          </a:p>
        </p:txBody>
      </p:sp>
      <p:sp>
        <p:nvSpPr>
          <p:cNvPr id="18" name="Hexagon 17">
            <a:extLst>
              <a:ext uri="{FF2B5EF4-FFF2-40B4-BE49-F238E27FC236}">
                <a16:creationId xmlns:a16="http://schemas.microsoft.com/office/drawing/2014/main" id="{A0E0FD48-4D41-5810-BCA5-51341C2A9851}"/>
              </a:ext>
            </a:extLst>
          </p:cNvPr>
          <p:cNvSpPr/>
          <p:nvPr/>
        </p:nvSpPr>
        <p:spPr>
          <a:xfrm>
            <a:off x="10477941" y="-931058"/>
            <a:ext cx="3161859" cy="2738028"/>
          </a:xfrm>
          <a:prstGeom prst="hexagon">
            <a:avLst>
              <a:gd name="adj" fmla="val 29151"/>
              <a:gd name="vf" fmla="val 115470"/>
            </a:avLst>
          </a:prstGeom>
          <a:noFill/>
          <a:ln w="9525">
            <a:solidFill>
              <a:schemeClr val="bg2">
                <a:lumMod val="20000"/>
                <a:lumOff val="8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19" name="Hexagon 18">
            <a:extLst>
              <a:ext uri="{FF2B5EF4-FFF2-40B4-BE49-F238E27FC236}">
                <a16:creationId xmlns:a16="http://schemas.microsoft.com/office/drawing/2014/main" id="{26CAF977-9BA3-7EE1-4115-EABA845ACE47}"/>
              </a:ext>
            </a:extLst>
          </p:cNvPr>
          <p:cNvSpPr/>
          <p:nvPr/>
        </p:nvSpPr>
        <p:spPr>
          <a:xfrm>
            <a:off x="10477941" y="4908987"/>
            <a:ext cx="3161859" cy="2738028"/>
          </a:xfrm>
          <a:prstGeom prst="hexagon">
            <a:avLst>
              <a:gd name="adj" fmla="val 28821"/>
              <a:gd name="vf" fmla="val 115470"/>
            </a:avLst>
          </a:prstGeom>
          <a:noFill/>
          <a:ln w="9525">
            <a:solidFill>
              <a:schemeClr val="bg2">
                <a:lumMod val="20000"/>
                <a:lumOff val="8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0" name="Hexagon 19">
            <a:extLst>
              <a:ext uri="{FF2B5EF4-FFF2-40B4-BE49-F238E27FC236}">
                <a16:creationId xmlns:a16="http://schemas.microsoft.com/office/drawing/2014/main" id="{18C6D227-44EB-0CBF-F216-84060DCBE399}"/>
              </a:ext>
            </a:extLst>
          </p:cNvPr>
          <p:cNvSpPr/>
          <p:nvPr/>
        </p:nvSpPr>
        <p:spPr>
          <a:xfrm>
            <a:off x="7950201" y="6373371"/>
            <a:ext cx="3161859" cy="2738028"/>
          </a:xfrm>
          <a:prstGeom prst="hexagon">
            <a:avLst>
              <a:gd name="adj" fmla="val 29477"/>
              <a:gd name="vf" fmla="val 115470"/>
            </a:avLst>
          </a:prstGeom>
          <a:noFill/>
          <a:ln w="9525">
            <a:solidFill>
              <a:schemeClr val="bg2">
                <a:lumMod val="20000"/>
                <a:lumOff val="8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1" name="Hexagon 20">
            <a:extLst>
              <a:ext uri="{FF2B5EF4-FFF2-40B4-BE49-F238E27FC236}">
                <a16:creationId xmlns:a16="http://schemas.microsoft.com/office/drawing/2014/main" id="{A030E0DB-1C79-4147-622C-D7A4DB8EF1C2}"/>
              </a:ext>
            </a:extLst>
          </p:cNvPr>
          <p:cNvSpPr/>
          <p:nvPr/>
        </p:nvSpPr>
        <p:spPr>
          <a:xfrm>
            <a:off x="7950201" y="-2374674"/>
            <a:ext cx="3161859" cy="2738028"/>
          </a:xfrm>
          <a:prstGeom prst="hexagon">
            <a:avLst>
              <a:gd name="adj" fmla="val 29477"/>
              <a:gd name="vf" fmla="val 115470"/>
            </a:avLst>
          </a:prstGeom>
          <a:noFill/>
          <a:ln w="9525">
            <a:solidFill>
              <a:schemeClr val="bg2">
                <a:lumMod val="20000"/>
                <a:lumOff val="8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30" name="Text Placeholder 29">
            <a:extLst>
              <a:ext uri="{FF2B5EF4-FFF2-40B4-BE49-F238E27FC236}">
                <a16:creationId xmlns:a16="http://schemas.microsoft.com/office/drawing/2014/main" id="{C81CE469-7DCA-C10A-8ECB-FDE2292FA9AB}"/>
              </a:ext>
            </a:extLst>
          </p:cNvPr>
          <p:cNvSpPr>
            <a:spLocks noGrp="1"/>
          </p:cNvSpPr>
          <p:nvPr>
            <p:ph type="body" sz="quarter" idx="14"/>
          </p:nvPr>
        </p:nvSpPr>
        <p:spPr>
          <a:xfrm>
            <a:off x="678032" y="3321814"/>
            <a:ext cx="4504267" cy="922867"/>
          </a:xfrm>
        </p:spPr>
        <p:txBody>
          <a:bodyPr>
            <a:normAutofit/>
          </a:bodyPr>
          <a:lstStyle>
            <a:lvl1pPr marL="0" indent="0" algn="l">
              <a:spcBef>
                <a:spcPts val="400"/>
              </a:spcBef>
              <a:buNone/>
              <a:defRPr sz="2400">
                <a:latin typeface="+mj-lt"/>
                <a:ea typeface="ADLaM Display" panose="020F0502020204030204" pitchFamily="2" charset="0"/>
                <a:cs typeface="ADLaM Display" panose="020F0502020204030204" pitchFamily="2" charset="0"/>
              </a:defRPr>
            </a:lvl1pPr>
          </a:lstStyle>
          <a:p>
            <a:pPr lvl="0"/>
            <a:r>
              <a:rPr lang="en-US"/>
              <a:t>Click to edit Master text styles</a:t>
            </a:r>
          </a:p>
        </p:txBody>
      </p:sp>
      <p:pic>
        <p:nvPicPr>
          <p:cNvPr id="5" name="Picture 4" descr="A picture containing text, glass, porcelain&#10;&#10;AI-generated content may be incorrect.">
            <a:extLst>
              <a:ext uri="{FF2B5EF4-FFF2-40B4-BE49-F238E27FC236}">
                <a16:creationId xmlns:a16="http://schemas.microsoft.com/office/drawing/2014/main" id="{4133118B-64C4-7307-94D3-5DD5404434B4}"/>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409786" y="5714381"/>
            <a:ext cx="1228289" cy="658988"/>
          </a:xfrm>
          <a:prstGeom prst="rect">
            <a:avLst/>
          </a:prstGeom>
        </p:spPr>
      </p:pic>
    </p:spTree>
    <p:extLst>
      <p:ext uri="{BB962C8B-B14F-4D97-AF65-F5344CB8AC3E}">
        <p14:creationId xmlns:p14="http://schemas.microsoft.com/office/powerpoint/2010/main" val="297651574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a:xfrm>
            <a:off x="838200" y="1825625"/>
            <a:ext cx="10515600" cy="4351339"/>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D7CCF58B-87CD-493B-BD3A-85E3D11C4DE8}" type="datetime1">
              <a:rPr lang="en-US" smtClean="0"/>
              <a:t>6/23/2025</a:t>
            </a:fld>
            <a:endParaRPr lang="en-US"/>
          </a:p>
        </p:txBody>
      </p:sp>
      <p:sp>
        <p:nvSpPr>
          <p:cNvPr id="6" name="Slide Number Placeholder 5"/>
          <p:cNvSpPr>
            <a:spLocks noGrp="1"/>
          </p:cNvSpPr>
          <p:nvPr>
            <p:ph type="sldNum" sz="quarter" idx="12"/>
          </p:nvPr>
        </p:nvSpPr>
        <p:spPr/>
        <p:txBody>
          <a:bodyPr/>
          <a:lstStyle/>
          <a:p>
            <a:fld id="{866D7F9A-4F93-4AD8-A546-1A6497458D76}" type="slidenum">
              <a:rPr lang="en-US" smtClean="0"/>
              <a:pPr/>
              <a:t>‹#›</a:t>
            </a:fld>
            <a:endParaRPr lang="en-US"/>
          </a:p>
        </p:txBody>
      </p:sp>
    </p:spTree>
    <p:extLst>
      <p:ext uri="{BB962C8B-B14F-4D97-AF65-F5344CB8AC3E}">
        <p14:creationId xmlns:p14="http://schemas.microsoft.com/office/powerpoint/2010/main" val="371959308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2" y="365129"/>
            <a:ext cx="2628900" cy="5811839"/>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3" y="365129"/>
            <a:ext cx="7734300" cy="5811839"/>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B47E55B-26B8-4A59-A289-8A19293EE330}" type="datetime1">
              <a:rPr lang="en-US" smtClean="0"/>
              <a:t>6/23/2025</a:t>
            </a:fld>
            <a:endParaRPr lang="en-US"/>
          </a:p>
        </p:txBody>
      </p:sp>
      <p:sp>
        <p:nvSpPr>
          <p:cNvPr id="6" name="Slide Number Placeholder 5"/>
          <p:cNvSpPr>
            <a:spLocks noGrp="1"/>
          </p:cNvSpPr>
          <p:nvPr>
            <p:ph type="sldNum" sz="quarter" idx="12"/>
          </p:nvPr>
        </p:nvSpPr>
        <p:spPr/>
        <p:txBody>
          <a:bodyPr/>
          <a:lstStyle/>
          <a:p>
            <a:fld id="{866D7F9A-4F93-4AD8-A546-1A6497458D76}" type="slidenum">
              <a:rPr lang="en-US" smtClean="0"/>
              <a:pPr/>
              <a:t>‹#›</a:t>
            </a:fld>
            <a:endParaRPr lang="en-US"/>
          </a:p>
        </p:txBody>
      </p:sp>
    </p:spTree>
    <p:extLst>
      <p:ext uri="{BB962C8B-B14F-4D97-AF65-F5344CB8AC3E}">
        <p14:creationId xmlns:p14="http://schemas.microsoft.com/office/powerpoint/2010/main" val="121866069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495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normAutofit/>
          </a:bodyPr>
          <a:lstStyle>
            <a:lvl1pPr marL="0" indent="0" algn="ctr">
              <a:buNone/>
              <a:defRPr sz="21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8A7958E8-CA20-4B43-81CD-457E492D269F}" type="datetime1">
              <a:rPr lang="en-US" smtClean="0"/>
              <a:t>6/23/2025</a:t>
            </a:fld>
            <a:endParaRPr lang="en-US"/>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66D7F9A-4F93-4AD8-A546-1A6497458D76}" type="slidenum">
              <a:rPr lang="en-US" smtClean="0"/>
              <a:pPr/>
              <a:t>‹#›</a:t>
            </a:fld>
            <a:endParaRPr lang="en-US" dirty="0"/>
          </a:p>
        </p:txBody>
      </p:sp>
    </p:spTree>
    <p:extLst>
      <p:ext uri="{BB962C8B-B14F-4D97-AF65-F5344CB8AC3E}">
        <p14:creationId xmlns:p14="http://schemas.microsoft.com/office/powerpoint/2010/main" val="29511086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HEX Title 1 Beaver">
    <p:spTree>
      <p:nvGrpSpPr>
        <p:cNvPr id="1" name=""/>
        <p:cNvGrpSpPr/>
        <p:nvPr/>
      </p:nvGrpSpPr>
      <p:grpSpPr>
        <a:xfrm>
          <a:off x="0" y="0"/>
          <a:ext cx="0" cy="0"/>
          <a:chOff x="0" y="0"/>
          <a:chExt cx="0" cy="0"/>
        </a:xfrm>
      </p:grpSpPr>
      <p:sp>
        <p:nvSpPr>
          <p:cNvPr id="11" name="Freeform 8">
            <a:extLst>
              <a:ext uri="{FF2B5EF4-FFF2-40B4-BE49-F238E27FC236}">
                <a16:creationId xmlns:a16="http://schemas.microsoft.com/office/drawing/2014/main" id="{9892E763-1386-69F4-9DDA-CF3773BDED78}"/>
              </a:ext>
            </a:extLst>
          </p:cNvPr>
          <p:cNvSpPr/>
          <p:nvPr/>
        </p:nvSpPr>
        <p:spPr>
          <a:xfrm>
            <a:off x="2319810" y="5433353"/>
            <a:ext cx="931393" cy="940016"/>
          </a:xfrm>
          <a:custGeom>
            <a:avLst/>
            <a:gdLst/>
            <a:ahLst/>
            <a:cxnLst/>
            <a:rect l="l" t="t" r="r" b="b"/>
            <a:pathLst>
              <a:path w="2067232" h="2165360">
                <a:moveTo>
                  <a:pt x="0" y="0"/>
                </a:moveTo>
                <a:lnTo>
                  <a:pt x="2067232" y="0"/>
                </a:lnTo>
                <a:lnTo>
                  <a:pt x="2067232" y="2165360"/>
                </a:lnTo>
                <a:lnTo>
                  <a:pt x="0" y="2165360"/>
                </a:lnTo>
                <a:lnTo>
                  <a:pt x="0" y="0"/>
                </a:lnTo>
                <a:close/>
              </a:path>
            </a:pathLst>
          </a:custGeom>
          <a:blipFill>
            <a:blip r:embed="rId2"/>
            <a:stretch>
              <a:fillRect l="-21447" t="-23035" r="-12880" b="-16378"/>
            </a:stretch>
          </a:blipFill>
        </p:spPr>
        <p:txBody>
          <a:bodyPr/>
          <a:lstStyle/>
          <a:p>
            <a:endParaRPr lang="en-US" sz="600"/>
          </a:p>
        </p:txBody>
      </p:sp>
      <p:sp>
        <p:nvSpPr>
          <p:cNvPr id="3" name="Picture Placeholder 2">
            <a:extLst>
              <a:ext uri="{FF2B5EF4-FFF2-40B4-BE49-F238E27FC236}">
                <a16:creationId xmlns:a16="http://schemas.microsoft.com/office/drawing/2014/main" id="{93466704-B141-92AE-7EFC-CDA51172D0CD}"/>
              </a:ext>
            </a:extLst>
          </p:cNvPr>
          <p:cNvSpPr>
            <a:spLocks noGrp="1"/>
          </p:cNvSpPr>
          <p:nvPr>
            <p:ph type="pic" sz="quarter" idx="10"/>
          </p:nvPr>
        </p:nvSpPr>
        <p:spPr>
          <a:xfrm>
            <a:off x="7950201" y="545347"/>
            <a:ext cx="3161859" cy="2738028"/>
          </a:xfrm>
          <a:prstGeom prst="hexagon">
            <a:avLst>
              <a:gd name="adj" fmla="val 29016"/>
              <a:gd name="vf" fmla="val 115470"/>
            </a:avLst>
          </a:prstGeom>
          <a:ln w="28575">
            <a:noFill/>
          </a:ln>
        </p:spPr>
        <p:txBody>
          <a:bodyPr/>
          <a:lstStyle/>
          <a:p>
            <a:r>
              <a:rPr lang="en-US"/>
              <a:t>Click icon to add picture</a:t>
            </a:r>
            <a:endParaRPr lang="en-US" dirty="0"/>
          </a:p>
        </p:txBody>
      </p:sp>
      <p:sp>
        <p:nvSpPr>
          <p:cNvPr id="33" name="Title Placeholder 1">
            <a:extLst>
              <a:ext uri="{FF2B5EF4-FFF2-40B4-BE49-F238E27FC236}">
                <a16:creationId xmlns:a16="http://schemas.microsoft.com/office/drawing/2014/main" id="{9399CB9F-8EAC-1D05-F4A9-C88203933D86}"/>
              </a:ext>
            </a:extLst>
          </p:cNvPr>
          <p:cNvSpPr>
            <a:spLocks noGrp="1"/>
          </p:cNvSpPr>
          <p:nvPr>
            <p:ph type="title"/>
          </p:nvPr>
        </p:nvSpPr>
        <p:spPr>
          <a:xfrm>
            <a:off x="678032" y="1801941"/>
            <a:ext cx="6332368" cy="1325563"/>
          </a:xfrm>
          <a:prstGeom prst="rect">
            <a:avLst/>
          </a:prstGeom>
        </p:spPr>
        <p:txBody>
          <a:bodyPr vert="horz" lIns="91440" tIns="45720" rIns="91440" bIns="45720" rtlCol="0" anchor="ctr">
            <a:normAutofit/>
          </a:bodyPr>
          <a:lstStyle>
            <a:lvl1pPr>
              <a:lnSpc>
                <a:spcPct val="100000"/>
              </a:lnSpc>
              <a:defRPr sz="4800"/>
            </a:lvl1pPr>
          </a:lstStyle>
          <a:p>
            <a:r>
              <a:rPr lang="en-US"/>
              <a:t>Click to edit Master title style</a:t>
            </a:r>
            <a:endParaRPr lang="en-US" dirty="0"/>
          </a:p>
        </p:txBody>
      </p:sp>
      <p:sp>
        <p:nvSpPr>
          <p:cNvPr id="13" name="Picture Placeholder 2">
            <a:extLst>
              <a:ext uri="{FF2B5EF4-FFF2-40B4-BE49-F238E27FC236}">
                <a16:creationId xmlns:a16="http://schemas.microsoft.com/office/drawing/2014/main" id="{1DC168C6-2479-B940-1D5F-2CAB493477F3}"/>
              </a:ext>
            </a:extLst>
          </p:cNvPr>
          <p:cNvSpPr>
            <a:spLocks noGrp="1"/>
          </p:cNvSpPr>
          <p:nvPr>
            <p:ph type="pic" sz="quarter" idx="12"/>
          </p:nvPr>
        </p:nvSpPr>
        <p:spPr>
          <a:xfrm>
            <a:off x="7950201" y="3450939"/>
            <a:ext cx="3161859" cy="2738028"/>
          </a:xfrm>
          <a:prstGeom prst="hexagon">
            <a:avLst>
              <a:gd name="adj" fmla="val 29016"/>
              <a:gd name="vf" fmla="val 115470"/>
            </a:avLst>
          </a:prstGeom>
          <a:ln w="28575">
            <a:noFill/>
          </a:ln>
        </p:spPr>
        <p:txBody>
          <a:bodyPr/>
          <a:lstStyle/>
          <a:p>
            <a:r>
              <a:rPr lang="en-US"/>
              <a:t>Click icon to add picture</a:t>
            </a:r>
            <a:endParaRPr lang="en-US" dirty="0"/>
          </a:p>
        </p:txBody>
      </p:sp>
      <p:sp>
        <p:nvSpPr>
          <p:cNvPr id="14" name="Picture Placeholder 2">
            <a:extLst>
              <a:ext uri="{FF2B5EF4-FFF2-40B4-BE49-F238E27FC236}">
                <a16:creationId xmlns:a16="http://schemas.microsoft.com/office/drawing/2014/main" id="{284F6DBD-4795-0AD5-D3A0-FE0CCE32FF6A}"/>
              </a:ext>
            </a:extLst>
          </p:cNvPr>
          <p:cNvSpPr>
            <a:spLocks noGrp="1"/>
          </p:cNvSpPr>
          <p:nvPr>
            <p:ph type="pic" sz="quarter" idx="13"/>
          </p:nvPr>
        </p:nvSpPr>
        <p:spPr>
          <a:xfrm>
            <a:off x="10455197" y="1988963"/>
            <a:ext cx="3161859" cy="2738028"/>
          </a:xfrm>
          <a:prstGeom prst="hexagon">
            <a:avLst>
              <a:gd name="adj" fmla="val 29016"/>
              <a:gd name="vf" fmla="val 115470"/>
            </a:avLst>
          </a:prstGeom>
          <a:ln w="28575">
            <a:noFill/>
          </a:ln>
        </p:spPr>
        <p:txBody>
          <a:bodyPr/>
          <a:lstStyle/>
          <a:p>
            <a:r>
              <a:rPr lang="en-US"/>
              <a:t>Click icon to add picture</a:t>
            </a:r>
            <a:endParaRPr lang="en-US" dirty="0"/>
          </a:p>
        </p:txBody>
      </p:sp>
      <p:sp>
        <p:nvSpPr>
          <p:cNvPr id="18" name="Hexagon 17">
            <a:extLst>
              <a:ext uri="{FF2B5EF4-FFF2-40B4-BE49-F238E27FC236}">
                <a16:creationId xmlns:a16="http://schemas.microsoft.com/office/drawing/2014/main" id="{A0E0FD48-4D41-5810-BCA5-51341C2A9851}"/>
              </a:ext>
            </a:extLst>
          </p:cNvPr>
          <p:cNvSpPr/>
          <p:nvPr/>
        </p:nvSpPr>
        <p:spPr>
          <a:xfrm>
            <a:off x="10477941" y="-931058"/>
            <a:ext cx="3161859" cy="2738028"/>
          </a:xfrm>
          <a:prstGeom prst="hexagon">
            <a:avLst>
              <a:gd name="adj" fmla="val 29151"/>
              <a:gd name="vf" fmla="val 115470"/>
            </a:avLst>
          </a:prstGeom>
          <a:noFill/>
          <a:ln w="9525">
            <a:solidFill>
              <a:schemeClr val="tx1">
                <a:lumMod val="50000"/>
                <a:lumOff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19" name="Hexagon 18">
            <a:extLst>
              <a:ext uri="{FF2B5EF4-FFF2-40B4-BE49-F238E27FC236}">
                <a16:creationId xmlns:a16="http://schemas.microsoft.com/office/drawing/2014/main" id="{26CAF977-9BA3-7EE1-4115-EABA845ACE47}"/>
              </a:ext>
            </a:extLst>
          </p:cNvPr>
          <p:cNvSpPr/>
          <p:nvPr/>
        </p:nvSpPr>
        <p:spPr>
          <a:xfrm>
            <a:off x="10477941" y="4908987"/>
            <a:ext cx="3161859" cy="2738028"/>
          </a:xfrm>
          <a:prstGeom prst="hexagon">
            <a:avLst>
              <a:gd name="adj" fmla="val 28821"/>
              <a:gd name="vf" fmla="val 115470"/>
            </a:avLst>
          </a:prstGeom>
          <a:noFill/>
          <a:ln w="9525">
            <a:solidFill>
              <a:schemeClr val="tx1">
                <a:lumMod val="50000"/>
                <a:lumOff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0" name="Hexagon 19">
            <a:extLst>
              <a:ext uri="{FF2B5EF4-FFF2-40B4-BE49-F238E27FC236}">
                <a16:creationId xmlns:a16="http://schemas.microsoft.com/office/drawing/2014/main" id="{18C6D227-44EB-0CBF-F216-84060DCBE399}"/>
              </a:ext>
            </a:extLst>
          </p:cNvPr>
          <p:cNvSpPr/>
          <p:nvPr/>
        </p:nvSpPr>
        <p:spPr>
          <a:xfrm>
            <a:off x="7950201" y="6373371"/>
            <a:ext cx="3161859" cy="2738028"/>
          </a:xfrm>
          <a:prstGeom prst="hexagon">
            <a:avLst>
              <a:gd name="adj" fmla="val 29477"/>
              <a:gd name="vf" fmla="val 115470"/>
            </a:avLst>
          </a:prstGeom>
          <a:noFill/>
          <a:ln w="9525">
            <a:solidFill>
              <a:schemeClr val="tx1">
                <a:lumMod val="50000"/>
                <a:lumOff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1" name="Hexagon 20">
            <a:extLst>
              <a:ext uri="{FF2B5EF4-FFF2-40B4-BE49-F238E27FC236}">
                <a16:creationId xmlns:a16="http://schemas.microsoft.com/office/drawing/2014/main" id="{A030E0DB-1C79-4147-622C-D7A4DB8EF1C2}"/>
              </a:ext>
            </a:extLst>
          </p:cNvPr>
          <p:cNvSpPr/>
          <p:nvPr/>
        </p:nvSpPr>
        <p:spPr>
          <a:xfrm>
            <a:off x="7950201" y="-2374674"/>
            <a:ext cx="3161859" cy="2738028"/>
          </a:xfrm>
          <a:prstGeom prst="hexagon">
            <a:avLst>
              <a:gd name="adj" fmla="val 29477"/>
              <a:gd name="vf" fmla="val 115470"/>
            </a:avLst>
          </a:prstGeom>
          <a:noFill/>
          <a:ln w="9525">
            <a:solidFill>
              <a:schemeClr val="tx1">
                <a:lumMod val="50000"/>
                <a:lumOff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30" name="Text Placeholder 29">
            <a:extLst>
              <a:ext uri="{FF2B5EF4-FFF2-40B4-BE49-F238E27FC236}">
                <a16:creationId xmlns:a16="http://schemas.microsoft.com/office/drawing/2014/main" id="{C81CE469-7DCA-C10A-8ECB-FDE2292FA9AB}"/>
              </a:ext>
            </a:extLst>
          </p:cNvPr>
          <p:cNvSpPr>
            <a:spLocks noGrp="1"/>
          </p:cNvSpPr>
          <p:nvPr>
            <p:ph type="body" sz="quarter" idx="14"/>
          </p:nvPr>
        </p:nvSpPr>
        <p:spPr>
          <a:xfrm>
            <a:off x="678032" y="3321814"/>
            <a:ext cx="4504267" cy="922867"/>
          </a:xfrm>
        </p:spPr>
        <p:txBody>
          <a:bodyPr>
            <a:normAutofit/>
          </a:bodyPr>
          <a:lstStyle>
            <a:lvl1pPr marL="0" indent="0" algn="l">
              <a:spcBef>
                <a:spcPts val="400"/>
              </a:spcBef>
              <a:buNone/>
              <a:defRPr sz="2400">
                <a:latin typeface="+mj-lt"/>
                <a:ea typeface="ADLaM Display" panose="020F0502020204030204" pitchFamily="2" charset="0"/>
                <a:cs typeface="ADLaM Display" panose="020F0502020204030204" pitchFamily="2" charset="0"/>
              </a:defRPr>
            </a:lvl1pPr>
          </a:lstStyle>
          <a:p>
            <a:pPr lvl="0"/>
            <a:r>
              <a:rPr lang="en-US"/>
              <a:t>Click to edit Master text styles</a:t>
            </a:r>
          </a:p>
        </p:txBody>
      </p:sp>
      <p:pic>
        <p:nvPicPr>
          <p:cNvPr id="2" name="Picture 1" descr="Shape&#10;&#10;AI-generated content may be incorrect.">
            <a:extLst>
              <a:ext uri="{FF2B5EF4-FFF2-40B4-BE49-F238E27FC236}">
                <a16:creationId xmlns:a16="http://schemas.microsoft.com/office/drawing/2014/main" id="{F18D3AC3-FD57-0000-1B62-157E7C727044}"/>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12804" y="5459335"/>
            <a:ext cx="1228289" cy="941465"/>
          </a:xfrm>
          <a:prstGeom prst="rect">
            <a:avLst/>
          </a:prstGeom>
        </p:spPr>
      </p:pic>
      <p:grpSp>
        <p:nvGrpSpPr>
          <p:cNvPr id="4" name="Group 5">
            <a:extLst>
              <a:ext uri="{FF2B5EF4-FFF2-40B4-BE49-F238E27FC236}">
                <a16:creationId xmlns:a16="http://schemas.microsoft.com/office/drawing/2014/main" id="{6D45C2F0-CD4C-21E6-D3B5-BC45F1E65F7B}"/>
              </a:ext>
            </a:extLst>
          </p:cNvPr>
          <p:cNvGrpSpPr/>
          <p:nvPr/>
        </p:nvGrpSpPr>
        <p:grpSpPr>
          <a:xfrm>
            <a:off x="762000" y="1320916"/>
            <a:ext cx="4166790" cy="269113"/>
            <a:chOff x="-411451" y="14380"/>
            <a:chExt cx="8333579" cy="538226"/>
          </a:xfrm>
        </p:grpSpPr>
        <p:sp>
          <p:nvSpPr>
            <p:cNvPr id="5" name="Freeform 6">
              <a:extLst>
                <a:ext uri="{FF2B5EF4-FFF2-40B4-BE49-F238E27FC236}">
                  <a16:creationId xmlns:a16="http://schemas.microsoft.com/office/drawing/2014/main" id="{3304ECCE-B9C3-07B1-2E9C-6571FC05E441}"/>
                </a:ext>
              </a:extLst>
            </p:cNvPr>
            <p:cNvSpPr/>
            <p:nvPr/>
          </p:nvSpPr>
          <p:spPr>
            <a:xfrm>
              <a:off x="-411451" y="14380"/>
              <a:ext cx="397276" cy="538226"/>
            </a:xfrm>
            <a:custGeom>
              <a:avLst/>
              <a:gdLst/>
              <a:ahLst/>
              <a:cxnLst/>
              <a:rect l="l" t="t" r="r" b="b"/>
              <a:pathLst>
                <a:path w="503091" h="681578">
                  <a:moveTo>
                    <a:pt x="0" y="0"/>
                  </a:moveTo>
                  <a:lnTo>
                    <a:pt x="503091" y="0"/>
                  </a:lnTo>
                  <a:lnTo>
                    <a:pt x="503091" y="681578"/>
                  </a:lnTo>
                  <a:lnTo>
                    <a:pt x="0" y="681578"/>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US" sz="533" dirty="0">
                <a:latin typeface="Bangers" pitchFamily="2" charset="0"/>
              </a:endParaRPr>
            </a:p>
          </p:txBody>
        </p:sp>
        <p:sp>
          <p:nvSpPr>
            <p:cNvPr id="6" name="TextBox 7">
              <a:extLst>
                <a:ext uri="{FF2B5EF4-FFF2-40B4-BE49-F238E27FC236}">
                  <a16:creationId xmlns:a16="http://schemas.microsoft.com/office/drawing/2014/main" id="{98C25931-855F-CECB-608F-FF27FE2F08AD}"/>
                </a:ext>
              </a:extLst>
            </p:cNvPr>
            <p:cNvSpPr txBox="1"/>
            <p:nvPr/>
          </p:nvSpPr>
          <p:spPr>
            <a:xfrm>
              <a:off x="95567" y="14380"/>
              <a:ext cx="7826561" cy="538226"/>
            </a:xfrm>
            <a:prstGeom prst="rect">
              <a:avLst/>
            </a:prstGeom>
          </p:spPr>
          <p:txBody>
            <a:bodyPr lIns="0" tIns="0" rIns="0" bIns="0" rtlCol="0" anchor="t">
              <a:spAutoFit/>
            </a:bodyPr>
            <a:lstStyle/>
            <a:p>
              <a:pPr marL="0" lvl="1">
                <a:lnSpc>
                  <a:spcPts val="2295"/>
                </a:lnSpc>
                <a:spcBef>
                  <a:spcPct val="0"/>
                </a:spcBef>
              </a:pPr>
              <a:r>
                <a:rPr lang="en-US" sz="1800" spc="60" dirty="0">
                  <a:solidFill>
                    <a:schemeClr val="tx1"/>
                  </a:solidFill>
                  <a:latin typeface="Barlow Condensed"/>
                  <a:ea typeface="Barlow Condensed"/>
                  <a:cs typeface="Barlow Condensed"/>
                  <a:sym typeface="Barlow Condensed"/>
                </a:rPr>
                <a:t>Hydrologic Engineering Center</a:t>
              </a:r>
            </a:p>
          </p:txBody>
        </p:sp>
      </p:grpSp>
    </p:spTree>
    <p:extLst>
      <p:ext uri="{BB962C8B-B14F-4D97-AF65-F5344CB8AC3E}">
        <p14:creationId xmlns:p14="http://schemas.microsoft.com/office/powerpoint/2010/main" val="24085857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HEX Title 1 HEC">
    <p:spTree>
      <p:nvGrpSpPr>
        <p:cNvPr id="1" name=""/>
        <p:cNvGrpSpPr/>
        <p:nvPr/>
      </p:nvGrpSpPr>
      <p:grpSpPr>
        <a:xfrm>
          <a:off x="0" y="0"/>
          <a:ext cx="0" cy="0"/>
          <a:chOff x="0" y="0"/>
          <a:chExt cx="0" cy="0"/>
        </a:xfrm>
      </p:grpSpPr>
      <p:grpSp>
        <p:nvGrpSpPr>
          <p:cNvPr id="23" name="Group 5">
            <a:extLst>
              <a:ext uri="{FF2B5EF4-FFF2-40B4-BE49-F238E27FC236}">
                <a16:creationId xmlns:a16="http://schemas.microsoft.com/office/drawing/2014/main" id="{B8187F2C-64BB-3E15-3CBB-40A7F0C4D625}"/>
              </a:ext>
            </a:extLst>
          </p:cNvPr>
          <p:cNvGrpSpPr/>
          <p:nvPr/>
        </p:nvGrpSpPr>
        <p:grpSpPr>
          <a:xfrm>
            <a:off x="762000" y="1320916"/>
            <a:ext cx="4166790" cy="269113"/>
            <a:chOff x="-411451" y="14380"/>
            <a:chExt cx="8333579" cy="538226"/>
          </a:xfrm>
        </p:grpSpPr>
        <p:sp>
          <p:nvSpPr>
            <p:cNvPr id="24" name="Freeform 6">
              <a:extLst>
                <a:ext uri="{FF2B5EF4-FFF2-40B4-BE49-F238E27FC236}">
                  <a16:creationId xmlns:a16="http://schemas.microsoft.com/office/drawing/2014/main" id="{718102CF-B3BC-DEB0-F081-79DAEEFD4A99}"/>
                </a:ext>
              </a:extLst>
            </p:cNvPr>
            <p:cNvSpPr/>
            <p:nvPr/>
          </p:nvSpPr>
          <p:spPr>
            <a:xfrm>
              <a:off x="-411451" y="14380"/>
              <a:ext cx="397276" cy="538226"/>
            </a:xfrm>
            <a:custGeom>
              <a:avLst/>
              <a:gdLst/>
              <a:ahLst/>
              <a:cxnLst/>
              <a:rect l="l" t="t" r="r" b="b"/>
              <a:pathLst>
                <a:path w="503091" h="681578">
                  <a:moveTo>
                    <a:pt x="0" y="0"/>
                  </a:moveTo>
                  <a:lnTo>
                    <a:pt x="503091" y="0"/>
                  </a:lnTo>
                  <a:lnTo>
                    <a:pt x="503091" y="681578"/>
                  </a:lnTo>
                  <a:lnTo>
                    <a:pt x="0" y="681578"/>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US" sz="533" dirty="0">
                <a:latin typeface="Bangers" pitchFamily="2" charset="0"/>
              </a:endParaRPr>
            </a:p>
          </p:txBody>
        </p:sp>
        <p:sp>
          <p:nvSpPr>
            <p:cNvPr id="25" name="TextBox 7">
              <a:extLst>
                <a:ext uri="{FF2B5EF4-FFF2-40B4-BE49-F238E27FC236}">
                  <a16:creationId xmlns:a16="http://schemas.microsoft.com/office/drawing/2014/main" id="{03B63979-6AFC-4488-FF9B-CC9A3B631C94}"/>
                </a:ext>
              </a:extLst>
            </p:cNvPr>
            <p:cNvSpPr txBox="1"/>
            <p:nvPr/>
          </p:nvSpPr>
          <p:spPr>
            <a:xfrm>
              <a:off x="95567" y="14380"/>
              <a:ext cx="7826561" cy="538226"/>
            </a:xfrm>
            <a:prstGeom prst="rect">
              <a:avLst/>
            </a:prstGeom>
          </p:spPr>
          <p:txBody>
            <a:bodyPr lIns="0" tIns="0" rIns="0" bIns="0" rtlCol="0" anchor="t">
              <a:spAutoFit/>
            </a:bodyPr>
            <a:lstStyle/>
            <a:p>
              <a:pPr marL="0" lvl="1">
                <a:lnSpc>
                  <a:spcPts val="2295"/>
                </a:lnSpc>
                <a:spcBef>
                  <a:spcPct val="0"/>
                </a:spcBef>
              </a:pPr>
              <a:r>
                <a:rPr lang="en-US" sz="1800" spc="60" dirty="0">
                  <a:solidFill>
                    <a:schemeClr val="tx1"/>
                  </a:solidFill>
                  <a:latin typeface="Barlow Condensed"/>
                  <a:ea typeface="Barlow Condensed"/>
                  <a:cs typeface="Barlow Condensed"/>
                  <a:sym typeface="Barlow Condensed"/>
                </a:rPr>
                <a:t>Hydrologic Engineering Center</a:t>
              </a:r>
            </a:p>
          </p:txBody>
        </p:sp>
      </p:grpSp>
      <p:sp>
        <p:nvSpPr>
          <p:cNvPr id="3" name="Picture Placeholder 2">
            <a:extLst>
              <a:ext uri="{FF2B5EF4-FFF2-40B4-BE49-F238E27FC236}">
                <a16:creationId xmlns:a16="http://schemas.microsoft.com/office/drawing/2014/main" id="{93466704-B141-92AE-7EFC-CDA51172D0CD}"/>
              </a:ext>
            </a:extLst>
          </p:cNvPr>
          <p:cNvSpPr>
            <a:spLocks noGrp="1"/>
          </p:cNvSpPr>
          <p:nvPr>
            <p:ph type="pic" sz="quarter" idx="10"/>
          </p:nvPr>
        </p:nvSpPr>
        <p:spPr>
          <a:xfrm>
            <a:off x="7950201" y="545347"/>
            <a:ext cx="3161859" cy="2738028"/>
          </a:xfrm>
          <a:prstGeom prst="hexagon">
            <a:avLst>
              <a:gd name="adj" fmla="val 29016"/>
              <a:gd name="vf" fmla="val 115470"/>
            </a:avLst>
          </a:prstGeom>
          <a:ln w="28575">
            <a:noFill/>
          </a:ln>
        </p:spPr>
        <p:txBody>
          <a:bodyPr/>
          <a:lstStyle/>
          <a:p>
            <a:r>
              <a:rPr lang="en-US"/>
              <a:t>Click icon to add picture</a:t>
            </a:r>
            <a:endParaRPr lang="en-US" dirty="0"/>
          </a:p>
        </p:txBody>
      </p:sp>
      <p:sp>
        <p:nvSpPr>
          <p:cNvPr id="33" name="Title Placeholder 1">
            <a:extLst>
              <a:ext uri="{FF2B5EF4-FFF2-40B4-BE49-F238E27FC236}">
                <a16:creationId xmlns:a16="http://schemas.microsoft.com/office/drawing/2014/main" id="{9399CB9F-8EAC-1D05-F4A9-C88203933D86}"/>
              </a:ext>
            </a:extLst>
          </p:cNvPr>
          <p:cNvSpPr>
            <a:spLocks noGrp="1"/>
          </p:cNvSpPr>
          <p:nvPr>
            <p:ph type="title"/>
          </p:nvPr>
        </p:nvSpPr>
        <p:spPr>
          <a:xfrm>
            <a:off x="678032" y="1801941"/>
            <a:ext cx="6332368" cy="1325563"/>
          </a:xfrm>
          <a:prstGeom prst="rect">
            <a:avLst/>
          </a:prstGeom>
        </p:spPr>
        <p:txBody>
          <a:bodyPr vert="horz" lIns="91440" tIns="45720" rIns="91440" bIns="45720" rtlCol="0" anchor="ctr">
            <a:normAutofit/>
          </a:bodyPr>
          <a:lstStyle>
            <a:lvl1pPr>
              <a:lnSpc>
                <a:spcPct val="100000"/>
              </a:lnSpc>
              <a:defRPr sz="4800"/>
            </a:lvl1pPr>
          </a:lstStyle>
          <a:p>
            <a:r>
              <a:rPr lang="en-US"/>
              <a:t>Click to edit Master title style</a:t>
            </a:r>
            <a:endParaRPr lang="en-US" dirty="0"/>
          </a:p>
        </p:txBody>
      </p:sp>
      <p:sp>
        <p:nvSpPr>
          <p:cNvPr id="13" name="Picture Placeholder 2">
            <a:extLst>
              <a:ext uri="{FF2B5EF4-FFF2-40B4-BE49-F238E27FC236}">
                <a16:creationId xmlns:a16="http://schemas.microsoft.com/office/drawing/2014/main" id="{1DC168C6-2479-B940-1D5F-2CAB493477F3}"/>
              </a:ext>
            </a:extLst>
          </p:cNvPr>
          <p:cNvSpPr>
            <a:spLocks noGrp="1"/>
          </p:cNvSpPr>
          <p:nvPr>
            <p:ph type="pic" sz="quarter" idx="12"/>
          </p:nvPr>
        </p:nvSpPr>
        <p:spPr>
          <a:xfrm>
            <a:off x="7950201" y="3450939"/>
            <a:ext cx="3161859" cy="2738028"/>
          </a:xfrm>
          <a:prstGeom prst="hexagon">
            <a:avLst>
              <a:gd name="adj" fmla="val 29016"/>
              <a:gd name="vf" fmla="val 115470"/>
            </a:avLst>
          </a:prstGeom>
          <a:ln w="28575">
            <a:noFill/>
          </a:ln>
        </p:spPr>
        <p:txBody>
          <a:bodyPr/>
          <a:lstStyle/>
          <a:p>
            <a:r>
              <a:rPr lang="en-US"/>
              <a:t>Click icon to add picture</a:t>
            </a:r>
            <a:endParaRPr lang="en-US" dirty="0"/>
          </a:p>
        </p:txBody>
      </p:sp>
      <p:sp>
        <p:nvSpPr>
          <p:cNvPr id="14" name="Picture Placeholder 2">
            <a:extLst>
              <a:ext uri="{FF2B5EF4-FFF2-40B4-BE49-F238E27FC236}">
                <a16:creationId xmlns:a16="http://schemas.microsoft.com/office/drawing/2014/main" id="{284F6DBD-4795-0AD5-D3A0-FE0CCE32FF6A}"/>
              </a:ext>
            </a:extLst>
          </p:cNvPr>
          <p:cNvSpPr>
            <a:spLocks noGrp="1"/>
          </p:cNvSpPr>
          <p:nvPr>
            <p:ph type="pic" sz="quarter" idx="13"/>
          </p:nvPr>
        </p:nvSpPr>
        <p:spPr>
          <a:xfrm>
            <a:off x="10455197" y="1988963"/>
            <a:ext cx="3161859" cy="2738028"/>
          </a:xfrm>
          <a:prstGeom prst="hexagon">
            <a:avLst>
              <a:gd name="adj" fmla="val 29016"/>
              <a:gd name="vf" fmla="val 115470"/>
            </a:avLst>
          </a:prstGeom>
          <a:ln w="28575">
            <a:noFill/>
          </a:ln>
        </p:spPr>
        <p:txBody>
          <a:bodyPr/>
          <a:lstStyle/>
          <a:p>
            <a:r>
              <a:rPr lang="en-US"/>
              <a:t>Click icon to add picture</a:t>
            </a:r>
            <a:endParaRPr lang="en-US" dirty="0"/>
          </a:p>
        </p:txBody>
      </p:sp>
      <p:sp>
        <p:nvSpPr>
          <p:cNvPr id="18" name="Hexagon 17">
            <a:extLst>
              <a:ext uri="{FF2B5EF4-FFF2-40B4-BE49-F238E27FC236}">
                <a16:creationId xmlns:a16="http://schemas.microsoft.com/office/drawing/2014/main" id="{A0E0FD48-4D41-5810-BCA5-51341C2A9851}"/>
              </a:ext>
            </a:extLst>
          </p:cNvPr>
          <p:cNvSpPr/>
          <p:nvPr/>
        </p:nvSpPr>
        <p:spPr>
          <a:xfrm>
            <a:off x="10477941" y="-931058"/>
            <a:ext cx="3161859" cy="2738028"/>
          </a:xfrm>
          <a:prstGeom prst="hexagon">
            <a:avLst>
              <a:gd name="adj" fmla="val 29151"/>
              <a:gd name="vf" fmla="val 115470"/>
            </a:avLst>
          </a:prstGeom>
          <a:noFill/>
          <a:ln w="9525">
            <a:solidFill>
              <a:schemeClr val="tx1">
                <a:lumMod val="50000"/>
                <a:lumOff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19" name="Hexagon 18">
            <a:extLst>
              <a:ext uri="{FF2B5EF4-FFF2-40B4-BE49-F238E27FC236}">
                <a16:creationId xmlns:a16="http://schemas.microsoft.com/office/drawing/2014/main" id="{26CAF977-9BA3-7EE1-4115-EABA845ACE47}"/>
              </a:ext>
            </a:extLst>
          </p:cNvPr>
          <p:cNvSpPr/>
          <p:nvPr/>
        </p:nvSpPr>
        <p:spPr>
          <a:xfrm>
            <a:off x="10477941" y="4908987"/>
            <a:ext cx="3161859" cy="2738028"/>
          </a:xfrm>
          <a:prstGeom prst="hexagon">
            <a:avLst>
              <a:gd name="adj" fmla="val 28821"/>
              <a:gd name="vf" fmla="val 115470"/>
            </a:avLst>
          </a:prstGeom>
          <a:noFill/>
          <a:ln w="9525">
            <a:solidFill>
              <a:schemeClr val="tx1">
                <a:lumMod val="50000"/>
                <a:lumOff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0" name="Hexagon 19">
            <a:extLst>
              <a:ext uri="{FF2B5EF4-FFF2-40B4-BE49-F238E27FC236}">
                <a16:creationId xmlns:a16="http://schemas.microsoft.com/office/drawing/2014/main" id="{18C6D227-44EB-0CBF-F216-84060DCBE399}"/>
              </a:ext>
            </a:extLst>
          </p:cNvPr>
          <p:cNvSpPr/>
          <p:nvPr/>
        </p:nvSpPr>
        <p:spPr>
          <a:xfrm>
            <a:off x="7950201" y="6373371"/>
            <a:ext cx="3161859" cy="2738028"/>
          </a:xfrm>
          <a:prstGeom prst="hexagon">
            <a:avLst>
              <a:gd name="adj" fmla="val 29477"/>
              <a:gd name="vf" fmla="val 115470"/>
            </a:avLst>
          </a:prstGeom>
          <a:noFill/>
          <a:ln w="9525">
            <a:solidFill>
              <a:schemeClr val="tx1">
                <a:lumMod val="50000"/>
                <a:lumOff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1" name="Hexagon 20">
            <a:extLst>
              <a:ext uri="{FF2B5EF4-FFF2-40B4-BE49-F238E27FC236}">
                <a16:creationId xmlns:a16="http://schemas.microsoft.com/office/drawing/2014/main" id="{A030E0DB-1C79-4147-622C-D7A4DB8EF1C2}"/>
              </a:ext>
            </a:extLst>
          </p:cNvPr>
          <p:cNvSpPr/>
          <p:nvPr/>
        </p:nvSpPr>
        <p:spPr>
          <a:xfrm>
            <a:off x="7950201" y="-2374674"/>
            <a:ext cx="3161859" cy="2738028"/>
          </a:xfrm>
          <a:prstGeom prst="hexagon">
            <a:avLst>
              <a:gd name="adj" fmla="val 29477"/>
              <a:gd name="vf" fmla="val 115470"/>
            </a:avLst>
          </a:prstGeom>
          <a:noFill/>
          <a:ln w="9525">
            <a:solidFill>
              <a:schemeClr val="tx1">
                <a:lumMod val="50000"/>
                <a:lumOff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30" name="Text Placeholder 29">
            <a:extLst>
              <a:ext uri="{FF2B5EF4-FFF2-40B4-BE49-F238E27FC236}">
                <a16:creationId xmlns:a16="http://schemas.microsoft.com/office/drawing/2014/main" id="{C81CE469-7DCA-C10A-8ECB-FDE2292FA9AB}"/>
              </a:ext>
            </a:extLst>
          </p:cNvPr>
          <p:cNvSpPr>
            <a:spLocks noGrp="1"/>
          </p:cNvSpPr>
          <p:nvPr>
            <p:ph type="body" sz="quarter" idx="14"/>
          </p:nvPr>
        </p:nvSpPr>
        <p:spPr>
          <a:xfrm>
            <a:off x="678032" y="3321814"/>
            <a:ext cx="4504267" cy="922867"/>
          </a:xfrm>
        </p:spPr>
        <p:txBody>
          <a:bodyPr>
            <a:normAutofit/>
          </a:bodyPr>
          <a:lstStyle>
            <a:lvl1pPr marL="0" indent="0" algn="l">
              <a:spcBef>
                <a:spcPts val="400"/>
              </a:spcBef>
              <a:buNone/>
              <a:defRPr sz="2400">
                <a:latin typeface="+mj-lt"/>
                <a:ea typeface="ADLaM Display" panose="020F0502020204030204" pitchFamily="2" charset="0"/>
                <a:cs typeface="ADLaM Display" panose="020F0502020204030204" pitchFamily="2" charset="0"/>
              </a:defRPr>
            </a:lvl1pPr>
          </a:lstStyle>
          <a:p>
            <a:pPr lvl="0"/>
            <a:r>
              <a:rPr lang="en-US"/>
              <a:t>Click to edit Master text styles</a:t>
            </a:r>
          </a:p>
        </p:txBody>
      </p:sp>
      <p:pic>
        <p:nvPicPr>
          <p:cNvPr id="9" name="Picture 8" descr="Shape&#10;&#10;AI-generated content may be incorrect.">
            <a:extLst>
              <a:ext uri="{FF2B5EF4-FFF2-40B4-BE49-F238E27FC236}">
                <a16:creationId xmlns:a16="http://schemas.microsoft.com/office/drawing/2014/main" id="{BB816E12-D0CE-98F2-F969-441153B29309}"/>
              </a:ext>
            </a:extLst>
          </p:cNvPr>
          <p:cNvPicPr>
            <a:picLocks noChangeAspect="1"/>
          </p:cNvPicPr>
          <p:nvPr/>
        </p:nvPicPr>
        <p:blipFill>
          <a:blip r:embed="rId4" cstate="print">
            <a:duotone>
              <a:prstClr val="black"/>
              <a:schemeClr val="tx2">
                <a:tint val="45000"/>
                <a:satMod val="400000"/>
              </a:schemeClr>
            </a:duotone>
            <a:extLst>
              <a:ext uri="{28A0092B-C50C-407E-A947-70E740481C1C}">
                <a14:useLocalDpi xmlns:a14="http://schemas.microsoft.com/office/drawing/2010/main" val="0"/>
              </a:ext>
            </a:extLst>
          </a:blip>
          <a:stretch>
            <a:fillRect/>
          </a:stretch>
        </p:blipFill>
        <p:spPr>
          <a:xfrm>
            <a:off x="812804" y="5459335"/>
            <a:ext cx="1228289" cy="941465"/>
          </a:xfrm>
          <a:prstGeom prst="rect">
            <a:avLst/>
          </a:prstGeom>
        </p:spPr>
      </p:pic>
      <p:pic>
        <p:nvPicPr>
          <p:cNvPr id="11" name="Picture 10" descr="A picture containing text, glass, porcelain&#10;&#10;AI-generated content may be incorrect.">
            <a:extLst>
              <a:ext uri="{FF2B5EF4-FFF2-40B4-BE49-F238E27FC236}">
                <a16:creationId xmlns:a16="http://schemas.microsoft.com/office/drawing/2014/main" id="{53F59202-39FC-32FF-4EC2-5F055C0FE1AD}"/>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409786" y="5714381"/>
            <a:ext cx="1228289" cy="658988"/>
          </a:xfrm>
          <a:prstGeom prst="rect">
            <a:avLst/>
          </a:prstGeom>
        </p:spPr>
      </p:pic>
    </p:spTree>
    <p:extLst>
      <p:ext uri="{BB962C8B-B14F-4D97-AF65-F5344CB8AC3E}">
        <p14:creationId xmlns:p14="http://schemas.microsoft.com/office/powerpoint/2010/main" val="3709931775"/>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HEX Title 2 Beaver">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93466704-B141-92AE-7EFC-CDA51172D0CD}"/>
              </a:ext>
            </a:extLst>
          </p:cNvPr>
          <p:cNvSpPr>
            <a:spLocks noGrp="1"/>
          </p:cNvSpPr>
          <p:nvPr>
            <p:ph type="pic" sz="quarter" idx="10"/>
          </p:nvPr>
        </p:nvSpPr>
        <p:spPr>
          <a:xfrm>
            <a:off x="7950201" y="545347"/>
            <a:ext cx="3161859" cy="2738028"/>
          </a:xfrm>
          <a:prstGeom prst="hexagon">
            <a:avLst>
              <a:gd name="adj" fmla="val 29016"/>
              <a:gd name="vf" fmla="val 115470"/>
            </a:avLst>
          </a:prstGeom>
          <a:ln w="28575">
            <a:noFill/>
          </a:ln>
        </p:spPr>
        <p:txBody>
          <a:bodyPr/>
          <a:lstStyle/>
          <a:p>
            <a:r>
              <a:rPr lang="en-US"/>
              <a:t>Click icon to add picture</a:t>
            </a:r>
            <a:endParaRPr lang="en-US" dirty="0"/>
          </a:p>
        </p:txBody>
      </p:sp>
      <p:sp>
        <p:nvSpPr>
          <p:cNvPr id="33" name="Title Placeholder 1">
            <a:extLst>
              <a:ext uri="{FF2B5EF4-FFF2-40B4-BE49-F238E27FC236}">
                <a16:creationId xmlns:a16="http://schemas.microsoft.com/office/drawing/2014/main" id="{9399CB9F-8EAC-1D05-F4A9-C88203933D86}"/>
              </a:ext>
            </a:extLst>
          </p:cNvPr>
          <p:cNvSpPr>
            <a:spLocks noGrp="1"/>
          </p:cNvSpPr>
          <p:nvPr>
            <p:ph type="title"/>
          </p:nvPr>
        </p:nvSpPr>
        <p:spPr>
          <a:xfrm>
            <a:off x="678032" y="1801941"/>
            <a:ext cx="6332368" cy="1325563"/>
          </a:xfrm>
          <a:prstGeom prst="rect">
            <a:avLst/>
          </a:prstGeom>
        </p:spPr>
        <p:txBody>
          <a:bodyPr vert="horz" lIns="91440" tIns="45720" rIns="91440" bIns="45720" rtlCol="0" anchor="ctr">
            <a:normAutofit/>
          </a:bodyPr>
          <a:lstStyle>
            <a:lvl1pPr>
              <a:lnSpc>
                <a:spcPct val="100000"/>
              </a:lnSpc>
              <a:defRPr sz="4800"/>
            </a:lvl1pPr>
          </a:lstStyle>
          <a:p>
            <a:r>
              <a:rPr lang="en-US"/>
              <a:t>Click to edit Master title style</a:t>
            </a:r>
            <a:endParaRPr lang="en-US" dirty="0"/>
          </a:p>
        </p:txBody>
      </p:sp>
      <p:sp>
        <p:nvSpPr>
          <p:cNvPr id="13" name="Picture Placeholder 2">
            <a:extLst>
              <a:ext uri="{FF2B5EF4-FFF2-40B4-BE49-F238E27FC236}">
                <a16:creationId xmlns:a16="http://schemas.microsoft.com/office/drawing/2014/main" id="{1DC168C6-2479-B940-1D5F-2CAB493477F3}"/>
              </a:ext>
            </a:extLst>
          </p:cNvPr>
          <p:cNvSpPr>
            <a:spLocks noGrp="1"/>
          </p:cNvSpPr>
          <p:nvPr>
            <p:ph type="pic" sz="quarter" idx="12"/>
          </p:nvPr>
        </p:nvSpPr>
        <p:spPr>
          <a:xfrm>
            <a:off x="7950201" y="3450939"/>
            <a:ext cx="3161859" cy="2738028"/>
          </a:xfrm>
          <a:prstGeom prst="hexagon">
            <a:avLst>
              <a:gd name="adj" fmla="val 29016"/>
              <a:gd name="vf" fmla="val 115470"/>
            </a:avLst>
          </a:prstGeom>
          <a:ln w="28575">
            <a:noFill/>
          </a:ln>
        </p:spPr>
        <p:txBody>
          <a:bodyPr/>
          <a:lstStyle/>
          <a:p>
            <a:r>
              <a:rPr lang="en-US"/>
              <a:t>Click icon to add picture</a:t>
            </a:r>
            <a:endParaRPr lang="en-US" dirty="0"/>
          </a:p>
        </p:txBody>
      </p:sp>
      <p:sp>
        <p:nvSpPr>
          <p:cNvPr id="14" name="Picture Placeholder 2">
            <a:extLst>
              <a:ext uri="{FF2B5EF4-FFF2-40B4-BE49-F238E27FC236}">
                <a16:creationId xmlns:a16="http://schemas.microsoft.com/office/drawing/2014/main" id="{284F6DBD-4795-0AD5-D3A0-FE0CCE32FF6A}"/>
              </a:ext>
            </a:extLst>
          </p:cNvPr>
          <p:cNvSpPr>
            <a:spLocks noGrp="1"/>
          </p:cNvSpPr>
          <p:nvPr>
            <p:ph type="pic" sz="quarter" idx="13"/>
          </p:nvPr>
        </p:nvSpPr>
        <p:spPr>
          <a:xfrm>
            <a:off x="10455197" y="1988963"/>
            <a:ext cx="3161859" cy="2738028"/>
          </a:xfrm>
          <a:prstGeom prst="hexagon">
            <a:avLst>
              <a:gd name="adj" fmla="val 29016"/>
              <a:gd name="vf" fmla="val 115470"/>
            </a:avLst>
          </a:prstGeom>
          <a:ln w="28575">
            <a:noFill/>
          </a:ln>
        </p:spPr>
        <p:txBody>
          <a:bodyPr/>
          <a:lstStyle/>
          <a:p>
            <a:r>
              <a:rPr lang="en-US"/>
              <a:t>Click icon to add picture</a:t>
            </a:r>
            <a:endParaRPr lang="en-US" dirty="0"/>
          </a:p>
        </p:txBody>
      </p:sp>
      <p:sp>
        <p:nvSpPr>
          <p:cNvPr id="18" name="Hexagon 17">
            <a:extLst>
              <a:ext uri="{FF2B5EF4-FFF2-40B4-BE49-F238E27FC236}">
                <a16:creationId xmlns:a16="http://schemas.microsoft.com/office/drawing/2014/main" id="{A0E0FD48-4D41-5810-BCA5-51341C2A9851}"/>
              </a:ext>
            </a:extLst>
          </p:cNvPr>
          <p:cNvSpPr/>
          <p:nvPr/>
        </p:nvSpPr>
        <p:spPr>
          <a:xfrm>
            <a:off x="10477941" y="-931058"/>
            <a:ext cx="3161859" cy="2738028"/>
          </a:xfrm>
          <a:prstGeom prst="hexagon">
            <a:avLst>
              <a:gd name="adj" fmla="val 29151"/>
              <a:gd name="vf" fmla="val 115470"/>
            </a:avLst>
          </a:prstGeom>
          <a:noFill/>
          <a:ln w="9525">
            <a:solidFill>
              <a:schemeClr val="tx1">
                <a:lumMod val="50000"/>
                <a:lumOff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19" name="Hexagon 18">
            <a:extLst>
              <a:ext uri="{FF2B5EF4-FFF2-40B4-BE49-F238E27FC236}">
                <a16:creationId xmlns:a16="http://schemas.microsoft.com/office/drawing/2014/main" id="{26CAF977-9BA3-7EE1-4115-EABA845ACE47}"/>
              </a:ext>
            </a:extLst>
          </p:cNvPr>
          <p:cNvSpPr/>
          <p:nvPr/>
        </p:nvSpPr>
        <p:spPr>
          <a:xfrm>
            <a:off x="10477941" y="4908987"/>
            <a:ext cx="3161859" cy="2738028"/>
          </a:xfrm>
          <a:prstGeom prst="hexagon">
            <a:avLst>
              <a:gd name="adj" fmla="val 28821"/>
              <a:gd name="vf" fmla="val 115470"/>
            </a:avLst>
          </a:prstGeom>
          <a:solidFill>
            <a:schemeClr val="bg2">
              <a:lumMod val="75000"/>
            </a:schemeClr>
          </a:solidFill>
          <a:ln w="952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0" name="Hexagon 19">
            <a:extLst>
              <a:ext uri="{FF2B5EF4-FFF2-40B4-BE49-F238E27FC236}">
                <a16:creationId xmlns:a16="http://schemas.microsoft.com/office/drawing/2014/main" id="{18C6D227-44EB-0CBF-F216-84060DCBE399}"/>
              </a:ext>
            </a:extLst>
          </p:cNvPr>
          <p:cNvSpPr/>
          <p:nvPr/>
        </p:nvSpPr>
        <p:spPr>
          <a:xfrm>
            <a:off x="7950201" y="6373371"/>
            <a:ext cx="3161859" cy="2738028"/>
          </a:xfrm>
          <a:prstGeom prst="hexagon">
            <a:avLst>
              <a:gd name="adj" fmla="val 29477"/>
              <a:gd name="vf" fmla="val 115470"/>
            </a:avLst>
          </a:prstGeom>
          <a:noFill/>
          <a:ln w="9525">
            <a:solidFill>
              <a:schemeClr val="tx1">
                <a:lumMod val="50000"/>
                <a:lumOff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1" name="Hexagon 20">
            <a:extLst>
              <a:ext uri="{FF2B5EF4-FFF2-40B4-BE49-F238E27FC236}">
                <a16:creationId xmlns:a16="http://schemas.microsoft.com/office/drawing/2014/main" id="{A030E0DB-1C79-4147-622C-D7A4DB8EF1C2}"/>
              </a:ext>
            </a:extLst>
          </p:cNvPr>
          <p:cNvSpPr/>
          <p:nvPr/>
        </p:nvSpPr>
        <p:spPr>
          <a:xfrm>
            <a:off x="7950201" y="-2374674"/>
            <a:ext cx="3161859" cy="2738028"/>
          </a:xfrm>
          <a:prstGeom prst="hexagon">
            <a:avLst>
              <a:gd name="adj" fmla="val 29477"/>
              <a:gd name="vf" fmla="val 115470"/>
            </a:avLst>
          </a:prstGeom>
          <a:solidFill>
            <a:schemeClr val="bg2">
              <a:lumMod val="75000"/>
            </a:schemeClr>
          </a:solidFill>
          <a:ln w="952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7" name="Freeform 8">
            <a:extLst>
              <a:ext uri="{FF2B5EF4-FFF2-40B4-BE49-F238E27FC236}">
                <a16:creationId xmlns:a16="http://schemas.microsoft.com/office/drawing/2014/main" id="{3806ABB2-974D-1FFB-EF3A-2619A85D7243}"/>
              </a:ext>
            </a:extLst>
          </p:cNvPr>
          <p:cNvSpPr/>
          <p:nvPr/>
        </p:nvSpPr>
        <p:spPr>
          <a:xfrm>
            <a:off x="2319810" y="5433353"/>
            <a:ext cx="931393" cy="940016"/>
          </a:xfrm>
          <a:custGeom>
            <a:avLst/>
            <a:gdLst/>
            <a:ahLst/>
            <a:cxnLst/>
            <a:rect l="l" t="t" r="r" b="b"/>
            <a:pathLst>
              <a:path w="2067232" h="2165360">
                <a:moveTo>
                  <a:pt x="0" y="0"/>
                </a:moveTo>
                <a:lnTo>
                  <a:pt x="2067232" y="0"/>
                </a:lnTo>
                <a:lnTo>
                  <a:pt x="2067232" y="2165360"/>
                </a:lnTo>
                <a:lnTo>
                  <a:pt x="0" y="2165360"/>
                </a:lnTo>
                <a:lnTo>
                  <a:pt x="0" y="0"/>
                </a:lnTo>
                <a:close/>
              </a:path>
            </a:pathLst>
          </a:custGeom>
          <a:blipFill>
            <a:blip r:embed="rId2"/>
            <a:stretch>
              <a:fillRect l="-21447" t="-23035" r="-12880" b="-16378"/>
            </a:stretch>
          </a:blipFill>
        </p:spPr>
        <p:txBody>
          <a:bodyPr/>
          <a:lstStyle/>
          <a:p>
            <a:endParaRPr lang="en-US" sz="600"/>
          </a:p>
        </p:txBody>
      </p:sp>
      <p:grpSp>
        <p:nvGrpSpPr>
          <p:cNvPr id="12" name="Group 5">
            <a:extLst>
              <a:ext uri="{FF2B5EF4-FFF2-40B4-BE49-F238E27FC236}">
                <a16:creationId xmlns:a16="http://schemas.microsoft.com/office/drawing/2014/main" id="{EB9387D5-8BFD-A555-F413-E7A481884431}"/>
              </a:ext>
            </a:extLst>
          </p:cNvPr>
          <p:cNvGrpSpPr/>
          <p:nvPr/>
        </p:nvGrpSpPr>
        <p:grpSpPr>
          <a:xfrm>
            <a:off x="762000" y="1320916"/>
            <a:ext cx="4166790" cy="269113"/>
            <a:chOff x="-411451" y="14380"/>
            <a:chExt cx="8333579" cy="538226"/>
          </a:xfrm>
        </p:grpSpPr>
        <p:sp>
          <p:nvSpPr>
            <p:cNvPr id="15" name="Freeform 6">
              <a:extLst>
                <a:ext uri="{FF2B5EF4-FFF2-40B4-BE49-F238E27FC236}">
                  <a16:creationId xmlns:a16="http://schemas.microsoft.com/office/drawing/2014/main" id="{9FD3463A-DAAD-6AF0-3617-DB48D3A81E42}"/>
                </a:ext>
              </a:extLst>
            </p:cNvPr>
            <p:cNvSpPr/>
            <p:nvPr/>
          </p:nvSpPr>
          <p:spPr>
            <a:xfrm>
              <a:off x="-411451" y="14380"/>
              <a:ext cx="397276" cy="538226"/>
            </a:xfrm>
            <a:custGeom>
              <a:avLst/>
              <a:gdLst/>
              <a:ahLst/>
              <a:cxnLst/>
              <a:rect l="l" t="t" r="r" b="b"/>
              <a:pathLst>
                <a:path w="503091" h="681578">
                  <a:moveTo>
                    <a:pt x="0" y="0"/>
                  </a:moveTo>
                  <a:lnTo>
                    <a:pt x="503091" y="0"/>
                  </a:lnTo>
                  <a:lnTo>
                    <a:pt x="503091" y="681578"/>
                  </a:lnTo>
                  <a:lnTo>
                    <a:pt x="0" y="681578"/>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US" sz="533" dirty="0">
                <a:solidFill>
                  <a:schemeClr val="tx1"/>
                </a:solidFill>
                <a:latin typeface="Bangers" pitchFamily="2" charset="0"/>
              </a:endParaRPr>
            </a:p>
          </p:txBody>
        </p:sp>
        <p:sp>
          <p:nvSpPr>
            <p:cNvPr id="16" name="TextBox 7">
              <a:extLst>
                <a:ext uri="{FF2B5EF4-FFF2-40B4-BE49-F238E27FC236}">
                  <a16:creationId xmlns:a16="http://schemas.microsoft.com/office/drawing/2014/main" id="{3F1E8B24-7D45-3106-A828-7B78AA1AD4BF}"/>
                </a:ext>
              </a:extLst>
            </p:cNvPr>
            <p:cNvSpPr txBox="1"/>
            <p:nvPr/>
          </p:nvSpPr>
          <p:spPr>
            <a:xfrm>
              <a:off x="95567" y="14380"/>
              <a:ext cx="7826561" cy="538226"/>
            </a:xfrm>
            <a:prstGeom prst="rect">
              <a:avLst/>
            </a:prstGeom>
          </p:spPr>
          <p:txBody>
            <a:bodyPr lIns="0" tIns="0" rIns="0" bIns="0" rtlCol="0" anchor="t">
              <a:spAutoFit/>
            </a:bodyPr>
            <a:lstStyle/>
            <a:p>
              <a:pPr marL="0" lvl="1">
                <a:lnSpc>
                  <a:spcPts val="2295"/>
                </a:lnSpc>
                <a:spcBef>
                  <a:spcPct val="0"/>
                </a:spcBef>
              </a:pPr>
              <a:r>
                <a:rPr lang="en-US" sz="1800" spc="60" dirty="0">
                  <a:solidFill>
                    <a:schemeClr val="tx1"/>
                  </a:solidFill>
                  <a:latin typeface="Barlow Condensed"/>
                  <a:ea typeface="Barlow Condensed"/>
                  <a:cs typeface="Barlow Condensed"/>
                  <a:sym typeface="Barlow Condensed"/>
                </a:rPr>
                <a:t>Hydrologic Engineering Center</a:t>
              </a:r>
            </a:p>
          </p:txBody>
        </p:sp>
      </p:grpSp>
      <p:sp>
        <p:nvSpPr>
          <p:cNvPr id="17" name="Text Placeholder 29">
            <a:extLst>
              <a:ext uri="{FF2B5EF4-FFF2-40B4-BE49-F238E27FC236}">
                <a16:creationId xmlns:a16="http://schemas.microsoft.com/office/drawing/2014/main" id="{5BC05279-EE01-0D5D-E525-A0B6E0054F59}"/>
              </a:ext>
            </a:extLst>
          </p:cNvPr>
          <p:cNvSpPr>
            <a:spLocks noGrp="1"/>
          </p:cNvSpPr>
          <p:nvPr>
            <p:ph type="body" sz="quarter" idx="14"/>
          </p:nvPr>
        </p:nvSpPr>
        <p:spPr>
          <a:xfrm>
            <a:off x="678032" y="3321814"/>
            <a:ext cx="4504267" cy="922867"/>
          </a:xfrm>
        </p:spPr>
        <p:txBody>
          <a:bodyPr>
            <a:normAutofit/>
          </a:bodyPr>
          <a:lstStyle>
            <a:lvl1pPr marL="0" indent="0" algn="l">
              <a:spcBef>
                <a:spcPts val="400"/>
              </a:spcBef>
              <a:buNone/>
              <a:defRPr sz="2400">
                <a:latin typeface="+mj-lt"/>
                <a:ea typeface="ADLaM Display" panose="020F0502020204030204" pitchFamily="2" charset="0"/>
                <a:cs typeface="ADLaM Display" panose="020F0502020204030204" pitchFamily="2" charset="0"/>
              </a:defRPr>
            </a:lvl1pPr>
          </a:lstStyle>
          <a:p>
            <a:pPr lvl="0"/>
            <a:r>
              <a:rPr lang="en-US"/>
              <a:t>Click to edit Master text styles</a:t>
            </a:r>
          </a:p>
        </p:txBody>
      </p:sp>
      <p:pic>
        <p:nvPicPr>
          <p:cNvPr id="2" name="Picture 1" descr="Shape&#10;&#10;AI-generated content may be incorrect.">
            <a:extLst>
              <a:ext uri="{FF2B5EF4-FFF2-40B4-BE49-F238E27FC236}">
                <a16:creationId xmlns:a16="http://schemas.microsoft.com/office/drawing/2014/main" id="{31B3AFF2-F0ED-4DF7-20BE-20D076BE5BF7}"/>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12804" y="5459335"/>
            <a:ext cx="1228289" cy="941465"/>
          </a:xfrm>
          <a:prstGeom prst="rect">
            <a:avLst/>
          </a:prstGeom>
        </p:spPr>
      </p:pic>
    </p:spTree>
    <p:extLst>
      <p:ext uri="{BB962C8B-B14F-4D97-AF65-F5344CB8AC3E}">
        <p14:creationId xmlns:p14="http://schemas.microsoft.com/office/powerpoint/2010/main" val="3689047430"/>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p:cSld name="HEX Title 2 HEC">
    <p:spTree>
      <p:nvGrpSpPr>
        <p:cNvPr id="1" name=""/>
        <p:cNvGrpSpPr/>
        <p:nvPr/>
      </p:nvGrpSpPr>
      <p:grpSpPr>
        <a:xfrm>
          <a:off x="0" y="0"/>
          <a:ext cx="0" cy="0"/>
          <a:chOff x="0" y="0"/>
          <a:chExt cx="0" cy="0"/>
        </a:xfrm>
      </p:grpSpPr>
      <p:sp>
        <p:nvSpPr>
          <p:cNvPr id="33" name="Title Placeholder 1">
            <a:extLst>
              <a:ext uri="{FF2B5EF4-FFF2-40B4-BE49-F238E27FC236}">
                <a16:creationId xmlns:a16="http://schemas.microsoft.com/office/drawing/2014/main" id="{9399CB9F-8EAC-1D05-F4A9-C88203933D86}"/>
              </a:ext>
            </a:extLst>
          </p:cNvPr>
          <p:cNvSpPr>
            <a:spLocks noGrp="1"/>
          </p:cNvSpPr>
          <p:nvPr>
            <p:ph type="title"/>
          </p:nvPr>
        </p:nvSpPr>
        <p:spPr>
          <a:xfrm>
            <a:off x="678032" y="1801941"/>
            <a:ext cx="6332368" cy="1325563"/>
          </a:xfrm>
          <a:prstGeom prst="rect">
            <a:avLst/>
          </a:prstGeom>
        </p:spPr>
        <p:txBody>
          <a:bodyPr vert="horz" lIns="91440" tIns="45720" rIns="91440" bIns="45720" rtlCol="0" anchor="ctr">
            <a:normAutofit/>
          </a:bodyPr>
          <a:lstStyle>
            <a:lvl1pPr>
              <a:lnSpc>
                <a:spcPct val="100000"/>
              </a:lnSpc>
              <a:defRPr sz="4800"/>
            </a:lvl1pPr>
          </a:lstStyle>
          <a:p>
            <a:r>
              <a:rPr lang="en-US"/>
              <a:t>Click to edit Master title style</a:t>
            </a:r>
            <a:endParaRPr lang="en-US" dirty="0"/>
          </a:p>
        </p:txBody>
      </p:sp>
      <p:sp>
        <p:nvSpPr>
          <p:cNvPr id="17" name="Text Placeholder 29">
            <a:extLst>
              <a:ext uri="{FF2B5EF4-FFF2-40B4-BE49-F238E27FC236}">
                <a16:creationId xmlns:a16="http://schemas.microsoft.com/office/drawing/2014/main" id="{5BC05279-EE01-0D5D-E525-A0B6E0054F59}"/>
              </a:ext>
            </a:extLst>
          </p:cNvPr>
          <p:cNvSpPr>
            <a:spLocks noGrp="1"/>
          </p:cNvSpPr>
          <p:nvPr>
            <p:ph type="body" sz="quarter" idx="14"/>
          </p:nvPr>
        </p:nvSpPr>
        <p:spPr>
          <a:xfrm>
            <a:off x="678032" y="3321814"/>
            <a:ext cx="4504267" cy="922867"/>
          </a:xfrm>
        </p:spPr>
        <p:txBody>
          <a:bodyPr>
            <a:normAutofit/>
          </a:bodyPr>
          <a:lstStyle>
            <a:lvl1pPr marL="0" indent="0" algn="l">
              <a:spcBef>
                <a:spcPts val="400"/>
              </a:spcBef>
              <a:buNone/>
              <a:defRPr sz="2400">
                <a:latin typeface="+mj-lt"/>
                <a:ea typeface="ADLaM Display" panose="020F0502020204030204" pitchFamily="2" charset="0"/>
                <a:cs typeface="ADLaM Display" panose="020F0502020204030204" pitchFamily="2" charset="0"/>
              </a:defRPr>
            </a:lvl1pPr>
          </a:lstStyle>
          <a:p>
            <a:pPr lvl="0"/>
            <a:r>
              <a:rPr lang="en-US"/>
              <a:t>Click to edit Master text styles</a:t>
            </a:r>
          </a:p>
        </p:txBody>
      </p:sp>
      <p:pic>
        <p:nvPicPr>
          <p:cNvPr id="2" name="Picture 1" descr="Shape&#10;&#10;AI-generated content may be incorrect.">
            <a:extLst>
              <a:ext uri="{FF2B5EF4-FFF2-40B4-BE49-F238E27FC236}">
                <a16:creationId xmlns:a16="http://schemas.microsoft.com/office/drawing/2014/main" id="{3B979284-9D5F-E268-743D-3CC61606D2D9}"/>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12804" y="5459335"/>
            <a:ext cx="1228289" cy="941465"/>
          </a:xfrm>
          <a:prstGeom prst="rect">
            <a:avLst/>
          </a:prstGeom>
        </p:spPr>
      </p:pic>
      <p:grpSp>
        <p:nvGrpSpPr>
          <p:cNvPr id="5" name="Group 5">
            <a:extLst>
              <a:ext uri="{FF2B5EF4-FFF2-40B4-BE49-F238E27FC236}">
                <a16:creationId xmlns:a16="http://schemas.microsoft.com/office/drawing/2014/main" id="{65DD0BF4-6628-5215-7B25-B547C5074AA9}"/>
              </a:ext>
            </a:extLst>
          </p:cNvPr>
          <p:cNvGrpSpPr/>
          <p:nvPr/>
        </p:nvGrpSpPr>
        <p:grpSpPr>
          <a:xfrm>
            <a:off x="762000" y="1320916"/>
            <a:ext cx="4166790" cy="269113"/>
            <a:chOff x="-411451" y="14380"/>
            <a:chExt cx="8333579" cy="538226"/>
          </a:xfrm>
        </p:grpSpPr>
        <p:sp>
          <p:nvSpPr>
            <p:cNvPr id="7" name="Freeform 6">
              <a:extLst>
                <a:ext uri="{FF2B5EF4-FFF2-40B4-BE49-F238E27FC236}">
                  <a16:creationId xmlns:a16="http://schemas.microsoft.com/office/drawing/2014/main" id="{7C71B4CF-CF11-DC33-1998-16BEA34E48FC}"/>
                </a:ext>
              </a:extLst>
            </p:cNvPr>
            <p:cNvSpPr/>
            <p:nvPr/>
          </p:nvSpPr>
          <p:spPr>
            <a:xfrm>
              <a:off x="-411451" y="14380"/>
              <a:ext cx="397276" cy="538226"/>
            </a:xfrm>
            <a:custGeom>
              <a:avLst/>
              <a:gdLst/>
              <a:ahLst/>
              <a:cxnLst/>
              <a:rect l="l" t="t" r="r" b="b"/>
              <a:pathLst>
                <a:path w="503091" h="681578">
                  <a:moveTo>
                    <a:pt x="0" y="0"/>
                  </a:moveTo>
                  <a:lnTo>
                    <a:pt x="503091" y="0"/>
                  </a:lnTo>
                  <a:lnTo>
                    <a:pt x="503091" y="681578"/>
                  </a:lnTo>
                  <a:lnTo>
                    <a:pt x="0" y="681578"/>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US" sz="533" dirty="0">
                <a:latin typeface="Bangers" pitchFamily="2" charset="0"/>
              </a:endParaRPr>
            </a:p>
          </p:txBody>
        </p:sp>
        <p:sp>
          <p:nvSpPr>
            <p:cNvPr id="8" name="TextBox 7">
              <a:extLst>
                <a:ext uri="{FF2B5EF4-FFF2-40B4-BE49-F238E27FC236}">
                  <a16:creationId xmlns:a16="http://schemas.microsoft.com/office/drawing/2014/main" id="{5D9736B9-5F8D-F38B-B834-3DD5913C354B}"/>
                </a:ext>
              </a:extLst>
            </p:cNvPr>
            <p:cNvSpPr txBox="1"/>
            <p:nvPr/>
          </p:nvSpPr>
          <p:spPr>
            <a:xfrm>
              <a:off x="95567" y="14380"/>
              <a:ext cx="7826561" cy="538226"/>
            </a:xfrm>
            <a:prstGeom prst="rect">
              <a:avLst/>
            </a:prstGeom>
          </p:spPr>
          <p:txBody>
            <a:bodyPr lIns="0" tIns="0" rIns="0" bIns="0" rtlCol="0" anchor="t">
              <a:spAutoFit/>
            </a:bodyPr>
            <a:lstStyle/>
            <a:p>
              <a:pPr marL="0" lvl="1">
                <a:lnSpc>
                  <a:spcPts val="2295"/>
                </a:lnSpc>
                <a:spcBef>
                  <a:spcPct val="0"/>
                </a:spcBef>
              </a:pPr>
              <a:r>
                <a:rPr lang="en-US" sz="1800" spc="60" dirty="0">
                  <a:solidFill>
                    <a:schemeClr val="tx1"/>
                  </a:solidFill>
                  <a:latin typeface="Barlow Condensed"/>
                  <a:ea typeface="Barlow Condensed"/>
                  <a:cs typeface="Barlow Condensed"/>
                  <a:sym typeface="Barlow Condensed"/>
                </a:rPr>
                <a:t>Hydrologic Engineering Center</a:t>
              </a:r>
            </a:p>
          </p:txBody>
        </p:sp>
      </p:grpSp>
      <p:sp>
        <p:nvSpPr>
          <p:cNvPr id="9" name="Picture Placeholder 2">
            <a:extLst>
              <a:ext uri="{FF2B5EF4-FFF2-40B4-BE49-F238E27FC236}">
                <a16:creationId xmlns:a16="http://schemas.microsoft.com/office/drawing/2014/main" id="{73F1D4B3-0549-A597-FE17-122BB871B544}"/>
              </a:ext>
            </a:extLst>
          </p:cNvPr>
          <p:cNvSpPr>
            <a:spLocks noGrp="1"/>
          </p:cNvSpPr>
          <p:nvPr>
            <p:ph type="pic" sz="quarter" idx="10"/>
          </p:nvPr>
        </p:nvSpPr>
        <p:spPr>
          <a:xfrm>
            <a:off x="7950201" y="545347"/>
            <a:ext cx="3161859" cy="2738028"/>
          </a:xfrm>
          <a:prstGeom prst="hexagon">
            <a:avLst>
              <a:gd name="adj" fmla="val 29016"/>
              <a:gd name="vf" fmla="val 115470"/>
            </a:avLst>
          </a:prstGeom>
          <a:ln w="28575">
            <a:noFill/>
          </a:ln>
        </p:spPr>
        <p:txBody>
          <a:bodyPr/>
          <a:lstStyle/>
          <a:p>
            <a:r>
              <a:rPr lang="en-US"/>
              <a:t>Click icon to add picture</a:t>
            </a:r>
            <a:endParaRPr lang="en-US" dirty="0"/>
          </a:p>
        </p:txBody>
      </p:sp>
      <p:sp>
        <p:nvSpPr>
          <p:cNvPr id="10" name="Picture Placeholder 2">
            <a:extLst>
              <a:ext uri="{FF2B5EF4-FFF2-40B4-BE49-F238E27FC236}">
                <a16:creationId xmlns:a16="http://schemas.microsoft.com/office/drawing/2014/main" id="{FD93B2B2-D1F6-3994-E788-691E0B13B424}"/>
              </a:ext>
            </a:extLst>
          </p:cNvPr>
          <p:cNvSpPr>
            <a:spLocks noGrp="1"/>
          </p:cNvSpPr>
          <p:nvPr>
            <p:ph type="pic" sz="quarter" idx="12"/>
          </p:nvPr>
        </p:nvSpPr>
        <p:spPr>
          <a:xfrm>
            <a:off x="7950201" y="3450939"/>
            <a:ext cx="3161859" cy="2738028"/>
          </a:xfrm>
          <a:prstGeom prst="hexagon">
            <a:avLst>
              <a:gd name="adj" fmla="val 29016"/>
              <a:gd name="vf" fmla="val 115470"/>
            </a:avLst>
          </a:prstGeom>
          <a:ln w="28575">
            <a:noFill/>
          </a:ln>
        </p:spPr>
        <p:txBody>
          <a:bodyPr/>
          <a:lstStyle/>
          <a:p>
            <a:r>
              <a:rPr lang="en-US"/>
              <a:t>Click icon to add picture</a:t>
            </a:r>
            <a:endParaRPr lang="en-US" dirty="0"/>
          </a:p>
        </p:txBody>
      </p:sp>
      <p:sp>
        <p:nvSpPr>
          <p:cNvPr id="11" name="Picture Placeholder 2">
            <a:extLst>
              <a:ext uri="{FF2B5EF4-FFF2-40B4-BE49-F238E27FC236}">
                <a16:creationId xmlns:a16="http://schemas.microsoft.com/office/drawing/2014/main" id="{5809DB3F-0B8A-00F8-E4F2-DB4D4ADCFC0B}"/>
              </a:ext>
            </a:extLst>
          </p:cNvPr>
          <p:cNvSpPr>
            <a:spLocks noGrp="1"/>
          </p:cNvSpPr>
          <p:nvPr>
            <p:ph type="pic" sz="quarter" idx="13"/>
          </p:nvPr>
        </p:nvSpPr>
        <p:spPr>
          <a:xfrm>
            <a:off x="10455197" y="1988963"/>
            <a:ext cx="3161859" cy="2738028"/>
          </a:xfrm>
          <a:prstGeom prst="hexagon">
            <a:avLst>
              <a:gd name="adj" fmla="val 29016"/>
              <a:gd name="vf" fmla="val 115470"/>
            </a:avLst>
          </a:prstGeom>
          <a:ln w="28575">
            <a:noFill/>
          </a:ln>
        </p:spPr>
        <p:txBody>
          <a:bodyPr/>
          <a:lstStyle/>
          <a:p>
            <a:r>
              <a:rPr lang="en-US"/>
              <a:t>Click icon to add picture</a:t>
            </a:r>
            <a:endParaRPr lang="en-US" dirty="0"/>
          </a:p>
        </p:txBody>
      </p:sp>
      <p:sp>
        <p:nvSpPr>
          <p:cNvPr id="22" name="Hexagon 21">
            <a:extLst>
              <a:ext uri="{FF2B5EF4-FFF2-40B4-BE49-F238E27FC236}">
                <a16:creationId xmlns:a16="http://schemas.microsoft.com/office/drawing/2014/main" id="{0DCC06FA-9F73-670B-4C92-0C0856BCE076}"/>
              </a:ext>
            </a:extLst>
          </p:cNvPr>
          <p:cNvSpPr/>
          <p:nvPr/>
        </p:nvSpPr>
        <p:spPr>
          <a:xfrm>
            <a:off x="10477941" y="-931058"/>
            <a:ext cx="3161859" cy="2738028"/>
          </a:xfrm>
          <a:prstGeom prst="hexagon">
            <a:avLst>
              <a:gd name="adj" fmla="val 29151"/>
              <a:gd name="vf" fmla="val 115470"/>
            </a:avLst>
          </a:prstGeom>
          <a:noFill/>
          <a:ln w="9525">
            <a:solidFill>
              <a:schemeClr val="tx1">
                <a:lumMod val="50000"/>
                <a:lumOff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3" name="Hexagon 22">
            <a:extLst>
              <a:ext uri="{FF2B5EF4-FFF2-40B4-BE49-F238E27FC236}">
                <a16:creationId xmlns:a16="http://schemas.microsoft.com/office/drawing/2014/main" id="{1921C003-341E-AD30-2110-3538CED2CC43}"/>
              </a:ext>
            </a:extLst>
          </p:cNvPr>
          <p:cNvSpPr/>
          <p:nvPr/>
        </p:nvSpPr>
        <p:spPr>
          <a:xfrm>
            <a:off x="10477941" y="4908987"/>
            <a:ext cx="3161859" cy="2738028"/>
          </a:xfrm>
          <a:prstGeom prst="hexagon">
            <a:avLst>
              <a:gd name="adj" fmla="val 28821"/>
              <a:gd name="vf" fmla="val 115470"/>
            </a:avLst>
          </a:prstGeom>
          <a:solidFill>
            <a:schemeClr val="bg2">
              <a:lumMod val="75000"/>
            </a:schemeClr>
          </a:solidFill>
          <a:ln w="952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4" name="Hexagon 23">
            <a:extLst>
              <a:ext uri="{FF2B5EF4-FFF2-40B4-BE49-F238E27FC236}">
                <a16:creationId xmlns:a16="http://schemas.microsoft.com/office/drawing/2014/main" id="{1D771063-0850-2457-546F-2EC2B0490C3A}"/>
              </a:ext>
            </a:extLst>
          </p:cNvPr>
          <p:cNvSpPr/>
          <p:nvPr/>
        </p:nvSpPr>
        <p:spPr>
          <a:xfrm>
            <a:off x="7950201" y="6373371"/>
            <a:ext cx="3161859" cy="2738028"/>
          </a:xfrm>
          <a:prstGeom prst="hexagon">
            <a:avLst>
              <a:gd name="adj" fmla="val 29477"/>
              <a:gd name="vf" fmla="val 115470"/>
            </a:avLst>
          </a:prstGeom>
          <a:noFill/>
          <a:ln w="9525">
            <a:solidFill>
              <a:schemeClr val="tx1">
                <a:lumMod val="50000"/>
                <a:lumOff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5" name="Hexagon 24">
            <a:extLst>
              <a:ext uri="{FF2B5EF4-FFF2-40B4-BE49-F238E27FC236}">
                <a16:creationId xmlns:a16="http://schemas.microsoft.com/office/drawing/2014/main" id="{8A25985C-5CF9-49FE-21D8-00F5D4F36E9C}"/>
              </a:ext>
            </a:extLst>
          </p:cNvPr>
          <p:cNvSpPr/>
          <p:nvPr/>
        </p:nvSpPr>
        <p:spPr>
          <a:xfrm>
            <a:off x="7950201" y="-2374674"/>
            <a:ext cx="3161859" cy="2738028"/>
          </a:xfrm>
          <a:prstGeom prst="hexagon">
            <a:avLst>
              <a:gd name="adj" fmla="val 29477"/>
              <a:gd name="vf" fmla="val 115470"/>
            </a:avLst>
          </a:prstGeom>
          <a:solidFill>
            <a:schemeClr val="bg2">
              <a:lumMod val="75000"/>
            </a:schemeClr>
          </a:solidFill>
          <a:ln w="952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pic>
        <p:nvPicPr>
          <p:cNvPr id="26" name="Picture 25" descr="A picture containing text, glass, porcelain&#10;&#10;AI-generated content may be incorrect.">
            <a:extLst>
              <a:ext uri="{FF2B5EF4-FFF2-40B4-BE49-F238E27FC236}">
                <a16:creationId xmlns:a16="http://schemas.microsoft.com/office/drawing/2014/main" id="{E9E262BF-DC09-07C6-D340-D1D6443D6449}"/>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409786" y="5714381"/>
            <a:ext cx="1228289" cy="658988"/>
          </a:xfrm>
          <a:prstGeom prst="rect">
            <a:avLst/>
          </a:prstGeom>
        </p:spPr>
      </p:pic>
    </p:spTree>
    <p:extLst>
      <p:ext uri="{BB962C8B-B14F-4D97-AF65-F5344CB8AC3E}">
        <p14:creationId xmlns:p14="http://schemas.microsoft.com/office/powerpoint/2010/main" val="782550047"/>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p:cSld name="Single Pic Title Beaver">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50E5EDCF-DE7C-7DD4-12FC-BF766C485C11}"/>
              </a:ext>
            </a:extLst>
          </p:cNvPr>
          <p:cNvSpPr>
            <a:spLocks noGrp="1"/>
          </p:cNvSpPr>
          <p:nvPr>
            <p:ph type="pic" sz="quarter" idx="10"/>
          </p:nvPr>
        </p:nvSpPr>
        <p:spPr>
          <a:xfrm>
            <a:off x="7543800" y="880676"/>
            <a:ext cx="4160875" cy="5492693"/>
          </a:xfrm>
          <a:custGeom>
            <a:avLst/>
            <a:gdLst>
              <a:gd name="connsiteX0" fmla="*/ 0 w 10000"/>
              <a:gd name="connsiteY0" fmla="*/ 2000 h 10000"/>
              <a:gd name="connsiteX1" fmla="*/ 10000 w 10000"/>
              <a:gd name="connsiteY1" fmla="*/ 0 h 10000"/>
              <a:gd name="connsiteX2" fmla="*/ 10000 w 10000"/>
              <a:gd name="connsiteY2" fmla="*/ 10000 h 10000"/>
              <a:gd name="connsiteX3" fmla="*/ 0 w 10000"/>
              <a:gd name="connsiteY3" fmla="*/ 10000 h 10000"/>
              <a:gd name="connsiteX4" fmla="*/ 0 w 10000"/>
              <a:gd name="connsiteY4" fmla="*/ 2000 h 10000"/>
              <a:gd name="connsiteX0" fmla="*/ 2695 w 10000"/>
              <a:gd name="connsiteY0" fmla="*/ 0 h 10011"/>
              <a:gd name="connsiteX1" fmla="*/ 10000 w 10000"/>
              <a:gd name="connsiteY1" fmla="*/ 11 h 10011"/>
              <a:gd name="connsiteX2" fmla="*/ 10000 w 10000"/>
              <a:gd name="connsiteY2" fmla="*/ 10011 h 10011"/>
              <a:gd name="connsiteX3" fmla="*/ 0 w 10000"/>
              <a:gd name="connsiteY3" fmla="*/ 10011 h 10011"/>
              <a:gd name="connsiteX4" fmla="*/ 2695 w 10000"/>
              <a:gd name="connsiteY4" fmla="*/ 0 h 100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0" h="10011">
                <a:moveTo>
                  <a:pt x="2695" y="0"/>
                </a:moveTo>
                <a:lnTo>
                  <a:pt x="10000" y="11"/>
                </a:lnTo>
                <a:lnTo>
                  <a:pt x="10000" y="10011"/>
                </a:lnTo>
                <a:lnTo>
                  <a:pt x="0" y="10011"/>
                </a:lnTo>
                <a:lnTo>
                  <a:pt x="2695" y="0"/>
                </a:lnTo>
                <a:close/>
              </a:path>
            </a:pathLst>
          </a:custGeom>
        </p:spPr>
        <p:txBody>
          <a:bodyPr/>
          <a:lstStyle/>
          <a:p>
            <a:r>
              <a:rPr lang="en-US"/>
              <a:t>Click icon to add picture</a:t>
            </a:r>
            <a:endParaRPr lang="en-US" dirty="0"/>
          </a:p>
        </p:txBody>
      </p:sp>
      <p:sp>
        <p:nvSpPr>
          <p:cNvPr id="4" name="Title Placeholder 1">
            <a:extLst>
              <a:ext uri="{FF2B5EF4-FFF2-40B4-BE49-F238E27FC236}">
                <a16:creationId xmlns:a16="http://schemas.microsoft.com/office/drawing/2014/main" id="{98F9F79D-DCD9-686C-5143-9CD61D761E8E}"/>
              </a:ext>
            </a:extLst>
          </p:cNvPr>
          <p:cNvSpPr>
            <a:spLocks noGrp="1"/>
          </p:cNvSpPr>
          <p:nvPr>
            <p:ph type="title"/>
          </p:nvPr>
        </p:nvSpPr>
        <p:spPr>
          <a:xfrm>
            <a:off x="678032" y="1801941"/>
            <a:ext cx="6332368" cy="1325563"/>
          </a:xfrm>
          <a:prstGeom prst="rect">
            <a:avLst/>
          </a:prstGeom>
        </p:spPr>
        <p:txBody>
          <a:bodyPr vert="horz" lIns="91440" tIns="45720" rIns="91440" bIns="45720" rtlCol="0" anchor="ctr">
            <a:normAutofit/>
          </a:bodyPr>
          <a:lstStyle>
            <a:lvl1pPr>
              <a:lnSpc>
                <a:spcPct val="100000"/>
              </a:lnSpc>
              <a:defRPr sz="4800"/>
            </a:lvl1pPr>
          </a:lstStyle>
          <a:p>
            <a:r>
              <a:rPr lang="en-US"/>
              <a:t>Click to edit Master title style</a:t>
            </a:r>
            <a:endParaRPr lang="en-US" dirty="0"/>
          </a:p>
        </p:txBody>
      </p:sp>
      <p:sp>
        <p:nvSpPr>
          <p:cNvPr id="9" name="Freeform 8">
            <a:extLst>
              <a:ext uri="{FF2B5EF4-FFF2-40B4-BE49-F238E27FC236}">
                <a16:creationId xmlns:a16="http://schemas.microsoft.com/office/drawing/2014/main" id="{475BD290-979E-C043-C3A6-02B6B146077A}"/>
              </a:ext>
            </a:extLst>
          </p:cNvPr>
          <p:cNvSpPr/>
          <p:nvPr/>
        </p:nvSpPr>
        <p:spPr>
          <a:xfrm>
            <a:off x="2319810" y="5433353"/>
            <a:ext cx="931393" cy="940016"/>
          </a:xfrm>
          <a:custGeom>
            <a:avLst/>
            <a:gdLst/>
            <a:ahLst/>
            <a:cxnLst/>
            <a:rect l="l" t="t" r="r" b="b"/>
            <a:pathLst>
              <a:path w="2067232" h="2165360">
                <a:moveTo>
                  <a:pt x="0" y="0"/>
                </a:moveTo>
                <a:lnTo>
                  <a:pt x="2067232" y="0"/>
                </a:lnTo>
                <a:lnTo>
                  <a:pt x="2067232" y="2165360"/>
                </a:lnTo>
                <a:lnTo>
                  <a:pt x="0" y="2165360"/>
                </a:lnTo>
                <a:lnTo>
                  <a:pt x="0" y="0"/>
                </a:lnTo>
                <a:close/>
              </a:path>
            </a:pathLst>
          </a:custGeom>
          <a:blipFill>
            <a:blip r:embed="rId2"/>
            <a:stretch>
              <a:fillRect l="-21447" t="-23035" r="-12880" b="-16378"/>
            </a:stretch>
          </a:blipFill>
        </p:spPr>
        <p:txBody>
          <a:bodyPr/>
          <a:lstStyle/>
          <a:p>
            <a:endParaRPr lang="en-US" sz="600"/>
          </a:p>
        </p:txBody>
      </p:sp>
      <p:sp>
        <p:nvSpPr>
          <p:cNvPr id="17" name="Text Placeholder 29">
            <a:extLst>
              <a:ext uri="{FF2B5EF4-FFF2-40B4-BE49-F238E27FC236}">
                <a16:creationId xmlns:a16="http://schemas.microsoft.com/office/drawing/2014/main" id="{7EE77493-75C4-8F00-03B8-DC4C65ACA761}"/>
              </a:ext>
            </a:extLst>
          </p:cNvPr>
          <p:cNvSpPr>
            <a:spLocks noGrp="1"/>
          </p:cNvSpPr>
          <p:nvPr>
            <p:ph type="body" sz="quarter" idx="14"/>
          </p:nvPr>
        </p:nvSpPr>
        <p:spPr>
          <a:xfrm>
            <a:off x="678032" y="3321814"/>
            <a:ext cx="4504267" cy="922867"/>
          </a:xfrm>
        </p:spPr>
        <p:txBody>
          <a:bodyPr>
            <a:normAutofit/>
          </a:bodyPr>
          <a:lstStyle>
            <a:lvl1pPr marL="0" indent="0" algn="l">
              <a:spcBef>
                <a:spcPts val="400"/>
              </a:spcBef>
              <a:buNone/>
              <a:defRPr sz="2400">
                <a:latin typeface="+mj-lt"/>
                <a:ea typeface="ADLaM Display" panose="020F0502020204030204" pitchFamily="2" charset="0"/>
                <a:cs typeface="ADLaM Display" panose="020F0502020204030204" pitchFamily="2" charset="0"/>
              </a:defRPr>
            </a:lvl1pPr>
          </a:lstStyle>
          <a:p>
            <a:pPr lvl="0"/>
            <a:r>
              <a:rPr lang="en-US"/>
              <a:t>Click to edit Master text styles</a:t>
            </a:r>
          </a:p>
        </p:txBody>
      </p:sp>
      <p:pic>
        <p:nvPicPr>
          <p:cNvPr id="2" name="Picture 1" descr="Shape&#10;&#10;AI-generated content may be incorrect.">
            <a:extLst>
              <a:ext uri="{FF2B5EF4-FFF2-40B4-BE49-F238E27FC236}">
                <a16:creationId xmlns:a16="http://schemas.microsoft.com/office/drawing/2014/main" id="{71CB407A-B8D5-9CC6-5DA0-F7A3415B7926}"/>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12804" y="5459335"/>
            <a:ext cx="1228289" cy="941465"/>
          </a:xfrm>
          <a:prstGeom prst="rect">
            <a:avLst/>
          </a:prstGeom>
        </p:spPr>
      </p:pic>
      <p:grpSp>
        <p:nvGrpSpPr>
          <p:cNvPr id="5" name="Group 5">
            <a:extLst>
              <a:ext uri="{FF2B5EF4-FFF2-40B4-BE49-F238E27FC236}">
                <a16:creationId xmlns:a16="http://schemas.microsoft.com/office/drawing/2014/main" id="{73E2119C-A9B2-19E2-4995-0BD216EE129A}"/>
              </a:ext>
            </a:extLst>
          </p:cNvPr>
          <p:cNvGrpSpPr/>
          <p:nvPr/>
        </p:nvGrpSpPr>
        <p:grpSpPr>
          <a:xfrm>
            <a:off x="762000" y="1320916"/>
            <a:ext cx="4166790" cy="269113"/>
            <a:chOff x="-411451" y="14380"/>
            <a:chExt cx="8333579" cy="538226"/>
          </a:xfrm>
        </p:grpSpPr>
        <p:sp>
          <p:nvSpPr>
            <p:cNvPr id="6" name="Freeform 6">
              <a:extLst>
                <a:ext uri="{FF2B5EF4-FFF2-40B4-BE49-F238E27FC236}">
                  <a16:creationId xmlns:a16="http://schemas.microsoft.com/office/drawing/2014/main" id="{663C47E1-69E0-A9C8-9E90-E13F4C2BB561}"/>
                </a:ext>
              </a:extLst>
            </p:cNvPr>
            <p:cNvSpPr/>
            <p:nvPr/>
          </p:nvSpPr>
          <p:spPr>
            <a:xfrm>
              <a:off x="-411451" y="14380"/>
              <a:ext cx="397276" cy="538226"/>
            </a:xfrm>
            <a:custGeom>
              <a:avLst/>
              <a:gdLst/>
              <a:ahLst/>
              <a:cxnLst/>
              <a:rect l="l" t="t" r="r" b="b"/>
              <a:pathLst>
                <a:path w="503091" h="681578">
                  <a:moveTo>
                    <a:pt x="0" y="0"/>
                  </a:moveTo>
                  <a:lnTo>
                    <a:pt x="503091" y="0"/>
                  </a:lnTo>
                  <a:lnTo>
                    <a:pt x="503091" y="681578"/>
                  </a:lnTo>
                  <a:lnTo>
                    <a:pt x="0" y="681578"/>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US" sz="533" dirty="0">
                <a:latin typeface="Bangers" pitchFamily="2" charset="0"/>
              </a:endParaRPr>
            </a:p>
          </p:txBody>
        </p:sp>
        <p:sp>
          <p:nvSpPr>
            <p:cNvPr id="7" name="TextBox 7">
              <a:extLst>
                <a:ext uri="{FF2B5EF4-FFF2-40B4-BE49-F238E27FC236}">
                  <a16:creationId xmlns:a16="http://schemas.microsoft.com/office/drawing/2014/main" id="{9C6EA774-3FE5-75FC-2FA9-80297BD86109}"/>
                </a:ext>
              </a:extLst>
            </p:cNvPr>
            <p:cNvSpPr txBox="1"/>
            <p:nvPr/>
          </p:nvSpPr>
          <p:spPr>
            <a:xfrm>
              <a:off x="95567" y="14380"/>
              <a:ext cx="7826561" cy="538226"/>
            </a:xfrm>
            <a:prstGeom prst="rect">
              <a:avLst/>
            </a:prstGeom>
          </p:spPr>
          <p:txBody>
            <a:bodyPr lIns="0" tIns="0" rIns="0" bIns="0" rtlCol="0" anchor="t">
              <a:spAutoFit/>
            </a:bodyPr>
            <a:lstStyle/>
            <a:p>
              <a:pPr marL="0" lvl="1">
                <a:lnSpc>
                  <a:spcPts val="2295"/>
                </a:lnSpc>
                <a:spcBef>
                  <a:spcPct val="0"/>
                </a:spcBef>
              </a:pPr>
              <a:r>
                <a:rPr lang="en-US" sz="1800" spc="60" dirty="0">
                  <a:solidFill>
                    <a:schemeClr val="tx1"/>
                  </a:solidFill>
                  <a:latin typeface="Barlow Condensed"/>
                  <a:ea typeface="Barlow Condensed"/>
                  <a:cs typeface="Barlow Condensed"/>
                  <a:sym typeface="Barlow Condensed"/>
                </a:rPr>
                <a:t>Hydrologic Engineering Center</a:t>
              </a:r>
            </a:p>
          </p:txBody>
        </p:sp>
      </p:grpSp>
    </p:spTree>
    <p:extLst>
      <p:ext uri="{BB962C8B-B14F-4D97-AF65-F5344CB8AC3E}">
        <p14:creationId xmlns:p14="http://schemas.microsoft.com/office/powerpoint/2010/main" val="2577249880"/>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p:cSld name="Single Pic Title HEC">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50E5EDCF-DE7C-7DD4-12FC-BF766C485C11}"/>
              </a:ext>
            </a:extLst>
          </p:cNvPr>
          <p:cNvSpPr>
            <a:spLocks noGrp="1"/>
          </p:cNvSpPr>
          <p:nvPr>
            <p:ph type="pic" sz="quarter" idx="10"/>
          </p:nvPr>
        </p:nvSpPr>
        <p:spPr>
          <a:xfrm>
            <a:off x="7543800" y="880676"/>
            <a:ext cx="4160875" cy="5492693"/>
          </a:xfrm>
          <a:custGeom>
            <a:avLst/>
            <a:gdLst>
              <a:gd name="connsiteX0" fmla="*/ 0 w 10000"/>
              <a:gd name="connsiteY0" fmla="*/ 2000 h 10000"/>
              <a:gd name="connsiteX1" fmla="*/ 10000 w 10000"/>
              <a:gd name="connsiteY1" fmla="*/ 0 h 10000"/>
              <a:gd name="connsiteX2" fmla="*/ 10000 w 10000"/>
              <a:gd name="connsiteY2" fmla="*/ 10000 h 10000"/>
              <a:gd name="connsiteX3" fmla="*/ 0 w 10000"/>
              <a:gd name="connsiteY3" fmla="*/ 10000 h 10000"/>
              <a:gd name="connsiteX4" fmla="*/ 0 w 10000"/>
              <a:gd name="connsiteY4" fmla="*/ 2000 h 10000"/>
              <a:gd name="connsiteX0" fmla="*/ 2695 w 10000"/>
              <a:gd name="connsiteY0" fmla="*/ 0 h 10011"/>
              <a:gd name="connsiteX1" fmla="*/ 10000 w 10000"/>
              <a:gd name="connsiteY1" fmla="*/ 11 h 10011"/>
              <a:gd name="connsiteX2" fmla="*/ 10000 w 10000"/>
              <a:gd name="connsiteY2" fmla="*/ 10011 h 10011"/>
              <a:gd name="connsiteX3" fmla="*/ 0 w 10000"/>
              <a:gd name="connsiteY3" fmla="*/ 10011 h 10011"/>
              <a:gd name="connsiteX4" fmla="*/ 2695 w 10000"/>
              <a:gd name="connsiteY4" fmla="*/ 0 h 100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0" h="10011">
                <a:moveTo>
                  <a:pt x="2695" y="0"/>
                </a:moveTo>
                <a:lnTo>
                  <a:pt x="10000" y="11"/>
                </a:lnTo>
                <a:lnTo>
                  <a:pt x="10000" y="10011"/>
                </a:lnTo>
                <a:lnTo>
                  <a:pt x="0" y="10011"/>
                </a:lnTo>
                <a:lnTo>
                  <a:pt x="2695" y="0"/>
                </a:lnTo>
                <a:close/>
              </a:path>
            </a:pathLst>
          </a:custGeom>
        </p:spPr>
        <p:txBody>
          <a:bodyPr/>
          <a:lstStyle/>
          <a:p>
            <a:r>
              <a:rPr lang="en-US"/>
              <a:t>Click icon to add picture</a:t>
            </a:r>
            <a:endParaRPr lang="en-US" dirty="0"/>
          </a:p>
        </p:txBody>
      </p:sp>
      <p:sp>
        <p:nvSpPr>
          <p:cNvPr id="4" name="Title Placeholder 1">
            <a:extLst>
              <a:ext uri="{FF2B5EF4-FFF2-40B4-BE49-F238E27FC236}">
                <a16:creationId xmlns:a16="http://schemas.microsoft.com/office/drawing/2014/main" id="{98F9F79D-DCD9-686C-5143-9CD61D761E8E}"/>
              </a:ext>
            </a:extLst>
          </p:cNvPr>
          <p:cNvSpPr>
            <a:spLocks noGrp="1"/>
          </p:cNvSpPr>
          <p:nvPr>
            <p:ph type="title"/>
          </p:nvPr>
        </p:nvSpPr>
        <p:spPr>
          <a:xfrm>
            <a:off x="678032" y="1801941"/>
            <a:ext cx="6332368" cy="1325563"/>
          </a:xfrm>
          <a:prstGeom prst="rect">
            <a:avLst/>
          </a:prstGeom>
        </p:spPr>
        <p:txBody>
          <a:bodyPr vert="horz" lIns="91440" tIns="45720" rIns="91440" bIns="45720" rtlCol="0" anchor="ctr">
            <a:normAutofit/>
          </a:bodyPr>
          <a:lstStyle>
            <a:lvl1pPr>
              <a:lnSpc>
                <a:spcPct val="100000"/>
              </a:lnSpc>
              <a:defRPr sz="4800"/>
            </a:lvl1pPr>
          </a:lstStyle>
          <a:p>
            <a:r>
              <a:rPr lang="en-US"/>
              <a:t>Click to edit Master title style</a:t>
            </a:r>
            <a:endParaRPr lang="en-US" dirty="0"/>
          </a:p>
        </p:txBody>
      </p:sp>
      <p:sp>
        <p:nvSpPr>
          <p:cNvPr id="17" name="Text Placeholder 29">
            <a:extLst>
              <a:ext uri="{FF2B5EF4-FFF2-40B4-BE49-F238E27FC236}">
                <a16:creationId xmlns:a16="http://schemas.microsoft.com/office/drawing/2014/main" id="{7EE77493-75C4-8F00-03B8-DC4C65ACA761}"/>
              </a:ext>
            </a:extLst>
          </p:cNvPr>
          <p:cNvSpPr>
            <a:spLocks noGrp="1"/>
          </p:cNvSpPr>
          <p:nvPr>
            <p:ph type="body" sz="quarter" idx="14"/>
          </p:nvPr>
        </p:nvSpPr>
        <p:spPr>
          <a:xfrm>
            <a:off x="678032" y="3321814"/>
            <a:ext cx="4504267" cy="922867"/>
          </a:xfrm>
        </p:spPr>
        <p:txBody>
          <a:bodyPr>
            <a:normAutofit/>
          </a:bodyPr>
          <a:lstStyle>
            <a:lvl1pPr marL="0" indent="0" algn="l">
              <a:spcBef>
                <a:spcPts val="400"/>
              </a:spcBef>
              <a:buNone/>
              <a:defRPr sz="2400">
                <a:latin typeface="+mj-lt"/>
                <a:ea typeface="ADLaM Display" panose="020F0502020204030204" pitchFamily="2" charset="0"/>
                <a:cs typeface="ADLaM Display" panose="020F0502020204030204" pitchFamily="2" charset="0"/>
              </a:defRPr>
            </a:lvl1pPr>
          </a:lstStyle>
          <a:p>
            <a:pPr lvl="0"/>
            <a:r>
              <a:rPr lang="en-US"/>
              <a:t>Click to edit Master text styles</a:t>
            </a:r>
          </a:p>
        </p:txBody>
      </p:sp>
      <p:pic>
        <p:nvPicPr>
          <p:cNvPr id="5" name="Picture 4" descr="Shape&#10;&#10;AI-generated content may be incorrect.">
            <a:extLst>
              <a:ext uri="{FF2B5EF4-FFF2-40B4-BE49-F238E27FC236}">
                <a16:creationId xmlns:a16="http://schemas.microsoft.com/office/drawing/2014/main" id="{AE7D3DAF-38A5-8C0D-E490-7D2554B71295}"/>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12804" y="5459335"/>
            <a:ext cx="1228289" cy="941465"/>
          </a:xfrm>
          <a:prstGeom prst="rect">
            <a:avLst/>
          </a:prstGeom>
        </p:spPr>
      </p:pic>
      <p:grpSp>
        <p:nvGrpSpPr>
          <p:cNvPr id="6" name="Group 5">
            <a:extLst>
              <a:ext uri="{FF2B5EF4-FFF2-40B4-BE49-F238E27FC236}">
                <a16:creationId xmlns:a16="http://schemas.microsoft.com/office/drawing/2014/main" id="{5EA1984D-F204-673A-B6E5-7313CB99A6A2}"/>
              </a:ext>
            </a:extLst>
          </p:cNvPr>
          <p:cNvGrpSpPr/>
          <p:nvPr/>
        </p:nvGrpSpPr>
        <p:grpSpPr>
          <a:xfrm>
            <a:off x="762000" y="1320916"/>
            <a:ext cx="4166790" cy="269113"/>
            <a:chOff x="-411451" y="14380"/>
            <a:chExt cx="8333579" cy="538226"/>
          </a:xfrm>
        </p:grpSpPr>
        <p:sp>
          <p:nvSpPr>
            <p:cNvPr id="7" name="Freeform 6">
              <a:extLst>
                <a:ext uri="{FF2B5EF4-FFF2-40B4-BE49-F238E27FC236}">
                  <a16:creationId xmlns:a16="http://schemas.microsoft.com/office/drawing/2014/main" id="{1F7A200F-0D43-28F0-A920-DDEF293B4920}"/>
                </a:ext>
              </a:extLst>
            </p:cNvPr>
            <p:cNvSpPr/>
            <p:nvPr/>
          </p:nvSpPr>
          <p:spPr>
            <a:xfrm>
              <a:off x="-411451" y="14380"/>
              <a:ext cx="397276" cy="538226"/>
            </a:xfrm>
            <a:custGeom>
              <a:avLst/>
              <a:gdLst/>
              <a:ahLst/>
              <a:cxnLst/>
              <a:rect l="l" t="t" r="r" b="b"/>
              <a:pathLst>
                <a:path w="503091" h="681578">
                  <a:moveTo>
                    <a:pt x="0" y="0"/>
                  </a:moveTo>
                  <a:lnTo>
                    <a:pt x="503091" y="0"/>
                  </a:lnTo>
                  <a:lnTo>
                    <a:pt x="503091" y="681578"/>
                  </a:lnTo>
                  <a:lnTo>
                    <a:pt x="0" y="681578"/>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US" sz="533" dirty="0">
                <a:latin typeface="Bangers" pitchFamily="2" charset="0"/>
              </a:endParaRPr>
            </a:p>
          </p:txBody>
        </p:sp>
        <p:sp>
          <p:nvSpPr>
            <p:cNvPr id="9" name="TextBox 7">
              <a:extLst>
                <a:ext uri="{FF2B5EF4-FFF2-40B4-BE49-F238E27FC236}">
                  <a16:creationId xmlns:a16="http://schemas.microsoft.com/office/drawing/2014/main" id="{7D79C3D2-8566-14E7-25C6-946C519D3095}"/>
                </a:ext>
              </a:extLst>
            </p:cNvPr>
            <p:cNvSpPr txBox="1"/>
            <p:nvPr/>
          </p:nvSpPr>
          <p:spPr>
            <a:xfrm>
              <a:off x="95567" y="14380"/>
              <a:ext cx="7826561" cy="538226"/>
            </a:xfrm>
            <a:prstGeom prst="rect">
              <a:avLst/>
            </a:prstGeom>
          </p:spPr>
          <p:txBody>
            <a:bodyPr lIns="0" tIns="0" rIns="0" bIns="0" rtlCol="0" anchor="t">
              <a:spAutoFit/>
            </a:bodyPr>
            <a:lstStyle/>
            <a:p>
              <a:pPr marL="0" lvl="1">
                <a:lnSpc>
                  <a:spcPts val="2295"/>
                </a:lnSpc>
                <a:spcBef>
                  <a:spcPct val="0"/>
                </a:spcBef>
              </a:pPr>
              <a:r>
                <a:rPr lang="en-US" sz="1800" spc="60" dirty="0">
                  <a:solidFill>
                    <a:schemeClr val="tx1"/>
                  </a:solidFill>
                  <a:latin typeface="Barlow Condensed"/>
                  <a:ea typeface="Barlow Condensed"/>
                  <a:cs typeface="Barlow Condensed"/>
                  <a:sym typeface="Barlow Condensed"/>
                </a:rPr>
                <a:t>Hydrologic Engineering Center</a:t>
              </a:r>
            </a:p>
          </p:txBody>
        </p:sp>
      </p:grpSp>
      <p:pic>
        <p:nvPicPr>
          <p:cNvPr id="10" name="Picture 9" descr="A picture containing text, glass, porcelain&#10;&#10;AI-generated content may be incorrect.">
            <a:extLst>
              <a:ext uri="{FF2B5EF4-FFF2-40B4-BE49-F238E27FC236}">
                <a16:creationId xmlns:a16="http://schemas.microsoft.com/office/drawing/2014/main" id="{BDD2B053-B7A9-7CA0-AE8D-23E17E2C4D93}"/>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409786" y="5714381"/>
            <a:ext cx="1228289" cy="658988"/>
          </a:xfrm>
          <a:prstGeom prst="rect">
            <a:avLst/>
          </a:prstGeom>
        </p:spPr>
      </p:pic>
    </p:spTree>
    <p:extLst>
      <p:ext uri="{BB962C8B-B14F-4D97-AF65-F5344CB8AC3E}">
        <p14:creationId xmlns:p14="http://schemas.microsoft.com/office/powerpoint/2010/main" val="1552768207"/>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p:cSld name="Blank Title Beaver">
    <p:spTree>
      <p:nvGrpSpPr>
        <p:cNvPr id="1" name=""/>
        <p:cNvGrpSpPr/>
        <p:nvPr/>
      </p:nvGrpSpPr>
      <p:grpSpPr>
        <a:xfrm>
          <a:off x="0" y="0"/>
          <a:ext cx="0" cy="0"/>
          <a:chOff x="0" y="0"/>
          <a:chExt cx="0" cy="0"/>
        </a:xfrm>
      </p:grpSpPr>
      <p:sp>
        <p:nvSpPr>
          <p:cNvPr id="12" name="Title Placeholder 1">
            <a:extLst>
              <a:ext uri="{FF2B5EF4-FFF2-40B4-BE49-F238E27FC236}">
                <a16:creationId xmlns:a16="http://schemas.microsoft.com/office/drawing/2014/main" id="{313DD840-BD8C-45CC-3C9F-BF276FF58878}"/>
              </a:ext>
            </a:extLst>
          </p:cNvPr>
          <p:cNvSpPr>
            <a:spLocks noGrp="1"/>
          </p:cNvSpPr>
          <p:nvPr>
            <p:ph type="title"/>
          </p:nvPr>
        </p:nvSpPr>
        <p:spPr>
          <a:xfrm>
            <a:off x="678032" y="1801941"/>
            <a:ext cx="7703967" cy="1325563"/>
          </a:xfrm>
          <a:prstGeom prst="rect">
            <a:avLst/>
          </a:prstGeom>
        </p:spPr>
        <p:txBody>
          <a:bodyPr vert="horz" lIns="91440" tIns="45720" rIns="91440" bIns="45720" rtlCol="0" anchor="ctr">
            <a:noAutofit/>
          </a:bodyPr>
          <a:lstStyle>
            <a:lvl1pPr>
              <a:lnSpc>
                <a:spcPct val="100000"/>
              </a:lnSpc>
              <a:defRPr sz="4800"/>
            </a:lvl1pPr>
          </a:lstStyle>
          <a:p>
            <a:r>
              <a:rPr lang="en-US"/>
              <a:t>Click to edit Master title style</a:t>
            </a:r>
            <a:endParaRPr lang="en-US" dirty="0"/>
          </a:p>
        </p:txBody>
      </p:sp>
      <p:sp>
        <p:nvSpPr>
          <p:cNvPr id="3" name="Freeform 8">
            <a:extLst>
              <a:ext uri="{FF2B5EF4-FFF2-40B4-BE49-F238E27FC236}">
                <a16:creationId xmlns:a16="http://schemas.microsoft.com/office/drawing/2014/main" id="{E16973C1-8025-53E9-1F48-7AB54CEAEC7D}"/>
              </a:ext>
            </a:extLst>
          </p:cNvPr>
          <p:cNvSpPr/>
          <p:nvPr/>
        </p:nvSpPr>
        <p:spPr>
          <a:xfrm>
            <a:off x="2319810" y="5433353"/>
            <a:ext cx="931393" cy="940016"/>
          </a:xfrm>
          <a:custGeom>
            <a:avLst/>
            <a:gdLst/>
            <a:ahLst/>
            <a:cxnLst/>
            <a:rect l="l" t="t" r="r" b="b"/>
            <a:pathLst>
              <a:path w="2067232" h="2165360">
                <a:moveTo>
                  <a:pt x="0" y="0"/>
                </a:moveTo>
                <a:lnTo>
                  <a:pt x="2067232" y="0"/>
                </a:lnTo>
                <a:lnTo>
                  <a:pt x="2067232" y="2165360"/>
                </a:lnTo>
                <a:lnTo>
                  <a:pt x="0" y="2165360"/>
                </a:lnTo>
                <a:lnTo>
                  <a:pt x="0" y="0"/>
                </a:lnTo>
                <a:close/>
              </a:path>
            </a:pathLst>
          </a:custGeom>
          <a:blipFill>
            <a:blip r:embed="rId2"/>
            <a:stretch>
              <a:fillRect l="-21447" t="-23035" r="-12880" b="-16378"/>
            </a:stretch>
          </a:blipFill>
        </p:spPr>
        <p:txBody>
          <a:bodyPr/>
          <a:lstStyle/>
          <a:p>
            <a:endParaRPr lang="en-US" sz="600"/>
          </a:p>
        </p:txBody>
      </p:sp>
      <p:sp>
        <p:nvSpPr>
          <p:cNvPr id="11" name="Text Placeholder 29">
            <a:extLst>
              <a:ext uri="{FF2B5EF4-FFF2-40B4-BE49-F238E27FC236}">
                <a16:creationId xmlns:a16="http://schemas.microsoft.com/office/drawing/2014/main" id="{5F58B4BC-5892-6350-F1FB-38637E5019CE}"/>
              </a:ext>
            </a:extLst>
          </p:cNvPr>
          <p:cNvSpPr>
            <a:spLocks noGrp="1"/>
          </p:cNvSpPr>
          <p:nvPr>
            <p:ph type="body" sz="quarter" idx="14"/>
          </p:nvPr>
        </p:nvSpPr>
        <p:spPr>
          <a:xfrm>
            <a:off x="678032" y="3321814"/>
            <a:ext cx="4504267" cy="922867"/>
          </a:xfrm>
        </p:spPr>
        <p:txBody>
          <a:bodyPr>
            <a:normAutofit/>
          </a:bodyPr>
          <a:lstStyle>
            <a:lvl1pPr marL="0" indent="0" algn="l">
              <a:spcBef>
                <a:spcPts val="400"/>
              </a:spcBef>
              <a:buNone/>
              <a:defRPr sz="2400">
                <a:latin typeface="+mj-lt"/>
                <a:ea typeface="ADLaM Display" panose="020F0502020204030204" pitchFamily="2" charset="0"/>
                <a:cs typeface="ADLaM Display" panose="020F0502020204030204" pitchFamily="2" charset="0"/>
              </a:defRPr>
            </a:lvl1pPr>
          </a:lstStyle>
          <a:p>
            <a:pPr lvl="0"/>
            <a:r>
              <a:rPr lang="en-US"/>
              <a:t>Click to edit Master text styles</a:t>
            </a:r>
          </a:p>
        </p:txBody>
      </p:sp>
      <p:pic>
        <p:nvPicPr>
          <p:cNvPr id="4" name="Picture 3" descr="Shape&#10;&#10;AI-generated content may be incorrect.">
            <a:extLst>
              <a:ext uri="{FF2B5EF4-FFF2-40B4-BE49-F238E27FC236}">
                <a16:creationId xmlns:a16="http://schemas.microsoft.com/office/drawing/2014/main" id="{76494886-BA2A-501C-CC68-D561836435EB}"/>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12804" y="5459335"/>
            <a:ext cx="1228289" cy="941465"/>
          </a:xfrm>
          <a:prstGeom prst="rect">
            <a:avLst/>
          </a:prstGeom>
        </p:spPr>
      </p:pic>
      <p:grpSp>
        <p:nvGrpSpPr>
          <p:cNvPr id="5" name="Group 5">
            <a:extLst>
              <a:ext uri="{FF2B5EF4-FFF2-40B4-BE49-F238E27FC236}">
                <a16:creationId xmlns:a16="http://schemas.microsoft.com/office/drawing/2014/main" id="{61827536-4746-98EE-B492-DFEEB597296E}"/>
              </a:ext>
            </a:extLst>
          </p:cNvPr>
          <p:cNvGrpSpPr/>
          <p:nvPr/>
        </p:nvGrpSpPr>
        <p:grpSpPr>
          <a:xfrm>
            <a:off x="762000" y="1320916"/>
            <a:ext cx="4166790" cy="269113"/>
            <a:chOff x="-411451" y="14380"/>
            <a:chExt cx="8333579" cy="538226"/>
          </a:xfrm>
        </p:grpSpPr>
        <p:sp>
          <p:nvSpPr>
            <p:cNvPr id="6" name="Freeform 6">
              <a:extLst>
                <a:ext uri="{FF2B5EF4-FFF2-40B4-BE49-F238E27FC236}">
                  <a16:creationId xmlns:a16="http://schemas.microsoft.com/office/drawing/2014/main" id="{8A665C6B-5673-7236-8C66-5755D3E4AFDD}"/>
                </a:ext>
              </a:extLst>
            </p:cNvPr>
            <p:cNvSpPr/>
            <p:nvPr/>
          </p:nvSpPr>
          <p:spPr>
            <a:xfrm>
              <a:off x="-411451" y="14380"/>
              <a:ext cx="397276" cy="538226"/>
            </a:xfrm>
            <a:custGeom>
              <a:avLst/>
              <a:gdLst/>
              <a:ahLst/>
              <a:cxnLst/>
              <a:rect l="l" t="t" r="r" b="b"/>
              <a:pathLst>
                <a:path w="503091" h="681578">
                  <a:moveTo>
                    <a:pt x="0" y="0"/>
                  </a:moveTo>
                  <a:lnTo>
                    <a:pt x="503091" y="0"/>
                  </a:lnTo>
                  <a:lnTo>
                    <a:pt x="503091" y="681578"/>
                  </a:lnTo>
                  <a:lnTo>
                    <a:pt x="0" y="681578"/>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US" sz="533" dirty="0">
                <a:latin typeface="Bangers" pitchFamily="2" charset="0"/>
              </a:endParaRPr>
            </a:p>
          </p:txBody>
        </p:sp>
        <p:sp>
          <p:nvSpPr>
            <p:cNvPr id="7" name="TextBox 7">
              <a:extLst>
                <a:ext uri="{FF2B5EF4-FFF2-40B4-BE49-F238E27FC236}">
                  <a16:creationId xmlns:a16="http://schemas.microsoft.com/office/drawing/2014/main" id="{DD107866-D107-1988-DD96-353C8D977221}"/>
                </a:ext>
              </a:extLst>
            </p:cNvPr>
            <p:cNvSpPr txBox="1"/>
            <p:nvPr/>
          </p:nvSpPr>
          <p:spPr>
            <a:xfrm>
              <a:off x="95567" y="14380"/>
              <a:ext cx="7826561" cy="538226"/>
            </a:xfrm>
            <a:prstGeom prst="rect">
              <a:avLst/>
            </a:prstGeom>
          </p:spPr>
          <p:txBody>
            <a:bodyPr lIns="0" tIns="0" rIns="0" bIns="0" rtlCol="0" anchor="t">
              <a:spAutoFit/>
            </a:bodyPr>
            <a:lstStyle/>
            <a:p>
              <a:pPr marL="0" lvl="1">
                <a:lnSpc>
                  <a:spcPts val="2295"/>
                </a:lnSpc>
                <a:spcBef>
                  <a:spcPct val="0"/>
                </a:spcBef>
              </a:pPr>
              <a:r>
                <a:rPr lang="en-US" sz="1800" spc="60" dirty="0">
                  <a:solidFill>
                    <a:schemeClr val="tx1"/>
                  </a:solidFill>
                  <a:latin typeface="Barlow Condensed"/>
                  <a:ea typeface="Barlow Condensed"/>
                  <a:cs typeface="Barlow Condensed"/>
                  <a:sym typeface="Barlow Condensed"/>
                </a:rPr>
                <a:t>Hydrologic Engineering Center</a:t>
              </a:r>
            </a:p>
          </p:txBody>
        </p:sp>
      </p:grpSp>
    </p:spTree>
    <p:extLst>
      <p:ext uri="{BB962C8B-B14F-4D97-AF65-F5344CB8AC3E}">
        <p14:creationId xmlns:p14="http://schemas.microsoft.com/office/powerpoint/2010/main" val="17803210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HEX Title 2 Beaver">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93466704-B141-92AE-7EFC-CDA51172D0CD}"/>
              </a:ext>
            </a:extLst>
          </p:cNvPr>
          <p:cNvSpPr>
            <a:spLocks noGrp="1"/>
          </p:cNvSpPr>
          <p:nvPr>
            <p:ph type="pic" sz="quarter" idx="10"/>
          </p:nvPr>
        </p:nvSpPr>
        <p:spPr>
          <a:xfrm>
            <a:off x="7950201" y="545347"/>
            <a:ext cx="3161859" cy="2738028"/>
          </a:xfrm>
          <a:prstGeom prst="hexagon">
            <a:avLst>
              <a:gd name="adj" fmla="val 29016"/>
              <a:gd name="vf" fmla="val 115470"/>
            </a:avLst>
          </a:prstGeom>
          <a:ln w="28575">
            <a:noFill/>
          </a:ln>
        </p:spPr>
        <p:txBody>
          <a:bodyPr/>
          <a:lstStyle/>
          <a:p>
            <a:r>
              <a:rPr lang="en-US"/>
              <a:t>Click icon to add picture</a:t>
            </a:r>
            <a:endParaRPr lang="en-US" dirty="0"/>
          </a:p>
        </p:txBody>
      </p:sp>
      <p:sp>
        <p:nvSpPr>
          <p:cNvPr id="33" name="Title Placeholder 1">
            <a:extLst>
              <a:ext uri="{FF2B5EF4-FFF2-40B4-BE49-F238E27FC236}">
                <a16:creationId xmlns:a16="http://schemas.microsoft.com/office/drawing/2014/main" id="{9399CB9F-8EAC-1D05-F4A9-C88203933D86}"/>
              </a:ext>
            </a:extLst>
          </p:cNvPr>
          <p:cNvSpPr>
            <a:spLocks noGrp="1"/>
          </p:cNvSpPr>
          <p:nvPr>
            <p:ph type="title"/>
          </p:nvPr>
        </p:nvSpPr>
        <p:spPr>
          <a:xfrm>
            <a:off x="678032" y="1801941"/>
            <a:ext cx="6332368" cy="1325563"/>
          </a:xfrm>
          <a:prstGeom prst="rect">
            <a:avLst/>
          </a:prstGeom>
        </p:spPr>
        <p:txBody>
          <a:bodyPr vert="horz" lIns="91440" tIns="45720" rIns="91440" bIns="45720" rtlCol="0" anchor="ctr">
            <a:normAutofit/>
          </a:bodyPr>
          <a:lstStyle>
            <a:lvl1pPr>
              <a:lnSpc>
                <a:spcPct val="100000"/>
              </a:lnSpc>
              <a:defRPr sz="4800"/>
            </a:lvl1pPr>
          </a:lstStyle>
          <a:p>
            <a:r>
              <a:rPr lang="en-US"/>
              <a:t>Click to edit Master title style</a:t>
            </a:r>
            <a:endParaRPr lang="en-US" dirty="0"/>
          </a:p>
        </p:txBody>
      </p:sp>
      <p:sp>
        <p:nvSpPr>
          <p:cNvPr id="13" name="Picture Placeholder 2">
            <a:extLst>
              <a:ext uri="{FF2B5EF4-FFF2-40B4-BE49-F238E27FC236}">
                <a16:creationId xmlns:a16="http://schemas.microsoft.com/office/drawing/2014/main" id="{1DC168C6-2479-B940-1D5F-2CAB493477F3}"/>
              </a:ext>
            </a:extLst>
          </p:cNvPr>
          <p:cNvSpPr>
            <a:spLocks noGrp="1"/>
          </p:cNvSpPr>
          <p:nvPr>
            <p:ph type="pic" sz="quarter" idx="12"/>
          </p:nvPr>
        </p:nvSpPr>
        <p:spPr>
          <a:xfrm>
            <a:off x="7950201" y="3450939"/>
            <a:ext cx="3161859" cy="2738028"/>
          </a:xfrm>
          <a:prstGeom prst="hexagon">
            <a:avLst>
              <a:gd name="adj" fmla="val 29016"/>
              <a:gd name="vf" fmla="val 115470"/>
            </a:avLst>
          </a:prstGeom>
          <a:ln w="28575">
            <a:noFill/>
          </a:ln>
        </p:spPr>
        <p:txBody>
          <a:bodyPr/>
          <a:lstStyle/>
          <a:p>
            <a:r>
              <a:rPr lang="en-US"/>
              <a:t>Click icon to add picture</a:t>
            </a:r>
            <a:endParaRPr lang="en-US" dirty="0"/>
          </a:p>
        </p:txBody>
      </p:sp>
      <p:sp>
        <p:nvSpPr>
          <p:cNvPr id="14" name="Picture Placeholder 2">
            <a:extLst>
              <a:ext uri="{FF2B5EF4-FFF2-40B4-BE49-F238E27FC236}">
                <a16:creationId xmlns:a16="http://schemas.microsoft.com/office/drawing/2014/main" id="{284F6DBD-4795-0AD5-D3A0-FE0CCE32FF6A}"/>
              </a:ext>
            </a:extLst>
          </p:cNvPr>
          <p:cNvSpPr>
            <a:spLocks noGrp="1"/>
          </p:cNvSpPr>
          <p:nvPr>
            <p:ph type="pic" sz="quarter" idx="13"/>
          </p:nvPr>
        </p:nvSpPr>
        <p:spPr>
          <a:xfrm>
            <a:off x="10455197" y="1988963"/>
            <a:ext cx="3161859" cy="2738028"/>
          </a:xfrm>
          <a:prstGeom prst="hexagon">
            <a:avLst>
              <a:gd name="adj" fmla="val 29016"/>
              <a:gd name="vf" fmla="val 115470"/>
            </a:avLst>
          </a:prstGeom>
          <a:ln w="28575">
            <a:noFill/>
          </a:ln>
        </p:spPr>
        <p:txBody>
          <a:bodyPr/>
          <a:lstStyle/>
          <a:p>
            <a:r>
              <a:rPr lang="en-US"/>
              <a:t>Click icon to add picture</a:t>
            </a:r>
            <a:endParaRPr lang="en-US" dirty="0"/>
          </a:p>
        </p:txBody>
      </p:sp>
      <p:sp>
        <p:nvSpPr>
          <p:cNvPr id="18" name="Hexagon 17">
            <a:extLst>
              <a:ext uri="{FF2B5EF4-FFF2-40B4-BE49-F238E27FC236}">
                <a16:creationId xmlns:a16="http://schemas.microsoft.com/office/drawing/2014/main" id="{A0E0FD48-4D41-5810-BCA5-51341C2A9851}"/>
              </a:ext>
            </a:extLst>
          </p:cNvPr>
          <p:cNvSpPr/>
          <p:nvPr/>
        </p:nvSpPr>
        <p:spPr>
          <a:xfrm>
            <a:off x="10477941" y="-931058"/>
            <a:ext cx="3161859" cy="2738028"/>
          </a:xfrm>
          <a:prstGeom prst="hexagon">
            <a:avLst>
              <a:gd name="adj" fmla="val 29151"/>
              <a:gd name="vf" fmla="val 115470"/>
            </a:avLst>
          </a:prstGeom>
          <a:noFill/>
          <a:ln w="9525">
            <a:solidFill>
              <a:srgbClr val="80BDD9"/>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19" name="Hexagon 18">
            <a:extLst>
              <a:ext uri="{FF2B5EF4-FFF2-40B4-BE49-F238E27FC236}">
                <a16:creationId xmlns:a16="http://schemas.microsoft.com/office/drawing/2014/main" id="{26CAF977-9BA3-7EE1-4115-EABA845ACE47}"/>
              </a:ext>
            </a:extLst>
          </p:cNvPr>
          <p:cNvSpPr/>
          <p:nvPr/>
        </p:nvSpPr>
        <p:spPr>
          <a:xfrm>
            <a:off x="10477941" y="4908987"/>
            <a:ext cx="3161859" cy="2738028"/>
          </a:xfrm>
          <a:prstGeom prst="hexagon">
            <a:avLst>
              <a:gd name="adj" fmla="val 28821"/>
              <a:gd name="vf" fmla="val 115470"/>
            </a:avLst>
          </a:prstGeom>
          <a:solidFill>
            <a:srgbClr val="80BDD9"/>
          </a:solidFill>
          <a:ln w="952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0" name="Hexagon 19">
            <a:extLst>
              <a:ext uri="{FF2B5EF4-FFF2-40B4-BE49-F238E27FC236}">
                <a16:creationId xmlns:a16="http://schemas.microsoft.com/office/drawing/2014/main" id="{18C6D227-44EB-0CBF-F216-84060DCBE399}"/>
              </a:ext>
            </a:extLst>
          </p:cNvPr>
          <p:cNvSpPr/>
          <p:nvPr/>
        </p:nvSpPr>
        <p:spPr>
          <a:xfrm>
            <a:off x="7950201" y="6373371"/>
            <a:ext cx="3161859" cy="2738028"/>
          </a:xfrm>
          <a:prstGeom prst="hexagon">
            <a:avLst>
              <a:gd name="adj" fmla="val 29477"/>
              <a:gd name="vf" fmla="val 115470"/>
            </a:avLst>
          </a:prstGeom>
          <a:noFill/>
          <a:ln w="9525">
            <a:solidFill>
              <a:srgbClr val="80BDD9"/>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1" name="Hexagon 20">
            <a:extLst>
              <a:ext uri="{FF2B5EF4-FFF2-40B4-BE49-F238E27FC236}">
                <a16:creationId xmlns:a16="http://schemas.microsoft.com/office/drawing/2014/main" id="{A030E0DB-1C79-4147-622C-D7A4DB8EF1C2}"/>
              </a:ext>
            </a:extLst>
          </p:cNvPr>
          <p:cNvSpPr/>
          <p:nvPr/>
        </p:nvSpPr>
        <p:spPr>
          <a:xfrm>
            <a:off x="7950201" y="-2374674"/>
            <a:ext cx="3161859" cy="2738028"/>
          </a:xfrm>
          <a:prstGeom prst="hexagon">
            <a:avLst>
              <a:gd name="adj" fmla="val 29477"/>
              <a:gd name="vf" fmla="val 115470"/>
            </a:avLst>
          </a:prstGeom>
          <a:solidFill>
            <a:srgbClr val="80BDD9"/>
          </a:solidFill>
          <a:ln w="952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6" name="Freeform 7">
            <a:extLst>
              <a:ext uri="{FF2B5EF4-FFF2-40B4-BE49-F238E27FC236}">
                <a16:creationId xmlns:a16="http://schemas.microsoft.com/office/drawing/2014/main" id="{C46574F1-289E-069C-3308-0C7095E848B6}"/>
              </a:ext>
            </a:extLst>
          </p:cNvPr>
          <p:cNvSpPr/>
          <p:nvPr/>
        </p:nvSpPr>
        <p:spPr>
          <a:xfrm>
            <a:off x="812804" y="5437313"/>
            <a:ext cx="1228289" cy="940017"/>
          </a:xfrm>
          <a:custGeom>
            <a:avLst/>
            <a:gdLst/>
            <a:ahLst/>
            <a:cxnLst/>
            <a:rect l="l" t="t" r="r" b="b"/>
            <a:pathLst>
              <a:path w="1948294" h="1491041">
                <a:moveTo>
                  <a:pt x="0" y="0"/>
                </a:moveTo>
                <a:lnTo>
                  <a:pt x="1948294" y="0"/>
                </a:lnTo>
                <a:lnTo>
                  <a:pt x="1948294" y="1491041"/>
                </a:lnTo>
                <a:lnTo>
                  <a:pt x="0" y="1491041"/>
                </a:lnTo>
                <a:lnTo>
                  <a:pt x="0" y="0"/>
                </a:lnTo>
                <a:close/>
              </a:path>
            </a:pathLst>
          </a:custGeom>
          <a:blipFill>
            <a:blip r:embed="rId2"/>
            <a:stretch>
              <a:fillRect/>
            </a:stretch>
          </a:blipFill>
        </p:spPr>
        <p:txBody>
          <a:bodyPr/>
          <a:lstStyle/>
          <a:p>
            <a:endParaRPr lang="en-US" sz="600" dirty="0"/>
          </a:p>
        </p:txBody>
      </p:sp>
      <p:sp>
        <p:nvSpPr>
          <p:cNvPr id="7" name="Freeform 8">
            <a:extLst>
              <a:ext uri="{FF2B5EF4-FFF2-40B4-BE49-F238E27FC236}">
                <a16:creationId xmlns:a16="http://schemas.microsoft.com/office/drawing/2014/main" id="{3806ABB2-974D-1FFB-EF3A-2619A85D7243}"/>
              </a:ext>
            </a:extLst>
          </p:cNvPr>
          <p:cNvSpPr/>
          <p:nvPr/>
        </p:nvSpPr>
        <p:spPr>
          <a:xfrm>
            <a:off x="2319810" y="5433353"/>
            <a:ext cx="931393" cy="940016"/>
          </a:xfrm>
          <a:custGeom>
            <a:avLst/>
            <a:gdLst/>
            <a:ahLst/>
            <a:cxnLst/>
            <a:rect l="l" t="t" r="r" b="b"/>
            <a:pathLst>
              <a:path w="2067232" h="2165360">
                <a:moveTo>
                  <a:pt x="0" y="0"/>
                </a:moveTo>
                <a:lnTo>
                  <a:pt x="2067232" y="0"/>
                </a:lnTo>
                <a:lnTo>
                  <a:pt x="2067232" y="2165360"/>
                </a:lnTo>
                <a:lnTo>
                  <a:pt x="0" y="2165360"/>
                </a:lnTo>
                <a:lnTo>
                  <a:pt x="0" y="0"/>
                </a:lnTo>
                <a:close/>
              </a:path>
            </a:pathLst>
          </a:custGeom>
          <a:blipFill>
            <a:blip r:embed="rId3"/>
            <a:stretch>
              <a:fillRect l="-21447" t="-23035" r="-12880" b="-16378"/>
            </a:stretch>
          </a:blipFill>
        </p:spPr>
        <p:txBody>
          <a:bodyPr/>
          <a:lstStyle/>
          <a:p>
            <a:endParaRPr lang="en-US" sz="600"/>
          </a:p>
        </p:txBody>
      </p:sp>
      <p:grpSp>
        <p:nvGrpSpPr>
          <p:cNvPr id="12" name="Group 5">
            <a:extLst>
              <a:ext uri="{FF2B5EF4-FFF2-40B4-BE49-F238E27FC236}">
                <a16:creationId xmlns:a16="http://schemas.microsoft.com/office/drawing/2014/main" id="{EB9387D5-8BFD-A555-F413-E7A481884431}"/>
              </a:ext>
            </a:extLst>
          </p:cNvPr>
          <p:cNvGrpSpPr/>
          <p:nvPr/>
        </p:nvGrpSpPr>
        <p:grpSpPr>
          <a:xfrm>
            <a:off x="762000" y="1320916"/>
            <a:ext cx="4166790" cy="269113"/>
            <a:chOff x="-411451" y="14380"/>
            <a:chExt cx="8333579" cy="538226"/>
          </a:xfrm>
        </p:grpSpPr>
        <p:sp>
          <p:nvSpPr>
            <p:cNvPr id="15" name="Freeform 6">
              <a:extLst>
                <a:ext uri="{FF2B5EF4-FFF2-40B4-BE49-F238E27FC236}">
                  <a16:creationId xmlns:a16="http://schemas.microsoft.com/office/drawing/2014/main" id="{9FD3463A-DAAD-6AF0-3617-DB48D3A81E42}"/>
                </a:ext>
              </a:extLst>
            </p:cNvPr>
            <p:cNvSpPr/>
            <p:nvPr/>
          </p:nvSpPr>
          <p:spPr>
            <a:xfrm>
              <a:off x="-411451" y="14380"/>
              <a:ext cx="397276" cy="538226"/>
            </a:xfrm>
            <a:custGeom>
              <a:avLst/>
              <a:gdLst/>
              <a:ahLst/>
              <a:cxnLst/>
              <a:rect l="l" t="t" r="r" b="b"/>
              <a:pathLst>
                <a:path w="503091" h="681578">
                  <a:moveTo>
                    <a:pt x="0" y="0"/>
                  </a:moveTo>
                  <a:lnTo>
                    <a:pt x="503091" y="0"/>
                  </a:lnTo>
                  <a:lnTo>
                    <a:pt x="503091" y="681578"/>
                  </a:lnTo>
                  <a:lnTo>
                    <a:pt x="0" y="681578"/>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US" sz="533" dirty="0">
                <a:latin typeface="Bangers" pitchFamily="2" charset="0"/>
              </a:endParaRPr>
            </a:p>
          </p:txBody>
        </p:sp>
        <p:sp>
          <p:nvSpPr>
            <p:cNvPr id="16" name="TextBox 7">
              <a:extLst>
                <a:ext uri="{FF2B5EF4-FFF2-40B4-BE49-F238E27FC236}">
                  <a16:creationId xmlns:a16="http://schemas.microsoft.com/office/drawing/2014/main" id="{3F1E8B24-7D45-3106-A828-7B78AA1AD4BF}"/>
                </a:ext>
              </a:extLst>
            </p:cNvPr>
            <p:cNvSpPr txBox="1"/>
            <p:nvPr/>
          </p:nvSpPr>
          <p:spPr>
            <a:xfrm>
              <a:off x="95567" y="14380"/>
              <a:ext cx="7826561" cy="538226"/>
            </a:xfrm>
            <a:prstGeom prst="rect">
              <a:avLst/>
            </a:prstGeom>
          </p:spPr>
          <p:txBody>
            <a:bodyPr lIns="0" tIns="0" rIns="0" bIns="0" rtlCol="0" anchor="t">
              <a:spAutoFit/>
            </a:bodyPr>
            <a:lstStyle/>
            <a:p>
              <a:pPr marL="0" lvl="1">
                <a:lnSpc>
                  <a:spcPts val="2295"/>
                </a:lnSpc>
                <a:spcBef>
                  <a:spcPct val="0"/>
                </a:spcBef>
              </a:pPr>
              <a:r>
                <a:rPr lang="en-US" sz="1800" spc="60" dirty="0">
                  <a:solidFill>
                    <a:srgbClr val="FFFFFF"/>
                  </a:solidFill>
                  <a:latin typeface="Barlow Condensed"/>
                  <a:ea typeface="Barlow Condensed"/>
                  <a:cs typeface="Barlow Condensed"/>
                  <a:sym typeface="Barlow Condensed"/>
                </a:rPr>
                <a:t>Hydrologic Engineering Center</a:t>
              </a:r>
            </a:p>
          </p:txBody>
        </p:sp>
      </p:grpSp>
      <p:sp>
        <p:nvSpPr>
          <p:cNvPr id="17" name="Text Placeholder 29">
            <a:extLst>
              <a:ext uri="{FF2B5EF4-FFF2-40B4-BE49-F238E27FC236}">
                <a16:creationId xmlns:a16="http://schemas.microsoft.com/office/drawing/2014/main" id="{5BC05279-EE01-0D5D-E525-A0B6E0054F59}"/>
              </a:ext>
            </a:extLst>
          </p:cNvPr>
          <p:cNvSpPr>
            <a:spLocks noGrp="1"/>
          </p:cNvSpPr>
          <p:nvPr>
            <p:ph type="body" sz="quarter" idx="14"/>
          </p:nvPr>
        </p:nvSpPr>
        <p:spPr>
          <a:xfrm>
            <a:off x="678032" y="3321814"/>
            <a:ext cx="4504267" cy="922867"/>
          </a:xfrm>
        </p:spPr>
        <p:txBody>
          <a:bodyPr>
            <a:normAutofit/>
          </a:bodyPr>
          <a:lstStyle>
            <a:lvl1pPr marL="0" indent="0" algn="l">
              <a:spcBef>
                <a:spcPts val="400"/>
              </a:spcBef>
              <a:buNone/>
              <a:defRPr sz="2400">
                <a:latin typeface="+mj-lt"/>
                <a:ea typeface="ADLaM Display" panose="020F0502020204030204" pitchFamily="2" charset="0"/>
                <a:cs typeface="ADLaM Display" panose="020F0502020204030204" pitchFamily="2" charset="0"/>
              </a:defRPr>
            </a:lvl1pPr>
          </a:lstStyle>
          <a:p>
            <a:pPr lvl="0"/>
            <a:r>
              <a:rPr lang="en-US"/>
              <a:t>Click to edit Master text styles</a:t>
            </a:r>
          </a:p>
        </p:txBody>
      </p:sp>
    </p:spTree>
    <p:extLst>
      <p:ext uri="{BB962C8B-B14F-4D97-AF65-F5344CB8AC3E}">
        <p14:creationId xmlns:p14="http://schemas.microsoft.com/office/powerpoint/2010/main" val="2706046481"/>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p:cSld name="Blank Title HEC">
    <p:spTree>
      <p:nvGrpSpPr>
        <p:cNvPr id="1" name=""/>
        <p:cNvGrpSpPr/>
        <p:nvPr/>
      </p:nvGrpSpPr>
      <p:grpSpPr>
        <a:xfrm>
          <a:off x="0" y="0"/>
          <a:ext cx="0" cy="0"/>
          <a:chOff x="0" y="0"/>
          <a:chExt cx="0" cy="0"/>
        </a:xfrm>
      </p:grpSpPr>
      <p:sp>
        <p:nvSpPr>
          <p:cNvPr id="12" name="Title Placeholder 1">
            <a:extLst>
              <a:ext uri="{FF2B5EF4-FFF2-40B4-BE49-F238E27FC236}">
                <a16:creationId xmlns:a16="http://schemas.microsoft.com/office/drawing/2014/main" id="{313DD840-BD8C-45CC-3C9F-BF276FF58878}"/>
              </a:ext>
            </a:extLst>
          </p:cNvPr>
          <p:cNvSpPr>
            <a:spLocks noGrp="1"/>
          </p:cNvSpPr>
          <p:nvPr>
            <p:ph type="title"/>
          </p:nvPr>
        </p:nvSpPr>
        <p:spPr>
          <a:xfrm>
            <a:off x="678032" y="1801941"/>
            <a:ext cx="7703967" cy="1325563"/>
          </a:xfrm>
          <a:prstGeom prst="rect">
            <a:avLst/>
          </a:prstGeom>
        </p:spPr>
        <p:txBody>
          <a:bodyPr vert="horz" lIns="91440" tIns="45720" rIns="91440" bIns="45720" rtlCol="0" anchor="ctr">
            <a:noAutofit/>
          </a:bodyPr>
          <a:lstStyle>
            <a:lvl1pPr>
              <a:lnSpc>
                <a:spcPct val="100000"/>
              </a:lnSpc>
              <a:defRPr sz="4800"/>
            </a:lvl1pPr>
          </a:lstStyle>
          <a:p>
            <a:r>
              <a:rPr lang="en-US"/>
              <a:t>Click to edit Master title style</a:t>
            </a:r>
            <a:endParaRPr lang="en-US" dirty="0"/>
          </a:p>
        </p:txBody>
      </p:sp>
      <p:sp>
        <p:nvSpPr>
          <p:cNvPr id="11" name="Text Placeholder 29">
            <a:extLst>
              <a:ext uri="{FF2B5EF4-FFF2-40B4-BE49-F238E27FC236}">
                <a16:creationId xmlns:a16="http://schemas.microsoft.com/office/drawing/2014/main" id="{5F58B4BC-5892-6350-F1FB-38637E5019CE}"/>
              </a:ext>
            </a:extLst>
          </p:cNvPr>
          <p:cNvSpPr>
            <a:spLocks noGrp="1"/>
          </p:cNvSpPr>
          <p:nvPr>
            <p:ph type="body" sz="quarter" idx="14"/>
          </p:nvPr>
        </p:nvSpPr>
        <p:spPr>
          <a:xfrm>
            <a:off x="678032" y="3321814"/>
            <a:ext cx="4504267" cy="922867"/>
          </a:xfrm>
        </p:spPr>
        <p:txBody>
          <a:bodyPr>
            <a:normAutofit/>
          </a:bodyPr>
          <a:lstStyle>
            <a:lvl1pPr marL="0" indent="0" algn="l">
              <a:spcBef>
                <a:spcPts val="400"/>
              </a:spcBef>
              <a:buNone/>
              <a:defRPr sz="2400">
                <a:latin typeface="+mj-lt"/>
                <a:ea typeface="ADLaM Display" panose="020F0502020204030204" pitchFamily="2" charset="0"/>
                <a:cs typeface="ADLaM Display" panose="020F0502020204030204" pitchFamily="2" charset="0"/>
              </a:defRPr>
            </a:lvl1pPr>
          </a:lstStyle>
          <a:p>
            <a:pPr lvl="0"/>
            <a:r>
              <a:rPr lang="en-US"/>
              <a:t>Click to edit Master text styles</a:t>
            </a:r>
          </a:p>
        </p:txBody>
      </p:sp>
      <p:pic>
        <p:nvPicPr>
          <p:cNvPr id="3" name="Picture 2" descr="Shape&#10;&#10;AI-generated content may be incorrect.">
            <a:extLst>
              <a:ext uri="{FF2B5EF4-FFF2-40B4-BE49-F238E27FC236}">
                <a16:creationId xmlns:a16="http://schemas.microsoft.com/office/drawing/2014/main" id="{BCA86905-5D00-2294-62A3-A22FCEBC3759}"/>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12804" y="5459335"/>
            <a:ext cx="1228289" cy="941465"/>
          </a:xfrm>
          <a:prstGeom prst="rect">
            <a:avLst/>
          </a:prstGeom>
        </p:spPr>
      </p:pic>
      <p:grpSp>
        <p:nvGrpSpPr>
          <p:cNvPr id="4" name="Group 5">
            <a:extLst>
              <a:ext uri="{FF2B5EF4-FFF2-40B4-BE49-F238E27FC236}">
                <a16:creationId xmlns:a16="http://schemas.microsoft.com/office/drawing/2014/main" id="{AF58C1B7-FF70-7096-AB2E-DFE16C4278D9}"/>
              </a:ext>
            </a:extLst>
          </p:cNvPr>
          <p:cNvGrpSpPr/>
          <p:nvPr/>
        </p:nvGrpSpPr>
        <p:grpSpPr>
          <a:xfrm>
            <a:off x="762000" y="1320916"/>
            <a:ext cx="4166790" cy="269113"/>
            <a:chOff x="-411451" y="14380"/>
            <a:chExt cx="8333579" cy="538226"/>
          </a:xfrm>
        </p:grpSpPr>
        <p:sp>
          <p:nvSpPr>
            <p:cNvPr id="5" name="Freeform 6">
              <a:extLst>
                <a:ext uri="{FF2B5EF4-FFF2-40B4-BE49-F238E27FC236}">
                  <a16:creationId xmlns:a16="http://schemas.microsoft.com/office/drawing/2014/main" id="{7F6672A3-2A4B-965F-1BC6-BF2953310C95}"/>
                </a:ext>
              </a:extLst>
            </p:cNvPr>
            <p:cNvSpPr/>
            <p:nvPr/>
          </p:nvSpPr>
          <p:spPr>
            <a:xfrm>
              <a:off x="-411451" y="14380"/>
              <a:ext cx="397276" cy="538226"/>
            </a:xfrm>
            <a:custGeom>
              <a:avLst/>
              <a:gdLst/>
              <a:ahLst/>
              <a:cxnLst/>
              <a:rect l="l" t="t" r="r" b="b"/>
              <a:pathLst>
                <a:path w="503091" h="681578">
                  <a:moveTo>
                    <a:pt x="0" y="0"/>
                  </a:moveTo>
                  <a:lnTo>
                    <a:pt x="503091" y="0"/>
                  </a:lnTo>
                  <a:lnTo>
                    <a:pt x="503091" y="681578"/>
                  </a:lnTo>
                  <a:lnTo>
                    <a:pt x="0" y="681578"/>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US" sz="533" dirty="0">
                <a:latin typeface="Bangers" pitchFamily="2" charset="0"/>
              </a:endParaRPr>
            </a:p>
          </p:txBody>
        </p:sp>
        <p:sp>
          <p:nvSpPr>
            <p:cNvPr id="6" name="TextBox 7">
              <a:extLst>
                <a:ext uri="{FF2B5EF4-FFF2-40B4-BE49-F238E27FC236}">
                  <a16:creationId xmlns:a16="http://schemas.microsoft.com/office/drawing/2014/main" id="{4809CAD0-9DBE-ACE4-ACE4-2FA565759D11}"/>
                </a:ext>
              </a:extLst>
            </p:cNvPr>
            <p:cNvSpPr txBox="1"/>
            <p:nvPr/>
          </p:nvSpPr>
          <p:spPr>
            <a:xfrm>
              <a:off x="95567" y="14380"/>
              <a:ext cx="7826561" cy="538226"/>
            </a:xfrm>
            <a:prstGeom prst="rect">
              <a:avLst/>
            </a:prstGeom>
          </p:spPr>
          <p:txBody>
            <a:bodyPr lIns="0" tIns="0" rIns="0" bIns="0" rtlCol="0" anchor="t">
              <a:spAutoFit/>
            </a:bodyPr>
            <a:lstStyle/>
            <a:p>
              <a:pPr marL="0" lvl="1">
                <a:lnSpc>
                  <a:spcPts val="2295"/>
                </a:lnSpc>
                <a:spcBef>
                  <a:spcPct val="0"/>
                </a:spcBef>
              </a:pPr>
              <a:r>
                <a:rPr lang="en-US" sz="1800" spc="60" dirty="0">
                  <a:solidFill>
                    <a:schemeClr val="tx1"/>
                  </a:solidFill>
                  <a:latin typeface="Barlow Condensed"/>
                  <a:ea typeface="Barlow Condensed"/>
                  <a:cs typeface="Barlow Condensed"/>
                  <a:sym typeface="Barlow Condensed"/>
                </a:rPr>
                <a:t>Hydrologic Engineering Center</a:t>
              </a:r>
            </a:p>
          </p:txBody>
        </p:sp>
      </p:grpSp>
      <p:pic>
        <p:nvPicPr>
          <p:cNvPr id="13" name="Picture 12" descr="A picture containing text, glass, porcelain&#10;&#10;AI-generated content may be incorrect.">
            <a:extLst>
              <a:ext uri="{FF2B5EF4-FFF2-40B4-BE49-F238E27FC236}">
                <a16:creationId xmlns:a16="http://schemas.microsoft.com/office/drawing/2014/main" id="{A025E1E8-F436-438F-676D-842F8DECADAD}"/>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409786" y="5714381"/>
            <a:ext cx="1228289" cy="658988"/>
          </a:xfrm>
          <a:prstGeom prst="rect">
            <a:avLst/>
          </a:prstGeom>
        </p:spPr>
      </p:pic>
    </p:spTree>
    <p:extLst>
      <p:ext uri="{BB962C8B-B14F-4D97-AF65-F5344CB8AC3E}">
        <p14:creationId xmlns:p14="http://schemas.microsoft.com/office/powerpoint/2010/main" val="4294003417"/>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1825625"/>
            <a:ext cx="10515600" cy="4351339"/>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1699B7F3-4301-47D9-86BE-E92AF7CE5B20}" type="datetime1">
              <a:rPr lang="en-US" smtClean="0"/>
              <a:t>6/23/2025</a:t>
            </a:fld>
            <a:endParaRPr lang="en-US"/>
          </a:p>
        </p:txBody>
      </p:sp>
      <p:sp>
        <p:nvSpPr>
          <p:cNvPr id="6" name="Slide Number Placeholder 5"/>
          <p:cNvSpPr>
            <a:spLocks noGrp="1"/>
          </p:cNvSpPr>
          <p:nvPr>
            <p:ph type="sldNum" sz="quarter" idx="12"/>
          </p:nvPr>
        </p:nvSpPr>
        <p:spPr/>
        <p:txBody>
          <a:bodyPr/>
          <a:lstStyle/>
          <a:p>
            <a:fld id="{75FF2DE0-F630-4680-9872-E679E07CC29A}" type="slidenum">
              <a:rPr lang="en-US" smtClean="0"/>
              <a:t>‹#›</a:t>
            </a:fld>
            <a:endParaRPr lang="en-US"/>
          </a:p>
        </p:txBody>
      </p:sp>
      <p:sp>
        <p:nvSpPr>
          <p:cNvPr id="7" name="Title 6">
            <a:extLst>
              <a:ext uri="{FF2B5EF4-FFF2-40B4-BE49-F238E27FC236}">
                <a16:creationId xmlns:a16="http://schemas.microsoft.com/office/drawing/2014/main" id="{F90A11A3-D899-5929-9AE5-0F93E8182812}"/>
              </a:ext>
            </a:extLst>
          </p:cNvPr>
          <p:cNvSpPr>
            <a:spLocks noGrp="1"/>
          </p:cNvSpPr>
          <p:nvPr>
            <p:ph type="title"/>
          </p:nvPr>
        </p:nvSpPr>
        <p:spPr/>
        <p:txBody>
          <a:bodyPr/>
          <a:lstStyle/>
          <a:p>
            <a:r>
              <a:rPr lang="en-US"/>
              <a:t>Click to edit Master title style</a:t>
            </a:r>
            <a:endParaRPr lang="en-US" dirty="0"/>
          </a:p>
        </p:txBody>
      </p:sp>
    </p:spTree>
    <p:extLst>
      <p:ext uri="{BB962C8B-B14F-4D97-AF65-F5344CB8AC3E}">
        <p14:creationId xmlns:p14="http://schemas.microsoft.com/office/powerpoint/2010/main" val="3272838536"/>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p:cSld name="Video Inset 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1825625"/>
            <a:ext cx="7543800" cy="4351339"/>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4655648-D8F2-437A-88AE-F1868A92A42C}" type="datetime1">
              <a:rPr lang="en-US" smtClean="0"/>
              <a:t>6/23/2025</a:t>
            </a:fld>
            <a:endParaRPr lang="en-US"/>
          </a:p>
        </p:txBody>
      </p:sp>
      <p:sp>
        <p:nvSpPr>
          <p:cNvPr id="7" name="Title 6">
            <a:extLst>
              <a:ext uri="{FF2B5EF4-FFF2-40B4-BE49-F238E27FC236}">
                <a16:creationId xmlns:a16="http://schemas.microsoft.com/office/drawing/2014/main" id="{F90A11A3-D899-5929-9AE5-0F93E8182812}"/>
              </a:ext>
            </a:extLst>
          </p:cNvPr>
          <p:cNvSpPr>
            <a:spLocks noGrp="1"/>
          </p:cNvSpPr>
          <p:nvPr>
            <p:ph type="title"/>
          </p:nvPr>
        </p:nvSpPr>
        <p:spPr/>
        <p:txBody>
          <a:bodyPr/>
          <a:lstStyle/>
          <a:p>
            <a:r>
              <a:rPr lang="en-US"/>
              <a:t>Click to edit Master title style</a:t>
            </a:r>
            <a:endParaRPr lang="en-US" dirty="0"/>
          </a:p>
        </p:txBody>
      </p:sp>
      <p:sp>
        <p:nvSpPr>
          <p:cNvPr id="2" name="Content Placeholder 5">
            <a:extLst>
              <a:ext uri="{FF2B5EF4-FFF2-40B4-BE49-F238E27FC236}">
                <a16:creationId xmlns:a16="http://schemas.microsoft.com/office/drawing/2014/main" id="{3CC7E285-01F7-9890-C60F-069DCC743201}"/>
              </a:ext>
            </a:extLst>
          </p:cNvPr>
          <p:cNvSpPr>
            <a:spLocks noGrp="1"/>
          </p:cNvSpPr>
          <p:nvPr>
            <p:ph sz="quarter" idx="11" hasCustomPrompt="1"/>
          </p:nvPr>
        </p:nvSpPr>
        <p:spPr>
          <a:xfrm>
            <a:off x="8736842" y="4611806"/>
            <a:ext cx="3429000" cy="2209800"/>
          </a:xfrm>
          <a:ln w="19050">
            <a:noFill/>
            <a:prstDash val="lgDash"/>
          </a:ln>
        </p:spPr>
        <p:txBody>
          <a:bodyPr anchor="ctr">
            <a:normAutofit/>
          </a:bodyPr>
          <a:lstStyle>
            <a:lvl1pPr marL="0" indent="0" algn="ctr">
              <a:buNone/>
              <a:defRPr sz="2000"/>
            </a:lvl1pPr>
          </a:lstStyle>
          <a:p>
            <a:pPr lvl="0"/>
            <a:r>
              <a:rPr lang="en-US" dirty="0"/>
              <a:t>Video Inset Area</a:t>
            </a:r>
          </a:p>
        </p:txBody>
      </p:sp>
    </p:spTree>
    <p:extLst>
      <p:ext uri="{BB962C8B-B14F-4D97-AF65-F5344CB8AC3E}">
        <p14:creationId xmlns:p14="http://schemas.microsoft.com/office/powerpoint/2010/main" val="4019100208"/>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1" y="1709742"/>
            <a:ext cx="105156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831851" y="4589465"/>
            <a:ext cx="10515600" cy="1500187"/>
          </a:xfrm>
          <a:prstGeom prst="rect">
            <a:avLst/>
          </a:prstGeom>
        </p:spPr>
        <p:txBody>
          <a:bodyPr/>
          <a:lstStyle>
            <a:lvl1pPr marL="0" indent="0">
              <a:buNone/>
              <a:defRPr sz="2400">
                <a:solidFill>
                  <a:srgbClr val="000000"/>
                </a:solidFill>
              </a:defRPr>
            </a:lvl1pPr>
            <a:lvl2pPr marL="457167" indent="0">
              <a:buNone/>
              <a:defRPr sz="2000">
                <a:solidFill>
                  <a:schemeClr val="tx1">
                    <a:tint val="75000"/>
                  </a:schemeClr>
                </a:solidFill>
              </a:defRPr>
            </a:lvl2pPr>
            <a:lvl3pPr marL="914332" indent="0">
              <a:buNone/>
              <a:defRPr sz="1800">
                <a:solidFill>
                  <a:schemeClr val="tx1">
                    <a:tint val="75000"/>
                  </a:schemeClr>
                </a:solidFill>
              </a:defRPr>
            </a:lvl3pPr>
            <a:lvl4pPr marL="1371498" indent="0">
              <a:buNone/>
              <a:defRPr sz="1600">
                <a:solidFill>
                  <a:schemeClr val="tx1">
                    <a:tint val="75000"/>
                  </a:schemeClr>
                </a:solidFill>
              </a:defRPr>
            </a:lvl4pPr>
            <a:lvl5pPr marL="1828664" indent="0">
              <a:buNone/>
              <a:defRPr sz="1600">
                <a:solidFill>
                  <a:schemeClr val="tx1">
                    <a:tint val="75000"/>
                  </a:schemeClr>
                </a:solidFill>
              </a:defRPr>
            </a:lvl5pPr>
            <a:lvl6pPr marL="2285830" indent="0">
              <a:buNone/>
              <a:defRPr sz="1600">
                <a:solidFill>
                  <a:schemeClr val="tx1">
                    <a:tint val="75000"/>
                  </a:schemeClr>
                </a:solidFill>
              </a:defRPr>
            </a:lvl6pPr>
            <a:lvl7pPr marL="2742994" indent="0">
              <a:buNone/>
              <a:defRPr sz="1600">
                <a:solidFill>
                  <a:schemeClr val="tx1">
                    <a:tint val="75000"/>
                  </a:schemeClr>
                </a:solidFill>
              </a:defRPr>
            </a:lvl7pPr>
            <a:lvl8pPr marL="3200160" indent="0">
              <a:buNone/>
              <a:defRPr sz="1600">
                <a:solidFill>
                  <a:schemeClr val="tx1">
                    <a:tint val="75000"/>
                  </a:schemeClr>
                </a:solidFill>
              </a:defRPr>
            </a:lvl8pPr>
            <a:lvl9pPr marL="3657327" indent="0">
              <a:buNone/>
              <a:defRPr sz="1600">
                <a:solidFill>
                  <a:schemeClr val="tx1">
                    <a:tint val="75000"/>
                  </a:schemeClr>
                </a:solidFill>
              </a:defRPr>
            </a:lvl9pPr>
          </a:lstStyle>
          <a:p>
            <a:pPr lvl="0"/>
            <a:r>
              <a:rPr lang="en-US"/>
              <a:t>Click to edit Master text styles</a:t>
            </a:r>
          </a:p>
        </p:txBody>
      </p:sp>
      <p:sp>
        <p:nvSpPr>
          <p:cNvPr id="7" name="Date Placeholder 6">
            <a:extLst>
              <a:ext uri="{FF2B5EF4-FFF2-40B4-BE49-F238E27FC236}">
                <a16:creationId xmlns:a16="http://schemas.microsoft.com/office/drawing/2014/main" id="{6D2DE4EC-044F-1E8F-D2A9-F6B4640319FE}"/>
              </a:ext>
            </a:extLst>
          </p:cNvPr>
          <p:cNvSpPr>
            <a:spLocks noGrp="1"/>
          </p:cNvSpPr>
          <p:nvPr>
            <p:ph type="dt" sz="half" idx="10"/>
          </p:nvPr>
        </p:nvSpPr>
        <p:spPr/>
        <p:txBody>
          <a:bodyPr/>
          <a:lstStyle/>
          <a:p>
            <a:fld id="{1DC4400D-D4FA-40D9-BD37-43DD0283F44C}" type="datetime1">
              <a:rPr lang="en-US" smtClean="0"/>
              <a:t>6/23/2025</a:t>
            </a:fld>
            <a:endParaRPr lang="en-US"/>
          </a:p>
        </p:txBody>
      </p:sp>
    </p:spTree>
    <p:extLst>
      <p:ext uri="{BB962C8B-B14F-4D97-AF65-F5344CB8AC3E}">
        <p14:creationId xmlns:p14="http://schemas.microsoft.com/office/powerpoint/2010/main" val="3270590237"/>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p:cSld name="Video Inset 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1" y="573090"/>
            <a:ext cx="105156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831851" y="3452813"/>
            <a:ext cx="10515600" cy="966787"/>
          </a:xfrm>
          <a:prstGeom prst="rect">
            <a:avLst/>
          </a:prstGeom>
        </p:spPr>
        <p:txBody>
          <a:bodyPr/>
          <a:lstStyle>
            <a:lvl1pPr marL="0" indent="0">
              <a:buNone/>
              <a:defRPr sz="2400">
                <a:solidFill>
                  <a:srgbClr val="000000"/>
                </a:solidFill>
              </a:defRPr>
            </a:lvl1pPr>
            <a:lvl2pPr marL="457167" indent="0">
              <a:buNone/>
              <a:defRPr sz="2000">
                <a:solidFill>
                  <a:schemeClr val="tx1">
                    <a:tint val="75000"/>
                  </a:schemeClr>
                </a:solidFill>
              </a:defRPr>
            </a:lvl2pPr>
            <a:lvl3pPr marL="914332" indent="0">
              <a:buNone/>
              <a:defRPr sz="1800">
                <a:solidFill>
                  <a:schemeClr val="tx1">
                    <a:tint val="75000"/>
                  </a:schemeClr>
                </a:solidFill>
              </a:defRPr>
            </a:lvl3pPr>
            <a:lvl4pPr marL="1371498" indent="0">
              <a:buNone/>
              <a:defRPr sz="1600">
                <a:solidFill>
                  <a:schemeClr val="tx1">
                    <a:tint val="75000"/>
                  </a:schemeClr>
                </a:solidFill>
              </a:defRPr>
            </a:lvl4pPr>
            <a:lvl5pPr marL="1828664" indent="0">
              <a:buNone/>
              <a:defRPr sz="1600">
                <a:solidFill>
                  <a:schemeClr val="tx1">
                    <a:tint val="75000"/>
                  </a:schemeClr>
                </a:solidFill>
              </a:defRPr>
            </a:lvl5pPr>
            <a:lvl6pPr marL="2285830" indent="0">
              <a:buNone/>
              <a:defRPr sz="1600">
                <a:solidFill>
                  <a:schemeClr val="tx1">
                    <a:tint val="75000"/>
                  </a:schemeClr>
                </a:solidFill>
              </a:defRPr>
            </a:lvl6pPr>
            <a:lvl7pPr marL="2742994" indent="0">
              <a:buNone/>
              <a:defRPr sz="1600">
                <a:solidFill>
                  <a:schemeClr val="tx1">
                    <a:tint val="75000"/>
                  </a:schemeClr>
                </a:solidFill>
              </a:defRPr>
            </a:lvl7pPr>
            <a:lvl8pPr marL="3200160" indent="0">
              <a:buNone/>
              <a:defRPr sz="1600">
                <a:solidFill>
                  <a:schemeClr val="tx1">
                    <a:tint val="75000"/>
                  </a:schemeClr>
                </a:solidFill>
              </a:defRPr>
            </a:lvl8pPr>
            <a:lvl9pPr marL="3657327" indent="0">
              <a:buNone/>
              <a:defRPr sz="1600">
                <a:solidFill>
                  <a:schemeClr val="tx1">
                    <a:tint val="75000"/>
                  </a:schemeClr>
                </a:solidFill>
              </a:defRPr>
            </a:lvl9pPr>
          </a:lstStyle>
          <a:p>
            <a:pPr lvl="0"/>
            <a:r>
              <a:rPr lang="en-US"/>
              <a:t>Click to edit Master text styles</a:t>
            </a:r>
          </a:p>
        </p:txBody>
      </p:sp>
      <p:sp>
        <p:nvSpPr>
          <p:cNvPr id="7" name="Date Placeholder 6">
            <a:extLst>
              <a:ext uri="{FF2B5EF4-FFF2-40B4-BE49-F238E27FC236}">
                <a16:creationId xmlns:a16="http://schemas.microsoft.com/office/drawing/2014/main" id="{6D2DE4EC-044F-1E8F-D2A9-F6B4640319FE}"/>
              </a:ext>
            </a:extLst>
          </p:cNvPr>
          <p:cNvSpPr>
            <a:spLocks noGrp="1"/>
          </p:cNvSpPr>
          <p:nvPr>
            <p:ph type="dt" sz="half" idx="10"/>
          </p:nvPr>
        </p:nvSpPr>
        <p:spPr/>
        <p:txBody>
          <a:bodyPr/>
          <a:lstStyle/>
          <a:p>
            <a:fld id="{ABF63A87-DA4C-4721-BA7D-0E0A1B082ED4}" type="datetime1">
              <a:rPr lang="en-US" smtClean="0"/>
              <a:t>6/23/2025</a:t>
            </a:fld>
            <a:endParaRPr lang="en-US"/>
          </a:p>
        </p:txBody>
      </p:sp>
      <p:sp>
        <p:nvSpPr>
          <p:cNvPr id="5" name="Content Placeholder 5">
            <a:extLst>
              <a:ext uri="{FF2B5EF4-FFF2-40B4-BE49-F238E27FC236}">
                <a16:creationId xmlns:a16="http://schemas.microsoft.com/office/drawing/2014/main" id="{4B69ABE0-8636-EF70-08AF-40AF6FA0AE3D}"/>
              </a:ext>
            </a:extLst>
          </p:cNvPr>
          <p:cNvSpPr>
            <a:spLocks noGrp="1"/>
          </p:cNvSpPr>
          <p:nvPr>
            <p:ph sz="quarter" idx="11" hasCustomPrompt="1"/>
          </p:nvPr>
        </p:nvSpPr>
        <p:spPr>
          <a:xfrm>
            <a:off x="8736842" y="4611806"/>
            <a:ext cx="3429000" cy="2209800"/>
          </a:xfrm>
          <a:ln w="19050">
            <a:noFill/>
            <a:prstDash val="lgDash"/>
          </a:ln>
        </p:spPr>
        <p:txBody>
          <a:bodyPr anchor="ctr">
            <a:normAutofit/>
          </a:bodyPr>
          <a:lstStyle>
            <a:lvl1pPr marL="0" indent="0" algn="ctr">
              <a:buNone/>
              <a:defRPr sz="2000"/>
            </a:lvl1pPr>
          </a:lstStyle>
          <a:p>
            <a:pPr lvl="0"/>
            <a:r>
              <a:rPr lang="en-US" dirty="0"/>
              <a:t>Video Inset Area</a:t>
            </a:r>
          </a:p>
        </p:txBody>
      </p:sp>
    </p:spTree>
    <p:extLst>
      <p:ext uri="{BB962C8B-B14F-4D97-AF65-F5344CB8AC3E}">
        <p14:creationId xmlns:p14="http://schemas.microsoft.com/office/powerpoint/2010/main" val="1875185955"/>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p:cSld name="Blank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744FAE-A58A-791B-3BBD-7D64AB0252BC}"/>
              </a:ext>
            </a:extLst>
          </p:cNvPr>
          <p:cNvSpPr>
            <a:spLocks noGrp="1"/>
          </p:cNvSpPr>
          <p:nvPr>
            <p:ph type="title"/>
          </p:nvPr>
        </p:nvSpPr>
        <p:spPr>
          <a:xfrm>
            <a:off x="838200" y="365125"/>
            <a:ext cx="10515600" cy="1325563"/>
          </a:xfrm>
          <a:prstGeom prst="rect">
            <a:avLst/>
          </a:prstGeom>
        </p:spPr>
        <p:txBody>
          <a:bodyPr/>
          <a:lstStyle/>
          <a:p>
            <a:r>
              <a:rPr lang="en-US"/>
              <a:t>Click to edit Master title style</a:t>
            </a:r>
          </a:p>
        </p:txBody>
      </p:sp>
      <p:sp>
        <p:nvSpPr>
          <p:cNvPr id="3" name="Date Placeholder 2">
            <a:extLst>
              <a:ext uri="{FF2B5EF4-FFF2-40B4-BE49-F238E27FC236}">
                <a16:creationId xmlns:a16="http://schemas.microsoft.com/office/drawing/2014/main" id="{5131BCAF-5195-2562-148E-98D463ECB994}"/>
              </a:ext>
            </a:extLst>
          </p:cNvPr>
          <p:cNvSpPr>
            <a:spLocks noGrp="1"/>
          </p:cNvSpPr>
          <p:nvPr>
            <p:ph type="dt" sz="half" idx="10"/>
          </p:nvPr>
        </p:nvSpPr>
        <p:spPr/>
        <p:txBody>
          <a:bodyPr/>
          <a:lstStyle/>
          <a:p>
            <a:fld id="{E25D2227-DDA6-4701-8DC4-F50715BCF7AE}" type="datetime1">
              <a:rPr lang="en-US" smtClean="0"/>
              <a:t>6/23/2025</a:t>
            </a:fld>
            <a:endParaRPr lang="en-US"/>
          </a:p>
        </p:txBody>
      </p:sp>
      <p:sp>
        <p:nvSpPr>
          <p:cNvPr id="5" name="Slide Number Placeholder 4">
            <a:extLst>
              <a:ext uri="{FF2B5EF4-FFF2-40B4-BE49-F238E27FC236}">
                <a16:creationId xmlns:a16="http://schemas.microsoft.com/office/drawing/2014/main" id="{E5FA5C81-BBF1-8F02-2951-877A848AE7B7}"/>
              </a:ext>
            </a:extLst>
          </p:cNvPr>
          <p:cNvSpPr>
            <a:spLocks noGrp="1"/>
          </p:cNvSpPr>
          <p:nvPr>
            <p:ph type="sldNum" sz="quarter" idx="12"/>
          </p:nvPr>
        </p:nvSpPr>
        <p:spPr/>
        <p:txBody>
          <a:bodyPr/>
          <a:lstStyle/>
          <a:p>
            <a:fld id="{75FF2DE0-F630-4680-9872-E679E07CC29A}" type="slidenum">
              <a:rPr lang="en-US" smtClean="0"/>
              <a:pPr/>
              <a:t>‹#›</a:t>
            </a:fld>
            <a:endParaRPr lang="en-US"/>
          </a:p>
        </p:txBody>
      </p:sp>
    </p:spTree>
    <p:extLst>
      <p:ext uri="{BB962C8B-B14F-4D97-AF65-F5344CB8AC3E}">
        <p14:creationId xmlns:p14="http://schemas.microsoft.com/office/powerpoint/2010/main" val="2062737633"/>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p:cSld name="Video Inset Blank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744FAE-A58A-791B-3BBD-7D64AB0252BC}"/>
              </a:ext>
            </a:extLst>
          </p:cNvPr>
          <p:cNvSpPr>
            <a:spLocks noGrp="1"/>
          </p:cNvSpPr>
          <p:nvPr>
            <p:ph type="title"/>
          </p:nvPr>
        </p:nvSpPr>
        <p:spPr>
          <a:xfrm>
            <a:off x="838200" y="365125"/>
            <a:ext cx="10515600" cy="1325563"/>
          </a:xfrm>
          <a:prstGeom prst="rect">
            <a:avLst/>
          </a:prstGeom>
        </p:spPr>
        <p:txBody>
          <a:bodyPr/>
          <a:lstStyle/>
          <a:p>
            <a:r>
              <a:rPr lang="en-US"/>
              <a:t>Click to edit Master title style</a:t>
            </a:r>
          </a:p>
        </p:txBody>
      </p:sp>
      <p:sp>
        <p:nvSpPr>
          <p:cNvPr id="3" name="Date Placeholder 2">
            <a:extLst>
              <a:ext uri="{FF2B5EF4-FFF2-40B4-BE49-F238E27FC236}">
                <a16:creationId xmlns:a16="http://schemas.microsoft.com/office/drawing/2014/main" id="{5131BCAF-5195-2562-148E-98D463ECB994}"/>
              </a:ext>
            </a:extLst>
          </p:cNvPr>
          <p:cNvSpPr>
            <a:spLocks noGrp="1"/>
          </p:cNvSpPr>
          <p:nvPr>
            <p:ph type="dt" sz="half" idx="10"/>
          </p:nvPr>
        </p:nvSpPr>
        <p:spPr/>
        <p:txBody>
          <a:bodyPr/>
          <a:lstStyle/>
          <a:p>
            <a:fld id="{82AFE900-A32A-4FC1-B8EE-1F1CCF0B16D8}" type="datetime1">
              <a:rPr lang="en-US" smtClean="0"/>
              <a:t>6/23/2025</a:t>
            </a:fld>
            <a:endParaRPr lang="en-US"/>
          </a:p>
        </p:txBody>
      </p:sp>
      <p:sp>
        <p:nvSpPr>
          <p:cNvPr id="5" name="Content Placeholder 5">
            <a:extLst>
              <a:ext uri="{FF2B5EF4-FFF2-40B4-BE49-F238E27FC236}">
                <a16:creationId xmlns:a16="http://schemas.microsoft.com/office/drawing/2014/main" id="{F95D3872-1F4B-DE3B-3AFB-A4FF28242471}"/>
              </a:ext>
            </a:extLst>
          </p:cNvPr>
          <p:cNvSpPr>
            <a:spLocks noGrp="1"/>
          </p:cNvSpPr>
          <p:nvPr>
            <p:ph sz="quarter" idx="11" hasCustomPrompt="1"/>
          </p:nvPr>
        </p:nvSpPr>
        <p:spPr>
          <a:xfrm>
            <a:off x="8736842" y="4611806"/>
            <a:ext cx="3429000" cy="2209800"/>
          </a:xfrm>
          <a:ln w="19050">
            <a:noFill/>
            <a:prstDash val="lgDash"/>
          </a:ln>
        </p:spPr>
        <p:txBody>
          <a:bodyPr anchor="ctr">
            <a:normAutofit/>
          </a:bodyPr>
          <a:lstStyle>
            <a:lvl1pPr marL="0" indent="0" algn="ctr">
              <a:buNone/>
              <a:defRPr sz="2000"/>
            </a:lvl1pPr>
          </a:lstStyle>
          <a:p>
            <a:pPr lvl="0"/>
            <a:r>
              <a:rPr lang="en-US" dirty="0"/>
              <a:t>Video Inset Area</a:t>
            </a:r>
          </a:p>
        </p:txBody>
      </p:sp>
    </p:spTree>
    <p:extLst>
      <p:ext uri="{BB962C8B-B14F-4D97-AF65-F5344CB8AC3E}">
        <p14:creationId xmlns:p14="http://schemas.microsoft.com/office/powerpoint/2010/main" val="849061850"/>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838200" y="1825625"/>
            <a:ext cx="5181600" cy="4351339"/>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200" y="1825625"/>
            <a:ext cx="5181600" cy="4351339"/>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15A0BD10-6446-439B-83C0-15A774D67FFB}" type="datetime1">
              <a:rPr lang="en-US" smtClean="0"/>
              <a:t>6/23/2025</a:t>
            </a:fld>
            <a:endParaRPr lang="en-US"/>
          </a:p>
        </p:txBody>
      </p:sp>
      <p:sp>
        <p:nvSpPr>
          <p:cNvPr id="7" name="Slide Number Placeholder 6"/>
          <p:cNvSpPr>
            <a:spLocks noGrp="1"/>
          </p:cNvSpPr>
          <p:nvPr>
            <p:ph type="sldNum" sz="quarter" idx="12"/>
          </p:nvPr>
        </p:nvSpPr>
        <p:spPr/>
        <p:txBody>
          <a:bodyPr/>
          <a:lstStyle/>
          <a:p>
            <a:fld id="{75FF2DE0-F630-4680-9872-E679E07CC29A}" type="slidenum">
              <a:rPr lang="en-US" smtClean="0"/>
              <a:t>‹#›</a:t>
            </a:fld>
            <a:endParaRPr lang="en-US"/>
          </a:p>
        </p:txBody>
      </p:sp>
    </p:spTree>
    <p:extLst>
      <p:ext uri="{BB962C8B-B14F-4D97-AF65-F5344CB8AC3E}">
        <p14:creationId xmlns:p14="http://schemas.microsoft.com/office/powerpoint/2010/main" val="910533203"/>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839789" y="1681163"/>
            <a:ext cx="5157787" cy="823912"/>
          </a:xfrm>
          <a:prstGeom prst="rect">
            <a:avLst/>
          </a:prstGeom>
        </p:spPr>
        <p:txBody>
          <a:bodyPr anchor="b"/>
          <a:lstStyle>
            <a:lvl1pPr marL="0" indent="0">
              <a:buNone/>
              <a:defRPr sz="2400" b="1"/>
            </a:lvl1pPr>
            <a:lvl2pPr marL="457167" indent="0">
              <a:buNone/>
              <a:defRPr sz="2000" b="1"/>
            </a:lvl2pPr>
            <a:lvl3pPr marL="914332" indent="0">
              <a:buNone/>
              <a:defRPr sz="1800" b="1"/>
            </a:lvl3pPr>
            <a:lvl4pPr marL="1371498" indent="0">
              <a:buNone/>
              <a:defRPr sz="1600" b="1"/>
            </a:lvl4pPr>
            <a:lvl5pPr marL="1828664" indent="0">
              <a:buNone/>
              <a:defRPr sz="1600" b="1"/>
            </a:lvl5pPr>
            <a:lvl6pPr marL="2285830" indent="0">
              <a:buNone/>
              <a:defRPr sz="1600" b="1"/>
            </a:lvl6pPr>
            <a:lvl7pPr marL="2742994" indent="0">
              <a:buNone/>
              <a:defRPr sz="1600" b="1"/>
            </a:lvl7pPr>
            <a:lvl8pPr marL="3200160" indent="0">
              <a:buNone/>
              <a:defRPr sz="1600" b="1"/>
            </a:lvl8pPr>
            <a:lvl9pPr marL="3657327"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9" y="2505075"/>
            <a:ext cx="5157787" cy="368458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72203" y="1681163"/>
            <a:ext cx="5183188" cy="823912"/>
          </a:xfrm>
          <a:prstGeom prst="rect">
            <a:avLst/>
          </a:prstGeom>
        </p:spPr>
        <p:txBody>
          <a:bodyPr anchor="b"/>
          <a:lstStyle>
            <a:lvl1pPr marL="0" indent="0">
              <a:buNone/>
              <a:defRPr sz="2400" b="1"/>
            </a:lvl1pPr>
            <a:lvl2pPr marL="457167" indent="0">
              <a:buNone/>
              <a:defRPr sz="2000" b="1"/>
            </a:lvl2pPr>
            <a:lvl3pPr marL="914332" indent="0">
              <a:buNone/>
              <a:defRPr sz="1800" b="1"/>
            </a:lvl3pPr>
            <a:lvl4pPr marL="1371498" indent="0">
              <a:buNone/>
              <a:defRPr sz="1600" b="1"/>
            </a:lvl4pPr>
            <a:lvl5pPr marL="1828664" indent="0">
              <a:buNone/>
              <a:defRPr sz="1600" b="1"/>
            </a:lvl5pPr>
            <a:lvl6pPr marL="2285830" indent="0">
              <a:buNone/>
              <a:defRPr sz="1600" b="1"/>
            </a:lvl6pPr>
            <a:lvl7pPr marL="2742994" indent="0">
              <a:buNone/>
              <a:defRPr sz="1600" b="1"/>
            </a:lvl7pPr>
            <a:lvl8pPr marL="3200160" indent="0">
              <a:buNone/>
              <a:defRPr sz="1600" b="1"/>
            </a:lvl8pPr>
            <a:lvl9pPr marL="3657327"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3" y="2505075"/>
            <a:ext cx="5183188" cy="368458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DD8BC9B7-72FA-4B12-81C3-CF64A9241F17}" type="datetime1">
              <a:rPr lang="en-US" smtClean="0"/>
              <a:t>6/23/2025</a:t>
            </a:fld>
            <a:endParaRPr lang="en-US"/>
          </a:p>
        </p:txBody>
      </p:sp>
      <p:sp>
        <p:nvSpPr>
          <p:cNvPr id="9" name="Slide Number Placeholder 8"/>
          <p:cNvSpPr>
            <a:spLocks noGrp="1"/>
          </p:cNvSpPr>
          <p:nvPr>
            <p:ph type="sldNum" sz="quarter" idx="12"/>
          </p:nvPr>
        </p:nvSpPr>
        <p:spPr/>
        <p:txBody>
          <a:bodyPr/>
          <a:lstStyle/>
          <a:p>
            <a:fld id="{75FF2DE0-F630-4680-9872-E679E07CC29A}" type="slidenum">
              <a:rPr lang="en-US" smtClean="0"/>
              <a:t>‹#›</a:t>
            </a:fld>
            <a:endParaRPr lang="en-US"/>
          </a:p>
        </p:txBody>
      </p:sp>
    </p:spTree>
    <p:extLst>
      <p:ext uri="{BB962C8B-B14F-4D97-AF65-F5344CB8AC3E}">
        <p14:creationId xmlns:p14="http://schemas.microsoft.com/office/powerpoint/2010/main" val="2590262664"/>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878A06BF-8F6F-4B25-BAC5-A2B74EA5AB82}" type="datetime1">
              <a:rPr lang="en-US" smtClean="0"/>
              <a:t>6/23/2025</a:t>
            </a:fld>
            <a:endParaRPr lang="en-US"/>
          </a:p>
        </p:txBody>
      </p:sp>
      <p:sp>
        <p:nvSpPr>
          <p:cNvPr id="5" name="Slide Number Placeholder 4"/>
          <p:cNvSpPr>
            <a:spLocks noGrp="1"/>
          </p:cNvSpPr>
          <p:nvPr>
            <p:ph type="sldNum" sz="quarter" idx="12"/>
          </p:nvPr>
        </p:nvSpPr>
        <p:spPr/>
        <p:txBody>
          <a:bodyPr/>
          <a:lstStyle/>
          <a:p>
            <a:fld id="{75FF2DE0-F630-4680-9872-E679E07CC29A}" type="slidenum">
              <a:rPr lang="en-US" smtClean="0"/>
              <a:t>‹#›</a:t>
            </a:fld>
            <a:endParaRPr lang="en-US"/>
          </a:p>
        </p:txBody>
      </p:sp>
    </p:spTree>
    <p:extLst>
      <p:ext uri="{BB962C8B-B14F-4D97-AF65-F5344CB8AC3E}">
        <p14:creationId xmlns:p14="http://schemas.microsoft.com/office/powerpoint/2010/main" val="316487279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HEX Title 2 HEC">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93466704-B141-92AE-7EFC-CDA51172D0CD}"/>
              </a:ext>
            </a:extLst>
          </p:cNvPr>
          <p:cNvSpPr>
            <a:spLocks noGrp="1"/>
          </p:cNvSpPr>
          <p:nvPr>
            <p:ph type="pic" sz="quarter" idx="10"/>
          </p:nvPr>
        </p:nvSpPr>
        <p:spPr>
          <a:xfrm>
            <a:off x="7950201" y="545347"/>
            <a:ext cx="3161859" cy="2738028"/>
          </a:xfrm>
          <a:prstGeom prst="hexagon">
            <a:avLst>
              <a:gd name="adj" fmla="val 29016"/>
              <a:gd name="vf" fmla="val 115470"/>
            </a:avLst>
          </a:prstGeom>
          <a:ln w="28575">
            <a:noFill/>
          </a:ln>
        </p:spPr>
        <p:txBody>
          <a:bodyPr/>
          <a:lstStyle/>
          <a:p>
            <a:r>
              <a:rPr lang="en-US"/>
              <a:t>Click icon to add picture</a:t>
            </a:r>
            <a:endParaRPr lang="en-US" dirty="0"/>
          </a:p>
        </p:txBody>
      </p:sp>
      <p:sp>
        <p:nvSpPr>
          <p:cNvPr id="33" name="Title Placeholder 1">
            <a:extLst>
              <a:ext uri="{FF2B5EF4-FFF2-40B4-BE49-F238E27FC236}">
                <a16:creationId xmlns:a16="http://schemas.microsoft.com/office/drawing/2014/main" id="{9399CB9F-8EAC-1D05-F4A9-C88203933D86}"/>
              </a:ext>
            </a:extLst>
          </p:cNvPr>
          <p:cNvSpPr>
            <a:spLocks noGrp="1"/>
          </p:cNvSpPr>
          <p:nvPr>
            <p:ph type="title"/>
          </p:nvPr>
        </p:nvSpPr>
        <p:spPr>
          <a:xfrm>
            <a:off x="678032" y="1801941"/>
            <a:ext cx="6332368" cy="1325563"/>
          </a:xfrm>
          <a:prstGeom prst="rect">
            <a:avLst/>
          </a:prstGeom>
        </p:spPr>
        <p:txBody>
          <a:bodyPr vert="horz" lIns="91440" tIns="45720" rIns="91440" bIns="45720" rtlCol="0" anchor="ctr">
            <a:normAutofit/>
          </a:bodyPr>
          <a:lstStyle>
            <a:lvl1pPr>
              <a:lnSpc>
                <a:spcPct val="100000"/>
              </a:lnSpc>
              <a:defRPr sz="4800"/>
            </a:lvl1pPr>
          </a:lstStyle>
          <a:p>
            <a:r>
              <a:rPr lang="en-US"/>
              <a:t>Click to edit Master title style</a:t>
            </a:r>
            <a:endParaRPr lang="en-US" dirty="0"/>
          </a:p>
        </p:txBody>
      </p:sp>
      <p:sp>
        <p:nvSpPr>
          <p:cNvPr id="13" name="Picture Placeholder 2">
            <a:extLst>
              <a:ext uri="{FF2B5EF4-FFF2-40B4-BE49-F238E27FC236}">
                <a16:creationId xmlns:a16="http://schemas.microsoft.com/office/drawing/2014/main" id="{1DC168C6-2479-B940-1D5F-2CAB493477F3}"/>
              </a:ext>
            </a:extLst>
          </p:cNvPr>
          <p:cNvSpPr>
            <a:spLocks noGrp="1"/>
          </p:cNvSpPr>
          <p:nvPr>
            <p:ph type="pic" sz="quarter" idx="12"/>
          </p:nvPr>
        </p:nvSpPr>
        <p:spPr>
          <a:xfrm>
            <a:off x="7950201" y="3450939"/>
            <a:ext cx="3161859" cy="2738028"/>
          </a:xfrm>
          <a:prstGeom prst="hexagon">
            <a:avLst>
              <a:gd name="adj" fmla="val 29016"/>
              <a:gd name="vf" fmla="val 115470"/>
            </a:avLst>
          </a:prstGeom>
          <a:ln w="28575">
            <a:noFill/>
          </a:ln>
        </p:spPr>
        <p:txBody>
          <a:bodyPr/>
          <a:lstStyle/>
          <a:p>
            <a:r>
              <a:rPr lang="en-US"/>
              <a:t>Click icon to add picture</a:t>
            </a:r>
            <a:endParaRPr lang="en-US" dirty="0"/>
          </a:p>
        </p:txBody>
      </p:sp>
      <p:sp>
        <p:nvSpPr>
          <p:cNvPr id="14" name="Picture Placeholder 2">
            <a:extLst>
              <a:ext uri="{FF2B5EF4-FFF2-40B4-BE49-F238E27FC236}">
                <a16:creationId xmlns:a16="http://schemas.microsoft.com/office/drawing/2014/main" id="{284F6DBD-4795-0AD5-D3A0-FE0CCE32FF6A}"/>
              </a:ext>
            </a:extLst>
          </p:cNvPr>
          <p:cNvSpPr>
            <a:spLocks noGrp="1"/>
          </p:cNvSpPr>
          <p:nvPr>
            <p:ph type="pic" sz="quarter" idx="13"/>
          </p:nvPr>
        </p:nvSpPr>
        <p:spPr>
          <a:xfrm>
            <a:off x="10455197" y="1988963"/>
            <a:ext cx="3161859" cy="2738028"/>
          </a:xfrm>
          <a:prstGeom prst="hexagon">
            <a:avLst>
              <a:gd name="adj" fmla="val 29016"/>
              <a:gd name="vf" fmla="val 115470"/>
            </a:avLst>
          </a:prstGeom>
          <a:ln w="28575">
            <a:noFill/>
          </a:ln>
        </p:spPr>
        <p:txBody>
          <a:bodyPr/>
          <a:lstStyle/>
          <a:p>
            <a:r>
              <a:rPr lang="en-US"/>
              <a:t>Click icon to add picture</a:t>
            </a:r>
            <a:endParaRPr lang="en-US" dirty="0"/>
          </a:p>
        </p:txBody>
      </p:sp>
      <p:sp>
        <p:nvSpPr>
          <p:cNvPr id="18" name="Hexagon 17">
            <a:extLst>
              <a:ext uri="{FF2B5EF4-FFF2-40B4-BE49-F238E27FC236}">
                <a16:creationId xmlns:a16="http://schemas.microsoft.com/office/drawing/2014/main" id="{A0E0FD48-4D41-5810-BCA5-51341C2A9851}"/>
              </a:ext>
            </a:extLst>
          </p:cNvPr>
          <p:cNvSpPr/>
          <p:nvPr/>
        </p:nvSpPr>
        <p:spPr>
          <a:xfrm>
            <a:off x="10477941" y="-931058"/>
            <a:ext cx="3161859" cy="2738028"/>
          </a:xfrm>
          <a:prstGeom prst="hexagon">
            <a:avLst>
              <a:gd name="adj" fmla="val 29151"/>
              <a:gd name="vf" fmla="val 115470"/>
            </a:avLst>
          </a:prstGeom>
          <a:noFill/>
          <a:ln w="9525">
            <a:solidFill>
              <a:srgbClr val="80BDD9"/>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19" name="Hexagon 18">
            <a:extLst>
              <a:ext uri="{FF2B5EF4-FFF2-40B4-BE49-F238E27FC236}">
                <a16:creationId xmlns:a16="http://schemas.microsoft.com/office/drawing/2014/main" id="{26CAF977-9BA3-7EE1-4115-EABA845ACE47}"/>
              </a:ext>
            </a:extLst>
          </p:cNvPr>
          <p:cNvSpPr/>
          <p:nvPr/>
        </p:nvSpPr>
        <p:spPr>
          <a:xfrm>
            <a:off x="10477941" y="4908987"/>
            <a:ext cx="3161859" cy="2738028"/>
          </a:xfrm>
          <a:prstGeom prst="hexagon">
            <a:avLst>
              <a:gd name="adj" fmla="val 28821"/>
              <a:gd name="vf" fmla="val 115470"/>
            </a:avLst>
          </a:prstGeom>
          <a:solidFill>
            <a:srgbClr val="80BDD9"/>
          </a:solidFill>
          <a:ln w="952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0" name="Hexagon 19">
            <a:extLst>
              <a:ext uri="{FF2B5EF4-FFF2-40B4-BE49-F238E27FC236}">
                <a16:creationId xmlns:a16="http://schemas.microsoft.com/office/drawing/2014/main" id="{18C6D227-44EB-0CBF-F216-84060DCBE399}"/>
              </a:ext>
            </a:extLst>
          </p:cNvPr>
          <p:cNvSpPr/>
          <p:nvPr/>
        </p:nvSpPr>
        <p:spPr>
          <a:xfrm>
            <a:off x="7950201" y="6373371"/>
            <a:ext cx="3161859" cy="2738028"/>
          </a:xfrm>
          <a:prstGeom prst="hexagon">
            <a:avLst>
              <a:gd name="adj" fmla="val 29477"/>
              <a:gd name="vf" fmla="val 115470"/>
            </a:avLst>
          </a:prstGeom>
          <a:noFill/>
          <a:ln w="9525">
            <a:solidFill>
              <a:srgbClr val="80BDD9"/>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1" name="Hexagon 20">
            <a:extLst>
              <a:ext uri="{FF2B5EF4-FFF2-40B4-BE49-F238E27FC236}">
                <a16:creationId xmlns:a16="http://schemas.microsoft.com/office/drawing/2014/main" id="{A030E0DB-1C79-4147-622C-D7A4DB8EF1C2}"/>
              </a:ext>
            </a:extLst>
          </p:cNvPr>
          <p:cNvSpPr/>
          <p:nvPr/>
        </p:nvSpPr>
        <p:spPr>
          <a:xfrm>
            <a:off x="7950201" y="-2374674"/>
            <a:ext cx="3161859" cy="2738028"/>
          </a:xfrm>
          <a:prstGeom prst="hexagon">
            <a:avLst>
              <a:gd name="adj" fmla="val 29477"/>
              <a:gd name="vf" fmla="val 115470"/>
            </a:avLst>
          </a:prstGeom>
          <a:solidFill>
            <a:srgbClr val="80BDD9"/>
          </a:solidFill>
          <a:ln w="952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6" name="Freeform 7">
            <a:extLst>
              <a:ext uri="{FF2B5EF4-FFF2-40B4-BE49-F238E27FC236}">
                <a16:creationId xmlns:a16="http://schemas.microsoft.com/office/drawing/2014/main" id="{C46574F1-289E-069C-3308-0C7095E848B6}"/>
              </a:ext>
            </a:extLst>
          </p:cNvPr>
          <p:cNvSpPr/>
          <p:nvPr/>
        </p:nvSpPr>
        <p:spPr>
          <a:xfrm>
            <a:off x="812804" y="5437313"/>
            <a:ext cx="1228289" cy="940017"/>
          </a:xfrm>
          <a:custGeom>
            <a:avLst/>
            <a:gdLst/>
            <a:ahLst/>
            <a:cxnLst/>
            <a:rect l="l" t="t" r="r" b="b"/>
            <a:pathLst>
              <a:path w="1948294" h="1491041">
                <a:moveTo>
                  <a:pt x="0" y="0"/>
                </a:moveTo>
                <a:lnTo>
                  <a:pt x="1948294" y="0"/>
                </a:lnTo>
                <a:lnTo>
                  <a:pt x="1948294" y="1491041"/>
                </a:lnTo>
                <a:lnTo>
                  <a:pt x="0" y="1491041"/>
                </a:lnTo>
                <a:lnTo>
                  <a:pt x="0" y="0"/>
                </a:lnTo>
                <a:close/>
              </a:path>
            </a:pathLst>
          </a:custGeom>
          <a:blipFill>
            <a:blip r:embed="rId2"/>
            <a:stretch>
              <a:fillRect/>
            </a:stretch>
          </a:blipFill>
        </p:spPr>
        <p:txBody>
          <a:bodyPr/>
          <a:lstStyle/>
          <a:p>
            <a:endParaRPr lang="en-US" sz="600" dirty="0"/>
          </a:p>
        </p:txBody>
      </p:sp>
      <p:grpSp>
        <p:nvGrpSpPr>
          <p:cNvPr id="12" name="Group 5">
            <a:extLst>
              <a:ext uri="{FF2B5EF4-FFF2-40B4-BE49-F238E27FC236}">
                <a16:creationId xmlns:a16="http://schemas.microsoft.com/office/drawing/2014/main" id="{EB9387D5-8BFD-A555-F413-E7A481884431}"/>
              </a:ext>
            </a:extLst>
          </p:cNvPr>
          <p:cNvGrpSpPr/>
          <p:nvPr/>
        </p:nvGrpSpPr>
        <p:grpSpPr>
          <a:xfrm>
            <a:off x="762000" y="1320916"/>
            <a:ext cx="4166790" cy="269113"/>
            <a:chOff x="-411451" y="14380"/>
            <a:chExt cx="8333579" cy="538226"/>
          </a:xfrm>
        </p:grpSpPr>
        <p:sp>
          <p:nvSpPr>
            <p:cNvPr id="15" name="Freeform 6">
              <a:extLst>
                <a:ext uri="{FF2B5EF4-FFF2-40B4-BE49-F238E27FC236}">
                  <a16:creationId xmlns:a16="http://schemas.microsoft.com/office/drawing/2014/main" id="{9FD3463A-DAAD-6AF0-3617-DB48D3A81E42}"/>
                </a:ext>
              </a:extLst>
            </p:cNvPr>
            <p:cNvSpPr/>
            <p:nvPr/>
          </p:nvSpPr>
          <p:spPr>
            <a:xfrm>
              <a:off x="-411451" y="14380"/>
              <a:ext cx="397276" cy="538226"/>
            </a:xfrm>
            <a:custGeom>
              <a:avLst/>
              <a:gdLst/>
              <a:ahLst/>
              <a:cxnLst/>
              <a:rect l="l" t="t" r="r" b="b"/>
              <a:pathLst>
                <a:path w="503091" h="681578">
                  <a:moveTo>
                    <a:pt x="0" y="0"/>
                  </a:moveTo>
                  <a:lnTo>
                    <a:pt x="503091" y="0"/>
                  </a:lnTo>
                  <a:lnTo>
                    <a:pt x="503091" y="681578"/>
                  </a:lnTo>
                  <a:lnTo>
                    <a:pt x="0" y="681578"/>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US" sz="533" dirty="0">
                <a:latin typeface="Bangers" pitchFamily="2" charset="0"/>
              </a:endParaRPr>
            </a:p>
          </p:txBody>
        </p:sp>
        <p:sp>
          <p:nvSpPr>
            <p:cNvPr id="16" name="TextBox 7">
              <a:extLst>
                <a:ext uri="{FF2B5EF4-FFF2-40B4-BE49-F238E27FC236}">
                  <a16:creationId xmlns:a16="http://schemas.microsoft.com/office/drawing/2014/main" id="{3F1E8B24-7D45-3106-A828-7B78AA1AD4BF}"/>
                </a:ext>
              </a:extLst>
            </p:cNvPr>
            <p:cNvSpPr txBox="1"/>
            <p:nvPr/>
          </p:nvSpPr>
          <p:spPr>
            <a:xfrm>
              <a:off x="95567" y="14380"/>
              <a:ext cx="7826561" cy="538226"/>
            </a:xfrm>
            <a:prstGeom prst="rect">
              <a:avLst/>
            </a:prstGeom>
          </p:spPr>
          <p:txBody>
            <a:bodyPr lIns="0" tIns="0" rIns="0" bIns="0" rtlCol="0" anchor="t">
              <a:spAutoFit/>
            </a:bodyPr>
            <a:lstStyle/>
            <a:p>
              <a:pPr marL="0" lvl="1">
                <a:lnSpc>
                  <a:spcPts val="2295"/>
                </a:lnSpc>
                <a:spcBef>
                  <a:spcPct val="0"/>
                </a:spcBef>
              </a:pPr>
              <a:r>
                <a:rPr lang="en-US" sz="1800" spc="60" dirty="0">
                  <a:solidFill>
                    <a:srgbClr val="FFFFFF"/>
                  </a:solidFill>
                  <a:latin typeface="Barlow Condensed"/>
                  <a:ea typeface="Barlow Condensed"/>
                  <a:cs typeface="Barlow Condensed"/>
                  <a:sym typeface="Barlow Condensed"/>
                </a:rPr>
                <a:t>Hydrologic Engineering Center</a:t>
              </a:r>
            </a:p>
          </p:txBody>
        </p:sp>
      </p:grpSp>
      <p:sp>
        <p:nvSpPr>
          <p:cNvPr id="17" name="Text Placeholder 29">
            <a:extLst>
              <a:ext uri="{FF2B5EF4-FFF2-40B4-BE49-F238E27FC236}">
                <a16:creationId xmlns:a16="http://schemas.microsoft.com/office/drawing/2014/main" id="{5BC05279-EE01-0D5D-E525-A0B6E0054F59}"/>
              </a:ext>
            </a:extLst>
          </p:cNvPr>
          <p:cNvSpPr>
            <a:spLocks noGrp="1"/>
          </p:cNvSpPr>
          <p:nvPr>
            <p:ph type="body" sz="quarter" idx="14"/>
          </p:nvPr>
        </p:nvSpPr>
        <p:spPr>
          <a:xfrm>
            <a:off x="678032" y="3321814"/>
            <a:ext cx="4504267" cy="922867"/>
          </a:xfrm>
        </p:spPr>
        <p:txBody>
          <a:bodyPr>
            <a:normAutofit/>
          </a:bodyPr>
          <a:lstStyle>
            <a:lvl1pPr marL="0" indent="0" algn="l">
              <a:spcBef>
                <a:spcPts val="400"/>
              </a:spcBef>
              <a:buNone/>
              <a:defRPr sz="2400">
                <a:latin typeface="+mj-lt"/>
                <a:ea typeface="ADLaM Display" panose="020F0502020204030204" pitchFamily="2" charset="0"/>
                <a:cs typeface="ADLaM Display" panose="020F0502020204030204" pitchFamily="2" charset="0"/>
              </a:defRPr>
            </a:lvl1pPr>
          </a:lstStyle>
          <a:p>
            <a:pPr lvl="0"/>
            <a:r>
              <a:rPr lang="en-US"/>
              <a:t>Click to edit Master text styles</a:t>
            </a:r>
          </a:p>
        </p:txBody>
      </p:sp>
      <p:pic>
        <p:nvPicPr>
          <p:cNvPr id="5" name="Picture 4" descr="A picture containing text, glass, porcelain&#10;&#10;AI-generated content may be incorrect.">
            <a:extLst>
              <a:ext uri="{FF2B5EF4-FFF2-40B4-BE49-F238E27FC236}">
                <a16:creationId xmlns:a16="http://schemas.microsoft.com/office/drawing/2014/main" id="{88126075-7D7C-D9C2-BAD9-70215D650B7A}"/>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409786" y="5714381"/>
            <a:ext cx="1228289" cy="658988"/>
          </a:xfrm>
          <a:prstGeom prst="rect">
            <a:avLst/>
          </a:prstGeom>
        </p:spPr>
      </p:pic>
    </p:spTree>
    <p:extLst>
      <p:ext uri="{BB962C8B-B14F-4D97-AF65-F5344CB8AC3E}">
        <p14:creationId xmlns:p14="http://schemas.microsoft.com/office/powerpoint/2010/main" val="2200779399"/>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5183188" y="987429"/>
            <a:ext cx="6172200" cy="487362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39788" y="2057403"/>
            <a:ext cx="3932237" cy="3811588"/>
          </a:xfrm>
          <a:prstGeom prst="rect">
            <a:avLst/>
          </a:prstGeom>
        </p:spPr>
        <p:txBody>
          <a:bodyPr/>
          <a:lstStyle>
            <a:lvl1pPr marL="0" indent="0">
              <a:buNone/>
              <a:defRPr sz="1600"/>
            </a:lvl1pPr>
            <a:lvl2pPr marL="457167" indent="0">
              <a:buNone/>
              <a:defRPr sz="1400"/>
            </a:lvl2pPr>
            <a:lvl3pPr marL="914332" indent="0">
              <a:buNone/>
              <a:defRPr sz="1200"/>
            </a:lvl3pPr>
            <a:lvl4pPr marL="1371498" indent="0">
              <a:buNone/>
              <a:defRPr sz="1000"/>
            </a:lvl4pPr>
            <a:lvl5pPr marL="1828664" indent="0">
              <a:buNone/>
              <a:defRPr sz="1000"/>
            </a:lvl5pPr>
            <a:lvl6pPr marL="2285830" indent="0">
              <a:buNone/>
              <a:defRPr sz="1000"/>
            </a:lvl6pPr>
            <a:lvl7pPr marL="2742994" indent="0">
              <a:buNone/>
              <a:defRPr sz="1000"/>
            </a:lvl7pPr>
            <a:lvl8pPr marL="3200160" indent="0">
              <a:buNone/>
              <a:defRPr sz="1000"/>
            </a:lvl8pPr>
            <a:lvl9pPr marL="3657327"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AF2A623E-8C7F-43DD-85A1-2F5D3228B31A}" type="datetime1">
              <a:rPr lang="en-US" smtClean="0"/>
              <a:t>6/23/2025</a:t>
            </a:fld>
            <a:endParaRPr lang="en-US"/>
          </a:p>
        </p:txBody>
      </p:sp>
      <p:sp>
        <p:nvSpPr>
          <p:cNvPr id="7" name="Slide Number Placeholder 6"/>
          <p:cNvSpPr>
            <a:spLocks noGrp="1"/>
          </p:cNvSpPr>
          <p:nvPr>
            <p:ph type="sldNum" sz="quarter" idx="12"/>
          </p:nvPr>
        </p:nvSpPr>
        <p:spPr/>
        <p:txBody>
          <a:bodyPr/>
          <a:lstStyle/>
          <a:p>
            <a:fld id="{75FF2DE0-F630-4680-9872-E679E07CC29A}" type="slidenum">
              <a:rPr lang="en-US" smtClean="0"/>
              <a:t>‹#›</a:t>
            </a:fld>
            <a:endParaRPr lang="en-US"/>
          </a:p>
        </p:txBody>
      </p:sp>
    </p:spTree>
    <p:extLst>
      <p:ext uri="{BB962C8B-B14F-4D97-AF65-F5344CB8AC3E}">
        <p14:creationId xmlns:p14="http://schemas.microsoft.com/office/powerpoint/2010/main" val="1913595983"/>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5183188" y="987429"/>
            <a:ext cx="6172200" cy="4873625"/>
          </a:xfrm>
          <a:prstGeom prst="rect">
            <a:avLst/>
          </a:prstGeom>
        </p:spPr>
        <p:txBody>
          <a:bodyPr anchor="t"/>
          <a:lstStyle>
            <a:lvl1pPr marL="0" indent="0">
              <a:buNone/>
              <a:defRPr sz="3200"/>
            </a:lvl1pPr>
            <a:lvl2pPr marL="457167" indent="0">
              <a:buNone/>
              <a:defRPr sz="2800"/>
            </a:lvl2pPr>
            <a:lvl3pPr marL="914332" indent="0">
              <a:buNone/>
              <a:defRPr sz="2400"/>
            </a:lvl3pPr>
            <a:lvl4pPr marL="1371498" indent="0">
              <a:buNone/>
              <a:defRPr sz="2000"/>
            </a:lvl4pPr>
            <a:lvl5pPr marL="1828664" indent="0">
              <a:buNone/>
              <a:defRPr sz="2000"/>
            </a:lvl5pPr>
            <a:lvl6pPr marL="2285830" indent="0">
              <a:buNone/>
              <a:defRPr sz="2000"/>
            </a:lvl6pPr>
            <a:lvl7pPr marL="2742994" indent="0">
              <a:buNone/>
              <a:defRPr sz="2000"/>
            </a:lvl7pPr>
            <a:lvl8pPr marL="3200160" indent="0">
              <a:buNone/>
              <a:defRPr sz="2000"/>
            </a:lvl8pPr>
            <a:lvl9pPr marL="3657327"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39788" y="2057403"/>
            <a:ext cx="3932237" cy="3811588"/>
          </a:xfrm>
          <a:prstGeom prst="rect">
            <a:avLst/>
          </a:prstGeom>
        </p:spPr>
        <p:txBody>
          <a:bodyPr/>
          <a:lstStyle>
            <a:lvl1pPr marL="0" indent="0">
              <a:buNone/>
              <a:defRPr sz="1600"/>
            </a:lvl1pPr>
            <a:lvl2pPr marL="457167" indent="0">
              <a:buNone/>
              <a:defRPr sz="1400"/>
            </a:lvl2pPr>
            <a:lvl3pPr marL="914332" indent="0">
              <a:buNone/>
              <a:defRPr sz="1200"/>
            </a:lvl3pPr>
            <a:lvl4pPr marL="1371498" indent="0">
              <a:buNone/>
              <a:defRPr sz="1000"/>
            </a:lvl4pPr>
            <a:lvl5pPr marL="1828664" indent="0">
              <a:buNone/>
              <a:defRPr sz="1000"/>
            </a:lvl5pPr>
            <a:lvl6pPr marL="2285830" indent="0">
              <a:buNone/>
              <a:defRPr sz="1000"/>
            </a:lvl6pPr>
            <a:lvl7pPr marL="2742994" indent="0">
              <a:buNone/>
              <a:defRPr sz="1000"/>
            </a:lvl7pPr>
            <a:lvl8pPr marL="3200160" indent="0">
              <a:buNone/>
              <a:defRPr sz="1000"/>
            </a:lvl8pPr>
            <a:lvl9pPr marL="3657327"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C8AD3FBC-1F86-46E2-AF24-81D0157CB59F}" type="datetime1">
              <a:rPr lang="en-US" smtClean="0"/>
              <a:t>6/23/2025</a:t>
            </a:fld>
            <a:endParaRPr lang="en-US"/>
          </a:p>
        </p:txBody>
      </p:sp>
      <p:sp>
        <p:nvSpPr>
          <p:cNvPr id="7" name="Slide Number Placeholder 6"/>
          <p:cNvSpPr>
            <a:spLocks noGrp="1"/>
          </p:cNvSpPr>
          <p:nvPr>
            <p:ph type="sldNum" sz="quarter" idx="12"/>
          </p:nvPr>
        </p:nvSpPr>
        <p:spPr/>
        <p:txBody>
          <a:bodyPr/>
          <a:lstStyle/>
          <a:p>
            <a:fld id="{75FF2DE0-F630-4680-9872-E679E07CC29A}" type="slidenum">
              <a:rPr lang="en-US" smtClean="0"/>
              <a:t>‹#›</a:t>
            </a:fld>
            <a:endParaRPr lang="en-US"/>
          </a:p>
        </p:txBody>
      </p:sp>
    </p:spTree>
    <p:extLst>
      <p:ext uri="{BB962C8B-B14F-4D97-AF65-F5344CB8AC3E}">
        <p14:creationId xmlns:p14="http://schemas.microsoft.com/office/powerpoint/2010/main" val="188180773"/>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a:xfrm>
            <a:off x="838200" y="1825625"/>
            <a:ext cx="10515600" cy="4351339"/>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D45052F-BDF8-4F7D-8515-E3C370F16A81}" type="datetime1">
              <a:rPr lang="en-US" smtClean="0"/>
              <a:t>6/23/2025</a:t>
            </a:fld>
            <a:endParaRPr lang="en-US"/>
          </a:p>
        </p:txBody>
      </p:sp>
      <p:sp>
        <p:nvSpPr>
          <p:cNvPr id="6" name="Slide Number Placeholder 5"/>
          <p:cNvSpPr>
            <a:spLocks noGrp="1"/>
          </p:cNvSpPr>
          <p:nvPr>
            <p:ph type="sldNum" sz="quarter" idx="12"/>
          </p:nvPr>
        </p:nvSpPr>
        <p:spPr/>
        <p:txBody>
          <a:bodyPr/>
          <a:lstStyle/>
          <a:p>
            <a:fld id="{75FF2DE0-F630-4680-9872-E679E07CC29A}" type="slidenum">
              <a:rPr lang="en-US" smtClean="0"/>
              <a:t>‹#›</a:t>
            </a:fld>
            <a:endParaRPr lang="en-US"/>
          </a:p>
        </p:txBody>
      </p:sp>
    </p:spTree>
    <p:extLst>
      <p:ext uri="{BB962C8B-B14F-4D97-AF65-F5344CB8AC3E}">
        <p14:creationId xmlns:p14="http://schemas.microsoft.com/office/powerpoint/2010/main" val="194107761"/>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2" y="365129"/>
            <a:ext cx="2628900" cy="5811839"/>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3" y="365129"/>
            <a:ext cx="7734300" cy="5811839"/>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1776962F-30FE-46A8-BD5C-46961BB6BC99}" type="datetime1">
              <a:rPr lang="en-US" smtClean="0"/>
              <a:t>6/23/2025</a:t>
            </a:fld>
            <a:endParaRPr lang="en-US"/>
          </a:p>
        </p:txBody>
      </p:sp>
      <p:sp>
        <p:nvSpPr>
          <p:cNvPr id="6" name="Slide Number Placeholder 5"/>
          <p:cNvSpPr>
            <a:spLocks noGrp="1"/>
          </p:cNvSpPr>
          <p:nvPr>
            <p:ph type="sldNum" sz="quarter" idx="12"/>
          </p:nvPr>
        </p:nvSpPr>
        <p:spPr/>
        <p:txBody>
          <a:bodyPr/>
          <a:lstStyle/>
          <a:p>
            <a:fld id="{75FF2DE0-F630-4680-9872-E679E07CC29A}" type="slidenum">
              <a:rPr lang="en-US" smtClean="0"/>
              <a:t>‹#›</a:t>
            </a:fld>
            <a:endParaRPr lang="en-US"/>
          </a:p>
        </p:txBody>
      </p:sp>
    </p:spTree>
    <p:extLst>
      <p:ext uri="{BB962C8B-B14F-4D97-AF65-F5344CB8AC3E}">
        <p14:creationId xmlns:p14="http://schemas.microsoft.com/office/powerpoint/2010/main" val="3906397482"/>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p:cSld name="HEX Title 1 Beaver">
    <p:spTree>
      <p:nvGrpSpPr>
        <p:cNvPr id="1" name=""/>
        <p:cNvGrpSpPr/>
        <p:nvPr/>
      </p:nvGrpSpPr>
      <p:grpSpPr>
        <a:xfrm>
          <a:off x="0" y="0"/>
          <a:ext cx="0" cy="0"/>
          <a:chOff x="0" y="0"/>
          <a:chExt cx="0" cy="0"/>
        </a:xfrm>
      </p:grpSpPr>
      <p:sp>
        <p:nvSpPr>
          <p:cNvPr id="10" name="Freeform 7">
            <a:extLst>
              <a:ext uri="{FF2B5EF4-FFF2-40B4-BE49-F238E27FC236}">
                <a16:creationId xmlns:a16="http://schemas.microsoft.com/office/drawing/2014/main" id="{537B7190-E0BC-71A3-8884-7685D2F71B9C}"/>
              </a:ext>
            </a:extLst>
          </p:cNvPr>
          <p:cNvSpPr/>
          <p:nvPr/>
        </p:nvSpPr>
        <p:spPr>
          <a:xfrm>
            <a:off x="812804" y="5437313"/>
            <a:ext cx="1228289" cy="940017"/>
          </a:xfrm>
          <a:custGeom>
            <a:avLst/>
            <a:gdLst/>
            <a:ahLst/>
            <a:cxnLst/>
            <a:rect l="l" t="t" r="r" b="b"/>
            <a:pathLst>
              <a:path w="1948294" h="1491041">
                <a:moveTo>
                  <a:pt x="0" y="0"/>
                </a:moveTo>
                <a:lnTo>
                  <a:pt x="1948294" y="0"/>
                </a:lnTo>
                <a:lnTo>
                  <a:pt x="1948294" y="1491041"/>
                </a:lnTo>
                <a:lnTo>
                  <a:pt x="0" y="1491041"/>
                </a:lnTo>
                <a:lnTo>
                  <a:pt x="0" y="0"/>
                </a:lnTo>
                <a:close/>
              </a:path>
            </a:pathLst>
          </a:custGeom>
          <a:blipFill>
            <a:blip r:embed="rId2"/>
            <a:stretch>
              <a:fillRect/>
            </a:stretch>
          </a:blipFill>
        </p:spPr>
        <p:txBody>
          <a:bodyPr/>
          <a:lstStyle/>
          <a:p>
            <a:endParaRPr lang="en-US" sz="600"/>
          </a:p>
        </p:txBody>
      </p:sp>
      <p:grpSp>
        <p:nvGrpSpPr>
          <p:cNvPr id="23" name="Group 5">
            <a:extLst>
              <a:ext uri="{FF2B5EF4-FFF2-40B4-BE49-F238E27FC236}">
                <a16:creationId xmlns:a16="http://schemas.microsoft.com/office/drawing/2014/main" id="{B8187F2C-64BB-3E15-3CBB-40A7F0C4D625}"/>
              </a:ext>
            </a:extLst>
          </p:cNvPr>
          <p:cNvGrpSpPr/>
          <p:nvPr/>
        </p:nvGrpSpPr>
        <p:grpSpPr>
          <a:xfrm>
            <a:off x="762000" y="1320916"/>
            <a:ext cx="4166790" cy="269113"/>
            <a:chOff x="-411451" y="14380"/>
            <a:chExt cx="8333579" cy="538226"/>
          </a:xfrm>
        </p:grpSpPr>
        <p:sp>
          <p:nvSpPr>
            <p:cNvPr id="24" name="Freeform 6">
              <a:extLst>
                <a:ext uri="{FF2B5EF4-FFF2-40B4-BE49-F238E27FC236}">
                  <a16:creationId xmlns:a16="http://schemas.microsoft.com/office/drawing/2014/main" id="{718102CF-B3BC-DEB0-F081-79DAEEFD4A99}"/>
                </a:ext>
              </a:extLst>
            </p:cNvPr>
            <p:cNvSpPr/>
            <p:nvPr/>
          </p:nvSpPr>
          <p:spPr>
            <a:xfrm>
              <a:off x="-411451" y="14380"/>
              <a:ext cx="397276" cy="538226"/>
            </a:xfrm>
            <a:custGeom>
              <a:avLst/>
              <a:gdLst/>
              <a:ahLst/>
              <a:cxnLst/>
              <a:rect l="l" t="t" r="r" b="b"/>
              <a:pathLst>
                <a:path w="503091" h="681578">
                  <a:moveTo>
                    <a:pt x="0" y="0"/>
                  </a:moveTo>
                  <a:lnTo>
                    <a:pt x="503091" y="0"/>
                  </a:lnTo>
                  <a:lnTo>
                    <a:pt x="503091" y="681578"/>
                  </a:lnTo>
                  <a:lnTo>
                    <a:pt x="0" y="681578"/>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US" sz="533">
                <a:latin typeface="Bangers" pitchFamily="2" charset="0"/>
              </a:endParaRPr>
            </a:p>
          </p:txBody>
        </p:sp>
        <p:sp>
          <p:nvSpPr>
            <p:cNvPr id="25" name="TextBox 7">
              <a:extLst>
                <a:ext uri="{FF2B5EF4-FFF2-40B4-BE49-F238E27FC236}">
                  <a16:creationId xmlns:a16="http://schemas.microsoft.com/office/drawing/2014/main" id="{03B63979-6AFC-4488-FF9B-CC9A3B631C94}"/>
                </a:ext>
              </a:extLst>
            </p:cNvPr>
            <p:cNvSpPr txBox="1"/>
            <p:nvPr/>
          </p:nvSpPr>
          <p:spPr>
            <a:xfrm>
              <a:off x="95567" y="14380"/>
              <a:ext cx="7826561" cy="538226"/>
            </a:xfrm>
            <a:prstGeom prst="rect">
              <a:avLst/>
            </a:prstGeom>
          </p:spPr>
          <p:txBody>
            <a:bodyPr lIns="0" tIns="0" rIns="0" bIns="0" rtlCol="0" anchor="t">
              <a:spAutoFit/>
            </a:bodyPr>
            <a:lstStyle/>
            <a:p>
              <a:pPr marL="0" lvl="1">
                <a:lnSpc>
                  <a:spcPts val="2295"/>
                </a:lnSpc>
                <a:spcBef>
                  <a:spcPct val="0"/>
                </a:spcBef>
              </a:pPr>
              <a:r>
                <a:rPr lang="en-US" sz="1800" spc="60">
                  <a:solidFill>
                    <a:srgbClr val="FFFFFF"/>
                  </a:solidFill>
                  <a:latin typeface="Barlow Condensed"/>
                  <a:ea typeface="Barlow Condensed"/>
                  <a:cs typeface="Barlow Condensed"/>
                  <a:sym typeface="Barlow Condensed"/>
                </a:rPr>
                <a:t>Hydrologic Engineering Center</a:t>
              </a:r>
            </a:p>
          </p:txBody>
        </p:sp>
      </p:grpSp>
      <p:sp>
        <p:nvSpPr>
          <p:cNvPr id="3" name="Picture Placeholder 2">
            <a:extLst>
              <a:ext uri="{FF2B5EF4-FFF2-40B4-BE49-F238E27FC236}">
                <a16:creationId xmlns:a16="http://schemas.microsoft.com/office/drawing/2014/main" id="{93466704-B141-92AE-7EFC-CDA51172D0CD}"/>
              </a:ext>
            </a:extLst>
          </p:cNvPr>
          <p:cNvSpPr>
            <a:spLocks noGrp="1"/>
          </p:cNvSpPr>
          <p:nvPr>
            <p:ph type="pic" sz="quarter" idx="10"/>
          </p:nvPr>
        </p:nvSpPr>
        <p:spPr>
          <a:xfrm>
            <a:off x="7950201" y="545347"/>
            <a:ext cx="3161859" cy="2738028"/>
          </a:xfrm>
          <a:prstGeom prst="hexagon">
            <a:avLst>
              <a:gd name="adj" fmla="val 29016"/>
              <a:gd name="vf" fmla="val 115470"/>
            </a:avLst>
          </a:prstGeom>
          <a:ln w="28575">
            <a:noFill/>
          </a:ln>
        </p:spPr>
        <p:txBody>
          <a:bodyPr/>
          <a:lstStyle/>
          <a:p>
            <a:r>
              <a:rPr lang="en-US"/>
              <a:t>Click icon to add picture</a:t>
            </a:r>
          </a:p>
        </p:txBody>
      </p:sp>
      <p:sp>
        <p:nvSpPr>
          <p:cNvPr id="33" name="Title Placeholder 1">
            <a:extLst>
              <a:ext uri="{FF2B5EF4-FFF2-40B4-BE49-F238E27FC236}">
                <a16:creationId xmlns:a16="http://schemas.microsoft.com/office/drawing/2014/main" id="{9399CB9F-8EAC-1D05-F4A9-C88203933D86}"/>
              </a:ext>
            </a:extLst>
          </p:cNvPr>
          <p:cNvSpPr>
            <a:spLocks noGrp="1"/>
          </p:cNvSpPr>
          <p:nvPr>
            <p:ph type="title"/>
          </p:nvPr>
        </p:nvSpPr>
        <p:spPr>
          <a:xfrm>
            <a:off x="678032" y="1801941"/>
            <a:ext cx="6332368" cy="1325563"/>
          </a:xfrm>
          <a:prstGeom prst="rect">
            <a:avLst/>
          </a:prstGeom>
        </p:spPr>
        <p:txBody>
          <a:bodyPr vert="horz" lIns="91440" tIns="45720" rIns="91440" bIns="45720" rtlCol="0" anchor="ctr">
            <a:normAutofit/>
          </a:bodyPr>
          <a:lstStyle>
            <a:lvl1pPr>
              <a:lnSpc>
                <a:spcPct val="100000"/>
              </a:lnSpc>
              <a:defRPr sz="4800"/>
            </a:lvl1pPr>
          </a:lstStyle>
          <a:p>
            <a:r>
              <a:rPr lang="en-US"/>
              <a:t>Click to edit Master title style</a:t>
            </a:r>
          </a:p>
        </p:txBody>
      </p:sp>
      <p:sp>
        <p:nvSpPr>
          <p:cNvPr id="13" name="Picture Placeholder 2">
            <a:extLst>
              <a:ext uri="{FF2B5EF4-FFF2-40B4-BE49-F238E27FC236}">
                <a16:creationId xmlns:a16="http://schemas.microsoft.com/office/drawing/2014/main" id="{1DC168C6-2479-B940-1D5F-2CAB493477F3}"/>
              </a:ext>
            </a:extLst>
          </p:cNvPr>
          <p:cNvSpPr>
            <a:spLocks noGrp="1"/>
          </p:cNvSpPr>
          <p:nvPr>
            <p:ph type="pic" sz="quarter" idx="12"/>
          </p:nvPr>
        </p:nvSpPr>
        <p:spPr>
          <a:xfrm>
            <a:off x="7950201" y="3450939"/>
            <a:ext cx="3161859" cy="2738028"/>
          </a:xfrm>
          <a:prstGeom prst="hexagon">
            <a:avLst>
              <a:gd name="adj" fmla="val 29016"/>
              <a:gd name="vf" fmla="val 115470"/>
            </a:avLst>
          </a:prstGeom>
          <a:ln w="28575">
            <a:noFill/>
          </a:ln>
        </p:spPr>
        <p:txBody>
          <a:bodyPr/>
          <a:lstStyle/>
          <a:p>
            <a:r>
              <a:rPr lang="en-US"/>
              <a:t>Click icon to add picture</a:t>
            </a:r>
          </a:p>
        </p:txBody>
      </p:sp>
      <p:sp>
        <p:nvSpPr>
          <p:cNvPr id="14" name="Picture Placeholder 2">
            <a:extLst>
              <a:ext uri="{FF2B5EF4-FFF2-40B4-BE49-F238E27FC236}">
                <a16:creationId xmlns:a16="http://schemas.microsoft.com/office/drawing/2014/main" id="{284F6DBD-4795-0AD5-D3A0-FE0CCE32FF6A}"/>
              </a:ext>
            </a:extLst>
          </p:cNvPr>
          <p:cNvSpPr>
            <a:spLocks noGrp="1"/>
          </p:cNvSpPr>
          <p:nvPr>
            <p:ph type="pic" sz="quarter" idx="13"/>
          </p:nvPr>
        </p:nvSpPr>
        <p:spPr>
          <a:xfrm>
            <a:off x="10455197" y="1988963"/>
            <a:ext cx="3161859" cy="2738028"/>
          </a:xfrm>
          <a:prstGeom prst="hexagon">
            <a:avLst>
              <a:gd name="adj" fmla="val 29016"/>
              <a:gd name="vf" fmla="val 115470"/>
            </a:avLst>
          </a:prstGeom>
          <a:ln w="28575">
            <a:noFill/>
          </a:ln>
        </p:spPr>
        <p:txBody>
          <a:bodyPr/>
          <a:lstStyle/>
          <a:p>
            <a:r>
              <a:rPr lang="en-US"/>
              <a:t>Click icon to add picture</a:t>
            </a:r>
          </a:p>
        </p:txBody>
      </p:sp>
      <p:sp>
        <p:nvSpPr>
          <p:cNvPr id="18" name="Hexagon 17">
            <a:extLst>
              <a:ext uri="{FF2B5EF4-FFF2-40B4-BE49-F238E27FC236}">
                <a16:creationId xmlns:a16="http://schemas.microsoft.com/office/drawing/2014/main" id="{A0E0FD48-4D41-5810-BCA5-51341C2A9851}"/>
              </a:ext>
            </a:extLst>
          </p:cNvPr>
          <p:cNvSpPr/>
          <p:nvPr/>
        </p:nvSpPr>
        <p:spPr>
          <a:xfrm>
            <a:off x="10477941" y="-931058"/>
            <a:ext cx="3161859" cy="2738028"/>
          </a:xfrm>
          <a:prstGeom prst="hexagon">
            <a:avLst>
              <a:gd name="adj" fmla="val 29151"/>
              <a:gd name="vf" fmla="val 115470"/>
            </a:avLst>
          </a:prstGeom>
          <a:noFill/>
          <a:ln w="9525">
            <a:solidFill>
              <a:schemeClr val="bg2">
                <a:lumMod val="20000"/>
                <a:lumOff val="8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19" name="Hexagon 18">
            <a:extLst>
              <a:ext uri="{FF2B5EF4-FFF2-40B4-BE49-F238E27FC236}">
                <a16:creationId xmlns:a16="http://schemas.microsoft.com/office/drawing/2014/main" id="{26CAF977-9BA3-7EE1-4115-EABA845ACE47}"/>
              </a:ext>
            </a:extLst>
          </p:cNvPr>
          <p:cNvSpPr/>
          <p:nvPr/>
        </p:nvSpPr>
        <p:spPr>
          <a:xfrm>
            <a:off x="10477941" y="4908987"/>
            <a:ext cx="3161859" cy="2738028"/>
          </a:xfrm>
          <a:prstGeom prst="hexagon">
            <a:avLst>
              <a:gd name="adj" fmla="val 28821"/>
              <a:gd name="vf" fmla="val 115470"/>
            </a:avLst>
          </a:prstGeom>
          <a:noFill/>
          <a:ln w="9525">
            <a:solidFill>
              <a:schemeClr val="bg2">
                <a:lumMod val="20000"/>
                <a:lumOff val="8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0" name="Hexagon 19">
            <a:extLst>
              <a:ext uri="{FF2B5EF4-FFF2-40B4-BE49-F238E27FC236}">
                <a16:creationId xmlns:a16="http://schemas.microsoft.com/office/drawing/2014/main" id="{18C6D227-44EB-0CBF-F216-84060DCBE399}"/>
              </a:ext>
            </a:extLst>
          </p:cNvPr>
          <p:cNvSpPr/>
          <p:nvPr/>
        </p:nvSpPr>
        <p:spPr>
          <a:xfrm>
            <a:off x="7950201" y="6373371"/>
            <a:ext cx="3161859" cy="2738028"/>
          </a:xfrm>
          <a:prstGeom prst="hexagon">
            <a:avLst>
              <a:gd name="adj" fmla="val 29477"/>
              <a:gd name="vf" fmla="val 115470"/>
            </a:avLst>
          </a:prstGeom>
          <a:noFill/>
          <a:ln w="9525">
            <a:solidFill>
              <a:schemeClr val="bg2">
                <a:lumMod val="20000"/>
                <a:lumOff val="8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1" name="Hexagon 20">
            <a:extLst>
              <a:ext uri="{FF2B5EF4-FFF2-40B4-BE49-F238E27FC236}">
                <a16:creationId xmlns:a16="http://schemas.microsoft.com/office/drawing/2014/main" id="{A030E0DB-1C79-4147-622C-D7A4DB8EF1C2}"/>
              </a:ext>
            </a:extLst>
          </p:cNvPr>
          <p:cNvSpPr/>
          <p:nvPr/>
        </p:nvSpPr>
        <p:spPr>
          <a:xfrm>
            <a:off x="7950201" y="-2374674"/>
            <a:ext cx="3161859" cy="2738028"/>
          </a:xfrm>
          <a:prstGeom prst="hexagon">
            <a:avLst>
              <a:gd name="adj" fmla="val 29477"/>
              <a:gd name="vf" fmla="val 115470"/>
            </a:avLst>
          </a:prstGeom>
          <a:noFill/>
          <a:ln w="9525">
            <a:solidFill>
              <a:schemeClr val="bg2">
                <a:lumMod val="20000"/>
                <a:lumOff val="8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30" name="Text Placeholder 29">
            <a:extLst>
              <a:ext uri="{FF2B5EF4-FFF2-40B4-BE49-F238E27FC236}">
                <a16:creationId xmlns:a16="http://schemas.microsoft.com/office/drawing/2014/main" id="{C81CE469-7DCA-C10A-8ECB-FDE2292FA9AB}"/>
              </a:ext>
            </a:extLst>
          </p:cNvPr>
          <p:cNvSpPr>
            <a:spLocks noGrp="1"/>
          </p:cNvSpPr>
          <p:nvPr>
            <p:ph type="body" sz="quarter" idx="14"/>
          </p:nvPr>
        </p:nvSpPr>
        <p:spPr>
          <a:xfrm>
            <a:off x="678032" y="3321814"/>
            <a:ext cx="4504267" cy="922867"/>
          </a:xfrm>
        </p:spPr>
        <p:txBody>
          <a:bodyPr>
            <a:normAutofit/>
          </a:bodyPr>
          <a:lstStyle>
            <a:lvl1pPr marL="0" indent="0" algn="l">
              <a:spcBef>
                <a:spcPts val="400"/>
              </a:spcBef>
              <a:buNone/>
              <a:defRPr sz="2400">
                <a:latin typeface="+mj-lt"/>
                <a:ea typeface="ADLaM Display" panose="020F0502020204030204" pitchFamily="2" charset="0"/>
                <a:cs typeface="ADLaM Display" panose="020F0502020204030204" pitchFamily="2" charset="0"/>
              </a:defRPr>
            </a:lvl1pPr>
          </a:lstStyle>
          <a:p>
            <a:pPr lvl="0"/>
            <a:r>
              <a:rPr lang="en-US"/>
              <a:t>Click to edit Master text styles</a:t>
            </a:r>
          </a:p>
        </p:txBody>
      </p:sp>
      <p:pic>
        <p:nvPicPr>
          <p:cNvPr id="4" name="Picture 3" descr="Logo&#10;&#10;AI-generated content may be incorrect.">
            <a:extLst>
              <a:ext uri="{FF2B5EF4-FFF2-40B4-BE49-F238E27FC236}">
                <a16:creationId xmlns:a16="http://schemas.microsoft.com/office/drawing/2014/main" id="{74BED08B-3154-6E22-3268-FB18A3918052}"/>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319810" y="5469837"/>
            <a:ext cx="822960" cy="822581"/>
          </a:xfrm>
          <a:prstGeom prst="rect">
            <a:avLst/>
          </a:prstGeom>
        </p:spPr>
      </p:pic>
    </p:spTree>
    <p:extLst>
      <p:ext uri="{BB962C8B-B14F-4D97-AF65-F5344CB8AC3E}">
        <p14:creationId xmlns:p14="http://schemas.microsoft.com/office/powerpoint/2010/main" val="122386644"/>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p:cSld name="HEX Title 1 HEC">
    <p:spTree>
      <p:nvGrpSpPr>
        <p:cNvPr id="1" name=""/>
        <p:cNvGrpSpPr/>
        <p:nvPr/>
      </p:nvGrpSpPr>
      <p:grpSpPr>
        <a:xfrm>
          <a:off x="0" y="0"/>
          <a:ext cx="0" cy="0"/>
          <a:chOff x="0" y="0"/>
          <a:chExt cx="0" cy="0"/>
        </a:xfrm>
      </p:grpSpPr>
      <p:sp>
        <p:nvSpPr>
          <p:cNvPr id="10" name="Freeform 7">
            <a:extLst>
              <a:ext uri="{FF2B5EF4-FFF2-40B4-BE49-F238E27FC236}">
                <a16:creationId xmlns:a16="http://schemas.microsoft.com/office/drawing/2014/main" id="{537B7190-E0BC-71A3-8884-7685D2F71B9C}"/>
              </a:ext>
            </a:extLst>
          </p:cNvPr>
          <p:cNvSpPr/>
          <p:nvPr/>
        </p:nvSpPr>
        <p:spPr>
          <a:xfrm>
            <a:off x="812804" y="5437313"/>
            <a:ext cx="1228289" cy="940017"/>
          </a:xfrm>
          <a:custGeom>
            <a:avLst/>
            <a:gdLst/>
            <a:ahLst/>
            <a:cxnLst/>
            <a:rect l="l" t="t" r="r" b="b"/>
            <a:pathLst>
              <a:path w="1948294" h="1491041">
                <a:moveTo>
                  <a:pt x="0" y="0"/>
                </a:moveTo>
                <a:lnTo>
                  <a:pt x="1948294" y="0"/>
                </a:lnTo>
                <a:lnTo>
                  <a:pt x="1948294" y="1491041"/>
                </a:lnTo>
                <a:lnTo>
                  <a:pt x="0" y="1491041"/>
                </a:lnTo>
                <a:lnTo>
                  <a:pt x="0" y="0"/>
                </a:lnTo>
                <a:close/>
              </a:path>
            </a:pathLst>
          </a:custGeom>
          <a:blipFill>
            <a:blip r:embed="rId2"/>
            <a:stretch>
              <a:fillRect/>
            </a:stretch>
          </a:blipFill>
        </p:spPr>
        <p:txBody>
          <a:bodyPr/>
          <a:lstStyle/>
          <a:p>
            <a:endParaRPr lang="en-US" sz="600"/>
          </a:p>
        </p:txBody>
      </p:sp>
      <p:grpSp>
        <p:nvGrpSpPr>
          <p:cNvPr id="23" name="Group 5">
            <a:extLst>
              <a:ext uri="{FF2B5EF4-FFF2-40B4-BE49-F238E27FC236}">
                <a16:creationId xmlns:a16="http://schemas.microsoft.com/office/drawing/2014/main" id="{B8187F2C-64BB-3E15-3CBB-40A7F0C4D625}"/>
              </a:ext>
            </a:extLst>
          </p:cNvPr>
          <p:cNvGrpSpPr/>
          <p:nvPr/>
        </p:nvGrpSpPr>
        <p:grpSpPr>
          <a:xfrm>
            <a:off x="762000" y="1320916"/>
            <a:ext cx="4166790" cy="269113"/>
            <a:chOff x="-411451" y="14380"/>
            <a:chExt cx="8333579" cy="538226"/>
          </a:xfrm>
        </p:grpSpPr>
        <p:sp>
          <p:nvSpPr>
            <p:cNvPr id="24" name="Freeform 6">
              <a:extLst>
                <a:ext uri="{FF2B5EF4-FFF2-40B4-BE49-F238E27FC236}">
                  <a16:creationId xmlns:a16="http://schemas.microsoft.com/office/drawing/2014/main" id="{718102CF-B3BC-DEB0-F081-79DAEEFD4A99}"/>
                </a:ext>
              </a:extLst>
            </p:cNvPr>
            <p:cNvSpPr/>
            <p:nvPr/>
          </p:nvSpPr>
          <p:spPr>
            <a:xfrm>
              <a:off x="-411451" y="14380"/>
              <a:ext cx="397276" cy="538226"/>
            </a:xfrm>
            <a:custGeom>
              <a:avLst/>
              <a:gdLst/>
              <a:ahLst/>
              <a:cxnLst/>
              <a:rect l="l" t="t" r="r" b="b"/>
              <a:pathLst>
                <a:path w="503091" h="681578">
                  <a:moveTo>
                    <a:pt x="0" y="0"/>
                  </a:moveTo>
                  <a:lnTo>
                    <a:pt x="503091" y="0"/>
                  </a:lnTo>
                  <a:lnTo>
                    <a:pt x="503091" y="681578"/>
                  </a:lnTo>
                  <a:lnTo>
                    <a:pt x="0" y="681578"/>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US" sz="533">
                <a:latin typeface="Bangers" pitchFamily="2" charset="0"/>
              </a:endParaRPr>
            </a:p>
          </p:txBody>
        </p:sp>
        <p:sp>
          <p:nvSpPr>
            <p:cNvPr id="25" name="TextBox 7">
              <a:extLst>
                <a:ext uri="{FF2B5EF4-FFF2-40B4-BE49-F238E27FC236}">
                  <a16:creationId xmlns:a16="http://schemas.microsoft.com/office/drawing/2014/main" id="{03B63979-6AFC-4488-FF9B-CC9A3B631C94}"/>
                </a:ext>
              </a:extLst>
            </p:cNvPr>
            <p:cNvSpPr txBox="1"/>
            <p:nvPr/>
          </p:nvSpPr>
          <p:spPr>
            <a:xfrm>
              <a:off x="95567" y="14380"/>
              <a:ext cx="7826561" cy="538226"/>
            </a:xfrm>
            <a:prstGeom prst="rect">
              <a:avLst/>
            </a:prstGeom>
          </p:spPr>
          <p:txBody>
            <a:bodyPr lIns="0" tIns="0" rIns="0" bIns="0" rtlCol="0" anchor="t">
              <a:spAutoFit/>
            </a:bodyPr>
            <a:lstStyle/>
            <a:p>
              <a:pPr marL="0" lvl="1">
                <a:lnSpc>
                  <a:spcPts val="2295"/>
                </a:lnSpc>
                <a:spcBef>
                  <a:spcPct val="0"/>
                </a:spcBef>
              </a:pPr>
              <a:r>
                <a:rPr lang="en-US" sz="1800" spc="60">
                  <a:solidFill>
                    <a:srgbClr val="FFFFFF"/>
                  </a:solidFill>
                  <a:latin typeface="Barlow Condensed"/>
                  <a:ea typeface="Barlow Condensed"/>
                  <a:cs typeface="Barlow Condensed"/>
                  <a:sym typeface="Barlow Condensed"/>
                </a:rPr>
                <a:t>Hydrologic Engineering Center</a:t>
              </a:r>
            </a:p>
          </p:txBody>
        </p:sp>
      </p:grpSp>
      <p:sp>
        <p:nvSpPr>
          <p:cNvPr id="3" name="Picture Placeholder 2">
            <a:extLst>
              <a:ext uri="{FF2B5EF4-FFF2-40B4-BE49-F238E27FC236}">
                <a16:creationId xmlns:a16="http://schemas.microsoft.com/office/drawing/2014/main" id="{93466704-B141-92AE-7EFC-CDA51172D0CD}"/>
              </a:ext>
            </a:extLst>
          </p:cNvPr>
          <p:cNvSpPr>
            <a:spLocks noGrp="1"/>
          </p:cNvSpPr>
          <p:nvPr>
            <p:ph type="pic" sz="quarter" idx="10"/>
          </p:nvPr>
        </p:nvSpPr>
        <p:spPr>
          <a:xfrm>
            <a:off x="7950201" y="545347"/>
            <a:ext cx="3161859" cy="2738028"/>
          </a:xfrm>
          <a:prstGeom prst="hexagon">
            <a:avLst>
              <a:gd name="adj" fmla="val 29016"/>
              <a:gd name="vf" fmla="val 115470"/>
            </a:avLst>
          </a:prstGeom>
          <a:ln w="28575">
            <a:noFill/>
          </a:ln>
        </p:spPr>
        <p:txBody>
          <a:bodyPr/>
          <a:lstStyle/>
          <a:p>
            <a:r>
              <a:rPr lang="en-US"/>
              <a:t>Click icon to add picture</a:t>
            </a:r>
          </a:p>
        </p:txBody>
      </p:sp>
      <p:sp>
        <p:nvSpPr>
          <p:cNvPr id="33" name="Title Placeholder 1">
            <a:extLst>
              <a:ext uri="{FF2B5EF4-FFF2-40B4-BE49-F238E27FC236}">
                <a16:creationId xmlns:a16="http://schemas.microsoft.com/office/drawing/2014/main" id="{9399CB9F-8EAC-1D05-F4A9-C88203933D86}"/>
              </a:ext>
            </a:extLst>
          </p:cNvPr>
          <p:cNvSpPr>
            <a:spLocks noGrp="1"/>
          </p:cNvSpPr>
          <p:nvPr>
            <p:ph type="title"/>
          </p:nvPr>
        </p:nvSpPr>
        <p:spPr>
          <a:xfrm>
            <a:off x="678032" y="1801941"/>
            <a:ext cx="6332368" cy="1325563"/>
          </a:xfrm>
          <a:prstGeom prst="rect">
            <a:avLst/>
          </a:prstGeom>
        </p:spPr>
        <p:txBody>
          <a:bodyPr vert="horz" lIns="91440" tIns="45720" rIns="91440" bIns="45720" rtlCol="0" anchor="ctr">
            <a:normAutofit/>
          </a:bodyPr>
          <a:lstStyle>
            <a:lvl1pPr>
              <a:lnSpc>
                <a:spcPct val="100000"/>
              </a:lnSpc>
              <a:defRPr sz="4800"/>
            </a:lvl1pPr>
          </a:lstStyle>
          <a:p>
            <a:r>
              <a:rPr lang="en-US"/>
              <a:t>Click to edit Master title style</a:t>
            </a:r>
          </a:p>
        </p:txBody>
      </p:sp>
      <p:sp>
        <p:nvSpPr>
          <p:cNvPr id="13" name="Picture Placeholder 2">
            <a:extLst>
              <a:ext uri="{FF2B5EF4-FFF2-40B4-BE49-F238E27FC236}">
                <a16:creationId xmlns:a16="http://schemas.microsoft.com/office/drawing/2014/main" id="{1DC168C6-2479-B940-1D5F-2CAB493477F3}"/>
              </a:ext>
            </a:extLst>
          </p:cNvPr>
          <p:cNvSpPr>
            <a:spLocks noGrp="1"/>
          </p:cNvSpPr>
          <p:nvPr>
            <p:ph type="pic" sz="quarter" idx="12"/>
          </p:nvPr>
        </p:nvSpPr>
        <p:spPr>
          <a:xfrm>
            <a:off x="7950201" y="3450939"/>
            <a:ext cx="3161859" cy="2738028"/>
          </a:xfrm>
          <a:prstGeom prst="hexagon">
            <a:avLst>
              <a:gd name="adj" fmla="val 29016"/>
              <a:gd name="vf" fmla="val 115470"/>
            </a:avLst>
          </a:prstGeom>
          <a:ln w="28575">
            <a:noFill/>
          </a:ln>
        </p:spPr>
        <p:txBody>
          <a:bodyPr/>
          <a:lstStyle/>
          <a:p>
            <a:r>
              <a:rPr lang="en-US"/>
              <a:t>Click icon to add picture</a:t>
            </a:r>
          </a:p>
        </p:txBody>
      </p:sp>
      <p:sp>
        <p:nvSpPr>
          <p:cNvPr id="14" name="Picture Placeholder 2">
            <a:extLst>
              <a:ext uri="{FF2B5EF4-FFF2-40B4-BE49-F238E27FC236}">
                <a16:creationId xmlns:a16="http://schemas.microsoft.com/office/drawing/2014/main" id="{284F6DBD-4795-0AD5-D3A0-FE0CCE32FF6A}"/>
              </a:ext>
            </a:extLst>
          </p:cNvPr>
          <p:cNvSpPr>
            <a:spLocks noGrp="1"/>
          </p:cNvSpPr>
          <p:nvPr>
            <p:ph type="pic" sz="quarter" idx="13"/>
          </p:nvPr>
        </p:nvSpPr>
        <p:spPr>
          <a:xfrm>
            <a:off x="10455197" y="1988963"/>
            <a:ext cx="3161859" cy="2738028"/>
          </a:xfrm>
          <a:prstGeom prst="hexagon">
            <a:avLst>
              <a:gd name="adj" fmla="val 29016"/>
              <a:gd name="vf" fmla="val 115470"/>
            </a:avLst>
          </a:prstGeom>
          <a:ln w="28575">
            <a:noFill/>
          </a:ln>
        </p:spPr>
        <p:txBody>
          <a:bodyPr/>
          <a:lstStyle/>
          <a:p>
            <a:r>
              <a:rPr lang="en-US"/>
              <a:t>Click icon to add picture</a:t>
            </a:r>
          </a:p>
        </p:txBody>
      </p:sp>
      <p:sp>
        <p:nvSpPr>
          <p:cNvPr id="18" name="Hexagon 17">
            <a:extLst>
              <a:ext uri="{FF2B5EF4-FFF2-40B4-BE49-F238E27FC236}">
                <a16:creationId xmlns:a16="http://schemas.microsoft.com/office/drawing/2014/main" id="{A0E0FD48-4D41-5810-BCA5-51341C2A9851}"/>
              </a:ext>
            </a:extLst>
          </p:cNvPr>
          <p:cNvSpPr/>
          <p:nvPr/>
        </p:nvSpPr>
        <p:spPr>
          <a:xfrm>
            <a:off x="10477941" y="-931058"/>
            <a:ext cx="3161859" cy="2738028"/>
          </a:xfrm>
          <a:prstGeom prst="hexagon">
            <a:avLst>
              <a:gd name="adj" fmla="val 29151"/>
              <a:gd name="vf" fmla="val 115470"/>
            </a:avLst>
          </a:prstGeom>
          <a:noFill/>
          <a:ln w="9525">
            <a:solidFill>
              <a:schemeClr val="bg2">
                <a:lumMod val="20000"/>
                <a:lumOff val="8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19" name="Hexagon 18">
            <a:extLst>
              <a:ext uri="{FF2B5EF4-FFF2-40B4-BE49-F238E27FC236}">
                <a16:creationId xmlns:a16="http://schemas.microsoft.com/office/drawing/2014/main" id="{26CAF977-9BA3-7EE1-4115-EABA845ACE47}"/>
              </a:ext>
            </a:extLst>
          </p:cNvPr>
          <p:cNvSpPr/>
          <p:nvPr/>
        </p:nvSpPr>
        <p:spPr>
          <a:xfrm>
            <a:off x="10477941" y="4908987"/>
            <a:ext cx="3161859" cy="2738028"/>
          </a:xfrm>
          <a:prstGeom prst="hexagon">
            <a:avLst>
              <a:gd name="adj" fmla="val 28821"/>
              <a:gd name="vf" fmla="val 115470"/>
            </a:avLst>
          </a:prstGeom>
          <a:noFill/>
          <a:ln w="9525">
            <a:solidFill>
              <a:schemeClr val="bg2">
                <a:lumMod val="20000"/>
                <a:lumOff val="8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0" name="Hexagon 19">
            <a:extLst>
              <a:ext uri="{FF2B5EF4-FFF2-40B4-BE49-F238E27FC236}">
                <a16:creationId xmlns:a16="http://schemas.microsoft.com/office/drawing/2014/main" id="{18C6D227-44EB-0CBF-F216-84060DCBE399}"/>
              </a:ext>
            </a:extLst>
          </p:cNvPr>
          <p:cNvSpPr/>
          <p:nvPr/>
        </p:nvSpPr>
        <p:spPr>
          <a:xfrm>
            <a:off x="7950201" y="6373371"/>
            <a:ext cx="3161859" cy="2738028"/>
          </a:xfrm>
          <a:prstGeom prst="hexagon">
            <a:avLst>
              <a:gd name="adj" fmla="val 29477"/>
              <a:gd name="vf" fmla="val 115470"/>
            </a:avLst>
          </a:prstGeom>
          <a:noFill/>
          <a:ln w="9525">
            <a:solidFill>
              <a:schemeClr val="bg2">
                <a:lumMod val="20000"/>
                <a:lumOff val="8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1" name="Hexagon 20">
            <a:extLst>
              <a:ext uri="{FF2B5EF4-FFF2-40B4-BE49-F238E27FC236}">
                <a16:creationId xmlns:a16="http://schemas.microsoft.com/office/drawing/2014/main" id="{A030E0DB-1C79-4147-622C-D7A4DB8EF1C2}"/>
              </a:ext>
            </a:extLst>
          </p:cNvPr>
          <p:cNvSpPr/>
          <p:nvPr/>
        </p:nvSpPr>
        <p:spPr>
          <a:xfrm>
            <a:off x="7950201" y="-2374674"/>
            <a:ext cx="3161859" cy="2738028"/>
          </a:xfrm>
          <a:prstGeom prst="hexagon">
            <a:avLst>
              <a:gd name="adj" fmla="val 29477"/>
              <a:gd name="vf" fmla="val 115470"/>
            </a:avLst>
          </a:prstGeom>
          <a:noFill/>
          <a:ln w="9525">
            <a:solidFill>
              <a:schemeClr val="bg2">
                <a:lumMod val="20000"/>
                <a:lumOff val="8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30" name="Text Placeholder 29">
            <a:extLst>
              <a:ext uri="{FF2B5EF4-FFF2-40B4-BE49-F238E27FC236}">
                <a16:creationId xmlns:a16="http://schemas.microsoft.com/office/drawing/2014/main" id="{C81CE469-7DCA-C10A-8ECB-FDE2292FA9AB}"/>
              </a:ext>
            </a:extLst>
          </p:cNvPr>
          <p:cNvSpPr>
            <a:spLocks noGrp="1"/>
          </p:cNvSpPr>
          <p:nvPr>
            <p:ph type="body" sz="quarter" idx="14"/>
          </p:nvPr>
        </p:nvSpPr>
        <p:spPr>
          <a:xfrm>
            <a:off x="678032" y="3321814"/>
            <a:ext cx="4504267" cy="922867"/>
          </a:xfrm>
        </p:spPr>
        <p:txBody>
          <a:bodyPr>
            <a:normAutofit/>
          </a:bodyPr>
          <a:lstStyle>
            <a:lvl1pPr marL="0" indent="0" algn="l">
              <a:spcBef>
                <a:spcPts val="400"/>
              </a:spcBef>
              <a:buNone/>
              <a:defRPr sz="2400">
                <a:latin typeface="+mj-lt"/>
                <a:ea typeface="ADLaM Display" panose="020F0502020204030204" pitchFamily="2" charset="0"/>
                <a:cs typeface="ADLaM Display" panose="020F0502020204030204" pitchFamily="2" charset="0"/>
              </a:defRPr>
            </a:lvl1pPr>
          </a:lstStyle>
          <a:p>
            <a:pPr lvl="0"/>
            <a:r>
              <a:rPr lang="en-US"/>
              <a:t>Click to edit Master text styles</a:t>
            </a:r>
          </a:p>
        </p:txBody>
      </p:sp>
      <p:pic>
        <p:nvPicPr>
          <p:cNvPr id="5" name="Picture 4" descr="A picture containing text, glass, porcelain&#10;&#10;AI-generated content may be incorrect.">
            <a:extLst>
              <a:ext uri="{FF2B5EF4-FFF2-40B4-BE49-F238E27FC236}">
                <a16:creationId xmlns:a16="http://schemas.microsoft.com/office/drawing/2014/main" id="{4133118B-64C4-7307-94D3-5DD5404434B4}"/>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409786" y="5714381"/>
            <a:ext cx="1228289" cy="658988"/>
          </a:xfrm>
          <a:prstGeom prst="rect">
            <a:avLst/>
          </a:prstGeom>
        </p:spPr>
      </p:pic>
    </p:spTree>
    <p:extLst>
      <p:ext uri="{BB962C8B-B14F-4D97-AF65-F5344CB8AC3E}">
        <p14:creationId xmlns:p14="http://schemas.microsoft.com/office/powerpoint/2010/main" val="3253018305"/>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p:cSld name="HEX Title 2 Beaver">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93466704-B141-92AE-7EFC-CDA51172D0CD}"/>
              </a:ext>
            </a:extLst>
          </p:cNvPr>
          <p:cNvSpPr>
            <a:spLocks noGrp="1"/>
          </p:cNvSpPr>
          <p:nvPr>
            <p:ph type="pic" sz="quarter" idx="10"/>
          </p:nvPr>
        </p:nvSpPr>
        <p:spPr>
          <a:xfrm>
            <a:off x="7950201" y="545347"/>
            <a:ext cx="3161859" cy="2738028"/>
          </a:xfrm>
          <a:prstGeom prst="hexagon">
            <a:avLst>
              <a:gd name="adj" fmla="val 29016"/>
              <a:gd name="vf" fmla="val 115470"/>
            </a:avLst>
          </a:prstGeom>
          <a:ln w="28575">
            <a:noFill/>
          </a:ln>
        </p:spPr>
        <p:txBody>
          <a:bodyPr/>
          <a:lstStyle/>
          <a:p>
            <a:r>
              <a:rPr lang="en-US"/>
              <a:t>Click icon to add picture</a:t>
            </a:r>
          </a:p>
        </p:txBody>
      </p:sp>
      <p:sp>
        <p:nvSpPr>
          <p:cNvPr id="33" name="Title Placeholder 1">
            <a:extLst>
              <a:ext uri="{FF2B5EF4-FFF2-40B4-BE49-F238E27FC236}">
                <a16:creationId xmlns:a16="http://schemas.microsoft.com/office/drawing/2014/main" id="{9399CB9F-8EAC-1D05-F4A9-C88203933D86}"/>
              </a:ext>
            </a:extLst>
          </p:cNvPr>
          <p:cNvSpPr>
            <a:spLocks noGrp="1"/>
          </p:cNvSpPr>
          <p:nvPr>
            <p:ph type="title"/>
          </p:nvPr>
        </p:nvSpPr>
        <p:spPr>
          <a:xfrm>
            <a:off x="678032" y="1801941"/>
            <a:ext cx="6332368" cy="1325563"/>
          </a:xfrm>
          <a:prstGeom prst="rect">
            <a:avLst/>
          </a:prstGeom>
        </p:spPr>
        <p:txBody>
          <a:bodyPr vert="horz" lIns="91440" tIns="45720" rIns="91440" bIns="45720" rtlCol="0" anchor="ctr">
            <a:normAutofit/>
          </a:bodyPr>
          <a:lstStyle>
            <a:lvl1pPr>
              <a:lnSpc>
                <a:spcPct val="100000"/>
              </a:lnSpc>
              <a:defRPr sz="4800"/>
            </a:lvl1pPr>
          </a:lstStyle>
          <a:p>
            <a:r>
              <a:rPr lang="en-US"/>
              <a:t>Click to edit Master title style</a:t>
            </a:r>
          </a:p>
        </p:txBody>
      </p:sp>
      <p:sp>
        <p:nvSpPr>
          <p:cNvPr id="13" name="Picture Placeholder 2">
            <a:extLst>
              <a:ext uri="{FF2B5EF4-FFF2-40B4-BE49-F238E27FC236}">
                <a16:creationId xmlns:a16="http://schemas.microsoft.com/office/drawing/2014/main" id="{1DC168C6-2479-B940-1D5F-2CAB493477F3}"/>
              </a:ext>
            </a:extLst>
          </p:cNvPr>
          <p:cNvSpPr>
            <a:spLocks noGrp="1"/>
          </p:cNvSpPr>
          <p:nvPr>
            <p:ph type="pic" sz="quarter" idx="12"/>
          </p:nvPr>
        </p:nvSpPr>
        <p:spPr>
          <a:xfrm>
            <a:off x="7950201" y="3450939"/>
            <a:ext cx="3161859" cy="2738028"/>
          </a:xfrm>
          <a:prstGeom prst="hexagon">
            <a:avLst>
              <a:gd name="adj" fmla="val 29016"/>
              <a:gd name="vf" fmla="val 115470"/>
            </a:avLst>
          </a:prstGeom>
          <a:ln w="28575">
            <a:noFill/>
          </a:ln>
        </p:spPr>
        <p:txBody>
          <a:bodyPr/>
          <a:lstStyle/>
          <a:p>
            <a:r>
              <a:rPr lang="en-US"/>
              <a:t>Click icon to add picture</a:t>
            </a:r>
          </a:p>
        </p:txBody>
      </p:sp>
      <p:sp>
        <p:nvSpPr>
          <p:cNvPr id="14" name="Picture Placeholder 2">
            <a:extLst>
              <a:ext uri="{FF2B5EF4-FFF2-40B4-BE49-F238E27FC236}">
                <a16:creationId xmlns:a16="http://schemas.microsoft.com/office/drawing/2014/main" id="{284F6DBD-4795-0AD5-D3A0-FE0CCE32FF6A}"/>
              </a:ext>
            </a:extLst>
          </p:cNvPr>
          <p:cNvSpPr>
            <a:spLocks noGrp="1"/>
          </p:cNvSpPr>
          <p:nvPr>
            <p:ph type="pic" sz="quarter" idx="13"/>
          </p:nvPr>
        </p:nvSpPr>
        <p:spPr>
          <a:xfrm>
            <a:off x="10455197" y="1988963"/>
            <a:ext cx="3161859" cy="2738028"/>
          </a:xfrm>
          <a:prstGeom prst="hexagon">
            <a:avLst>
              <a:gd name="adj" fmla="val 29016"/>
              <a:gd name="vf" fmla="val 115470"/>
            </a:avLst>
          </a:prstGeom>
          <a:ln w="28575">
            <a:noFill/>
          </a:ln>
        </p:spPr>
        <p:txBody>
          <a:bodyPr/>
          <a:lstStyle/>
          <a:p>
            <a:r>
              <a:rPr lang="en-US"/>
              <a:t>Click icon to add picture</a:t>
            </a:r>
          </a:p>
        </p:txBody>
      </p:sp>
      <p:sp>
        <p:nvSpPr>
          <p:cNvPr id="18" name="Hexagon 17">
            <a:extLst>
              <a:ext uri="{FF2B5EF4-FFF2-40B4-BE49-F238E27FC236}">
                <a16:creationId xmlns:a16="http://schemas.microsoft.com/office/drawing/2014/main" id="{A0E0FD48-4D41-5810-BCA5-51341C2A9851}"/>
              </a:ext>
            </a:extLst>
          </p:cNvPr>
          <p:cNvSpPr/>
          <p:nvPr/>
        </p:nvSpPr>
        <p:spPr>
          <a:xfrm>
            <a:off x="10477941" y="-931058"/>
            <a:ext cx="3161859" cy="2738028"/>
          </a:xfrm>
          <a:prstGeom prst="hexagon">
            <a:avLst>
              <a:gd name="adj" fmla="val 29151"/>
              <a:gd name="vf" fmla="val 115470"/>
            </a:avLst>
          </a:prstGeom>
          <a:noFill/>
          <a:ln w="9525">
            <a:solidFill>
              <a:srgbClr val="80BDD9"/>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19" name="Hexagon 18">
            <a:extLst>
              <a:ext uri="{FF2B5EF4-FFF2-40B4-BE49-F238E27FC236}">
                <a16:creationId xmlns:a16="http://schemas.microsoft.com/office/drawing/2014/main" id="{26CAF977-9BA3-7EE1-4115-EABA845ACE47}"/>
              </a:ext>
            </a:extLst>
          </p:cNvPr>
          <p:cNvSpPr/>
          <p:nvPr/>
        </p:nvSpPr>
        <p:spPr>
          <a:xfrm>
            <a:off x="10477941" y="4908987"/>
            <a:ext cx="3161859" cy="2738028"/>
          </a:xfrm>
          <a:prstGeom prst="hexagon">
            <a:avLst>
              <a:gd name="adj" fmla="val 28821"/>
              <a:gd name="vf" fmla="val 115470"/>
            </a:avLst>
          </a:prstGeom>
          <a:solidFill>
            <a:srgbClr val="80BDD9"/>
          </a:solidFill>
          <a:ln w="952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0" name="Hexagon 19">
            <a:extLst>
              <a:ext uri="{FF2B5EF4-FFF2-40B4-BE49-F238E27FC236}">
                <a16:creationId xmlns:a16="http://schemas.microsoft.com/office/drawing/2014/main" id="{18C6D227-44EB-0CBF-F216-84060DCBE399}"/>
              </a:ext>
            </a:extLst>
          </p:cNvPr>
          <p:cNvSpPr/>
          <p:nvPr/>
        </p:nvSpPr>
        <p:spPr>
          <a:xfrm>
            <a:off x="7950201" y="6373371"/>
            <a:ext cx="3161859" cy="2738028"/>
          </a:xfrm>
          <a:prstGeom prst="hexagon">
            <a:avLst>
              <a:gd name="adj" fmla="val 29477"/>
              <a:gd name="vf" fmla="val 115470"/>
            </a:avLst>
          </a:prstGeom>
          <a:noFill/>
          <a:ln w="9525">
            <a:solidFill>
              <a:srgbClr val="80BDD9"/>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1" name="Hexagon 20">
            <a:extLst>
              <a:ext uri="{FF2B5EF4-FFF2-40B4-BE49-F238E27FC236}">
                <a16:creationId xmlns:a16="http://schemas.microsoft.com/office/drawing/2014/main" id="{A030E0DB-1C79-4147-622C-D7A4DB8EF1C2}"/>
              </a:ext>
            </a:extLst>
          </p:cNvPr>
          <p:cNvSpPr/>
          <p:nvPr/>
        </p:nvSpPr>
        <p:spPr>
          <a:xfrm>
            <a:off x="7950201" y="-2374674"/>
            <a:ext cx="3161859" cy="2738028"/>
          </a:xfrm>
          <a:prstGeom prst="hexagon">
            <a:avLst>
              <a:gd name="adj" fmla="val 29477"/>
              <a:gd name="vf" fmla="val 115470"/>
            </a:avLst>
          </a:prstGeom>
          <a:solidFill>
            <a:srgbClr val="80BDD9"/>
          </a:solidFill>
          <a:ln w="952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6" name="Freeform 7">
            <a:extLst>
              <a:ext uri="{FF2B5EF4-FFF2-40B4-BE49-F238E27FC236}">
                <a16:creationId xmlns:a16="http://schemas.microsoft.com/office/drawing/2014/main" id="{C46574F1-289E-069C-3308-0C7095E848B6}"/>
              </a:ext>
            </a:extLst>
          </p:cNvPr>
          <p:cNvSpPr/>
          <p:nvPr/>
        </p:nvSpPr>
        <p:spPr>
          <a:xfrm>
            <a:off x="812804" y="5437313"/>
            <a:ext cx="1228289" cy="940017"/>
          </a:xfrm>
          <a:custGeom>
            <a:avLst/>
            <a:gdLst/>
            <a:ahLst/>
            <a:cxnLst/>
            <a:rect l="l" t="t" r="r" b="b"/>
            <a:pathLst>
              <a:path w="1948294" h="1491041">
                <a:moveTo>
                  <a:pt x="0" y="0"/>
                </a:moveTo>
                <a:lnTo>
                  <a:pt x="1948294" y="0"/>
                </a:lnTo>
                <a:lnTo>
                  <a:pt x="1948294" y="1491041"/>
                </a:lnTo>
                <a:lnTo>
                  <a:pt x="0" y="1491041"/>
                </a:lnTo>
                <a:lnTo>
                  <a:pt x="0" y="0"/>
                </a:lnTo>
                <a:close/>
              </a:path>
            </a:pathLst>
          </a:custGeom>
          <a:blipFill>
            <a:blip r:embed="rId2"/>
            <a:stretch>
              <a:fillRect/>
            </a:stretch>
          </a:blipFill>
        </p:spPr>
        <p:txBody>
          <a:bodyPr/>
          <a:lstStyle/>
          <a:p>
            <a:endParaRPr lang="en-US" sz="600"/>
          </a:p>
        </p:txBody>
      </p:sp>
      <p:grpSp>
        <p:nvGrpSpPr>
          <p:cNvPr id="12" name="Group 5">
            <a:extLst>
              <a:ext uri="{FF2B5EF4-FFF2-40B4-BE49-F238E27FC236}">
                <a16:creationId xmlns:a16="http://schemas.microsoft.com/office/drawing/2014/main" id="{EB9387D5-8BFD-A555-F413-E7A481884431}"/>
              </a:ext>
            </a:extLst>
          </p:cNvPr>
          <p:cNvGrpSpPr/>
          <p:nvPr/>
        </p:nvGrpSpPr>
        <p:grpSpPr>
          <a:xfrm>
            <a:off x="762000" y="1320916"/>
            <a:ext cx="4166790" cy="269113"/>
            <a:chOff x="-411451" y="14380"/>
            <a:chExt cx="8333579" cy="538226"/>
          </a:xfrm>
        </p:grpSpPr>
        <p:sp>
          <p:nvSpPr>
            <p:cNvPr id="15" name="Freeform 6">
              <a:extLst>
                <a:ext uri="{FF2B5EF4-FFF2-40B4-BE49-F238E27FC236}">
                  <a16:creationId xmlns:a16="http://schemas.microsoft.com/office/drawing/2014/main" id="{9FD3463A-DAAD-6AF0-3617-DB48D3A81E42}"/>
                </a:ext>
              </a:extLst>
            </p:cNvPr>
            <p:cNvSpPr/>
            <p:nvPr/>
          </p:nvSpPr>
          <p:spPr>
            <a:xfrm>
              <a:off x="-411451" y="14380"/>
              <a:ext cx="397276" cy="538226"/>
            </a:xfrm>
            <a:custGeom>
              <a:avLst/>
              <a:gdLst/>
              <a:ahLst/>
              <a:cxnLst/>
              <a:rect l="l" t="t" r="r" b="b"/>
              <a:pathLst>
                <a:path w="503091" h="681578">
                  <a:moveTo>
                    <a:pt x="0" y="0"/>
                  </a:moveTo>
                  <a:lnTo>
                    <a:pt x="503091" y="0"/>
                  </a:lnTo>
                  <a:lnTo>
                    <a:pt x="503091" y="681578"/>
                  </a:lnTo>
                  <a:lnTo>
                    <a:pt x="0" y="681578"/>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US" sz="533">
                <a:latin typeface="Bangers" pitchFamily="2" charset="0"/>
              </a:endParaRPr>
            </a:p>
          </p:txBody>
        </p:sp>
        <p:sp>
          <p:nvSpPr>
            <p:cNvPr id="16" name="TextBox 7">
              <a:extLst>
                <a:ext uri="{FF2B5EF4-FFF2-40B4-BE49-F238E27FC236}">
                  <a16:creationId xmlns:a16="http://schemas.microsoft.com/office/drawing/2014/main" id="{3F1E8B24-7D45-3106-A828-7B78AA1AD4BF}"/>
                </a:ext>
              </a:extLst>
            </p:cNvPr>
            <p:cNvSpPr txBox="1"/>
            <p:nvPr/>
          </p:nvSpPr>
          <p:spPr>
            <a:xfrm>
              <a:off x="95567" y="14380"/>
              <a:ext cx="7826561" cy="538226"/>
            </a:xfrm>
            <a:prstGeom prst="rect">
              <a:avLst/>
            </a:prstGeom>
          </p:spPr>
          <p:txBody>
            <a:bodyPr lIns="0" tIns="0" rIns="0" bIns="0" rtlCol="0" anchor="t">
              <a:spAutoFit/>
            </a:bodyPr>
            <a:lstStyle/>
            <a:p>
              <a:pPr marL="0" lvl="1">
                <a:lnSpc>
                  <a:spcPts val="2295"/>
                </a:lnSpc>
                <a:spcBef>
                  <a:spcPct val="0"/>
                </a:spcBef>
              </a:pPr>
              <a:r>
                <a:rPr lang="en-US" sz="1800" spc="60">
                  <a:solidFill>
                    <a:srgbClr val="FFFFFF"/>
                  </a:solidFill>
                  <a:latin typeface="Barlow Condensed"/>
                  <a:ea typeface="Barlow Condensed"/>
                  <a:cs typeface="Barlow Condensed"/>
                  <a:sym typeface="Barlow Condensed"/>
                </a:rPr>
                <a:t>Hydrologic Engineering Center</a:t>
              </a:r>
            </a:p>
          </p:txBody>
        </p:sp>
      </p:grpSp>
      <p:sp>
        <p:nvSpPr>
          <p:cNvPr id="17" name="Text Placeholder 29">
            <a:extLst>
              <a:ext uri="{FF2B5EF4-FFF2-40B4-BE49-F238E27FC236}">
                <a16:creationId xmlns:a16="http://schemas.microsoft.com/office/drawing/2014/main" id="{5BC05279-EE01-0D5D-E525-A0B6E0054F59}"/>
              </a:ext>
            </a:extLst>
          </p:cNvPr>
          <p:cNvSpPr>
            <a:spLocks noGrp="1"/>
          </p:cNvSpPr>
          <p:nvPr>
            <p:ph type="body" sz="quarter" idx="14"/>
          </p:nvPr>
        </p:nvSpPr>
        <p:spPr>
          <a:xfrm>
            <a:off x="678032" y="3321814"/>
            <a:ext cx="4504267" cy="922867"/>
          </a:xfrm>
        </p:spPr>
        <p:txBody>
          <a:bodyPr>
            <a:normAutofit/>
          </a:bodyPr>
          <a:lstStyle>
            <a:lvl1pPr marL="0" indent="0" algn="l">
              <a:spcBef>
                <a:spcPts val="400"/>
              </a:spcBef>
              <a:buNone/>
              <a:defRPr sz="2400">
                <a:latin typeface="+mj-lt"/>
                <a:ea typeface="ADLaM Display" panose="020F0502020204030204" pitchFamily="2" charset="0"/>
                <a:cs typeface="ADLaM Display" panose="020F0502020204030204" pitchFamily="2" charset="0"/>
              </a:defRPr>
            </a:lvl1pPr>
          </a:lstStyle>
          <a:p>
            <a:pPr lvl="0"/>
            <a:r>
              <a:rPr lang="en-US"/>
              <a:t>Click to edit Master text styles</a:t>
            </a:r>
          </a:p>
        </p:txBody>
      </p:sp>
      <p:pic>
        <p:nvPicPr>
          <p:cNvPr id="5" name="Picture 4" descr="Logo&#10;&#10;AI-generated content may be incorrect.">
            <a:extLst>
              <a:ext uri="{FF2B5EF4-FFF2-40B4-BE49-F238E27FC236}">
                <a16:creationId xmlns:a16="http://schemas.microsoft.com/office/drawing/2014/main" id="{86264E49-6468-CB65-BB9B-C6C310E7BFE7}"/>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319810" y="5469837"/>
            <a:ext cx="822960" cy="822581"/>
          </a:xfrm>
          <a:prstGeom prst="rect">
            <a:avLst/>
          </a:prstGeom>
        </p:spPr>
      </p:pic>
    </p:spTree>
    <p:extLst>
      <p:ext uri="{BB962C8B-B14F-4D97-AF65-F5344CB8AC3E}">
        <p14:creationId xmlns:p14="http://schemas.microsoft.com/office/powerpoint/2010/main" val="2514783016"/>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p:cSld name="HEX Title 2 HEC">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93466704-B141-92AE-7EFC-CDA51172D0CD}"/>
              </a:ext>
            </a:extLst>
          </p:cNvPr>
          <p:cNvSpPr>
            <a:spLocks noGrp="1"/>
          </p:cNvSpPr>
          <p:nvPr>
            <p:ph type="pic" sz="quarter" idx="10"/>
          </p:nvPr>
        </p:nvSpPr>
        <p:spPr>
          <a:xfrm>
            <a:off x="7950201" y="545347"/>
            <a:ext cx="3161859" cy="2738028"/>
          </a:xfrm>
          <a:prstGeom prst="hexagon">
            <a:avLst>
              <a:gd name="adj" fmla="val 29016"/>
              <a:gd name="vf" fmla="val 115470"/>
            </a:avLst>
          </a:prstGeom>
          <a:ln w="28575">
            <a:noFill/>
          </a:ln>
        </p:spPr>
        <p:txBody>
          <a:bodyPr/>
          <a:lstStyle/>
          <a:p>
            <a:r>
              <a:rPr lang="en-US"/>
              <a:t>Click icon to add picture</a:t>
            </a:r>
          </a:p>
        </p:txBody>
      </p:sp>
      <p:sp>
        <p:nvSpPr>
          <p:cNvPr id="33" name="Title Placeholder 1">
            <a:extLst>
              <a:ext uri="{FF2B5EF4-FFF2-40B4-BE49-F238E27FC236}">
                <a16:creationId xmlns:a16="http://schemas.microsoft.com/office/drawing/2014/main" id="{9399CB9F-8EAC-1D05-F4A9-C88203933D86}"/>
              </a:ext>
            </a:extLst>
          </p:cNvPr>
          <p:cNvSpPr>
            <a:spLocks noGrp="1"/>
          </p:cNvSpPr>
          <p:nvPr>
            <p:ph type="title"/>
          </p:nvPr>
        </p:nvSpPr>
        <p:spPr>
          <a:xfrm>
            <a:off x="678032" y="1801941"/>
            <a:ext cx="6332368" cy="1325563"/>
          </a:xfrm>
          <a:prstGeom prst="rect">
            <a:avLst/>
          </a:prstGeom>
        </p:spPr>
        <p:txBody>
          <a:bodyPr vert="horz" lIns="91440" tIns="45720" rIns="91440" bIns="45720" rtlCol="0" anchor="ctr">
            <a:normAutofit/>
          </a:bodyPr>
          <a:lstStyle>
            <a:lvl1pPr>
              <a:lnSpc>
                <a:spcPct val="100000"/>
              </a:lnSpc>
              <a:defRPr sz="4800"/>
            </a:lvl1pPr>
          </a:lstStyle>
          <a:p>
            <a:r>
              <a:rPr lang="en-US"/>
              <a:t>Click to edit Master title style</a:t>
            </a:r>
          </a:p>
        </p:txBody>
      </p:sp>
      <p:sp>
        <p:nvSpPr>
          <p:cNvPr id="13" name="Picture Placeholder 2">
            <a:extLst>
              <a:ext uri="{FF2B5EF4-FFF2-40B4-BE49-F238E27FC236}">
                <a16:creationId xmlns:a16="http://schemas.microsoft.com/office/drawing/2014/main" id="{1DC168C6-2479-B940-1D5F-2CAB493477F3}"/>
              </a:ext>
            </a:extLst>
          </p:cNvPr>
          <p:cNvSpPr>
            <a:spLocks noGrp="1"/>
          </p:cNvSpPr>
          <p:nvPr>
            <p:ph type="pic" sz="quarter" idx="12"/>
          </p:nvPr>
        </p:nvSpPr>
        <p:spPr>
          <a:xfrm>
            <a:off x="7950201" y="3450939"/>
            <a:ext cx="3161859" cy="2738028"/>
          </a:xfrm>
          <a:prstGeom prst="hexagon">
            <a:avLst>
              <a:gd name="adj" fmla="val 29016"/>
              <a:gd name="vf" fmla="val 115470"/>
            </a:avLst>
          </a:prstGeom>
          <a:ln w="28575">
            <a:noFill/>
          </a:ln>
        </p:spPr>
        <p:txBody>
          <a:bodyPr/>
          <a:lstStyle/>
          <a:p>
            <a:r>
              <a:rPr lang="en-US"/>
              <a:t>Click icon to add picture</a:t>
            </a:r>
          </a:p>
        </p:txBody>
      </p:sp>
      <p:sp>
        <p:nvSpPr>
          <p:cNvPr id="14" name="Picture Placeholder 2">
            <a:extLst>
              <a:ext uri="{FF2B5EF4-FFF2-40B4-BE49-F238E27FC236}">
                <a16:creationId xmlns:a16="http://schemas.microsoft.com/office/drawing/2014/main" id="{284F6DBD-4795-0AD5-D3A0-FE0CCE32FF6A}"/>
              </a:ext>
            </a:extLst>
          </p:cNvPr>
          <p:cNvSpPr>
            <a:spLocks noGrp="1"/>
          </p:cNvSpPr>
          <p:nvPr>
            <p:ph type="pic" sz="quarter" idx="13"/>
          </p:nvPr>
        </p:nvSpPr>
        <p:spPr>
          <a:xfrm>
            <a:off x="10455197" y="1988963"/>
            <a:ext cx="3161859" cy="2738028"/>
          </a:xfrm>
          <a:prstGeom prst="hexagon">
            <a:avLst>
              <a:gd name="adj" fmla="val 29016"/>
              <a:gd name="vf" fmla="val 115470"/>
            </a:avLst>
          </a:prstGeom>
          <a:ln w="28575">
            <a:noFill/>
          </a:ln>
        </p:spPr>
        <p:txBody>
          <a:bodyPr/>
          <a:lstStyle/>
          <a:p>
            <a:r>
              <a:rPr lang="en-US"/>
              <a:t>Click icon to add picture</a:t>
            </a:r>
          </a:p>
        </p:txBody>
      </p:sp>
      <p:sp>
        <p:nvSpPr>
          <p:cNvPr id="18" name="Hexagon 17">
            <a:extLst>
              <a:ext uri="{FF2B5EF4-FFF2-40B4-BE49-F238E27FC236}">
                <a16:creationId xmlns:a16="http://schemas.microsoft.com/office/drawing/2014/main" id="{A0E0FD48-4D41-5810-BCA5-51341C2A9851}"/>
              </a:ext>
            </a:extLst>
          </p:cNvPr>
          <p:cNvSpPr/>
          <p:nvPr/>
        </p:nvSpPr>
        <p:spPr>
          <a:xfrm>
            <a:off x="10477941" y="-931058"/>
            <a:ext cx="3161859" cy="2738028"/>
          </a:xfrm>
          <a:prstGeom prst="hexagon">
            <a:avLst>
              <a:gd name="adj" fmla="val 29151"/>
              <a:gd name="vf" fmla="val 115470"/>
            </a:avLst>
          </a:prstGeom>
          <a:noFill/>
          <a:ln w="9525">
            <a:solidFill>
              <a:srgbClr val="80BDD9"/>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19" name="Hexagon 18">
            <a:extLst>
              <a:ext uri="{FF2B5EF4-FFF2-40B4-BE49-F238E27FC236}">
                <a16:creationId xmlns:a16="http://schemas.microsoft.com/office/drawing/2014/main" id="{26CAF977-9BA3-7EE1-4115-EABA845ACE47}"/>
              </a:ext>
            </a:extLst>
          </p:cNvPr>
          <p:cNvSpPr/>
          <p:nvPr/>
        </p:nvSpPr>
        <p:spPr>
          <a:xfrm>
            <a:off x="10477941" y="4908987"/>
            <a:ext cx="3161859" cy="2738028"/>
          </a:xfrm>
          <a:prstGeom prst="hexagon">
            <a:avLst>
              <a:gd name="adj" fmla="val 28821"/>
              <a:gd name="vf" fmla="val 115470"/>
            </a:avLst>
          </a:prstGeom>
          <a:solidFill>
            <a:srgbClr val="80BDD9"/>
          </a:solidFill>
          <a:ln w="952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0" name="Hexagon 19">
            <a:extLst>
              <a:ext uri="{FF2B5EF4-FFF2-40B4-BE49-F238E27FC236}">
                <a16:creationId xmlns:a16="http://schemas.microsoft.com/office/drawing/2014/main" id="{18C6D227-44EB-0CBF-F216-84060DCBE399}"/>
              </a:ext>
            </a:extLst>
          </p:cNvPr>
          <p:cNvSpPr/>
          <p:nvPr/>
        </p:nvSpPr>
        <p:spPr>
          <a:xfrm>
            <a:off x="7950201" y="6373371"/>
            <a:ext cx="3161859" cy="2738028"/>
          </a:xfrm>
          <a:prstGeom prst="hexagon">
            <a:avLst>
              <a:gd name="adj" fmla="val 29477"/>
              <a:gd name="vf" fmla="val 115470"/>
            </a:avLst>
          </a:prstGeom>
          <a:noFill/>
          <a:ln w="9525">
            <a:solidFill>
              <a:srgbClr val="80BDD9"/>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1" name="Hexagon 20">
            <a:extLst>
              <a:ext uri="{FF2B5EF4-FFF2-40B4-BE49-F238E27FC236}">
                <a16:creationId xmlns:a16="http://schemas.microsoft.com/office/drawing/2014/main" id="{A030E0DB-1C79-4147-622C-D7A4DB8EF1C2}"/>
              </a:ext>
            </a:extLst>
          </p:cNvPr>
          <p:cNvSpPr/>
          <p:nvPr/>
        </p:nvSpPr>
        <p:spPr>
          <a:xfrm>
            <a:off x="7950201" y="-2374674"/>
            <a:ext cx="3161859" cy="2738028"/>
          </a:xfrm>
          <a:prstGeom prst="hexagon">
            <a:avLst>
              <a:gd name="adj" fmla="val 29477"/>
              <a:gd name="vf" fmla="val 115470"/>
            </a:avLst>
          </a:prstGeom>
          <a:solidFill>
            <a:srgbClr val="80BDD9"/>
          </a:solidFill>
          <a:ln w="952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6" name="Freeform 7">
            <a:extLst>
              <a:ext uri="{FF2B5EF4-FFF2-40B4-BE49-F238E27FC236}">
                <a16:creationId xmlns:a16="http://schemas.microsoft.com/office/drawing/2014/main" id="{C46574F1-289E-069C-3308-0C7095E848B6}"/>
              </a:ext>
            </a:extLst>
          </p:cNvPr>
          <p:cNvSpPr/>
          <p:nvPr/>
        </p:nvSpPr>
        <p:spPr>
          <a:xfrm>
            <a:off x="812804" y="5437313"/>
            <a:ext cx="1228289" cy="940017"/>
          </a:xfrm>
          <a:custGeom>
            <a:avLst/>
            <a:gdLst/>
            <a:ahLst/>
            <a:cxnLst/>
            <a:rect l="l" t="t" r="r" b="b"/>
            <a:pathLst>
              <a:path w="1948294" h="1491041">
                <a:moveTo>
                  <a:pt x="0" y="0"/>
                </a:moveTo>
                <a:lnTo>
                  <a:pt x="1948294" y="0"/>
                </a:lnTo>
                <a:lnTo>
                  <a:pt x="1948294" y="1491041"/>
                </a:lnTo>
                <a:lnTo>
                  <a:pt x="0" y="1491041"/>
                </a:lnTo>
                <a:lnTo>
                  <a:pt x="0" y="0"/>
                </a:lnTo>
                <a:close/>
              </a:path>
            </a:pathLst>
          </a:custGeom>
          <a:blipFill>
            <a:blip r:embed="rId2"/>
            <a:stretch>
              <a:fillRect/>
            </a:stretch>
          </a:blipFill>
        </p:spPr>
        <p:txBody>
          <a:bodyPr/>
          <a:lstStyle/>
          <a:p>
            <a:endParaRPr lang="en-US" sz="600"/>
          </a:p>
        </p:txBody>
      </p:sp>
      <p:grpSp>
        <p:nvGrpSpPr>
          <p:cNvPr id="12" name="Group 5">
            <a:extLst>
              <a:ext uri="{FF2B5EF4-FFF2-40B4-BE49-F238E27FC236}">
                <a16:creationId xmlns:a16="http://schemas.microsoft.com/office/drawing/2014/main" id="{EB9387D5-8BFD-A555-F413-E7A481884431}"/>
              </a:ext>
            </a:extLst>
          </p:cNvPr>
          <p:cNvGrpSpPr/>
          <p:nvPr/>
        </p:nvGrpSpPr>
        <p:grpSpPr>
          <a:xfrm>
            <a:off x="762000" y="1320916"/>
            <a:ext cx="4166790" cy="269113"/>
            <a:chOff x="-411451" y="14380"/>
            <a:chExt cx="8333579" cy="538226"/>
          </a:xfrm>
        </p:grpSpPr>
        <p:sp>
          <p:nvSpPr>
            <p:cNvPr id="15" name="Freeform 6">
              <a:extLst>
                <a:ext uri="{FF2B5EF4-FFF2-40B4-BE49-F238E27FC236}">
                  <a16:creationId xmlns:a16="http://schemas.microsoft.com/office/drawing/2014/main" id="{9FD3463A-DAAD-6AF0-3617-DB48D3A81E42}"/>
                </a:ext>
              </a:extLst>
            </p:cNvPr>
            <p:cNvSpPr/>
            <p:nvPr/>
          </p:nvSpPr>
          <p:spPr>
            <a:xfrm>
              <a:off x="-411451" y="14380"/>
              <a:ext cx="397276" cy="538226"/>
            </a:xfrm>
            <a:custGeom>
              <a:avLst/>
              <a:gdLst/>
              <a:ahLst/>
              <a:cxnLst/>
              <a:rect l="l" t="t" r="r" b="b"/>
              <a:pathLst>
                <a:path w="503091" h="681578">
                  <a:moveTo>
                    <a:pt x="0" y="0"/>
                  </a:moveTo>
                  <a:lnTo>
                    <a:pt x="503091" y="0"/>
                  </a:lnTo>
                  <a:lnTo>
                    <a:pt x="503091" y="681578"/>
                  </a:lnTo>
                  <a:lnTo>
                    <a:pt x="0" y="681578"/>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US" sz="533">
                <a:latin typeface="Bangers" pitchFamily="2" charset="0"/>
              </a:endParaRPr>
            </a:p>
          </p:txBody>
        </p:sp>
        <p:sp>
          <p:nvSpPr>
            <p:cNvPr id="16" name="TextBox 7">
              <a:extLst>
                <a:ext uri="{FF2B5EF4-FFF2-40B4-BE49-F238E27FC236}">
                  <a16:creationId xmlns:a16="http://schemas.microsoft.com/office/drawing/2014/main" id="{3F1E8B24-7D45-3106-A828-7B78AA1AD4BF}"/>
                </a:ext>
              </a:extLst>
            </p:cNvPr>
            <p:cNvSpPr txBox="1"/>
            <p:nvPr/>
          </p:nvSpPr>
          <p:spPr>
            <a:xfrm>
              <a:off x="95567" y="14380"/>
              <a:ext cx="7826561" cy="538226"/>
            </a:xfrm>
            <a:prstGeom prst="rect">
              <a:avLst/>
            </a:prstGeom>
          </p:spPr>
          <p:txBody>
            <a:bodyPr lIns="0" tIns="0" rIns="0" bIns="0" rtlCol="0" anchor="t">
              <a:spAutoFit/>
            </a:bodyPr>
            <a:lstStyle/>
            <a:p>
              <a:pPr marL="0" lvl="1">
                <a:lnSpc>
                  <a:spcPts val="2295"/>
                </a:lnSpc>
                <a:spcBef>
                  <a:spcPct val="0"/>
                </a:spcBef>
              </a:pPr>
              <a:r>
                <a:rPr lang="en-US" sz="1800" spc="60">
                  <a:solidFill>
                    <a:srgbClr val="FFFFFF"/>
                  </a:solidFill>
                  <a:latin typeface="Barlow Condensed"/>
                  <a:ea typeface="Barlow Condensed"/>
                  <a:cs typeface="Barlow Condensed"/>
                  <a:sym typeface="Barlow Condensed"/>
                </a:rPr>
                <a:t>Hydrologic Engineering Center</a:t>
              </a:r>
            </a:p>
          </p:txBody>
        </p:sp>
      </p:grpSp>
      <p:sp>
        <p:nvSpPr>
          <p:cNvPr id="17" name="Text Placeholder 29">
            <a:extLst>
              <a:ext uri="{FF2B5EF4-FFF2-40B4-BE49-F238E27FC236}">
                <a16:creationId xmlns:a16="http://schemas.microsoft.com/office/drawing/2014/main" id="{5BC05279-EE01-0D5D-E525-A0B6E0054F59}"/>
              </a:ext>
            </a:extLst>
          </p:cNvPr>
          <p:cNvSpPr>
            <a:spLocks noGrp="1"/>
          </p:cNvSpPr>
          <p:nvPr>
            <p:ph type="body" sz="quarter" idx="14"/>
          </p:nvPr>
        </p:nvSpPr>
        <p:spPr>
          <a:xfrm>
            <a:off x="678032" y="3321814"/>
            <a:ext cx="4504267" cy="922867"/>
          </a:xfrm>
        </p:spPr>
        <p:txBody>
          <a:bodyPr>
            <a:normAutofit/>
          </a:bodyPr>
          <a:lstStyle>
            <a:lvl1pPr marL="0" indent="0" algn="l">
              <a:spcBef>
                <a:spcPts val="400"/>
              </a:spcBef>
              <a:buNone/>
              <a:defRPr sz="2400">
                <a:latin typeface="+mj-lt"/>
                <a:ea typeface="ADLaM Display" panose="020F0502020204030204" pitchFamily="2" charset="0"/>
                <a:cs typeface="ADLaM Display" panose="020F0502020204030204" pitchFamily="2" charset="0"/>
              </a:defRPr>
            </a:lvl1pPr>
          </a:lstStyle>
          <a:p>
            <a:pPr lvl="0"/>
            <a:r>
              <a:rPr lang="en-US"/>
              <a:t>Click to edit Master text styles</a:t>
            </a:r>
          </a:p>
        </p:txBody>
      </p:sp>
      <p:pic>
        <p:nvPicPr>
          <p:cNvPr id="5" name="Picture 4" descr="A picture containing text, glass, porcelain&#10;&#10;AI-generated content may be incorrect.">
            <a:extLst>
              <a:ext uri="{FF2B5EF4-FFF2-40B4-BE49-F238E27FC236}">
                <a16:creationId xmlns:a16="http://schemas.microsoft.com/office/drawing/2014/main" id="{88126075-7D7C-D9C2-BAD9-70215D650B7A}"/>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409786" y="5714381"/>
            <a:ext cx="1228289" cy="658988"/>
          </a:xfrm>
          <a:prstGeom prst="rect">
            <a:avLst/>
          </a:prstGeom>
        </p:spPr>
      </p:pic>
    </p:spTree>
    <p:extLst>
      <p:ext uri="{BB962C8B-B14F-4D97-AF65-F5344CB8AC3E}">
        <p14:creationId xmlns:p14="http://schemas.microsoft.com/office/powerpoint/2010/main" val="1269513194"/>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p:cSld name="Single Pic Title Beaver">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50E5EDCF-DE7C-7DD4-12FC-BF766C485C11}"/>
              </a:ext>
            </a:extLst>
          </p:cNvPr>
          <p:cNvSpPr>
            <a:spLocks noGrp="1"/>
          </p:cNvSpPr>
          <p:nvPr>
            <p:ph type="pic" sz="quarter" idx="10"/>
          </p:nvPr>
        </p:nvSpPr>
        <p:spPr>
          <a:xfrm>
            <a:off x="7543800" y="880676"/>
            <a:ext cx="4160875" cy="5492693"/>
          </a:xfrm>
          <a:custGeom>
            <a:avLst/>
            <a:gdLst>
              <a:gd name="connsiteX0" fmla="*/ 0 w 10000"/>
              <a:gd name="connsiteY0" fmla="*/ 2000 h 10000"/>
              <a:gd name="connsiteX1" fmla="*/ 10000 w 10000"/>
              <a:gd name="connsiteY1" fmla="*/ 0 h 10000"/>
              <a:gd name="connsiteX2" fmla="*/ 10000 w 10000"/>
              <a:gd name="connsiteY2" fmla="*/ 10000 h 10000"/>
              <a:gd name="connsiteX3" fmla="*/ 0 w 10000"/>
              <a:gd name="connsiteY3" fmla="*/ 10000 h 10000"/>
              <a:gd name="connsiteX4" fmla="*/ 0 w 10000"/>
              <a:gd name="connsiteY4" fmla="*/ 2000 h 10000"/>
              <a:gd name="connsiteX0" fmla="*/ 2695 w 10000"/>
              <a:gd name="connsiteY0" fmla="*/ 0 h 10011"/>
              <a:gd name="connsiteX1" fmla="*/ 10000 w 10000"/>
              <a:gd name="connsiteY1" fmla="*/ 11 h 10011"/>
              <a:gd name="connsiteX2" fmla="*/ 10000 w 10000"/>
              <a:gd name="connsiteY2" fmla="*/ 10011 h 10011"/>
              <a:gd name="connsiteX3" fmla="*/ 0 w 10000"/>
              <a:gd name="connsiteY3" fmla="*/ 10011 h 10011"/>
              <a:gd name="connsiteX4" fmla="*/ 2695 w 10000"/>
              <a:gd name="connsiteY4" fmla="*/ 0 h 100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0" h="10011">
                <a:moveTo>
                  <a:pt x="2695" y="0"/>
                </a:moveTo>
                <a:lnTo>
                  <a:pt x="10000" y="11"/>
                </a:lnTo>
                <a:lnTo>
                  <a:pt x="10000" y="10011"/>
                </a:lnTo>
                <a:lnTo>
                  <a:pt x="0" y="10011"/>
                </a:lnTo>
                <a:lnTo>
                  <a:pt x="2695" y="0"/>
                </a:lnTo>
                <a:close/>
              </a:path>
            </a:pathLst>
          </a:custGeom>
        </p:spPr>
        <p:txBody>
          <a:bodyPr/>
          <a:lstStyle/>
          <a:p>
            <a:r>
              <a:rPr lang="en-US"/>
              <a:t>Click icon to add picture</a:t>
            </a:r>
          </a:p>
        </p:txBody>
      </p:sp>
      <p:sp>
        <p:nvSpPr>
          <p:cNvPr id="4" name="Title Placeholder 1">
            <a:extLst>
              <a:ext uri="{FF2B5EF4-FFF2-40B4-BE49-F238E27FC236}">
                <a16:creationId xmlns:a16="http://schemas.microsoft.com/office/drawing/2014/main" id="{98F9F79D-DCD9-686C-5143-9CD61D761E8E}"/>
              </a:ext>
            </a:extLst>
          </p:cNvPr>
          <p:cNvSpPr>
            <a:spLocks noGrp="1"/>
          </p:cNvSpPr>
          <p:nvPr>
            <p:ph type="title"/>
          </p:nvPr>
        </p:nvSpPr>
        <p:spPr>
          <a:xfrm>
            <a:off x="678032" y="1801941"/>
            <a:ext cx="6332368" cy="1325563"/>
          </a:xfrm>
          <a:prstGeom prst="rect">
            <a:avLst/>
          </a:prstGeom>
        </p:spPr>
        <p:txBody>
          <a:bodyPr vert="horz" lIns="91440" tIns="45720" rIns="91440" bIns="45720" rtlCol="0" anchor="ctr">
            <a:normAutofit/>
          </a:bodyPr>
          <a:lstStyle>
            <a:lvl1pPr>
              <a:lnSpc>
                <a:spcPct val="100000"/>
              </a:lnSpc>
              <a:defRPr sz="4800"/>
            </a:lvl1pPr>
          </a:lstStyle>
          <a:p>
            <a:r>
              <a:rPr lang="en-US"/>
              <a:t>Click to edit Master title style</a:t>
            </a:r>
          </a:p>
        </p:txBody>
      </p:sp>
      <p:sp>
        <p:nvSpPr>
          <p:cNvPr id="8" name="Freeform 7">
            <a:extLst>
              <a:ext uri="{FF2B5EF4-FFF2-40B4-BE49-F238E27FC236}">
                <a16:creationId xmlns:a16="http://schemas.microsoft.com/office/drawing/2014/main" id="{FDB81CC7-CE80-1242-E668-2F59AF80EF17}"/>
              </a:ext>
            </a:extLst>
          </p:cNvPr>
          <p:cNvSpPr/>
          <p:nvPr/>
        </p:nvSpPr>
        <p:spPr>
          <a:xfrm>
            <a:off x="812804" y="5437313"/>
            <a:ext cx="1228289" cy="940017"/>
          </a:xfrm>
          <a:custGeom>
            <a:avLst/>
            <a:gdLst/>
            <a:ahLst/>
            <a:cxnLst/>
            <a:rect l="l" t="t" r="r" b="b"/>
            <a:pathLst>
              <a:path w="1948294" h="1491041">
                <a:moveTo>
                  <a:pt x="0" y="0"/>
                </a:moveTo>
                <a:lnTo>
                  <a:pt x="1948294" y="0"/>
                </a:lnTo>
                <a:lnTo>
                  <a:pt x="1948294" y="1491041"/>
                </a:lnTo>
                <a:lnTo>
                  <a:pt x="0" y="1491041"/>
                </a:lnTo>
                <a:lnTo>
                  <a:pt x="0" y="0"/>
                </a:lnTo>
                <a:close/>
              </a:path>
            </a:pathLst>
          </a:custGeom>
          <a:blipFill>
            <a:blip r:embed="rId2"/>
            <a:stretch>
              <a:fillRect/>
            </a:stretch>
          </a:blipFill>
        </p:spPr>
        <p:txBody>
          <a:bodyPr/>
          <a:lstStyle/>
          <a:p>
            <a:endParaRPr lang="en-US" sz="600"/>
          </a:p>
        </p:txBody>
      </p:sp>
      <p:grpSp>
        <p:nvGrpSpPr>
          <p:cNvPr id="14" name="Group 5">
            <a:extLst>
              <a:ext uri="{FF2B5EF4-FFF2-40B4-BE49-F238E27FC236}">
                <a16:creationId xmlns:a16="http://schemas.microsoft.com/office/drawing/2014/main" id="{5BE0D379-3E8D-3ADB-650C-D0899069D564}"/>
              </a:ext>
            </a:extLst>
          </p:cNvPr>
          <p:cNvGrpSpPr/>
          <p:nvPr/>
        </p:nvGrpSpPr>
        <p:grpSpPr>
          <a:xfrm>
            <a:off x="762000" y="1320916"/>
            <a:ext cx="4166790" cy="269113"/>
            <a:chOff x="-411451" y="14380"/>
            <a:chExt cx="8333579" cy="538226"/>
          </a:xfrm>
        </p:grpSpPr>
        <p:sp>
          <p:nvSpPr>
            <p:cNvPr id="15" name="Freeform 6">
              <a:extLst>
                <a:ext uri="{FF2B5EF4-FFF2-40B4-BE49-F238E27FC236}">
                  <a16:creationId xmlns:a16="http://schemas.microsoft.com/office/drawing/2014/main" id="{6A4860B4-B108-384F-5738-77B4615C35DC}"/>
                </a:ext>
              </a:extLst>
            </p:cNvPr>
            <p:cNvSpPr/>
            <p:nvPr/>
          </p:nvSpPr>
          <p:spPr>
            <a:xfrm>
              <a:off x="-411451" y="14380"/>
              <a:ext cx="397276" cy="538226"/>
            </a:xfrm>
            <a:custGeom>
              <a:avLst/>
              <a:gdLst/>
              <a:ahLst/>
              <a:cxnLst/>
              <a:rect l="l" t="t" r="r" b="b"/>
              <a:pathLst>
                <a:path w="503091" h="681578">
                  <a:moveTo>
                    <a:pt x="0" y="0"/>
                  </a:moveTo>
                  <a:lnTo>
                    <a:pt x="503091" y="0"/>
                  </a:lnTo>
                  <a:lnTo>
                    <a:pt x="503091" y="681578"/>
                  </a:lnTo>
                  <a:lnTo>
                    <a:pt x="0" y="681578"/>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US" sz="533">
                <a:latin typeface="Bangers" pitchFamily="2" charset="0"/>
              </a:endParaRPr>
            </a:p>
          </p:txBody>
        </p:sp>
        <p:sp>
          <p:nvSpPr>
            <p:cNvPr id="16" name="TextBox 7">
              <a:extLst>
                <a:ext uri="{FF2B5EF4-FFF2-40B4-BE49-F238E27FC236}">
                  <a16:creationId xmlns:a16="http://schemas.microsoft.com/office/drawing/2014/main" id="{121EACDF-3907-A518-5E31-7CAFA0211C7B}"/>
                </a:ext>
              </a:extLst>
            </p:cNvPr>
            <p:cNvSpPr txBox="1"/>
            <p:nvPr/>
          </p:nvSpPr>
          <p:spPr>
            <a:xfrm>
              <a:off x="95567" y="14380"/>
              <a:ext cx="7826561" cy="538226"/>
            </a:xfrm>
            <a:prstGeom prst="rect">
              <a:avLst/>
            </a:prstGeom>
          </p:spPr>
          <p:txBody>
            <a:bodyPr lIns="0" tIns="0" rIns="0" bIns="0" rtlCol="0" anchor="t">
              <a:spAutoFit/>
            </a:bodyPr>
            <a:lstStyle/>
            <a:p>
              <a:pPr marL="0" lvl="1">
                <a:lnSpc>
                  <a:spcPts val="2295"/>
                </a:lnSpc>
                <a:spcBef>
                  <a:spcPct val="0"/>
                </a:spcBef>
              </a:pPr>
              <a:r>
                <a:rPr lang="en-US" sz="1800" spc="60">
                  <a:solidFill>
                    <a:srgbClr val="FFFFFF"/>
                  </a:solidFill>
                  <a:latin typeface="Barlow Condensed"/>
                  <a:ea typeface="Barlow Condensed"/>
                  <a:cs typeface="Barlow Condensed"/>
                  <a:sym typeface="Barlow Condensed"/>
                </a:rPr>
                <a:t>Hydrologic Engineering Center</a:t>
              </a:r>
            </a:p>
          </p:txBody>
        </p:sp>
      </p:grpSp>
      <p:sp>
        <p:nvSpPr>
          <p:cNvPr id="17" name="Text Placeholder 29">
            <a:extLst>
              <a:ext uri="{FF2B5EF4-FFF2-40B4-BE49-F238E27FC236}">
                <a16:creationId xmlns:a16="http://schemas.microsoft.com/office/drawing/2014/main" id="{7EE77493-75C4-8F00-03B8-DC4C65ACA761}"/>
              </a:ext>
            </a:extLst>
          </p:cNvPr>
          <p:cNvSpPr>
            <a:spLocks noGrp="1"/>
          </p:cNvSpPr>
          <p:nvPr>
            <p:ph type="body" sz="quarter" idx="14"/>
          </p:nvPr>
        </p:nvSpPr>
        <p:spPr>
          <a:xfrm>
            <a:off x="678032" y="3321814"/>
            <a:ext cx="4504267" cy="922867"/>
          </a:xfrm>
        </p:spPr>
        <p:txBody>
          <a:bodyPr>
            <a:normAutofit/>
          </a:bodyPr>
          <a:lstStyle>
            <a:lvl1pPr marL="0" indent="0" algn="l">
              <a:spcBef>
                <a:spcPts val="400"/>
              </a:spcBef>
              <a:buNone/>
              <a:defRPr sz="2400">
                <a:latin typeface="+mj-lt"/>
                <a:ea typeface="ADLaM Display" panose="020F0502020204030204" pitchFamily="2" charset="0"/>
                <a:cs typeface="ADLaM Display" panose="020F0502020204030204" pitchFamily="2" charset="0"/>
              </a:defRPr>
            </a:lvl1pPr>
          </a:lstStyle>
          <a:p>
            <a:pPr lvl="0"/>
            <a:r>
              <a:rPr lang="en-US"/>
              <a:t>Click to edit Master text styles</a:t>
            </a:r>
          </a:p>
        </p:txBody>
      </p:sp>
      <p:pic>
        <p:nvPicPr>
          <p:cNvPr id="6" name="Picture 5" descr="Logo&#10;&#10;AI-generated content may be incorrect.">
            <a:extLst>
              <a:ext uri="{FF2B5EF4-FFF2-40B4-BE49-F238E27FC236}">
                <a16:creationId xmlns:a16="http://schemas.microsoft.com/office/drawing/2014/main" id="{B42FB8DA-B83A-FB1C-8FA5-675A5AC7BA13}"/>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319810" y="5469837"/>
            <a:ext cx="822960" cy="822581"/>
          </a:xfrm>
          <a:prstGeom prst="rect">
            <a:avLst/>
          </a:prstGeom>
        </p:spPr>
      </p:pic>
    </p:spTree>
    <p:extLst>
      <p:ext uri="{BB962C8B-B14F-4D97-AF65-F5344CB8AC3E}">
        <p14:creationId xmlns:p14="http://schemas.microsoft.com/office/powerpoint/2010/main" val="411439197"/>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p:cSld name="Single Pic Title HEC">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50E5EDCF-DE7C-7DD4-12FC-BF766C485C11}"/>
              </a:ext>
            </a:extLst>
          </p:cNvPr>
          <p:cNvSpPr>
            <a:spLocks noGrp="1"/>
          </p:cNvSpPr>
          <p:nvPr>
            <p:ph type="pic" sz="quarter" idx="10"/>
          </p:nvPr>
        </p:nvSpPr>
        <p:spPr>
          <a:xfrm>
            <a:off x="7543800" y="880676"/>
            <a:ext cx="4160875" cy="5492693"/>
          </a:xfrm>
          <a:custGeom>
            <a:avLst/>
            <a:gdLst>
              <a:gd name="connsiteX0" fmla="*/ 0 w 10000"/>
              <a:gd name="connsiteY0" fmla="*/ 2000 h 10000"/>
              <a:gd name="connsiteX1" fmla="*/ 10000 w 10000"/>
              <a:gd name="connsiteY1" fmla="*/ 0 h 10000"/>
              <a:gd name="connsiteX2" fmla="*/ 10000 w 10000"/>
              <a:gd name="connsiteY2" fmla="*/ 10000 h 10000"/>
              <a:gd name="connsiteX3" fmla="*/ 0 w 10000"/>
              <a:gd name="connsiteY3" fmla="*/ 10000 h 10000"/>
              <a:gd name="connsiteX4" fmla="*/ 0 w 10000"/>
              <a:gd name="connsiteY4" fmla="*/ 2000 h 10000"/>
              <a:gd name="connsiteX0" fmla="*/ 2695 w 10000"/>
              <a:gd name="connsiteY0" fmla="*/ 0 h 10011"/>
              <a:gd name="connsiteX1" fmla="*/ 10000 w 10000"/>
              <a:gd name="connsiteY1" fmla="*/ 11 h 10011"/>
              <a:gd name="connsiteX2" fmla="*/ 10000 w 10000"/>
              <a:gd name="connsiteY2" fmla="*/ 10011 h 10011"/>
              <a:gd name="connsiteX3" fmla="*/ 0 w 10000"/>
              <a:gd name="connsiteY3" fmla="*/ 10011 h 10011"/>
              <a:gd name="connsiteX4" fmla="*/ 2695 w 10000"/>
              <a:gd name="connsiteY4" fmla="*/ 0 h 100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0" h="10011">
                <a:moveTo>
                  <a:pt x="2695" y="0"/>
                </a:moveTo>
                <a:lnTo>
                  <a:pt x="10000" y="11"/>
                </a:lnTo>
                <a:lnTo>
                  <a:pt x="10000" y="10011"/>
                </a:lnTo>
                <a:lnTo>
                  <a:pt x="0" y="10011"/>
                </a:lnTo>
                <a:lnTo>
                  <a:pt x="2695" y="0"/>
                </a:lnTo>
                <a:close/>
              </a:path>
            </a:pathLst>
          </a:custGeom>
        </p:spPr>
        <p:txBody>
          <a:bodyPr/>
          <a:lstStyle/>
          <a:p>
            <a:r>
              <a:rPr lang="en-US"/>
              <a:t>Click icon to add picture</a:t>
            </a:r>
          </a:p>
        </p:txBody>
      </p:sp>
      <p:sp>
        <p:nvSpPr>
          <p:cNvPr id="4" name="Title Placeholder 1">
            <a:extLst>
              <a:ext uri="{FF2B5EF4-FFF2-40B4-BE49-F238E27FC236}">
                <a16:creationId xmlns:a16="http://schemas.microsoft.com/office/drawing/2014/main" id="{98F9F79D-DCD9-686C-5143-9CD61D761E8E}"/>
              </a:ext>
            </a:extLst>
          </p:cNvPr>
          <p:cNvSpPr>
            <a:spLocks noGrp="1"/>
          </p:cNvSpPr>
          <p:nvPr>
            <p:ph type="title"/>
          </p:nvPr>
        </p:nvSpPr>
        <p:spPr>
          <a:xfrm>
            <a:off x="678032" y="1801941"/>
            <a:ext cx="6332368" cy="1325563"/>
          </a:xfrm>
          <a:prstGeom prst="rect">
            <a:avLst/>
          </a:prstGeom>
        </p:spPr>
        <p:txBody>
          <a:bodyPr vert="horz" lIns="91440" tIns="45720" rIns="91440" bIns="45720" rtlCol="0" anchor="ctr">
            <a:normAutofit/>
          </a:bodyPr>
          <a:lstStyle>
            <a:lvl1pPr>
              <a:lnSpc>
                <a:spcPct val="100000"/>
              </a:lnSpc>
              <a:defRPr sz="4800"/>
            </a:lvl1pPr>
          </a:lstStyle>
          <a:p>
            <a:r>
              <a:rPr lang="en-US"/>
              <a:t>Click to edit Master title style</a:t>
            </a:r>
          </a:p>
        </p:txBody>
      </p:sp>
      <p:sp>
        <p:nvSpPr>
          <p:cNvPr id="8" name="Freeform 7">
            <a:extLst>
              <a:ext uri="{FF2B5EF4-FFF2-40B4-BE49-F238E27FC236}">
                <a16:creationId xmlns:a16="http://schemas.microsoft.com/office/drawing/2014/main" id="{FDB81CC7-CE80-1242-E668-2F59AF80EF17}"/>
              </a:ext>
            </a:extLst>
          </p:cNvPr>
          <p:cNvSpPr/>
          <p:nvPr/>
        </p:nvSpPr>
        <p:spPr>
          <a:xfrm>
            <a:off x="812804" y="5437313"/>
            <a:ext cx="1228289" cy="940017"/>
          </a:xfrm>
          <a:custGeom>
            <a:avLst/>
            <a:gdLst/>
            <a:ahLst/>
            <a:cxnLst/>
            <a:rect l="l" t="t" r="r" b="b"/>
            <a:pathLst>
              <a:path w="1948294" h="1491041">
                <a:moveTo>
                  <a:pt x="0" y="0"/>
                </a:moveTo>
                <a:lnTo>
                  <a:pt x="1948294" y="0"/>
                </a:lnTo>
                <a:lnTo>
                  <a:pt x="1948294" y="1491041"/>
                </a:lnTo>
                <a:lnTo>
                  <a:pt x="0" y="1491041"/>
                </a:lnTo>
                <a:lnTo>
                  <a:pt x="0" y="0"/>
                </a:lnTo>
                <a:close/>
              </a:path>
            </a:pathLst>
          </a:custGeom>
          <a:blipFill>
            <a:blip r:embed="rId2"/>
            <a:stretch>
              <a:fillRect/>
            </a:stretch>
          </a:blipFill>
        </p:spPr>
        <p:txBody>
          <a:bodyPr/>
          <a:lstStyle/>
          <a:p>
            <a:endParaRPr lang="en-US" sz="600"/>
          </a:p>
        </p:txBody>
      </p:sp>
      <p:grpSp>
        <p:nvGrpSpPr>
          <p:cNvPr id="14" name="Group 5">
            <a:extLst>
              <a:ext uri="{FF2B5EF4-FFF2-40B4-BE49-F238E27FC236}">
                <a16:creationId xmlns:a16="http://schemas.microsoft.com/office/drawing/2014/main" id="{5BE0D379-3E8D-3ADB-650C-D0899069D564}"/>
              </a:ext>
            </a:extLst>
          </p:cNvPr>
          <p:cNvGrpSpPr/>
          <p:nvPr/>
        </p:nvGrpSpPr>
        <p:grpSpPr>
          <a:xfrm>
            <a:off x="762000" y="1320916"/>
            <a:ext cx="4166790" cy="269113"/>
            <a:chOff x="-411451" y="14380"/>
            <a:chExt cx="8333579" cy="538226"/>
          </a:xfrm>
        </p:grpSpPr>
        <p:sp>
          <p:nvSpPr>
            <p:cNvPr id="15" name="Freeform 6">
              <a:extLst>
                <a:ext uri="{FF2B5EF4-FFF2-40B4-BE49-F238E27FC236}">
                  <a16:creationId xmlns:a16="http://schemas.microsoft.com/office/drawing/2014/main" id="{6A4860B4-B108-384F-5738-77B4615C35DC}"/>
                </a:ext>
              </a:extLst>
            </p:cNvPr>
            <p:cNvSpPr/>
            <p:nvPr/>
          </p:nvSpPr>
          <p:spPr>
            <a:xfrm>
              <a:off x="-411451" y="14380"/>
              <a:ext cx="397276" cy="538226"/>
            </a:xfrm>
            <a:custGeom>
              <a:avLst/>
              <a:gdLst/>
              <a:ahLst/>
              <a:cxnLst/>
              <a:rect l="l" t="t" r="r" b="b"/>
              <a:pathLst>
                <a:path w="503091" h="681578">
                  <a:moveTo>
                    <a:pt x="0" y="0"/>
                  </a:moveTo>
                  <a:lnTo>
                    <a:pt x="503091" y="0"/>
                  </a:lnTo>
                  <a:lnTo>
                    <a:pt x="503091" y="681578"/>
                  </a:lnTo>
                  <a:lnTo>
                    <a:pt x="0" y="681578"/>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US" sz="533">
                <a:latin typeface="Bangers" pitchFamily="2" charset="0"/>
              </a:endParaRPr>
            </a:p>
          </p:txBody>
        </p:sp>
        <p:sp>
          <p:nvSpPr>
            <p:cNvPr id="16" name="TextBox 7">
              <a:extLst>
                <a:ext uri="{FF2B5EF4-FFF2-40B4-BE49-F238E27FC236}">
                  <a16:creationId xmlns:a16="http://schemas.microsoft.com/office/drawing/2014/main" id="{121EACDF-3907-A518-5E31-7CAFA0211C7B}"/>
                </a:ext>
              </a:extLst>
            </p:cNvPr>
            <p:cNvSpPr txBox="1"/>
            <p:nvPr/>
          </p:nvSpPr>
          <p:spPr>
            <a:xfrm>
              <a:off x="95567" y="14380"/>
              <a:ext cx="7826561" cy="538226"/>
            </a:xfrm>
            <a:prstGeom prst="rect">
              <a:avLst/>
            </a:prstGeom>
          </p:spPr>
          <p:txBody>
            <a:bodyPr lIns="0" tIns="0" rIns="0" bIns="0" rtlCol="0" anchor="t">
              <a:spAutoFit/>
            </a:bodyPr>
            <a:lstStyle/>
            <a:p>
              <a:pPr marL="0" lvl="1">
                <a:lnSpc>
                  <a:spcPts val="2295"/>
                </a:lnSpc>
                <a:spcBef>
                  <a:spcPct val="0"/>
                </a:spcBef>
              </a:pPr>
              <a:r>
                <a:rPr lang="en-US" sz="1800" spc="60">
                  <a:solidFill>
                    <a:srgbClr val="FFFFFF"/>
                  </a:solidFill>
                  <a:latin typeface="Barlow Condensed"/>
                  <a:ea typeface="Barlow Condensed"/>
                  <a:cs typeface="Barlow Condensed"/>
                  <a:sym typeface="Barlow Condensed"/>
                </a:rPr>
                <a:t>Hydrologic Engineering Center</a:t>
              </a:r>
            </a:p>
          </p:txBody>
        </p:sp>
      </p:grpSp>
      <p:sp>
        <p:nvSpPr>
          <p:cNvPr id="17" name="Text Placeholder 29">
            <a:extLst>
              <a:ext uri="{FF2B5EF4-FFF2-40B4-BE49-F238E27FC236}">
                <a16:creationId xmlns:a16="http://schemas.microsoft.com/office/drawing/2014/main" id="{7EE77493-75C4-8F00-03B8-DC4C65ACA761}"/>
              </a:ext>
            </a:extLst>
          </p:cNvPr>
          <p:cNvSpPr>
            <a:spLocks noGrp="1"/>
          </p:cNvSpPr>
          <p:nvPr>
            <p:ph type="body" sz="quarter" idx="14"/>
          </p:nvPr>
        </p:nvSpPr>
        <p:spPr>
          <a:xfrm>
            <a:off x="678032" y="3321814"/>
            <a:ext cx="4504267" cy="922867"/>
          </a:xfrm>
        </p:spPr>
        <p:txBody>
          <a:bodyPr>
            <a:normAutofit/>
          </a:bodyPr>
          <a:lstStyle>
            <a:lvl1pPr marL="0" indent="0" algn="l">
              <a:spcBef>
                <a:spcPts val="400"/>
              </a:spcBef>
              <a:buNone/>
              <a:defRPr sz="2400">
                <a:latin typeface="+mj-lt"/>
                <a:ea typeface="ADLaM Display" panose="020F0502020204030204" pitchFamily="2" charset="0"/>
                <a:cs typeface="ADLaM Display" panose="020F0502020204030204" pitchFamily="2" charset="0"/>
              </a:defRPr>
            </a:lvl1pPr>
          </a:lstStyle>
          <a:p>
            <a:pPr lvl="0"/>
            <a:r>
              <a:rPr lang="en-US"/>
              <a:t>Click to edit Master text styles</a:t>
            </a:r>
          </a:p>
        </p:txBody>
      </p:sp>
      <p:pic>
        <p:nvPicPr>
          <p:cNvPr id="2" name="Picture 1" descr="A picture containing text, glass, porcelain&#10;&#10;AI-generated content may be incorrect.">
            <a:extLst>
              <a:ext uri="{FF2B5EF4-FFF2-40B4-BE49-F238E27FC236}">
                <a16:creationId xmlns:a16="http://schemas.microsoft.com/office/drawing/2014/main" id="{A6DE428A-D3FB-015B-2F61-14268844BC2B}"/>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409786" y="5714381"/>
            <a:ext cx="1228289" cy="658988"/>
          </a:xfrm>
          <a:prstGeom prst="rect">
            <a:avLst/>
          </a:prstGeom>
        </p:spPr>
      </p:pic>
    </p:spTree>
    <p:extLst>
      <p:ext uri="{BB962C8B-B14F-4D97-AF65-F5344CB8AC3E}">
        <p14:creationId xmlns:p14="http://schemas.microsoft.com/office/powerpoint/2010/main" val="12504142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Single Pic Title Beaver">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50E5EDCF-DE7C-7DD4-12FC-BF766C485C11}"/>
              </a:ext>
            </a:extLst>
          </p:cNvPr>
          <p:cNvSpPr>
            <a:spLocks noGrp="1"/>
          </p:cNvSpPr>
          <p:nvPr>
            <p:ph type="pic" sz="quarter" idx="10"/>
          </p:nvPr>
        </p:nvSpPr>
        <p:spPr>
          <a:xfrm>
            <a:off x="7543800" y="880676"/>
            <a:ext cx="4160875" cy="5492693"/>
          </a:xfrm>
          <a:custGeom>
            <a:avLst/>
            <a:gdLst>
              <a:gd name="connsiteX0" fmla="*/ 0 w 10000"/>
              <a:gd name="connsiteY0" fmla="*/ 2000 h 10000"/>
              <a:gd name="connsiteX1" fmla="*/ 10000 w 10000"/>
              <a:gd name="connsiteY1" fmla="*/ 0 h 10000"/>
              <a:gd name="connsiteX2" fmla="*/ 10000 w 10000"/>
              <a:gd name="connsiteY2" fmla="*/ 10000 h 10000"/>
              <a:gd name="connsiteX3" fmla="*/ 0 w 10000"/>
              <a:gd name="connsiteY3" fmla="*/ 10000 h 10000"/>
              <a:gd name="connsiteX4" fmla="*/ 0 w 10000"/>
              <a:gd name="connsiteY4" fmla="*/ 2000 h 10000"/>
              <a:gd name="connsiteX0" fmla="*/ 2695 w 10000"/>
              <a:gd name="connsiteY0" fmla="*/ 0 h 10011"/>
              <a:gd name="connsiteX1" fmla="*/ 10000 w 10000"/>
              <a:gd name="connsiteY1" fmla="*/ 11 h 10011"/>
              <a:gd name="connsiteX2" fmla="*/ 10000 w 10000"/>
              <a:gd name="connsiteY2" fmla="*/ 10011 h 10011"/>
              <a:gd name="connsiteX3" fmla="*/ 0 w 10000"/>
              <a:gd name="connsiteY3" fmla="*/ 10011 h 10011"/>
              <a:gd name="connsiteX4" fmla="*/ 2695 w 10000"/>
              <a:gd name="connsiteY4" fmla="*/ 0 h 100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0" h="10011">
                <a:moveTo>
                  <a:pt x="2695" y="0"/>
                </a:moveTo>
                <a:lnTo>
                  <a:pt x="10000" y="11"/>
                </a:lnTo>
                <a:lnTo>
                  <a:pt x="10000" y="10011"/>
                </a:lnTo>
                <a:lnTo>
                  <a:pt x="0" y="10011"/>
                </a:lnTo>
                <a:lnTo>
                  <a:pt x="2695" y="0"/>
                </a:lnTo>
                <a:close/>
              </a:path>
            </a:pathLst>
          </a:custGeom>
          <a:noFill/>
        </p:spPr>
        <p:txBody>
          <a:bodyPr/>
          <a:lstStyle/>
          <a:p>
            <a:r>
              <a:rPr lang="en-US"/>
              <a:t>Click icon to add picture</a:t>
            </a:r>
            <a:endParaRPr lang="en-US" dirty="0"/>
          </a:p>
        </p:txBody>
      </p:sp>
      <p:sp>
        <p:nvSpPr>
          <p:cNvPr id="4" name="Title Placeholder 1">
            <a:extLst>
              <a:ext uri="{FF2B5EF4-FFF2-40B4-BE49-F238E27FC236}">
                <a16:creationId xmlns:a16="http://schemas.microsoft.com/office/drawing/2014/main" id="{98F9F79D-DCD9-686C-5143-9CD61D761E8E}"/>
              </a:ext>
            </a:extLst>
          </p:cNvPr>
          <p:cNvSpPr>
            <a:spLocks noGrp="1"/>
          </p:cNvSpPr>
          <p:nvPr>
            <p:ph type="title"/>
          </p:nvPr>
        </p:nvSpPr>
        <p:spPr>
          <a:xfrm>
            <a:off x="678032" y="1801941"/>
            <a:ext cx="6332368" cy="1325563"/>
          </a:xfrm>
          <a:prstGeom prst="rect">
            <a:avLst/>
          </a:prstGeom>
        </p:spPr>
        <p:txBody>
          <a:bodyPr vert="horz" lIns="91440" tIns="45720" rIns="91440" bIns="45720" rtlCol="0" anchor="ctr">
            <a:normAutofit/>
          </a:bodyPr>
          <a:lstStyle>
            <a:lvl1pPr>
              <a:lnSpc>
                <a:spcPct val="100000"/>
              </a:lnSpc>
              <a:defRPr sz="4800"/>
            </a:lvl1pPr>
          </a:lstStyle>
          <a:p>
            <a:r>
              <a:rPr lang="en-US"/>
              <a:t>Click to edit Master title style</a:t>
            </a:r>
            <a:endParaRPr lang="en-US" dirty="0"/>
          </a:p>
        </p:txBody>
      </p:sp>
      <p:sp>
        <p:nvSpPr>
          <p:cNvPr id="8" name="Freeform 7">
            <a:extLst>
              <a:ext uri="{FF2B5EF4-FFF2-40B4-BE49-F238E27FC236}">
                <a16:creationId xmlns:a16="http://schemas.microsoft.com/office/drawing/2014/main" id="{FDB81CC7-CE80-1242-E668-2F59AF80EF17}"/>
              </a:ext>
            </a:extLst>
          </p:cNvPr>
          <p:cNvSpPr/>
          <p:nvPr/>
        </p:nvSpPr>
        <p:spPr>
          <a:xfrm>
            <a:off x="812804" y="5437313"/>
            <a:ext cx="1228289" cy="940017"/>
          </a:xfrm>
          <a:custGeom>
            <a:avLst/>
            <a:gdLst/>
            <a:ahLst/>
            <a:cxnLst/>
            <a:rect l="l" t="t" r="r" b="b"/>
            <a:pathLst>
              <a:path w="1948294" h="1491041">
                <a:moveTo>
                  <a:pt x="0" y="0"/>
                </a:moveTo>
                <a:lnTo>
                  <a:pt x="1948294" y="0"/>
                </a:lnTo>
                <a:lnTo>
                  <a:pt x="1948294" y="1491041"/>
                </a:lnTo>
                <a:lnTo>
                  <a:pt x="0" y="1491041"/>
                </a:lnTo>
                <a:lnTo>
                  <a:pt x="0" y="0"/>
                </a:lnTo>
                <a:close/>
              </a:path>
            </a:pathLst>
          </a:custGeom>
          <a:blipFill>
            <a:blip r:embed="rId2"/>
            <a:stretch>
              <a:fillRect/>
            </a:stretch>
          </a:blipFill>
        </p:spPr>
        <p:txBody>
          <a:bodyPr/>
          <a:lstStyle/>
          <a:p>
            <a:endParaRPr lang="en-US" sz="600" dirty="0"/>
          </a:p>
        </p:txBody>
      </p:sp>
      <p:sp>
        <p:nvSpPr>
          <p:cNvPr id="9" name="Freeform 8">
            <a:extLst>
              <a:ext uri="{FF2B5EF4-FFF2-40B4-BE49-F238E27FC236}">
                <a16:creationId xmlns:a16="http://schemas.microsoft.com/office/drawing/2014/main" id="{475BD290-979E-C043-C3A6-02B6B146077A}"/>
              </a:ext>
            </a:extLst>
          </p:cNvPr>
          <p:cNvSpPr/>
          <p:nvPr/>
        </p:nvSpPr>
        <p:spPr>
          <a:xfrm>
            <a:off x="2319810" y="5433353"/>
            <a:ext cx="931393" cy="940016"/>
          </a:xfrm>
          <a:custGeom>
            <a:avLst/>
            <a:gdLst/>
            <a:ahLst/>
            <a:cxnLst/>
            <a:rect l="l" t="t" r="r" b="b"/>
            <a:pathLst>
              <a:path w="2067232" h="2165360">
                <a:moveTo>
                  <a:pt x="0" y="0"/>
                </a:moveTo>
                <a:lnTo>
                  <a:pt x="2067232" y="0"/>
                </a:lnTo>
                <a:lnTo>
                  <a:pt x="2067232" y="2165360"/>
                </a:lnTo>
                <a:lnTo>
                  <a:pt x="0" y="2165360"/>
                </a:lnTo>
                <a:lnTo>
                  <a:pt x="0" y="0"/>
                </a:lnTo>
                <a:close/>
              </a:path>
            </a:pathLst>
          </a:custGeom>
          <a:blipFill>
            <a:blip r:embed="rId3"/>
            <a:stretch>
              <a:fillRect l="-21447" t="-23035" r="-12880" b="-16378"/>
            </a:stretch>
          </a:blipFill>
        </p:spPr>
        <p:txBody>
          <a:bodyPr/>
          <a:lstStyle/>
          <a:p>
            <a:endParaRPr lang="en-US" sz="600"/>
          </a:p>
        </p:txBody>
      </p:sp>
      <p:grpSp>
        <p:nvGrpSpPr>
          <p:cNvPr id="14" name="Group 5">
            <a:extLst>
              <a:ext uri="{FF2B5EF4-FFF2-40B4-BE49-F238E27FC236}">
                <a16:creationId xmlns:a16="http://schemas.microsoft.com/office/drawing/2014/main" id="{5BE0D379-3E8D-3ADB-650C-D0899069D564}"/>
              </a:ext>
            </a:extLst>
          </p:cNvPr>
          <p:cNvGrpSpPr/>
          <p:nvPr/>
        </p:nvGrpSpPr>
        <p:grpSpPr>
          <a:xfrm>
            <a:off x="762000" y="1320916"/>
            <a:ext cx="4166790" cy="269113"/>
            <a:chOff x="-411451" y="14380"/>
            <a:chExt cx="8333579" cy="538226"/>
          </a:xfrm>
        </p:grpSpPr>
        <p:sp>
          <p:nvSpPr>
            <p:cNvPr id="15" name="Freeform 6">
              <a:extLst>
                <a:ext uri="{FF2B5EF4-FFF2-40B4-BE49-F238E27FC236}">
                  <a16:creationId xmlns:a16="http://schemas.microsoft.com/office/drawing/2014/main" id="{6A4860B4-B108-384F-5738-77B4615C35DC}"/>
                </a:ext>
              </a:extLst>
            </p:cNvPr>
            <p:cNvSpPr/>
            <p:nvPr/>
          </p:nvSpPr>
          <p:spPr>
            <a:xfrm>
              <a:off x="-411451" y="14380"/>
              <a:ext cx="397276" cy="538226"/>
            </a:xfrm>
            <a:custGeom>
              <a:avLst/>
              <a:gdLst/>
              <a:ahLst/>
              <a:cxnLst/>
              <a:rect l="l" t="t" r="r" b="b"/>
              <a:pathLst>
                <a:path w="503091" h="681578">
                  <a:moveTo>
                    <a:pt x="0" y="0"/>
                  </a:moveTo>
                  <a:lnTo>
                    <a:pt x="503091" y="0"/>
                  </a:lnTo>
                  <a:lnTo>
                    <a:pt x="503091" y="681578"/>
                  </a:lnTo>
                  <a:lnTo>
                    <a:pt x="0" y="681578"/>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US" sz="533" dirty="0">
                <a:latin typeface="Bangers" pitchFamily="2" charset="0"/>
              </a:endParaRPr>
            </a:p>
          </p:txBody>
        </p:sp>
        <p:sp>
          <p:nvSpPr>
            <p:cNvPr id="16" name="TextBox 7">
              <a:extLst>
                <a:ext uri="{FF2B5EF4-FFF2-40B4-BE49-F238E27FC236}">
                  <a16:creationId xmlns:a16="http://schemas.microsoft.com/office/drawing/2014/main" id="{121EACDF-3907-A518-5E31-7CAFA0211C7B}"/>
                </a:ext>
              </a:extLst>
            </p:cNvPr>
            <p:cNvSpPr txBox="1"/>
            <p:nvPr/>
          </p:nvSpPr>
          <p:spPr>
            <a:xfrm>
              <a:off x="95567" y="14380"/>
              <a:ext cx="7826561" cy="538226"/>
            </a:xfrm>
            <a:prstGeom prst="rect">
              <a:avLst/>
            </a:prstGeom>
          </p:spPr>
          <p:txBody>
            <a:bodyPr lIns="0" tIns="0" rIns="0" bIns="0" rtlCol="0" anchor="t">
              <a:spAutoFit/>
            </a:bodyPr>
            <a:lstStyle/>
            <a:p>
              <a:pPr marL="0" lvl="1">
                <a:lnSpc>
                  <a:spcPts val="2295"/>
                </a:lnSpc>
                <a:spcBef>
                  <a:spcPct val="0"/>
                </a:spcBef>
              </a:pPr>
              <a:r>
                <a:rPr lang="en-US" sz="1800" spc="60" dirty="0">
                  <a:solidFill>
                    <a:srgbClr val="FFFFFF"/>
                  </a:solidFill>
                  <a:latin typeface="Barlow Condensed"/>
                  <a:ea typeface="Barlow Condensed"/>
                  <a:cs typeface="Barlow Condensed"/>
                  <a:sym typeface="Barlow Condensed"/>
                </a:rPr>
                <a:t>Hydrologic Engineering Center</a:t>
              </a:r>
            </a:p>
          </p:txBody>
        </p:sp>
      </p:grpSp>
      <p:sp>
        <p:nvSpPr>
          <p:cNvPr id="17" name="Text Placeholder 29">
            <a:extLst>
              <a:ext uri="{FF2B5EF4-FFF2-40B4-BE49-F238E27FC236}">
                <a16:creationId xmlns:a16="http://schemas.microsoft.com/office/drawing/2014/main" id="{7EE77493-75C4-8F00-03B8-DC4C65ACA761}"/>
              </a:ext>
            </a:extLst>
          </p:cNvPr>
          <p:cNvSpPr>
            <a:spLocks noGrp="1"/>
          </p:cNvSpPr>
          <p:nvPr>
            <p:ph type="body" sz="quarter" idx="14"/>
          </p:nvPr>
        </p:nvSpPr>
        <p:spPr>
          <a:xfrm>
            <a:off x="678032" y="3321814"/>
            <a:ext cx="4504267" cy="922867"/>
          </a:xfrm>
        </p:spPr>
        <p:txBody>
          <a:bodyPr>
            <a:normAutofit/>
          </a:bodyPr>
          <a:lstStyle>
            <a:lvl1pPr marL="0" indent="0" algn="l">
              <a:spcBef>
                <a:spcPts val="400"/>
              </a:spcBef>
              <a:buNone/>
              <a:defRPr sz="2400">
                <a:latin typeface="+mj-lt"/>
                <a:ea typeface="ADLaM Display" panose="020F0502020204030204" pitchFamily="2" charset="0"/>
                <a:cs typeface="ADLaM Display" panose="020F0502020204030204" pitchFamily="2" charset="0"/>
              </a:defRPr>
            </a:lvl1pPr>
          </a:lstStyle>
          <a:p>
            <a:pPr lvl="0"/>
            <a:r>
              <a:rPr lang="en-US"/>
              <a:t>Click to edit Master text styles</a:t>
            </a:r>
          </a:p>
        </p:txBody>
      </p:sp>
    </p:spTree>
    <p:extLst>
      <p:ext uri="{BB962C8B-B14F-4D97-AF65-F5344CB8AC3E}">
        <p14:creationId xmlns:p14="http://schemas.microsoft.com/office/powerpoint/2010/main" val="1772701890"/>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p:cSld name="Blank Title Beaver">
    <p:spTree>
      <p:nvGrpSpPr>
        <p:cNvPr id="1" name=""/>
        <p:cNvGrpSpPr/>
        <p:nvPr/>
      </p:nvGrpSpPr>
      <p:grpSpPr>
        <a:xfrm>
          <a:off x="0" y="0"/>
          <a:ext cx="0" cy="0"/>
          <a:chOff x="0" y="0"/>
          <a:chExt cx="0" cy="0"/>
        </a:xfrm>
      </p:grpSpPr>
      <p:sp>
        <p:nvSpPr>
          <p:cNvPr id="12" name="Title Placeholder 1">
            <a:extLst>
              <a:ext uri="{FF2B5EF4-FFF2-40B4-BE49-F238E27FC236}">
                <a16:creationId xmlns:a16="http://schemas.microsoft.com/office/drawing/2014/main" id="{313DD840-BD8C-45CC-3C9F-BF276FF58878}"/>
              </a:ext>
            </a:extLst>
          </p:cNvPr>
          <p:cNvSpPr>
            <a:spLocks noGrp="1"/>
          </p:cNvSpPr>
          <p:nvPr>
            <p:ph type="title"/>
          </p:nvPr>
        </p:nvSpPr>
        <p:spPr>
          <a:xfrm>
            <a:off x="678032" y="1801941"/>
            <a:ext cx="9075568" cy="1325563"/>
          </a:xfrm>
          <a:prstGeom prst="rect">
            <a:avLst/>
          </a:prstGeom>
        </p:spPr>
        <p:txBody>
          <a:bodyPr vert="horz" lIns="91440" tIns="45720" rIns="91440" bIns="45720" rtlCol="0" anchor="ctr">
            <a:noAutofit/>
          </a:bodyPr>
          <a:lstStyle>
            <a:lvl1pPr>
              <a:lnSpc>
                <a:spcPct val="100000"/>
              </a:lnSpc>
              <a:defRPr sz="4800"/>
            </a:lvl1pPr>
          </a:lstStyle>
          <a:p>
            <a:r>
              <a:rPr lang="en-US"/>
              <a:t>Click to edit Master title style</a:t>
            </a:r>
          </a:p>
        </p:txBody>
      </p:sp>
      <p:sp>
        <p:nvSpPr>
          <p:cNvPr id="2" name="Freeform 7">
            <a:extLst>
              <a:ext uri="{FF2B5EF4-FFF2-40B4-BE49-F238E27FC236}">
                <a16:creationId xmlns:a16="http://schemas.microsoft.com/office/drawing/2014/main" id="{62536912-767C-C47A-B4DE-5D2B30645C0A}"/>
              </a:ext>
            </a:extLst>
          </p:cNvPr>
          <p:cNvSpPr/>
          <p:nvPr/>
        </p:nvSpPr>
        <p:spPr>
          <a:xfrm>
            <a:off x="812804" y="5437313"/>
            <a:ext cx="1228289" cy="940017"/>
          </a:xfrm>
          <a:custGeom>
            <a:avLst/>
            <a:gdLst/>
            <a:ahLst/>
            <a:cxnLst/>
            <a:rect l="l" t="t" r="r" b="b"/>
            <a:pathLst>
              <a:path w="1948294" h="1491041">
                <a:moveTo>
                  <a:pt x="0" y="0"/>
                </a:moveTo>
                <a:lnTo>
                  <a:pt x="1948294" y="0"/>
                </a:lnTo>
                <a:lnTo>
                  <a:pt x="1948294" y="1491041"/>
                </a:lnTo>
                <a:lnTo>
                  <a:pt x="0" y="1491041"/>
                </a:lnTo>
                <a:lnTo>
                  <a:pt x="0" y="0"/>
                </a:lnTo>
                <a:close/>
              </a:path>
            </a:pathLst>
          </a:custGeom>
          <a:blipFill>
            <a:blip r:embed="rId2"/>
            <a:stretch>
              <a:fillRect/>
            </a:stretch>
          </a:blipFill>
        </p:spPr>
        <p:txBody>
          <a:bodyPr/>
          <a:lstStyle/>
          <a:p>
            <a:endParaRPr lang="en-US" sz="600"/>
          </a:p>
        </p:txBody>
      </p:sp>
      <p:grpSp>
        <p:nvGrpSpPr>
          <p:cNvPr id="8" name="Group 5">
            <a:extLst>
              <a:ext uri="{FF2B5EF4-FFF2-40B4-BE49-F238E27FC236}">
                <a16:creationId xmlns:a16="http://schemas.microsoft.com/office/drawing/2014/main" id="{C79C2C51-9186-A0DD-34AA-FEF3E841A86B}"/>
              </a:ext>
            </a:extLst>
          </p:cNvPr>
          <p:cNvGrpSpPr/>
          <p:nvPr/>
        </p:nvGrpSpPr>
        <p:grpSpPr>
          <a:xfrm>
            <a:off x="762000" y="1320916"/>
            <a:ext cx="4166790" cy="269113"/>
            <a:chOff x="-411451" y="14380"/>
            <a:chExt cx="8333579" cy="538226"/>
          </a:xfrm>
        </p:grpSpPr>
        <p:sp>
          <p:nvSpPr>
            <p:cNvPr id="9" name="Freeform 6">
              <a:extLst>
                <a:ext uri="{FF2B5EF4-FFF2-40B4-BE49-F238E27FC236}">
                  <a16:creationId xmlns:a16="http://schemas.microsoft.com/office/drawing/2014/main" id="{663E38A7-47F3-4F9E-45A1-5E05A30153B9}"/>
                </a:ext>
              </a:extLst>
            </p:cNvPr>
            <p:cNvSpPr/>
            <p:nvPr/>
          </p:nvSpPr>
          <p:spPr>
            <a:xfrm>
              <a:off x="-411451" y="14380"/>
              <a:ext cx="397276" cy="538226"/>
            </a:xfrm>
            <a:custGeom>
              <a:avLst/>
              <a:gdLst/>
              <a:ahLst/>
              <a:cxnLst/>
              <a:rect l="l" t="t" r="r" b="b"/>
              <a:pathLst>
                <a:path w="503091" h="681578">
                  <a:moveTo>
                    <a:pt x="0" y="0"/>
                  </a:moveTo>
                  <a:lnTo>
                    <a:pt x="503091" y="0"/>
                  </a:lnTo>
                  <a:lnTo>
                    <a:pt x="503091" y="681578"/>
                  </a:lnTo>
                  <a:lnTo>
                    <a:pt x="0" y="681578"/>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US" sz="533">
                <a:latin typeface="Bangers" pitchFamily="2" charset="0"/>
              </a:endParaRPr>
            </a:p>
          </p:txBody>
        </p:sp>
        <p:sp>
          <p:nvSpPr>
            <p:cNvPr id="10" name="TextBox 7">
              <a:extLst>
                <a:ext uri="{FF2B5EF4-FFF2-40B4-BE49-F238E27FC236}">
                  <a16:creationId xmlns:a16="http://schemas.microsoft.com/office/drawing/2014/main" id="{A05C543F-F692-0800-7A39-CAFCF17F5349}"/>
                </a:ext>
              </a:extLst>
            </p:cNvPr>
            <p:cNvSpPr txBox="1"/>
            <p:nvPr/>
          </p:nvSpPr>
          <p:spPr>
            <a:xfrm>
              <a:off x="95567" y="14380"/>
              <a:ext cx="7826561" cy="538226"/>
            </a:xfrm>
            <a:prstGeom prst="rect">
              <a:avLst/>
            </a:prstGeom>
          </p:spPr>
          <p:txBody>
            <a:bodyPr lIns="0" tIns="0" rIns="0" bIns="0" rtlCol="0" anchor="t">
              <a:spAutoFit/>
            </a:bodyPr>
            <a:lstStyle/>
            <a:p>
              <a:pPr marL="0" lvl="1">
                <a:lnSpc>
                  <a:spcPts val="2295"/>
                </a:lnSpc>
                <a:spcBef>
                  <a:spcPct val="0"/>
                </a:spcBef>
              </a:pPr>
              <a:r>
                <a:rPr lang="en-US" sz="1800" spc="60">
                  <a:solidFill>
                    <a:srgbClr val="FFFFFF"/>
                  </a:solidFill>
                  <a:latin typeface="Barlow Condensed"/>
                  <a:ea typeface="Barlow Condensed"/>
                  <a:cs typeface="Barlow Condensed"/>
                  <a:sym typeface="Barlow Condensed"/>
                </a:rPr>
                <a:t>Hydrologic Engineering Center</a:t>
              </a:r>
            </a:p>
          </p:txBody>
        </p:sp>
      </p:grpSp>
      <p:sp>
        <p:nvSpPr>
          <p:cNvPr id="11" name="Text Placeholder 29">
            <a:extLst>
              <a:ext uri="{FF2B5EF4-FFF2-40B4-BE49-F238E27FC236}">
                <a16:creationId xmlns:a16="http://schemas.microsoft.com/office/drawing/2014/main" id="{5F58B4BC-5892-6350-F1FB-38637E5019CE}"/>
              </a:ext>
            </a:extLst>
          </p:cNvPr>
          <p:cNvSpPr>
            <a:spLocks noGrp="1"/>
          </p:cNvSpPr>
          <p:nvPr>
            <p:ph type="body" sz="quarter" idx="14"/>
          </p:nvPr>
        </p:nvSpPr>
        <p:spPr>
          <a:xfrm>
            <a:off x="678032" y="3321814"/>
            <a:ext cx="4504267" cy="922867"/>
          </a:xfrm>
        </p:spPr>
        <p:txBody>
          <a:bodyPr>
            <a:normAutofit/>
          </a:bodyPr>
          <a:lstStyle>
            <a:lvl1pPr marL="0" indent="0" algn="l">
              <a:spcBef>
                <a:spcPts val="400"/>
              </a:spcBef>
              <a:buNone/>
              <a:defRPr sz="2400">
                <a:latin typeface="+mj-lt"/>
                <a:ea typeface="ADLaM Display" panose="020F0502020204030204" pitchFamily="2" charset="0"/>
                <a:cs typeface="ADLaM Display" panose="020F0502020204030204" pitchFamily="2" charset="0"/>
              </a:defRPr>
            </a:lvl1pPr>
          </a:lstStyle>
          <a:p>
            <a:pPr lvl="0"/>
            <a:r>
              <a:rPr lang="en-US"/>
              <a:t>Click to edit Master text styles</a:t>
            </a:r>
          </a:p>
        </p:txBody>
      </p:sp>
      <p:pic>
        <p:nvPicPr>
          <p:cNvPr id="5" name="Picture 4" descr="Logo&#10;&#10;AI-generated content may be incorrect.">
            <a:extLst>
              <a:ext uri="{FF2B5EF4-FFF2-40B4-BE49-F238E27FC236}">
                <a16:creationId xmlns:a16="http://schemas.microsoft.com/office/drawing/2014/main" id="{C5F24F09-9074-EF77-CA85-D15931C8E413}"/>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319810" y="5469837"/>
            <a:ext cx="822960" cy="822581"/>
          </a:xfrm>
          <a:prstGeom prst="rect">
            <a:avLst/>
          </a:prstGeom>
        </p:spPr>
      </p:pic>
    </p:spTree>
    <p:extLst>
      <p:ext uri="{BB962C8B-B14F-4D97-AF65-F5344CB8AC3E}">
        <p14:creationId xmlns:p14="http://schemas.microsoft.com/office/powerpoint/2010/main" val="649949987"/>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p:cSld name="Blank Title HEC">
    <p:spTree>
      <p:nvGrpSpPr>
        <p:cNvPr id="1" name=""/>
        <p:cNvGrpSpPr/>
        <p:nvPr/>
      </p:nvGrpSpPr>
      <p:grpSpPr>
        <a:xfrm>
          <a:off x="0" y="0"/>
          <a:ext cx="0" cy="0"/>
          <a:chOff x="0" y="0"/>
          <a:chExt cx="0" cy="0"/>
        </a:xfrm>
      </p:grpSpPr>
      <p:sp>
        <p:nvSpPr>
          <p:cNvPr id="12" name="Title Placeholder 1">
            <a:extLst>
              <a:ext uri="{FF2B5EF4-FFF2-40B4-BE49-F238E27FC236}">
                <a16:creationId xmlns:a16="http://schemas.microsoft.com/office/drawing/2014/main" id="{313DD840-BD8C-45CC-3C9F-BF276FF58878}"/>
              </a:ext>
            </a:extLst>
          </p:cNvPr>
          <p:cNvSpPr>
            <a:spLocks noGrp="1"/>
          </p:cNvSpPr>
          <p:nvPr>
            <p:ph type="title"/>
          </p:nvPr>
        </p:nvSpPr>
        <p:spPr>
          <a:xfrm>
            <a:off x="678032" y="1801941"/>
            <a:ext cx="9075568" cy="1325563"/>
          </a:xfrm>
          <a:prstGeom prst="rect">
            <a:avLst/>
          </a:prstGeom>
        </p:spPr>
        <p:txBody>
          <a:bodyPr vert="horz" lIns="91440" tIns="45720" rIns="91440" bIns="45720" rtlCol="0" anchor="ctr">
            <a:noAutofit/>
          </a:bodyPr>
          <a:lstStyle>
            <a:lvl1pPr>
              <a:lnSpc>
                <a:spcPct val="100000"/>
              </a:lnSpc>
              <a:defRPr sz="4800"/>
            </a:lvl1pPr>
          </a:lstStyle>
          <a:p>
            <a:r>
              <a:rPr lang="en-US"/>
              <a:t>Click to edit Master title style</a:t>
            </a:r>
          </a:p>
        </p:txBody>
      </p:sp>
      <p:sp>
        <p:nvSpPr>
          <p:cNvPr id="2" name="Freeform 7">
            <a:extLst>
              <a:ext uri="{FF2B5EF4-FFF2-40B4-BE49-F238E27FC236}">
                <a16:creationId xmlns:a16="http://schemas.microsoft.com/office/drawing/2014/main" id="{62536912-767C-C47A-B4DE-5D2B30645C0A}"/>
              </a:ext>
            </a:extLst>
          </p:cNvPr>
          <p:cNvSpPr/>
          <p:nvPr/>
        </p:nvSpPr>
        <p:spPr>
          <a:xfrm>
            <a:off x="812804" y="5437313"/>
            <a:ext cx="1228289" cy="940017"/>
          </a:xfrm>
          <a:custGeom>
            <a:avLst/>
            <a:gdLst/>
            <a:ahLst/>
            <a:cxnLst/>
            <a:rect l="l" t="t" r="r" b="b"/>
            <a:pathLst>
              <a:path w="1948294" h="1491041">
                <a:moveTo>
                  <a:pt x="0" y="0"/>
                </a:moveTo>
                <a:lnTo>
                  <a:pt x="1948294" y="0"/>
                </a:lnTo>
                <a:lnTo>
                  <a:pt x="1948294" y="1491041"/>
                </a:lnTo>
                <a:lnTo>
                  <a:pt x="0" y="1491041"/>
                </a:lnTo>
                <a:lnTo>
                  <a:pt x="0" y="0"/>
                </a:lnTo>
                <a:close/>
              </a:path>
            </a:pathLst>
          </a:custGeom>
          <a:blipFill>
            <a:blip r:embed="rId2"/>
            <a:stretch>
              <a:fillRect/>
            </a:stretch>
          </a:blipFill>
        </p:spPr>
        <p:txBody>
          <a:bodyPr/>
          <a:lstStyle/>
          <a:p>
            <a:endParaRPr lang="en-US" sz="600"/>
          </a:p>
        </p:txBody>
      </p:sp>
      <p:grpSp>
        <p:nvGrpSpPr>
          <p:cNvPr id="8" name="Group 5">
            <a:extLst>
              <a:ext uri="{FF2B5EF4-FFF2-40B4-BE49-F238E27FC236}">
                <a16:creationId xmlns:a16="http://schemas.microsoft.com/office/drawing/2014/main" id="{C79C2C51-9186-A0DD-34AA-FEF3E841A86B}"/>
              </a:ext>
            </a:extLst>
          </p:cNvPr>
          <p:cNvGrpSpPr/>
          <p:nvPr/>
        </p:nvGrpSpPr>
        <p:grpSpPr>
          <a:xfrm>
            <a:off x="762000" y="1320916"/>
            <a:ext cx="4166790" cy="269113"/>
            <a:chOff x="-411451" y="14380"/>
            <a:chExt cx="8333579" cy="538226"/>
          </a:xfrm>
        </p:grpSpPr>
        <p:sp>
          <p:nvSpPr>
            <p:cNvPr id="9" name="Freeform 6">
              <a:extLst>
                <a:ext uri="{FF2B5EF4-FFF2-40B4-BE49-F238E27FC236}">
                  <a16:creationId xmlns:a16="http://schemas.microsoft.com/office/drawing/2014/main" id="{663E38A7-47F3-4F9E-45A1-5E05A30153B9}"/>
                </a:ext>
              </a:extLst>
            </p:cNvPr>
            <p:cNvSpPr/>
            <p:nvPr/>
          </p:nvSpPr>
          <p:spPr>
            <a:xfrm>
              <a:off x="-411451" y="14380"/>
              <a:ext cx="397276" cy="538226"/>
            </a:xfrm>
            <a:custGeom>
              <a:avLst/>
              <a:gdLst/>
              <a:ahLst/>
              <a:cxnLst/>
              <a:rect l="l" t="t" r="r" b="b"/>
              <a:pathLst>
                <a:path w="503091" h="681578">
                  <a:moveTo>
                    <a:pt x="0" y="0"/>
                  </a:moveTo>
                  <a:lnTo>
                    <a:pt x="503091" y="0"/>
                  </a:lnTo>
                  <a:lnTo>
                    <a:pt x="503091" y="681578"/>
                  </a:lnTo>
                  <a:lnTo>
                    <a:pt x="0" y="681578"/>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US" sz="533">
                <a:latin typeface="Bangers" pitchFamily="2" charset="0"/>
              </a:endParaRPr>
            </a:p>
          </p:txBody>
        </p:sp>
        <p:sp>
          <p:nvSpPr>
            <p:cNvPr id="10" name="TextBox 7">
              <a:extLst>
                <a:ext uri="{FF2B5EF4-FFF2-40B4-BE49-F238E27FC236}">
                  <a16:creationId xmlns:a16="http://schemas.microsoft.com/office/drawing/2014/main" id="{A05C543F-F692-0800-7A39-CAFCF17F5349}"/>
                </a:ext>
              </a:extLst>
            </p:cNvPr>
            <p:cNvSpPr txBox="1"/>
            <p:nvPr/>
          </p:nvSpPr>
          <p:spPr>
            <a:xfrm>
              <a:off x="95567" y="14380"/>
              <a:ext cx="7826561" cy="538226"/>
            </a:xfrm>
            <a:prstGeom prst="rect">
              <a:avLst/>
            </a:prstGeom>
          </p:spPr>
          <p:txBody>
            <a:bodyPr lIns="0" tIns="0" rIns="0" bIns="0" rtlCol="0" anchor="t">
              <a:spAutoFit/>
            </a:bodyPr>
            <a:lstStyle/>
            <a:p>
              <a:pPr marL="0" lvl="1">
                <a:lnSpc>
                  <a:spcPts val="2295"/>
                </a:lnSpc>
                <a:spcBef>
                  <a:spcPct val="0"/>
                </a:spcBef>
              </a:pPr>
              <a:r>
                <a:rPr lang="en-US" sz="1800" spc="60">
                  <a:solidFill>
                    <a:srgbClr val="FFFFFF"/>
                  </a:solidFill>
                  <a:latin typeface="Barlow Condensed"/>
                  <a:ea typeface="Barlow Condensed"/>
                  <a:cs typeface="Barlow Condensed"/>
                  <a:sym typeface="Barlow Condensed"/>
                </a:rPr>
                <a:t>Hydrologic Engineering Center</a:t>
              </a:r>
            </a:p>
          </p:txBody>
        </p:sp>
      </p:grpSp>
      <p:sp>
        <p:nvSpPr>
          <p:cNvPr id="11" name="Text Placeholder 29">
            <a:extLst>
              <a:ext uri="{FF2B5EF4-FFF2-40B4-BE49-F238E27FC236}">
                <a16:creationId xmlns:a16="http://schemas.microsoft.com/office/drawing/2014/main" id="{5F58B4BC-5892-6350-F1FB-38637E5019CE}"/>
              </a:ext>
            </a:extLst>
          </p:cNvPr>
          <p:cNvSpPr>
            <a:spLocks noGrp="1"/>
          </p:cNvSpPr>
          <p:nvPr>
            <p:ph type="body" sz="quarter" idx="14"/>
          </p:nvPr>
        </p:nvSpPr>
        <p:spPr>
          <a:xfrm>
            <a:off x="678032" y="3321814"/>
            <a:ext cx="4504267" cy="922867"/>
          </a:xfrm>
        </p:spPr>
        <p:txBody>
          <a:bodyPr>
            <a:normAutofit/>
          </a:bodyPr>
          <a:lstStyle>
            <a:lvl1pPr marL="0" indent="0" algn="l">
              <a:spcBef>
                <a:spcPts val="400"/>
              </a:spcBef>
              <a:buNone/>
              <a:defRPr sz="2400">
                <a:latin typeface="+mj-lt"/>
                <a:ea typeface="ADLaM Display" panose="020F0502020204030204" pitchFamily="2" charset="0"/>
                <a:cs typeface="ADLaM Display" panose="020F0502020204030204" pitchFamily="2" charset="0"/>
              </a:defRPr>
            </a:lvl1pPr>
          </a:lstStyle>
          <a:p>
            <a:pPr lvl="0"/>
            <a:r>
              <a:rPr lang="en-US"/>
              <a:t>Click to edit Master text styles</a:t>
            </a:r>
          </a:p>
        </p:txBody>
      </p:sp>
      <p:pic>
        <p:nvPicPr>
          <p:cNvPr id="4" name="Picture 3" descr="A picture containing text, glass, porcelain&#10;&#10;AI-generated content may be incorrect.">
            <a:extLst>
              <a:ext uri="{FF2B5EF4-FFF2-40B4-BE49-F238E27FC236}">
                <a16:creationId xmlns:a16="http://schemas.microsoft.com/office/drawing/2014/main" id="{88F49729-32E7-D99A-05B0-5692B82B00AB}"/>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409786" y="5714381"/>
            <a:ext cx="1228289" cy="658988"/>
          </a:xfrm>
          <a:prstGeom prst="rect">
            <a:avLst/>
          </a:prstGeom>
        </p:spPr>
      </p:pic>
    </p:spTree>
    <p:extLst>
      <p:ext uri="{BB962C8B-B14F-4D97-AF65-F5344CB8AC3E}">
        <p14:creationId xmlns:p14="http://schemas.microsoft.com/office/powerpoint/2010/main" val="1894434078"/>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1825625"/>
            <a:ext cx="10515600" cy="4351339"/>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39F2A36D-2320-41CC-8D72-99BCA1FD18C6}" type="datetime1">
              <a:rPr lang="en-US" smtClean="0"/>
              <a:t>6/23/2025</a:t>
            </a:fld>
            <a:endParaRPr lang="en-US"/>
          </a:p>
        </p:txBody>
      </p:sp>
      <p:sp>
        <p:nvSpPr>
          <p:cNvPr id="6" name="Slide Number Placeholder 5"/>
          <p:cNvSpPr>
            <a:spLocks noGrp="1"/>
          </p:cNvSpPr>
          <p:nvPr>
            <p:ph type="sldNum" sz="quarter" idx="12"/>
          </p:nvPr>
        </p:nvSpPr>
        <p:spPr/>
        <p:txBody>
          <a:bodyPr/>
          <a:lstStyle/>
          <a:p>
            <a:fld id="{866D7F9A-4F93-4AD8-A546-1A6497458D76}" type="slidenum">
              <a:rPr lang="en-US" smtClean="0"/>
              <a:pPr/>
              <a:t>‹#›</a:t>
            </a:fld>
            <a:endParaRPr lang="en-US"/>
          </a:p>
        </p:txBody>
      </p:sp>
      <p:sp>
        <p:nvSpPr>
          <p:cNvPr id="7" name="Title 6">
            <a:extLst>
              <a:ext uri="{FF2B5EF4-FFF2-40B4-BE49-F238E27FC236}">
                <a16:creationId xmlns:a16="http://schemas.microsoft.com/office/drawing/2014/main" id="{F90A11A3-D899-5929-9AE5-0F93E8182812}"/>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991955557"/>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p:cSld name="Video Inset 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1825625"/>
            <a:ext cx="7543800" cy="4351339"/>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C07741D2-93F8-4359-A528-097BC9153340}" type="datetime1">
              <a:rPr lang="en-US" smtClean="0"/>
              <a:t>6/23/2025</a:t>
            </a:fld>
            <a:endParaRPr lang="en-US"/>
          </a:p>
        </p:txBody>
      </p:sp>
      <p:sp>
        <p:nvSpPr>
          <p:cNvPr id="7" name="Title 6">
            <a:extLst>
              <a:ext uri="{FF2B5EF4-FFF2-40B4-BE49-F238E27FC236}">
                <a16:creationId xmlns:a16="http://schemas.microsoft.com/office/drawing/2014/main" id="{F90A11A3-D899-5929-9AE5-0F93E8182812}"/>
              </a:ext>
            </a:extLst>
          </p:cNvPr>
          <p:cNvSpPr>
            <a:spLocks noGrp="1"/>
          </p:cNvSpPr>
          <p:nvPr>
            <p:ph type="title"/>
          </p:nvPr>
        </p:nvSpPr>
        <p:spPr/>
        <p:txBody>
          <a:bodyPr/>
          <a:lstStyle/>
          <a:p>
            <a:r>
              <a:rPr lang="en-US"/>
              <a:t>Click to edit Master title style</a:t>
            </a:r>
          </a:p>
        </p:txBody>
      </p:sp>
      <p:sp>
        <p:nvSpPr>
          <p:cNvPr id="2" name="Content Placeholder 5">
            <a:extLst>
              <a:ext uri="{FF2B5EF4-FFF2-40B4-BE49-F238E27FC236}">
                <a16:creationId xmlns:a16="http://schemas.microsoft.com/office/drawing/2014/main" id="{06FB228A-FE52-F734-651D-D051ED60D73C}"/>
              </a:ext>
            </a:extLst>
          </p:cNvPr>
          <p:cNvSpPr>
            <a:spLocks noGrp="1"/>
          </p:cNvSpPr>
          <p:nvPr>
            <p:ph sz="quarter" idx="11" hasCustomPrompt="1"/>
          </p:nvPr>
        </p:nvSpPr>
        <p:spPr>
          <a:xfrm>
            <a:off x="8736842" y="4611806"/>
            <a:ext cx="3429000" cy="2209800"/>
          </a:xfrm>
          <a:ln w="19050">
            <a:noFill/>
            <a:prstDash val="lgDash"/>
          </a:ln>
        </p:spPr>
        <p:txBody>
          <a:bodyPr anchor="ctr">
            <a:normAutofit/>
          </a:bodyPr>
          <a:lstStyle>
            <a:lvl1pPr marL="0" indent="0" algn="ctr">
              <a:buNone/>
              <a:defRPr sz="2000"/>
            </a:lvl1pPr>
          </a:lstStyle>
          <a:p>
            <a:pPr lvl="0"/>
            <a:r>
              <a:rPr lang="en-US"/>
              <a:t>Video Inset Area</a:t>
            </a:r>
          </a:p>
        </p:txBody>
      </p:sp>
    </p:spTree>
    <p:extLst>
      <p:ext uri="{BB962C8B-B14F-4D97-AF65-F5344CB8AC3E}">
        <p14:creationId xmlns:p14="http://schemas.microsoft.com/office/powerpoint/2010/main" val="3743564901"/>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1" y="1709742"/>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1" y="4589465"/>
            <a:ext cx="10515600" cy="1500187"/>
          </a:xfrm>
          <a:prstGeom prst="rect">
            <a:avLst/>
          </a:prstGeom>
        </p:spPr>
        <p:txBody>
          <a:bodyPr/>
          <a:lstStyle>
            <a:lvl1pPr marL="0" indent="0">
              <a:buNone/>
              <a:defRPr sz="2400">
                <a:solidFill>
                  <a:schemeClr val="tx1">
                    <a:tint val="75000"/>
                  </a:schemeClr>
                </a:solidFill>
              </a:defRPr>
            </a:lvl1pPr>
            <a:lvl2pPr marL="457167" indent="0">
              <a:buNone/>
              <a:defRPr sz="2000">
                <a:solidFill>
                  <a:schemeClr val="tx1">
                    <a:tint val="75000"/>
                  </a:schemeClr>
                </a:solidFill>
              </a:defRPr>
            </a:lvl2pPr>
            <a:lvl3pPr marL="914332" indent="0">
              <a:buNone/>
              <a:defRPr sz="1800">
                <a:solidFill>
                  <a:schemeClr val="tx1">
                    <a:tint val="75000"/>
                  </a:schemeClr>
                </a:solidFill>
              </a:defRPr>
            </a:lvl3pPr>
            <a:lvl4pPr marL="1371498" indent="0">
              <a:buNone/>
              <a:defRPr sz="1600">
                <a:solidFill>
                  <a:schemeClr val="tx1">
                    <a:tint val="75000"/>
                  </a:schemeClr>
                </a:solidFill>
              </a:defRPr>
            </a:lvl4pPr>
            <a:lvl5pPr marL="1828664" indent="0">
              <a:buNone/>
              <a:defRPr sz="1600">
                <a:solidFill>
                  <a:schemeClr val="tx1">
                    <a:tint val="75000"/>
                  </a:schemeClr>
                </a:solidFill>
              </a:defRPr>
            </a:lvl5pPr>
            <a:lvl6pPr marL="2285830" indent="0">
              <a:buNone/>
              <a:defRPr sz="1600">
                <a:solidFill>
                  <a:schemeClr val="tx1">
                    <a:tint val="75000"/>
                  </a:schemeClr>
                </a:solidFill>
              </a:defRPr>
            </a:lvl6pPr>
            <a:lvl7pPr marL="2742994" indent="0">
              <a:buNone/>
              <a:defRPr sz="1600">
                <a:solidFill>
                  <a:schemeClr val="tx1">
                    <a:tint val="75000"/>
                  </a:schemeClr>
                </a:solidFill>
              </a:defRPr>
            </a:lvl7pPr>
            <a:lvl8pPr marL="3200160" indent="0">
              <a:buNone/>
              <a:defRPr sz="1600">
                <a:solidFill>
                  <a:schemeClr val="tx1">
                    <a:tint val="75000"/>
                  </a:schemeClr>
                </a:solidFill>
              </a:defRPr>
            </a:lvl8pPr>
            <a:lvl9pPr marL="3657327" indent="0">
              <a:buNone/>
              <a:defRPr sz="1600">
                <a:solidFill>
                  <a:schemeClr val="tx1">
                    <a:tint val="75000"/>
                  </a:schemeClr>
                </a:solidFill>
              </a:defRPr>
            </a:lvl9pPr>
          </a:lstStyle>
          <a:p>
            <a:pPr lvl="0"/>
            <a:r>
              <a:rPr lang="en-US"/>
              <a:t>Click to edit Master text styles</a:t>
            </a:r>
          </a:p>
        </p:txBody>
      </p:sp>
      <p:sp>
        <p:nvSpPr>
          <p:cNvPr id="7" name="Date Placeholder 6">
            <a:extLst>
              <a:ext uri="{FF2B5EF4-FFF2-40B4-BE49-F238E27FC236}">
                <a16:creationId xmlns:a16="http://schemas.microsoft.com/office/drawing/2014/main" id="{6D2DE4EC-044F-1E8F-D2A9-F6B4640319FE}"/>
              </a:ext>
            </a:extLst>
          </p:cNvPr>
          <p:cNvSpPr>
            <a:spLocks noGrp="1"/>
          </p:cNvSpPr>
          <p:nvPr>
            <p:ph type="dt" sz="half" idx="10"/>
          </p:nvPr>
        </p:nvSpPr>
        <p:spPr/>
        <p:txBody>
          <a:bodyPr/>
          <a:lstStyle/>
          <a:p>
            <a:fld id="{4B021CCF-D5DB-4603-94B3-7A7B7106043B}" type="datetime1">
              <a:rPr lang="en-US" smtClean="0"/>
              <a:t>6/23/2025</a:t>
            </a:fld>
            <a:endParaRPr lang="en-US"/>
          </a:p>
        </p:txBody>
      </p:sp>
    </p:spTree>
    <p:extLst>
      <p:ext uri="{BB962C8B-B14F-4D97-AF65-F5344CB8AC3E}">
        <p14:creationId xmlns:p14="http://schemas.microsoft.com/office/powerpoint/2010/main" val="2643663151"/>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p:cSld name="Video Inset 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1" y="573090"/>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1" y="3452813"/>
            <a:ext cx="10515600" cy="966787"/>
          </a:xfrm>
          <a:prstGeom prst="rect">
            <a:avLst/>
          </a:prstGeom>
        </p:spPr>
        <p:txBody>
          <a:bodyPr/>
          <a:lstStyle>
            <a:lvl1pPr marL="0" indent="0">
              <a:buNone/>
              <a:defRPr sz="2400">
                <a:solidFill>
                  <a:schemeClr val="tx1">
                    <a:tint val="75000"/>
                  </a:schemeClr>
                </a:solidFill>
              </a:defRPr>
            </a:lvl1pPr>
            <a:lvl2pPr marL="457167" indent="0">
              <a:buNone/>
              <a:defRPr sz="2000">
                <a:solidFill>
                  <a:schemeClr val="tx1">
                    <a:tint val="75000"/>
                  </a:schemeClr>
                </a:solidFill>
              </a:defRPr>
            </a:lvl2pPr>
            <a:lvl3pPr marL="914332" indent="0">
              <a:buNone/>
              <a:defRPr sz="1800">
                <a:solidFill>
                  <a:schemeClr val="tx1">
                    <a:tint val="75000"/>
                  </a:schemeClr>
                </a:solidFill>
              </a:defRPr>
            </a:lvl3pPr>
            <a:lvl4pPr marL="1371498" indent="0">
              <a:buNone/>
              <a:defRPr sz="1600">
                <a:solidFill>
                  <a:schemeClr val="tx1">
                    <a:tint val="75000"/>
                  </a:schemeClr>
                </a:solidFill>
              </a:defRPr>
            </a:lvl4pPr>
            <a:lvl5pPr marL="1828664" indent="0">
              <a:buNone/>
              <a:defRPr sz="1600">
                <a:solidFill>
                  <a:schemeClr val="tx1">
                    <a:tint val="75000"/>
                  </a:schemeClr>
                </a:solidFill>
              </a:defRPr>
            </a:lvl5pPr>
            <a:lvl6pPr marL="2285830" indent="0">
              <a:buNone/>
              <a:defRPr sz="1600">
                <a:solidFill>
                  <a:schemeClr val="tx1">
                    <a:tint val="75000"/>
                  </a:schemeClr>
                </a:solidFill>
              </a:defRPr>
            </a:lvl6pPr>
            <a:lvl7pPr marL="2742994" indent="0">
              <a:buNone/>
              <a:defRPr sz="1600">
                <a:solidFill>
                  <a:schemeClr val="tx1">
                    <a:tint val="75000"/>
                  </a:schemeClr>
                </a:solidFill>
              </a:defRPr>
            </a:lvl7pPr>
            <a:lvl8pPr marL="3200160" indent="0">
              <a:buNone/>
              <a:defRPr sz="1600">
                <a:solidFill>
                  <a:schemeClr val="tx1">
                    <a:tint val="75000"/>
                  </a:schemeClr>
                </a:solidFill>
              </a:defRPr>
            </a:lvl8pPr>
            <a:lvl9pPr marL="3657327" indent="0">
              <a:buNone/>
              <a:defRPr sz="1600">
                <a:solidFill>
                  <a:schemeClr val="tx1">
                    <a:tint val="75000"/>
                  </a:schemeClr>
                </a:solidFill>
              </a:defRPr>
            </a:lvl9pPr>
          </a:lstStyle>
          <a:p>
            <a:pPr lvl="0"/>
            <a:r>
              <a:rPr lang="en-US"/>
              <a:t>Click to edit Master text styles</a:t>
            </a:r>
          </a:p>
        </p:txBody>
      </p:sp>
      <p:sp>
        <p:nvSpPr>
          <p:cNvPr id="7" name="Date Placeholder 6">
            <a:extLst>
              <a:ext uri="{FF2B5EF4-FFF2-40B4-BE49-F238E27FC236}">
                <a16:creationId xmlns:a16="http://schemas.microsoft.com/office/drawing/2014/main" id="{6D2DE4EC-044F-1E8F-D2A9-F6B4640319FE}"/>
              </a:ext>
            </a:extLst>
          </p:cNvPr>
          <p:cNvSpPr>
            <a:spLocks noGrp="1"/>
          </p:cNvSpPr>
          <p:nvPr>
            <p:ph type="dt" sz="half" idx="10"/>
          </p:nvPr>
        </p:nvSpPr>
        <p:spPr/>
        <p:txBody>
          <a:bodyPr/>
          <a:lstStyle/>
          <a:p>
            <a:fld id="{F8106E9A-A307-4175-97A5-1AE9CA1473B6}" type="datetime1">
              <a:rPr lang="en-US" smtClean="0"/>
              <a:t>6/23/2025</a:t>
            </a:fld>
            <a:endParaRPr lang="en-US"/>
          </a:p>
        </p:txBody>
      </p:sp>
      <p:sp>
        <p:nvSpPr>
          <p:cNvPr id="6" name="Content Placeholder 5">
            <a:extLst>
              <a:ext uri="{FF2B5EF4-FFF2-40B4-BE49-F238E27FC236}">
                <a16:creationId xmlns:a16="http://schemas.microsoft.com/office/drawing/2014/main" id="{A452D3EF-91BE-50E4-E12E-74D7D9923CB4}"/>
              </a:ext>
            </a:extLst>
          </p:cNvPr>
          <p:cNvSpPr>
            <a:spLocks noGrp="1"/>
          </p:cNvSpPr>
          <p:nvPr>
            <p:ph sz="quarter" idx="11" hasCustomPrompt="1"/>
          </p:nvPr>
        </p:nvSpPr>
        <p:spPr>
          <a:xfrm>
            <a:off x="8736842" y="4611806"/>
            <a:ext cx="3429000" cy="2209800"/>
          </a:xfrm>
          <a:ln w="19050">
            <a:noFill/>
            <a:prstDash val="lgDash"/>
          </a:ln>
        </p:spPr>
        <p:txBody>
          <a:bodyPr anchor="ctr">
            <a:normAutofit/>
          </a:bodyPr>
          <a:lstStyle>
            <a:lvl1pPr marL="0" indent="0" algn="ctr">
              <a:buNone/>
              <a:defRPr sz="2000"/>
            </a:lvl1pPr>
          </a:lstStyle>
          <a:p>
            <a:pPr lvl="0"/>
            <a:r>
              <a:rPr lang="en-US"/>
              <a:t>Video Inset Area</a:t>
            </a:r>
          </a:p>
        </p:txBody>
      </p:sp>
    </p:spTree>
    <p:extLst>
      <p:ext uri="{BB962C8B-B14F-4D97-AF65-F5344CB8AC3E}">
        <p14:creationId xmlns:p14="http://schemas.microsoft.com/office/powerpoint/2010/main" val="1422772446"/>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p:cSld name="Blank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744FAE-A58A-791B-3BBD-7D64AB0252BC}"/>
              </a:ext>
            </a:extLst>
          </p:cNvPr>
          <p:cNvSpPr>
            <a:spLocks noGrp="1"/>
          </p:cNvSpPr>
          <p:nvPr>
            <p:ph type="title"/>
          </p:nvPr>
        </p:nvSpPr>
        <p:spPr>
          <a:xfrm>
            <a:off x="838200" y="365125"/>
            <a:ext cx="10515600" cy="1325563"/>
          </a:xfrm>
          <a:prstGeom prst="rect">
            <a:avLst/>
          </a:prstGeom>
        </p:spPr>
        <p:txBody>
          <a:bodyPr/>
          <a:lstStyle/>
          <a:p>
            <a:r>
              <a:rPr lang="en-US"/>
              <a:t>Click to edit Master title style</a:t>
            </a:r>
          </a:p>
        </p:txBody>
      </p:sp>
      <p:sp>
        <p:nvSpPr>
          <p:cNvPr id="3" name="Date Placeholder 2">
            <a:extLst>
              <a:ext uri="{FF2B5EF4-FFF2-40B4-BE49-F238E27FC236}">
                <a16:creationId xmlns:a16="http://schemas.microsoft.com/office/drawing/2014/main" id="{5131BCAF-5195-2562-148E-98D463ECB994}"/>
              </a:ext>
            </a:extLst>
          </p:cNvPr>
          <p:cNvSpPr>
            <a:spLocks noGrp="1"/>
          </p:cNvSpPr>
          <p:nvPr>
            <p:ph type="dt" sz="half" idx="10"/>
          </p:nvPr>
        </p:nvSpPr>
        <p:spPr/>
        <p:txBody>
          <a:bodyPr/>
          <a:lstStyle/>
          <a:p>
            <a:fld id="{8DA2448D-EBDA-46DC-BF20-F349EEAADEDD}" type="datetime1">
              <a:rPr lang="en-US" smtClean="0"/>
              <a:t>6/23/2025</a:t>
            </a:fld>
            <a:endParaRPr lang="en-US"/>
          </a:p>
        </p:txBody>
      </p:sp>
      <p:sp>
        <p:nvSpPr>
          <p:cNvPr id="5" name="Slide Number Placeholder 4">
            <a:extLst>
              <a:ext uri="{FF2B5EF4-FFF2-40B4-BE49-F238E27FC236}">
                <a16:creationId xmlns:a16="http://schemas.microsoft.com/office/drawing/2014/main" id="{E5FA5C81-BBF1-8F02-2951-877A848AE7B7}"/>
              </a:ext>
            </a:extLst>
          </p:cNvPr>
          <p:cNvSpPr>
            <a:spLocks noGrp="1"/>
          </p:cNvSpPr>
          <p:nvPr>
            <p:ph type="sldNum" sz="quarter" idx="12"/>
          </p:nvPr>
        </p:nvSpPr>
        <p:spPr/>
        <p:txBody>
          <a:bodyPr/>
          <a:lstStyle/>
          <a:p>
            <a:fld id="{866D7F9A-4F93-4AD8-A546-1A6497458D76}" type="slidenum">
              <a:rPr lang="en-US" smtClean="0"/>
              <a:pPr/>
              <a:t>‹#›</a:t>
            </a:fld>
            <a:endParaRPr lang="en-US"/>
          </a:p>
        </p:txBody>
      </p:sp>
    </p:spTree>
    <p:extLst>
      <p:ext uri="{BB962C8B-B14F-4D97-AF65-F5344CB8AC3E}">
        <p14:creationId xmlns:p14="http://schemas.microsoft.com/office/powerpoint/2010/main" val="506684023"/>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p:cSld name="Video Inset Blank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744FAE-A58A-791B-3BBD-7D64AB0252BC}"/>
              </a:ext>
            </a:extLst>
          </p:cNvPr>
          <p:cNvSpPr>
            <a:spLocks noGrp="1"/>
          </p:cNvSpPr>
          <p:nvPr>
            <p:ph type="title"/>
          </p:nvPr>
        </p:nvSpPr>
        <p:spPr>
          <a:xfrm>
            <a:off x="838200" y="365125"/>
            <a:ext cx="10515600" cy="1325563"/>
          </a:xfrm>
          <a:prstGeom prst="rect">
            <a:avLst/>
          </a:prstGeom>
        </p:spPr>
        <p:txBody>
          <a:bodyPr/>
          <a:lstStyle/>
          <a:p>
            <a:r>
              <a:rPr lang="en-US"/>
              <a:t>Click to edit Master title style</a:t>
            </a:r>
          </a:p>
        </p:txBody>
      </p:sp>
      <p:sp>
        <p:nvSpPr>
          <p:cNvPr id="3" name="Date Placeholder 2">
            <a:extLst>
              <a:ext uri="{FF2B5EF4-FFF2-40B4-BE49-F238E27FC236}">
                <a16:creationId xmlns:a16="http://schemas.microsoft.com/office/drawing/2014/main" id="{5131BCAF-5195-2562-148E-98D463ECB994}"/>
              </a:ext>
            </a:extLst>
          </p:cNvPr>
          <p:cNvSpPr>
            <a:spLocks noGrp="1"/>
          </p:cNvSpPr>
          <p:nvPr>
            <p:ph type="dt" sz="half" idx="10"/>
          </p:nvPr>
        </p:nvSpPr>
        <p:spPr/>
        <p:txBody>
          <a:bodyPr/>
          <a:lstStyle/>
          <a:p>
            <a:fld id="{EE1D0F74-C71B-42AE-B27C-4B026B0A8471}" type="datetime1">
              <a:rPr lang="en-US" smtClean="0"/>
              <a:t>6/23/2025</a:t>
            </a:fld>
            <a:endParaRPr lang="en-US"/>
          </a:p>
        </p:txBody>
      </p:sp>
      <p:sp>
        <p:nvSpPr>
          <p:cNvPr id="5" name="Content Placeholder 5">
            <a:extLst>
              <a:ext uri="{FF2B5EF4-FFF2-40B4-BE49-F238E27FC236}">
                <a16:creationId xmlns:a16="http://schemas.microsoft.com/office/drawing/2014/main" id="{ACA468F5-0EDC-8EDF-7909-F029B0F17208}"/>
              </a:ext>
            </a:extLst>
          </p:cNvPr>
          <p:cNvSpPr>
            <a:spLocks noGrp="1"/>
          </p:cNvSpPr>
          <p:nvPr>
            <p:ph sz="quarter" idx="11" hasCustomPrompt="1"/>
          </p:nvPr>
        </p:nvSpPr>
        <p:spPr>
          <a:xfrm>
            <a:off x="8736842" y="4611806"/>
            <a:ext cx="3429000" cy="2209800"/>
          </a:xfrm>
          <a:ln w="19050">
            <a:noFill/>
            <a:prstDash val="lgDash"/>
          </a:ln>
        </p:spPr>
        <p:txBody>
          <a:bodyPr anchor="ctr">
            <a:normAutofit/>
          </a:bodyPr>
          <a:lstStyle>
            <a:lvl1pPr marL="0" indent="0" algn="ctr">
              <a:buNone/>
              <a:defRPr sz="2000"/>
            </a:lvl1pPr>
          </a:lstStyle>
          <a:p>
            <a:pPr lvl="0"/>
            <a:r>
              <a:rPr lang="en-US"/>
              <a:t>Video Inset Area</a:t>
            </a:r>
          </a:p>
        </p:txBody>
      </p:sp>
    </p:spTree>
    <p:extLst>
      <p:ext uri="{BB962C8B-B14F-4D97-AF65-F5344CB8AC3E}">
        <p14:creationId xmlns:p14="http://schemas.microsoft.com/office/powerpoint/2010/main" val="2940731116"/>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9"/>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9"/>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98A55799-8C8D-4A1C-ABF1-F891127050B7}" type="datetime1">
              <a:rPr lang="en-US" smtClean="0"/>
              <a:t>6/23/2025</a:t>
            </a:fld>
            <a:endParaRPr lang="en-US"/>
          </a:p>
        </p:txBody>
      </p:sp>
      <p:sp>
        <p:nvSpPr>
          <p:cNvPr id="7" name="Slide Number Placeholder 6"/>
          <p:cNvSpPr>
            <a:spLocks noGrp="1"/>
          </p:cNvSpPr>
          <p:nvPr>
            <p:ph type="sldNum" sz="quarter" idx="12"/>
          </p:nvPr>
        </p:nvSpPr>
        <p:spPr/>
        <p:txBody>
          <a:bodyPr/>
          <a:lstStyle/>
          <a:p>
            <a:fld id="{866D7F9A-4F93-4AD8-A546-1A6497458D76}" type="slidenum">
              <a:rPr lang="en-US" smtClean="0"/>
              <a:pPr/>
              <a:t>‹#›</a:t>
            </a:fld>
            <a:endParaRPr lang="en-US" dirty="0"/>
          </a:p>
        </p:txBody>
      </p:sp>
    </p:spTree>
    <p:extLst>
      <p:ext uri="{BB962C8B-B14F-4D97-AF65-F5344CB8AC3E}">
        <p14:creationId xmlns:p14="http://schemas.microsoft.com/office/powerpoint/2010/main" val="2666203136"/>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9" y="1681163"/>
            <a:ext cx="5157787" cy="823912"/>
          </a:xfrm>
          <a:prstGeom prst="rect">
            <a:avLst/>
          </a:prstGeom>
        </p:spPr>
        <p:txBody>
          <a:bodyPr anchor="b"/>
          <a:lstStyle>
            <a:lvl1pPr marL="0" indent="0">
              <a:buNone/>
              <a:defRPr sz="2400" b="1"/>
            </a:lvl1pPr>
            <a:lvl2pPr marL="457167" indent="0">
              <a:buNone/>
              <a:defRPr sz="2000" b="1"/>
            </a:lvl2pPr>
            <a:lvl3pPr marL="914332" indent="0">
              <a:buNone/>
              <a:defRPr sz="1800" b="1"/>
            </a:lvl3pPr>
            <a:lvl4pPr marL="1371498" indent="0">
              <a:buNone/>
              <a:defRPr sz="1600" b="1"/>
            </a:lvl4pPr>
            <a:lvl5pPr marL="1828664" indent="0">
              <a:buNone/>
              <a:defRPr sz="1600" b="1"/>
            </a:lvl5pPr>
            <a:lvl6pPr marL="2285830" indent="0">
              <a:buNone/>
              <a:defRPr sz="1600" b="1"/>
            </a:lvl6pPr>
            <a:lvl7pPr marL="2742994" indent="0">
              <a:buNone/>
              <a:defRPr sz="1600" b="1"/>
            </a:lvl7pPr>
            <a:lvl8pPr marL="3200160" indent="0">
              <a:buNone/>
              <a:defRPr sz="1600" b="1"/>
            </a:lvl8pPr>
            <a:lvl9pPr marL="3657327"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9" y="2505075"/>
            <a:ext cx="5157787" cy="368458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3" y="1681163"/>
            <a:ext cx="5183188" cy="823912"/>
          </a:xfrm>
          <a:prstGeom prst="rect">
            <a:avLst/>
          </a:prstGeom>
        </p:spPr>
        <p:txBody>
          <a:bodyPr anchor="b"/>
          <a:lstStyle>
            <a:lvl1pPr marL="0" indent="0">
              <a:buNone/>
              <a:defRPr sz="2400" b="1"/>
            </a:lvl1pPr>
            <a:lvl2pPr marL="457167" indent="0">
              <a:buNone/>
              <a:defRPr sz="2000" b="1"/>
            </a:lvl2pPr>
            <a:lvl3pPr marL="914332" indent="0">
              <a:buNone/>
              <a:defRPr sz="1800" b="1"/>
            </a:lvl3pPr>
            <a:lvl4pPr marL="1371498" indent="0">
              <a:buNone/>
              <a:defRPr sz="1600" b="1"/>
            </a:lvl4pPr>
            <a:lvl5pPr marL="1828664" indent="0">
              <a:buNone/>
              <a:defRPr sz="1600" b="1"/>
            </a:lvl5pPr>
            <a:lvl6pPr marL="2285830" indent="0">
              <a:buNone/>
              <a:defRPr sz="1600" b="1"/>
            </a:lvl6pPr>
            <a:lvl7pPr marL="2742994" indent="0">
              <a:buNone/>
              <a:defRPr sz="1600" b="1"/>
            </a:lvl7pPr>
            <a:lvl8pPr marL="3200160" indent="0">
              <a:buNone/>
              <a:defRPr sz="1600" b="1"/>
            </a:lvl8pPr>
            <a:lvl9pPr marL="3657327"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3" y="2505075"/>
            <a:ext cx="5183188" cy="368458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B46EA886-0A72-4CF1-826E-D2DBE1AA101B}" type="datetime1">
              <a:rPr lang="en-US" smtClean="0"/>
              <a:t>6/23/2025</a:t>
            </a:fld>
            <a:endParaRPr lang="en-US"/>
          </a:p>
        </p:txBody>
      </p:sp>
      <p:sp>
        <p:nvSpPr>
          <p:cNvPr id="9" name="Slide Number Placeholder 8"/>
          <p:cNvSpPr>
            <a:spLocks noGrp="1"/>
          </p:cNvSpPr>
          <p:nvPr>
            <p:ph type="sldNum" sz="quarter" idx="12"/>
          </p:nvPr>
        </p:nvSpPr>
        <p:spPr/>
        <p:txBody>
          <a:bodyPr/>
          <a:lstStyle/>
          <a:p>
            <a:fld id="{866D7F9A-4F93-4AD8-A546-1A6497458D76}" type="slidenum">
              <a:rPr lang="en-US" smtClean="0"/>
              <a:pPr/>
              <a:t>‹#›</a:t>
            </a:fld>
            <a:endParaRPr lang="en-US"/>
          </a:p>
        </p:txBody>
      </p:sp>
    </p:spTree>
    <p:extLst>
      <p:ext uri="{BB962C8B-B14F-4D97-AF65-F5344CB8AC3E}">
        <p14:creationId xmlns:p14="http://schemas.microsoft.com/office/powerpoint/2010/main" val="308619583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Single Pic Title HEC">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50E5EDCF-DE7C-7DD4-12FC-BF766C485C11}"/>
              </a:ext>
            </a:extLst>
          </p:cNvPr>
          <p:cNvSpPr>
            <a:spLocks noGrp="1"/>
          </p:cNvSpPr>
          <p:nvPr>
            <p:ph type="pic" sz="quarter" idx="10"/>
          </p:nvPr>
        </p:nvSpPr>
        <p:spPr>
          <a:xfrm>
            <a:off x="7543800" y="880676"/>
            <a:ext cx="4160875" cy="5492693"/>
          </a:xfrm>
          <a:custGeom>
            <a:avLst/>
            <a:gdLst>
              <a:gd name="connsiteX0" fmla="*/ 0 w 10000"/>
              <a:gd name="connsiteY0" fmla="*/ 2000 h 10000"/>
              <a:gd name="connsiteX1" fmla="*/ 10000 w 10000"/>
              <a:gd name="connsiteY1" fmla="*/ 0 h 10000"/>
              <a:gd name="connsiteX2" fmla="*/ 10000 w 10000"/>
              <a:gd name="connsiteY2" fmla="*/ 10000 h 10000"/>
              <a:gd name="connsiteX3" fmla="*/ 0 w 10000"/>
              <a:gd name="connsiteY3" fmla="*/ 10000 h 10000"/>
              <a:gd name="connsiteX4" fmla="*/ 0 w 10000"/>
              <a:gd name="connsiteY4" fmla="*/ 2000 h 10000"/>
              <a:gd name="connsiteX0" fmla="*/ 2695 w 10000"/>
              <a:gd name="connsiteY0" fmla="*/ 0 h 10011"/>
              <a:gd name="connsiteX1" fmla="*/ 10000 w 10000"/>
              <a:gd name="connsiteY1" fmla="*/ 11 h 10011"/>
              <a:gd name="connsiteX2" fmla="*/ 10000 w 10000"/>
              <a:gd name="connsiteY2" fmla="*/ 10011 h 10011"/>
              <a:gd name="connsiteX3" fmla="*/ 0 w 10000"/>
              <a:gd name="connsiteY3" fmla="*/ 10011 h 10011"/>
              <a:gd name="connsiteX4" fmla="*/ 2695 w 10000"/>
              <a:gd name="connsiteY4" fmla="*/ 0 h 100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0" h="10011">
                <a:moveTo>
                  <a:pt x="2695" y="0"/>
                </a:moveTo>
                <a:lnTo>
                  <a:pt x="10000" y="11"/>
                </a:lnTo>
                <a:lnTo>
                  <a:pt x="10000" y="10011"/>
                </a:lnTo>
                <a:lnTo>
                  <a:pt x="0" y="10011"/>
                </a:lnTo>
                <a:lnTo>
                  <a:pt x="2695" y="0"/>
                </a:lnTo>
                <a:close/>
              </a:path>
            </a:pathLst>
          </a:custGeom>
        </p:spPr>
        <p:txBody>
          <a:bodyPr/>
          <a:lstStyle/>
          <a:p>
            <a:r>
              <a:rPr lang="en-US"/>
              <a:t>Click icon to add picture</a:t>
            </a:r>
            <a:endParaRPr lang="en-US" dirty="0"/>
          </a:p>
        </p:txBody>
      </p:sp>
      <p:sp>
        <p:nvSpPr>
          <p:cNvPr id="4" name="Title Placeholder 1">
            <a:extLst>
              <a:ext uri="{FF2B5EF4-FFF2-40B4-BE49-F238E27FC236}">
                <a16:creationId xmlns:a16="http://schemas.microsoft.com/office/drawing/2014/main" id="{98F9F79D-DCD9-686C-5143-9CD61D761E8E}"/>
              </a:ext>
            </a:extLst>
          </p:cNvPr>
          <p:cNvSpPr>
            <a:spLocks noGrp="1"/>
          </p:cNvSpPr>
          <p:nvPr>
            <p:ph type="title"/>
          </p:nvPr>
        </p:nvSpPr>
        <p:spPr>
          <a:xfrm>
            <a:off x="678032" y="1801941"/>
            <a:ext cx="6332368" cy="1325563"/>
          </a:xfrm>
          <a:prstGeom prst="rect">
            <a:avLst/>
          </a:prstGeom>
        </p:spPr>
        <p:txBody>
          <a:bodyPr vert="horz" lIns="91440" tIns="45720" rIns="91440" bIns="45720" rtlCol="0" anchor="ctr">
            <a:normAutofit/>
          </a:bodyPr>
          <a:lstStyle>
            <a:lvl1pPr>
              <a:lnSpc>
                <a:spcPct val="100000"/>
              </a:lnSpc>
              <a:defRPr sz="4800"/>
            </a:lvl1pPr>
          </a:lstStyle>
          <a:p>
            <a:r>
              <a:rPr lang="en-US"/>
              <a:t>Click to edit Master title style</a:t>
            </a:r>
            <a:endParaRPr lang="en-US" dirty="0"/>
          </a:p>
        </p:txBody>
      </p:sp>
      <p:sp>
        <p:nvSpPr>
          <p:cNvPr id="8" name="Freeform 7">
            <a:extLst>
              <a:ext uri="{FF2B5EF4-FFF2-40B4-BE49-F238E27FC236}">
                <a16:creationId xmlns:a16="http://schemas.microsoft.com/office/drawing/2014/main" id="{FDB81CC7-CE80-1242-E668-2F59AF80EF17}"/>
              </a:ext>
            </a:extLst>
          </p:cNvPr>
          <p:cNvSpPr/>
          <p:nvPr/>
        </p:nvSpPr>
        <p:spPr>
          <a:xfrm>
            <a:off x="812804" y="5437313"/>
            <a:ext cx="1228289" cy="940017"/>
          </a:xfrm>
          <a:custGeom>
            <a:avLst/>
            <a:gdLst/>
            <a:ahLst/>
            <a:cxnLst/>
            <a:rect l="l" t="t" r="r" b="b"/>
            <a:pathLst>
              <a:path w="1948294" h="1491041">
                <a:moveTo>
                  <a:pt x="0" y="0"/>
                </a:moveTo>
                <a:lnTo>
                  <a:pt x="1948294" y="0"/>
                </a:lnTo>
                <a:lnTo>
                  <a:pt x="1948294" y="1491041"/>
                </a:lnTo>
                <a:lnTo>
                  <a:pt x="0" y="1491041"/>
                </a:lnTo>
                <a:lnTo>
                  <a:pt x="0" y="0"/>
                </a:lnTo>
                <a:close/>
              </a:path>
            </a:pathLst>
          </a:custGeom>
          <a:blipFill>
            <a:blip r:embed="rId2"/>
            <a:stretch>
              <a:fillRect/>
            </a:stretch>
          </a:blipFill>
        </p:spPr>
        <p:txBody>
          <a:bodyPr/>
          <a:lstStyle/>
          <a:p>
            <a:endParaRPr lang="en-US" sz="600" dirty="0"/>
          </a:p>
        </p:txBody>
      </p:sp>
      <p:grpSp>
        <p:nvGrpSpPr>
          <p:cNvPr id="14" name="Group 5">
            <a:extLst>
              <a:ext uri="{FF2B5EF4-FFF2-40B4-BE49-F238E27FC236}">
                <a16:creationId xmlns:a16="http://schemas.microsoft.com/office/drawing/2014/main" id="{5BE0D379-3E8D-3ADB-650C-D0899069D564}"/>
              </a:ext>
            </a:extLst>
          </p:cNvPr>
          <p:cNvGrpSpPr/>
          <p:nvPr/>
        </p:nvGrpSpPr>
        <p:grpSpPr>
          <a:xfrm>
            <a:off x="762000" y="1320916"/>
            <a:ext cx="4166790" cy="269113"/>
            <a:chOff x="-411451" y="14380"/>
            <a:chExt cx="8333579" cy="538226"/>
          </a:xfrm>
        </p:grpSpPr>
        <p:sp>
          <p:nvSpPr>
            <p:cNvPr id="15" name="Freeform 6">
              <a:extLst>
                <a:ext uri="{FF2B5EF4-FFF2-40B4-BE49-F238E27FC236}">
                  <a16:creationId xmlns:a16="http://schemas.microsoft.com/office/drawing/2014/main" id="{6A4860B4-B108-384F-5738-77B4615C35DC}"/>
                </a:ext>
              </a:extLst>
            </p:cNvPr>
            <p:cNvSpPr/>
            <p:nvPr/>
          </p:nvSpPr>
          <p:spPr>
            <a:xfrm>
              <a:off x="-411451" y="14380"/>
              <a:ext cx="397276" cy="538226"/>
            </a:xfrm>
            <a:custGeom>
              <a:avLst/>
              <a:gdLst/>
              <a:ahLst/>
              <a:cxnLst/>
              <a:rect l="l" t="t" r="r" b="b"/>
              <a:pathLst>
                <a:path w="503091" h="681578">
                  <a:moveTo>
                    <a:pt x="0" y="0"/>
                  </a:moveTo>
                  <a:lnTo>
                    <a:pt x="503091" y="0"/>
                  </a:lnTo>
                  <a:lnTo>
                    <a:pt x="503091" y="681578"/>
                  </a:lnTo>
                  <a:lnTo>
                    <a:pt x="0" y="681578"/>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US" sz="533" dirty="0">
                <a:latin typeface="Bangers" pitchFamily="2" charset="0"/>
              </a:endParaRPr>
            </a:p>
          </p:txBody>
        </p:sp>
        <p:sp>
          <p:nvSpPr>
            <p:cNvPr id="16" name="TextBox 7">
              <a:extLst>
                <a:ext uri="{FF2B5EF4-FFF2-40B4-BE49-F238E27FC236}">
                  <a16:creationId xmlns:a16="http://schemas.microsoft.com/office/drawing/2014/main" id="{121EACDF-3907-A518-5E31-7CAFA0211C7B}"/>
                </a:ext>
              </a:extLst>
            </p:cNvPr>
            <p:cNvSpPr txBox="1"/>
            <p:nvPr/>
          </p:nvSpPr>
          <p:spPr>
            <a:xfrm>
              <a:off x="95567" y="14380"/>
              <a:ext cx="7826561" cy="538226"/>
            </a:xfrm>
            <a:prstGeom prst="rect">
              <a:avLst/>
            </a:prstGeom>
          </p:spPr>
          <p:txBody>
            <a:bodyPr lIns="0" tIns="0" rIns="0" bIns="0" rtlCol="0" anchor="t">
              <a:spAutoFit/>
            </a:bodyPr>
            <a:lstStyle/>
            <a:p>
              <a:pPr marL="0" lvl="1">
                <a:lnSpc>
                  <a:spcPts val="2295"/>
                </a:lnSpc>
                <a:spcBef>
                  <a:spcPct val="0"/>
                </a:spcBef>
              </a:pPr>
              <a:r>
                <a:rPr lang="en-US" sz="1800" spc="60" dirty="0">
                  <a:solidFill>
                    <a:srgbClr val="FFFFFF"/>
                  </a:solidFill>
                  <a:latin typeface="Barlow Condensed"/>
                  <a:ea typeface="Barlow Condensed"/>
                  <a:cs typeface="Barlow Condensed"/>
                  <a:sym typeface="Barlow Condensed"/>
                </a:rPr>
                <a:t>Hydrologic Engineering Center</a:t>
              </a:r>
            </a:p>
          </p:txBody>
        </p:sp>
      </p:grpSp>
      <p:sp>
        <p:nvSpPr>
          <p:cNvPr id="17" name="Text Placeholder 29">
            <a:extLst>
              <a:ext uri="{FF2B5EF4-FFF2-40B4-BE49-F238E27FC236}">
                <a16:creationId xmlns:a16="http://schemas.microsoft.com/office/drawing/2014/main" id="{7EE77493-75C4-8F00-03B8-DC4C65ACA761}"/>
              </a:ext>
            </a:extLst>
          </p:cNvPr>
          <p:cNvSpPr>
            <a:spLocks noGrp="1"/>
          </p:cNvSpPr>
          <p:nvPr>
            <p:ph type="body" sz="quarter" idx="14"/>
          </p:nvPr>
        </p:nvSpPr>
        <p:spPr>
          <a:xfrm>
            <a:off x="678032" y="3321814"/>
            <a:ext cx="4504267" cy="922867"/>
          </a:xfrm>
        </p:spPr>
        <p:txBody>
          <a:bodyPr>
            <a:normAutofit/>
          </a:bodyPr>
          <a:lstStyle>
            <a:lvl1pPr marL="0" indent="0" algn="l">
              <a:spcBef>
                <a:spcPts val="400"/>
              </a:spcBef>
              <a:buNone/>
              <a:defRPr sz="2400">
                <a:latin typeface="+mj-lt"/>
                <a:ea typeface="ADLaM Display" panose="020F0502020204030204" pitchFamily="2" charset="0"/>
                <a:cs typeface="ADLaM Display" panose="020F0502020204030204" pitchFamily="2" charset="0"/>
              </a:defRPr>
            </a:lvl1pPr>
          </a:lstStyle>
          <a:p>
            <a:pPr lvl="0"/>
            <a:r>
              <a:rPr lang="en-US"/>
              <a:t>Click to edit Master text styles</a:t>
            </a:r>
          </a:p>
        </p:txBody>
      </p:sp>
      <p:pic>
        <p:nvPicPr>
          <p:cNvPr id="2" name="Picture 1" descr="A picture containing text, glass, porcelain&#10;&#10;AI-generated content may be incorrect.">
            <a:extLst>
              <a:ext uri="{FF2B5EF4-FFF2-40B4-BE49-F238E27FC236}">
                <a16:creationId xmlns:a16="http://schemas.microsoft.com/office/drawing/2014/main" id="{A6DE428A-D3FB-015B-2F61-14268844BC2B}"/>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409786" y="5714381"/>
            <a:ext cx="1228289" cy="658988"/>
          </a:xfrm>
          <a:prstGeom prst="rect">
            <a:avLst/>
          </a:prstGeom>
        </p:spPr>
      </p:pic>
    </p:spTree>
    <p:extLst>
      <p:ext uri="{BB962C8B-B14F-4D97-AF65-F5344CB8AC3E}">
        <p14:creationId xmlns:p14="http://schemas.microsoft.com/office/powerpoint/2010/main" val="4221909486"/>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47540DB8-4476-4AC3-A3CB-7AFC0F5342D5}" type="datetime1">
              <a:rPr lang="en-US" smtClean="0"/>
              <a:t>6/23/2025</a:t>
            </a:fld>
            <a:endParaRPr lang="en-US"/>
          </a:p>
        </p:txBody>
      </p:sp>
      <p:sp>
        <p:nvSpPr>
          <p:cNvPr id="5" name="Slide Number Placeholder 4"/>
          <p:cNvSpPr>
            <a:spLocks noGrp="1"/>
          </p:cNvSpPr>
          <p:nvPr>
            <p:ph type="sldNum" sz="quarter" idx="12"/>
          </p:nvPr>
        </p:nvSpPr>
        <p:spPr/>
        <p:txBody>
          <a:bodyPr/>
          <a:lstStyle/>
          <a:p>
            <a:fld id="{866D7F9A-4F93-4AD8-A546-1A6497458D76}" type="slidenum">
              <a:rPr lang="en-US" smtClean="0"/>
              <a:pPr/>
              <a:t>‹#›</a:t>
            </a:fld>
            <a:endParaRPr lang="en-US"/>
          </a:p>
        </p:txBody>
      </p:sp>
    </p:spTree>
    <p:extLst>
      <p:ext uri="{BB962C8B-B14F-4D97-AF65-F5344CB8AC3E}">
        <p14:creationId xmlns:p14="http://schemas.microsoft.com/office/powerpoint/2010/main" val="949145551"/>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9"/>
            <a:ext cx="6172200" cy="487362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3"/>
            <a:ext cx="3932237" cy="3811588"/>
          </a:xfrm>
          <a:prstGeom prst="rect">
            <a:avLst/>
          </a:prstGeom>
        </p:spPr>
        <p:txBody>
          <a:bodyPr/>
          <a:lstStyle>
            <a:lvl1pPr marL="0" indent="0">
              <a:buNone/>
              <a:defRPr sz="1600"/>
            </a:lvl1pPr>
            <a:lvl2pPr marL="457167" indent="0">
              <a:buNone/>
              <a:defRPr sz="1400"/>
            </a:lvl2pPr>
            <a:lvl3pPr marL="914332" indent="0">
              <a:buNone/>
              <a:defRPr sz="1200"/>
            </a:lvl3pPr>
            <a:lvl4pPr marL="1371498" indent="0">
              <a:buNone/>
              <a:defRPr sz="1000"/>
            </a:lvl4pPr>
            <a:lvl5pPr marL="1828664" indent="0">
              <a:buNone/>
              <a:defRPr sz="1000"/>
            </a:lvl5pPr>
            <a:lvl6pPr marL="2285830" indent="0">
              <a:buNone/>
              <a:defRPr sz="1000"/>
            </a:lvl6pPr>
            <a:lvl7pPr marL="2742994" indent="0">
              <a:buNone/>
              <a:defRPr sz="1000"/>
            </a:lvl7pPr>
            <a:lvl8pPr marL="3200160" indent="0">
              <a:buNone/>
              <a:defRPr sz="1000"/>
            </a:lvl8pPr>
            <a:lvl9pPr marL="3657327"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7D0CA123-A520-4E8E-91F1-EBFC4E6DDFBB}" type="datetime1">
              <a:rPr lang="en-US" smtClean="0"/>
              <a:t>6/23/2025</a:t>
            </a:fld>
            <a:endParaRPr lang="en-US"/>
          </a:p>
        </p:txBody>
      </p:sp>
      <p:sp>
        <p:nvSpPr>
          <p:cNvPr id="7" name="Slide Number Placeholder 6"/>
          <p:cNvSpPr>
            <a:spLocks noGrp="1"/>
          </p:cNvSpPr>
          <p:nvPr>
            <p:ph type="sldNum" sz="quarter" idx="12"/>
          </p:nvPr>
        </p:nvSpPr>
        <p:spPr/>
        <p:txBody>
          <a:bodyPr/>
          <a:lstStyle/>
          <a:p>
            <a:fld id="{866D7F9A-4F93-4AD8-A546-1A6497458D76}" type="slidenum">
              <a:rPr lang="en-US" smtClean="0"/>
              <a:pPr/>
              <a:t>‹#›</a:t>
            </a:fld>
            <a:endParaRPr lang="en-US"/>
          </a:p>
        </p:txBody>
      </p:sp>
    </p:spTree>
    <p:extLst>
      <p:ext uri="{BB962C8B-B14F-4D97-AF65-F5344CB8AC3E}">
        <p14:creationId xmlns:p14="http://schemas.microsoft.com/office/powerpoint/2010/main" val="2844852727"/>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noChangeAspect="1"/>
          </p:cNvSpPr>
          <p:nvPr>
            <p:ph type="pic" idx="1"/>
          </p:nvPr>
        </p:nvSpPr>
        <p:spPr>
          <a:xfrm>
            <a:off x="5183188" y="987429"/>
            <a:ext cx="6172200" cy="4873625"/>
          </a:xfrm>
          <a:prstGeom prst="rect">
            <a:avLst/>
          </a:prstGeom>
        </p:spPr>
        <p:txBody>
          <a:bodyPr anchor="t"/>
          <a:lstStyle>
            <a:lvl1pPr marL="0" indent="0">
              <a:buNone/>
              <a:defRPr sz="3200"/>
            </a:lvl1pPr>
            <a:lvl2pPr marL="457167" indent="0">
              <a:buNone/>
              <a:defRPr sz="2800"/>
            </a:lvl2pPr>
            <a:lvl3pPr marL="914332" indent="0">
              <a:buNone/>
              <a:defRPr sz="2400"/>
            </a:lvl3pPr>
            <a:lvl4pPr marL="1371498" indent="0">
              <a:buNone/>
              <a:defRPr sz="2000"/>
            </a:lvl4pPr>
            <a:lvl5pPr marL="1828664" indent="0">
              <a:buNone/>
              <a:defRPr sz="2000"/>
            </a:lvl5pPr>
            <a:lvl6pPr marL="2285830" indent="0">
              <a:buNone/>
              <a:defRPr sz="2000"/>
            </a:lvl6pPr>
            <a:lvl7pPr marL="2742994" indent="0">
              <a:buNone/>
              <a:defRPr sz="2000"/>
            </a:lvl7pPr>
            <a:lvl8pPr marL="3200160" indent="0">
              <a:buNone/>
              <a:defRPr sz="2000"/>
            </a:lvl8pPr>
            <a:lvl9pPr marL="3657327" indent="0">
              <a:buNone/>
              <a:defRPr sz="2000"/>
            </a:lvl9pPr>
          </a:lstStyle>
          <a:p>
            <a:r>
              <a:rPr lang="en-US"/>
              <a:t>Click icon to add picture</a:t>
            </a:r>
          </a:p>
        </p:txBody>
      </p:sp>
      <p:sp>
        <p:nvSpPr>
          <p:cNvPr id="4" name="Text Placeholder 3"/>
          <p:cNvSpPr>
            <a:spLocks noGrp="1"/>
          </p:cNvSpPr>
          <p:nvPr>
            <p:ph type="body" sz="half" idx="2"/>
          </p:nvPr>
        </p:nvSpPr>
        <p:spPr>
          <a:xfrm>
            <a:off x="839788" y="2057403"/>
            <a:ext cx="3932237" cy="3811588"/>
          </a:xfrm>
          <a:prstGeom prst="rect">
            <a:avLst/>
          </a:prstGeom>
        </p:spPr>
        <p:txBody>
          <a:bodyPr/>
          <a:lstStyle>
            <a:lvl1pPr marL="0" indent="0">
              <a:buNone/>
              <a:defRPr sz="1600"/>
            </a:lvl1pPr>
            <a:lvl2pPr marL="457167" indent="0">
              <a:buNone/>
              <a:defRPr sz="1400"/>
            </a:lvl2pPr>
            <a:lvl3pPr marL="914332" indent="0">
              <a:buNone/>
              <a:defRPr sz="1200"/>
            </a:lvl3pPr>
            <a:lvl4pPr marL="1371498" indent="0">
              <a:buNone/>
              <a:defRPr sz="1000"/>
            </a:lvl4pPr>
            <a:lvl5pPr marL="1828664" indent="0">
              <a:buNone/>
              <a:defRPr sz="1000"/>
            </a:lvl5pPr>
            <a:lvl6pPr marL="2285830" indent="0">
              <a:buNone/>
              <a:defRPr sz="1000"/>
            </a:lvl6pPr>
            <a:lvl7pPr marL="2742994" indent="0">
              <a:buNone/>
              <a:defRPr sz="1000"/>
            </a:lvl7pPr>
            <a:lvl8pPr marL="3200160" indent="0">
              <a:buNone/>
              <a:defRPr sz="1000"/>
            </a:lvl8pPr>
            <a:lvl9pPr marL="3657327"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C0552BDA-76F3-426B-A97E-6810FF7DA615}" type="datetime1">
              <a:rPr lang="en-US" smtClean="0"/>
              <a:t>6/23/2025</a:t>
            </a:fld>
            <a:endParaRPr lang="en-US"/>
          </a:p>
        </p:txBody>
      </p:sp>
      <p:sp>
        <p:nvSpPr>
          <p:cNvPr id="7" name="Slide Number Placeholder 6"/>
          <p:cNvSpPr>
            <a:spLocks noGrp="1"/>
          </p:cNvSpPr>
          <p:nvPr>
            <p:ph type="sldNum" sz="quarter" idx="12"/>
          </p:nvPr>
        </p:nvSpPr>
        <p:spPr/>
        <p:txBody>
          <a:bodyPr/>
          <a:lstStyle/>
          <a:p>
            <a:fld id="{866D7F9A-4F93-4AD8-A546-1A6497458D76}" type="slidenum">
              <a:rPr lang="en-US" smtClean="0"/>
              <a:pPr/>
              <a:t>‹#›</a:t>
            </a:fld>
            <a:endParaRPr lang="en-US"/>
          </a:p>
        </p:txBody>
      </p:sp>
    </p:spTree>
    <p:extLst>
      <p:ext uri="{BB962C8B-B14F-4D97-AF65-F5344CB8AC3E}">
        <p14:creationId xmlns:p14="http://schemas.microsoft.com/office/powerpoint/2010/main" val="1294485380"/>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a:xfrm>
            <a:off x="838200" y="1825625"/>
            <a:ext cx="10515600" cy="4351339"/>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D7CCF58B-87CD-493B-BD3A-85E3D11C4DE8}" type="datetime1">
              <a:rPr lang="en-US" smtClean="0"/>
              <a:t>6/23/2025</a:t>
            </a:fld>
            <a:endParaRPr lang="en-US"/>
          </a:p>
        </p:txBody>
      </p:sp>
      <p:sp>
        <p:nvSpPr>
          <p:cNvPr id="6" name="Slide Number Placeholder 5"/>
          <p:cNvSpPr>
            <a:spLocks noGrp="1"/>
          </p:cNvSpPr>
          <p:nvPr>
            <p:ph type="sldNum" sz="quarter" idx="12"/>
          </p:nvPr>
        </p:nvSpPr>
        <p:spPr/>
        <p:txBody>
          <a:bodyPr/>
          <a:lstStyle/>
          <a:p>
            <a:fld id="{866D7F9A-4F93-4AD8-A546-1A6497458D76}" type="slidenum">
              <a:rPr lang="en-US" smtClean="0"/>
              <a:pPr/>
              <a:t>‹#›</a:t>
            </a:fld>
            <a:endParaRPr lang="en-US"/>
          </a:p>
        </p:txBody>
      </p:sp>
    </p:spTree>
    <p:extLst>
      <p:ext uri="{BB962C8B-B14F-4D97-AF65-F5344CB8AC3E}">
        <p14:creationId xmlns:p14="http://schemas.microsoft.com/office/powerpoint/2010/main" val="2846719548"/>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2" y="365129"/>
            <a:ext cx="2628900" cy="5811839"/>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3" y="365129"/>
            <a:ext cx="7734300" cy="5811839"/>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BB47E55B-26B8-4A59-A289-8A19293EE330}" type="datetime1">
              <a:rPr lang="en-US" smtClean="0"/>
              <a:t>6/23/2025</a:t>
            </a:fld>
            <a:endParaRPr lang="en-US"/>
          </a:p>
        </p:txBody>
      </p:sp>
      <p:sp>
        <p:nvSpPr>
          <p:cNvPr id="6" name="Slide Number Placeholder 5"/>
          <p:cNvSpPr>
            <a:spLocks noGrp="1"/>
          </p:cNvSpPr>
          <p:nvPr>
            <p:ph type="sldNum" sz="quarter" idx="12"/>
          </p:nvPr>
        </p:nvSpPr>
        <p:spPr/>
        <p:txBody>
          <a:bodyPr/>
          <a:lstStyle/>
          <a:p>
            <a:fld id="{866D7F9A-4F93-4AD8-A546-1A6497458D76}" type="slidenum">
              <a:rPr lang="en-US" smtClean="0"/>
              <a:pPr/>
              <a:t>‹#›</a:t>
            </a:fld>
            <a:endParaRPr lang="en-US"/>
          </a:p>
        </p:txBody>
      </p:sp>
    </p:spTree>
    <p:extLst>
      <p:ext uri="{BB962C8B-B14F-4D97-AF65-F5344CB8AC3E}">
        <p14:creationId xmlns:p14="http://schemas.microsoft.com/office/powerpoint/2010/main" val="3882186669"/>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64DB7B-F9E7-42C3-B381-4BE16552B631}"/>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B6EE1BFB-1C06-4F2B-B81B-3D3BD012BD53}"/>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008A104B-01E6-4562-92DC-7EF686D8A4EC}"/>
              </a:ext>
            </a:extLst>
          </p:cNvPr>
          <p:cNvSpPr>
            <a:spLocks noGrp="1"/>
          </p:cNvSpPr>
          <p:nvPr>
            <p:ph type="dt" sz="half" idx="10"/>
          </p:nvPr>
        </p:nvSpPr>
        <p:spPr/>
        <p:txBody>
          <a:bodyPr/>
          <a:lstStyle/>
          <a:p>
            <a:fld id="{8A7958E8-CA20-4B43-81CD-457E492D269F}" type="datetime1">
              <a:rPr lang="en-US" smtClean="0"/>
              <a:t>6/23/2025</a:t>
            </a:fld>
            <a:endParaRPr lang="en-US"/>
          </a:p>
        </p:txBody>
      </p:sp>
      <p:sp>
        <p:nvSpPr>
          <p:cNvPr id="5" name="Footer Placeholder 4">
            <a:extLst>
              <a:ext uri="{FF2B5EF4-FFF2-40B4-BE49-F238E27FC236}">
                <a16:creationId xmlns:a16="http://schemas.microsoft.com/office/drawing/2014/main" id="{1AA2A05B-1B2B-4C7A-845C-B280763F876A}"/>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5787CE1C-D815-4C14-AB99-9E50BCF44F7E}"/>
              </a:ext>
            </a:extLst>
          </p:cNvPr>
          <p:cNvSpPr>
            <a:spLocks noGrp="1"/>
          </p:cNvSpPr>
          <p:nvPr>
            <p:ph type="sldNum" sz="quarter" idx="12"/>
          </p:nvPr>
        </p:nvSpPr>
        <p:spPr/>
        <p:txBody>
          <a:bodyPr/>
          <a:lstStyle/>
          <a:p>
            <a:fld id="{866D7F9A-4F93-4AD8-A546-1A6497458D76}" type="slidenum">
              <a:rPr lang="en-US" smtClean="0"/>
              <a:pPr/>
              <a:t>‹#›</a:t>
            </a:fld>
            <a:endParaRPr lang="en-US" dirty="0"/>
          </a:p>
        </p:txBody>
      </p:sp>
    </p:spTree>
    <p:extLst>
      <p:ext uri="{BB962C8B-B14F-4D97-AF65-F5344CB8AC3E}">
        <p14:creationId xmlns:p14="http://schemas.microsoft.com/office/powerpoint/2010/main" val="450659614"/>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8FCE16C9-8E5A-4126-A43B-BFF9D14C207A}"/>
              </a:ext>
            </a:extLst>
          </p:cNvPr>
          <p:cNvSpPr>
            <a:spLocks noGrp="1"/>
          </p:cNvSpPr>
          <p:nvPr>
            <p:ph type="dt" sz="half" idx="10"/>
          </p:nvPr>
        </p:nvSpPr>
        <p:spPr/>
        <p:txBody>
          <a:bodyPr/>
          <a:lstStyle/>
          <a:p>
            <a:fld id="{4D0BCF52-D66F-456B-91B1-5673D4B06B4D}" type="datetime1">
              <a:rPr lang="en-US" smtClean="0"/>
              <a:t>6/23/2025</a:t>
            </a:fld>
            <a:endParaRPr lang="en-US"/>
          </a:p>
        </p:txBody>
      </p:sp>
      <p:sp>
        <p:nvSpPr>
          <p:cNvPr id="3" name="Footer Placeholder 2">
            <a:extLst>
              <a:ext uri="{FF2B5EF4-FFF2-40B4-BE49-F238E27FC236}">
                <a16:creationId xmlns:a16="http://schemas.microsoft.com/office/drawing/2014/main" id="{36CAF97E-AF2F-4936-8D1A-3A8098EC9A0D}"/>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81097DF4-1FDB-4C47-88EC-DA73AD4AF42F}"/>
              </a:ext>
            </a:extLst>
          </p:cNvPr>
          <p:cNvSpPr>
            <a:spLocks noGrp="1"/>
          </p:cNvSpPr>
          <p:nvPr>
            <p:ph type="sldNum" sz="quarter" idx="12"/>
          </p:nvPr>
        </p:nvSpPr>
        <p:spPr/>
        <p:txBody>
          <a:bodyPr/>
          <a:lstStyle/>
          <a:p>
            <a:fld id="{866D7F9A-4F93-4AD8-A546-1A6497458D76}" type="slidenum">
              <a:rPr lang="en-US" smtClean="0"/>
              <a:pPr/>
              <a:t>‹#›</a:t>
            </a:fld>
            <a:endParaRPr lang="en-US"/>
          </a:p>
        </p:txBody>
      </p:sp>
    </p:spTree>
    <p:extLst>
      <p:ext uri="{BB962C8B-B14F-4D97-AF65-F5344CB8AC3E}">
        <p14:creationId xmlns:p14="http://schemas.microsoft.com/office/powerpoint/2010/main" val="662533724"/>
      </p:ext>
    </p:extLst>
  </p:cSld>
  <p:clrMapOvr>
    <a:masterClrMapping/>
  </p:clrMapOvr>
  <p:hf hdr="0" ftr="0" dt="0"/>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p:cSld name="HEX Title 1 Beaver">
    <p:spTree>
      <p:nvGrpSpPr>
        <p:cNvPr id="1" name=""/>
        <p:cNvGrpSpPr/>
        <p:nvPr/>
      </p:nvGrpSpPr>
      <p:grpSpPr>
        <a:xfrm>
          <a:off x="0" y="0"/>
          <a:ext cx="0" cy="0"/>
          <a:chOff x="0" y="0"/>
          <a:chExt cx="0" cy="0"/>
        </a:xfrm>
      </p:grpSpPr>
      <p:pic>
        <p:nvPicPr>
          <p:cNvPr id="10" name="Picture 9" descr="Logo&#10;&#10;AI-generated content may be incorrect.">
            <a:extLst>
              <a:ext uri="{FF2B5EF4-FFF2-40B4-BE49-F238E27FC236}">
                <a16:creationId xmlns:a16="http://schemas.microsoft.com/office/drawing/2014/main" id="{FA39F467-D36A-3126-F1F2-15B1A0F84AEE}"/>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319811" y="5468959"/>
            <a:ext cx="822565" cy="822960"/>
          </a:xfrm>
          <a:prstGeom prst="rect">
            <a:avLst/>
          </a:prstGeom>
        </p:spPr>
      </p:pic>
      <p:sp>
        <p:nvSpPr>
          <p:cNvPr id="3" name="Picture Placeholder 2">
            <a:extLst>
              <a:ext uri="{FF2B5EF4-FFF2-40B4-BE49-F238E27FC236}">
                <a16:creationId xmlns:a16="http://schemas.microsoft.com/office/drawing/2014/main" id="{93466704-B141-92AE-7EFC-CDA51172D0CD}"/>
              </a:ext>
            </a:extLst>
          </p:cNvPr>
          <p:cNvSpPr>
            <a:spLocks noGrp="1"/>
          </p:cNvSpPr>
          <p:nvPr>
            <p:ph type="pic" sz="quarter" idx="10"/>
          </p:nvPr>
        </p:nvSpPr>
        <p:spPr>
          <a:xfrm>
            <a:off x="7950201" y="545347"/>
            <a:ext cx="3161859" cy="2738028"/>
          </a:xfrm>
          <a:prstGeom prst="hexagon">
            <a:avLst>
              <a:gd name="adj" fmla="val 29016"/>
              <a:gd name="vf" fmla="val 115470"/>
            </a:avLst>
          </a:prstGeom>
          <a:ln w="28575">
            <a:noFill/>
          </a:ln>
        </p:spPr>
        <p:txBody>
          <a:bodyPr/>
          <a:lstStyle/>
          <a:p>
            <a:r>
              <a:rPr lang="en-US"/>
              <a:t>Click icon to add picture</a:t>
            </a:r>
          </a:p>
        </p:txBody>
      </p:sp>
      <p:sp>
        <p:nvSpPr>
          <p:cNvPr id="33" name="Title Placeholder 1">
            <a:extLst>
              <a:ext uri="{FF2B5EF4-FFF2-40B4-BE49-F238E27FC236}">
                <a16:creationId xmlns:a16="http://schemas.microsoft.com/office/drawing/2014/main" id="{9399CB9F-8EAC-1D05-F4A9-C88203933D86}"/>
              </a:ext>
            </a:extLst>
          </p:cNvPr>
          <p:cNvSpPr>
            <a:spLocks noGrp="1"/>
          </p:cNvSpPr>
          <p:nvPr>
            <p:ph type="title"/>
          </p:nvPr>
        </p:nvSpPr>
        <p:spPr>
          <a:xfrm>
            <a:off x="678032" y="1801941"/>
            <a:ext cx="6332368" cy="1325563"/>
          </a:xfrm>
          <a:prstGeom prst="rect">
            <a:avLst/>
          </a:prstGeom>
        </p:spPr>
        <p:txBody>
          <a:bodyPr vert="horz" lIns="91440" tIns="45720" rIns="91440" bIns="45720" rtlCol="0" anchor="ctr">
            <a:normAutofit/>
          </a:bodyPr>
          <a:lstStyle>
            <a:lvl1pPr>
              <a:lnSpc>
                <a:spcPct val="100000"/>
              </a:lnSpc>
              <a:defRPr sz="4800"/>
            </a:lvl1pPr>
          </a:lstStyle>
          <a:p>
            <a:r>
              <a:rPr lang="en-US"/>
              <a:t>Click to edit Master title style</a:t>
            </a:r>
          </a:p>
        </p:txBody>
      </p:sp>
      <p:sp>
        <p:nvSpPr>
          <p:cNvPr id="13" name="Picture Placeholder 2">
            <a:extLst>
              <a:ext uri="{FF2B5EF4-FFF2-40B4-BE49-F238E27FC236}">
                <a16:creationId xmlns:a16="http://schemas.microsoft.com/office/drawing/2014/main" id="{1DC168C6-2479-B940-1D5F-2CAB493477F3}"/>
              </a:ext>
            </a:extLst>
          </p:cNvPr>
          <p:cNvSpPr>
            <a:spLocks noGrp="1"/>
          </p:cNvSpPr>
          <p:nvPr>
            <p:ph type="pic" sz="quarter" idx="12"/>
          </p:nvPr>
        </p:nvSpPr>
        <p:spPr>
          <a:xfrm>
            <a:off x="7950201" y="3450939"/>
            <a:ext cx="3161859" cy="2738028"/>
          </a:xfrm>
          <a:prstGeom prst="hexagon">
            <a:avLst>
              <a:gd name="adj" fmla="val 29016"/>
              <a:gd name="vf" fmla="val 115470"/>
            </a:avLst>
          </a:prstGeom>
          <a:ln w="28575">
            <a:noFill/>
          </a:ln>
        </p:spPr>
        <p:txBody>
          <a:bodyPr/>
          <a:lstStyle/>
          <a:p>
            <a:r>
              <a:rPr lang="en-US"/>
              <a:t>Click icon to add picture</a:t>
            </a:r>
          </a:p>
        </p:txBody>
      </p:sp>
      <p:sp>
        <p:nvSpPr>
          <p:cNvPr id="14" name="Picture Placeholder 2">
            <a:extLst>
              <a:ext uri="{FF2B5EF4-FFF2-40B4-BE49-F238E27FC236}">
                <a16:creationId xmlns:a16="http://schemas.microsoft.com/office/drawing/2014/main" id="{284F6DBD-4795-0AD5-D3A0-FE0CCE32FF6A}"/>
              </a:ext>
            </a:extLst>
          </p:cNvPr>
          <p:cNvSpPr>
            <a:spLocks noGrp="1"/>
          </p:cNvSpPr>
          <p:nvPr>
            <p:ph type="pic" sz="quarter" idx="13"/>
          </p:nvPr>
        </p:nvSpPr>
        <p:spPr>
          <a:xfrm>
            <a:off x="10455197" y="1988963"/>
            <a:ext cx="3161859" cy="2738028"/>
          </a:xfrm>
          <a:prstGeom prst="hexagon">
            <a:avLst>
              <a:gd name="adj" fmla="val 29016"/>
              <a:gd name="vf" fmla="val 115470"/>
            </a:avLst>
          </a:prstGeom>
          <a:ln w="28575">
            <a:noFill/>
          </a:ln>
        </p:spPr>
        <p:txBody>
          <a:bodyPr/>
          <a:lstStyle/>
          <a:p>
            <a:r>
              <a:rPr lang="en-US"/>
              <a:t>Click icon to add picture</a:t>
            </a:r>
          </a:p>
        </p:txBody>
      </p:sp>
      <p:sp>
        <p:nvSpPr>
          <p:cNvPr id="18" name="Hexagon 17">
            <a:extLst>
              <a:ext uri="{FF2B5EF4-FFF2-40B4-BE49-F238E27FC236}">
                <a16:creationId xmlns:a16="http://schemas.microsoft.com/office/drawing/2014/main" id="{A0E0FD48-4D41-5810-BCA5-51341C2A9851}"/>
              </a:ext>
            </a:extLst>
          </p:cNvPr>
          <p:cNvSpPr/>
          <p:nvPr/>
        </p:nvSpPr>
        <p:spPr>
          <a:xfrm>
            <a:off x="10477941" y="-931058"/>
            <a:ext cx="3161859" cy="2738028"/>
          </a:xfrm>
          <a:prstGeom prst="hexagon">
            <a:avLst>
              <a:gd name="adj" fmla="val 29151"/>
              <a:gd name="vf" fmla="val 115470"/>
            </a:avLst>
          </a:prstGeom>
          <a:noFill/>
          <a:ln w="9525">
            <a:solidFill>
              <a:schemeClr val="tx1">
                <a:lumMod val="50000"/>
                <a:lumOff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19" name="Hexagon 18">
            <a:extLst>
              <a:ext uri="{FF2B5EF4-FFF2-40B4-BE49-F238E27FC236}">
                <a16:creationId xmlns:a16="http://schemas.microsoft.com/office/drawing/2014/main" id="{26CAF977-9BA3-7EE1-4115-EABA845ACE47}"/>
              </a:ext>
            </a:extLst>
          </p:cNvPr>
          <p:cNvSpPr/>
          <p:nvPr/>
        </p:nvSpPr>
        <p:spPr>
          <a:xfrm>
            <a:off x="10477941" y="4908987"/>
            <a:ext cx="3161859" cy="2738028"/>
          </a:xfrm>
          <a:prstGeom prst="hexagon">
            <a:avLst>
              <a:gd name="adj" fmla="val 28821"/>
              <a:gd name="vf" fmla="val 115470"/>
            </a:avLst>
          </a:prstGeom>
          <a:noFill/>
          <a:ln w="9525">
            <a:solidFill>
              <a:schemeClr val="tx1">
                <a:lumMod val="50000"/>
                <a:lumOff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0" name="Hexagon 19">
            <a:extLst>
              <a:ext uri="{FF2B5EF4-FFF2-40B4-BE49-F238E27FC236}">
                <a16:creationId xmlns:a16="http://schemas.microsoft.com/office/drawing/2014/main" id="{18C6D227-44EB-0CBF-F216-84060DCBE399}"/>
              </a:ext>
            </a:extLst>
          </p:cNvPr>
          <p:cNvSpPr/>
          <p:nvPr/>
        </p:nvSpPr>
        <p:spPr>
          <a:xfrm>
            <a:off x="7950201" y="6373371"/>
            <a:ext cx="3161859" cy="2738028"/>
          </a:xfrm>
          <a:prstGeom prst="hexagon">
            <a:avLst>
              <a:gd name="adj" fmla="val 29477"/>
              <a:gd name="vf" fmla="val 115470"/>
            </a:avLst>
          </a:prstGeom>
          <a:noFill/>
          <a:ln w="9525">
            <a:solidFill>
              <a:schemeClr val="tx1">
                <a:lumMod val="50000"/>
                <a:lumOff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1" name="Hexagon 20">
            <a:extLst>
              <a:ext uri="{FF2B5EF4-FFF2-40B4-BE49-F238E27FC236}">
                <a16:creationId xmlns:a16="http://schemas.microsoft.com/office/drawing/2014/main" id="{A030E0DB-1C79-4147-622C-D7A4DB8EF1C2}"/>
              </a:ext>
            </a:extLst>
          </p:cNvPr>
          <p:cNvSpPr/>
          <p:nvPr/>
        </p:nvSpPr>
        <p:spPr>
          <a:xfrm>
            <a:off x="7950201" y="-2374674"/>
            <a:ext cx="3161859" cy="2738028"/>
          </a:xfrm>
          <a:prstGeom prst="hexagon">
            <a:avLst>
              <a:gd name="adj" fmla="val 29477"/>
              <a:gd name="vf" fmla="val 115470"/>
            </a:avLst>
          </a:prstGeom>
          <a:noFill/>
          <a:ln w="9525">
            <a:solidFill>
              <a:schemeClr val="tx1">
                <a:lumMod val="50000"/>
                <a:lumOff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30" name="Text Placeholder 29">
            <a:extLst>
              <a:ext uri="{FF2B5EF4-FFF2-40B4-BE49-F238E27FC236}">
                <a16:creationId xmlns:a16="http://schemas.microsoft.com/office/drawing/2014/main" id="{C81CE469-7DCA-C10A-8ECB-FDE2292FA9AB}"/>
              </a:ext>
            </a:extLst>
          </p:cNvPr>
          <p:cNvSpPr>
            <a:spLocks noGrp="1"/>
          </p:cNvSpPr>
          <p:nvPr>
            <p:ph type="body" sz="quarter" idx="14"/>
          </p:nvPr>
        </p:nvSpPr>
        <p:spPr>
          <a:xfrm>
            <a:off x="678032" y="3321814"/>
            <a:ext cx="4504267" cy="922867"/>
          </a:xfrm>
        </p:spPr>
        <p:txBody>
          <a:bodyPr>
            <a:normAutofit/>
          </a:bodyPr>
          <a:lstStyle>
            <a:lvl1pPr marL="0" indent="0" algn="l">
              <a:spcBef>
                <a:spcPts val="400"/>
              </a:spcBef>
              <a:buNone/>
              <a:defRPr sz="2400">
                <a:latin typeface="+mj-lt"/>
                <a:ea typeface="ADLaM Display" panose="020F0502020204030204" pitchFamily="2" charset="0"/>
                <a:cs typeface="ADLaM Display" panose="020F0502020204030204" pitchFamily="2" charset="0"/>
              </a:defRPr>
            </a:lvl1pPr>
          </a:lstStyle>
          <a:p>
            <a:pPr lvl="0"/>
            <a:r>
              <a:rPr lang="en-US"/>
              <a:t>Click to edit Master text styles</a:t>
            </a:r>
          </a:p>
        </p:txBody>
      </p:sp>
      <p:pic>
        <p:nvPicPr>
          <p:cNvPr id="2" name="Picture 1" descr="Shape&#10;&#10;AI-generated content may be incorrect.">
            <a:extLst>
              <a:ext uri="{FF2B5EF4-FFF2-40B4-BE49-F238E27FC236}">
                <a16:creationId xmlns:a16="http://schemas.microsoft.com/office/drawing/2014/main" id="{F18D3AC3-FD57-0000-1B62-157E7C727044}"/>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12804" y="5459335"/>
            <a:ext cx="1228289" cy="941465"/>
          </a:xfrm>
          <a:prstGeom prst="rect">
            <a:avLst/>
          </a:prstGeom>
        </p:spPr>
      </p:pic>
      <p:grpSp>
        <p:nvGrpSpPr>
          <p:cNvPr id="4" name="Group 5">
            <a:extLst>
              <a:ext uri="{FF2B5EF4-FFF2-40B4-BE49-F238E27FC236}">
                <a16:creationId xmlns:a16="http://schemas.microsoft.com/office/drawing/2014/main" id="{6D45C2F0-CD4C-21E6-D3B5-BC45F1E65F7B}"/>
              </a:ext>
            </a:extLst>
          </p:cNvPr>
          <p:cNvGrpSpPr/>
          <p:nvPr/>
        </p:nvGrpSpPr>
        <p:grpSpPr>
          <a:xfrm>
            <a:off x="762000" y="1320916"/>
            <a:ext cx="4166790" cy="269113"/>
            <a:chOff x="-411451" y="14380"/>
            <a:chExt cx="8333579" cy="538226"/>
          </a:xfrm>
        </p:grpSpPr>
        <p:sp>
          <p:nvSpPr>
            <p:cNvPr id="5" name="Freeform 6">
              <a:extLst>
                <a:ext uri="{FF2B5EF4-FFF2-40B4-BE49-F238E27FC236}">
                  <a16:creationId xmlns:a16="http://schemas.microsoft.com/office/drawing/2014/main" id="{3304ECCE-B9C3-07B1-2E9C-6571FC05E441}"/>
                </a:ext>
              </a:extLst>
            </p:cNvPr>
            <p:cNvSpPr/>
            <p:nvPr/>
          </p:nvSpPr>
          <p:spPr>
            <a:xfrm>
              <a:off x="-411451" y="14380"/>
              <a:ext cx="397276" cy="538226"/>
            </a:xfrm>
            <a:custGeom>
              <a:avLst/>
              <a:gdLst/>
              <a:ahLst/>
              <a:cxnLst/>
              <a:rect l="l" t="t" r="r" b="b"/>
              <a:pathLst>
                <a:path w="503091" h="681578">
                  <a:moveTo>
                    <a:pt x="0" y="0"/>
                  </a:moveTo>
                  <a:lnTo>
                    <a:pt x="503091" y="0"/>
                  </a:lnTo>
                  <a:lnTo>
                    <a:pt x="503091" y="681578"/>
                  </a:lnTo>
                  <a:lnTo>
                    <a:pt x="0" y="681578"/>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US" sz="533">
                <a:latin typeface="Bangers" pitchFamily="2" charset="0"/>
              </a:endParaRPr>
            </a:p>
          </p:txBody>
        </p:sp>
        <p:sp>
          <p:nvSpPr>
            <p:cNvPr id="6" name="TextBox 7">
              <a:extLst>
                <a:ext uri="{FF2B5EF4-FFF2-40B4-BE49-F238E27FC236}">
                  <a16:creationId xmlns:a16="http://schemas.microsoft.com/office/drawing/2014/main" id="{98C25931-855F-CECB-608F-FF27FE2F08AD}"/>
                </a:ext>
              </a:extLst>
            </p:cNvPr>
            <p:cNvSpPr txBox="1"/>
            <p:nvPr/>
          </p:nvSpPr>
          <p:spPr>
            <a:xfrm>
              <a:off x="95567" y="14380"/>
              <a:ext cx="7826561" cy="538226"/>
            </a:xfrm>
            <a:prstGeom prst="rect">
              <a:avLst/>
            </a:prstGeom>
          </p:spPr>
          <p:txBody>
            <a:bodyPr lIns="0" tIns="0" rIns="0" bIns="0" rtlCol="0" anchor="t">
              <a:spAutoFit/>
            </a:bodyPr>
            <a:lstStyle/>
            <a:p>
              <a:pPr marL="0" lvl="1">
                <a:lnSpc>
                  <a:spcPts val="2295"/>
                </a:lnSpc>
                <a:spcBef>
                  <a:spcPct val="0"/>
                </a:spcBef>
              </a:pPr>
              <a:r>
                <a:rPr lang="en-US" sz="1800" spc="60">
                  <a:solidFill>
                    <a:schemeClr val="tx1"/>
                  </a:solidFill>
                  <a:latin typeface="Barlow Condensed"/>
                  <a:ea typeface="Barlow Condensed"/>
                  <a:cs typeface="Barlow Condensed"/>
                  <a:sym typeface="Barlow Condensed"/>
                </a:rPr>
                <a:t>Hydrologic Engineering Center</a:t>
              </a:r>
            </a:p>
          </p:txBody>
        </p:sp>
      </p:grpSp>
    </p:spTree>
    <p:extLst>
      <p:ext uri="{BB962C8B-B14F-4D97-AF65-F5344CB8AC3E}">
        <p14:creationId xmlns:p14="http://schemas.microsoft.com/office/powerpoint/2010/main" val="3020239253"/>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p:cSld name="HEX Title 1 HEC">
    <p:spTree>
      <p:nvGrpSpPr>
        <p:cNvPr id="1" name=""/>
        <p:cNvGrpSpPr/>
        <p:nvPr/>
      </p:nvGrpSpPr>
      <p:grpSpPr>
        <a:xfrm>
          <a:off x="0" y="0"/>
          <a:ext cx="0" cy="0"/>
          <a:chOff x="0" y="0"/>
          <a:chExt cx="0" cy="0"/>
        </a:xfrm>
      </p:grpSpPr>
      <p:grpSp>
        <p:nvGrpSpPr>
          <p:cNvPr id="23" name="Group 5">
            <a:extLst>
              <a:ext uri="{FF2B5EF4-FFF2-40B4-BE49-F238E27FC236}">
                <a16:creationId xmlns:a16="http://schemas.microsoft.com/office/drawing/2014/main" id="{B8187F2C-64BB-3E15-3CBB-40A7F0C4D625}"/>
              </a:ext>
            </a:extLst>
          </p:cNvPr>
          <p:cNvGrpSpPr/>
          <p:nvPr/>
        </p:nvGrpSpPr>
        <p:grpSpPr>
          <a:xfrm>
            <a:off x="762000" y="1320916"/>
            <a:ext cx="4166790" cy="269113"/>
            <a:chOff x="-411451" y="14380"/>
            <a:chExt cx="8333579" cy="538226"/>
          </a:xfrm>
        </p:grpSpPr>
        <p:sp>
          <p:nvSpPr>
            <p:cNvPr id="24" name="Freeform 6">
              <a:extLst>
                <a:ext uri="{FF2B5EF4-FFF2-40B4-BE49-F238E27FC236}">
                  <a16:creationId xmlns:a16="http://schemas.microsoft.com/office/drawing/2014/main" id="{718102CF-B3BC-DEB0-F081-79DAEEFD4A99}"/>
                </a:ext>
              </a:extLst>
            </p:cNvPr>
            <p:cNvSpPr/>
            <p:nvPr/>
          </p:nvSpPr>
          <p:spPr>
            <a:xfrm>
              <a:off x="-411451" y="14380"/>
              <a:ext cx="397276" cy="538226"/>
            </a:xfrm>
            <a:custGeom>
              <a:avLst/>
              <a:gdLst/>
              <a:ahLst/>
              <a:cxnLst/>
              <a:rect l="l" t="t" r="r" b="b"/>
              <a:pathLst>
                <a:path w="503091" h="681578">
                  <a:moveTo>
                    <a:pt x="0" y="0"/>
                  </a:moveTo>
                  <a:lnTo>
                    <a:pt x="503091" y="0"/>
                  </a:lnTo>
                  <a:lnTo>
                    <a:pt x="503091" y="681578"/>
                  </a:lnTo>
                  <a:lnTo>
                    <a:pt x="0" y="681578"/>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US" sz="533">
                <a:latin typeface="Bangers" pitchFamily="2" charset="0"/>
              </a:endParaRPr>
            </a:p>
          </p:txBody>
        </p:sp>
        <p:sp>
          <p:nvSpPr>
            <p:cNvPr id="25" name="TextBox 7">
              <a:extLst>
                <a:ext uri="{FF2B5EF4-FFF2-40B4-BE49-F238E27FC236}">
                  <a16:creationId xmlns:a16="http://schemas.microsoft.com/office/drawing/2014/main" id="{03B63979-6AFC-4488-FF9B-CC9A3B631C94}"/>
                </a:ext>
              </a:extLst>
            </p:cNvPr>
            <p:cNvSpPr txBox="1"/>
            <p:nvPr/>
          </p:nvSpPr>
          <p:spPr>
            <a:xfrm>
              <a:off x="95567" y="14380"/>
              <a:ext cx="7826561" cy="538226"/>
            </a:xfrm>
            <a:prstGeom prst="rect">
              <a:avLst/>
            </a:prstGeom>
          </p:spPr>
          <p:txBody>
            <a:bodyPr lIns="0" tIns="0" rIns="0" bIns="0" rtlCol="0" anchor="t">
              <a:spAutoFit/>
            </a:bodyPr>
            <a:lstStyle/>
            <a:p>
              <a:pPr marL="0" lvl="1">
                <a:lnSpc>
                  <a:spcPts val="2295"/>
                </a:lnSpc>
                <a:spcBef>
                  <a:spcPct val="0"/>
                </a:spcBef>
              </a:pPr>
              <a:r>
                <a:rPr lang="en-US" sz="1800" spc="60">
                  <a:solidFill>
                    <a:schemeClr val="tx1"/>
                  </a:solidFill>
                  <a:latin typeface="Barlow Condensed"/>
                  <a:ea typeface="Barlow Condensed"/>
                  <a:cs typeface="Barlow Condensed"/>
                  <a:sym typeface="Barlow Condensed"/>
                </a:rPr>
                <a:t>Hydrologic Engineering Center</a:t>
              </a:r>
            </a:p>
          </p:txBody>
        </p:sp>
      </p:grpSp>
      <p:sp>
        <p:nvSpPr>
          <p:cNvPr id="3" name="Picture Placeholder 2">
            <a:extLst>
              <a:ext uri="{FF2B5EF4-FFF2-40B4-BE49-F238E27FC236}">
                <a16:creationId xmlns:a16="http://schemas.microsoft.com/office/drawing/2014/main" id="{93466704-B141-92AE-7EFC-CDA51172D0CD}"/>
              </a:ext>
            </a:extLst>
          </p:cNvPr>
          <p:cNvSpPr>
            <a:spLocks noGrp="1"/>
          </p:cNvSpPr>
          <p:nvPr>
            <p:ph type="pic" sz="quarter" idx="10"/>
          </p:nvPr>
        </p:nvSpPr>
        <p:spPr>
          <a:xfrm>
            <a:off x="7950201" y="545347"/>
            <a:ext cx="3161859" cy="2738028"/>
          </a:xfrm>
          <a:prstGeom prst="hexagon">
            <a:avLst>
              <a:gd name="adj" fmla="val 29016"/>
              <a:gd name="vf" fmla="val 115470"/>
            </a:avLst>
          </a:prstGeom>
          <a:ln w="28575">
            <a:noFill/>
          </a:ln>
        </p:spPr>
        <p:txBody>
          <a:bodyPr/>
          <a:lstStyle/>
          <a:p>
            <a:r>
              <a:rPr lang="en-US"/>
              <a:t>Click icon to add picture</a:t>
            </a:r>
          </a:p>
        </p:txBody>
      </p:sp>
      <p:sp>
        <p:nvSpPr>
          <p:cNvPr id="33" name="Title Placeholder 1">
            <a:extLst>
              <a:ext uri="{FF2B5EF4-FFF2-40B4-BE49-F238E27FC236}">
                <a16:creationId xmlns:a16="http://schemas.microsoft.com/office/drawing/2014/main" id="{9399CB9F-8EAC-1D05-F4A9-C88203933D86}"/>
              </a:ext>
            </a:extLst>
          </p:cNvPr>
          <p:cNvSpPr>
            <a:spLocks noGrp="1"/>
          </p:cNvSpPr>
          <p:nvPr>
            <p:ph type="title"/>
          </p:nvPr>
        </p:nvSpPr>
        <p:spPr>
          <a:xfrm>
            <a:off x="678032" y="1801941"/>
            <a:ext cx="6332368" cy="1325563"/>
          </a:xfrm>
          <a:prstGeom prst="rect">
            <a:avLst/>
          </a:prstGeom>
        </p:spPr>
        <p:txBody>
          <a:bodyPr vert="horz" lIns="91440" tIns="45720" rIns="91440" bIns="45720" rtlCol="0" anchor="ctr">
            <a:normAutofit/>
          </a:bodyPr>
          <a:lstStyle>
            <a:lvl1pPr>
              <a:lnSpc>
                <a:spcPct val="100000"/>
              </a:lnSpc>
              <a:defRPr sz="4800"/>
            </a:lvl1pPr>
          </a:lstStyle>
          <a:p>
            <a:r>
              <a:rPr lang="en-US"/>
              <a:t>Click to edit Master title style</a:t>
            </a:r>
          </a:p>
        </p:txBody>
      </p:sp>
      <p:sp>
        <p:nvSpPr>
          <p:cNvPr id="13" name="Picture Placeholder 2">
            <a:extLst>
              <a:ext uri="{FF2B5EF4-FFF2-40B4-BE49-F238E27FC236}">
                <a16:creationId xmlns:a16="http://schemas.microsoft.com/office/drawing/2014/main" id="{1DC168C6-2479-B940-1D5F-2CAB493477F3}"/>
              </a:ext>
            </a:extLst>
          </p:cNvPr>
          <p:cNvSpPr>
            <a:spLocks noGrp="1"/>
          </p:cNvSpPr>
          <p:nvPr>
            <p:ph type="pic" sz="quarter" idx="12"/>
          </p:nvPr>
        </p:nvSpPr>
        <p:spPr>
          <a:xfrm>
            <a:off x="7950201" y="3450939"/>
            <a:ext cx="3161859" cy="2738028"/>
          </a:xfrm>
          <a:prstGeom prst="hexagon">
            <a:avLst>
              <a:gd name="adj" fmla="val 29016"/>
              <a:gd name="vf" fmla="val 115470"/>
            </a:avLst>
          </a:prstGeom>
          <a:ln w="28575">
            <a:noFill/>
          </a:ln>
        </p:spPr>
        <p:txBody>
          <a:bodyPr/>
          <a:lstStyle/>
          <a:p>
            <a:r>
              <a:rPr lang="en-US"/>
              <a:t>Click icon to add picture</a:t>
            </a:r>
          </a:p>
        </p:txBody>
      </p:sp>
      <p:sp>
        <p:nvSpPr>
          <p:cNvPr id="14" name="Picture Placeholder 2">
            <a:extLst>
              <a:ext uri="{FF2B5EF4-FFF2-40B4-BE49-F238E27FC236}">
                <a16:creationId xmlns:a16="http://schemas.microsoft.com/office/drawing/2014/main" id="{284F6DBD-4795-0AD5-D3A0-FE0CCE32FF6A}"/>
              </a:ext>
            </a:extLst>
          </p:cNvPr>
          <p:cNvSpPr>
            <a:spLocks noGrp="1"/>
          </p:cNvSpPr>
          <p:nvPr>
            <p:ph type="pic" sz="quarter" idx="13"/>
          </p:nvPr>
        </p:nvSpPr>
        <p:spPr>
          <a:xfrm>
            <a:off x="10455197" y="1988963"/>
            <a:ext cx="3161859" cy="2738028"/>
          </a:xfrm>
          <a:prstGeom prst="hexagon">
            <a:avLst>
              <a:gd name="adj" fmla="val 29016"/>
              <a:gd name="vf" fmla="val 115470"/>
            </a:avLst>
          </a:prstGeom>
          <a:ln w="28575">
            <a:noFill/>
          </a:ln>
        </p:spPr>
        <p:txBody>
          <a:bodyPr/>
          <a:lstStyle/>
          <a:p>
            <a:r>
              <a:rPr lang="en-US"/>
              <a:t>Click icon to add picture</a:t>
            </a:r>
          </a:p>
        </p:txBody>
      </p:sp>
      <p:sp>
        <p:nvSpPr>
          <p:cNvPr id="18" name="Hexagon 17">
            <a:extLst>
              <a:ext uri="{FF2B5EF4-FFF2-40B4-BE49-F238E27FC236}">
                <a16:creationId xmlns:a16="http://schemas.microsoft.com/office/drawing/2014/main" id="{A0E0FD48-4D41-5810-BCA5-51341C2A9851}"/>
              </a:ext>
            </a:extLst>
          </p:cNvPr>
          <p:cNvSpPr/>
          <p:nvPr/>
        </p:nvSpPr>
        <p:spPr>
          <a:xfrm>
            <a:off x="10477941" y="-931058"/>
            <a:ext cx="3161859" cy="2738028"/>
          </a:xfrm>
          <a:prstGeom prst="hexagon">
            <a:avLst>
              <a:gd name="adj" fmla="val 29151"/>
              <a:gd name="vf" fmla="val 115470"/>
            </a:avLst>
          </a:prstGeom>
          <a:noFill/>
          <a:ln w="9525">
            <a:solidFill>
              <a:schemeClr val="tx1">
                <a:lumMod val="50000"/>
                <a:lumOff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19" name="Hexagon 18">
            <a:extLst>
              <a:ext uri="{FF2B5EF4-FFF2-40B4-BE49-F238E27FC236}">
                <a16:creationId xmlns:a16="http://schemas.microsoft.com/office/drawing/2014/main" id="{26CAF977-9BA3-7EE1-4115-EABA845ACE47}"/>
              </a:ext>
            </a:extLst>
          </p:cNvPr>
          <p:cNvSpPr/>
          <p:nvPr/>
        </p:nvSpPr>
        <p:spPr>
          <a:xfrm>
            <a:off x="10477941" y="4908987"/>
            <a:ext cx="3161859" cy="2738028"/>
          </a:xfrm>
          <a:prstGeom prst="hexagon">
            <a:avLst>
              <a:gd name="adj" fmla="val 28821"/>
              <a:gd name="vf" fmla="val 115470"/>
            </a:avLst>
          </a:prstGeom>
          <a:noFill/>
          <a:ln w="9525">
            <a:solidFill>
              <a:schemeClr val="tx1">
                <a:lumMod val="50000"/>
                <a:lumOff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0" name="Hexagon 19">
            <a:extLst>
              <a:ext uri="{FF2B5EF4-FFF2-40B4-BE49-F238E27FC236}">
                <a16:creationId xmlns:a16="http://schemas.microsoft.com/office/drawing/2014/main" id="{18C6D227-44EB-0CBF-F216-84060DCBE399}"/>
              </a:ext>
            </a:extLst>
          </p:cNvPr>
          <p:cNvSpPr/>
          <p:nvPr/>
        </p:nvSpPr>
        <p:spPr>
          <a:xfrm>
            <a:off x="7950201" y="6373371"/>
            <a:ext cx="3161859" cy="2738028"/>
          </a:xfrm>
          <a:prstGeom prst="hexagon">
            <a:avLst>
              <a:gd name="adj" fmla="val 29477"/>
              <a:gd name="vf" fmla="val 115470"/>
            </a:avLst>
          </a:prstGeom>
          <a:noFill/>
          <a:ln w="9525">
            <a:solidFill>
              <a:schemeClr val="tx1">
                <a:lumMod val="50000"/>
                <a:lumOff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1" name="Hexagon 20">
            <a:extLst>
              <a:ext uri="{FF2B5EF4-FFF2-40B4-BE49-F238E27FC236}">
                <a16:creationId xmlns:a16="http://schemas.microsoft.com/office/drawing/2014/main" id="{A030E0DB-1C79-4147-622C-D7A4DB8EF1C2}"/>
              </a:ext>
            </a:extLst>
          </p:cNvPr>
          <p:cNvSpPr/>
          <p:nvPr/>
        </p:nvSpPr>
        <p:spPr>
          <a:xfrm>
            <a:off x="7950201" y="-2374674"/>
            <a:ext cx="3161859" cy="2738028"/>
          </a:xfrm>
          <a:prstGeom prst="hexagon">
            <a:avLst>
              <a:gd name="adj" fmla="val 29477"/>
              <a:gd name="vf" fmla="val 115470"/>
            </a:avLst>
          </a:prstGeom>
          <a:noFill/>
          <a:ln w="9525">
            <a:solidFill>
              <a:schemeClr val="tx1">
                <a:lumMod val="50000"/>
                <a:lumOff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30" name="Text Placeholder 29">
            <a:extLst>
              <a:ext uri="{FF2B5EF4-FFF2-40B4-BE49-F238E27FC236}">
                <a16:creationId xmlns:a16="http://schemas.microsoft.com/office/drawing/2014/main" id="{C81CE469-7DCA-C10A-8ECB-FDE2292FA9AB}"/>
              </a:ext>
            </a:extLst>
          </p:cNvPr>
          <p:cNvSpPr>
            <a:spLocks noGrp="1"/>
          </p:cNvSpPr>
          <p:nvPr>
            <p:ph type="body" sz="quarter" idx="14"/>
          </p:nvPr>
        </p:nvSpPr>
        <p:spPr>
          <a:xfrm>
            <a:off x="678032" y="3321814"/>
            <a:ext cx="4504267" cy="922867"/>
          </a:xfrm>
        </p:spPr>
        <p:txBody>
          <a:bodyPr>
            <a:normAutofit/>
          </a:bodyPr>
          <a:lstStyle>
            <a:lvl1pPr marL="0" indent="0" algn="l">
              <a:spcBef>
                <a:spcPts val="400"/>
              </a:spcBef>
              <a:buNone/>
              <a:defRPr sz="2400">
                <a:latin typeface="+mj-lt"/>
                <a:ea typeface="ADLaM Display" panose="020F0502020204030204" pitchFamily="2" charset="0"/>
                <a:cs typeface="ADLaM Display" panose="020F0502020204030204" pitchFamily="2" charset="0"/>
              </a:defRPr>
            </a:lvl1pPr>
          </a:lstStyle>
          <a:p>
            <a:pPr lvl="0"/>
            <a:r>
              <a:rPr lang="en-US"/>
              <a:t>Click to edit Master text styles</a:t>
            </a:r>
          </a:p>
        </p:txBody>
      </p:sp>
      <p:pic>
        <p:nvPicPr>
          <p:cNvPr id="9" name="Picture 8" descr="Shape&#10;&#10;AI-generated content may be incorrect.">
            <a:extLst>
              <a:ext uri="{FF2B5EF4-FFF2-40B4-BE49-F238E27FC236}">
                <a16:creationId xmlns:a16="http://schemas.microsoft.com/office/drawing/2014/main" id="{BB816E12-D0CE-98F2-F969-441153B29309}"/>
              </a:ext>
            </a:extLst>
          </p:cNvPr>
          <p:cNvPicPr>
            <a:picLocks noChangeAspect="1"/>
          </p:cNvPicPr>
          <p:nvPr/>
        </p:nvPicPr>
        <p:blipFill>
          <a:blip r:embed="rId4" cstate="print">
            <a:duotone>
              <a:prstClr val="black"/>
              <a:schemeClr val="tx2">
                <a:tint val="45000"/>
                <a:satMod val="400000"/>
              </a:schemeClr>
            </a:duotone>
            <a:extLst>
              <a:ext uri="{28A0092B-C50C-407E-A947-70E740481C1C}">
                <a14:useLocalDpi xmlns:a14="http://schemas.microsoft.com/office/drawing/2010/main" val="0"/>
              </a:ext>
            </a:extLst>
          </a:blip>
          <a:stretch>
            <a:fillRect/>
          </a:stretch>
        </p:blipFill>
        <p:spPr>
          <a:xfrm>
            <a:off x="812804" y="5459335"/>
            <a:ext cx="1228289" cy="941465"/>
          </a:xfrm>
          <a:prstGeom prst="rect">
            <a:avLst/>
          </a:prstGeom>
        </p:spPr>
      </p:pic>
      <p:pic>
        <p:nvPicPr>
          <p:cNvPr id="11" name="Picture 10" descr="A picture containing text, glass, porcelain&#10;&#10;AI-generated content may be incorrect.">
            <a:extLst>
              <a:ext uri="{FF2B5EF4-FFF2-40B4-BE49-F238E27FC236}">
                <a16:creationId xmlns:a16="http://schemas.microsoft.com/office/drawing/2014/main" id="{53F59202-39FC-32FF-4EC2-5F055C0FE1AD}"/>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409786" y="5714381"/>
            <a:ext cx="1228289" cy="658988"/>
          </a:xfrm>
          <a:prstGeom prst="rect">
            <a:avLst/>
          </a:prstGeom>
        </p:spPr>
      </p:pic>
    </p:spTree>
    <p:extLst>
      <p:ext uri="{BB962C8B-B14F-4D97-AF65-F5344CB8AC3E}">
        <p14:creationId xmlns:p14="http://schemas.microsoft.com/office/powerpoint/2010/main" val="2322391338"/>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p:cSld name="HEX Title 2 Beaver">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93466704-B141-92AE-7EFC-CDA51172D0CD}"/>
              </a:ext>
            </a:extLst>
          </p:cNvPr>
          <p:cNvSpPr>
            <a:spLocks noGrp="1"/>
          </p:cNvSpPr>
          <p:nvPr>
            <p:ph type="pic" sz="quarter" idx="10"/>
          </p:nvPr>
        </p:nvSpPr>
        <p:spPr>
          <a:xfrm>
            <a:off x="7950201" y="545347"/>
            <a:ext cx="3161859" cy="2738028"/>
          </a:xfrm>
          <a:prstGeom prst="hexagon">
            <a:avLst>
              <a:gd name="adj" fmla="val 29016"/>
              <a:gd name="vf" fmla="val 115470"/>
            </a:avLst>
          </a:prstGeom>
          <a:ln w="28575">
            <a:noFill/>
          </a:ln>
        </p:spPr>
        <p:txBody>
          <a:bodyPr/>
          <a:lstStyle/>
          <a:p>
            <a:r>
              <a:rPr lang="en-US"/>
              <a:t>Click icon to add picture</a:t>
            </a:r>
          </a:p>
        </p:txBody>
      </p:sp>
      <p:sp>
        <p:nvSpPr>
          <p:cNvPr id="33" name="Title Placeholder 1">
            <a:extLst>
              <a:ext uri="{FF2B5EF4-FFF2-40B4-BE49-F238E27FC236}">
                <a16:creationId xmlns:a16="http://schemas.microsoft.com/office/drawing/2014/main" id="{9399CB9F-8EAC-1D05-F4A9-C88203933D86}"/>
              </a:ext>
            </a:extLst>
          </p:cNvPr>
          <p:cNvSpPr>
            <a:spLocks noGrp="1"/>
          </p:cNvSpPr>
          <p:nvPr>
            <p:ph type="title"/>
          </p:nvPr>
        </p:nvSpPr>
        <p:spPr>
          <a:xfrm>
            <a:off x="678032" y="1801941"/>
            <a:ext cx="6332368" cy="1325563"/>
          </a:xfrm>
          <a:prstGeom prst="rect">
            <a:avLst/>
          </a:prstGeom>
        </p:spPr>
        <p:txBody>
          <a:bodyPr vert="horz" lIns="91440" tIns="45720" rIns="91440" bIns="45720" rtlCol="0" anchor="ctr">
            <a:normAutofit/>
          </a:bodyPr>
          <a:lstStyle>
            <a:lvl1pPr>
              <a:lnSpc>
                <a:spcPct val="100000"/>
              </a:lnSpc>
              <a:defRPr sz="4800"/>
            </a:lvl1pPr>
          </a:lstStyle>
          <a:p>
            <a:r>
              <a:rPr lang="en-US"/>
              <a:t>Click to edit Master title style</a:t>
            </a:r>
          </a:p>
        </p:txBody>
      </p:sp>
      <p:sp>
        <p:nvSpPr>
          <p:cNvPr id="13" name="Picture Placeholder 2">
            <a:extLst>
              <a:ext uri="{FF2B5EF4-FFF2-40B4-BE49-F238E27FC236}">
                <a16:creationId xmlns:a16="http://schemas.microsoft.com/office/drawing/2014/main" id="{1DC168C6-2479-B940-1D5F-2CAB493477F3}"/>
              </a:ext>
            </a:extLst>
          </p:cNvPr>
          <p:cNvSpPr>
            <a:spLocks noGrp="1"/>
          </p:cNvSpPr>
          <p:nvPr>
            <p:ph type="pic" sz="quarter" idx="12"/>
          </p:nvPr>
        </p:nvSpPr>
        <p:spPr>
          <a:xfrm>
            <a:off x="7950201" y="3450939"/>
            <a:ext cx="3161859" cy="2738028"/>
          </a:xfrm>
          <a:prstGeom prst="hexagon">
            <a:avLst>
              <a:gd name="adj" fmla="val 29016"/>
              <a:gd name="vf" fmla="val 115470"/>
            </a:avLst>
          </a:prstGeom>
          <a:ln w="28575">
            <a:noFill/>
          </a:ln>
        </p:spPr>
        <p:txBody>
          <a:bodyPr/>
          <a:lstStyle/>
          <a:p>
            <a:r>
              <a:rPr lang="en-US"/>
              <a:t>Click icon to add picture</a:t>
            </a:r>
          </a:p>
        </p:txBody>
      </p:sp>
      <p:sp>
        <p:nvSpPr>
          <p:cNvPr id="14" name="Picture Placeholder 2">
            <a:extLst>
              <a:ext uri="{FF2B5EF4-FFF2-40B4-BE49-F238E27FC236}">
                <a16:creationId xmlns:a16="http://schemas.microsoft.com/office/drawing/2014/main" id="{284F6DBD-4795-0AD5-D3A0-FE0CCE32FF6A}"/>
              </a:ext>
            </a:extLst>
          </p:cNvPr>
          <p:cNvSpPr>
            <a:spLocks noGrp="1"/>
          </p:cNvSpPr>
          <p:nvPr>
            <p:ph type="pic" sz="quarter" idx="13"/>
          </p:nvPr>
        </p:nvSpPr>
        <p:spPr>
          <a:xfrm>
            <a:off x="10455197" y="1988963"/>
            <a:ext cx="3161859" cy="2738028"/>
          </a:xfrm>
          <a:prstGeom prst="hexagon">
            <a:avLst>
              <a:gd name="adj" fmla="val 29016"/>
              <a:gd name="vf" fmla="val 115470"/>
            </a:avLst>
          </a:prstGeom>
          <a:ln w="28575">
            <a:noFill/>
          </a:ln>
        </p:spPr>
        <p:txBody>
          <a:bodyPr/>
          <a:lstStyle/>
          <a:p>
            <a:r>
              <a:rPr lang="en-US"/>
              <a:t>Click icon to add picture</a:t>
            </a:r>
          </a:p>
        </p:txBody>
      </p:sp>
      <p:sp>
        <p:nvSpPr>
          <p:cNvPr id="18" name="Hexagon 17">
            <a:extLst>
              <a:ext uri="{FF2B5EF4-FFF2-40B4-BE49-F238E27FC236}">
                <a16:creationId xmlns:a16="http://schemas.microsoft.com/office/drawing/2014/main" id="{A0E0FD48-4D41-5810-BCA5-51341C2A9851}"/>
              </a:ext>
            </a:extLst>
          </p:cNvPr>
          <p:cNvSpPr/>
          <p:nvPr/>
        </p:nvSpPr>
        <p:spPr>
          <a:xfrm>
            <a:off x="10477941" y="-931058"/>
            <a:ext cx="3161859" cy="2738028"/>
          </a:xfrm>
          <a:prstGeom prst="hexagon">
            <a:avLst>
              <a:gd name="adj" fmla="val 29151"/>
              <a:gd name="vf" fmla="val 115470"/>
            </a:avLst>
          </a:prstGeom>
          <a:noFill/>
          <a:ln w="9525">
            <a:solidFill>
              <a:schemeClr val="tx1">
                <a:lumMod val="50000"/>
                <a:lumOff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19" name="Hexagon 18">
            <a:extLst>
              <a:ext uri="{FF2B5EF4-FFF2-40B4-BE49-F238E27FC236}">
                <a16:creationId xmlns:a16="http://schemas.microsoft.com/office/drawing/2014/main" id="{26CAF977-9BA3-7EE1-4115-EABA845ACE47}"/>
              </a:ext>
            </a:extLst>
          </p:cNvPr>
          <p:cNvSpPr/>
          <p:nvPr/>
        </p:nvSpPr>
        <p:spPr>
          <a:xfrm>
            <a:off x="10477941" y="4908987"/>
            <a:ext cx="3161859" cy="2738028"/>
          </a:xfrm>
          <a:prstGeom prst="hexagon">
            <a:avLst>
              <a:gd name="adj" fmla="val 28821"/>
              <a:gd name="vf" fmla="val 115470"/>
            </a:avLst>
          </a:prstGeom>
          <a:solidFill>
            <a:schemeClr val="bg2">
              <a:lumMod val="75000"/>
            </a:schemeClr>
          </a:solidFill>
          <a:ln w="952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0" name="Hexagon 19">
            <a:extLst>
              <a:ext uri="{FF2B5EF4-FFF2-40B4-BE49-F238E27FC236}">
                <a16:creationId xmlns:a16="http://schemas.microsoft.com/office/drawing/2014/main" id="{18C6D227-44EB-0CBF-F216-84060DCBE399}"/>
              </a:ext>
            </a:extLst>
          </p:cNvPr>
          <p:cNvSpPr/>
          <p:nvPr/>
        </p:nvSpPr>
        <p:spPr>
          <a:xfrm>
            <a:off x="7950201" y="6373371"/>
            <a:ext cx="3161859" cy="2738028"/>
          </a:xfrm>
          <a:prstGeom prst="hexagon">
            <a:avLst>
              <a:gd name="adj" fmla="val 29477"/>
              <a:gd name="vf" fmla="val 115470"/>
            </a:avLst>
          </a:prstGeom>
          <a:noFill/>
          <a:ln w="9525">
            <a:solidFill>
              <a:schemeClr val="tx1">
                <a:lumMod val="50000"/>
                <a:lumOff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1" name="Hexagon 20">
            <a:extLst>
              <a:ext uri="{FF2B5EF4-FFF2-40B4-BE49-F238E27FC236}">
                <a16:creationId xmlns:a16="http://schemas.microsoft.com/office/drawing/2014/main" id="{A030E0DB-1C79-4147-622C-D7A4DB8EF1C2}"/>
              </a:ext>
            </a:extLst>
          </p:cNvPr>
          <p:cNvSpPr/>
          <p:nvPr/>
        </p:nvSpPr>
        <p:spPr>
          <a:xfrm>
            <a:off x="7950201" y="-2374674"/>
            <a:ext cx="3161859" cy="2738028"/>
          </a:xfrm>
          <a:prstGeom prst="hexagon">
            <a:avLst>
              <a:gd name="adj" fmla="val 29477"/>
              <a:gd name="vf" fmla="val 115470"/>
            </a:avLst>
          </a:prstGeom>
          <a:solidFill>
            <a:schemeClr val="bg2">
              <a:lumMod val="75000"/>
            </a:schemeClr>
          </a:solidFill>
          <a:ln w="952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grpSp>
        <p:nvGrpSpPr>
          <p:cNvPr id="12" name="Group 5">
            <a:extLst>
              <a:ext uri="{FF2B5EF4-FFF2-40B4-BE49-F238E27FC236}">
                <a16:creationId xmlns:a16="http://schemas.microsoft.com/office/drawing/2014/main" id="{EB9387D5-8BFD-A555-F413-E7A481884431}"/>
              </a:ext>
            </a:extLst>
          </p:cNvPr>
          <p:cNvGrpSpPr/>
          <p:nvPr/>
        </p:nvGrpSpPr>
        <p:grpSpPr>
          <a:xfrm>
            <a:off x="762000" y="1320916"/>
            <a:ext cx="4166790" cy="269113"/>
            <a:chOff x="-411451" y="14380"/>
            <a:chExt cx="8333579" cy="538226"/>
          </a:xfrm>
        </p:grpSpPr>
        <p:sp>
          <p:nvSpPr>
            <p:cNvPr id="15" name="Freeform 6">
              <a:extLst>
                <a:ext uri="{FF2B5EF4-FFF2-40B4-BE49-F238E27FC236}">
                  <a16:creationId xmlns:a16="http://schemas.microsoft.com/office/drawing/2014/main" id="{9FD3463A-DAAD-6AF0-3617-DB48D3A81E42}"/>
                </a:ext>
              </a:extLst>
            </p:cNvPr>
            <p:cNvSpPr/>
            <p:nvPr/>
          </p:nvSpPr>
          <p:spPr>
            <a:xfrm>
              <a:off x="-411451" y="14380"/>
              <a:ext cx="397276" cy="538226"/>
            </a:xfrm>
            <a:custGeom>
              <a:avLst/>
              <a:gdLst/>
              <a:ahLst/>
              <a:cxnLst/>
              <a:rect l="l" t="t" r="r" b="b"/>
              <a:pathLst>
                <a:path w="503091" h="681578">
                  <a:moveTo>
                    <a:pt x="0" y="0"/>
                  </a:moveTo>
                  <a:lnTo>
                    <a:pt x="503091" y="0"/>
                  </a:lnTo>
                  <a:lnTo>
                    <a:pt x="503091" y="681578"/>
                  </a:lnTo>
                  <a:lnTo>
                    <a:pt x="0" y="681578"/>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US" sz="533">
                <a:solidFill>
                  <a:schemeClr val="tx1"/>
                </a:solidFill>
                <a:latin typeface="Bangers" pitchFamily="2" charset="0"/>
              </a:endParaRPr>
            </a:p>
          </p:txBody>
        </p:sp>
        <p:sp>
          <p:nvSpPr>
            <p:cNvPr id="16" name="TextBox 7">
              <a:extLst>
                <a:ext uri="{FF2B5EF4-FFF2-40B4-BE49-F238E27FC236}">
                  <a16:creationId xmlns:a16="http://schemas.microsoft.com/office/drawing/2014/main" id="{3F1E8B24-7D45-3106-A828-7B78AA1AD4BF}"/>
                </a:ext>
              </a:extLst>
            </p:cNvPr>
            <p:cNvSpPr txBox="1"/>
            <p:nvPr/>
          </p:nvSpPr>
          <p:spPr>
            <a:xfrm>
              <a:off x="95567" y="14380"/>
              <a:ext cx="7826561" cy="538226"/>
            </a:xfrm>
            <a:prstGeom prst="rect">
              <a:avLst/>
            </a:prstGeom>
          </p:spPr>
          <p:txBody>
            <a:bodyPr lIns="0" tIns="0" rIns="0" bIns="0" rtlCol="0" anchor="t">
              <a:spAutoFit/>
            </a:bodyPr>
            <a:lstStyle/>
            <a:p>
              <a:pPr marL="0" lvl="1">
                <a:lnSpc>
                  <a:spcPts val="2295"/>
                </a:lnSpc>
                <a:spcBef>
                  <a:spcPct val="0"/>
                </a:spcBef>
              </a:pPr>
              <a:r>
                <a:rPr lang="en-US" sz="1800" spc="60">
                  <a:solidFill>
                    <a:schemeClr val="tx1"/>
                  </a:solidFill>
                  <a:latin typeface="Barlow Condensed"/>
                  <a:ea typeface="Barlow Condensed"/>
                  <a:cs typeface="Barlow Condensed"/>
                  <a:sym typeface="Barlow Condensed"/>
                </a:rPr>
                <a:t>Hydrologic Engineering Center</a:t>
              </a:r>
            </a:p>
          </p:txBody>
        </p:sp>
      </p:grpSp>
      <p:sp>
        <p:nvSpPr>
          <p:cNvPr id="17" name="Text Placeholder 29">
            <a:extLst>
              <a:ext uri="{FF2B5EF4-FFF2-40B4-BE49-F238E27FC236}">
                <a16:creationId xmlns:a16="http://schemas.microsoft.com/office/drawing/2014/main" id="{5BC05279-EE01-0D5D-E525-A0B6E0054F59}"/>
              </a:ext>
            </a:extLst>
          </p:cNvPr>
          <p:cNvSpPr>
            <a:spLocks noGrp="1"/>
          </p:cNvSpPr>
          <p:nvPr>
            <p:ph type="body" sz="quarter" idx="14"/>
          </p:nvPr>
        </p:nvSpPr>
        <p:spPr>
          <a:xfrm>
            <a:off x="678032" y="3321814"/>
            <a:ext cx="4504267" cy="922867"/>
          </a:xfrm>
        </p:spPr>
        <p:txBody>
          <a:bodyPr>
            <a:normAutofit/>
          </a:bodyPr>
          <a:lstStyle>
            <a:lvl1pPr marL="0" indent="0" algn="l">
              <a:spcBef>
                <a:spcPts val="400"/>
              </a:spcBef>
              <a:buNone/>
              <a:defRPr sz="2400">
                <a:latin typeface="+mj-lt"/>
                <a:ea typeface="ADLaM Display" panose="020F0502020204030204" pitchFamily="2" charset="0"/>
                <a:cs typeface="ADLaM Display" panose="020F0502020204030204" pitchFamily="2" charset="0"/>
              </a:defRPr>
            </a:lvl1pPr>
          </a:lstStyle>
          <a:p>
            <a:pPr lvl="0"/>
            <a:r>
              <a:rPr lang="en-US"/>
              <a:t>Click to edit Master text styles</a:t>
            </a:r>
          </a:p>
        </p:txBody>
      </p:sp>
      <p:pic>
        <p:nvPicPr>
          <p:cNvPr id="2" name="Picture 1" descr="Shape&#10;&#10;AI-generated content may be incorrect.">
            <a:extLst>
              <a:ext uri="{FF2B5EF4-FFF2-40B4-BE49-F238E27FC236}">
                <a16:creationId xmlns:a16="http://schemas.microsoft.com/office/drawing/2014/main" id="{31B3AFF2-F0ED-4DF7-20BE-20D076BE5BF7}"/>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12804" y="5459335"/>
            <a:ext cx="1228289" cy="941465"/>
          </a:xfrm>
          <a:prstGeom prst="rect">
            <a:avLst/>
          </a:prstGeom>
        </p:spPr>
      </p:pic>
      <p:pic>
        <p:nvPicPr>
          <p:cNvPr id="4" name="Picture 3" descr="Logo&#10;&#10;AI-generated content may be incorrect.">
            <a:extLst>
              <a:ext uri="{FF2B5EF4-FFF2-40B4-BE49-F238E27FC236}">
                <a16:creationId xmlns:a16="http://schemas.microsoft.com/office/drawing/2014/main" id="{A20C938F-3021-8C63-8C47-D4BBB062C6B3}"/>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319810" y="5468959"/>
            <a:ext cx="822960" cy="823355"/>
          </a:xfrm>
          <a:prstGeom prst="rect">
            <a:avLst/>
          </a:prstGeom>
        </p:spPr>
      </p:pic>
    </p:spTree>
    <p:extLst>
      <p:ext uri="{BB962C8B-B14F-4D97-AF65-F5344CB8AC3E}">
        <p14:creationId xmlns:p14="http://schemas.microsoft.com/office/powerpoint/2010/main" val="203059470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Blank Title Beaver">
    <p:spTree>
      <p:nvGrpSpPr>
        <p:cNvPr id="1" name=""/>
        <p:cNvGrpSpPr/>
        <p:nvPr/>
      </p:nvGrpSpPr>
      <p:grpSpPr>
        <a:xfrm>
          <a:off x="0" y="0"/>
          <a:ext cx="0" cy="0"/>
          <a:chOff x="0" y="0"/>
          <a:chExt cx="0" cy="0"/>
        </a:xfrm>
      </p:grpSpPr>
      <p:sp>
        <p:nvSpPr>
          <p:cNvPr id="12" name="Title Placeholder 1">
            <a:extLst>
              <a:ext uri="{FF2B5EF4-FFF2-40B4-BE49-F238E27FC236}">
                <a16:creationId xmlns:a16="http://schemas.microsoft.com/office/drawing/2014/main" id="{313DD840-BD8C-45CC-3C9F-BF276FF58878}"/>
              </a:ext>
            </a:extLst>
          </p:cNvPr>
          <p:cNvSpPr>
            <a:spLocks noGrp="1"/>
          </p:cNvSpPr>
          <p:nvPr>
            <p:ph type="title"/>
          </p:nvPr>
        </p:nvSpPr>
        <p:spPr>
          <a:xfrm>
            <a:off x="678032" y="1801941"/>
            <a:ext cx="9075568" cy="1325563"/>
          </a:xfrm>
          <a:prstGeom prst="rect">
            <a:avLst/>
          </a:prstGeom>
        </p:spPr>
        <p:txBody>
          <a:bodyPr vert="horz" lIns="91440" tIns="45720" rIns="91440" bIns="45720" rtlCol="0" anchor="ctr">
            <a:noAutofit/>
          </a:bodyPr>
          <a:lstStyle>
            <a:lvl1pPr>
              <a:lnSpc>
                <a:spcPct val="100000"/>
              </a:lnSpc>
              <a:defRPr sz="4800"/>
            </a:lvl1pPr>
          </a:lstStyle>
          <a:p>
            <a:r>
              <a:rPr lang="en-US"/>
              <a:t>Click to edit Master title style</a:t>
            </a:r>
            <a:endParaRPr lang="en-US" dirty="0"/>
          </a:p>
        </p:txBody>
      </p:sp>
      <p:sp>
        <p:nvSpPr>
          <p:cNvPr id="2" name="Freeform 7">
            <a:extLst>
              <a:ext uri="{FF2B5EF4-FFF2-40B4-BE49-F238E27FC236}">
                <a16:creationId xmlns:a16="http://schemas.microsoft.com/office/drawing/2014/main" id="{62536912-767C-C47A-B4DE-5D2B30645C0A}"/>
              </a:ext>
            </a:extLst>
          </p:cNvPr>
          <p:cNvSpPr/>
          <p:nvPr/>
        </p:nvSpPr>
        <p:spPr>
          <a:xfrm>
            <a:off x="812804" y="5437313"/>
            <a:ext cx="1228289" cy="940017"/>
          </a:xfrm>
          <a:custGeom>
            <a:avLst/>
            <a:gdLst/>
            <a:ahLst/>
            <a:cxnLst/>
            <a:rect l="l" t="t" r="r" b="b"/>
            <a:pathLst>
              <a:path w="1948294" h="1491041">
                <a:moveTo>
                  <a:pt x="0" y="0"/>
                </a:moveTo>
                <a:lnTo>
                  <a:pt x="1948294" y="0"/>
                </a:lnTo>
                <a:lnTo>
                  <a:pt x="1948294" y="1491041"/>
                </a:lnTo>
                <a:lnTo>
                  <a:pt x="0" y="1491041"/>
                </a:lnTo>
                <a:lnTo>
                  <a:pt x="0" y="0"/>
                </a:lnTo>
                <a:close/>
              </a:path>
            </a:pathLst>
          </a:custGeom>
          <a:blipFill>
            <a:blip r:embed="rId2"/>
            <a:stretch>
              <a:fillRect/>
            </a:stretch>
          </a:blipFill>
        </p:spPr>
        <p:txBody>
          <a:bodyPr/>
          <a:lstStyle/>
          <a:p>
            <a:endParaRPr lang="en-US" sz="600" dirty="0"/>
          </a:p>
        </p:txBody>
      </p:sp>
      <p:sp>
        <p:nvSpPr>
          <p:cNvPr id="3" name="Freeform 8">
            <a:extLst>
              <a:ext uri="{FF2B5EF4-FFF2-40B4-BE49-F238E27FC236}">
                <a16:creationId xmlns:a16="http://schemas.microsoft.com/office/drawing/2014/main" id="{E16973C1-8025-53E9-1F48-7AB54CEAEC7D}"/>
              </a:ext>
            </a:extLst>
          </p:cNvPr>
          <p:cNvSpPr/>
          <p:nvPr/>
        </p:nvSpPr>
        <p:spPr>
          <a:xfrm>
            <a:off x="2319810" y="5433353"/>
            <a:ext cx="931393" cy="940016"/>
          </a:xfrm>
          <a:custGeom>
            <a:avLst/>
            <a:gdLst/>
            <a:ahLst/>
            <a:cxnLst/>
            <a:rect l="l" t="t" r="r" b="b"/>
            <a:pathLst>
              <a:path w="2067232" h="2165360">
                <a:moveTo>
                  <a:pt x="0" y="0"/>
                </a:moveTo>
                <a:lnTo>
                  <a:pt x="2067232" y="0"/>
                </a:lnTo>
                <a:lnTo>
                  <a:pt x="2067232" y="2165360"/>
                </a:lnTo>
                <a:lnTo>
                  <a:pt x="0" y="2165360"/>
                </a:lnTo>
                <a:lnTo>
                  <a:pt x="0" y="0"/>
                </a:lnTo>
                <a:close/>
              </a:path>
            </a:pathLst>
          </a:custGeom>
          <a:blipFill>
            <a:blip r:embed="rId3"/>
            <a:stretch>
              <a:fillRect l="-21447" t="-23035" r="-12880" b="-16378"/>
            </a:stretch>
          </a:blipFill>
        </p:spPr>
        <p:txBody>
          <a:bodyPr/>
          <a:lstStyle/>
          <a:p>
            <a:endParaRPr lang="en-US" sz="600"/>
          </a:p>
        </p:txBody>
      </p:sp>
      <p:grpSp>
        <p:nvGrpSpPr>
          <p:cNvPr id="8" name="Group 5">
            <a:extLst>
              <a:ext uri="{FF2B5EF4-FFF2-40B4-BE49-F238E27FC236}">
                <a16:creationId xmlns:a16="http://schemas.microsoft.com/office/drawing/2014/main" id="{C79C2C51-9186-A0DD-34AA-FEF3E841A86B}"/>
              </a:ext>
            </a:extLst>
          </p:cNvPr>
          <p:cNvGrpSpPr/>
          <p:nvPr/>
        </p:nvGrpSpPr>
        <p:grpSpPr>
          <a:xfrm>
            <a:off x="762000" y="1320916"/>
            <a:ext cx="4166790" cy="269113"/>
            <a:chOff x="-411451" y="14380"/>
            <a:chExt cx="8333579" cy="538226"/>
          </a:xfrm>
        </p:grpSpPr>
        <p:sp>
          <p:nvSpPr>
            <p:cNvPr id="9" name="Freeform 6">
              <a:extLst>
                <a:ext uri="{FF2B5EF4-FFF2-40B4-BE49-F238E27FC236}">
                  <a16:creationId xmlns:a16="http://schemas.microsoft.com/office/drawing/2014/main" id="{663E38A7-47F3-4F9E-45A1-5E05A30153B9}"/>
                </a:ext>
              </a:extLst>
            </p:cNvPr>
            <p:cNvSpPr/>
            <p:nvPr/>
          </p:nvSpPr>
          <p:spPr>
            <a:xfrm>
              <a:off x="-411451" y="14380"/>
              <a:ext cx="397276" cy="538226"/>
            </a:xfrm>
            <a:custGeom>
              <a:avLst/>
              <a:gdLst/>
              <a:ahLst/>
              <a:cxnLst/>
              <a:rect l="l" t="t" r="r" b="b"/>
              <a:pathLst>
                <a:path w="503091" h="681578">
                  <a:moveTo>
                    <a:pt x="0" y="0"/>
                  </a:moveTo>
                  <a:lnTo>
                    <a:pt x="503091" y="0"/>
                  </a:lnTo>
                  <a:lnTo>
                    <a:pt x="503091" y="681578"/>
                  </a:lnTo>
                  <a:lnTo>
                    <a:pt x="0" y="681578"/>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US" sz="533" dirty="0">
                <a:latin typeface="Bangers" pitchFamily="2" charset="0"/>
              </a:endParaRPr>
            </a:p>
          </p:txBody>
        </p:sp>
        <p:sp>
          <p:nvSpPr>
            <p:cNvPr id="10" name="TextBox 7">
              <a:extLst>
                <a:ext uri="{FF2B5EF4-FFF2-40B4-BE49-F238E27FC236}">
                  <a16:creationId xmlns:a16="http://schemas.microsoft.com/office/drawing/2014/main" id="{A05C543F-F692-0800-7A39-CAFCF17F5349}"/>
                </a:ext>
              </a:extLst>
            </p:cNvPr>
            <p:cNvSpPr txBox="1"/>
            <p:nvPr/>
          </p:nvSpPr>
          <p:spPr>
            <a:xfrm>
              <a:off x="95567" y="14380"/>
              <a:ext cx="7826561" cy="538226"/>
            </a:xfrm>
            <a:prstGeom prst="rect">
              <a:avLst/>
            </a:prstGeom>
          </p:spPr>
          <p:txBody>
            <a:bodyPr lIns="0" tIns="0" rIns="0" bIns="0" rtlCol="0" anchor="t">
              <a:spAutoFit/>
            </a:bodyPr>
            <a:lstStyle/>
            <a:p>
              <a:pPr marL="0" lvl="1">
                <a:lnSpc>
                  <a:spcPts val="2295"/>
                </a:lnSpc>
                <a:spcBef>
                  <a:spcPct val="0"/>
                </a:spcBef>
              </a:pPr>
              <a:r>
                <a:rPr lang="en-US" sz="1800" spc="60" dirty="0">
                  <a:solidFill>
                    <a:srgbClr val="FFFFFF"/>
                  </a:solidFill>
                  <a:latin typeface="Barlow Condensed"/>
                  <a:ea typeface="Barlow Condensed"/>
                  <a:cs typeface="Barlow Condensed"/>
                  <a:sym typeface="Barlow Condensed"/>
                </a:rPr>
                <a:t>Hydrologic Engineering Center</a:t>
              </a:r>
            </a:p>
          </p:txBody>
        </p:sp>
      </p:grpSp>
      <p:sp>
        <p:nvSpPr>
          <p:cNvPr id="11" name="Text Placeholder 29">
            <a:extLst>
              <a:ext uri="{FF2B5EF4-FFF2-40B4-BE49-F238E27FC236}">
                <a16:creationId xmlns:a16="http://schemas.microsoft.com/office/drawing/2014/main" id="{5F58B4BC-5892-6350-F1FB-38637E5019CE}"/>
              </a:ext>
            </a:extLst>
          </p:cNvPr>
          <p:cNvSpPr>
            <a:spLocks noGrp="1"/>
          </p:cNvSpPr>
          <p:nvPr>
            <p:ph type="body" sz="quarter" idx="14"/>
          </p:nvPr>
        </p:nvSpPr>
        <p:spPr>
          <a:xfrm>
            <a:off x="678032" y="3321814"/>
            <a:ext cx="4504267" cy="922867"/>
          </a:xfrm>
        </p:spPr>
        <p:txBody>
          <a:bodyPr>
            <a:normAutofit/>
          </a:bodyPr>
          <a:lstStyle>
            <a:lvl1pPr marL="0" indent="0" algn="l">
              <a:spcBef>
                <a:spcPts val="400"/>
              </a:spcBef>
              <a:buNone/>
              <a:defRPr sz="2400">
                <a:latin typeface="+mj-lt"/>
                <a:ea typeface="ADLaM Display" panose="020F0502020204030204" pitchFamily="2" charset="0"/>
                <a:cs typeface="ADLaM Display" panose="020F0502020204030204" pitchFamily="2" charset="0"/>
              </a:defRPr>
            </a:lvl1pPr>
          </a:lstStyle>
          <a:p>
            <a:pPr lvl="0"/>
            <a:r>
              <a:rPr lang="en-US"/>
              <a:t>Click to edit Master text styles</a:t>
            </a:r>
          </a:p>
        </p:txBody>
      </p:sp>
    </p:spTree>
    <p:extLst>
      <p:ext uri="{BB962C8B-B14F-4D97-AF65-F5344CB8AC3E}">
        <p14:creationId xmlns:p14="http://schemas.microsoft.com/office/powerpoint/2010/main" val="2077833257"/>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p:cSld name="HEX Title 2 HEC">
    <p:spTree>
      <p:nvGrpSpPr>
        <p:cNvPr id="1" name=""/>
        <p:cNvGrpSpPr/>
        <p:nvPr/>
      </p:nvGrpSpPr>
      <p:grpSpPr>
        <a:xfrm>
          <a:off x="0" y="0"/>
          <a:ext cx="0" cy="0"/>
          <a:chOff x="0" y="0"/>
          <a:chExt cx="0" cy="0"/>
        </a:xfrm>
      </p:grpSpPr>
      <p:sp>
        <p:nvSpPr>
          <p:cNvPr id="33" name="Title Placeholder 1">
            <a:extLst>
              <a:ext uri="{FF2B5EF4-FFF2-40B4-BE49-F238E27FC236}">
                <a16:creationId xmlns:a16="http://schemas.microsoft.com/office/drawing/2014/main" id="{9399CB9F-8EAC-1D05-F4A9-C88203933D86}"/>
              </a:ext>
            </a:extLst>
          </p:cNvPr>
          <p:cNvSpPr>
            <a:spLocks noGrp="1"/>
          </p:cNvSpPr>
          <p:nvPr>
            <p:ph type="title"/>
          </p:nvPr>
        </p:nvSpPr>
        <p:spPr>
          <a:xfrm>
            <a:off x="678032" y="1801941"/>
            <a:ext cx="6332368" cy="1325563"/>
          </a:xfrm>
          <a:prstGeom prst="rect">
            <a:avLst/>
          </a:prstGeom>
        </p:spPr>
        <p:txBody>
          <a:bodyPr vert="horz" lIns="91440" tIns="45720" rIns="91440" bIns="45720" rtlCol="0" anchor="ctr">
            <a:normAutofit/>
          </a:bodyPr>
          <a:lstStyle>
            <a:lvl1pPr>
              <a:lnSpc>
                <a:spcPct val="100000"/>
              </a:lnSpc>
              <a:defRPr sz="4800"/>
            </a:lvl1pPr>
          </a:lstStyle>
          <a:p>
            <a:r>
              <a:rPr lang="en-US"/>
              <a:t>Click to edit Master title style</a:t>
            </a:r>
          </a:p>
        </p:txBody>
      </p:sp>
      <p:sp>
        <p:nvSpPr>
          <p:cNvPr id="17" name="Text Placeholder 29">
            <a:extLst>
              <a:ext uri="{FF2B5EF4-FFF2-40B4-BE49-F238E27FC236}">
                <a16:creationId xmlns:a16="http://schemas.microsoft.com/office/drawing/2014/main" id="{5BC05279-EE01-0D5D-E525-A0B6E0054F59}"/>
              </a:ext>
            </a:extLst>
          </p:cNvPr>
          <p:cNvSpPr>
            <a:spLocks noGrp="1"/>
          </p:cNvSpPr>
          <p:nvPr>
            <p:ph type="body" sz="quarter" idx="14"/>
          </p:nvPr>
        </p:nvSpPr>
        <p:spPr>
          <a:xfrm>
            <a:off x="678032" y="3321814"/>
            <a:ext cx="4504267" cy="922867"/>
          </a:xfrm>
        </p:spPr>
        <p:txBody>
          <a:bodyPr>
            <a:normAutofit/>
          </a:bodyPr>
          <a:lstStyle>
            <a:lvl1pPr marL="0" indent="0" algn="l">
              <a:spcBef>
                <a:spcPts val="400"/>
              </a:spcBef>
              <a:buNone/>
              <a:defRPr sz="2400">
                <a:latin typeface="+mj-lt"/>
                <a:ea typeface="ADLaM Display" panose="020F0502020204030204" pitchFamily="2" charset="0"/>
                <a:cs typeface="ADLaM Display" panose="020F0502020204030204" pitchFamily="2" charset="0"/>
              </a:defRPr>
            </a:lvl1pPr>
          </a:lstStyle>
          <a:p>
            <a:pPr lvl="0"/>
            <a:r>
              <a:rPr lang="en-US"/>
              <a:t>Click to edit Master text styles</a:t>
            </a:r>
          </a:p>
        </p:txBody>
      </p:sp>
      <p:pic>
        <p:nvPicPr>
          <p:cNvPr id="2" name="Picture 1" descr="Shape&#10;&#10;AI-generated content may be incorrect.">
            <a:extLst>
              <a:ext uri="{FF2B5EF4-FFF2-40B4-BE49-F238E27FC236}">
                <a16:creationId xmlns:a16="http://schemas.microsoft.com/office/drawing/2014/main" id="{3B979284-9D5F-E268-743D-3CC61606D2D9}"/>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12804" y="5459335"/>
            <a:ext cx="1228289" cy="941465"/>
          </a:xfrm>
          <a:prstGeom prst="rect">
            <a:avLst/>
          </a:prstGeom>
        </p:spPr>
      </p:pic>
      <p:grpSp>
        <p:nvGrpSpPr>
          <p:cNvPr id="5" name="Group 5">
            <a:extLst>
              <a:ext uri="{FF2B5EF4-FFF2-40B4-BE49-F238E27FC236}">
                <a16:creationId xmlns:a16="http://schemas.microsoft.com/office/drawing/2014/main" id="{65DD0BF4-6628-5215-7B25-B547C5074AA9}"/>
              </a:ext>
            </a:extLst>
          </p:cNvPr>
          <p:cNvGrpSpPr/>
          <p:nvPr/>
        </p:nvGrpSpPr>
        <p:grpSpPr>
          <a:xfrm>
            <a:off x="762000" y="1320916"/>
            <a:ext cx="4166790" cy="269113"/>
            <a:chOff x="-411451" y="14380"/>
            <a:chExt cx="8333579" cy="538226"/>
          </a:xfrm>
        </p:grpSpPr>
        <p:sp>
          <p:nvSpPr>
            <p:cNvPr id="7" name="Freeform 6">
              <a:extLst>
                <a:ext uri="{FF2B5EF4-FFF2-40B4-BE49-F238E27FC236}">
                  <a16:creationId xmlns:a16="http://schemas.microsoft.com/office/drawing/2014/main" id="{7C71B4CF-CF11-DC33-1998-16BEA34E48FC}"/>
                </a:ext>
              </a:extLst>
            </p:cNvPr>
            <p:cNvSpPr/>
            <p:nvPr/>
          </p:nvSpPr>
          <p:spPr>
            <a:xfrm>
              <a:off x="-411451" y="14380"/>
              <a:ext cx="397276" cy="538226"/>
            </a:xfrm>
            <a:custGeom>
              <a:avLst/>
              <a:gdLst/>
              <a:ahLst/>
              <a:cxnLst/>
              <a:rect l="l" t="t" r="r" b="b"/>
              <a:pathLst>
                <a:path w="503091" h="681578">
                  <a:moveTo>
                    <a:pt x="0" y="0"/>
                  </a:moveTo>
                  <a:lnTo>
                    <a:pt x="503091" y="0"/>
                  </a:lnTo>
                  <a:lnTo>
                    <a:pt x="503091" y="681578"/>
                  </a:lnTo>
                  <a:lnTo>
                    <a:pt x="0" y="681578"/>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US" sz="533">
                <a:latin typeface="Bangers" pitchFamily="2" charset="0"/>
              </a:endParaRPr>
            </a:p>
          </p:txBody>
        </p:sp>
        <p:sp>
          <p:nvSpPr>
            <p:cNvPr id="8" name="TextBox 7">
              <a:extLst>
                <a:ext uri="{FF2B5EF4-FFF2-40B4-BE49-F238E27FC236}">
                  <a16:creationId xmlns:a16="http://schemas.microsoft.com/office/drawing/2014/main" id="{5D9736B9-5F8D-F38B-B834-3DD5913C354B}"/>
                </a:ext>
              </a:extLst>
            </p:cNvPr>
            <p:cNvSpPr txBox="1"/>
            <p:nvPr/>
          </p:nvSpPr>
          <p:spPr>
            <a:xfrm>
              <a:off x="95567" y="14380"/>
              <a:ext cx="7826561" cy="538226"/>
            </a:xfrm>
            <a:prstGeom prst="rect">
              <a:avLst/>
            </a:prstGeom>
          </p:spPr>
          <p:txBody>
            <a:bodyPr lIns="0" tIns="0" rIns="0" bIns="0" rtlCol="0" anchor="t">
              <a:spAutoFit/>
            </a:bodyPr>
            <a:lstStyle/>
            <a:p>
              <a:pPr marL="0" lvl="1">
                <a:lnSpc>
                  <a:spcPts val="2295"/>
                </a:lnSpc>
                <a:spcBef>
                  <a:spcPct val="0"/>
                </a:spcBef>
              </a:pPr>
              <a:r>
                <a:rPr lang="en-US" sz="1800" spc="60">
                  <a:solidFill>
                    <a:schemeClr val="tx1"/>
                  </a:solidFill>
                  <a:latin typeface="Barlow Condensed"/>
                  <a:ea typeface="Barlow Condensed"/>
                  <a:cs typeface="Barlow Condensed"/>
                  <a:sym typeface="Barlow Condensed"/>
                </a:rPr>
                <a:t>Hydrologic Engineering Center</a:t>
              </a:r>
            </a:p>
          </p:txBody>
        </p:sp>
      </p:grpSp>
      <p:sp>
        <p:nvSpPr>
          <p:cNvPr id="9" name="Picture Placeholder 2">
            <a:extLst>
              <a:ext uri="{FF2B5EF4-FFF2-40B4-BE49-F238E27FC236}">
                <a16:creationId xmlns:a16="http://schemas.microsoft.com/office/drawing/2014/main" id="{73F1D4B3-0549-A597-FE17-122BB871B544}"/>
              </a:ext>
            </a:extLst>
          </p:cNvPr>
          <p:cNvSpPr>
            <a:spLocks noGrp="1"/>
          </p:cNvSpPr>
          <p:nvPr>
            <p:ph type="pic" sz="quarter" idx="10"/>
          </p:nvPr>
        </p:nvSpPr>
        <p:spPr>
          <a:xfrm>
            <a:off x="7950201" y="545347"/>
            <a:ext cx="3161859" cy="2738028"/>
          </a:xfrm>
          <a:prstGeom prst="hexagon">
            <a:avLst>
              <a:gd name="adj" fmla="val 29016"/>
              <a:gd name="vf" fmla="val 115470"/>
            </a:avLst>
          </a:prstGeom>
          <a:ln w="28575">
            <a:noFill/>
          </a:ln>
        </p:spPr>
        <p:txBody>
          <a:bodyPr/>
          <a:lstStyle/>
          <a:p>
            <a:r>
              <a:rPr lang="en-US"/>
              <a:t>Click icon to add picture</a:t>
            </a:r>
          </a:p>
        </p:txBody>
      </p:sp>
      <p:sp>
        <p:nvSpPr>
          <p:cNvPr id="10" name="Picture Placeholder 2">
            <a:extLst>
              <a:ext uri="{FF2B5EF4-FFF2-40B4-BE49-F238E27FC236}">
                <a16:creationId xmlns:a16="http://schemas.microsoft.com/office/drawing/2014/main" id="{FD93B2B2-D1F6-3994-E788-691E0B13B424}"/>
              </a:ext>
            </a:extLst>
          </p:cNvPr>
          <p:cNvSpPr>
            <a:spLocks noGrp="1"/>
          </p:cNvSpPr>
          <p:nvPr>
            <p:ph type="pic" sz="quarter" idx="12"/>
          </p:nvPr>
        </p:nvSpPr>
        <p:spPr>
          <a:xfrm>
            <a:off x="7950201" y="3450939"/>
            <a:ext cx="3161859" cy="2738028"/>
          </a:xfrm>
          <a:prstGeom prst="hexagon">
            <a:avLst>
              <a:gd name="adj" fmla="val 29016"/>
              <a:gd name="vf" fmla="val 115470"/>
            </a:avLst>
          </a:prstGeom>
          <a:ln w="28575">
            <a:noFill/>
          </a:ln>
        </p:spPr>
        <p:txBody>
          <a:bodyPr/>
          <a:lstStyle/>
          <a:p>
            <a:r>
              <a:rPr lang="en-US"/>
              <a:t>Click icon to add picture</a:t>
            </a:r>
          </a:p>
        </p:txBody>
      </p:sp>
      <p:sp>
        <p:nvSpPr>
          <p:cNvPr id="11" name="Picture Placeholder 2">
            <a:extLst>
              <a:ext uri="{FF2B5EF4-FFF2-40B4-BE49-F238E27FC236}">
                <a16:creationId xmlns:a16="http://schemas.microsoft.com/office/drawing/2014/main" id="{5809DB3F-0B8A-00F8-E4F2-DB4D4ADCFC0B}"/>
              </a:ext>
            </a:extLst>
          </p:cNvPr>
          <p:cNvSpPr>
            <a:spLocks noGrp="1"/>
          </p:cNvSpPr>
          <p:nvPr>
            <p:ph type="pic" sz="quarter" idx="13"/>
          </p:nvPr>
        </p:nvSpPr>
        <p:spPr>
          <a:xfrm>
            <a:off x="10455197" y="1988963"/>
            <a:ext cx="3161859" cy="2738028"/>
          </a:xfrm>
          <a:prstGeom prst="hexagon">
            <a:avLst>
              <a:gd name="adj" fmla="val 29016"/>
              <a:gd name="vf" fmla="val 115470"/>
            </a:avLst>
          </a:prstGeom>
          <a:ln w="28575">
            <a:noFill/>
          </a:ln>
        </p:spPr>
        <p:txBody>
          <a:bodyPr/>
          <a:lstStyle/>
          <a:p>
            <a:r>
              <a:rPr lang="en-US"/>
              <a:t>Click icon to add picture</a:t>
            </a:r>
          </a:p>
        </p:txBody>
      </p:sp>
      <p:sp>
        <p:nvSpPr>
          <p:cNvPr id="22" name="Hexagon 21">
            <a:extLst>
              <a:ext uri="{FF2B5EF4-FFF2-40B4-BE49-F238E27FC236}">
                <a16:creationId xmlns:a16="http://schemas.microsoft.com/office/drawing/2014/main" id="{0DCC06FA-9F73-670B-4C92-0C0856BCE076}"/>
              </a:ext>
            </a:extLst>
          </p:cNvPr>
          <p:cNvSpPr/>
          <p:nvPr/>
        </p:nvSpPr>
        <p:spPr>
          <a:xfrm>
            <a:off x="10477941" y="-931058"/>
            <a:ext cx="3161859" cy="2738028"/>
          </a:xfrm>
          <a:prstGeom prst="hexagon">
            <a:avLst>
              <a:gd name="adj" fmla="val 29151"/>
              <a:gd name="vf" fmla="val 115470"/>
            </a:avLst>
          </a:prstGeom>
          <a:noFill/>
          <a:ln w="9525">
            <a:solidFill>
              <a:schemeClr val="tx1">
                <a:lumMod val="50000"/>
                <a:lumOff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3" name="Hexagon 22">
            <a:extLst>
              <a:ext uri="{FF2B5EF4-FFF2-40B4-BE49-F238E27FC236}">
                <a16:creationId xmlns:a16="http://schemas.microsoft.com/office/drawing/2014/main" id="{1921C003-341E-AD30-2110-3538CED2CC43}"/>
              </a:ext>
            </a:extLst>
          </p:cNvPr>
          <p:cNvSpPr/>
          <p:nvPr/>
        </p:nvSpPr>
        <p:spPr>
          <a:xfrm>
            <a:off x="10477941" y="4908987"/>
            <a:ext cx="3161859" cy="2738028"/>
          </a:xfrm>
          <a:prstGeom prst="hexagon">
            <a:avLst>
              <a:gd name="adj" fmla="val 28821"/>
              <a:gd name="vf" fmla="val 115470"/>
            </a:avLst>
          </a:prstGeom>
          <a:solidFill>
            <a:schemeClr val="bg2">
              <a:lumMod val="75000"/>
            </a:schemeClr>
          </a:solidFill>
          <a:ln w="952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4" name="Hexagon 23">
            <a:extLst>
              <a:ext uri="{FF2B5EF4-FFF2-40B4-BE49-F238E27FC236}">
                <a16:creationId xmlns:a16="http://schemas.microsoft.com/office/drawing/2014/main" id="{1D771063-0850-2457-546F-2EC2B0490C3A}"/>
              </a:ext>
            </a:extLst>
          </p:cNvPr>
          <p:cNvSpPr/>
          <p:nvPr/>
        </p:nvSpPr>
        <p:spPr>
          <a:xfrm>
            <a:off x="7950201" y="6373371"/>
            <a:ext cx="3161859" cy="2738028"/>
          </a:xfrm>
          <a:prstGeom prst="hexagon">
            <a:avLst>
              <a:gd name="adj" fmla="val 29477"/>
              <a:gd name="vf" fmla="val 115470"/>
            </a:avLst>
          </a:prstGeom>
          <a:noFill/>
          <a:ln w="9525">
            <a:solidFill>
              <a:schemeClr val="tx1">
                <a:lumMod val="50000"/>
                <a:lumOff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5" name="Hexagon 24">
            <a:extLst>
              <a:ext uri="{FF2B5EF4-FFF2-40B4-BE49-F238E27FC236}">
                <a16:creationId xmlns:a16="http://schemas.microsoft.com/office/drawing/2014/main" id="{8A25985C-5CF9-49FE-21D8-00F5D4F36E9C}"/>
              </a:ext>
            </a:extLst>
          </p:cNvPr>
          <p:cNvSpPr/>
          <p:nvPr/>
        </p:nvSpPr>
        <p:spPr>
          <a:xfrm>
            <a:off x="7950201" y="-2374674"/>
            <a:ext cx="3161859" cy="2738028"/>
          </a:xfrm>
          <a:prstGeom prst="hexagon">
            <a:avLst>
              <a:gd name="adj" fmla="val 29477"/>
              <a:gd name="vf" fmla="val 115470"/>
            </a:avLst>
          </a:prstGeom>
          <a:solidFill>
            <a:schemeClr val="bg2">
              <a:lumMod val="75000"/>
            </a:schemeClr>
          </a:solidFill>
          <a:ln w="952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pic>
        <p:nvPicPr>
          <p:cNvPr id="26" name="Picture 25" descr="A picture containing text, glass, porcelain&#10;&#10;AI-generated content may be incorrect.">
            <a:extLst>
              <a:ext uri="{FF2B5EF4-FFF2-40B4-BE49-F238E27FC236}">
                <a16:creationId xmlns:a16="http://schemas.microsoft.com/office/drawing/2014/main" id="{E9E262BF-DC09-07C6-D340-D1D6443D6449}"/>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409786" y="5714381"/>
            <a:ext cx="1228289" cy="658988"/>
          </a:xfrm>
          <a:prstGeom prst="rect">
            <a:avLst/>
          </a:prstGeom>
        </p:spPr>
      </p:pic>
    </p:spTree>
    <p:extLst>
      <p:ext uri="{BB962C8B-B14F-4D97-AF65-F5344CB8AC3E}">
        <p14:creationId xmlns:p14="http://schemas.microsoft.com/office/powerpoint/2010/main" val="949334307"/>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p:cSld name="Single Pic Title Beaver">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50E5EDCF-DE7C-7DD4-12FC-BF766C485C11}"/>
              </a:ext>
            </a:extLst>
          </p:cNvPr>
          <p:cNvSpPr>
            <a:spLocks noGrp="1"/>
          </p:cNvSpPr>
          <p:nvPr>
            <p:ph type="pic" sz="quarter" idx="10"/>
          </p:nvPr>
        </p:nvSpPr>
        <p:spPr>
          <a:xfrm>
            <a:off x="7543800" y="880676"/>
            <a:ext cx="4160875" cy="5492693"/>
          </a:xfrm>
          <a:custGeom>
            <a:avLst/>
            <a:gdLst>
              <a:gd name="connsiteX0" fmla="*/ 0 w 10000"/>
              <a:gd name="connsiteY0" fmla="*/ 2000 h 10000"/>
              <a:gd name="connsiteX1" fmla="*/ 10000 w 10000"/>
              <a:gd name="connsiteY1" fmla="*/ 0 h 10000"/>
              <a:gd name="connsiteX2" fmla="*/ 10000 w 10000"/>
              <a:gd name="connsiteY2" fmla="*/ 10000 h 10000"/>
              <a:gd name="connsiteX3" fmla="*/ 0 w 10000"/>
              <a:gd name="connsiteY3" fmla="*/ 10000 h 10000"/>
              <a:gd name="connsiteX4" fmla="*/ 0 w 10000"/>
              <a:gd name="connsiteY4" fmla="*/ 2000 h 10000"/>
              <a:gd name="connsiteX0" fmla="*/ 2695 w 10000"/>
              <a:gd name="connsiteY0" fmla="*/ 0 h 10011"/>
              <a:gd name="connsiteX1" fmla="*/ 10000 w 10000"/>
              <a:gd name="connsiteY1" fmla="*/ 11 h 10011"/>
              <a:gd name="connsiteX2" fmla="*/ 10000 w 10000"/>
              <a:gd name="connsiteY2" fmla="*/ 10011 h 10011"/>
              <a:gd name="connsiteX3" fmla="*/ 0 w 10000"/>
              <a:gd name="connsiteY3" fmla="*/ 10011 h 10011"/>
              <a:gd name="connsiteX4" fmla="*/ 2695 w 10000"/>
              <a:gd name="connsiteY4" fmla="*/ 0 h 100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0" h="10011">
                <a:moveTo>
                  <a:pt x="2695" y="0"/>
                </a:moveTo>
                <a:lnTo>
                  <a:pt x="10000" y="11"/>
                </a:lnTo>
                <a:lnTo>
                  <a:pt x="10000" y="10011"/>
                </a:lnTo>
                <a:lnTo>
                  <a:pt x="0" y="10011"/>
                </a:lnTo>
                <a:lnTo>
                  <a:pt x="2695" y="0"/>
                </a:lnTo>
                <a:close/>
              </a:path>
            </a:pathLst>
          </a:custGeom>
        </p:spPr>
        <p:txBody>
          <a:bodyPr/>
          <a:lstStyle/>
          <a:p>
            <a:r>
              <a:rPr lang="en-US"/>
              <a:t>Click icon to add picture</a:t>
            </a:r>
          </a:p>
        </p:txBody>
      </p:sp>
      <p:sp>
        <p:nvSpPr>
          <p:cNvPr id="4" name="Title Placeholder 1">
            <a:extLst>
              <a:ext uri="{FF2B5EF4-FFF2-40B4-BE49-F238E27FC236}">
                <a16:creationId xmlns:a16="http://schemas.microsoft.com/office/drawing/2014/main" id="{98F9F79D-DCD9-686C-5143-9CD61D761E8E}"/>
              </a:ext>
            </a:extLst>
          </p:cNvPr>
          <p:cNvSpPr>
            <a:spLocks noGrp="1"/>
          </p:cNvSpPr>
          <p:nvPr>
            <p:ph type="title"/>
          </p:nvPr>
        </p:nvSpPr>
        <p:spPr>
          <a:xfrm>
            <a:off x="678032" y="1801941"/>
            <a:ext cx="6332368" cy="1325563"/>
          </a:xfrm>
          <a:prstGeom prst="rect">
            <a:avLst/>
          </a:prstGeom>
        </p:spPr>
        <p:txBody>
          <a:bodyPr vert="horz" lIns="91440" tIns="45720" rIns="91440" bIns="45720" rtlCol="0" anchor="ctr">
            <a:normAutofit/>
          </a:bodyPr>
          <a:lstStyle>
            <a:lvl1pPr>
              <a:lnSpc>
                <a:spcPct val="100000"/>
              </a:lnSpc>
              <a:defRPr sz="4800"/>
            </a:lvl1pPr>
          </a:lstStyle>
          <a:p>
            <a:r>
              <a:rPr lang="en-US"/>
              <a:t>Click to edit Master title style</a:t>
            </a:r>
          </a:p>
        </p:txBody>
      </p:sp>
      <p:sp>
        <p:nvSpPr>
          <p:cNvPr id="17" name="Text Placeholder 29">
            <a:extLst>
              <a:ext uri="{FF2B5EF4-FFF2-40B4-BE49-F238E27FC236}">
                <a16:creationId xmlns:a16="http://schemas.microsoft.com/office/drawing/2014/main" id="{7EE77493-75C4-8F00-03B8-DC4C65ACA761}"/>
              </a:ext>
            </a:extLst>
          </p:cNvPr>
          <p:cNvSpPr>
            <a:spLocks noGrp="1"/>
          </p:cNvSpPr>
          <p:nvPr>
            <p:ph type="body" sz="quarter" idx="14"/>
          </p:nvPr>
        </p:nvSpPr>
        <p:spPr>
          <a:xfrm>
            <a:off x="678032" y="3321814"/>
            <a:ext cx="4504267" cy="922867"/>
          </a:xfrm>
        </p:spPr>
        <p:txBody>
          <a:bodyPr>
            <a:normAutofit/>
          </a:bodyPr>
          <a:lstStyle>
            <a:lvl1pPr marL="0" indent="0" algn="l">
              <a:spcBef>
                <a:spcPts val="400"/>
              </a:spcBef>
              <a:buNone/>
              <a:defRPr sz="2400">
                <a:latin typeface="+mj-lt"/>
                <a:ea typeface="ADLaM Display" panose="020F0502020204030204" pitchFamily="2" charset="0"/>
                <a:cs typeface="ADLaM Display" panose="020F0502020204030204" pitchFamily="2" charset="0"/>
              </a:defRPr>
            </a:lvl1pPr>
          </a:lstStyle>
          <a:p>
            <a:pPr lvl="0"/>
            <a:r>
              <a:rPr lang="en-US"/>
              <a:t>Click to edit Master text styles</a:t>
            </a:r>
          </a:p>
        </p:txBody>
      </p:sp>
      <p:pic>
        <p:nvPicPr>
          <p:cNvPr id="2" name="Picture 1" descr="Shape&#10;&#10;AI-generated content may be incorrect.">
            <a:extLst>
              <a:ext uri="{FF2B5EF4-FFF2-40B4-BE49-F238E27FC236}">
                <a16:creationId xmlns:a16="http://schemas.microsoft.com/office/drawing/2014/main" id="{71CB407A-B8D5-9CC6-5DA0-F7A3415B7926}"/>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12804" y="5459335"/>
            <a:ext cx="1228289" cy="941465"/>
          </a:xfrm>
          <a:prstGeom prst="rect">
            <a:avLst/>
          </a:prstGeom>
        </p:spPr>
      </p:pic>
      <p:grpSp>
        <p:nvGrpSpPr>
          <p:cNvPr id="5" name="Group 5">
            <a:extLst>
              <a:ext uri="{FF2B5EF4-FFF2-40B4-BE49-F238E27FC236}">
                <a16:creationId xmlns:a16="http://schemas.microsoft.com/office/drawing/2014/main" id="{73E2119C-A9B2-19E2-4995-0BD216EE129A}"/>
              </a:ext>
            </a:extLst>
          </p:cNvPr>
          <p:cNvGrpSpPr/>
          <p:nvPr/>
        </p:nvGrpSpPr>
        <p:grpSpPr>
          <a:xfrm>
            <a:off x="762000" y="1320916"/>
            <a:ext cx="4166790" cy="269113"/>
            <a:chOff x="-411451" y="14380"/>
            <a:chExt cx="8333579" cy="538226"/>
          </a:xfrm>
        </p:grpSpPr>
        <p:sp>
          <p:nvSpPr>
            <p:cNvPr id="6" name="Freeform 6">
              <a:extLst>
                <a:ext uri="{FF2B5EF4-FFF2-40B4-BE49-F238E27FC236}">
                  <a16:creationId xmlns:a16="http://schemas.microsoft.com/office/drawing/2014/main" id="{663C47E1-69E0-A9C8-9E90-E13F4C2BB561}"/>
                </a:ext>
              </a:extLst>
            </p:cNvPr>
            <p:cNvSpPr/>
            <p:nvPr/>
          </p:nvSpPr>
          <p:spPr>
            <a:xfrm>
              <a:off x="-411451" y="14380"/>
              <a:ext cx="397276" cy="538226"/>
            </a:xfrm>
            <a:custGeom>
              <a:avLst/>
              <a:gdLst/>
              <a:ahLst/>
              <a:cxnLst/>
              <a:rect l="l" t="t" r="r" b="b"/>
              <a:pathLst>
                <a:path w="503091" h="681578">
                  <a:moveTo>
                    <a:pt x="0" y="0"/>
                  </a:moveTo>
                  <a:lnTo>
                    <a:pt x="503091" y="0"/>
                  </a:lnTo>
                  <a:lnTo>
                    <a:pt x="503091" y="681578"/>
                  </a:lnTo>
                  <a:lnTo>
                    <a:pt x="0" y="681578"/>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US" sz="533">
                <a:latin typeface="Bangers" pitchFamily="2" charset="0"/>
              </a:endParaRPr>
            </a:p>
          </p:txBody>
        </p:sp>
        <p:sp>
          <p:nvSpPr>
            <p:cNvPr id="7" name="TextBox 7">
              <a:extLst>
                <a:ext uri="{FF2B5EF4-FFF2-40B4-BE49-F238E27FC236}">
                  <a16:creationId xmlns:a16="http://schemas.microsoft.com/office/drawing/2014/main" id="{9C6EA774-3FE5-75FC-2FA9-80297BD86109}"/>
                </a:ext>
              </a:extLst>
            </p:cNvPr>
            <p:cNvSpPr txBox="1"/>
            <p:nvPr/>
          </p:nvSpPr>
          <p:spPr>
            <a:xfrm>
              <a:off x="95567" y="14380"/>
              <a:ext cx="7826561" cy="538226"/>
            </a:xfrm>
            <a:prstGeom prst="rect">
              <a:avLst/>
            </a:prstGeom>
          </p:spPr>
          <p:txBody>
            <a:bodyPr lIns="0" tIns="0" rIns="0" bIns="0" rtlCol="0" anchor="t">
              <a:spAutoFit/>
            </a:bodyPr>
            <a:lstStyle/>
            <a:p>
              <a:pPr marL="0" lvl="1">
                <a:lnSpc>
                  <a:spcPts val="2295"/>
                </a:lnSpc>
                <a:spcBef>
                  <a:spcPct val="0"/>
                </a:spcBef>
              </a:pPr>
              <a:r>
                <a:rPr lang="en-US" sz="1800" spc="60">
                  <a:solidFill>
                    <a:schemeClr val="tx1"/>
                  </a:solidFill>
                  <a:latin typeface="Barlow Condensed"/>
                  <a:ea typeface="Barlow Condensed"/>
                  <a:cs typeface="Barlow Condensed"/>
                  <a:sym typeface="Barlow Condensed"/>
                </a:rPr>
                <a:t>Hydrologic Engineering Center</a:t>
              </a:r>
            </a:p>
          </p:txBody>
        </p:sp>
      </p:grpSp>
      <p:pic>
        <p:nvPicPr>
          <p:cNvPr id="8" name="Picture 7" descr="Logo&#10;&#10;AI-generated content may be incorrect.">
            <a:extLst>
              <a:ext uri="{FF2B5EF4-FFF2-40B4-BE49-F238E27FC236}">
                <a16:creationId xmlns:a16="http://schemas.microsoft.com/office/drawing/2014/main" id="{653320D0-CF4F-AC7B-2C61-5382E754E5DA}"/>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319810" y="5468959"/>
            <a:ext cx="822960" cy="823355"/>
          </a:xfrm>
          <a:prstGeom prst="rect">
            <a:avLst/>
          </a:prstGeom>
        </p:spPr>
      </p:pic>
    </p:spTree>
    <p:extLst>
      <p:ext uri="{BB962C8B-B14F-4D97-AF65-F5344CB8AC3E}">
        <p14:creationId xmlns:p14="http://schemas.microsoft.com/office/powerpoint/2010/main" val="595093825"/>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p:cSld name="Single Pic Title HEC">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50E5EDCF-DE7C-7DD4-12FC-BF766C485C11}"/>
              </a:ext>
            </a:extLst>
          </p:cNvPr>
          <p:cNvSpPr>
            <a:spLocks noGrp="1"/>
          </p:cNvSpPr>
          <p:nvPr>
            <p:ph type="pic" sz="quarter" idx="10"/>
          </p:nvPr>
        </p:nvSpPr>
        <p:spPr>
          <a:xfrm>
            <a:off x="7543800" y="880676"/>
            <a:ext cx="4160875" cy="5492693"/>
          </a:xfrm>
          <a:custGeom>
            <a:avLst/>
            <a:gdLst>
              <a:gd name="connsiteX0" fmla="*/ 0 w 10000"/>
              <a:gd name="connsiteY0" fmla="*/ 2000 h 10000"/>
              <a:gd name="connsiteX1" fmla="*/ 10000 w 10000"/>
              <a:gd name="connsiteY1" fmla="*/ 0 h 10000"/>
              <a:gd name="connsiteX2" fmla="*/ 10000 w 10000"/>
              <a:gd name="connsiteY2" fmla="*/ 10000 h 10000"/>
              <a:gd name="connsiteX3" fmla="*/ 0 w 10000"/>
              <a:gd name="connsiteY3" fmla="*/ 10000 h 10000"/>
              <a:gd name="connsiteX4" fmla="*/ 0 w 10000"/>
              <a:gd name="connsiteY4" fmla="*/ 2000 h 10000"/>
              <a:gd name="connsiteX0" fmla="*/ 2695 w 10000"/>
              <a:gd name="connsiteY0" fmla="*/ 0 h 10011"/>
              <a:gd name="connsiteX1" fmla="*/ 10000 w 10000"/>
              <a:gd name="connsiteY1" fmla="*/ 11 h 10011"/>
              <a:gd name="connsiteX2" fmla="*/ 10000 w 10000"/>
              <a:gd name="connsiteY2" fmla="*/ 10011 h 10011"/>
              <a:gd name="connsiteX3" fmla="*/ 0 w 10000"/>
              <a:gd name="connsiteY3" fmla="*/ 10011 h 10011"/>
              <a:gd name="connsiteX4" fmla="*/ 2695 w 10000"/>
              <a:gd name="connsiteY4" fmla="*/ 0 h 100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0" h="10011">
                <a:moveTo>
                  <a:pt x="2695" y="0"/>
                </a:moveTo>
                <a:lnTo>
                  <a:pt x="10000" y="11"/>
                </a:lnTo>
                <a:lnTo>
                  <a:pt x="10000" y="10011"/>
                </a:lnTo>
                <a:lnTo>
                  <a:pt x="0" y="10011"/>
                </a:lnTo>
                <a:lnTo>
                  <a:pt x="2695" y="0"/>
                </a:lnTo>
                <a:close/>
              </a:path>
            </a:pathLst>
          </a:custGeom>
        </p:spPr>
        <p:txBody>
          <a:bodyPr/>
          <a:lstStyle/>
          <a:p>
            <a:r>
              <a:rPr lang="en-US"/>
              <a:t>Click icon to add picture</a:t>
            </a:r>
          </a:p>
        </p:txBody>
      </p:sp>
      <p:sp>
        <p:nvSpPr>
          <p:cNvPr id="4" name="Title Placeholder 1">
            <a:extLst>
              <a:ext uri="{FF2B5EF4-FFF2-40B4-BE49-F238E27FC236}">
                <a16:creationId xmlns:a16="http://schemas.microsoft.com/office/drawing/2014/main" id="{98F9F79D-DCD9-686C-5143-9CD61D761E8E}"/>
              </a:ext>
            </a:extLst>
          </p:cNvPr>
          <p:cNvSpPr>
            <a:spLocks noGrp="1"/>
          </p:cNvSpPr>
          <p:nvPr>
            <p:ph type="title"/>
          </p:nvPr>
        </p:nvSpPr>
        <p:spPr>
          <a:xfrm>
            <a:off x="678032" y="1801941"/>
            <a:ext cx="6332368" cy="1325563"/>
          </a:xfrm>
          <a:prstGeom prst="rect">
            <a:avLst/>
          </a:prstGeom>
        </p:spPr>
        <p:txBody>
          <a:bodyPr vert="horz" lIns="91440" tIns="45720" rIns="91440" bIns="45720" rtlCol="0" anchor="ctr">
            <a:normAutofit/>
          </a:bodyPr>
          <a:lstStyle>
            <a:lvl1pPr>
              <a:lnSpc>
                <a:spcPct val="100000"/>
              </a:lnSpc>
              <a:defRPr sz="4800"/>
            </a:lvl1pPr>
          </a:lstStyle>
          <a:p>
            <a:r>
              <a:rPr lang="en-US"/>
              <a:t>Click to edit Master title style</a:t>
            </a:r>
          </a:p>
        </p:txBody>
      </p:sp>
      <p:sp>
        <p:nvSpPr>
          <p:cNvPr id="17" name="Text Placeholder 29">
            <a:extLst>
              <a:ext uri="{FF2B5EF4-FFF2-40B4-BE49-F238E27FC236}">
                <a16:creationId xmlns:a16="http://schemas.microsoft.com/office/drawing/2014/main" id="{7EE77493-75C4-8F00-03B8-DC4C65ACA761}"/>
              </a:ext>
            </a:extLst>
          </p:cNvPr>
          <p:cNvSpPr>
            <a:spLocks noGrp="1"/>
          </p:cNvSpPr>
          <p:nvPr>
            <p:ph type="body" sz="quarter" idx="14"/>
          </p:nvPr>
        </p:nvSpPr>
        <p:spPr>
          <a:xfrm>
            <a:off x="678032" y="3321814"/>
            <a:ext cx="4504267" cy="922867"/>
          </a:xfrm>
        </p:spPr>
        <p:txBody>
          <a:bodyPr>
            <a:normAutofit/>
          </a:bodyPr>
          <a:lstStyle>
            <a:lvl1pPr marL="0" indent="0" algn="l">
              <a:spcBef>
                <a:spcPts val="400"/>
              </a:spcBef>
              <a:buNone/>
              <a:defRPr sz="2400">
                <a:latin typeface="+mj-lt"/>
                <a:ea typeface="ADLaM Display" panose="020F0502020204030204" pitchFamily="2" charset="0"/>
                <a:cs typeface="ADLaM Display" panose="020F0502020204030204" pitchFamily="2" charset="0"/>
              </a:defRPr>
            </a:lvl1pPr>
          </a:lstStyle>
          <a:p>
            <a:pPr lvl="0"/>
            <a:r>
              <a:rPr lang="en-US"/>
              <a:t>Click to edit Master text styles</a:t>
            </a:r>
          </a:p>
        </p:txBody>
      </p:sp>
      <p:pic>
        <p:nvPicPr>
          <p:cNvPr id="5" name="Picture 4" descr="Shape&#10;&#10;AI-generated content may be incorrect.">
            <a:extLst>
              <a:ext uri="{FF2B5EF4-FFF2-40B4-BE49-F238E27FC236}">
                <a16:creationId xmlns:a16="http://schemas.microsoft.com/office/drawing/2014/main" id="{AE7D3DAF-38A5-8C0D-E490-7D2554B71295}"/>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12804" y="5459335"/>
            <a:ext cx="1228289" cy="941465"/>
          </a:xfrm>
          <a:prstGeom prst="rect">
            <a:avLst/>
          </a:prstGeom>
        </p:spPr>
      </p:pic>
      <p:grpSp>
        <p:nvGrpSpPr>
          <p:cNvPr id="6" name="Group 5">
            <a:extLst>
              <a:ext uri="{FF2B5EF4-FFF2-40B4-BE49-F238E27FC236}">
                <a16:creationId xmlns:a16="http://schemas.microsoft.com/office/drawing/2014/main" id="{5EA1984D-F204-673A-B6E5-7313CB99A6A2}"/>
              </a:ext>
            </a:extLst>
          </p:cNvPr>
          <p:cNvGrpSpPr/>
          <p:nvPr/>
        </p:nvGrpSpPr>
        <p:grpSpPr>
          <a:xfrm>
            <a:off x="762000" y="1320916"/>
            <a:ext cx="4166790" cy="269113"/>
            <a:chOff x="-411451" y="14380"/>
            <a:chExt cx="8333579" cy="538226"/>
          </a:xfrm>
        </p:grpSpPr>
        <p:sp>
          <p:nvSpPr>
            <p:cNvPr id="7" name="Freeform 6">
              <a:extLst>
                <a:ext uri="{FF2B5EF4-FFF2-40B4-BE49-F238E27FC236}">
                  <a16:creationId xmlns:a16="http://schemas.microsoft.com/office/drawing/2014/main" id="{1F7A200F-0D43-28F0-A920-DDEF293B4920}"/>
                </a:ext>
              </a:extLst>
            </p:cNvPr>
            <p:cNvSpPr/>
            <p:nvPr/>
          </p:nvSpPr>
          <p:spPr>
            <a:xfrm>
              <a:off x="-411451" y="14380"/>
              <a:ext cx="397276" cy="538226"/>
            </a:xfrm>
            <a:custGeom>
              <a:avLst/>
              <a:gdLst/>
              <a:ahLst/>
              <a:cxnLst/>
              <a:rect l="l" t="t" r="r" b="b"/>
              <a:pathLst>
                <a:path w="503091" h="681578">
                  <a:moveTo>
                    <a:pt x="0" y="0"/>
                  </a:moveTo>
                  <a:lnTo>
                    <a:pt x="503091" y="0"/>
                  </a:lnTo>
                  <a:lnTo>
                    <a:pt x="503091" y="681578"/>
                  </a:lnTo>
                  <a:lnTo>
                    <a:pt x="0" y="681578"/>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US" sz="533">
                <a:latin typeface="Bangers" pitchFamily="2" charset="0"/>
              </a:endParaRPr>
            </a:p>
          </p:txBody>
        </p:sp>
        <p:sp>
          <p:nvSpPr>
            <p:cNvPr id="9" name="TextBox 7">
              <a:extLst>
                <a:ext uri="{FF2B5EF4-FFF2-40B4-BE49-F238E27FC236}">
                  <a16:creationId xmlns:a16="http://schemas.microsoft.com/office/drawing/2014/main" id="{7D79C3D2-8566-14E7-25C6-946C519D3095}"/>
                </a:ext>
              </a:extLst>
            </p:cNvPr>
            <p:cNvSpPr txBox="1"/>
            <p:nvPr/>
          </p:nvSpPr>
          <p:spPr>
            <a:xfrm>
              <a:off x="95567" y="14380"/>
              <a:ext cx="7826561" cy="538226"/>
            </a:xfrm>
            <a:prstGeom prst="rect">
              <a:avLst/>
            </a:prstGeom>
          </p:spPr>
          <p:txBody>
            <a:bodyPr lIns="0" tIns="0" rIns="0" bIns="0" rtlCol="0" anchor="t">
              <a:spAutoFit/>
            </a:bodyPr>
            <a:lstStyle/>
            <a:p>
              <a:pPr marL="0" lvl="1">
                <a:lnSpc>
                  <a:spcPts val="2295"/>
                </a:lnSpc>
                <a:spcBef>
                  <a:spcPct val="0"/>
                </a:spcBef>
              </a:pPr>
              <a:r>
                <a:rPr lang="en-US" sz="1800" spc="60">
                  <a:solidFill>
                    <a:schemeClr val="tx1"/>
                  </a:solidFill>
                  <a:latin typeface="Barlow Condensed"/>
                  <a:ea typeface="Barlow Condensed"/>
                  <a:cs typeface="Barlow Condensed"/>
                  <a:sym typeface="Barlow Condensed"/>
                </a:rPr>
                <a:t>Hydrologic Engineering Center</a:t>
              </a:r>
            </a:p>
          </p:txBody>
        </p:sp>
      </p:grpSp>
      <p:pic>
        <p:nvPicPr>
          <p:cNvPr id="10" name="Picture 9" descr="A picture containing text, glass, porcelain&#10;&#10;AI-generated content may be incorrect.">
            <a:extLst>
              <a:ext uri="{FF2B5EF4-FFF2-40B4-BE49-F238E27FC236}">
                <a16:creationId xmlns:a16="http://schemas.microsoft.com/office/drawing/2014/main" id="{BDD2B053-B7A9-7CA0-AE8D-23E17E2C4D93}"/>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409786" y="5714381"/>
            <a:ext cx="1228289" cy="658988"/>
          </a:xfrm>
          <a:prstGeom prst="rect">
            <a:avLst/>
          </a:prstGeom>
        </p:spPr>
      </p:pic>
    </p:spTree>
    <p:extLst>
      <p:ext uri="{BB962C8B-B14F-4D97-AF65-F5344CB8AC3E}">
        <p14:creationId xmlns:p14="http://schemas.microsoft.com/office/powerpoint/2010/main" val="1620880763"/>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p:cSld name="Blank Title Beaver">
    <p:spTree>
      <p:nvGrpSpPr>
        <p:cNvPr id="1" name=""/>
        <p:cNvGrpSpPr/>
        <p:nvPr/>
      </p:nvGrpSpPr>
      <p:grpSpPr>
        <a:xfrm>
          <a:off x="0" y="0"/>
          <a:ext cx="0" cy="0"/>
          <a:chOff x="0" y="0"/>
          <a:chExt cx="0" cy="0"/>
        </a:xfrm>
      </p:grpSpPr>
      <p:sp>
        <p:nvSpPr>
          <p:cNvPr id="12" name="Title Placeholder 1">
            <a:extLst>
              <a:ext uri="{FF2B5EF4-FFF2-40B4-BE49-F238E27FC236}">
                <a16:creationId xmlns:a16="http://schemas.microsoft.com/office/drawing/2014/main" id="{313DD840-BD8C-45CC-3C9F-BF276FF58878}"/>
              </a:ext>
            </a:extLst>
          </p:cNvPr>
          <p:cNvSpPr>
            <a:spLocks noGrp="1"/>
          </p:cNvSpPr>
          <p:nvPr>
            <p:ph type="title"/>
          </p:nvPr>
        </p:nvSpPr>
        <p:spPr>
          <a:xfrm>
            <a:off x="678032" y="1801941"/>
            <a:ext cx="7703967" cy="1325563"/>
          </a:xfrm>
          <a:prstGeom prst="rect">
            <a:avLst/>
          </a:prstGeom>
        </p:spPr>
        <p:txBody>
          <a:bodyPr vert="horz" lIns="91440" tIns="45720" rIns="91440" bIns="45720" rtlCol="0" anchor="ctr">
            <a:noAutofit/>
          </a:bodyPr>
          <a:lstStyle>
            <a:lvl1pPr>
              <a:lnSpc>
                <a:spcPct val="100000"/>
              </a:lnSpc>
              <a:defRPr sz="4800"/>
            </a:lvl1pPr>
          </a:lstStyle>
          <a:p>
            <a:r>
              <a:rPr lang="en-US"/>
              <a:t>Click to edit Master title style</a:t>
            </a:r>
          </a:p>
        </p:txBody>
      </p:sp>
      <p:sp>
        <p:nvSpPr>
          <p:cNvPr id="11" name="Text Placeholder 29">
            <a:extLst>
              <a:ext uri="{FF2B5EF4-FFF2-40B4-BE49-F238E27FC236}">
                <a16:creationId xmlns:a16="http://schemas.microsoft.com/office/drawing/2014/main" id="{5F58B4BC-5892-6350-F1FB-38637E5019CE}"/>
              </a:ext>
            </a:extLst>
          </p:cNvPr>
          <p:cNvSpPr>
            <a:spLocks noGrp="1"/>
          </p:cNvSpPr>
          <p:nvPr>
            <p:ph type="body" sz="quarter" idx="14"/>
          </p:nvPr>
        </p:nvSpPr>
        <p:spPr>
          <a:xfrm>
            <a:off x="678032" y="3321814"/>
            <a:ext cx="4504267" cy="922867"/>
          </a:xfrm>
        </p:spPr>
        <p:txBody>
          <a:bodyPr>
            <a:normAutofit/>
          </a:bodyPr>
          <a:lstStyle>
            <a:lvl1pPr marL="0" indent="0" algn="l">
              <a:spcBef>
                <a:spcPts val="400"/>
              </a:spcBef>
              <a:buNone/>
              <a:defRPr sz="2400">
                <a:latin typeface="+mj-lt"/>
                <a:ea typeface="ADLaM Display" panose="020F0502020204030204" pitchFamily="2" charset="0"/>
                <a:cs typeface="ADLaM Display" panose="020F0502020204030204" pitchFamily="2" charset="0"/>
              </a:defRPr>
            </a:lvl1pPr>
          </a:lstStyle>
          <a:p>
            <a:pPr lvl="0"/>
            <a:r>
              <a:rPr lang="en-US"/>
              <a:t>Click to edit Master text styles</a:t>
            </a:r>
          </a:p>
        </p:txBody>
      </p:sp>
      <p:pic>
        <p:nvPicPr>
          <p:cNvPr id="4" name="Picture 3" descr="Shape&#10;&#10;AI-generated content may be incorrect.">
            <a:extLst>
              <a:ext uri="{FF2B5EF4-FFF2-40B4-BE49-F238E27FC236}">
                <a16:creationId xmlns:a16="http://schemas.microsoft.com/office/drawing/2014/main" id="{76494886-BA2A-501C-CC68-D561836435EB}"/>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12804" y="5459335"/>
            <a:ext cx="1228289" cy="941465"/>
          </a:xfrm>
          <a:prstGeom prst="rect">
            <a:avLst/>
          </a:prstGeom>
        </p:spPr>
      </p:pic>
      <p:grpSp>
        <p:nvGrpSpPr>
          <p:cNvPr id="5" name="Group 5">
            <a:extLst>
              <a:ext uri="{FF2B5EF4-FFF2-40B4-BE49-F238E27FC236}">
                <a16:creationId xmlns:a16="http://schemas.microsoft.com/office/drawing/2014/main" id="{61827536-4746-98EE-B492-DFEEB597296E}"/>
              </a:ext>
            </a:extLst>
          </p:cNvPr>
          <p:cNvGrpSpPr/>
          <p:nvPr/>
        </p:nvGrpSpPr>
        <p:grpSpPr>
          <a:xfrm>
            <a:off x="762000" y="1320916"/>
            <a:ext cx="4166790" cy="269113"/>
            <a:chOff x="-411451" y="14380"/>
            <a:chExt cx="8333579" cy="538226"/>
          </a:xfrm>
        </p:grpSpPr>
        <p:sp>
          <p:nvSpPr>
            <p:cNvPr id="6" name="Freeform 6">
              <a:extLst>
                <a:ext uri="{FF2B5EF4-FFF2-40B4-BE49-F238E27FC236}">
                  <a16:creationId xmlns:a16="http://schemas.microsoft.com/office/drawing/2014/main" id="{8A665C6B-5673-7236-8C66-5755D3E4AFDD}"/>
                </a:ext>
              </a:extLst>
            </p:cNvPr>
            <p:cNvSpPr/>
            <p:nvPr/>
          </p:nvSpPr>
          <p:spPr>
            <a:xfrm>
              <a:off x="-411451" y="14380"/>
              <a:ext cx="397276" cy="538226"/>
            </a:xfrm>
            <a:custGeom>
              <a:avLst/>
              <a:gdLst/>
              <a:ahLst/>
              <a:cxnLst/>
              <a:rect l="l" t="t" r="r" b="b"/>
              <a:pathLst>
                <a:path w="503091" h="681578">
                  <a:moveTo>
                    <a:pt x="0" y="0"/>
                  </a:moveTo>
                  <a:lnTo>
                    <a:pt x="503091" y="0"/>
                  </a:lnTo>
                  <a:lnTo>
                    <a:pt x="503091" y="681578"/>
                  </a:lnTo>
                  <a:lnTo>
                    <a:pt x="0" y="681578"/>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US" sz="533">
                <a:latin typeface="Bangers" pitchFamily="2" charset="0"/>
              </a:endParaRPr>
            </a:p>
          </p:txBody>
        </p:sp>
        <p:sp>
          <p:nvSpPr>
            <p:cNvPr id="7" name="TextBox 7">
              <a:extLst>
                <a:ext uri="{FF2B5EF4-FFF2-40B4-BE49-F238E27FC236}">
                  <a16:creationId xmlns:a16="http://schemas.microsoft.com/office/drawing/2014/main" id="{DD107866-D107-1988-DD96-353C8D977221}"/>
                </a:ext>
              </a:extLst>
            </p:cNvPr>
            <p:cNvSpPr txBox="1"/>
            <p:nvPr/>
          </p:nvSpPr>
          <p:spPr>
            <a:xfrm>
              <a:off x="95567" y="14380"/>
              <a:ext cx="7826561" cy="538226"/>
            </a:xfrm>
            <a:prstGeom prst="rect">
              <a:avLst/>
            </a:prstGeom>
          </p:spPr>
          <p:txBody>
            <a:bodyPr lIns="0" tIns="0" rIns="0" bIns="0" rtlCol="0" anchor="t">
              <a:spAutoFit/>
            </a:bodyPr>
            <a:lstStyle/>
            <a:p>
              <a:pPr marL="0" lvl="1">
                <a:lnSpc>
                  <a:spcPts val="2295"/>
                </a:lnSpc>
                <a:spcBef>
                  <a:spcPct val="0"/>
                </a:spcBef>
              </a:pPr>
              <a:r>
                <a:rPr lang="en-US" sz="1800" spc="60">
                  <a:solidFill>
                    <a:schemeClr val="tx1"/>
                  </a:solidFill>
                  <a:latin typeface="Barlow Condensed"/>
                  <a:ea typeface="Barlow Condensed"/>
                  <a:cs typeface="Barlow Condensed"/>
                  <a:sym typeface="Barlow Condensed"/>
                </a:rPr>
                <a:t>Hydrologic Engineering Center</a:t>
              </a:r>
            </a:p>
          </p:txBody>
        </p:sp>
      </p:grpSp>
      <p:pic>
        <p:nvPicPr>
          <p:cNvPr id="2" name="Picture 1" descr="Logo&#10;&#10;AI-generated content may be incorrect.">
            <a:extLst>
              <a:ext uri="{FF2B5EF4-FFF2-40B4-BE49-F238E27FC236}">
                <a16:creationId xmlns:a16="http://schemas.microsoft.com/office/drawing/2014/main" id="{9CF12066-B7A0-B955-0F37-C39B8940630D}"/>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319810" y="5468959"/>
            <a:ext cx="822960" cy="823355"/>
          </a:xfrm>
          <a:prstGeom prst="rect">
            <a:avLst/>
          </a:prstGeom>
        </p:spPr>
      </p:pic>
    </p:spTree>
    <p:extLst>
      <p:ext uri="{BB962C8B-B14F-4D97-AF65-F5344CB8AC3E}">
        <p14:creationId xmlns:p14="http://schemas.microsoft.com/office/powerpoint/2010/main" val="177110067"/>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p:cSld name="Blank Title HEC">
    <p:spTree>
      <p:nvGrpSpPr>
        <p:cNvPr id="1" name=""/>
        <p:cNvGrpSpPr/>
        <p:nvPr/>
      </p:nvGrpSpPr>
      <p:grpSpPr>
        <a:xfrm>
          <a:off x="0" y="0"/>
          <a:ext cx="0" cy="0"/>
          <a:chOff x="0" y="0"/>
          <a:chExt cx="0" cy="0"/>
        </a:xfrm>
      </p:grpSpPr>
      <p:sp>
        <p:nvSpPr>
          <p:cNvPr id="12" name="Title Placeholder 1">
            <a:extLst>
              <a:ext uri="{FF2B5EF4-FFF2-40B4-BE49-F238E27FC236}">
                <a16:creationId xmlns:a16="http://schemas.microsoft.com/office/drawing/2014/main" id="{313DD840-BD8C-45CC-3C9F-BF276FF58878}"/>
              </a:ext>
            </a:extLst>
          </p:cNvPr>
          <p:cNvSpPr>
            <a:spLocks noGrp="1"/>
          </p:cNvSpPr>
          <p:nvPr>
            <p:ph type="title"/>
          </p:nvPr>
        </p:nvSpPr>
        <p:spPr>
          <a:xfrm>
            <a:off x="678032" y="1801941"/>
            <a:ext cx="7703967" cy="1325563"/>
          </a:xfrm>
          <a:prstGeom prst="rect">
            <a:avLst/>
          </a:prstGeom>
        </p:spPr>
        <p:txBody>
          <a:bodyPr vert="horz" lIns="91440" tIns="45720" rIns="91440" bIns="45720" rtlCol="0" anchor="ctr">
            <a:noAutofit/>
          </a:bodyPr>
          <a:lstStyle>
            <a:lvl1pPr>
              <a:lnSpc>
                <a:spcPct val="100000"/>
              </a:lnSpc>
              <a:defRPr sz="4800"/>
            </a:lvl1pPr>
          </a:lstStyle>
          <a:p>
            <a:r>
              <a:rPr lang="en-US"/>
              <a:t>Click to edit Master title style</a:t>
            </a:r>
          </a:p>
        </p:txBody>
      </p:sp>
      <p:sp>
        <p:nvSpPr>
          <p:cNvPr id="11" name="Text Placeholder 29">
            <a:extLst>
              <a:ext uri="{FF2B5EF4-FFF2-40B4-BE49-F238E27FC236}">
                <a16:creationId xmlns:a16="http://schemas.microsoft.com/office/drawing/2014/main" id="{5F58B4BC-5892-6350-F1FB-38637E5019CE}"/>
              </a:ext>
            </a:extLst>
          </p:cNvPr>
          <p:cNvSpPr>
            <a:spLocks noGrp="1"/>
          </p:cNvSpPr>
          <p:nvPr>
            <p:ph type="body" sz="quarter" idx="14"/>
          </p:nvPr>
        </p:nvSpPr>
        <p:spPr>
          <a:xfrm>
            <a:off x="678032" y="3321814"/>
            <a:ext cx="4504267" cy="922867"/>
          </a:xfrm>
        </p:spPr>
        <p:txBody>
          <a:bodyPr>
            <a:normAutofit/>
          </a:bodyPr>
          <a:lstStyle>
            <a:lvl1pPr marL="0" indent="0" algn="l">
              <a:spcBef>
                <a:spcPts val="400"/>
              </a:spcBef>
              <a:buNone/>
              <a:defRPr sz="2400">
                <a:latin typeface="+mj-lt"/>
                <a:ea typeface="ADLaM Display" panose="020F0502020204030204" pitchFamily="2" charset="0"/>
                <a:cs typeface="ADLaM Display" panose="020F0502020204030204" pitchFamily="2" charset="0"/>
              </a:defRPr>
            </a:lvl1pPr>
          </a:lstStyle>
          <a:p>
            <a:pPr lvl="0"/>
            <a:r>
              <a:rPr lang="en-US"/>
              <a:t>Click to edit Master text styles</a:t>
            </a:r>
          </a:p>
        </p:txBody>
      </p:sp>
      <p:pic>
        <p:nvPicPr>
          <p:cNvPr id="3" name="Picture 2" descr="Shape&#10;&#10;AI-generated content may be incorrect.">
            <a:extLst>
              <a:ext uri="{FF2B5EF4-FFF2-40B4-BE49-F238E27FC236}">
                <a16:creationId xmlns:a16="http://schemas.microsoft.com/office/drawing/2014/main" id="{BCA86905-5D00-2294-62A3-A22FCEBC3759}"/>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12804" y="5459335"/>
            <a:ext cx="1228289" cy="941465"/>
          </a:xfrm>
          <a:prstGeom prst="rect">
            <a:avLst/>
          </a:prstGeom>
        </p:spPr>
      </p:pic>
      <p:grpSp>
        <p:nvGrpSpPr>
          <p:cNvPr id="4" name="Group 5">
            <a:extLst>
              <a:ext uri="{FF2B5EF4-FFF2-40B4-BE49-F238E27FC236}">
                <a16:creationId xmlns:a16="http://schemas.microsoft.com/office/drawing/2014/main" id="{AF58C1B7-FF70-7096-AB2E-DFE16C4278D9}"/>
              </a:ext>
            </a:extLst>
          </p:cNvPr>
          <p:cNvGrpSpPr/>
          <p:nvPr/>
        </p:nvGrpSpPr>
        <p:grpSpPr>
          <a:xfrm>
            <a:off x="762000" y="1320916"/>
            <a:ext cx="4166790" cy="269113"/>
            <a:chOff x="-411451" y="14380"/>
            <a:chExt cx="8333579" cy="538226"/>
          </a:xfrm>
        </p:grpSpPr>
        <p:sp>
          <p:nvSpPr>
            <p:cNvPr id="5" name="Freeform 6">
              <a:extLst>
                <a:ext uri="{FF2B5EF4-FFF2-40B4-BE49-F238E27FC236}">
                  <a16:creationId xmlns:a16="http://schemas.microsoft.com/office/drawing/2014/main" id="{7F6672A3-2A4B-965F-1BC6-BF2953310C95}"/>
                </a:ext>
              </a:extLst>
            </p:cNvPr>
            <p:cNvSpPr/>
            <p:nvPr/>
          </p:nvSpPr>
          <p:spPr>
            <a:xfrm>
              <a:off x="-411451" y="14380"/>
              <a:ext cx="397276" cy="538226"/>
            </a:xfrm>
            <a:custGeom>
              <a:avLst/>
              <a:gdLst/>
              <a:ahLst/>
              <a:cxnLst/>
              <a:rect l="l" t="t" r="r" b="b"/>
              <a:pathLst>
                <a:path w="503091" h="681578">
                  <a:moveTo>
                    <a:pt x="0" y="0"/>
                  </a:moveTo>
                  <a:lnTo>
                    <a:pt x="503091" y="0"/>
                  </a:lnTo>
                  <a:lnTo>
                    <a:pt x="503091" y="681578"/>
                  </a:lnTo>
                  <a:lnTo>
                    <a:pt x="0" y="681578"/>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US" sz="533">
                <a:latin typeface="Bangers" pitchFamily="2" charset="0"/>
              </a:endParaRPr>
            </a:p>
          </p:txBody>
        </p:sp>
        <p:sp>
          <p:nvSpPr>
            <p:cNvPr id="6" name="TextBox 7">
              <a:extLst>
                <a:ext uri="{FF2B5EF4-FFF2-40B4-BE49-F238E27FC236}">
                  <a16:creationId xmlns:a16="http://schemas.microsoft.com/office/drawing/2014/main" id="{4809CAD0-9DBE-ACE4-ACE4-2FA565759D11}"/>
                </a:ext>
              </a:extLst>
            </p:cNvPr>
            <p:cNvSpPr txBox="1"/>
            <p:nvPr/>
          </p:nvSpPr>
          <p:spPr>
            <a:xfrm>
              <a:off x="95567" y="14380"/>
              <a:ext cx="7826561" cy="538226"/>
            </a:xfrm>
            <a:prstGeom prst="rect">
              <a:avLst/>
            </a:prstGeom>
          </p:spPr>
          <p:txBody>
            <a:bodyPr lIns="0" tIns="0" rIns="0" bIns="0" rtlCol="0" anchor="t">
              <a:spAutoFit/>
            </a:bodyPr>
            <a:lstStyle/>
            <a:p>
              <a:pPr marL="0" lvl="1">
                <a:lnSpc>
                  <a:spcPts val="2295"/>
                </a:lnSpc>
                <a:spcBef>
                  <a:spcPct val="0"/>
                </a:spcBef>
              </a:pPr>
              <a:r>
                <a:rPr lang="en-US" sz="1800" spc="60">
                  <a:solidFill>
                    <a:schemeClr val="tx1"/>
                  </a:solidFill>
                  <a:latin typeface="Barlow Condensed"/>
                  <a:ea typeface="Barlow Condensed"/>
                  <a:cs typeface="Barlow Condensed"/>
                  <a:sym typeface="Barlow Condensed"/>
                </a:rPr>
                <a:t>Hydrologic Engineering Center</a:t>
              </a:r>
            </a:p>
          </p:txBody>
        </p:sp>
      </p:grpSp>
      <p:pic>
        <p:nvPicPr>
          <p:cNvPr id="13" name="Picture 12" descr="A picture containing text, glass, porcelain&#10;&#10;AI-generated content may be incorrect.">
            <a:extLst>
              <a:ext uri="{FF2B5EF4-FFF2-40B4-BE49-F238E27FC236}">
                <a16:creationId xmlns:a16="http://schemas.microsoft.com/office/drawing/2014/main" id="{A025E1E8-F436-438F-676D-842F8DECADAD}"/>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409786" y="5714381"/>
            <a:ext cx="1228289" cy="658988"/>
          </a:xfrm>
          <a:prstGeom prst="rect">
            <a:avLst/>
          </a:prstGeom>
        </p:spPr>
      </p:pic>
    </p:spTree>
    <p:extLst>
      <p:ext uri="{BB962C8B-B14F-4D97-AF65-F5344CB8AC3E}">
        <p14:creationId xmlns:p14="http://schemas.microsoft.com/office/powerpoint/2010/main" val="3428643505"/>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1825625"/>
            <a:ext cx="10515600" cy="4351339"/>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04621985-DC1E-4F94-9E34-102AFD52C94E}" type="datetime1">
              <a:rPr lang="en-US" smtClean="0"/>
              <a:t>6/23/2025</a:t>
            </a:fld>
            <a:endParaRPr lang="en-US"/>
          </a:p>
        </p:txBody>
      </p:sp>
      <p:sp>
        <p:nvSpPr>
          <p:cNvPr id="6" name="Slide Number Placeholder 5"/>
          <p:cNvSpPr>
            <a:spLocks noGrp="1"/>
          </p:cNvSpPr>
          <p:nvPr>
            <p:ph type="sldNum" sz="quarter" idx="12"/>
          </p:nvPr>
        </p:nvSpPr>
        <p:spPr/>
        <p:txBody>
          <a:bodyPr/>
          <a:lstStyle/>
          <a:p>
            <a:fld id="{75FF2DE0-F630-4680-9872-E679E07CC29A}" type="slidenum">
              <a:rPr lang="en-US" smtClean="0"/>
              <a:t>‹#›</a:t>
            </a:fld>
            <a:endParaRPr lang="en-US"/>
          </a:p>
        </p:txBody>
      </p:sp>
      <p:sp>
        <p:nvSpPr>
          <p:cNvPr id="7" name="Title 6">
            <a:extLst>
              <a:ext uri="{FF2B5EF4-FFF2-40B4-BE49-F238E27FC236}">
                <a16:creationId xmlns:a16="http://schemas.microsoft.com/office/drawing/2014/main" id="{F90A11A3-D899-5929-9AE5-0F93E8182812}"/>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615522074"/>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p:cSld name="Video Inset 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1825625"/>
            <a:ext cx="7543800" cy="4351339"/>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61C4CF06-9F32-4040-B69D-A48566CFDEA7}" type="datetime1">
              <a:rPr lang="en-US" smtClean="0"/>
              <a:t>6/23/2025</a:t>
            </a:fld>
            <a:endParaRPr lang="en-US"/>
          </a:p>
        </p:txBody>
      </p:sp>
      <p:sp>
        <p:nvSpPr>
          <p:cNvPr id="7" name="Title 6">
            <a:extLst>
              <a:ext uri="{FF2B5EF4-FFF2-40B4-BE49-F238E27FC236}">
                <a16:creationId xmlns:a16="http://schemas.microsoft.com/office/drawing/2014/main" id="{F90A11A3-D899-5929-9AE5-0F93E8182812}"/>
              </a:ext>
            </a:extLst>
          </p:cNvPr>
          <p:cNvSpPr>
            <a:spLocks noGrp="1"/>
          </p:cNvSpPr>
          <p:nvPr>
            <p:ph type="title"/>
          </p:nvPr>
        </p:nvSpPr>
        <p:spPr/>
        <p:txBody>
          <a:bodyPr/>
          <a:lstStyle/>
          <a:p>
            <a:r>
              <a:rPr lang="en-US"/>
              <a:t>Click to edit Master title style</a:t>
            </a:r>
          </a:p>
        </p:txBody>
      </p:sp>
      <p:sp>
        <p:nvSpPr>
          <p:cNvPr id="2" name="Content Placeholder 5">
            <a:extLst>
              <a:ext uri="{FF2B5EF4-FFF2-40B4-BE49-F238E27FC236}">
                <a16:creationId xmlns:a16="http://schemas.microsoft.com/office/drawing/2014/main" id="{3CC7E285-01F7-9890-C60F-069DCC743201}"/>
              </a:ext>
            </a:extLst>
          </p:cNvPr>
          <p:cNvSpPr>
            <a:spLocks noGrp="1"/>
          </p:cNvSpPr>
          <p:nvPr>
            <p:ph sz="quarter" idx="11" hasCustomPrompt="1"/>
          </p:nvPr>
        </p:nvSpPr>
        <p:spPr>
          <a:xfrm>
            <a:off x="8736842" y="4611806"/>
            <a:ext cx="3429000" cy="2209800"/>
          </a:xfrm>
          <a:ln w="19050">
            <a:noFill/>
            <a:prstDash val="lgDash"/>
          </a:ln>
        </p:spPr>
        <p:txBody>
          <a:bodyPr anchor="ctr">
            <a:normAutofit/>
          </a:bodyPr>
          <a:lstStyle>
            <a:lvl1pPr marL="0" indent="0" algn="ctr">
              <a:buNone/>
              <a:defRPr sz="2000"/>
            </a:lvl1pPr>
          </a:lstStyle>
          <a:p>
            <a:pPr lvl="0"/>
            <a:r>
              <a:rPr lang="en-US"/>
              <a:t>Video Inset Area</a:t>
            </a:r>
          </a:p>
        </p:txBody>
      </p:sp>
    </p:spTree>
    <p:extLst>
      <p:ext uri="{BB962C8B-B14F-4D97-AF65-F5344CB8AC3E}">
        <p14:creationId xmlns:p14="http://schemas.microsoft.com/office/powerpoint/2010/main" val="1998845033"/>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1" y="1709742"/>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1" y="4589465"/>
            <a:ext cx="10515600" cy="1500187"/>
          </a:xfrm>
          <a:prstGeom prst="rect">
            <a:avLst/>
          </a:prstGeom>
        </p:spPr>
        <p:txBody>
          <a:bodyPr/>
          <a:lstStyle>
            <a:lvl1pPr marL="0" indent="0">
              <a:buNone/>
              <a:defRPr sz="2400">
                <a:solidFill>
                  <a:srgbClr val="000000"/>
                </a:solidFill>
              </a:defRPr>
            </a:lvl1pPr>
            <a:lvl2pPr marL="457167" indent="0">
              <a:buNone/>
              <a:defRPr sz="2000">
                <a:solidFill>
                  <a:schemeClr val="tx1">
                    <a:tint val="75000"/>
                  </a:schemeClr>
                </a:solidFill>
              </a:defRPr>
            </a:lvl2pPr>
            <a:lvl3pPr marL="914332" indent="0">
              <a:buNone/>
              <a:defRPr sz="1800">
                <a:solidFill>
                  <a:schemeClr val="tx1">
                    <a:tint val="75000"/>
                  </a:schemeClr>
                </a:solidFill>
              </a:defRPr>
            </a:lvl3pPr>
            <a:lvl4pPr marL="1371498" indent="0">
              <a:buNone/>
              <a:defRPr sz="1600">
                <a:solidFill>
                  <a:schemeClr val="tx1">
                    <a:tint val="75000"/>
                  </a:schemeClr>
                </a:solidFill>
              </a:defRPr>
            </a:lvl4pPr>
            <a:lvl5pPr marL="1828664" indent="0">
              <a:buNone/>
              <a:defRPr sz="1600">
                <a:solidFill>
                  <a:schemeClr val="tx1">
                    <a:tint val="75000"/>
                  </a:schemeClr>
                </a:solidFill>
              </a:defRPr>
            </a:lvl5pPr>
            <a:lvl6pPr marL="2285830" indent="0">
              <a:buNone/>
              <a:defRPr sz="1600">
                <a:solidFill>
                  <a:schemeClr val="tx1">
                    <a:tint val="75000"/>
                  </a:schemeClr>
                </a:solidFill>
              </a:defRPr>
            </a:lvl6pPr>
            <a:lvl7pPr marL="2742994" indent="0">
              <a:buNone/>
              <a:defRPr sz="1600">
                <a:solidFill>
                  <a:schemeClr val="tx1">
                    <a:tint val="75000"/>
                  </a:schemeClr>
                </a:solidFill>
              </a:defRPr>
            </a:lvl7pPr>
            <a:lvl8pPr marL="3200160" indent="0">
              <a:buNone/>
              <a:defRPr sz="1600">
                <a:solidFill>
                  <a:schemeClr val="tx1">
                    <a:tint val="75000"/>
                  </a:schemeClr>
                </a:solidFill>
              </a:defRPr>
            </a:lvl8pPr>
            <a:lvl9pPr marL="3657327" indent="0">
              <a:buNone/>
              <a:defRPr sz="1600">
                <a:solidFill>
                  <a:schemeClr val="tx1">
                    <a:tint val="75000"/>
                  </a:schemeClr>
                </a:solidFill>
              </a:defRPr>
            </a:lvl9pPr>
          </a:lstStyle>
          <a:p>
            <a:pPr lvl="0"/>
            <a:r>
              <a:rPr lang="en-US"/>
              <a:t>Click to edit Master text styles</a:t>
            </a:r>
          </a:p>
        </p:txBody>
      </p:sp>
      <p:sp>
        <p:nvSpPr>
          <p:cNvPr id="7" name="Date Placeholder 6">
            <a:extLst>
              <a:ext uri="{FF2B5EF4-FFF2-40B4-BE49-F238E27FC236}">
                <a16:creationId xmlns:a16="http://schemas.microsoft.com/office/drawing/2014/main" id="{6D2DE4EC-044F-1E8F-D2A9-F6B4640319FE}"/>
              </a:ext>
            </a:extLst>
          </p:cNvPr>
          <p:cNvSpPr>
            <a:spLocks noGrp="1"/>
          </p:cNvSpPr>
          <p:nvPr>
            <p:ph type="dt" sz="half" idx="10"/>
          </p:nvPr>
        </p:nvSpPr>
        <p:spPr/>
        <p:txBody>
          <a:bodyPr/>
          <a:lstStyle/>
          <a:p>
            <a:fld id="{A4CB7166-C23A-47C8-B185-2A746BB48C8A}" type="datetime1">
              <a:rPr lang="en-US" smtClean="0"/>
              <a:t>6/23/2025</a:t>
            </a:fld>
            <a:endParaRPr lang="en-US"/>
          </a:p>
        </p:txBody>
      </p:sp>
    </p:spTree>
    <p:extLst>
      <p:ext uri="{BB962C8B-B14F-4D97-AF65-F5344CB8AC3E}">
        <p14:creationId xmlns:p14="http://schemas.microsoft.com/office/powerpoint/2010/main" val="2650826702"/>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p:cSld name="Video Inset 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1" y="573090"/>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1" y="3452813"/>
            <a:ext cx="10515600" cy="966787"/>
          </a:xfrm>
          <a:prstGeom prst="rect">
            <a:avLst/>
          </a:prstGeom>
        </p:spPr>
        <p:txBody>
          <a:bodyPr/>
          <a:lstStyle>
            <a:lvl1pPr marL="0" indent="0">
              <a:buNone/>
              <a:defRPr sz="2400">
                <a:solidFill>
                  <a:srgbClr val="000000"/>
                </a:solidFill>
              </a:defRPr>
            </a:lvl1pPr>
            <a:lvl2pPr marL="457167" indent="0">
              <a:buNone/>
              <a:defRPr sz="2000">
                <a:solidFill>
                  <a:schemeClr val="tx1">
                    <a:tint val="75000"/>
                  </a:schemeClr>
                </a:solidFill>
              </a:defRPr>
            </a:lvl2pPr>
            <a:lvl3pPr marL="914332" indent="0">
              <a:buNone/>
              <a:defRPr sz="1800">
                <a:solidFill>
                  <a:schemeClr val="tx1">
                    <a:tint val="75000"/>
                  </a:schemeClr>
                </a:solidFill>
              </a:defRPr>
            </a:lvl3pPr>
            <a:lvl4pPr marL="1371498" indent="0">
              <a:buNone/>
              <a:defRPr sz="1600">
                <a:solidFill>
                  <a:schemeClr val="tx1">
                    <a:tint val="75000"/>
                  </a:schemeClr>
                </a:solidFill>
              </a:defRPr>
            </a:lvl4pPr>
            <a:lvl5pPr marL="1828664" indent="0">
              <a:buNone/>
              <a:defRPr sz="1600">
                <a:solidFill>
                  <a:schemeClr val="tx1">
                    <a:tint val="75000"/>
                  </a:schemeClr>
                </a:solidFill>
              </a:defRPr>
            </a:lvl5pPr>
            <a:lvl6pPr marL="2285830" indent="0">
              <a:buNone/>
              <a:defRPr sz="1600">
                <a:solidFill>
                  <a:schemeClr val="tx1">
                    <a:tint val="75000"/>
                  </a:schemeClr>
                </a:solidFill>
              </a:defRPr>
            </a:lvl6pPr>
            <a:lvl7pPr marL="2742994" indent="0">
              <a:buNone/>
              <a:defRPr sz="1600">
                <a:solidFill>
                  <a:schemeClr val="tx1">
                    <a:tint val="75000"/>
                  </a:schemeClr>
                </a:solidFill>
              </a:defRPr>
            </a:lvl7pPr>
            <a:lvl8pPr marL="3200160" indent="0">
              <a:buNone/>
              <a:defRPr sz="1600">
                <a:solidFill>
                  <a:schemeClr val="tx1">
                    <a:tint val="75000"/>
                  </a:schemeClr>
                </a:solidFill>
              </a:defRPr>
            </a:lvl8pPr>
            <a:lvl9pPr marL="3657327" indent="0">
              <a:buNone/>
              <a:defRPr sz="1600">
                <a:solidFill>
                  <a:schemeClr val="tx1">
                    <a:tint val="75000"/>
                  </a:schemeClr>
                </a:solidFill>
              </a:defRPr>
            </a:lvl9pPr>
          </a:lstStyle>
          <a:p>
            <a:pPr lvl="0"/>
            <a:r>
              <a:rPr lang="en-US"/>
              <a:t>Click to edit Master text styles</a:t>
            </a:r>
          </a:p>
        </p:txBody>
      </p:sp>
      <p:sp>
        <p:nvSpPr>
          <p:cNvPr id="7" name="Date Placeholder 6">
            <a:extLst>
              <a:ext uri="{FF2B5EF4-FFF2-40B4-BE49-F238E27FC236}">
                <a16:creationId xmlns:a16="http://schemas.microsoft.com/office/drawing/2014/main" id="{6D2DE4EC-044F-1E8F-D2A9-F6B4640319FE}"/>
              </a:ext>
            </a:extLst>
          </p:cNvPr>
          <p:cNvSpPr>
            <a:spLocks noGrp="1"/>
          </p:cNvSpPr>
          <p:nvPr>
            <p:ph type="dt" sz="half" idx="10"/>
          </p:nvPr>
        </p:nvSpPr>
        <p:spPr/>
        <p:txBody>
          <a:bodyPr/>
          <a:lstStyle/>
          <a:p>
            <a:fld id="{6C804F41-0E23-446D-A963-EC4008C20EB0}" type="datetime1">
              <a:rPr lang="en-US" smtClean="0"/>
              <a:t>6/23/2025</a:t>
            </a:fld>
            <a:endParaRPr lang="en-US"/>
          </a:p>
        </p:txBody>
      </p:sp>
      <p:sp>
        <p:nvSpPr>
          <p:cNvPr id="5" name="Content Placeholder 5">
            <a:extLst>
              <a:ext uri="{FF2B5EF4-FFF2-40B4-BE49-F238E27FC236}">
                <a16:creationId xmlns:a16="http://schemas.microsoft.com/office/drawing/2014/main" id="{4B69ABE0-8636-EF70-08AF-40AF6FA0AE3D}"/>
              </a:ext>
            </a:extLst>
          </p:cNvPr>
          <p:cNvSpPr>
            <a:spLocks noGrp="1"/>
          </p:cNvSpPr>
          <p:nvPr>
            <p:ph sz="quarter" idx="11" hasCustomPrompt="1"/>
          </p:nvPr>
        </p:nvSpPr>
        <p:spPr>
          <a:xfrm>
            <a:off x="8736842" y="4611806"/>
            <a:ext cx="3429000" cy="2209800"/>
          </a:xfrm>
          <a:ln w="19050">
            <a:noFill/>
            <a:prstDash val="lgDash"/>
          </a:ln>
        </p:spPr>
        <p:txBody>
          <a:bodyPr anchor="ctr">
            <a:normAutofit/>
          </a:bodyPr>
          <a:lstStyle>
            <a:lvl1pPr marL="0" indent="0" algn="ctr">
              <a:buNone/>
              <a:defRPr sz="2000"/>
            </a:lvl1pPr>
          </a:lstStyle>
          <a:p>
            <a:pPr lvl="0"/>
            <a:r>
              <a:rPr lang="en-US"/>
              <a:t>Video Inset Area</a:t>
            </a:r>
          </a:p>
        </p:txBody>
      </p:sp>
    </p:spTree>
    <p:extLst>
      <p:ext uri="{BB962C8B-B14F-4D97-AF65-F5344CB8AC3E}">
        <p14:creationId xmlns:p14="http://schemas.microsoft.com/office/powerpoint/2010/main" val="2707886029"/>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preserve="1">
  <p:cSld name="Blank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744FAE-A58A-791B-3BBD-7D64AB0252BC}"/>
              </a:ext>
            </a:extLst>
          </p:cNvPr>
          <p:cNvSpPr>
            <a:spLocks noGrp="1"/>
          </p:cNvSpPr>
          <p:nvPr>
            <p:ph type="title"/>
          </p:nvPr>
        </p:nvSpPr>
        <p:spPr>
          <a:xfrm>
            <a:off x="838200" y="365125"/>
            <a:ext cx="10515600" cy="1325563"/>
          </a:xfrm>
          <a:prstGeom prst="rect">
            <a:avLst/>
          </a:prstGeom>
        </p:spPr>
        <p:txBody>
          <a:bodyPr/>
          <a:lstStyle/>
          <a:p>
            <a:r>
              <a:rPr lang="en-US"/>
              <a:t>Click to edit Master title style</a:t>
            </a:r>
          </a:p>
        </p:txBody>
      </p:sp>
      <p:sp>
        <p:nvSpPr>
          <p:cNvPr id="3" name="Date Placeholder 2">
            <a:extLst>
              <a:ext uri="{FF2B5EF4-FFF2-40B4-BE49-F238E27FC236}">
                <a16:creationId xmlns:a16="http://schemas.microsoft.com/office/drawing/2014/main" id="{5131BCAF-5195-2562-148E-98D463ECB994}"/>
              </a:ext>
            </a:extLst>
          </p:cNvPr>
          <p:cNvSpPr>
            <a:spLocks noGrp="1"/>
          </p:cNvSpPr>
          <p:nvPr>
            <p:ph type="dt" sz="half" idx="10"/>
          </p:nvPr>
        </p:nvSpPr>
        <p:spPr/>
        <p:txBody>
          <a:bodyPr/>
          <a:lstStyle/>
          <a:p>
            <a:fld id="{3C83B6B2-D6A2-4B6B-85CE-D38F12155F9B}" type="datetime1">
              <a:rPr lang="en-US" smtClean="0"/>
              <a:t>6/23/2025</a:t>
            </a:fld>
            <a:endParaRPr lang="en-US"/>
          </a:p>
        </p:txBody>
      </p:sp>
      <p:sp>
        <p:nvSpPr>
          <p:cNvPr id="5" name="Slide Number Placeholder 4">
            <a:extLst>
              <a:ext uri="{FF2B5EF4-FFF2-40B4-BE49-F238E27FC236}">
                <a16:creationId xmlns:a16="http://schemas.microsoft.com/office/drawing/2014/main" id="{E5FA5C81-BBF1-8F02-2951-877A848AE7B7}"/>
              </a:ext>
            </a:extLst>
          </p:cNvPr>
          <p:cNvSpPr>
            <a:spLocks noGrp="1"/>
          </p:cNvSpPr>
          <p:nvPr>
            <p:ph type="sldNum" sz="quarter" idx="12"/>
          </p:nvPr>
        </p:nvSpPr>
        <p:spPr/>
        <p:txBody>
          <a:bodyPr/>
          <a:lstStyle/>
          <a:p>
            <a:fld id="{75FF2DE0-F630-4680-9872-E679E07CC29A}" type="slidenum">
              <a:rPr lang="en-US" smtClean="0"/>
              <a:pPr/>
              <a:t>‹#›</a:t>
            </a:fld>
            <a:endParaRPr lang="en-US"/>
          </a:p>
        </p:txBody>
      </p:sp>
    </p:spTree>
    <p:extLst>
      <p:ext uri="{BB962C8B-B14F-4D97-AF65-F5344CB8AC3E}">
        <p14:creationId xmlns:p14="http://schemas.microsoft.com/office/powerpoint/2010/main" val="211625076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Blank Title HEC">
    <p:spTree>
      <p:nvGrpSpPr>
        <p:cNvPr id="1" name=""/>
        <p:cNvGrpSpPr/>
        <p:nvPr/>
      </p:nvGrpSpPr>
      <p:grpSpPr>
        <a:xfrm>
          <a:off x="0" y="0"/>
          <a:ext cx="0" cy="0"/>
          <a:chOff x="0" y="0"/>
          <a:chExt cx="0" cy="0"/>
        </a:xfrm>
      </p:grpSpPr>
      <p:sp>
        <p:nvSpPr>
          <p:cNvPr id="12" name="Title Placeholder 1">
            <a:extLst>
              <a:ext uri="{FF2B5EF4-FFF2-40B4-BE49-F238E27FC236}">
                <a16:creationId xmlns:a16="http://schemas.microsoft.com/office/drawing/2014/main" id="{313DD840-BD8C-45CC-3C9F-BF276FF58878}"/>
              </a:ext>
            </a:extLst>
          </p:cNvPr>
          <p:cNvSpPr>
            <a:spLocks noGrp="1"/>
          </p:cNvSpPr>
          <p:nvPr>
            <p:ph type="title"/>
          </p:nvPr>
        </p:nvSpPr>
        <p:spPr>
          <a:xfrm>
            <a:off x="678032" y="1801941"/>
            <a:ext cx="9075568" cy="1325563"/>
          </a:xfrm>
          <a:prstGeom prst="rect">
            <a:avLst/>
          </a:prstGeom>
        </p:spPr>
        <p:txBody>
          <a:bodyPr vert="horz" lIns="91440" tIns="45720" rIns="91440" bIns="45720" rtlCol="0" anchor="ctr">
            <a:noAutofit/>
          </a:bodyPr>
          <a:lstStyle>
            <a:lvl1pPr>
              <a:lnSpc>
                <a:spcPct val="100000"/>
              </a:lnSpc>
              <a:defRPr sz="4800"/>
            </a:lvl1pPr>
          </a:lstStyle>
          <a:p>
            <a:r>
              <a:rPr lang="en-US"/>
              <a:t>Click to edit Master title style</a:t>
            </a:r>
            <a:endParaRPr lang="en-US" dirty="0"/>
          </a:p>
        </p:txBody>
      </p:sp>
      <p:sp>
        <p:nvSpPr>
          <p:cNvPr id="2" name="Freeform 7">
            <a:extLst>
              <a:ext uri="{FF2B5EF4-FFF2-40B4-BE49-F238E27FC236}">
                <a16:creationId xmlns:a16="http://schemas.microsoft.com/office/drawing/2014/main" id="{62536912-767C-C47A-B4DE-5D2B30645C0A}"/>
              </a:ext>
            </a:extLst>
          </p:cNvPr>
          <p:cNvSpPr/>
          <p:nvPr/>
        </p:nvSpPr>
        <p:spPr>
          <a:xfrm>
            <a:off x="812804" y="5437313"/>
            <a:ext cx="1228289" cy="940017"/>
          </a:xfrm>
          <a:custGeom>
            <a:avLst/>
            <a:gdLst/>
            <a:ahLst/>
            <a:cxnLst/>
            <a:rect l="l" t="t" r="r" b="b"/>
            <a:pathLst>
              <a:path w="1948294" h="1491041">
                <a:moveTo>
                  <a:pt x="0" y="0"/>
                </a:moveTo>
                <a:lnTo>
                  <a:pt x="1948294" y="0"/>
                </a:lnTo>
                <a:lnTo>
                  <a:pt x="1948294" y="1491041"/>
                </a:lnTo>
                <a:lnTo>
                  <a:pt x="0" y="1491041"/>
                </a:lnTo>
                <a:lnTo>
                  <a:pt x="0" y="0"/>
                </a:lnTo>
                <a:close/>
              </a:path>
            </a:pathLst>
          </a:custGeom>
          <a:blipFill>
            <a:blip r:embed="rId2"/>
            <a:stretch>
              <a:fillRect/>
            </a:stretch>
          </a:blipFill>
        </p:spPr>
        <p:txBody>
          <a:bodyPr/>
          <a:lstStyle/>
          <a:p>
            <a:endParaRPr lang="en-US" sz="600" dirty="0"/>
          </a:p>
        </p:txBody>
      </p:sp>
      <p:grpSp>
        <p:nvGrpSpPr>
          <p:cNvPr id="8" name="Group 5">
            <a:extLst>
              <a:ext uri="{FF2B5EF4-FFF2-40B4-BE49-F238E27FC236}">
                <a16:creationId xmlns:a16="http://schemas.microsoft.com/office/drawing/2014/main" id="{C79C2C51-9186-A0DD-34AA-FEF3E841A86B}"/>
              </a:ext>
            </a:extLst>
          </p:cNvPr>
          <p:cNvGrpSpPr/>
          <p:nvPr/>
        </p:nvGrpSpPr>
        <p:grpSpPr>
          <a:xfrm>
            <a:off x="762000" y="1320916"/>
            <a:ext cx="4166790" cy="269113"/>
            <a:chOff x="-411451" y="14380"/>
            <a:chExt cx="8333579" cy="538226"/>
          </a:xfrm>
        </p:grpSpPr>
        <p:sp>
          <p:nvSpPr>
            <p:cNvPr id="9" name="Freeform 6">
              <a:extLst>
                <a:ext uri="{FF2B5EF4-FFF2-40B4-BE49-F238E27FC236}">
                  <a16:creationId xmlns:a16="http://schemas.microsoft.com/office/drawing/2014/main" id="{663E38A7-47F3-4F9E-45A1-5E05A30153B9}"/>
                </a:ext>
              </a:extLst>
            </p:cNvPr>
            <p:cNvSpPr/>
            <p:nvPr/>
          </p:nvSpPr>
          <p:spPr>
            <a:xfrm>
              <a:off x="-411451" y="14380"/>
              <a:ext cx="397276" cy="538226"/>
            </a:xfrm>
            <a:custGeom>
              <a:avLst/>
              <a:gdLst/>
              <a:ahLst/>
              <a:cxnLst/>
              <a:rect l="l" t="t" r="r" b="b"/>
              <a:pathLst>
                <a:path w="503091" h="681578">
                  <a:moveTo>
                    <a:pt x="0" y="0"/>
                  </a:moveTo>
                  <a:lnTo>
                    <a:pt x="503091" y="0"/>
                  </a:lnTo>
                  <a:lnTo>
                    <a:pt x="503091" y="681578"/>
                  </a:lnTo>
                  <a:lnTo>
                    <a:pt x="0" y="681578"/>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US" sz="533" dirty="0">
                <a:latin typeface="Bangers" pitchFamily="2" charset="0"/>
              </a:endParaRPr>
            </a:p>
          </p:txBody>
        </p:sp>
        <p:sp>
          <p:nvSpPr>
            <p:cNvPr id="10" name="TextBox 7">
              <a:extLst>
                <a:ext uri="{FF2B5EF4-FFF2-40B4-BE49-F238E27FC236}">
                  <a16:creationId xmlns:a16="http://schemas.microsoft.com/office/drawing/2014/main" id="{A05C543F-F692-0800-7A39-CAFCF17F5349}"/>
                </a:ext>
              </a:extLst>
            </p:cNvPr>
            <p:cNvSpPr txBox="1"/>
            <p:nvPr/>
          </p:nvSpPr>
          <p:spPr>
            <a:xfrm>
              <a:off x="95567" y="14380"/>
              <a:ext cx="7826561" cy="538226"/>
            </a:xfrm>
            <a:prstGeom prst="rect">
              <a:avLst/>
            </a:prstGeom>
          </p:spPr>
          <p:txBody>
            <a:bodyPr lIns="0" tIns="0" rIns="0" bIns="0" rtlCol="0" anchor="t">
              <a:spAutoFit/>
            </a:bodyPr>
            <a:lstStyle/>
            <a:p>
              <a:pPr marL="0" lvl="1">
                <a:lnSpc>
                  <a:spcPts val="2295"/>
                </a:lnSpc>
                <a:spcBef>
                  <a:spcPct val="0"/>
                </a:spcBef>
              </a:pPr>
              <a:r>
                <a:rPr lang="en-US" sz="1800" spc="60" dirty="0">
                  <a:solidFill>
                    <a:srgbClr val="FFFFFF"/>
                  </a:solidFill>
                  <a:latin typeface="Barlow Condensed"/>
                  <a:ea typeface="Barlow Condensed"/>
                  <a:cs typeface="Barlow Condensed"/>
                  <a:sym typeface="Barlow Condensed"/>
                </a:rPr>
                <a:t>Hydrologic Engineering Center</a:t>
              </a:r>
            </a:p>
          </p:txBody>
        </p:sp>
      </p:grpSp>
      <p:sp>
        <p:nvSpPr>
          <p:cNvPr id="11" name="Text Placeholder 29">
            <a:extLst>
              <a:ext uri="{FF2B5EF4-FFF2-40B4-BE49-F238E27FC236}">
                <a16:creationId xmlns:a16="http://schemas.microsoft.com/office/drawing/2014/main" id="{5F58B4BC-5892-6350-F1FB-38637E5019CE}"/>
              </a:ext>
            </a:extLst>
          </p:cNvPr>
          <p:cNvSpPr>
            <a:spLocks noGrp="1"/>
          </p:cNvSpPr>
          <p:nvPr>
            <p:ph type="body" sz="quarter" idx="14"/>
          </p:nvPr>
        </p:nvSpPr>
        <p:spPr>
          <a:xfrm>
            <a:off x="678032" y="3321814"/>
            <a:ext cx="4504267" cy="922867"/>
          </a:xfrm>
        </p:spPr>
        <p:txBody>
          <a:bodyPr>
            <a:normAutofit/>
          </a:bodyPr>
          <a:lstStyle>
            <a:lvl1pPr marL="0" indent="0" algn="l">
              <a:spcBef>
                <a:spcPts val="400"/>
              </a:spcBef>
              <a:buNone/>
              <a:defRPr sz="2400">
                <a:latin typeface="+mj-lt"/>
                <a:ea typeface="ADLaM Display" panose="020F0502020204030204" pitchFamily="2" charset="0"/>
                <a:cs typeface="ADLaM Display" panose="020F0502020204030204" pitchFamily="2" charset="0"/>
              </a:defRPr>
            </a:lvl1pPr>
          </a:lstStyle>
          <a:p>
            <a:pPr lvl="0"/>
            <a:r>
              <a:rPr lang="en-US"/>
              <a:t>Click to edit Master text styles</a:t>
            </a:r>
          </a:p>
        </p:txBody>
      </p:sp>
      <p:pic>
        <p:nvPicPr>
          <p:cNvPr id="4" name="Picture 3" descr="A picture containing text, glass, porcelain&#10;&#10;AI-generated content may be incorrect.">
            <a:extLst>
              <a:ext uri="{FF2B5EF4-FFF2-40B4-BE49-F238E27FC236}">
                <a16:creationId xmlns:a16="http://schemas.microsoft.com/office/drawing/2014/main" id="{88F49729-32E7-D99A-05B0-5692B82B00AB}"/>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409786" y="5714381"/>
            <a:ext cx="1228289" cy="658988"/>
          </a:xfrm>
          <a:prstGeom prst="rect">
            <a:avLst/>
          </a:prstGeom>
        </p:spPr>
      </p:pic>
    </p:spTree>
    <p:extLst>
      <p:ext uri="{BB962C8B-B14F-4D97-AF65-F5344CB8AC3E}">
        <p14:creationId xmlns:p14="http://schemas.microsoft.com/office/powerpoint/2010/main" val="347113202"/>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preserve="1">
  <p:cSld name="Video Inset Blank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744FAE-A58A-791B-3BBD-7D64AB0252BC}"/>
              </a:ext>
            </a:extLst>
          </p:cNvPr>
          <p:cNvSpPr>
            <a:spLocks noGrp="1"/>
          </p:cNvSpPr>
          <p:nvPr>
            <p:ph type="title"/>
          </p:nvPr>
        </p:nvSpPr>
        <p:spPr>
          <a:xfrm>
            <a:off x="838200" y="365125"/>
            <a:ext cx="10515600" cy="1325563"/>
          </a:xfrm>
          <a:prstGeom prst="rect">
            <a:avLst/>
          </a:prstGeom>
        </p:spPr>
        <p:txBody>
          <a:bodyPr/>
          <a:lstStyle/>
          <a:p>
            <a:r>
              <a:rPr lang="en-US"/>
              <a:t>Click to edit Master title style</a:t>
            </a:r>
          </a:p>
        </p:txBody>
      </p:sp>
      <p:sp>
        <p:nvSpPr>
          <p:cNvPr id="3" name="Date Placeholder 2">
            <a:extLst>
              <a:ext uri="{FF2B5EF4-FFF2-40B4-BE49-F238E27FC236}">
                <a16:creationId xmlns:a16="http://schemas.microsoft.com/office/drawing/2014/main" id="{5131BCAF-5195-2562-148E-98D463ECB994}"/>
              </a:ext>
            </a:extLst>
          </p:cNvPr>
          <p:cNvSpPr>
            <a:spLocks noGrp="1"/>
          </p:cNvSpPr>
          <p:nvPr>
            <p:ph type="dt" sz="half" idx="10"/>
          </p:nvPr>
        </p:nvSpPr>
        <p:spPr/>
        <p:txBody>
          <a:bodyPr/>
          <a:lstStyle/>
          <a:p>
            <a:fld id="{06B2EA5E-F820-46E8-8DDF-76EA42AD6869}" type="datetime1">
              <a:rPr lang="en-US" smtClean="0"/>
              <a:t>6/23/2025</a:t>
            </a:fld>
            <a:endParaRPr lang="en-US"/>
          </a:p>
        </p:txBody>
      </p:sp>
      <p:sp>
        <p:nvSpPr>
          <p:cNvPr id="5" name="Content Placeholder 5">
            <a:extLst>
              <a:ext uri="{FF2B5EF4-FFF2-40B4-BE49-F238E27FC236}">
                <a16:creationId xmlns:a16="http://schemas.microsoft.com/office/drawing/2014/main" id="{F95D3872-1F4B-DE3B-3AFB-A4FF28242471}"/>
              </a:ext>
            </a:extLst>
          </p:cNvPr>
          <p:cNvSpPr>
            <a:spLocks noGrp="1"/>
          </p:cNvSpPr>
          <p:nvPr>
            <p:ph sz="quarter" idx="11" hasCustomPrompt="1"/>
          </p:nvPr>
        </p:nvSpPr>
        <p:spPr>
          <a:xfrm>
            <a:off x="8736842" y="4611806"/>
            <a:ext cx="3429000" cy="2209800"/>
          </a:xfrm>
          <a:ln w="19050">
            <a:noFill/>
            <a:prstDash val="lgDash"/>
          </a:ln>
        </p:spPr>
        <p:txBody>
          <a:bodyPr anchor="ctr">
            <a:normAutofit/>
          </a:bodyPr>
          <a:lstStyle>
            <a:lvl1pPr marL="0" indent="0" algn="ctr">
              <a:buNone/>
              <a:defRPr sz="2000"/>
            </a:lvl1pPr>
          </a:lstStyle>
          <a:p>
            <a:pPr lvl="0"/>
            <a:r>
              <a:rPr lang="en-US"/>
              <a:t>Video Inset Area</a:t>
            </a:r>
          </a:p>
        </p:txBody>
      </p:sp>
    </p:spTree>
    <p:extLst>
      <p:ext uri="{BB962C8B-B14F-4D97-AF65-F5344CB8AC3E}">
        <p14:creationId xmlns:p14="http://schemas.microsoft.com/office/powerpoint/2010/main" val="904806117"/>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9"/>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9"/>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4691E735-864C-4A74-96A3-AEB4E56DDE58}" type="datetime1">
              <a:rPr lang="en-US" smtClean="0"/>
              <a:t>6/23/2025</a:t>
            </a:fld>
            <a:endParaRPr lang="en-US"/>
          </a:p>
        </p:txBody>
      </p:sp>
      <p:sp>
        <p:nvSpPr>
          <p:cNvPr id="7" name="Slide Number Placeholder 6"/>
          <p:cNvSpPr>
            <a:spLocks noGrp="1"/>
          </p:cNvSpPr>
          <p:nvPr>
            <p:ph type="sldNum" sz="quarter" idx="12"/>
          </p:nvPr>
        </p:nvSpPr>
        <p:spPr/>
        <p:txBody>
          <a:bodyPr/>
          <a:lstStyle/>
          <a:p>
            <a:fld id="{75FF2DE0-F630-4680-9872-E679E07CC29A}" type="slidenum">
              <a:rPr lang="en-US" smtClean="0"/>
              <a:t>‹#›</a:t>
            </a:fld>
            <a:endParaRPr lang="en-US"/>
          </a:p>
        </p:txBody>
      </p:sp>
    </p:spTree>
    <p:extLst>
      <p:ext uri="{BB962C8B-B14F-4D97-AF65-F5344CB8AC3E}">
        <p14:creationId xmlns:p14="http://schemas.microsoft.com/office/powerpoint/2010/main" val="1078566143"/>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9" y="1681163"/>
            <a:ext cx="5157787" cy="823912"/>
          </a:xfrm>
          <a:prstGeom prst="rect">
            <a:avLst/>
          </a:prstGeom>
        </p:spPr>
        <p:txBody>
          <a:bodyPr anchor="b"/>
          <a:lstStyle>
            <a:lvl1pPr marL="0" indent="0">
              <a:buNone/>
              <a:defRPr sz="2400" b="1"/>
            </a:lvl1pPr>
            <a:lvl2pPr marL="457167" indent="0">
              <a:buNone/>
              <a:defRPr sz="2000" b="1"/>
            </a:lvl2pPr>
            <a:lvl3pPr marL="914332" indent="0">
              <a:buNone/>
              <a:defRPr sz="1800" b="1"/>
            </a:lvl3pPr>
            <a:lvl4pPr marL="1371498" indent="0">
              <a:buNone/>
              <a:defRPr sz="1600" b="1"/>
            </a:lvl4pPr>
            <a:lvl5pPr marL="1828664" indent="0">
              <a:buNone/>
              <a:defRPr sz="1600" b="1"/>
            </a:lvl5pPr>
            <a:lvl6pPr marL="2285830" indent="0">
              <a:buNone/>
              <a:defRPr sz="1600" b="1"/>
            </a:lvl6pPr>
            <a:lvl7pPr marL="2742994" indent="0">
              <a:buNone/>
              <a:defRPr sz="1600" b="1"/>
            </a:lvl7pPr>
            <a:lvl8pPr marL="3200160" indent="0">
              <a:buNone/>
              <a:defRPr sz="1600" b="1"/>
            </a:lvl8pPr>
            <a:lvl9pPr marL="3657327"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9" y="2505075"/>
            <a:ext cx="5157787" cy="368458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3" y="1681163"/>
            <a:ext cx="5183188" cy="823912"/>
          </a:xfrm>
          <a:prstGeom prst="rect">
            <a:avLst/>
          </a:prstGeom>
        </p:spPr>
        <p:txBody>
          <a:bodyPr anchor="b"/>
          <a:lstStyle>
            <a:lvl1pPr marL="0" indent="0">
              <a:buNone/>
              <a:defRPr sz="2400" b="1"/>
            </a:lvl1pPr>
            <a:lvl2pPr marL="457167" indent="0">
              <a:buNone/>
              <a:defRPr sz="2000" b="1"/>
            </a:lvl2pPr>
            <a:lvl3pPr marL="914332" indent="0">
              <a:buNone/>
              <a:defRPr sz="1800" b="1"/>
            </a:lvl3pPr>
            <a:lvl4pPr marL="1371498" indent="0">
              <a:buNone/>
              <a:defRPr sz="1600" b="1"/>
            </a:lvl4pPr>
            <a:lvl5pPr marL="1828664" indent="0">
              <a:buNone/>
              <a:defRPr sz="1600" b="1"/>
            </a:lvl5pPr>
            <a:lvl6pPr marL="2285830" indent="0">
              <a:buNone/>
              <a:defRPr sz="1600" b="1"/>
            </a:lvl6pPr>
            <a:lvl7pPr marL="2742994" indent="0">
              <a:buNone/>
              <a:defRPr sz="1600" b="1"/>
            </a:lvl7pPr>
            <a:lvl8pPr marL="3200160" indent="0">
              <a:buNone/>
              <a:defRPr sz="1600" b="1"/>
            </a:lvl8pPr>
            <a:lvl9pPr marL="3657327"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3" y="2505075"/>
            <a:ext cx="5183188" cy="368458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6CD3C32B-80BF-44BE-9EC9-BD91CC390412}" type="datetime1">
              <a:rPr lang="en-US" smtClean="0"/>
              <a:t>6/23/2025</a:t>
            </a:fld>
            <a:endParaRPr lang="en-US"/>
          </a:p>
        </p:txBody>
      </p:sp>
      <p:sp>
        <p:nvSpPr>
          <p:cNvPr id="9" name="Slide Number Placeholder 8"/>
          <p:cNvSpPr>
            <a:spLocks noGrp="1"/>
          </p:cNvSpPr>
          <p:nvPr>
            <p:ph type="sldNum" sz="quarter" idx="12"/>
          </p:nvPr>
        </p:nvSpPr>
        <p:spPr/>
        <p:txBody>
          <a:bodyPr/>
          <a:lstStyle/>
          <a:p>
            <a:fld id="{75FF2DE0-F630-4680-9872-E679E07CC29A}" type="slidenum">
              <a:rPr lang="en-US" smtClean="0"/>
              <a:t>‹#›</a:t>
            </a:fld>
            <a:endParaRPr lang="en-US"/>
          </a:p>
        </p:txBody>
      </p:sp>
    </p:spTree>
    <p:extLst>
      <p:ext uri="{BB962C8B-B14F-4D97-AF65-F5344CB8AC3E}">
        <p14:creationId xmlns:p14="http://schemas.microsoft.com/office/powerpoint/2010/main" val="1379719114"/>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A9BF7724-BE32-4474-9488-84123D963509}" type="datetime1">
              <a:rPr lang="en-US" smtClean="0"/>
              <a:t>6/23/2025</a:t>
            </a:fld>
            <a:endParaRPr lang="en-US"/>
          </a:p>
        </p:txBody>
      </p:sp>
      <p:sp>
        <p:nvSpPr>
          <p:cNvPr id="5" name="Slide Number Placeholder 4"/>
          <p:cNvSpPr>
            <a:spLocks noGrp="1"/>
          </p:cNvSpPr>
          <p:nvPr>
            <p:ph type="sldNum" sz="quarter" idx="12"/>
          </p:nvPr>
        </p:nvSpPr>
        <p:spPr/>
        <p:txBody>
          <a:bodyPr/>
          <a:lstStyle/>
          <a:p>
            <a:fld id="{75FF2DE0-F630-4680-9872-E679E07CC29A}" type="slidenum">
              <a:rPr lang="en-US" smtClean="0"/>
              <a:t>‹#›</a:t>
            </a:fld>
            <a:endParaRPr lang="en-US"/>
          </a:p>
        </p:txBody>
      </p:sp>
    </p:spTree>
    <p:extLst>
      <p:ext uri="{BB962C8B-B14F-4D97-AF65-F5344CB8AC3E}">
        <p14:creationId xmlns:p14="http://schemas.microsoft.com/office/powerpoint/2010/main" val="639843404"/>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9"/>
            <a:ext cx="6172200" cy="487362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3"/>
            <a:ext cx="3932237" cy="3811588"/>
          </a:xfrm>
          <a:prstGeom prst="rect">
            <a:avLst/>
          </a:prstGeom>
        </p:spPr>
        <p:txBody>
          <a:bodyPr/>
          <a:lstStyle>
            <a:lvl1pPr marL="0" indent="0">
              <a:buNone/>
              <a:defRPr sz="1600"/>
            </a:lvl1pPr>
            <a:lvl2pPr marL="457167" indent="0">
              <a:buNone/>
              <a:defRPr sz="1400"/>
            </a:lvl2pPr>
            <a:lvl3pPr marL="914332" indent="0">
              <a:buNone/>
              <a:defRPr sz="1200"/>
            </a:lvl3pPr>
            <a:lvl4pPr marL="1371498" indent="0">
              <a:buNone/>
              <a:defRPr sz="1000"/>
            </a:lvl4pPr>
            <a:lvl5pPr marL="1828664" indent="0">
              <a:buNone/>
              <a:defRPr sz="1000"/>
            </a:lvl5pPr>
            <a:lvl6pPr marL="2285830" indent="0">
              <a:buNone/>
              <a:defRPr sz="1000"/>
            </a:lvl6pPr>
            <a:lvl7pPr marL="2742994" indent="0">
              <a:buNone/>
              <a:defRPr sz="1000"/>
            </a:lvl7pPr>
            <a:lvl8pPr marL="3200160" indent="0">
              <a:buNone/>
              <a:defRPr sz="1000"/>
            </a:lvl8pPr>
            <a:lvl9pPr marL="3657327"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86F0844B-B433-4BB6-A2DB-49C9D266A2CC}" type="datetime1">
              <a:rPr lang="en-US" smtClean="0"/>
              <a:t>6/23/2025</a:t>
            </a:fld>
            <a:endParaRPr lang="en-US"/>
          </a:p>
        </p:txBody>
      </p:sp>
      <p:sp>
        <p:nvSpPr>
          <p:cNvPr id="7" name="Slide Number Placeholder 6"/>
          <p:cNvSpPr>
            <a:spLocks noGrp="1"/>
          </p:cNvSpPr>
          <p:nvPr>
            <p:ph type="sldNum" sz="quarter" idx="12"/>
          </p:nvPr>
        </p:nvSpPr>
        <p:spPr/>
        <p:txBody>
          <a:bodyPr/>
          <a:lstStyle/>
          <a:p>
            <a:fld id="{75FF2DE0-F630-4680-9872-E679E07CC29A}" type="slidenum">
              <a:rPr lang="en-US" smtClean="0"/>
              <a:t>‹#›</a:t>
            </a:fld>
            <a:endParaRPr lang="en-US"/>
          </a:p>
        </p:txBody>
      </p:sp>
    </p:spTree>
    <p:extLst>
      <p:ext uri="{BB962C8B-B14F-4D97-AF65-F5344CB8AC3E}">
        <p14:creationId xmlns:p14="http://schemas.microsoft.com/office/powerpoint/2010/main" val="1890425951"/>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noChangeAspect="1"/>
          </p:cNvSpPr>
          <p:nvPr>
            <p:ph type="pic" idx="1"/>
          </p:nvPr>
        </p:nvSpPr>
        <p:spPr>
          <a:xfrm>
            <a:off x="5183188" y="987429"/>
            <a:ext cx="6172200" cy="4873625"/>
          </a:xfrm>
          <a:prstGeom prst="rect">
            <a:avLst/>
          </a:prstGeom>
        </p:spPr>
        <p:txBody>
          <a:bodyPr anchor="t"/>
          <a:lstStyle>
            <a:lvl1pPr marL="0" indent="0">
              <a:buNone/>
              <a:defRPr sz="3200"/>
            </a:lvl1pPr>
            <a:lvl2pPr marL="457167" indent="0">
              <a:buNone/>
              <a:defRPr sz="2800"/>
            </a:lvl2pPr>
            <a:lvl3pPr marL="914332" indent="0">
              <a:buNone/>
              <a:defRPr sz="2400"/>
            </a:lvl3pPr>
            <a:lvl4pPr marL="1371498" indent="0">
              <a:buNone/>
              <a:defRPr sz="2000"/>
            </a:lvl4pPr>
            <a:lvl5pPr marL="1828664" indent="0">
              <a:buNone/>
              <a:defRPr sz="2000"/>
            </a:lvl5pPr>
            <a:lvl6pPr marL="2285830" indent="0">
              <a:buNone/>
              <a:defRPr sz="2000"/>
            </a:lvl6pPr>
            <a:lvl7pPr marL="2742994" indent="0">
              <a:buNone/>
              <a:defRPr sz="2000"/>
            </a:lvl7pPr>
            <a:lvl8pPr marL="3200160" indent="0">
              <a:buNone/>
              <a:defRPr sz="2000"/>
            </a:lvl8pPr>
            <a:lvl9pPr marL="3657327" indent="0">
              <a:buNone/>
              <a:defRPr sz="2000"/>
            </a:lvl9pPr>
          </a:lstStyle>
          <a:p>
            <a:r>
              <a:rPr lang="en-US"/>
              <a:t>Click icon to add picture</a:t>
            </a:r>
          </a:p>
        </p:txBody>
      </p:sp>
      <p:sp>
        <p:nvSpPr>
          <p:cNvPr id="4" name="Text Placeholder 3"/>
          <p:cNvSpPr>
            <a:spLocks noGrp="1"/>
          </p:cNvSpPr>
          <p:nvPr>
            <p:ph type="body" sz="half" idx="2"/>
          </p:nvPr>
        </p:nvSpPr>
        <p:spPr>
          <a:xfrm>
            <a:off x="839788" y="2057403"/>
            <a:ext cx="3932237" cy="3811588"/>
          </a:xfrm>
          <a:prstGeom prst="rect">
            <a:avLst/>
          </a:prstGeom>
        </p:spPr>
        <p:txBody>
          <a:bodyPr/>
          <a:lstStyle>
            <a:lvl1pPr marL="0" indent="0">
              <a:buNone/>
              <a:defRPr sz="1600"/>
            </a:lvl1pPr>
            <a:lvl2pPr marL="457167" indent="0">
              <a:buNone/>
              <a:defRPr sz="1400"/>
            </a:lvl2pPr>
            <a:lvl3pPr marL="914332" indent="0">
              <a:buNone/>
              <a:defRPr sz="1200"/>
            </a:lvl3pPr>
            <a:lvl4pPr marL="1371498" indent="0">
              <a:buNone/>
              <a:defRPr sz="1000"/>
            </a:lvl4pPr>
            <a:lvl5pPr marL="1828664" indent="0">
              <a:buNone/>
              <a:defRPr sz="1000"/>
            </a:lvl5pPr>
            <a:lvl6pPr marL="2285830" indent="0">
              <a:buNone/>
              <a:defRPr sz="1000"/>
            </a:lvl6pPr>
            <a:lvl7pPr marL="2742994" indent="0">
              <a:buNone/>
              <a:defRPr sz="1000"/>
            </a:lvl7pPr>
            <a:lvl8pPr marL="3200160" indent="0">
              <a:buNone/>
              <a:defRPr sz="1000"/>
            </a:lvl8pPr>
            <a:lvl9pPr marL="3657327"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FB5FFFF3-D9E0-49DB-872D-42EC22C3A3A5}" type="datetime1">
              <a:rPr lang="en-US" smtClean="0"/>
              <a:t>6/23/2025</a:t>
            </a:fld>
            <a:endParaRPr lang="en-US"/>
          </a:p>
        </p:txBody>
      </p:sp>
      <p:sp>
        <p:nvSpPr>
          <p:cNvPr id="7" name="Slide Number Placeholder 6"/>
          <p:cNvSpPr>
            <a:spLocks noGrp="1"/>
          </p:cNvSpPr>
          <p:nvPr>
            <p:ph type="sldNum" sz="quarter" idx="12"/>
          </p:nvPr>
        </p:nvSpPr>
        <p:spPr/>
        <p:txBody>
          <a:bodyPr/>
          <a:lstStyle/>
          <a:p>
            <a:fld id="{75FF2DE0-F630-4680-9872-E679E07CC29A}" type="slidenum">
              <a:rPr lang="en-US" smtClean="0"/>
              <a:t>‹#›</a:t>
            </a:fld>
            <a:endParaRPr lang="en-US"/>
          </a:p>
        </p:txBody>
      </p:sp>
    </p:spTree>
    <p:extLst>
      <p:ext uri="{BB962C8B-B14F-4D97-AF65-F5344CB8AC3E}">
        <p14:creationId xmlns:p14="http://schemas.microsoft.com/office/powerpoint/2010/main" val="130902107"/>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a:xfrm>
            <a:off x="838200" y="1825625"/>
            <a:ext cx="10515600" cy="4351339"/>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DA2ACE52-4FA6-4FC5-A92C-E5EB9376D72D}" type="datetime1">
              <a:rPr lang="en-US" smtClean="0"/>
              <a:t>6/23/2025</a:t>
            </a:fld>
            <a:endParaRPr lang="en-US"/>
          </a:p>
        </p:txBody>
      </p:sp>
      <p:sp>
        <p:nvSpPr>
          <p:cNvPr id="6" name="Slide Number Placeholder 5"/>
          <p:cNvSpPr>
            <a:spLocks noGrp="1"/>
          </p:cNvSpPr>
          <p:nvPr>
            <p:ph type="sldNum" sz="quarter" idx="12"/>
          </p:nvPr>
        </p:nvSpPr>
        <p:spPr/>
        <p:txBody>
          <a:bodyPr/>
          <a:lstStyle/>
          <a:p>
            <a:fld id="{75FF2DE0-F630-4680-9872-E679E07CC29A}" type="slidenum">
              <a:rPr lang="en-US" smtClean="0"/>
              <a:t>‹#›</a:t>
            </a:fld>
            <a:endParaRPr lang="en-US"/>
          </a:p>
        </p:txBody>
      </p:sp>
    </p:spTree>
    <p:extLst>
      <p:ext uri="{BB962C8B-B14F-4D97-AF65-F5344CB8AC3E}">
        <p14:creationId xmlns:p14="http://schemas.microsoft.com/office/powerpoint/2010/main" val="3195969952"/>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2" y="365129"/>
            <a:ext cx="2628900" cy="5811839"/>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3" y="365129"/>
            <a:ext cx="7734300" cy="5811839"/>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C2A80592-25A4-48C4-B0E0-6A0BD1DE9E29}" type="datetime1">
              <a:rPr lang="en-US" smtClean="0"/>
              <a:t>6/23/2025</a:t>
            </a:fld>
            <a:endParaRPr lang="en-US"/>
          </a:p>
        </p:txBody>
      </p:sp>
      <p:sp>
        <p:nvSpPr>
          <p:cNvPr id="6" name="Slide Number Placeholder 5"/>
          <p:cNvSpPr>
            <a:spLocks noGrp="1"/>
          </p:cNvSpPr>
          <p:nvPr>
            <p:ph type="sldNum" sz="quarter" idx="12"/>
          </p:nvPr>
        </p:nvSpPr>
        <p:spPr/>
        <p:txBody>
          <a:bodyPr/>
          <a:lstStyle/>
          <a:p>
            <a:fld id="{75FF2DE0-F630-4680-9872-E679E07CC29A}" type="slidenum">
              <a:rPr lang="en-US" smtClean="0"/>
              <a:t>‹#›</a:t>
            </a:fld>
            <a:endParaRPr lang="en-US"/>
          </a:p>
        </p:txBody>
      </p:sp>
    </p:spTree>
    <p:extLst>
      <p:ext uri="{BB962C8B-B14F-4D97-AF65-F5344CB8AC3E}">
        <p14:creationId xmlns:p14="http://schemas.microsoft.com/office/powerpoint/2010/main" val="8996750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1825625"/>
            <a:ext cx="10515600" cy="4351339"/>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39F2A36D-2320-41CC-8D72-99BCA1FD18C6}" type="datetime1">
              <a:rPr lang="en-US" smtClean="0"/>
              <a:t>6/23/2025</a:t>
            </a:fld>
            <a:endParaRPr lang="en-US"/>
          </a:p>
        </p:txBody>
      </p:sp>
      <p:sp>
        <p:nvSpPr>
          <p:cNvPr id="6" name="Slide Number Placeholder 5"/>
          <p:cNvSpPr>
            <a:spLocks noGrp="1"/>
          </p:cNvSpPr>
          <p:nvPr>
            <p:ph type="sldNum" sz="quarter" idx="12"/>
          </p:nvPr>
        </p:nvSpPr>
        <p:spPr/>
        <p:txBody>
          <a:bodyPr/>
          <a:lstStyle/>
          <a:p>
            <a:fld id="{866D7F9A-4F93-4AD8-A546-1A6497458D76}" type="slidenum">
              <a:rPr lang="en-US" smtClean="0"/>
              <a:pPr/>
              <a:t>‹#›</a:t>
            </a:fld>
            <a:endParaRPr lang="en-US"/>
          </a:p>
        </p:txBody>
      </p:sp>
      <p:sp>
        <p:nvSpPr>
          <p:cNvPr id="7" name="Title 6">
            <a:extLst>
              <a:ext uri="{FF2B5EF4-FFF2-40B4-BE49-F238E27FC236}">
                <a16:creationId xmlns:a16="http://schemas.microsoft.com/office/drawing/2014/main" id="{F90A11A3-D899-5929-9AE5-0F93E8182812}"/>
              </a:ext>
            </a:extLst>
          </p:cNvPr>
          <p:cNvSpPr>
            <a:spLocks noGrp="1"/>
          </p:cNvSpPr>
          <p:nvPr>
            <p:ph type="title"/>
          </p:nvPr>
        </p:nvSpPr>
        <p:spPr/>
        <p:txBody>
          <a:bodyPr/>
          <a:lstStyle/>
          <a:p>
            <a:r>
              <a:rPr lang="en-US"/>
              <a:t>Click to edit Master title style</a:t>
            </a:r>
            <a:endParaRPr lang="en-US" dirty="0"/>
          </a:p>
        </p:txBody>
      </p:sp>
    </p:spTree>
    <p:extLst>
      <p:ext uri="{BB962C8B-B14F-4D97-AF65-F5344CB8AC3E}">
        <p14:creationId xmlns:p14="http://schemas.microsoft.com/office/powerpoint/2010/main" val="53181960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slideLayout" Target="../slideLayouts/slideLayout35.xml"/><Relationship Id="rId18" Type="http://schemas.openxmlformats.org/officeDocument/2006/relationships/slideLayout" Target="../slideLayouts/slideLayout40.xml"/><Relationship Id="rId3" Type="http://schemas.openxmlformats.org/officeDocument/2006/relationships/slideLayout" Target="../slideLayouts/slideLayout25.xml"/><Relationship Id="rId21" Type="http://schemas.openxmlformats.org/officeDocument/2006/relationships/slideLayout" Target="../slideLayouts/slideLayout43.xml"/><Relationship Id="rId7" Type="http://schemas.openxmlformats.org/officeDocument/2006/relationships/slideLayout" Target="../slideLayouts/slideLayout29.xml"/><Relationship Id="rId12" Type="http://schemas.openxmlformats.org/officeDocument/2006/relationships/slideLayout" Target="../slideLayouts/slideLayout34.xml"/><Relationship Id="rId17" Type="http://schemas.openxmlformats.org/officeDocument/2006/relationships/slideLayout" Target="../slideLayouts/slideLayout39.xml"/><Relationship Id="rId2" Type="http://schemas.openxmlformats.org/officeDocument/2006/relationships/slideLayout" Target="../slideLayouts/slideLayout24.xml"/><Relationship Id="rId16" Type="http://schemas.openxmlformats.org/officeDocument/2006/relationships/slideLayout" Target="../slideLayouts/slideLayout38.xml"/><Relationship Id="rId20" Type="http://schemas.openxmlformats.org/officeDocument/2006/relationships/slideLayout" Target="../slideLayouts/slideLayout42.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5" Type="http://schemas.openxmlformats.org/officeDocument/2006/relationships/slideLayout" Target="../slideLayouts/slideLayout37.xml"/><Relationship Id="rId10" Type="http://schemas.openxmlformats.org/officeDocument/2006/relationships/slideLayout" Target="../slideLayouts/slideLayout32.xml"/><Relationship Id="rId19" Type="http://schemas.openxmlformats.org/officeDocument/2006/relationships/slideLayout" Target="../slideLayouts/slideLayout41.xml"/><Relationship Id="rId4" Type="http://schemas.openxmlformats.org/officeDocument/2006/relationships/slideLayout" Target="../slideLayouts/slideLayout26.xml"/><Relationship Id="rId9" Type="http://schemas.openxmlformats.org/officeDocument/2006/relationships/slideLayout" Target="../slideLayouts/slideLayout31.xml"/><Relationship Id="rId14" Type="http://schemas.openxmlformats.org/officeDocument/2006/relationships/slideLayout" Target="../slideLayouts/slideLayout36.xml"/><Relationship Id="rId22"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51.xml"/><Relationship Id="rId13" Type="http://schemas.openxmlformats.org/officeDocument/2006/relationships/slideLayout" Target="../slideLayouts/slideLayout56.xml"/><Relationship Id="rId18" Type="http://schemas.openxmlformats.org/officeDocument/2006/relationships/slideLayout" Target="../slideLayouts/slideLayout61.xml"/><Relationship Id="rId3" Type="http://schemas.openxmlformats.org/officeDocument/2006/relationships/slideLayout" Target="../slideLayouts/slideLayout46.xml"/><Relationship Id="rId21" Type="http://schemas.openxmlformats.org/officeDocument/2006/relationships/slideLayout" Target="../slideLayouts/slideLayout64.xml"/><Relationship Id="rId7" Type="http://schemas.openxmlformats.org/officeDocument/2006/relationships/slideLayout" Target="../slideLayouts/slideLayout50.xml"/><Relationship Id="rId12" Type="http://schemas.openxmlformats.org/officeDocument/2006/relationships/slideLayout" Target="../slideLayouts/slideLayout55.xml"/><Relationship Id="rId17" Type="http://schemas.openxmlformats.org/officeDocument/2006/relationships/slideLayout" Target="../slideLayouts/slideLayout60.xml"/><Relationship Id="rId2" Type="http://schemas.openxmlformats.org/officeDocument/2006/relationships/slideLayout" Target="../slideLayouts/slideLayout45.xml"/><Relationship Id="rId16" Type="http://schemas.openxmlformats.org/officeDocument/2006/relationships/slideLayout" Target="../slideLayouts/slideLayout59.xml"/><Relationship Id="rId20" Type="http://schemas.openxmlformats.org/officeDocument/2006/relationships/slideLayout" Target="../slideLayouts/slideLayout63.xml"/><Relationship Id="rId1" Type="http://schemas.openxmlformats.org/officeDocument/2006/relationships/slideLayout" Target="../slideLayouts/slideLayout44.xml"/><Relationship Id="rId6" Type="http://schemas.openxmlformats.org/officeDocument/2006/relationships/slideLayout" Target="../slideLayouts/slideLayout49.xml"/><Relationship Id="rId11" Type="http://schemas.openxmlformats.org/officeDocument/2006/relationships/slideLayout" Target="../slideLayouts/slideLayout54.xml"/><Relationship Id="rId24" Type="http://schemas.openxmlformats.org/officeDocument/2006/relationships/theme" Target="../theme/theme3.xml"/><Relationship Id="rId5" Type="http://schemas.openxmlformats.org/officeDocument/2006/relationships/slideLayout" Target="../slideLayouts/slideLayout48.xml"/><Relationship Id="rId15" Type="http://schemas.openxmlformats.org/officeDocument/2006/relationships/slideLayout" Target="../slideLayouts/slideLayout58.xml"/><Relationship Id="rId23" Type="http://schemas.openxmlformats.org/officeDocument/2006/relationships/slideLayout" Target="../slideLayouts/slideLayout66.xml"/><Relationship Id="rId10" Type="http://schemas.openxmlformats.org/officeDocument/2006/relationships/slideLayout" Target="../slideLayouts/slideLayout53.xml"/><Relationship Id="rId19" Type="http://schemas.openxmlformats.org/officeDocument/2006/relationships/slideLayout" Target="../slideLayouts/slideLayout62.xml"/><Relationship Id="rId4" Type="http://schemas.openxmlformats.org/officeDocument/2006/relationships/slideLayout" Target="../slideLayouts/slideLayout47.xml"/><Relationship Id="rId9" Type="http://schemas.openxmlformats.org/officeDocument/2006/relationships/slideLayout" Target="../slideLayouts/slideLayout52.xml"/><Relationship Id="rId14" Type="http://schemas.openxmlformats.org/officeDocument/2006/relationships/slideLayout" Target="../slideLayouts/slideLayout57.xml"/><Relationship Id="rId22" Type="http://schemas.openxmlformats.org/officeDocument/2006/relationships/slideLayout" Target="../slideLayouts/slideLayout65.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74.xml"/><Relationship Id="rId13" Type="http://schemas.openxmlformats.org/officeDocument/2006/relationships/slideLayout" Target="../slideLayouts/slideLayout79.xml"/><Relationship Id="rId18" Type="http://schemas.openxmlformats.org/officeDocument/2006/relationships/slideLayout" Target="../slideLayouts/slideLayout84.xml"/><Relationship Id="rId3" Type="http://schemas.openxmlformats.org/officeDocument/2006/relationships/slideLayout" Target="../slideLayouts/slideLayout69.xml"/><Relationship Id="rId21" Type="http://schemas.openxmlformats.org/officeDocument/2006/relationships/slideLayout" Target="../slideLayouts/slideLayout87.xml"/><Relationship Id="rId7" Type="http://schemas.openxmlformats.org/officeDocument/2006/relationships/slideLayout" Target="../slideLayouts/slideLayout73.xml"/><Relationship Id="rId12" Type="http://schemas.openxmlformats.org/officeDocument/2006/relationships/slideLayout" Target="../slideLayouts/slideLayout78.xml"/><Relationship Id="rId17" Type="http://schemas.openxmlformats.org/officeDocument/2006/relationships/slideLayout" Target="../slideLayouts/slideLayout83.xml"/><Relationship Id="rId2" Type="http://schemas.openxmlformats.org/officeDocument/2006/relationships/slideLayout" Target="../slideLayouts/slideLayout68.xml"/><Relationship Id="rId16" Type="http://schemas.openxmlformats.org/officeDocument/2006/relationships/slideLayout" Target="../slideLayouts/slideLayout82.xml"/><Relationship Id="rId20" Type="http://schemas.openxmlformats.org/officeDocument/2006/relationships/slideLayout" Target="../slideLayouts/slideLayout86.xml"/><Relationship Id="rId1" Type="http://schemas.openxmlformats.org/officeDocument/2006/relationships/slideLayout" Target="../slideLayouts/slideLayout67.xml"/><Relationship Id="rId6" Type="http://schemas.openxmlformats.org/officeDocument/2006/relationships/slideLayout" Target="../slideLayouts/slideLayout72.xml"/><Relationship Id="rId11" Type="http://schemas.openxmlformats.org/officeDocument/2006/relationships/slideLayout" Target="../slideLayouts/slideLayout77.xml"/><Relationship Id="rId5" Type="http://schemas.openxmlformats.org/officeDocument/2006/relationships/slideLayout" Target="../slideLayouts/slideLayout71.xml"/><Relationship Id="rId15" Type="http://schemas.openxmlformats.org/officeDocument/2006/relationships/slideLayout" Target="../slideLayouts/slideLayout81.xml"/><Relationship Id="rId10" Type="http://schemas.openxmlformats.org/officeDocument/2006/relationships/slideLayout" Target="../slideLayouts/slideLayout76.xml"/><Relationship Id="rId19" Type="http://schemas.openxmlformats.org/officeDocument/2006/relationships/slideLayout" Target="../slideLayouts/slideLayout85.xml"/><Relationship Id="rId4" Type="http://schemas.openxmlformats.org/officeDocument/2006/relationships/slideLayout" Target="../slideLayouts/slideLayout70.xml"/><Relationship Id="rId9" Type="http://schemas.openxmlformats.org/officeDocument/2006/relationships/slideLayout" Target="../slideLayouts/slideLayout75.xml"/><Relationship Id="rId14" Type="http://schemas.openxmlformats.org/officeDocument/2006/relationships/slideLayout" Target="../slideLayouts/slideLayout80.xml"/><Relationship Id="rId22" Type="http://schemas.openxmlformats.org/officeDocument/2006/relationships/theme" Target="../theme/theme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rgbClr val="202223"/>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838200" y="1825625"/>
            <a:ext cx="10515600" cy="4351339"/>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38200" y="6356352"/>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D0BCF52-D66F-456B-91B1-5673D4B06B4D}" type="datetime1">
              <a:rPr lang="en-US" smtClean="0"/>
              <a:t>6/23/2025</a:t>
            </a:fld>
            <a:endParaRPr lang="en-US"/>
          </a:p>
        </p:txBody>
      </p:sp>
      <p:sp>
        <p:nvSpPr>
          <p:cNvPr id="6" name="Slide Number Placeholder 5"/>
          <p:cNvSpPr>
            <a:spLocks noGrp="1"/>
          </p:cNvSpPr>
          <p:nvPr>
            <p:ph type="sldNum" sz="quarter" idx="4"/>
          </p:nvPr>
        </p:nvSpPr>
        <p:spPr>
          <a:xfrm>
            <a:off x="8610600" y="6356352"/>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66D7F9A-4F93-4AD8-A546-1A6497458D76}" type="slidenum">
              <a:rPr lang="en-US" smtClean="0"/>
              <a:pPr/>
              <a:t>‹#›</a:t>
            </a:fld>
            <a:endParaRPr lang="en-US"/>
          </a:p>
        </p:txBody>
      </p:sp>
    </p:spTree>
    <p:extLst>
      <p:ext uri="{BB962C8B-B14F-4D97-AF65-F5344CB8AC3E}">
        <p14:creationId xmlns:p14="http://schemas.microsoft.com/office/powerpoint/2010/main" val="2989733458"/>
      </p:ext>
    </p:extLst>
  </p:cSld>
  <p:clrMap bg1="dk1" tx1="lt1" bg2="dk2" tx2="lt2" accent1="accent1" accent2="accent2" accent3="accent3" accent4="accent4" accent5="accent5" accent6="accent6" hlink="hlink" folHlink="folHlink"/>
  <p:sldLayoutIdLst>
    <p:sldLayoutId id="2147483669" r:id="rId1"/>
    <p:sldLayoutId id="2147483670" r:id="rId2"/>
    <p:sldLayoutId id="2147483671" r:id="rId3"/>
    <p:sldLayoutId id="2147483672" r:id="rId4"/>
    <p:sldLayoutId id="2147483673" r:id="rId5"/>
    <p:sldLayoutId id="2147483674" r:id="rId6"/>
    <p:sldLayoutId id="2147483675" r:id="rId7"/>
    <p:sldLayoutId id="2147483676" r:id="rId8"/>
    <p:sldLayoutId id="2147483677" r:id="rId9"/>
    <p:sldLayoutId id="2147483678" r:id="rId10"/>
    <p:sldLayoutId id="2147483679" r:id="rId11"/>
    <p:sldLayoutId id="2147483680" r:id="rId12"/>
    <p:sldLayoutId id="2147483681" r:id="rId13"/>
    <p:sldLayoutId id="2147483682" r:id="rId14"/>
    <p:sldLayoutId id="2147483683" r:id="rId15"/>
    <p:sldLayoutId id="2147483684" r:id="rId16"/>
    <p:sldLayoutId id="2147483685" r:id="rId17"/>
    <p:sldLayoutId id="2147483686" r:id="rId18"/>
    <p:sldLayoutId id="2147483687" r:id="rId19"/>
    <p:sldLayoutId id="2147483688" r:id="rId20"/>
    <p:sldLayoutId id="2147483689" r:id="rId21"/>
    <p:sldLayoutId id="2147483690" r:id="rId22"/>
  </p:sldLayoutIdLst>
  <p:hf hdr="0" ftr="0" dt="0"/>
  <p:txStyles>
    <p:titleStyle>
      <a:lvl1pPr algn="l" defTabSz="914332" rtl="0" eaLnBrk="1" latinLnBrk="0" hangingPunct="1">
        <a:lnSpc>
          <a:spcPct val="90000"/>
        </a:lnSpc>
        <a:spcBef>
          <a:spcPct val="0"/>
        </a:spcBef>
        <a:buNone/>
        <a:defRPr sz="4400" b="1" kern="1200">
          <a:solidFill>
            <a:schemeClr val="tx1"/>
          </a:solidFill>
          <a:latin typeface="Lato" panose="020F0502020204030203" pitchFamily="34" charset="0"/>
          <a:ea typeface="+mj-ea"/>
          <a:cs typeface="+mj-cs"/>
        </a:defRPr>
      </a:lvl1pPr>
    </p:titleStyle>
    <p:bodyStyle>
      <a:lvl1pPr marL="228584" indent="-228584" algn="l" defTabSz="914332"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50" indent="-228584" algn="l" defTabSz="914332"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14" indent="-228584" algn="l" defTabSz="914332"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080" indent="-228584" algn="l" defTabSz="9143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247" indent="-228584" algn="l" defTabSz="9143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412" indent="-228584" algn="l" defTabSz="9143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578" indent="-228584" algn="l" defTabSz="9143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744" indent="-228584" algn="l" defTabSz="9143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5910" indent="-228584" algn="l" defTabSz="9143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32" rtl="0" eaLnBrk="1" latinLnBrk="0" hangingPunct="1">
        <a:defRPr sz="1800" kern="1200">
          <a:solidFill>
            <a:schemeClr val="tx1"/>
          </a:solidFill>
          <a:latin typeface="+mn-lt"/>
          <a:ea typeface="+mn-ea"/>
          <a:cs typeface="+mn-cs"/>
        </a:defRPr>
      </a:lvl1pPr>
      <a:lvl2pPr marL="457167" algn="l" defTabSz="914332" rtl="0" eaLnBrk="1" latinLnBrk="0" hangingPunct="1">
        <a:defRPr sz="1800" kern="1200">
          <a:solidFill>
            <a:schemeClr val="tx1"/>
          </a:solidFill>
          <a:latin typeface="+mn-lt"/>
          <a:ea typeface="+mn-ea"/>
          <a:cs typeface="+mn-cs"/>
        </a:defRPr>
      </a:lvl2pPr>
      <a:lvl3pPr marL="914332" algn="l" defTabSz="914332" rtl="0" eaLnBrk="1" latinLnBrk="0" hangingPunct="1">
        <a:defRPr sz="1800" kern="1200">
          <a:solidFill>
            <a:schemeClr val="tx1"/>
          </a:solidFill>
          <a:latin typeface="+mn-lt"/>
          <a:ea typeface="+mn-ea"/>
          <a:cs typeface="+mn-cs"/>
        </a:defRPr>
      </a:lvl3pPr>
      <a:lvl4pPr marL="1371498" algn="l" defTabSz="914332" rtl="0" eaLnBrk="1" latinLnBrk="0" hangingPunct="1">
        <a:defRPr sz="1800" kern="1200">
          <a:solidFill>
            <a:schemeClr val="tx1"/>
          </a:solidFill>
          <a:latin typeface="+mn-lt"/>
          <a:ea typeface="+mn-ea"/>
          <a:cs typeface="+mn-cs"/>
        </a:defRPr>
      </a:lvl4pPr>
      <a:lvl5pPr marL="1828664" algn="l" defTabSz="914332" rtl="0" eaLnBrk="1" latinLnBrk="0" hangingPunct="1">
        <a:defRPr sz="1800" kern="1200">
          <a:solidFill>
            <a:schemeClr val="tx1"/>
          </a:solidFill>
          <a:latin typeface="+mn-lt"/>
          <a:ea typeface="+mn-ea"/>
          <a:cs typeface="+mn-cs"/>
        </a:defRPr>
      </a:lvl5pPr>
      <a:lvl6pPr marL="2285830" algn="l" defTabSz="914332" rtl="0" eaLnBrk="1" latinLnBrk="0" hangingPunct="1">
        <a:defRPr sz="1800" kern="1200">
          <a:solidFill>
            <a:schemeClr val="tx1"/>
          </a:solidFill>
          <a:latin typeface="+mn-lt"/>
          <a:ea typeface="+mn-ea"/>
          <a:cs typeface="+mn-cs"/>
        </a:defRPr>
      </a:lvl6pPr>
      <a:lvl7pPr marL="2742994" algn="l" defTabSz="914332" rtl="0" eaLnBrk="1" latinLnBrk="0" hangingPunct="1">
        <a:defRPr sz="1800" kern="1200">
          <a:solidFill>
            <a:schemeClr val="tx1"/>
          </a:solidFill>
          <a:latin typeface="+mn-lt"/>
          <a:ea typeface="+mn-ea"/>
          <a:cs typeface="+mn-cs"/>
        </a:defRPr>
      </a:lvl7pPr>
      <a:lvl8pPr marL="3200160" algn="l" defTabSz="914332" rtl="0" eaLnBrk="1" latinLnBrk="0" hangingPunct="1">
        <a:defRPr sz="1800" kern="1200">
          <a:solidFill>
            <a:schemeClr val="tx1"/>
          </a:solidFill>
          <a:latin typeface="+mn-lt"/>
          <a:ea typeface="+mn-ea"/>
          <a:cs typeface="+mn-cs"/>
        </a:defRPr>
      </a:lvl8pPr>
      <a:lvl9pPr marL="3657327" algn="l" defTabSz="914332"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838200" y="1825625"/>
            <a:ext cx="10515600" cy="4351339"/>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38200" y="6356352"/>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dirty="0"/>
              <a:t>Last edited</a:t>
            </a:r>
            <a:r>
              <a:rPr lang="en-US"/>
              <a:t>: </a:t>
            </a:r>
            <a:fld id="{F94F7E41-4574-4B47-B913-25DEFC9F1829}" type="datetime1">
              <a:rPr lang="en-US" smtClean="0"/>
              <a:t>6/23/2025</a:t>
            </a:fld>
            <a:endParaRPr lang="en-US" dirty="0"/>
          </a:p>
        </p:txBody>
      </p:sp>
      <p:sp>
        <p:nvSpPr>
          <p:cNvPr id="6" name="Slide Number Placeholder 5"/>
          <p:cNvSpPr>
            <a:spLocks noGrp="1"/>
          </p:cNvSpPr>
          <p:nvPr>
            <p:ph type="sldNum" sz="quarter" idx="4"/>
          </p:nvPr>
        </p:nvSpPr>
        <p:spPr>
          <a:xfrm>
            <a:off x="8610600" y="6356352"/>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5FF2DE0-F630-4680-9872-E679E07CC29A}" type="slidenum">
              <a:rPr lang="en-US" smtClean="0"/>
              <a:pPr/>
              <a:t>‹#›</a:t>
            </a:fld>
            <a:endParaRPr lang="en-US"/>
          </a:p>
        </p:txBody>
      </p:sp>
    </p:spTree>
    <p:extLst>
      <p:ext uri="{BB962C8B-B14F-4D97-AF65-F5344CB8AC3E}">
        <p14:creationId xmlns:p14="http://schemas.microsoft.com/office/powerpoint/2010/main" val="4223280815"/>
      </p:ext>
    </p:extLst>
  </p:cSld>
  <p:clrMap bg1="lt1" tx1="dk1" bg2="lt2" tx2="dk2" accent1="accent1" accent2="accent2" accent3="accent3" accent4="accent4" accent5="accent5" accent6="accent6" hlink="hlink" folHlink="folHlink"/>
  <p:sldLayoutIdLst>
    <p:sldLayoutId id="2147483692" r:id="rId1"/>
    <p:sldLayoutId id="2147483693" r:id="rId2"/>
    <p:sldLayoutId id="2147483694" r:id="rId3"/>
    <p:sldLayoutId id="2147483695" r:id="rId4"/>
    <p:sldLayoutId id="2147483696" r:id="rId5"/>
    <p:sldLayoutId id="2147483697" r:id="rId6"/>
    <p:sldLayoutId id="2147483698" r:id="rId7"/>
    <p:sldLayoutId id="2147483699" r:id="rId8"/>
    <p:sldLayoutId id="2147483700" r:id="rId9"/>
    <p:sldLayoutId id="2147483701" r:id="rId10"/>
    <p:sldLayoutId id="2147483702" r:id="rId11"/>
    <p:sldLayoutId id="2147483703" r:id="rId12"/>
    <p:sldLayoutId id="2147483704" r:id="rId13"/>
    <p:sldLayoutId id="2147483705" r:id="rId14"/>
    <p:sldLayoutId id="2147483706" r:id="rId15"/>
    <p:sldLayoutId id="2147483707" r:id="rId16"/>
    <p:sldLayoutId id="2147483708" r:id="rId17"/>
    <p:sldLayoutId id="2147483709" r:id="rId18"/>
    <p:sldLayoutId id="2147483710" r:id="rId19"/>
    <p:sldLayoutId id="2147483711" r:id="rId20"/>
    <p:sldLayoutId id="2147483712" r:id="rId21"/>
  </p:sldLayoutIdLst>
  <p:hf hdr="0" ftr="0" dt="0"/>
  <p:txStyles>
    <p:titleStyle>
      <a:lvl1pPr algn="l" defTabSz="914332" rtl="0" eaLnBrk="1" latinLnBrk="0" hangingPunct="1">
        <a:lnSpc>
          <a:spcPct val="90000"/>
        </a:lnSpc>
        <a:spcBef>
          <a:spcPct val="0"/>
        </a:spcBef>
        <a:buNone/>
        <a:defRPr sz="4400" b="1" kern="1200">
          <a:solidFill>
            <a:schemeClr val="tx1"/>
          </a:solidFill>
          <a:latin typeface="Lato" panose="020F0502020204030203" pitchFamily="34" charset="0"/>
          <a:ea typeface="+mj-ea"/>
          <a:cs typeface="+mj-cs"/>
        </a:defRPr>
      </a:lvl1pPr>
    </p:titleStyle>
    <p:bodyStyle>
      <a:lvl1pPr marL="228584" indent="-228584" algn="l" defTabSz="914332"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50" indent="-228584" algn="l" defTabSz="914332"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14" indent="-228584" algn="l" defTabSz="914332"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080" indent="-228584" algn="l" defTabSz="9143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247" indent="-228584" algn="l" defTabSz="9143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412" indent="-228584" algn="l" defTabSz="9143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578" indent="-228584" algn="l" defTabSz="9143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744" indent="-228584" algn="l" defTabSz="9143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5910" indent="-228584" algn="l" defTabSz="9143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32" rtl="0" eaLnBrk="1" latinLnBrk="0" hangingPunct="1">
        <a:defRPr sz="1800" kern="1200">
          <a:solidFill>
            <a:schemeClr val="tx1"/>
          </a:solidFill>
          <a:latin typeface="+mn-lt"/>
          <a:ea typeface="+mn-ea"/>
          <a:cs typeface="+mn-cs"/>
        </a:defRPr>
      </a:lvl1pPr>
      <a:lvl2pPr marL="457167" algn="l" defTabSz="914332" rtl="0" eaLnBrk="1" latinLnBrk="0" hangingPunct="1">
        <a:defRPr sz="1800" kern="1200">
          <a:solidFill>
            <a:schemeClr val="tx1"/>
          </a:solidFill>
          <a:latin typeface="+mn-lt"/>
          <a:ea typeface="+mn-ea"/>
          <a:cs typeface="+mn-cs"/>
        </a:defRPr>
      </a:lvl2pPr>
      <a:lvl3pPr marL="914332" algn="l" defTabSz="914332" rtl="0" eaLnBrk="1" latinLnBrk="0" hangingPunct="1">
        <a:defRPr sz="1800" kern="1200">
          <a:solidFill>
            <a:schemeClr val="tx1"/>
          </a:solidFill>
          <a:latin typeface="+mn-lt"/>
          <a:ea typeface="+mn-ea"/>
          <a:cs typeface="+mn-cs"/>
        </a:defRPr>
      </a:lvl3pPr>
      <a:lvl4pPr marL="1371498" algn="l" defTabSz="914332" rtl="0" eaLnBrk="1" latinLnBrk="0" hangingPunct="1">
        <a:defRPr sz="1800" kern="1200">
          <a:solidFill>
            <a:schemeClr val="tx1"/>
          </a:solidFill>
          <a:latin typeface="+mn-lt"/>
          <a:ea typeface="+mn-ea"/>
          <a:cs typeface="+mn-cs"/>
        </a:defRPr>
      </a:lvl4pPr>
      <a:lvl5pPr marL="1828664" algn="l" defTabSz="914332" rtl="0" eaLnBrk="1" latinLnBrk="0" hangingPunct="1">
        <a:defRPr sz="1800" kern="1200">
          <a:solidFill>
            <a:schemeClr val="tx1"/>
          </a:solidFill>
          <a:latin typeface="+mn-lt"/>
          <a:ea typeface="+mn-ea"/>
          <a:cs typeface="+mn-cs"/>
        </a:defRPr>
      </a:lvl5pPr>
      <a:lvl6pPr marL="2285830" algn="l" defTabSz="914332" rtl="0" eaLnBrk="1" latinLnBrk="0" hangingPunct="1">
        <a:defRPr sz="1800" kern="1200">
          <a:solidFill>
            <a:schemeClr val="tx1"/>
          </a:solidFill>
          <a:latin typeface="+mn-lt"/>
          <a:ea typeface="+mn-ea"/>
          <a:cs typeface="+mn-cs"/>
        </a:defRPr>
      </a:lvl6pPr>
      <a:lvl7pPr marL="2742994" algn="l" defTabSz="914332" rtl="0" eaLnBrk="1" latinLnBrk="0" hangingPunct="1">
        <a:defRPr sz="1800" kern="1200">
          <a:solidFill>
            <a:schemeClr val="tx1"/>
          </a:solidFill>
          <a:latin typeface="+mn-lt"/>
          <a:ea typeface="+mn-ea"/>
          <a:cs typeface="+mn-cs"/>
        </a:defRPr>
      </a:lvl7pPr>
      <a:lvl8pPr marL="3200160" algn="l" defTabSz="914332" rtl="0" eaLnBrk="1" latinLnBrk="0" hangingPunct="1">
        <a:defRPr sz="1800" kern="1200">
          <a:solidFill>
            <a:schemeClr val="tx1"/>
          </a:solidFill>
          <a:latin typeface="+mn-lt"/>
          <a:ea typeface="+mn-ea"/>
          <a:cs typeface="+mn-cs"/>
        </a:defRPr>
      </a:lvl8pPr>
      <a:lvl9pPr marL="3657327" algn="l" defTabSz="914332"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rgbClr val="202223"/>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9"/>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2"/>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D0BCF52-D66F-456B-91B1-5673D4B06B4D}" type="datetime1">
              <a:rPr lang="en-US" smtClean="0"/>
              <a:t>6/23/2025</a:t>
            </a:fld>
            <a:endParaRPr lang="en-US"/>
          </a:p>
        </p:txBody>
      </p:sp>
      <p:sp>
        <p:nvSpPr>
          <p:cNvPr id="6" name="Slide Number Placeholder 5"/>
          <p:cNvSpPr>
            <a:spLocks noGrp="1"/>
          </p:cNvSpPr>
          <p:nvPr>
            <p:ph type="sldNum" sz="quarter" idx="4"/>
          </p:nvPr>
        </p:nvSpPr>
        <p:spPr>
          <a:xfrm>
            <a:off x="8610600" y="6356352"/>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66D7F9A-4F93-4AD8-A546-1A6497458D76}" type="slidenum">
              <a:rPr lang="en-US" smtClean="0"/>
              <a:pPr/>
              <a:t>‹#›</a:t>
            </a:fld>
            <a:endParaRPr lang="en-US"/>
          </a:p>
        </p:txBody>
      </p:sp>
    </p:spTree>
    <p:extLst>
      <p:ext uri="{BB962C8B-B14F-4D97-AF65-F5344CB8AC3E}">
        <p14:creationId xmlns:p14="http://schemas.microsoft.com/office/powerpoint/2010/main" val="2498834999"/>
      </p:ext>
    </p:extLst>
  </p:cSld>
  <p:clrMap bg1="dk1" tx1="lt1" bg2="dk2" tx2="lt2" accent1="accent1" accent2="accent2" accent3="accent3" accent4="accent4" accent5="accent5" accent6="accent6" hlink="hlink" folHlink="folHlink"/>
  <p:sldLayoutIdLst>
    <p:sldLayoutId id="2147483714" r:id="rId1"/>
    <p:sldLayoutId id="2147483715" r:id="rId2"/>
    <p:sldLayoutId id="2147483716" r:id="rId3"/>
    <p:sldLayoutId id="2147483717" r:id="rId4"/>
    <p:sldLayoutId id="2147483718" r:id="rId5"/>
    <p:sldLayoutId id="2147483719" r:id="rId6"/>
    <p:sldLayoutId id="2147483720" r:id="rId7"/>
    <p:sldLayoutId id="2147483721" r:id="rId8"/>
    <p:sldLayoutId id="2147483722" r:id="rId9"/>
    <p:sldLayoutId id="2147483723" r:id="rId10"/>
    <p:sldLayoutId id="2147483724" r:id="rId11"/>
    <p:sldLayoutId id="2147483725" r:id="rId12"/>
    <p:sldLayoutId id="2147483726" r:id="rId13"/>
    <p:sldLayoutId id="2147483727" r:id="rId14"/>
    <p:sldLayoutId id="2147483728" r:id="rId15"/>
    <p:sldLayoutId id="2147483729" r:id="rId16"/>
    <p:sldLayoutId id="2147483730" r:id="rId17"/>
    <p:sldLayoutId id="2147483731" r:id="rId18"/>
    <p:sldLayoutId id="2147483732" r:id="rId19"/>
    <p:sldLayoutId id="2147483733" r:id="rId20"/>
    <p:sldLayoutId id="2147483734" r:id="rId21"/>
    <p:sldLayoutId id="2147483735" r:id="rId22"/>
    <p:sldLayoutId id="2147483736" r:id="rId23"/>
  </p:sldLayoutIdLst>
  <p:hf hdr="0" ftr="0" dt="0"/>
  <p:txStyles>
    <p:titleStyle>
      <a:lvl1pPr algn="l" defTabSz="914332" rtl="0" eaLnBrk="1" latinLnBrk="0" hangingPunct="1">
        <a:lnSpc>
          <a:spcPct val="90000"/>
        </a:lnSpc>
        <a:spcBef>
          <a:spcPct val="0"/>
        </a:spcBef>
        <a:buNone/>
        <a:defRPr sz="4400" b="1" kern="1200">
          <a:solidFill>
            <a:schemeClr val="tx1"/>
          </a:solidFill>
          <a:latin typeface="Lato" panose="020F0502020204030203" pitchFamily="34" charset="0"/>
          <a:ea typeface="+mj-ea"/>
          <a:cs typeface="+mj-cs"/>
        </a:defRPr>
      </a:lvl1pPr>
    </p:titleStyle>
    <p:bodyStyle>
      <a:lvl1pPr marL="228584" indent="-228584" algn="l" defTabSz="914332"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50" indent="-228584" algn="l" defTabSz="914332"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14" indent="-228584" algn="l" defTabSz="914332"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080" indent="-228584" algn="l" defTabSz="9143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247" indent="-228584" algn="l" defTabSz="9143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412" indent="-228584" algn="l" defTabSz="9143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578" indent="-228584" algn="l" defTabSz="9143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744" indent="-228584" algn="l" defTabSz="9143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5910" indent="-228584" algn="l" defTabSz="9143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32" rtl="0" eaLnBrk="1" latinLnBrk="0" hangingPunct="1">
        <a:defRPr sz="1800" kern="1200">
          <a:solidFill>
            <a:schemeClr val="tx1"/>
          </a:solidFill>
          <a:latin typeface="+mn-lt"/>
          <a:ea typeface="+mn-ea"/>
          <a:cs typeface="+mn-cs"/>
        </a:defRPr>
      </a:lvl1pPr>
      <a:lvl2pPr marL="457167" algn="l" defTabSz="914332" rtl="0" eaLnBrk="1" latinLnBrk="0" hangingPunct="1">
        <a:defRPr sz="1800" kern="1200">
          <a:solidFill>
            <a:schemeClr val="tx1"/>
          </a:solidFill>
          <a:latin typeface="+mn-lt"/>
          <a:ea typeface="+mn-ea"/>
          <a:cs typeface="+mn-cs"/>
        </a:defRPr>
      </a:lvl2pPr>
      <a:lvl3pPr marL="914332" algn="l" defTabSz="914332" rtl="0" eaLnBrk="1" latinLnBrk="0" hangingPunct="1">
        <a:defRPr sz="1800" kern="1200">
          <a:solidFill>
            <a:schemeClr val="tx1"/>
          </a:solidFill>
          <a:latin typeface="+mn-lt"/>
          <a:ea typeface="+mn-ea"/>
          <a:cs typeface="+mn-cs"/>
        </a:defRPr>
      </a:lvl3pPr>
      <a:lvl4pPr marL="1371498" algn="l" defTabSz="914332" rtl="0" eaLnBrk="1" latinLnBrk="0" hangingPunct="1">
        <a:defRPr sz="1800" kern="1200">
          <a:solidFill>
            <a:schemeClr val="tx1"/>
          </a:solidFill>
          <a:latin typeface="+mn-lt"/>
          <a:ea typeface="+mn-ea"/>
          <a:cs typeface="+mn-cs"/>
        </a:defRPr>
      </a:lvl4pPr>
      <a:lvl5pPr marL="1828664" algn="l" defTabSz="914332" rtl="0" eaLnBrk="1" latinLnBrk="0" hangingPunct="1">
        <a:defRPr sz="1800" kern="1200">
          <a:solidFill>
            <a:schemeClr val="tx1"/>
          </a:solidFill>
          <a:latin typeface="+mn-lt"/>
          <a:ea typeface="+mn-ea"/>
          <a:cs typeface="+mn-cs"/>
        </a:defRPr>
      </a:lvl5pPr>
      <a:lvl6pPr marL="2285830" algn="l" defTabSz="914332" rtl="0" eaLnBrk="1" latinLnBrk="0" hangingPunct="1">
        <a:defRPr sz="1800" kern="1200">
          <a:solidFill>
            <a:schemeClr val="tx1"/>
          </a:solidFill>
          <a:latin typeface="+mn-lt"/>
          <a:ea typeface="+mn-ea"/>
          <a:cs typeface="+mn-cs"/>
        </a:defRPr>
      </a:lvl6pPr>
      <a:lvl7pPr marL="2742994" algn="l" defTabSz="914332" rtl="0" eaLnBrk="1" latinLnBrk="0" hangingPunct="1">
        <a:defRPr sz="1800" kern="1200">
          <a:solidFill>
            <a:schemeClr val="tx1"/>
          </a:solidFill>
          <a:latin typeface="+mn-lt"/>
          <a:ea typeface="+mn-ea"/>
          <a:cs typeface="+mn-cs"/>
        </a:defRPr>
      </a:lvl7pPr>
      <a:lvl8pPr marL="3200160" algn="l" defTabSz="914332" rtl="0" eaLnBrk="1" latinLnBrk="0" hangingPunct="1">
        <a:defRPr sz="1800" kern="1200">
          <a:solidFill>
            <a:schemeClr val="tx1"/>
          </a:solidFill>
          <a:latin typeface="+mn-lt"/>
          <a:ea typeface="+mn-ea"/>
          <a:cs typeface="+mn-cs"/>
        </a:defRPr>
      </a:lvl8pPr>
      <a:lvl9pPr marL="3657327" algn="l" defTabSz="914332"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9"/>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2"/>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a:t>Last edited: </a:t>
            </a:r>
            <a:fld id="{F2D10E50-E52F-4D05-BFBD-178CF3AD64BF}" type="datetime1">
              <a:rPr lang="en-US" smtClean="0"/>
              <a:t>6/23/2025</a:t>
            </a:fld>
            <a:endParaRPr lang="en-US"/>
          </a:p>
        </p:txBody>
      </p:sp>
      <p:sp>
        <p:nvSpPr>
          <p:cNvPr id="6" name="Slide Number Placeholder 5"/>
          <p:cNvSpPr>
            <a:spLocks noGrp="1"/>
          </p:cNvSpPr>
          <p:nvPr>
            <p:ph type="sldNum" sz="quarter" idx="4"/>
          </p:nvPr>
        </p:nvSpPr>
        <p:spPr>
          <a:xfrm>
            <a:off x="8610600" y="6356352"/>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5FF2DE0-F630-4680-9872-E679E07CC29A}" type="slidenum">
              <a:rPr lang="en-US" smtClean="0"/>
              <a:pPr/>
              <a:t>‹#›</a:t>
            </a:fld>
            <a:endParaRPr lang="en-US"/>
          </a:p>
        </p:txBody>
      </p:sp>
    </p:spTree>
    <p:extLst>
      <p:ext uri="{BB962C8B-B14F-4D97-AF65-F5344CB8AC3E}">
        <p14:creationId xmlns:p14="http://schemas.microsoft.com/office/powerpoint/2010/main" val="2562715130"/>
      </p:ext>
    </p:extLst>
  </p:cSld>
  <p:clrMap bg1="lt1" tx1="dk1" bg2="lt2" tx2="dk2" accent1="accent1" accent2="accent2" accent3="accent3" accent4="accent4" accent5="accent5" accent6="accent6" hlink="hlink" folHlink="folHlink"/>
  <p:sldLayoutIdLst>
    <p:sldLayoutId id="2147483738" r:id="rId1"/>
    <p:sldLayoutId id="2147483739" r:id="rId2"/>
    <p:sldLayoutId id="2147483740" r:id="rId3"/>
    <p:sldLayoutId id="2147483741" r:id="rId4"/>
    <p:sldLayoutId id="2147483742" r:id="rId5"/>
    <p:sldLayoutId id="2147483743" r:id="rId6"/>
    <p:sldLayoutId id="2147483744" r:id="rId7"/>
    <p:sldLayoutId id="2147483745" r:id="rId8"/>
    <p:sldLayoutId id="2147483746" r:id="rId9"/>
    <p:sldLayoutId id="2147483747" r:id="rId10"/>
    <p:sldLayoutId id="2147483748" r:id="rId11"/>
    <p:sldLayoutId id="2147483749" r:id="rId12"/>
    <p:sldLayoutId id="2147483750" r:id="rId13"/>
    <p:sldLayoutId id="2147483751" r:id="rId14"/>
    <p:sldLayoutId id="2147483752" r:id="rId15"/>
    <p:sldLayoutId id="2147483753" r:id="rId16"/>
    <p:sldLayoutId id="2147483754" r:id="rId17"/>
    <p:sldLayoutId id="2147483755" r:id="rId18"/>
    <p:sldLayoutId id="2147483756" r:id="rId19"/>
    <p:sldLayoutId id="2147483757" r:id="rId20"/>
    <p:sldLayoutId id="2147483758" r:id="rId21"/>
  </p:sldLayoutIdLst>
  <p:hf hdr="0" ftr="0" dt="0"/>
  <p:txStyles>
    <p:titleStyle>
      <a:lvl1pPr algn="l" defTabSz="914332" rtl="0" eaLnBrk="1" latinLnBrk="0" hangingPunct="1">
        <a:lnSpc>
          <a:spcPct val="90000"/>
        </a:lnSpc>
        <a:spcBef>
          <a:spcPct val="0"/>
        </a:spcBef>
        <a:buNone/>
        <a:defRPr sz="4400" b="1" kern="1200">
          <a:solidFill>
            <a:schemeClr val="tx1"/>
          </a:solidFill>
          <a:latin typeface="Lato" panose="020F0502020204030203" pitchFamily="34" charset="0"/>
          <a:ea typeface="+mj-ea"/>
          <a:cs typeface="+mj-cs"/>
        </a:defRPr>
      </a:lvl1pPr>
    </p:titleStyle>
    <p:bodyStyle>
      <a:lvl1pPr marL="228584" indent="-228584" algn="l" defTabSz="914332"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50" indent="-228584" algn="l" defTabSz="914332"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14" indent="-228584" algn="l" defTabSz="914332"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080" indent="-228584" algn="l" defTabSz="9143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247" indent="-228584" algn="l" defTabSz="9143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412" indent="-228584" algn="l" defTabSz="9143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578" indent="-228584" algn="l" defTabSz="9143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744" indent="-228584" algn="l" defTabSz="9143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5910" indent="-228584" algn="l" defTabSz="9143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32" rtl="0" eaLnBrk="1" latinLnBrk="0" hangingPunct="1">
        <a:defRPr sz="1800" kern="1200">
          <a:solidFill>
            <a:schemeClr val="tx1"/>
          </a:solidFill>
          <a:latin typeface="+mn-lt"/>
          <a:ea typeface="+mn-ea"/>
          <a:cs typeface="+mn-cs"/>
        </a:defRPr>
      </a:lvl1pPr>
      <a:lvl2pPr marL="457167" algn="l" defTabSz="914332" rtl="0" eaLnBrk="1" latinLnBrk="0" hangingPunct="1">
        <a:defRPr sz="1800" kern="1200">
          <a:solidFill>
            <a:schemeClr val="tx1"/>
          </a:solidFill>
          <a:latin typeface="+mn-lt"/>
          <a:ea typeface="+mn-ea"/>
          <a:cs typeface="+mn-cs"/>
        </a:defRPr>
      </a:lvl2pPr>
      <a:lvl3pPr marL="914332" algn="l" defTabSz="914332" rtl="0" eaLnBrk="1" latinLnBrk="0" hangingPunct="1">
        <a:defRPr sz="1800" kern="1200">
          <a:solidFill>
            <a:schemeClr val="tx1"/>
          </a:solidFill>
          <a:latin typeface="+mn-lt"/>
          <a:ea typeface="+mn-ea"/>
          <a:cs typeface="+mn-cs"/>
        </a:defRPr>
      </a:lvl3pPr>
      <a:lvl4pPr marL="1371498" algn="l" defTabSz="914332" rtl="0" eaLnBrk="1" latinLnBrk="0" hangingPunct="1">
        <a:defRPr sz="1800" kern="1200">
          <a:solidFill>
            <a:schemeClr val="tx1"/>
          </a:solidFill>
          <a:latin typeface="+mn-lt"/>
          <a:ea typeface="+mn-ea"/>
          <a:cs typeface="+mn-cs"/>
        </a:defRPr>
      </a:lvl4pPr>
      <a:lvl5pPr marL="1828664" algn="l" defTabSz="914332" rtl="0" eaLnBrk="1" latinLnBrk="0" hangingPunct="1">
        <a:defRPr sz="1800" kern="1200">
          <a:solidFill>
            <a:schemeClr val="tx1"/>
          </a:solidFill>
          <a:latin typeface="+mn-lt"/>
          <a:ea typeface="+mn-ea"/>
          <a:cs typeface="+mn-cs"/>
        </a:defRPr>
      </a:lvl5pPr>
      <a:lvl6pPr marL="2285830" algn="l" defTabSz="914332" rtl="0" eaLnBrk="1" latinLnBrk="0" hangingPunct="1">
        <a:defRPr sz="1800" kern="1200">
          <a:solidFill>
            <a:schemeClr val="tx1"/>
          </a:solidFill>
          <a:latin typeface="+mn-lt"/>
          <a:ea typeface="+mn-ea"/>
          <a:cs typeface="+mn-cs"/>
        </a:defRPr>
      </a:lvl6pPr>
      <a:lvl7pPr marL="2742994" algn="l" defTabSz="914332" rtl="0" eaLnBrk="1" latinLnBrk="0" hangingPunct="1">
        <a:defRPr sz="1800" kern="1200">
          <a:solidFill>
            <a:schemeClr val="tx1"/>
          </a:solidFill>
          <a:latin typeface="+mn-lt"/>
          <a:ea typeface="+mn-ea"/>
          <a:cs typeface="+mn-cs"/>
        </a:defRPr>
      </a:lvl7pPr>
      <a:lvl8pPr marL="3200160" algn="l" defTabSz="914332" rtl="0" eaLnBrk="1" latinLnBrk="0" hangingPunct="1">
        <a:defRPr sz="1800" kern="1200">
          <a:solidFill>
            <a:schemeClr val="tx1"/>
          </a:solidFill>
          <a:latin typeface="+mn-lt"/>
          <a:ea typeface="+mn-ea"/>
          <a:cs typeface="+mn-cs"/>
        </a:defRPr>
      </a:lvl8pPr>
      <a:lvl9pPr marL="3657327" algn="l" defTabSz="914332"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1.xml"/><Relationship Id="rId1" Type="http://schemas.openxmlformats.org/officeDocument/2006/relationships/slideLayout" Target="../slideLayouts/slideLayout48.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5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52.xml"/></Relationships>
</file>

<file path=ppt/slides/_rels/slide13.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2.xml"/><Relationship Id="rId1" Type="http://schemas.openxmlformats.org/officeDocument/2006/relationships/slideLayout" Target="../slideLayouts/slideLayout52.xml"/><Relationship Id="rId4" Type="http://schemas.openxmlformats.org/officeDocument/2006/relationships/image" Target="../media/image17.png"/></Relationships>
</file>

<file path=ppt/slides/_rels/slide14.xml.rels><?xml version="1.0" encoding="UTF-8" standalone="yes"?>
<Relationships xmlns="http://schemas.openxmlformats.org/package/2006/relationships"><Relationship Id="rId3" Type="http://schemas.openxmlformats.org/officeDocument/2006/relationships/slideLayout" Target="../slideLayouts/slideLayout58.xml"/><Relationship Id="rId2" Type="http://schemas.openxmlformats.org/officeDocument/2006/relationships/video" Target="../media/media1.mp4"/><Relationship Id="rId1" Type="http://schemas.microsoft.com/office/2007/relationships/media" Target="../media/media1.mp4"/><Relationship Id="rId5" Type="http://schemas.openxmlformats.org/officeDocument/2006/relationships/image" Target="../media/image18.png"/><Relationship Id="rId4" Type="http://schemas.openxmlformats.org/officeDocument/2006/relationships/notesSlide" Target="../notesSlides/notesSlide13.xml"/></Relationships>
</file>

<file path=ppt/slides/_rels/slide15.xml.rels><?xml version="1.0" encoding="UTF-8" standalone="yes"?>
<Relationships xmlns="http://schemas.openxmlformats.org/package/2006/relationships"><Relationship Id="rId3" Type="http://schemas.openxmlformats.org/officeDocument/2006/relationships/slideLayout" Target="../slideLayouts/slideLayout58.xml"/><Relationship Id="rId2" Type="http://schemas.openxmlformats.org/officeDocument/2006/relationships/video" Target="../media/media2.mp4"/><Relationship Id="rId1" Type="http://schemas.microsoft.com/office/2007/relationships/media" Target="../media/media2.mp4"/><Relationship Id="rId5" Type="http://schemas.openxmlformats.org/officeDocument/2006/relationships/image" Target="../media/image19.png"/><Relationship Id="rId4" Type="http://schemas.openxmlformats.org/officeDocument/2006/relationships/notesSlide" Target="../notesSlides/notesSlide14.xml"/></Relationships>
</file>

<file path=ppt/slides/_rels/slide16.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5.xml"/><Relationship Id="rId1" Type="http://schemas.openxmlformats.org/officeDocument/2006/relationships/slideLayout" Target="../slideLayouts/slideLayout52.xml"/><Relationship Id="rId5" Type="http://schemas.openxmlformats.org/officeDocument/2006/relationships/image" Target="../media/image22.PNG"/><Relationship Id="rId4" Type="http://schemas.openxmlformats.org/officeDocument/2006/relationships/image" Target="../media/image21.PN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5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5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52.xml"/></Relationships>
</file>

<file path=ppt/slides/_rels/slide2.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2.xml"/><Relationship Id="rId1" Type="http://schemas.openxmlformats.org/officeDocument/2006/relationships/slideLayout" Target="../slideLayouts/slideLayout58.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5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54.xml"/></Relationships>
</file>

<file path=ppt/slides/_rels/slide22.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20.xml"/><Relationship Id="rId1" Type="http://schemas.openxmlformats.org/officeDocument/2006/relationships/slideLayout" Target="../slideLayouts/slideLayout52.xml"/><Relationship Id="rId4" Type="http://schemas.openxmlformats.org/officeDocument/2006/relationships/image" Target="../media/image24.png"/></Relationships>
</file>

<file path=ppt/slides/_rels/slide23.xml.rels><?xml version="1.0" encoding="UTF-8" standalone="yes"?>
<Relationships xmlns="http://schemas.openxmlformats.org/package/2006/relationships"><Relationship Id="rId3" Type="http://schemas.openxmlformats.org/officeDocument/2006/relationships/image" Target="../media/image25.emf"/><Relationship Id="rId2" Type="http://schemas.openxmlformats.org/officeDocument/2006/relationships/notesSlide" Target="../notesSlides/notesSlide21.xml"/><Relationship Id="rId1" Type="http://schemas.openxmlformats.org/officeDocument/2006/relationships/slideLayout" Target="../slideLayouts/slideLayout52.xml"/></Relationships>
</file>

<file path=ppt/slides/_rels/slide24.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22.xml"/><Relationship Id="rId1" Type="http://schemas.openxmlformats.org/officeDocument/2006/relationships/slideLayout" Target="../slideLayouts/slideLayout58.xml"/><Relationship Id="rId4" Type="http://schemas.openxmlformats.org/officeDocument/2006/relationships/image" Target="../media/image27.png"/></Relationships>
</file>

<file path=ppt/slides/_rels/slide25.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23.xml"/><Relationship Id="rId1" Type="http://schemas.openxmlformats.org/officeDocument/2006/relationships/slideLayout" Target="../slideLayouts/slideLayout58.xml"/><Relationship Id="rId4" Type="http://schemas.openxmlformats.org/officeDocument/2006/relationships/image" Target="../media/image29.png"/></Relationships>
</file>

<file path=ppt/slides/_rels/slide26.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24.xml"/><Relationship Id="rId1" Type="http://schemas.openxmlformats.org/officeDocument/2006/relationships/slideLayout" Target="../slideLayouts/slideLayout58.xml"/></Relationships>
</file>

<file path=ppt/slides/_rels/slide27.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25.xml"/><Relationship Id="rId1" Type="http://schemas.openxmlformats.org/officeDocument/2006/relationships/slideLayout" Target="../slideLayouts/slideLayout58.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52.xml"/></Relationships>
</file>

<file path=ppt/slides/_rels/slide29.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27.xml"/><Relationship Id="rId1" Type="http://schemas.openxmlformats.org/officeDocument/2006/relationships/slideLayout" Target="../slideLayouts/slideLayout52.xml"/></Relationships>
</file>

<file path=ppt/slides/_rels/slide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3.xml"/><Relationship Id="rId1" Type="http://schemas.openxmlformats.org/officeDocument/2006/relationships/slideLayout" Target="../slideLayouts/slideLayout52.xml"/></Relationships>
</file>

<file path=ppt/slides/_rels/slide30.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28.xml"/><Relationship Id="rId1" Type="http://schemas.openxmlformats.org/officeDocument/2006/relationships/slideLayout" Target="../slideLayouts/slideLayout52.xml"/></Relationships>
</file>

<file path=ppt/slides/_rels/slide31.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29.xml"/><Relationship Id="rId1" Type="http://schemas.openxmlformats.org/officeDocument/2006/relationships/slideLayout" Target="../slideLayouts/slideLayout52.xml"/></Relationships>
</file>

<file path=ppt/slides/_rels/slide32.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30.xml"/><Relationship Id="rId1" Type="http://schemas.openxmlformats.org/officeDocument/2006/relationships/slideLayout" Target="../slideLayouts/slideLayout52.xml"/><Relationship Id="rId4" Type="http://schemas.openxmlformats.org/officeDocument/2006/relationships/image" Target="../media/image35.png"/></Relationships>
</file>

<file path=ppt/slides/_rels/slide33.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31.xml"/><Relationship Id="rId1" Type="http://schemas.openxmlformats.org/officeDocument/2006/relationships/slideLayout" Target="../slideLayouts/slideLayout52.xml"/><Relationship Id="rId4" Type="http://schemas.openxmlformats.org/officeDocument/2006/relationships/image" Target="../media/image37.png"/></Relationships>
</file>

<file path=ppt/slides/_rels/slide34.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32.xml"/><Relationship Id="rId1" Type="http://schemas.openxmlformats.org/officeDocument/2006/relationships/slideLayout" Target="../slideLayouts/slideLayout58.xml"/><Relationship Id="rId6" Type="http://schemas.openxmlformats.org/officeDocument/2006/relationships/image" Target="../media/image41.png"/><Relationship Id="rId5" Type="http://schemas.openxmlformats.org/officeDocument/2006/relationships/image" Target="../media/image40.png"/><Relationship Id="rId4" Type="http://schemas.openxmlformats.org/officeDocument/2006/relationships/image" Target="../media/image39.png"/></Relationships>
</file>

<file path=ppt/slides/_rels/slide35.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33.xml"/><Relationship Id="rId1" Type="http://schemas.openxmlformats.org/officeDocument/2006/relationships/slideLayout" Target="../slideLayouts/slideLayout58.xml"/><Relationship Id="rId6" Type="http://schemas.openxmlformats.org/officeDocument/2006/relationships/image" Target="../media/image45.png"/><Relationship Id="rId5" Type="http://schemas.openxmlformats.org/officeDocument/2006/relationships/image" Target="../media/image44.png"/><Relationship Id="rId4" Type="http://schemas.openxmlformats.org/officeDocument/2006/relationships/image" Target="../media/image43.png"/></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54.xml"/></Relationships>
</file>

<file path=ppt/slides/_rels/slide37.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34.xml"/><Relationship Id="rId1" Type="http://schemas.openxmlformats.org/officeDocument/2006/relationships/slideLayout" Target="../slideLayouts/slideLayout58.xml"/></Relationships>
</file>

<file path=ppt/slides/_rels/slide38.xml.rels><?xml version="1.0" encoding="UTF-8" standalone="yes"?>
<Relationships xmlns="http://schemas.openxmlformats.org/package/2006/relationships"><Relationship Id="rId3" Type="http://schemas.openxmlformats.org/officeDocument/2006/relationships/image" Target="../media/image340.png"/><Relationship Id="rId2" Type="http://schemas.openxmlformats.org/officeDocument/2006/relationships/notesSlide" Target="../notesSlides/notesSlide35.xml"/><Relationship Id="rId1" Type="http://schemas.openxmlformats.org/officeDocument/2006/relationships/slideLayout" Target="../slideLayouts/slideLayout52.xml"/></Relationships>
</file>

<file path=ppt/slides/_rels/slide39.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36.xml"/><Relationship Id="rId1" Type="http://schemas.openxmlformats.org/officeDocument/2006/relationships/slideLayout" Target="../slideLayouts/slideLayout52.xml"/><Relationship Id="rId4" Type="http://schemas.openxmlformats.org/officeDocument/2006/relationships/chart" Target="../charts/char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52.xml"/></Relationships>
</file>

<file path=ppt/slides/_rels/slide40.xml.rels><?xml version="1.0" encoding="UTF-8" standalone="yes"?>
<Relationships xmlns="http://schemas.openxmlformats.org/package/2006/relationships"><Relationship Id="rId3" Type="http://schemas.openxmlformats.org/officeDocument/2006/relationships/image" Target="../media/image360.png"/><Relationship Id="rId2" Type="http://schemas.openxmlformats.org/officeDocument/2006/relationships/notesSlide" Target="../notesSlides/notesSlide37.xml"/><Relationship Id="rId1" Type="http://schemas.openxmlformats.org/officeDocument/2006/relationships/slideLayout" Target="../slideLayouts/slideLayout5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52.xml"/></Relationships>
</file>

<file path=ppt/slides/_rels/slide42.xml.rels><?xml version="1.0" encoding="UTF-8" standalone="yes"?>
<Relationships xmlns="http://schemas.openxmlformats.org/package/2006/relationships"><Relationship Id="rId3" Type="http://schemas.openxmlformats.org/officeDocument/2006/relationships/image" Target="../media/image370.png"/><Relationship Id="rId2" Type="http://schemas.openxmlformats.org/officeDocument/2006/relationships/notesSlide" Target="../notesSlides/notesSlide39.xml"/><Relationship Id="rId1" Type="http://schemas.openxmlformats.org/officeDocument/2006/relationships/slideLayout" Target="../slideLayouts/slideLayout5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52.xml"/></Relationships>
</file>

<file path=ppt/slides/_rels/slide44.xml.rels><?xml version="1.0" encoding="UTF-8" standalone="yes"?>
<Relationships xmlns="http://schemas.openxmlformats.org/package/2006/relationships"><Relationship Id="rId3" Type="http://schemas.openxmlformats.org/officeDocument/2006/relationships/image" Target="../media/image380.png"/><Relationship Id="rId2" Type="http://schemas.openxmlformats.org/officeDocument/2006/relationships/notesSlide" Target="../notesSlides/notesSlide41.xml"/><Relationship Id="rId1" Type="http://schemas.openxmlformats.org/officeDocument/2006/relationships/slideLayout" Target="../slideLayouts/slideLayout5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52.xml"/></Relationships>
</file>

<file path=ppt/slides/_rels/slide46.xml.rels><?xml version="1.0" encoding="UTF-8" standalone="yes"?>
<Relationships xmlns="http://schemas.openxmlformats.org/package/2006/relationships"><Relationship Id="rId3" Type="http://schemas.openxmlformats.org/officeDocument/2006/relationships/image" Target="../media/image460.PNG"/><Relationship Id="rId2" Type="http://schemas.openxmlformats.org/officeDocument/2006/relationships/notesSlide" Target="../notesSlides/notesSlide43.xml"/><Relationship Id="rId1" Type="http://schemas.openxmlformats.org/officeDocument/2006/relationships/slideLayout" Target="../slideLayouts/slideLayout52.xml"/><Relationship Id="rId5" Type="http://schemas.openxmlformats.org/officeDocument/2006/relationships/image" Target="../media/image48.png"/><Relationship Id="rId4" Type="http://schemas.openxmlformats.org/officeDocument/2006/relationships/image" Target="../media/image470.png"/></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52.xml"/></Relationships>
</file>

<file path=ppt/slides/_rels/slide48.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notesSlide" Target="../notesSlides/notesSlide45.xml"/><Relationship Id="rId1" Type="http://schemas.openxmlformats.org/officeDocument/2006/relationships/slideLayout" Target="../slideLayouts/slideLayout52.xml"/><Relationship Id="rId4" Type="http://schemas.openxmlformats.org/officeDocument/2006/relationships/image" Target="../media/image50.png"/></Relationships>
</file>

<file path=ppt/slides/_rels/slide49.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notesSlide" Target="../notesSlides/notesSlide46.xml"/><Relationship Id="rId1" Type="http://schemas.openxmlformats.org/officeDocument/2006/relationships/slideLayout" Target="../slideLayouts/slideLayout58.xml"/><Relationship Id="rId5" Type="http://schemas.openxmlformats.org/officeDocument/2006/relationships/image" Target="../media/image53.png"/><Relationship Id="rId4" Type="http://schemas.openxmlformats.org/officeDocument/2006/relationships/image" Target="../media/image52.png"/></Relationships>
</file>

<file path=ppt/slides/_rels/slide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5.xml"/><Relationship Id="rId1" Type="http://schemas.openxmlformats.org/officeDocument/2006/relationships/slideLayout" Target="../slideLayouts/slideLayout52.xml"/></Relationships>
</file>

<file path=ppt/slides/_rels/slide50.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notesSlide" Target="../notesSlides/notesSlide47.xml"/><Relationship Id="rId1" Type="http://schemas.openxmlformats.org/officeDocument/2006/relationships/slideLayout" Target="../slideLayouts/slideLayout52.xml"/><Relationship Id="rId5" Type="http://schemas.openxmlformats.org/officeDocument/2006/relationships/image" Target="../media/image56.png"/><Relationship Id="rId4" Type="http://schemas.openxmlformats.org/officeDocument/2006/relationships/image" Target="../media/image55.png"/></Relationships>
</file>

<file path=ppt/slides/_rels/slide51.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notesSlide" Target="../notesSlides/notesSlide48.xml"/><Relationship Id="rId1" Type="http://schemas.openxmlformats.org/officeDocument/2006/relationships/slideLayout" Target="../slideLayouts/slideLayout52.xml"/><Relationship Id="rId5" Type="http://schemas.openxmlformats.org/officeDocument/2006/relationships/image" Target="../media/image59.png"/><Relationship Id="rId4" Type="http://schemas.openxmlformats.org/officeDocument/2006/relationships/image" Target="../media/image58.png"/></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5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54.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52.xml"/></Relationships>
</file>

<file path=ppt/slides/_rels/slide55.xml.rels><?xml version="1.0" encoding="UTF-8" standalone="yes"?>
<Relationships xmlns="http://schemas.openxmlformats.org/package/2006/relationships"><Relationship Id="rId3" Type="http://schemas.openxmlformats.org/officeDocument/2006/relationships/image" Target="../media/image60.emf"/><Relationship Id="rId2" Type="http://schemas.openxmlformats.org/officeDocument/2006/relationships/notesSlide" Target="../notesSlides/notesSlide51.xml"/><Relationship Id="rId1" Type="http://schemas.openxmlformats.org/officeDocument/2006/relationships/slideLayout" Target="../slideLayouts/slideLayout52.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52.xml"/></Relationships>
</file>

<file path=ppt/slides/_rels/slide57.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notesSlide" Target="../notesSlides/notesSlide53.xml"/><Relationship Id="rId1" Type="http://schemas.openxmlformats.org/officeDocument/2006/relationships/slideLayout" Target="../slideLayouts/slideLayout52.xml"/><Relationship Id="rId6" Type="http://schemas.openxmlformats.org/officeDocument/2006/relationships/image" Target="../media/image64.png"/><Relationship Id="rId5" Type="http://schemas.openxmlformats.org/officeDocument/2006/relationships/image" Target="../media/image63.png"/><Relationship Id="rId4" Type="http://schemas.openxmlformats.org/officeDocument/2006/relationships/image" Target="../media/image62.png"/></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52.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52.xml"/></Relationships>
</file>

<file path=ppt/slides/_rels/slide6.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6.xml"/><Relationship Id="rId1" Type="http://schemas.openxmlformats.org/officeDocument/2006/relationships/slideLayout" Target="../slideLayouts/slideLayout52.xml"/></Relationships>
</file>

<file path=ppt/slides/_rels/slide7.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notesSlide" Target="../notesSlides/notesSlide7.xml"/><Relationship Id="rId1" Type="http://schemas.openxmlformats.org/officeDocument/2006/relationships/slideLayout" Target="../slideLayouts/slideLayout52.xml"/></Relationships>
</file>

<file path=ppt/slides/_rels/slide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8.xml"/><Relationship Id="rId1" Type="http://schemas.openxmlformats.org/officeDocument/2006/relationships/slideLayout" Target="../slideLayouts/slideLayout5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5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Placeholder 6">
            <a:extLst>
              <a:ext uri="{FF2B5EF4-FFF2-40B4-BE49-F238E27FC236}">
                <a16:creationId xmlns:a16="http://schemas.microsoft.com/office/drawing/2014/main" id="{8167897F-A378-FCB2-3D6D-4D8B0715139B}"/>
              </a:ext>
            </a:extLst>
          </p:cNvPr>
          <p:cNvPicPr>
            <a:picLocks noGrp="1" noChangeAspect="1"/>
          </p:cNvPicPr>
          <p:nvPr>
            <p:ph type="pic" sz="quarter" idx="10"/>
          </p:nvPr>
        </p:nvPicPr>
        <p:blipFill>
          <a:blip r:embed="rId3">
            <a:extLst>
              <a:ext uri="{28A0092B-C50C-407E-A947-70E740481C1C}">
                <a14:useLocalDpi xmlns:a14="http://schemas.microsoft.com/office/drawing/2010/main" val="0"/>
              </a:ext>
            </a:extLst>
          </a:blip>
          <a:srcRect l="24737" r="24737"/>
          <a:stretch/>
        </p:blipFill>
        <p:spPr/>
      </p:pic>
      <p:sp>
        <p:nvSpPr>
          <p:cNvPr id="2" name="Title 1">
            <a:extLst>
              <a:ext uri="{FF2B5EF4-FFF2-40B4-BE49-F238E27FC236}">
                <a16:creationId xmlns:a16="http://schemas.microsoft.com/office/drawing/2014/main" id="{31B97417-867C-4C5C-B5AC-B2AFF1B7EB5D}"/>
              </a:ext>
            </a:extLst>
          </p:cNvPr>
          <p:cNvSpPr>
            <a:spLocks noGrp="1"/>
          </p:cNvSpPr>
          <p:nvPr>
            <p:ph type="title"/>
          </p:nvPr>
        </p:nvSpPr>
        <p:spPr/>
        <p:txBody>
          <a:bodyPr>
            <a:normAutofit fontScale="90000"/>
          </a:bodyPr>
          <a:lstStyle/>
          <a:p>
            <a:r>
              <a:rPr lang="en-US" dirty="0"/>
              <a:t>Model Calibration and Validation</a:t>
            </a:r>
          </a:p>
        </p:txBody>
      </p:sp>
      <p:sp>
        <p:nvSpPr>
          <p:cNvPr id="3" name="Subtitle 2">
            <a:extLst>
              <a:ext uri="{FF2B5EF4-FFF2-40B4-BE49-F238E27FC236}">
                <a16:creationId xmlns:a16="http://schemas.microsoft.com/office/drawing/2014/main" id="{3F784049-B4B6-47A2-87B1-4BD34A105B63}"/>
              </a:ext>
            </a:extLst>
          </p:cNvPr>
          <p:cNvSpPr>
            <a:spLocks noGrp="1"/>
          </p:cNvSpPr>
          <p:nvPr>
            <p:ph type="body" sz="quarter" idx="14"/>
          </p:nvPr>
        </p:nvSpPr>
        <p:spPr>
          <a:xfrm>
            <a:off x="678032" y="3321814"/>
            <a:ext cx="5036968" cy="922867"/>
          </a:xfrm>
        </p:spPr>
        <p:txBody>
          <a:bodyPr>
            <a:noAutofit/>
          </a:bodyPr>
          <a:lstStyle/>
          <a:p>
            <a:r>
              <a:rPr lang="en-US" sz="2400" dirty="0"/>
              <a:t>Advanced Applications of HEC-HMS</a:t>
            </a:r>
          </a:p>
          <a:p>
            <a:r>
              <a:rPr lang="en-US" sz="2400" dirty="0"/>
              <a:t>June 2025</a:t>
            </a:r>
          </a:p>
          <a:p>
            <a:r>
              <a:rPr lang="en-US" sz="2400" dirty="0"/>
              <a:t>Presented by: Mike Bartles, P.E</a:t>
            </a:r>
            <a:r>
              <a:rPr lang="en-US" dirty="0"/>
              <a:t>.</a:t>
            </a:r>
          </a:p>
        </p:txBody>
      </p:sp>
    </p:spTree>
    <p:extLst>
      <p:ext uri="{BB962C8B-B14F-4D97-AF65-F5344CB8AC3E}">
        <p14:creationId xmlns:p14="http://schemas.microsoft.com/office/powerpoint/2010/main" val="126298571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E9003208-7208-0470-CA66-653B310CB3A3}"/>
              </a:ext>
            </a:extLst>
          </p:cNvPr>
          <p:cNvSpPr>
            <a:spLocks noGrp="1"/>
          </p:cNvSpPr>
          <p:nvPr>
            <p:ph type="title"/>
          </p:nvPr>
        </p:nvSpPr>
        <p:spPr/>
        <p:txBody>
          <a:bodyPr/>
          <a:lstStyle/>
          <a:p>
            <a:r>
              <a:rPr lang="en-US" dirty="0"/>
              <a:t>Model Classifications</a:t>
            </a:r>
          </a:p>
        </p:txBody>
      </p:sp>
      <p:sp>
        <p:nvSpPr>
          <p:cNvPr id="6" name="Text Placeholder 5">
            <a:extLst>
              <a:ext uri="{FF2B5EF4-FFF2-40B4-BE49-F238E27FC236}">
                <a16:creationId xmlns:a16="http://schemas.microsoft.com/office/drawing/2014/main" id="{881F5859-2A9E-1FEC-A0A3-ECAD6F89B7AB}"/>
              </a:ext>
            </a:extLst>
          </p:cNvPr>
          <p:cNvSpPr>
            <a:spLocks noGrp="1"/>
          </p:cNvSpPr>
          <p:nvPr>
            <p:ph type="body" idx="1"/>
          </p:nvPr>
        </p:nvSpPr>
        <p:spPr/>
        <p:txBody>
          <a:bodyPr/>
          <a:lstStyle/>
          <a:p>
            <a:endParaRPr lang="en-US"/>
          </a:p>
        </p:txBody>
      </p:sp>
      <p:sp>
        <p:nvSpPr>
          <p:cNvPr id="3" name="Slide Number Placeholder 2">
            <a:extLst>
              <a:ext uri="{FF2B5EF4-FFF2-40B4-BE49-F238E27FC236}">
                <a16:creationId xmlns:a16="http://schemas.microsoft.com/office/drawing/2014/main" id="{4E2ACA95-7723-FC78-02C3-4A4480F282DF}"/>
              </a:ext>
            </a:extLst>
          </p:cNvPr>
          <p:cNvSpPr>
            <a:spLocks noGrp="1"/>
          </p:cNvSpPr>
          <p:nvPr>
            <p:ph type="sldNum" sz="quarter" idx="4294967295"/>
          </p:nvPr>
        </p:nvSpPr>
        <p:spPr>
          <a:xfrm>
            <a:off x="9448800" y="6356350"/>
            <a:ext cx="2743200" cy="365125"/>
          </a:xfrm>
        </p:spPr>
        <p:txBody>
          <a:bodyPr/>
          <a:lstStyle/>
          <a:p>
            <a:fld id="{866D7F9A-4F93-4AD8-A546-1A6497458D76}" type="slidenum">
              <a:rPr lang="en-US" smtClean="0"/>
              <a:pPr/>
              <a:t>10</a:t>
            </a:fld>
            <a:endParaRPr lang="en-US"/>
          </a:p>
        </p:txBody>
      </p:sp>
    </p:spTree>
    <p:extLst>
      <p:ext uri="{BB962C8B-B14F-4D97-AF65-F5344CB8AC3E}">
        <p14:creationId xmlns:p14="http://schemas.microsoft.com/office/powerpoint/2010/main" val="360343098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a:t>Mathematical models can be classified using several different criteria</a:t>
            </a:r>
          </a:p>
          <a:p>
            <a:r>
              <a:rPr lang="en-US" dirty="0"/>
              <a:t>Classifications focus on the way models are grouped or categorized </a:t>
            </a:r>
          </a:p>
          <a:p>
            <a:r>
              <a:rPr lang="en-US" dirty="0"/>
              <a:t>Helpful in deciding which of the models to use for various applications</a:t>
            </a:r>
          </a:p>
          <a:p>
            <a:endParaRPr lang="en-US" dirty="0"/>
          </a:p>
          <a:p>
            <a:r>
              <a:rPr lang="en-US" b="1" dirty="0"/>
              <a:t>Question: Is HEC-HMS a model or a program?</a:t>
            </a:r>
          </a:p>
        </p:txBody>
      </p:sp>
      <p:sp>
        <p:nvSpPr>
          <p:cNvPr id="4" name="Slide Number Placeholder 3">
            <a:extLst>
              <a:ext uri="{FF2B5EF4-FFF2-40B4-BE49-F238E27FC236}">
                <a16:creationId xmlns:a16="http://schemas.microsoft.com/office/drawing/2014/main" id="{9D08D133-8CA4-7CBF-C836-649AADCDC459}"/>
              </a:ext>
            </a:extLst>
          </p:cNvPr>
          <p:cNvSpPr>
            <a:spLocks noGrp="1"/>
          </p:cNvSpPr>
          <p:nvPr>
            <p:ph type="sldNum" sz="quarter" idx="12"/>
          </p:nvPr>
        </p:nvSpPr>
        <p:spPr/>
        <p:txBody>
          <a:bodyPr/>
          <a:lstStyle/>
          <a:p>
            <a:fld id="{866D7F9A-4F93-4AD8-A546-1A6497458D76}" type="slidenum">
              <a:rPr lang="en-US" smtClean="0"/>
              <a:pPr/>
              <a:t>11</a:t>
            </a:fld>
            <a:endParaRPr lang="en-US"/>
          </a:p>
        </p:txBody>
      </p:sp>
      <p:sp>
        <p:nvSpPr>
          <p:cNvPr id="2" name="Title 1"/>
          <p:cNvSpPr>
            <a:spLocks noGrp="1"/>
          </p:cNvSpPr>
          <p:nvPr>
            <p:ph type="title"/>
          </p:nvPr>
        </p:nvSpPr>
        <p:spPr/>
        <p:txBody>
          <a:bodyPr/>
          <a:lstStyle/>
          <a:p>
            <a:r>
              <a:rPr lang="en-US" dirty="0"/>
              <a:t>Model Classification</a:t>
            </a:r>
          </a:p>
        </p:txBody>
      </p:sp>
      <p:sp>
        <p:nvSpPr>
          <p:cNvPr id="5" name="Star: 5 Points 4">
            <a:extLst>
              <a:ext uri="{FF2B5EF4-FFF2-40B4-BE49-F238E27FC236}">
                <a16:creationId xmlns:a16="http://schemas.microsoft.com/office/drawing/2014/main" id="{247B6702-0B94-5C05-6D7D-743D521D7EE9}"/>
              </a:ext>
            </a:extLst>
          </p:cNvPr>
          <p:cNvSpPr/>
          <p:nvPr/>
        </p:nvSpPr>
        <p:spPr>
          <a:xfrm>
            <a:off x="248231" y="4267200"/>
            <a:ext cx="574729" cy="488197"/>
          </a:xfrm>
          <a:prstGeom prst="star5">
            <a:avLst/>
          </a:prstGeom>
          <a:solidFill>
            <a:srgbClr val="FFC000"/>
          </a:solidFill>
          <a:ln>
            <a:solidFill>
              <a:srgbClr val="FFC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00784669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D3DD23EB-D217-FCA5-346B-4C85893464B7}"/>
              </a:ext>
            </a:extLst>
          </p:cNvPr>
          <p:cNvSpPr>
            <a:spLocks noGrp="1"/>
          </p:cNvSpPr>
          <p:nvPr>
            <p:ph idx="1"/>
          </p:nvPr>
        </p:nvSpPr>
        <p:spPr/>
        <p:txBody>
          <a:bodyPr/>
          <a:lstStyle/>
          <a:p>
            <a:r>
              <a:rPr lang="en-US" dirty="0"/>
              <a:t>Event or Continuous</a:t>
            </a:r>
          </a:p>
          <a:p>
            <a:r>
              <a:rPr lang="en-US" dirty="0"/>
              <a:t>Spatially Averaged (lumped) or Distributed</a:t>
            </a:r>
          </a:p>
          <a:p>
            <a:r>
              <a:rPr lang="en-US" dirty="0"/>
              <a:t>Empirical or Conceptual </a:t>
            </a:r>
          </a:p>
          <a:p>
            <a:r>
              <a:rPr lang="en-US" dirty="0"/>
              <a:t>Deterministic or Stochastic</a:t>
            </a:r>
          </a:p>
          <a:p>
            <a:r>
              <a:rPr lang="en-US" dirty="0"/>
              <a:t>Measured Parameter or Fitted Parameter</a:t>
            </a:r>
          </a:p>
        </p:txBody>
      </p:sp>
      <p:sp>
        <p:nvSpPr>
          <p:cNvPr id="4" name="Slide Number Placeholder 3">
            <a:extLst>
              <a:ext uri="{FF2B5EF4-FFF2-40B4-BE49-F238E27FC236}">
                <a16:creationId xmlns:a16="http://schemas.microsoft.com/office/drawing/2014/main" id="{78ED28E7-0103-3D31-6CA5-C2FC94244C01}"/>
              </a:ext>
            </a:extLst>
          </p:cNvPr>
          <p:cNvSpPr>
            <a:spLocks noGrp="1"/>
          </p:cNvSpPr>
          <p:nvPr>
            <p:ph type="sldNum" sz="quarter" idx="12"/>
          </p:nvPr>
        </p:nvSpPr>
        <p:spPr/>
        <p:txBody>
          <a:bodyPr/>
          <a:lstStyle/>
          <a:p>
            <a:fld id="{866D7F9A-4F93-4AD8-A546-1A6497458D76}" type="slidenum">
              <a:rPr lang="en-US" smtClean="0"/>
              <a:pPr/>
              <a:t>12</a:t>
            </a:fld>
            <a:endParaRPr lang="en-US"/>
          </a:p>
        </p:txBody>
      </p:sp>
      <p:sp>
        <p:nvSpPr>
          <p:cNvPr id="2" name="Title 1">
            <a:extLst>
              <a:ext uri="{FF2B5EF4-FFF2-40B4-BE49-F238E27FC236}">
                <a16:creationId xmlns:a16="http://schemas.microsoft.com/office/drawing/2014/main" id="{A46B2BDF-A97E-6582-8385-F94AB0FDEFC6}"/>
              </a:ext>
            </a:extLst>
          </p:cNvPr>
          <p:cNvSpPr>
            <a:spLocks noGrp="1"/>
          </p:cNvSpPr>
          <p:nvPr>
            <p:ph type="title"/>
          </p:nvPr>
        </p:nvSpPr>
        <p:spPr/>
        <p:txBody>
          <a:bodyPr/>
          <a:lstStyle/>
          <a:p>
            <a:r>
              <a:rPr lang="en-US" dirty="0"/>
              <a:t>Model Classifications</a:t>
            </a:r>
          </a:p>
        </p:txBody>
      </p:sp>
    </p:spTree>
    <p:extLst>
      <p:ext uri="{BB962C8B-B14F-4D97-AF65-F5344CB8AC3E}">
        <p14:creationId xmlns:p14="http://schemas.microsoft.com/office/powerpoint/2010/main" val="16575869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1902427"/>
            <a:ext cx="4548939" cy="4351338"/>
          </a:xfrm>
        </p:spPr>
        <p:txBody>
          <a:bodyPr>
            <a:normAutofit lnSpcReduction="10000"/>
          </a:bodyPr>
          <a:lstStyle/>
          <a:p>
            <a:r>
              <a:rPr lang="en-US" dirty="0"/>
              <a:t>An event model simulates a single storm:</a:t>
            </a:r>
          </a:p>
          <a:p>
            <a:pPr lvl="1"/>
            <a:r>
              <a:rPr lang="en-US" sz="2200" dirty="0"/>
              <a:t>Does not include redistribution of the wetting front between storms and therefore does not account for drying of the soil through evaporation and transpiration (e.g., Green &amp; </a:t>
            </a:r>
            <a:r>
              <a:rPr lang="en-US" sz="2200" dirty="0" err="1"/>
              <a:t>Ampt</a:t>
            </a:r>
            <a:r>
              <a:rPr lang="en-US" sz="2200" dirty="0"/>
              <a:t>)</a:t>
            </a:r>
          </a:p>
          <a:p>
            <a:pPr lvl="1"/>
            <a:r>
              <a:rPr lang="en-US" sz="2200" dirty="0"/>
              <a:t>Some baseflow models are classified as event because they compute baseflow based on direct runoff computed during a storm event (e.g., Recession)</a:t>
            </a:r>
          </a:p>
        </p:txBody>
      </p:sp>
      <p:sp>
        <p:nvSpPr>
          <p:cNvPr id="4" name="Slide Number Placeholder 3">
            <a:extLst>
              <a:ext uri="{FF2B5EF4-FFF2-40B4-BE49-F238E27FC236}">
                <a16:creationId xmlns:a16="http://schemas.microsoft.com/office/drawing/2014/main" id="{23BF4C2E-526A-C602-C67B-295AA500DD1B}"/>
              </a:ext>
            </a:extLst>
          </p:cNvPr>
          <p:cNvSpPr>
            <a:spLocks noGrp="1"/>
          </p:cNvSpPr>
          <p:nvPr>
            <p:ph type="sldNum" sz="quarter" idx="12"/>
          </p:nvPr>
        </p:nvSpPr>
        <p:spPr/>
        <p:txBody>
          <a:bodyPr/>
          <a:lstStyle/>
          <a:p>
            <a:fld id="{866D7F9A-4F93-4AD8-A546-1A6497458D76}" type="slidenum">
              <a:rPr lang="en-US" smtClean="0"/>
              <a:pPr/>
              <a:t>13</a:t>
            </a:fld>
            <a:endParaRPr lang="en-US"/>
          </a:p>
        </p:txBody>
      </p:sp>
      <p:sp>
        <p:nvSpPr>
          <p:cNvPr id="2" name="Title 1"/>
          <p:cNvSpPr>
            <a:spLocks noGrp="1"/>
          </p:cNvSpPr>
          <p:nvPr>
            <p:ph type="title"/>
          </p:nvPr>
        </p:nvSpPr>
        <p:spPr/>
        <p:txBody>
          <a:bodyPr/>
          <a:lstStyle/>
          <a:p>
            <a:r>
              <a:rPr lang="en-US" dirty="0"/>
              <a:t>Classification: Event or Continuous</a:t>
            </a:r>
          </a:p>
        </p:txBody>
      </p:sp>
      <p:pic>
        <p:nvPicPr>
          <p:cNvPr id="6" name="Picture 5">
            <a:extLst>
              <a:ext uri="{FF2B5EF4-FFF2-40B4-BE49-F238E27FC236}">
                <a16:creationId xmlns:a16="http://schemas.microsoft.com/office/drawing/2014/main" id="{7FA8B405-5455-F30A-64FE-210D40955BB6}"/>
              </a:ext>
            </a:extLst>
          </p:cNvPr>
          <p:cNvPicPr>
            <a:picLocks noChangeAspect="1"/>
          </p:cNvPicPr>
          <p:nvPr/>
        </p:nvPicPr>
        <p:blipFill>
          <a:blip r:embed="rId3"/>
          <a:stretch>
            <a:fillRect/>
          </a:stretch>
        </p:blipFill>
        <p:spPr>
          <a:xfrm>
            <a:off x="7924800" y="1361578"/>
            <a:ext cx="4185393" cy="3190553"/>
          </a:xfrm>
          <a:prstGeom prst="rect">
            <a:avLst/>
          </a:prstGeom>
        </p:spPr>
      </p:pic>
      <p:pic>
        <p:nvPicPr>
          <p:cNvPr id="1026" name="Picture 2" descr="Figure 1.  Conceptual Representation of the Green and Ampt Method, Reproduced from (U.S. Army Corps of Engineers, 1994)">
            <a:extLst>
              <a:ext uri="{FF2B5EF4-FFF2-40B4-BE49-F238E27FC236}">
                <a16:creationId xmlns:a16="http://schemas.microsoft.com/office/drawing/2014/main" id="{B1CDDFE2-7A74-CED1-DA57-4E2591DD3225}"/>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105400" y="2956855"/>
            <a:ext cx="3038475" cy="37623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9745446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Event or Continuous</a:t>
            </a:r>
          </a:p>
        </p:txBody>
      </p:sp>
      <p:sp>
        <p:nvSpPr>
          <p:cNvPr id="3" name="Content Placeholder 2"/>
          <p:cNvSpPr>
            <a:spLocks noGrp="1"/>
          </p:cNvSpPr>
          <p:nvPr>
            <p:ph sz="half" idx="1"/>
          </p:nvPr>
        </p:nvSpPr>
        <p:spPr/>
        <p:txBody>
          <a:bodyPr>
            <a:normAutofit fontScale="92500"/>
          </a:bodyPr>
          <a:lstStyle/>
          <a:p>
            <a:r>
              <a:rPr lang="en-US" dirty="0"/>
              <a:t>A continuous model simulates multiple events:</a:t>
            </a:r>
          </a:p>
          <a:p>
            <a:pPr lvl="1"/>
            <a:r>
              <a:rPr lang="en-US" dirty="0"/>
              <a:t>Infiltration models must consider the drying processes that occur in the soil between precipitation events</a:t>
            </a:r>
          </a:p>
          <a:p>
            <a:pPr lvl="1"/>
            <a:r>
              <a:rPr lang="en-US" dirty="0"/>
              <a:t>Baseflow methods are increasingly important because the vast majority of the hydrograph is defined by inter-storm flow characteristics</a:t>
            </a:r>
          </a:p>
          <a:p>
            <a:r>
              <a:rPr lang="en-US" dirty="0"/>
              <a:t>Question: Is HEC-HMS an event or continuous model?</a:t>
            </a:r>
          </a:p>
        </p:txBody>
      </p:sp>
      <p:pic>
        <p:nvPicPr>
          <p:cNvPr id="6" name="2025-05-07_15-53-27">
            <a:hlinkClick r:id="" action="ppaction://media"/>
            <a:extLst>
              <a:ext uri="{FF2B5EF4-FFF2-40B4-BE49-F238E27FC236}">
                <a16:creationId xmlns:a16="http://schemas.microsoft.com/office/drawing/2014/main" id="{3B238CD8-63DB-8FF9-91D8-7C11A2C76469}"/>
              </a:ext>
            </a:extLst>
          </p:cNvPr>
          <p:cNvPicPr>
            <a:picLocks noGrp="1" noChangeAspect="1"/>
          </p:cNvPicPr>
          <p:nvPr>
            <p:ph sz="half" idx="2"/>
            <a:videoFile r:link="rId2"/>
            <p:extLst>
              <p:ext uri="{DAA4B4D4-6D71-4841-9C94-3DE7FCFB9230}">
                <p14:media xmlns:p14="http://schemas.microsoft.com/office/powerpoint/2010/main" r:embed="rId1"/>
              </p:ext>
            </p:extLst>
          </p:nvPr>
        </p:nvPicPr>
        <p:blipFill>
          <a:blip r:embed="rId5"/>
          <a:stretch>
            <a:fillRect/>
          </a:stretch>
        </p:blipFill>
        <p:spPr>
          <a:xfrm>
            <a:off x="7315200" y="1600200"/>
            <a:ext cx="3717300" cy="4425158"/>
          </a:xfrm>
          <a:ln>
            <a:solidFill>
              <a:schemeClr val="tx1"/>
            </a:solidFill>
          </a:ln>
        </p:spPr>
      </p:pic>
      <p:sp>
        <p:nvSpPr>
          <p:cNvPr id="4" name="Slide Number Placeholder 3">
            <a:extLst>
              <a:ext uri="{FF2B5EF4-FFF2-40B4-BE49-F238E27FC236}">
                <a16:creationId xmlns:a16="http://schemas.microsoft.com/office/drawing/2014/main" id="{F2856410-28F9-3762-4259-02F18763FAA5}"/>
              </a:ext>
            </a:extLst>
          </p:cNvPr>
          <p:cNvSpPr>
            <a:spLocks noGrp="1"/>
          </p:cNvSpPr>
          <p:nvPr>
            <p:ph type="sldNum" sz="quarter" idx="12"/>
          </p:nvPr>
        </p:nvSpPr>
        <p:spPr/>
        <p:txBody>
          <a:bodyPr/>
          <a:lstStyle/>
          <a:p>
            <a:fld id="{866D7F9A-4F93-4AD8-A546-1A6497458D76}" type="slidenum">
              <a:rPr lang="en-US" smtClean="0"/>
              <a:pPr/>
              <a:t>14</a:t>
            </a:fld>
            <a:endParaRPr lang="en-US"/>
          </a:p>
        </p:txBody>
      </p:sp>
    </p:spTree>
    <p:extLst>
      <p:ext uri="{BB962C8B-B14F-4D97-AF65-F5344CB8AC3E}">
        <p14:creationId xmlns:p14="http://schemas.microsoft.com/office/powerpoint/2010/main" val="7087702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22267"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seq concurrent="1" nextAc="seek">
              <p:cTn id="7" restart="whenNotActive" fill="hold" evtFilter="cancelBubble" nodeType="interactiveSeq">
                <p:stCondLst>
                  <p:cond evt="onClick" delay="0">
                    <p:tgtEl>
                      <p:spTgt spid="6"/>
                    </p:tgtEl>
                  </p:cond>
                </p:stCondLst>
                <p:endSync evt="end" delay="0">
                  <p:rtn val="all"/>
                </p:endSync>
                <p:childTnLst>
                  <p:par>
                    <p:cTn id="8" fill="hold">
                      <p:stCondLst>
                        <p:cond delay="0"/>
                      </p:stCondLst>
                      <p:childTnLst>
                        <p:par>
                          <p:cTn id="9" fill="hold">
                            <p:stCondLst>
                              <p:cond delay="0"/>
                            </p:stCondLst>
                            <p:childTnLst>
                              <p:par>
                                <p:cTn id="10" presetID="2" presetClass="mediacall" presetSubtype="0" fill="hold" nodeType="clickEffect">
                                  <p:stCondLst>
                                    <p:cond delay="0"/>
                                  </p:stCondLst>
                                  <p:childTnLst>
                                    <p:cmd type="call" cmd="togglePause">
                                      <p:cBhvr>
                                        <p:cTn id="11" dur="1" fill="hold"/>
                                        <p:tgtEl>
                                          <p:spTgt spid="6"/>
                                        </p:tgtEl>
                                      </p:cBhvr>
                                    </p:cmd>
                                  </p:childTnLst>
                                </p:cTn>
                              </p:par>
                            </p:childTnLst>
                          </p:cTn>
                        </p:par>
                      </p:childTnLst>
                    </p:cTn>
                  </p:par>
                </p:childTnLst>
              </p:cTn>
              <p:nextCondLst>
                <p:cond evt="onClick" delay="0">
                  <p:tgtEl>
                    <p:spTgt spid="6"/>
                  </p:tgtEl>
                </p:cond>
              </p:nextCondLst>
            </p:seq>
            <p:video>
              <p:cMediaNode vol="80000" mute="1">
                <p:cTn id="12" repeatCount="indefinite" fill="hold" display="0">
                  <p:stCondLst>
                    <p:cond delay="indefinite"/>
                  </p:stCondLst>
                </p:cTn>
                <p:tgtEl>
                  <p:spTgt spid="6"/>
                </p:tgtEl>
              </p:cMediaNode>
            </p:video>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Classification: Spatially-Averaged or Distributed</a:t>
            </a:r>
          </a:p>
        </p:txBody>
      </p:sp>
      <p:sp>
        <p:nvSpPr>
          <p:cNvPr id="3" name="Content Placeholder 2"/>
          <p:cNvSpPr>
            <a:spLocks noGrp="1"/>
          </p:cNvSpPr>
          <p:nvPr>
            <p:ph sz="half" idx="1"/>
          </p:nvPr>
        </p:nvSpPr>
        <p:spPr/>
        <p:txBody>
          <a:bodyPr/>
          <a:lstStyle/>
          <a:p>
            <a:r>
              <a:rPr lang="en-US" dirty="0"/>
              <a:t>Distributed model: </a:t>
            </a:r>
          </a:p>
          <a:p>
            <a:pPr lvl="1"/>
            <a:r>
              <a:rPr lang="en-US" dirty="0"/>
              <a:t>Spatial (geographic) variations of characteristics and processes are considered explicitly</a:t>
            </a:r>
          </a:p>
          <a:p>
            <a:pPr lvl="1"/>
            <a:r>
              <a:rPr lang="en-US" dirty="0"/>
              <a:t>Often distributed models represent the watershed as a set of grid cells</a:t>
            </a:r>
          </a:p>
          <a:p>
            <a:r>
              <a:rPr lang="en-US" dirty="0"/>
              <a:t>Spatially-averaged model (lumped):</a:t>
            </a:r>
          </a:p>
          <a:p>
            <a:pPr lvl="1"/>
            <a:r>
              <a:rPr lang="en-US" dirty="0"/>
              <a:t>Spatial variations are averaged or ignored</a:t>
            </a:r>
          </a:p>
          <a:p>
            <a:pPr lvl="1"/>
            <a:endParaRPr lang="en-US" dirty="0"/>
          </a:p>
        </p:txBody>
      </p:sp>
      <p:pic>
        <p:nvPicPr>
          <p:cNvPr id="9" name="2024-08-05_16-27-00">
            <a:hlinkClick r:id="" action="ppaction://media"/>
            <a:extLst>
              <a:ext uri="{FF2B5EF4-FFF2-40B4-BE49-F238E27FC236}">
                <a16:creationId xmlns:a16="http://schemas.microsoft.com/office/drawing/2014/main" id="{1AC44280-D811-6E71-5CC4-FFAA48DCEA1E}"/>
              </a:ext>
            </a:extLst>
          </p:cNvPr>
          <p:cNvPicPr>
            <a:picLocks noGrp="1" noChangeAspect="1"/>
          </p:cNvPicPr>
          <p:nvPr>
            <p:ph sz="half" idx="2"/>
            <a:videoFile r:link="rId2"/>
            <p:extLst>
              <p:ext uri="{DAA4B4D4-6D71-4841-9C94-3DE7FCFB9230}">
                <p14:media xmlns:p14="http://schemas.microsoft.com/office/powerpoint/2010/main" r:embed="rId1"/>
              </p:ext>
            </p:extLst>
          </p:nvPr>
        </p:nvPicPr>
        <p:blipFill>
          <a:blip r:embed="rId5"/>
          <a:stretch>
            <a:fillRect/>
          </a:stretch>
        </p:blipFill>
        <p:spPr>
          <a:xfrm>
            <a:off x="6891337" y="1825624"/>
            <a:ext cx="4255947" cy="4041775"/>
          </a:xfrm>
        </p:spPr>
      </p:pic>
      <p:sp>
        <p:nvSpPr>
          <p:cNvPr id="4" name="Slide Number Placeholder 3">
            <a:extLst>
              <a:ext uri="{FF2B5EF4-FFF2-40B4-BE49-F238E27FC236}">
                <a16:creationId xmlns:a16="http://schemas.microsoft.com/office/drawing/2014/main" id="{E5489244-54F2-EC0F-547D-098D7B707C01}"/>
              </a:ext>
            </a:extLst>
          </p:cNvPr>
          <p:cNvSpPr>
            <a:spLocks noGrp="1"/>
          </p:cNvSpPr>
          <p:nvPr>
            <p:ph type="sldNum" sz="quarter" idx="12"/>
          </p:nvPr>
        </p:nvSpPr>
        <p:spPr/>
        <p:txBody>
          <a:bodyPr/>
          <a:lstStyle/>
          <a:p>
            <a:fld id="{866D7F9A-4F93-4AD8-A546-1A6497458D76}" type="slidenum">
              <a:rPr lang="en-US" smtClean="0"/>
              <a:pPr/>
              <a:t>15</a:t>
            </a:fld>
            <a:endParaRPr lang="en-US"/>
          </a:p>
        </p:txBody>
      </p:sp>
    </p:spTree>
    <p:extLst>
      <p:ext uri="{BB962C8B-B14F-4D97-AF65-F5344CB8AC3E}">
        <p14:creationId xmlns:p14="http://schemas.microsoft.com/office/powerpoint/2010/main" val="31190976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1911" fill="hold"/>
                                        <p:tgtEl>
                                          <p:spTgt spid="9"/>
                                        </p:tgtEl>
                                      </p:cBhvr>
                                    </p:cmd>
                                  </p:childTnLst>
                                </p:cTn>
                              </p:par>
                            </p:childTnLst>
                          </p:cTn>
                        </p:par>
                      </p:childTnLst>
                    </p:cTn>
                  </p:par>
                </p:childTnLst>
              </p:cTn>
              <p:prevCondLst>
                <p:cond evt="onPrev" delay="0">
                  <p:tgtEl>
                    <p:sldTgt/>
                  </p:tgtEl>
                </p:cond>
              </p:prevCondLst>
              <p:nextCondLst>
                <p:cond evt="onNext" delay="0">
                  <p:tgtEl>
                    <p:sldTgt/>
                  </p:tgtEl>
                </p:cond>
              </p:nextCondLst>
            </p:seq>
            <p:seq concurrent="1" nextAc="seek">
              <p:cTn id="7" restart="whenNotActive" fill="hold" evtFilter="cancelBubble" nodeType="interactiveSeq">
                <p:stCondLst>
                  <p:cond evt="onClick" delay="0">
                    <p:tgtEl>
                      <p:spTgt spid="9"/>
                    </p:tgtEl>
                  </p:cond>
                </p:stCondLst>
                <p:endSync evt="end" delay="0">
                  <p:rtn val="all"/>
                </p:endSync>
                <p:childTnLst>
                  <p:par>
                    <p:cTn id="8" fill="hold">
                      <p:stCondLst>
                        <p:cond delay="0"/>
                      </p:stCondLst>
                      <p:childTnLst>
                        <p:par>
                          <p:cTn id="9" fill="hold">
                            <p:stCondLst>
                              <p:cond delay="0"/>
                            </p:stCondLst>
                            <p:childTnLst>
                              <p:par>
                                <p:cTn id="10" presetID="2" presetClass="mediacall" presetSubtype="0" fill="hold" nodeType="clickEffect">
                                  <p:stCondLst>
                                    <p:cond delay="0"/>
                                  </p:stCondLst>
                                  <p:childTnLst>
                                    <p:cmd type="call" cmd="togglePause">
                                      <p:cBhvr>
                                        <p:cTn id="11" dur="1" fill="hold"/>
                                        <p:tgtEl>
                                          <p:spTgt spid="9"/>
                                        </p:tgtEl>
                                      </p:cBhvr>
                                    </p:cmd>
                                  </p:childTnLst>
                                </p:cTn>
                              </p:par>
                            </p:childTnLst>
                          </p:cTn>
                        </p:par>
                      </p:childTnLst>
                    </p:cTn>
                  </p:par>
                </p:childTnLst>
              </p:cTn>
              <p:nextCondLst>
                <p:cond evt="onClick" delay="0">
                  <p:tgtEl>
                    <p:spTgt spid="9"/>
                  </p:tgtEl>
                </p:cond>
              </p:nextCondLst>
            </p:seq>
            <p:video>
              <p:cMediaNode vol="80000" mute="1">
                <p:cTn id="12" repeatCount="indefinite" fill="hold" display="0">
                  <p:stCondLst>
                    <p:cond delay="indefinite"/>
                  </p:stCondLst>
                </p:cTn>
                <p:tgtEl>
                  <p:spTgt spid="9"/>
                </p:tgtEl>
              </p:cMediaNode>
            </p:video>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4000207" y="2186528"/>
            <a:ext cx="4191585" cy="3629532"/>
          </a:xfrm>
        </p:spPr>
      </p:pic>
      <p:sp>
        <p:nvSpPr>
          <p:cNvPr id="3" name="Slide Number Placeholder 2">
            <a:extLst>
              <a:ext uri="{FF2B5EF4-FFF2-40B4-BE49-F238E27FC236}">
                <a16:creationId xmlns:a16="http://schemas.microsoft.com/office/drawing/2014/main" id="{CB127F4A-CF36-274F-9D90-ACC87B4F08AF}"/>
              </a:ext>
            </a:extLst>
          </p:cNvPr>
          <p:cNvSpPr>
            <a:spLocks noGrp="1"/>
          </p:cNvSpPr>
          <p:nvPr>
            <p:ph type="sldNum" sz="quarter" idx="12"/>
          </p:nvPr>
        </p:nvSpPr>
        <p:spPr/>
        <p:txBody>
          <a:bodyPr/>
          <a:lstStyle/>
          <a:p>
            <a:fld id="{866D7F9A-4F93-4AD8-A546-1A6497458D76}" type="slidenum">
              <a:rPr lang="en-US" smtClean="0"/>
              <a:pPr/>
              <a:t>16</a:t>
            </a:fld>
            <a:endParaRPr lang="en-US"/>
          </a:p>
        </p:txBody>
      </p:sp>
      <p:sp>
        <p:nvSpPr>
          <p:cNvPr id="2" name="Title 1"/>
          <p:cNvSpPr>
            <a:spLocks noGrp="1"/>
          </p:cNvSpPr>
          <p:nvPr>
            <p:ph type="title"/>
          </p:nvPr>
        </p:nvSpPr>
        <p:spPr/>
        <p:txBody>
          <a:bodyPr/>
          <a:lstStyle/>
          <a:p>
            <a:r>
              <a:rPr lang="en-US" dirty="0"/>
              <a:t>Spatially-Averaged or Distributed</a:t>
            </a:r>
          </a:p>
        </p:txBody>
      </p:sp>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981200" y="1305125"/>
            <a:ext cx="3200400" cy="2768444"/>
          </a:xfrm>
          <a:prstGeom prst="rect">
            <a:avLst/>
          </a:prstGeom>
        </p:spPr>
      </p:pic>
      <p:pic>
        <p:nvPicPr>
          <p:cNvPr id="7" name="Picture 6"/>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391400" y="3546928"/>
            <a:ext cx="3200400" cy="2764972"/>
          </a:xfrm>
          <a:prstGeom prst="rect">
            <a:avLst/>
          </a:prstGeom>
        </p:spPr>
      </p:pic>
    </p:spTree>
    <p:extLst>
      <p:ext uri="{BB962C8B-B14F-4D97-AF65-F5344CB8AC3E}">
        <p14:creationId xmlns:p14="http://schemas.microsoft.com/office/powerpoint/2010/main" val="288379550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a:t>Conceptual model: </a:t>
            </a:r>
          </a:p>
          <a:p>
            <a:pPr lvl="1"/>
            <a:r>
              <a:rPr lang="en-US" dirty="0"/>
              <a:t>Built on knowledge of the physical processes that act on the input to produce the output</a:t>
            </a:r>
          </a:p>
          <a:p>
            <a:pPr lvl="1"/>
            <a:r>
              <a:rPr lang="en-US" dirty="0"/>
              <a:t>A control volume is established and equations for the conservation of mass and either momentum or energy are written for the control volume</a:t>
            </a:r>
          </a:p>
        </p:txBody>
      </p:sp>
      <p:sp>
        <p:nvSpPr>
          <p:cNvPr id="4" name="Slide Number Placeholder 3">
            <a:extLst>
              <a:ext uri="{FF2B5EF4-FFF2-40B4-BE49-F238E27FC236}">
                <a16:creationId xmlns:a16="http://schemas.microsoft.com/office/drawing/2014/main" id="{509CAC8C-9B09-39F1-5C9C-FFCDAE3B20E2}"/>
              </a:ext>
            </a:extLst>
          </p:cNvPr>
          <p:cNvSpPr>
            <a:spLocks noGrp="1"/>
          </p:cNvSpPr>
          <p:nvPr>
            <p:ph type="sldNum" sz="quarter" idx="12"/>
          </p:nvPr>
        </p:nvSpPr>
        <p:spPr/>
        <p:txBody>
          <a:bodyPr/>
          <a:lstStyle/>
          <a:p>
            <a:fld id="{866D7F9A-4F93-4AD8-A546-1A6497458D76}" type="slidenum">
              <a:rPr lang="en-US" smtClean="0"/>
              <a:pPr/>
              <a:t>17</a:t>
            </a:fld>
            <a:endParaRPr lang="en-US"/>
          </a:p>
        </p:txBody>
      </p:sp>
      <p:sp>
        <p:nvSpPr>
          <p:cNvPr id="2" name="Title 1"/>
          <p:cNvSpPr>
            <a:spLocks noGrp="1"/>
          </p:cNvSpPr>
          <p:nvPr>
            <p:ph type="title"/>
          </p:nvPr>
        </p:nvSpPr>
        <p:spPr/>
        <p:txBody>
          <a:bodyPr/>
          <a:lstStyle/>
          <a:p>
            <a:r>
              <a:rPr lang="en-US" dirty="0"/>
              <a:t>Classification: Empirical or Conceptual</a:t>
            </a:r>
          </a:p>
        </p:txBody>
      </p:sp>
    </p:spTree>
    <p:extLst>
      <p:ext uri="{BB962C8B-B14F-4D97-AF65-F5344CB8AC3E}">
        <p14:creationId xmlns:p14="http://schemas.microsoft.com/office/powerpoint/2010/main" val="78671431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kern="1200" dirty="0"/>
              <a:t>Empirical model:</a:t>
            </a:r>
          </a:p>
          <a:p>
            <a:pPr lvl="1"/>
            <a:r>
              <a:rPr lang="en-US" kern="1200" dirty="0"/>
              <a:t>Built upon observation of input and output, without necessarily seeking out the physical process</a:t>
            </a:r>
          </a:p>
          <a:p>
            <a:pPr lvl="1"/>
            <a:r>
              <a:rPr lang="en-US" dirty="0"/>
              <a:t>Sometimes called "black box" models because they convert input to output without any details of the actual physical process involved</a:t>
            </a:r>
          </a:p>
          <a:p>
            <a:pPr lvl="1"/>
            <a:r>
              <a:rPr lang="en-US" dirty="0"/>
              <a:t>Data is analyzed statistically and a mathematical relationship is sought between input and output</a:t>
            </a:r>
          </a:p>
          <a:p>
            <a:pPr lvl="1"/>
            <a:r>
              <a:rPr lang="en-US" dirty="0"/>
              <a:t>Can be very effective so long as they are applied under the same conditions for which they were originally developed</a:t>
            </a:r>
          </a:p>
          <a:p>
            <a:pPr lvl="1"/>
            <a:r>
              <a:rPr lang="en-US" dirty="0"/>
              <a:t>Example in HMS</a:t>
            </a:r>
          </a:p>
          <a:p>
            <a:pPr lvl="2"/>
            <a:r>
              <a:rPr lang="en-US" dirty="0"/>
              <a:t>Curve Number loss method</a:t>
            </a:r>
          </a:p>
        </p:txBody>
      </p:sp>
      <p:sp>
        <p:nvSpPr>
          <p:cNvPr id="4" name="Slide Number Placeholder 3">
            <a:extLst>
              <a:ext uri="{FF2B5EF4-FFF2-40B4-BE49-F238E27FC236}">
                <a16:creationId xmlns:a16="http://schemas.microsoft.com/office/drawing/2014/main" id="{43630935-20B7-A47B-4AFF-9FBE8FF71C83}"/>
              </a:ext>
            </a:extLst>
          </p:cNvPr>
          <p:cNvSpPr>
            <a:spLocks noGrp="1"/>
          </p:cNvSpPr>
          <p:nvPr>
            <p:ph type="sldNum" sz="quarter" idx="12"/>
          </p:nvPr>
        </p:nvSpPr>
        <p:spPr/>
        <p:txBody>
          <a:bodyPr/>
          <a:lstStyle/>
          <a:p>
            <a:fld id="{866D7F9A-4F93-4AD8-A546-1A6497458D76}" type="slidenum">
              <a:rPr lang="en-US" smtClean="0"/>
              <a:pPr/>
              <a:t>18</a:t>
            </a:fld>
            <a:endParaRPr lang="en-US"/>
          </a:p>
        </p:txBody>
      </p:sp>
      <p:sp>
        <p:nvSpPr>
          <p:cNvPr id="2" name="Title 1"/>
          <p:cNvSpPr>
            <a:spLocks noGrp="1"/>
          </p:cNvSpPr>
          <p:nvPr>
            <p:ph type="title"/>
          </p:nvPr>
        </p:nvSpPr>
        <p:spPr/>
        <p:txBody>
          <a:bodyPr/>
          <a:lstStyle/>
          <a:p>
            <a:r>
              <a:rPr lang="en-US" dirty="0"/>
              <a:t>Empirical or Conceptual</a:t>
            </a:r>
          </a:p>
        </p:txBody>
      </p:sp>
    </p:spTree>
    <p:extLst>
      <p:ext uri="{BB962C8B-B14F-4D97-AF65-F5344CB8AC3E}">
        <p14:creationId xmlns:p14="http://schemas.microsoft.com/office/powerpoint/2010/main" val="57086377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a:t>Deterministic:</a:t>
            </a:r>
          </a:p>
          <a:p>
            <a:pPr lvl="1"/>
            <a:r>
              <a:rPr lang="en-US" dirty="0"/>
              <a:t>Assumes that the input is exactly known</a:t>
            </a:r>
          </a:p>
          <a:p>
            <a:pPr lvl="1"/>
            <a:r>
              <a:rPr lang="en-US" dirty="0"/>
              <a:t>Assumes that the process described by the model is free from random variation</a:t>
            </a:r>
          </a:p>
          <a:p>
            <a:r>
              <a:rPr lang="en-US" dirty="0"/>
              <a:t>Stochastic:</a:t>
            </a:r>
          </a:p>
          <a:p>
            <a:pPr lvl="1"/>
            <a:r>
              <a:rPr lang="en-US" dirty="0"/>
              <a:t>Attempts to explicitly describe random variation</a:t>
            </a:r>
          </a:p>
          <a:p>
            <a:pPr lvl="1"/>
            <a:r>
              <a:rPr lang="en-US" dirty="0"/>
              <a:t>Includes the statistics of variation in both the input and processes</a:t>
            </a:r>
          </a:p>
        </p:txBody>
      </p:sp>
      <p:sp>
        <p:nvSpPr>
          <p:cNvPr id="4" name="Slide Number Placeholder 3">
            <a:extLst>
              <a:ext uri="{FF2B5EF4-FFF2-40B4-BE49-F238E27FC236}">
                <a16:creationId xmlns:a16="http://schemas.microsoft.com/office/drawing/2014/main" id="{CCA2004D-076D-0CC4-3670-AB4F838F929D}"/>
              </a:ext>
            </a:extLst>
          </p:cNvPr>
          <p:cNvSpPr>
            <a:spLocks noGrp="1"/>
          </p:cNvSpPr>
          <p:nvPr>
            <p:ph type="sldNum" sz="quarter" idx="12"/>
          </p:nvPr>
        </p:nvSpPr>
        <p:spPr/>
        <p:txBody>
          <a:bodyPr/>
          <a:lstStyle/>
          <a:p>
            <a:fld id="{866D7F9A-4F93-4AD8-A546-1A6497458D76}" type="slidenum">
              <a:rPr lang="en-US" smtClean="0"/>
              <a:pPr/>
              <a:t>19</a:t>
            </a:fld>
            <a:endParaRPr lang="en-US"/>
          </a:p>
        </p:txBody>
      </p:sp>
      <p:sp>
        <p:nvSpPr>
          <p:cNvPr id="2" name="Title 1"/>
          <p:cNvSpPr>
            <a:spLocks noGrp="1"/>
          </p:cNvSpPr>
          <p:nvPr>
            <p:ph type="title"/>
          </p:nvPr>
        </p:nvSpPr>
        <p:spPr/>
        <p:txBody>
          <a:bodyPr/>
          <a:lstStyle/>
          <a:p>
            <a:r>
              <a:rPr lang="en-US" dirty="0"/>
              <a:t>Classification: Deterministic or Stochastic</a:t>
            </a:r>
          </a:p>
        </p:txBody>
      </p:sp>
    </p:spTree>
    <p:extLst>
      <p:ext uri="{BB962C8B-B14F-4D97-AF65-F5344CB8AC3E}">
        <p14:creationId xmlns:p14="http://schemas.microsoft.com/office/powerpoint/2010/main" val="138605301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Objectives</a:t>
            </a:r>
          </a:p>
        </p:txBody>
      </p:sp>
      <p:sp>
        <p:nvSpPr>
          <p:cNvPr id="3" name="Content Placeholder 2"/>
          <p:cNvSpPr>
            <a:spLocks noGrp="1"/>
          </p:cNvSpPr>
          <p:nvPr>
            <p:ph sz="half" idx="1"/>
          </p:nvPr>
        </p:nvSpPr>
        <p:spPr/>
        <p:txBody>
          <a:bodyPr>
            <a:normAutofit/>
          </a:bodyPr>
          <a:lstStyle/>
          <a:p>
            <a:r>
              <a:rPr lang="en-US" sz="2400" dirty="0"/>
              <a:t>Discuss modeling theory</a:t>
            </a:r>
          </a:p>
          <a:p>
            <a:r>
              <a:rPr lang="en-US" sz="2400" dirty="0"/>
              <a:t>Discuss model classifications</a:t>
            </a:r>
          </a:p>
          <a:p>
            <a:r>
              <a:rPr lang="en-US" sz="2400" dirty="0"/>
              <a:t>Calibration in the modeling process</a:t>
            </a:r>
          </a:p>
          <a:p>
            <a:r>
              <a:rPr lang="en-US" sz="2400" dirty="0"/>
              <a:t>Discuss event vs continuous simulation</a:t>
            </a:r>
          </a:p>
          <a:p>
            <a:r>
              <a:rPr lang="en-US" sz="2400" dirty="0"/>
              <a:t>Quantify model accuracy through performance metrics</a:t>
            </a:r>
          </a:p>
          <a:p>
            <a:r>
              <a:rPr lang="en-US" sz="2400" dirty="0"/>
              <a:t>Discuss model validation</a:t>
            </a:r>
          </a:p>
        </p:txBody>
      </p:sp>
      <p:pic>
        <p:nvPicPr>
          <p:cNvPr id="16" name="Content Placeholder 15" descr="A picture containing sky, outdoor, nature&#10;&#10;AI-generated content may be incorrect.">
            <a:extLst>
              <a:ext uri="{FF2B5EF4-FFF2-40B4-BE49-F238E27FC236}">
                <a16:creationId xmlns:a16="http://schemas.microsoft.com/office/drawing/2014/main" id="{89EEA9A8-A3B8-287F-CB46-4F4460944E28}"/>
              </a:ext>
            </a:extLst>
          </p:cNvPr>
          <p:cNvPicPr>
            <a:picLocks noGrp="1" noChangeAspect="1"/>
          </p:cNvPicPr>
          <p:nvPr>
            <p:ph sz="half" idx="2"/>
          </p:nvPr>
        </p:nvPicPr>
        <p:blipFill>
          <a:blip r:embed="rId3">
            <a:extLst>
              <a:ext uri="{28A0092B-C50C-407E-A947-70E740481C1C}">
                <a14:useLocalDpi xmlns:a14="http://schemas.microsoft.com/office/drawing/2010/main" val="0"/>
              </a:ext>
            </a:extLst>
          </a:blip>
          <a:stretch>
            <a:fillRect/>
          </a:stretch>
        </p:blipFill>
        <p:spPr>
          <a:xfrm>
            <a:off x="6248400" y="1495248"/>
            <a:ext cx="5181600" cy="3867503"/>
          </a:xfrm>
        </p:spPr>
      </p:pic>
      <p:sp>
        <p:nvSpPr>
          <p:cNvPr id="6" name="Slide Number Placeholder 5">
            <a:extLst>
              <a:ext uri="{FF2B5EF4-FFF2-40B4-BE49-F238E27FC236}">
                <a16:creationId xmlns:a16="http://schemas.microsoft.com/office/drawing/2014/main" id="{818A28CA-6E37-CCD1-32E3-F1F7C664035A}"/>
              </a:ext>
            </a:extLst>
          </p:cNvPr>
          <p:cNvSpPr>
            <a:spLocks noGrp="1"/>
          </p:cNvSpPr>
          <p:nvPr>
            <p:ph type="sldNum" sz="quarter" idx="12"/>
          </p:nvPr>
        </p:nvSpPr>
        <p:spPr/>
        <p:txBody>
          <a:bodyPr/>
          <a:lstStyle/>
          <a:p>
            <a:fld id="{866D7F9A-4F93-4AD8-A546-1A6497458D76}" type="slidenum">
              <a:rPr lang="en-US" smtClean="0"/>
              <a:pPr/>
              <a:t>2</a:t>
            </a:fld>
            <a:endParaRPr lang="en-US" dirty="0"/>
          </a:p>
        </p:txBody>
      </p:sp>
    </p:spTree>
    <p:extLst>
      <p:ext uri="{BB962C8B-B14F-4D97-AF65-F5344CB8AC3E}">
        <p14:creationId xmlns:p14="http://schemas.microsoft.com/office/powerpoint/2010/main" val="271709944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a:t>Measured-parameter:</a:t>
            </a:r>
          </a:p>
          <a:p>
            <a:pPr lvl="1"/>
            <a:r>
              <a:rPr lang="en-US" dirty="0"/>
              <a:t>Model parameters can be determined from system properties, either by direct measurement or by indirect methods that are based upon the measurements</a:t>
            </a:r>
          </a:p>
          <a:p>
            <a:pPr lvl="1"/>
            <a:r>
              <a:rPr lang="en-US" dirty="0"/>
              <a:t>Example: Green &amp; </a:t>
            </a:r>
            <a:r>
              <a:rPr lang="en-US" dirty="0" err="1"/>
              <a:t>Ampt</a:t>
            </a:r>
            <a:r>
              <a:rPr lang="en-US" dirty="0"/>
              <a:t> loss parameters</a:t>
            </a:r>
          </a:p>
          <a:p>
            <a:r>
              <a:rPr lang="en-US" dirty="0"/>
              <a:t>Fitted-parameter:</a:t>
            </a:r>
          </a:p>
          <a:p>
            <a:pPr lvl="1"/>
            <a:r>
              <a:rPr lang="en-US" dirty="0"/>
              <a:t>Parameters cannot be physically measured</a:t>
            </a:r>
          </a:p>
          <a:p>
            <a:pPr lvl="1"/>
            <a:r>
              <a:rPr lang="en-US" dirty="0"/>
              <a:t>Parameters must be found by fitting the model with observed values of the input and the output</a:t>
            </a:r>
          </a:p>
          <a:p>
            <a:pPr lvl="1"/>
            <a:r>
              <a:rPr lang="en-US" dirty="0"/>
              <a:t>Example: Muskingum “X” parameter</a:t>
            </a:r>
          </a:p>
        </p:txBody>
      </p:sp>
      <p:sp>
        <p:nvSpPr>
          <p:cNvPr id="4" name="Slide Number Placeholder 3">
            <a:extLst>
              <a:ext uri="{FF2B5EF4-FFF2-40B4-BE49-F238E27FC236}">
                <a16:creationId xmlns:a16="http://schemas.microsoft.com/office/drawing/2014/main" id="{9E87DE7E-F824-D03D-3ED3-A9C8391EFD3C}"/>
              </a:ext>
            </a:extLst>
          </p:cNvPr>
          <p:cNvSpPr>
            <a:spLocks noGrp="1"/>
          </p:cNvSpPr>
          <p:nvPr>
            <p:ph type="sldNum" sz="quarter" idx="12"/>
          </p:nvPr>
        </p:nvSpPr>
        <p:spPr/>
        <p:txBody>
          <a:bodyPr/>
          <a:lstStyle/>
          <a:p>
            <a:fld id="{866D7F9A-4F93-4AD8-A546-1A6497458D76}" type="slidenum">
              <a:rPr lang="en-US" smtClean="0"/>
              <a:pPr/>
              <a:t>20</a:t>
            </a:fld>
            <a:endParaRPr lang="en-US"/>
          </a:p>
        </p:txBody>
      </p:sp>
      <p:sp>
        <p:nvSpPr>
          <p:cNvPr id="2" name="Title 1"/>
          <p:cNvSpPr>
            <a:spLocks noGrp="1"/>
          </p:cNvSpPr>
          <p:nvPr>
            <p:ph type="title"/>
          </p:nvPr>
        </p:nvSpPr>
        <p:spPr/>
        <p:txBody>
          <a:bodyPr/>
          <a:lstStyle/>
          <a:p>
            <a:r>
              <a:rPr lang="en-US" dirty="0"/>
              <a:t>Classification: Measured-Parameter or Fitted-Parameter</a:t>
            </a:r>
          </a:p>
        </p:txBody>
      </p:sp>
    </p:spTree>
    <p:extLst>
      <p:ext uri="{BB962C8B-B14F-4D97-AF65-F5344CB8AC3E}">
        <p14:creationId xmlns:p14="http://schemas.microsoft.com/office/powerpoint/2010/main" val="316481882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E9003208-7208-0470-CA66-653B310CB3A3}"/>
              </a:ext>
            </a:extLst>
          </p:cNvPr>
          <p:cNvSpPr>
            <a:spLocks noGrp="1"/>
          </p:cNvSpPr>
          <p:nvPr>
            <p:ph type="title"/>
          </p:nvPr>
        </p:nvSpPr>
        <p:spPr/>
        <p:txBody>
          <a:bodyPr/>
          <a:lstStyle/>
          <a:p>
            <a:r>
              <a:rPr lang="en-US" dirty="0"/>
              <a:t>Model Calibration</a:t>
            </a:r>
          </a:p>
        </p:txBody>
      </p:sp>
      <p:sp>
        <p:nvSpPr>
          <p:cNvPr id="6" name="Text Placeholder 5">
            <a:extLst>
              <a:ext uri="{FF2B5EF4-FFF2-40B4-BE49-F238E27FC236}">
                <a16:creationId xmlns:a16="http://schemas.microsoft.com/office/drawing/2014/main" id="{881F5859-2A9E-1FEC-A0A3-ECAD6F89B7AB}"/>
              </a:ext>
            </a:extLst>
          </p:cNvPr>
          <p:cNvSpPr>
            <a:spLocks noGrp="1"/>
          </p:cNvSpPr>
          <p:nvPr>
            <p:ph type="body" idx="1"/>
          </p:nvPr>
        </p:nvSpPr>
        <p:spPr/>
        <p:txBody>
          <a:bodyPr/>
          <a:lstStyle/>
          <a:p>
            <a:endParaRPr lang="en-US"/>
          </a:p>
        </p:txBody>
      </p:sp>
      <p:sp>
        <p:nvSpPr>
          <p:cNvPr id="3" name="Slide Number Placeholder 2">
            <a:extLst>
              <a:ext uri="{FF2B5EF4-FFF2-40B4-BE49-F238E27FC236}">
                <a16:creationId xmlns:a16="http://schemas.microsoft.com/office/drawing/2014/main" id="{4E2ACA95-7723-FC78-02C3-4A4480F282DF}"/>
              </a:ext>
            </a:extLst>
          </p:cNvPr>
          <p:cNvSpPr>
            <a:spLocks noGrp="1"/>
          </p:cNvSpPr>
          <p:nvPr>
            <p:ph type="sldNum" sz="quarter" idx="4294967295"/>
          </p:nvPr>
        </p:nvSpPr>
        <p:spPr>
          <a:xfrm>
            <a:off x="9448800" y="6356350"/>
            <a:ext cx="2743200" cy="365125"/>
          </a:xfrm>
        </p:spPr>
        <p:txBody>
          <a:bodyPr/>
          <a:lstStyle/>
          <a:p>
            <a:fld id="{866D7F9A-4F93-4AD8-A546-1A6497458D76}" type="slidenum">
              <a:rPr lang="en-US" smtClean="0"/>
              <a:pPr/>
              <a:t>21</a:t>
            </a:fld>
            <a:endParaRPr lang="en-US"/>
          </a:p>
        </p:txBody>
      </p:sp>
    </p:spTree>
    <p:extLst>
      <p:ext uri="{BB962C8B-B14F-4D97-AF65-F5344CB8AC3E}">
        <p14:creationId xmlns:p14="http://schemas.microsoft.com/office/powerpoint/2010/main" val="264942814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26933" y="1682524"/>
            <a:ext cx="10515600" cy="4351339"/>
          </a:xfrm>
        </p:spPr>
        <p:txBody>
          <a:bodyPr/>
          <a:lstStyle/>
          <a:p>
            <a:pPr marL="0" indent="0">
              <a:buNone/>
            </a:pPr>
            <a:r>
              <a:rPr lang="en-US" i="1" dirty="0"/>
              <a:t>“Calibration is the estimation and adjustment of model parameters and constants to improve the agreement between model output and a data set.” </a:t>
            </a:r>
            <a:r>
              <a:rPr lang="en-US" dirty="0"/>
              <a:t>-</a:t>
            </a:r>
            <a:r>
              <a:rPr lang="en-US" dirty="0" err="1"/>
              <a:t>Rykiel</a:t>
            </a:r>
            <a:r>
              <a:rPr lang="en-US" dirty="0"/>
              <a:t> (1996)</a:t>
            </a:r>
          </a:p>
        </p:txBody>
      </p:sp>
      <p:sp>
        <p:nvSpPr>
          <p:cNvPr id="8" name="Slide Number Placeholder 7">
            <a:extLst>
              <a:ext uri="{FF2B5EF4-FFF2-40B4-BE49-F238E27FC236}">
                <a16:creationId xmlns:a16="http://schemas.microsoft.com/office/drawing/2014/main" id="{F364509C-7557-B296-A346-71AD89570984}"/>
              </a:ext>
            </a:extLst>
          </p:cNvPr>
          <p:cNvSpPr>
            <a:spLocks noGrp="1"/>
          </p:cNvSpPr>
          <p:nvPr>
            <p:ph type="sldNum" sz="quarter" idx="12"/>
          </p:nvPr>
        </p:nvSpPr>
        <p:spPr/>
        <p:txBody>
          <a:bodyPr/>
          <a:lstStyle/>
          <a:p>
            <a:fld id="{866D7F9A-4F93-4AD8-A546-1A6497458D76}" type="slidenum">
              <a:rPr lang="en-US" smtClean="0"/>
              <a:pPr/>
              <a:t>22</a:t>
            </a:fld>
            <a:endParaRPr lang="en-US"/>
          </a:p>
        </p:txBody>
      </p:sp>
      <p:sp>
        <p:nvSpPr>
          <p:cNvPr id="2" name="Title 1"/>
          <p:cNvSpPr>
            <a:spLocks noGrp="1"/>
          </p:cNvSpPr>
          <p:nvPr>
            <p:ph type="title"/>
          </p:nvPr>
        </p:nvSpPr>
        <p:spPr/>
        <p:txBody>
          <a:bodyPr/>
          <a:lstStyle/>
          <a:p>
            <a:r>
              <a:rPr lang="en-US" dirty="0"/>
              <a:t>Calibration</a:t>
            </a:r>
          </a:p>
        </p:txBody>
      </p:sp>
      <p:sp>
        <p:nvSpPr>
          <p:cNvPr id="4" name="Text Placeholder 9">
            <a:extLst>
              <a:ext uri="{FF2B5EF4-FFF2-40B4-BE49-F238E27FC236}">
                <a16:creationId xmlns:a16="http://schemas.microsoft.com/office/drawing/2014/main" id="{C0F3CF86-118B-6DF0-FEA9-07CBDD559CBE}"/>
              </a:ext>
            </a:extLst>
          </p:cNvPr>
          <p:cNvSpPr txBox="1">
            <a:spLocks/>
          </p:cNvSpPr>
          <p:nvPr/>
        </p:nvSpPr>
        <p:spPr>
          <a:xfrm>
            <a:off x="856803" y="6146235"/>
            <a:ext cx="4397376" cy="483165"/>
          </a:xfrm>
          <a:prstGeom prst="rect">
            <a:avLst/>
          </a:prstGeom>
        </p:spPr>
        <p:txBody>
          <a:bodyPr vert="horz" lIns="91440" tIns="45720" rIns="91440" bIns="45720" rtlCol="0">
            <a:noAutofit/>
          </a:bodyPr>
          <a:lstStyle>
            <a:lvl1pPr marL="228584" indent="-228584" algn="l" defTabSz="914332"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50" indent="-228584" algn="l" defTabSz="914332"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14" indent="-228584" algn="l" defTabSz="914332"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080" indent="-228584" algn="l" defTabSz="9143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247" indent="-228584" algn="l" defTabSz="9143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412" indent="-228584" algn="l" defTabSz="9143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578" indent="-228584" algn="l" defTabSz="9143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744" indent="-228584" algn="l" defTabSz="9143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5910" indent="-228584" algn="l" defTabSz="9143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US" dirty="0"/>
              <a:t>Pre-calibration</a:t>
            </a:r>
          </a:p>
        </p:txBody>
      </p:sp>
      <p:pic>
        <p:nvPicPr>
          <p:cNvPr id="5" name="Content Placeholder 5">
            <a:extLst>
              <a:ext uri="{FF2B5EF4-FFF2-40B4-BE49-F238E27FC236}">
                <a16:creationId xmlns:a16="http://schemas.microsoft.com/office/drawing/2014/main" id="{7359D404-7DDB-EE7B-9F2C-93A859701548}"/>
              </a:ext>
            </a:extLst>
          </p:cNvPr>
          <p:cNvPicPr>
            <a:picLocks noChangeAspect="1"/>
          </p:cNvPicPr>
          <p:nvPr/>
        </p:nvPicPr>
        <p:blipFill>
          <a:blip r:embed="rId3"/>
          <a:stretch>
            <a:fillRect/>
          </a:stretch>
        </p:blipFill>
        <p:spPr>
          <a:xfrm>
            <a:off x="1333219" y="3275782"/>
            <a:ext cx="3444544" cy="2870453"/>
          </a:xfrm>
          <a:prstGeom prst="rect">
            <a:avLst/>
          </a:prstGeom>
        </p:spPr>
      </p:pic>
      <p:sp>
        <p:nvSpPr>
          <p:cNvPr id="6" name="Text Placeholder 11">
            <a:extLst>
              <a:ext uri="{FF2B5EF4-FFF2-40B4-BE49-F238E27FC236}">
                <a16:creationId xmlns:a16="http://schemas.microsoft.com/office/drawing/2014/main" id="{D570634A-A446-B283-A7BE-B935966EC478}"/>
              </a:ext>
            </a:extLst>
          </p:cNvPr>
          <p:cNvSpPr txBox="1">
            <a:spLocks/>
          </p:cNvSpPr>
          <p:nvPr/>
        </p:nvSpPr>
        <p:spPr>
          <a:xfrm>
            <a:off x="6705600" y="6146234"/>
            <a:ext cx="4419032" cy="483165"/>
          </a:xfrm>
          <a:prstGeom prst="rect">
            <a:avLst/>
          </a:prstGeom>
        </p:spPr>
        <p:txBody>
          <a:bodyPr/>
          <a:lstStyle>
            <a:lvl1pPr marL="228584" indent="-228584" algn="l" defTabSz="914332"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50" indent="-228584" algn="l" defTabSz="914332"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14" indent="-228584" algn="l" defTabSz="914332"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080" indent="-228584" algn="l" defTabSz="9143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247" indent="-228584" algn="l" defTabSz="9143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412" indent="-228584" algn="l" defTabSz="9143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578" indent="-228584" algn="l" defTabSz="9143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744" indent="-228584" algn="l" defTabSz="9143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5910" indent="-228584" algn="l" defTabSz="9143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US" dirty="0"/>
              <a:t>Post-calibration</a:t>
            </a:r>
          </a:p>
        </p:txBody>
      </p:sp>
      <p:pic>
        <p:nvPicPr>
          <p:cNvPr id="7" name="Content Placeholder 7">
            <a:extLst>
              <a:ext uri="{FF2B5EF4-FFF2-40B4-BE49-F238E27FC236}">
                <a16:creationId xmlns:a16="http://schemas.microsoft.com/office/drawing/2014/main" id="{397DD6AA-E5E3-DC56-1C14-2730031467F7}"/>
              </a:ext>
            </a:extLst>
          </p:cNvPr>
          <p:cNvPicPr>
            <a:picLocks noChangeAspect="1"/>
          </p:cNvPicPr>
          <p:nvPr/>
        </p:nvPicPr>
        <p:blipFill>
          <a:blip r:embed="rId4"/>
          <a:stretch>
            <a:fillRect/>
          </a:stretch>
        </p:blipFill>
        <p:spPr>
          <a:xfrm>
            <a:off x="7269044" y="3288353"/>
            <a:ext cx="3444544" cy="2870453"/>
          </a:xfrm>
          <a:prstGeom prst="rect">
            <a:avLst/>
          </a:prstGeom>
        </p:spPr>
      </p:pic>
    </p:spTree>
    <p:extLst>
      <p:ext uri="{BB962C8B-B14F-4D97-AF65-F5344CB8AC3E}">
        <p14:creationId xmlns:p14="http://schemas.microsoft.com/office/powerpoint/2010/main" val="386620169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3" name="Content Placeholder 62">
            <a:extLst>
              <a:ext uri="{FF2B5EF4-FFF2-40B4-BE49-F238E27FC236}">
                <a16:creationId xmlns:a16="http://schemas.microsoft.com/office/drawing/2014/main" id="{D42FD0D3-E4E8-A1CE-0BA9-BE925E75131F}"/>
              </a:ext>
            </a:extLst>
          </p:cNvPr>
          <p:cNvPicPr>
            <a:picLocks noGrp="1" noChangeAspect="1"/>
          </p:cNvPicPr>
          <p:nvPr>
            <p:ph idx="1"/>
          </p:nvPr>
        </p:nvPicPr>
        <p:blipFill>
          <a:blip r:embed="rId3"/>
          <a:stretch>
            <a:fillRect/>
          </a:stretch>
        </p:blipFill>
        <p:spPr>
          <a:xfrm>
            <a:off x="1974376" y="1690688"/>
            <a:ext cx="8243247" cy="4572000"/>
          </a:xfrm>
          <a:prstGeom prst="rect">
            <a:avLst/>
          </a:prstGeom>
          <a:solidFill>
            <a:schemeClr val="tx1"/>
          </a:solidFill>
        </p:spPr>
      </p:pic>
      <p:sp>
        <p:nvSpPr>
          <p:cNvPr id="57" name="Slide Number Placeholder 56">
            <a:extLst>
              <a:ext uri="{FF2B5EF4-FFF2-40B4-BE49-F238E27FC236}">
                <a16:creationId xmlns:a16="http://schemas.microsoft.com/office/drawing/2014/main" id="{10E63688-3C56-E9DD-003C-3900C6AEBE1F}"/>
              </a:ext>
            </a:extLst>
          </p:cNvPr>
          <p:cNvSpPr>
            <a:spLocks noGrp="1"/>
          </p:cNvSpPr>
          <p:nvPr>
            <p:ph type="sldNum" sz="quarter" idx="12"/>
          </p:nvPr>
        </p:nvSpPr>
        <p:spPr/>
        <p:txBody>
          <a:bodyPr/>
          <a:lstStyle/>
          <a:p>
            <a:fld id="{866D7F9A-4F93-4AD8-A546-1A6497458D76}" type="slidenum">
              <a:rPr lang="en-US" smtClean="0"/>
              <a:pPr/>
              <a:t>23</a:t>
            </a:fld>
            <a:endParaRPr lang="en-US"/>
          </a:p>
        </p:txBody>
      </p:sp>
      <p:sp>
        <p:nvSpPr>
          <p:cNvPr id="2" name="Title 1"/>
          <p:cNvSpPr>
            <a:spLocks noGrp="1"/>
          </p:cNvSpPr>
          <p:nvPr>
            <p:ph type="title"/>
          </p:nvPr>
        </p:nvSpPr>
        <p:spPr/>
        <p:txBody>
          <a:bodyPr/>
          <a:lstStyle/>
          <a:p>
            <a:r>
              <a:rPr lang="en-US" dirty="0"/>
              <a:t>Calibration in the Modeling Process</a:t>
            </a:r>
          </a:p>
        </p:txBody>
      </p:sp>
    </p:spTree>
    <p:extLst>
      <p:ext uri="{BB962C8B-B14F-4D97-AF65-F5344CB8AC3E}">
        <p14:creationId xmlns:p14="http://schemas.microsoft.com/office/powerpoint/2010/main" val="66580460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Calibration – Raw Data</a:t>
            </a:r>
          </a:p>
        </p:txBody>
      </p:sp>
      <p:sp>
        <p:nvSpPr>
          <p:cNvPr id="5" name="Content Placeholder 4"/>
          <p:cNvSpPr>
            <a:spLocks noGrp="1"/>
          </p:cNvSpPr>
          <p:nvPr>
            <p:ph sz="half" idx="1"/>
          </p:nvPr>
        </p:nvSpPr>
        <p:spPr/>
        <p:txBody>
          <a:bodyPr>
            <a:normAutofit fontScale="85000" lnSpcReduction="20000"/>
          </a:bodyPr>
          <a:lstStyle/>
          <a:p>
            <a:r>
              <a:rPr lang="en-US" dirty="0"/>
              <a:t>Data sources should be the first consideration during calibration</a:t>
            </a:r>
          </a:p>
          <a:p>
            <a:pPr lvl="1"/>
            <a:r>
              <a:rPr lang="en-US" dirty="0"/>
              <a:t>Bad precipitation data is frequently the source of bad model performance</a:t>
            </a:r>
          </a:p>
          <a:p>
            <a:r>
              <a:rPr lang="en-US" dirty="0"/>
              <a:t>Question to ask yourself:</a:t>
            </a:r>
          </a:p>
          <a:p>
            <a:pPr lvl="1"/>
            <a:r>
              <a:rPr lang="en-US" dirty="0"/>
              <a:t>Is raw data the source of any discrepancies between simulation and observation?</a:t>
            </a:r>
          </a:p>
          <a:p>
            <a:pPr lvl="1"/>
            <a:r>
              <a:rPr lang="en-US" dirty="0"/>
              <a:t>Example: Adjusting parameters outside reasonable bounds to get matching results.</a:t>
            </a:r>
          </a:p>
          <a:p>
            <a:r>
              <a:rPr lang="en-US" dirty="0"/>
              <a:t>Consider:</a:t>
            </a:r>
          </a:p>
          <a:p>
            <a:pPr lvl="1"/>
            <a:r>
              <a:rPr lang="en-US" dirty="0"/>
              <a:t>Accuracy</a:t>
            </a:r>
          </a:p>
          <a:p>
            <a:pPr lvl="1"/>
            <a:r>
              <a:rPr lang="en-US" dirty="0"/>
              <a:t>Spatial and Temporal Extent</a:t>
            </a:r>
          </a:p>
          <a:p>
            <a:pPr lvl="1"/>
            <a:r>
              <a:rPr lang="en-US" dirty="0"/>
              <a:t>Spatial and Temporal Resolution</a:t>
            </a:r>
          </a:p>
          <a:p>
            <a:endParaRPr lang="en-US" dirty="0"/>
          </a:p>
        </p:txBody>
      </p:sp>
      <p:pic>
        <p:nvPicPr>
          <p:cNvPr id="6" name="Content Placeholder 5">
            <a:extLst>
              <a:ext uri="{FF2B5EF4-FFF2-40B4-BE49-F238E27FC236}">
                <a16:creationId xmlns:a16="http://schemas.microsoft.com/office/drawing/2014/main" id="{AB95350F-EF55-2B2C-E549-6F3BABFE9A92}"/>
              </a:ext>
            </a:extLst>
          </p:cNvPr>
          <p:cNvPicPr>
            <a:picLocks noGrp="1" noChangeAspect="1"/>
          </p:cNvPicPr>
          <p:nvPr>
            <p:ph sz="half" idx="2"/>
          </p:nvPr>
        </p:nvPicPr>
        <p:blipFill>
          <a:blip r:embed="rId3"/>
          <a:stretch>
            <a:fillRect/>
          </a:stretch>
        </p:blipFill>
        <p:spPr>
          <a:xfrm>
            <a:off x="8382000" y="1349342"/>
            <a:ext cx="3263848" cy="2743200"/>
          </a:xfrm>
          <a:prstGeom prst="rect">
            <a:avLst/>
          </a:prstGeom>
        </p:spPr>
      </p:pic>
      <p:sp>
        <p:nvSpPr>
          <p:cNvPr id="3" name="Slide Number Placeholder 2">
            <a:extLst>
              <a:ext uri="{FF2B5EF4-FFF2-40B4-BE49-F238E27FC236}">
                <a16:creationId xmlns:a16="http://schemas.microsoft.com/office/drawing/2014/main" id="{89E482CF-9409-37E1-C5C7-97545A6248C6}"/>
              </a:ext>
            </a:extLst>
          </p:cNvPr>
          <p:cNvSpPr>
            <a:spLocks noGrp="1"/>
          </p:cNvSpPr>
          <p:nvPr>
            <p:ph type="sldNum" sz="quarter" idx="12"/>
          </p:nvPr>
        </p:nvSpPr>
        <p:spPr/>
        <p:txBody>
          <a:bodyPr/>
          <a:lstStyle/>
          <a:p>
            <a:fld id="{866D7F9A-4F93-4AD8-A546-1A6497458D76}" type="slidenum">
              <a:rPr lang="en-US" smtClean="0"/>
              <a:pPr/>
              <a:t>24</a:t>
            </a:fld>
            <a:endParaRPr lang="en-US"/>
          </a:p>
        </p:txBody>
      </p:sp>
      <p:pic>
        <p:nvPicPr>
          <p:cNvPr id="1026" name="Picture 2">
            <a:extLst>
              <a:ext uri="{FF2B5EF4-FFF2-40B4-BE49-F238E27FC236}">
                <a16:creationId xmlns:a16="http://schemas.microsoft.com/office/drawing/2014/main" id="{DA013AC9-98BC-D8D0-0A07-B41154B51A44}"/>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127596" y="3884889"/>
            <a:ext cx="3265983" cy="27432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6236757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Calibration – Model Methods</a:t>
            </a:r>
          </a:p>
        </p:txBody>
      </p:sp>
      <p:sp>
        <p:nvSpPr>
          <p:cNvPr id="3" name="Content Placeholder 2"/>
          <p:cNvSpPr>
            <a:spLocks noGrp="1"/>
          </p:cNvSpPr>
          <p:nvPr>
            <p:ph sz="half" idx="1"/>
          </p:nvPr>
        </p:nvSpPr>
        <p:spPr/>
        <p:txBody>
          <a:bodyPr>
            <a:normAutofit fontScale="85000" lnSpcReduction="10000"/>
          </a:bodyPr>
          <a:lstStyle/>
          <a:p>
            <a:r>
              <a:rPr lang="en-US" dirty="0"/>
              <a:t>While modeling methods are initially selected during model setup, calibration may reveal that alternate modeling methods perform better </a:t>
            </a:r>
          </a:p>
          <a:p>
            <a:r>
              <a:rPr lang="en-US" dirty="0"/>
              <a:t>Question to ask yourself:</a:t>
            </a:r>
          </a:p>
          <a:p>
            <a:pPr lvl="1"/>
            <a:r>
              <a:rPr lang="en-US" dirty="0"/>
              <a:t>Are the selected modeling methods properly modeling the system?</a:t>
            </a:r>
          </a:p>
          <a:p>
            <a:pPr lvl="1"/>
            <a:r>
              <a:rPr lang="en-US" dirty="0"/>
              <a:t>Example: Standard Clark vs Variable Clark Unit Hydrograph, Temperature Index vs RTI vs Energy Budget Snow</a:t>
            </a:r>
          </a:p>
          <a:p>
            <a:r>
              <a:rPr lang="en-US" dirty="0"/>
              <a:t>Consider:</a:t>
            </a:r>
          </a:p>
          <a:p>
            <a:pPr lvl="1"/>
            <a:r>
              <a:rPr lang="en-US" dirty="0"/>
              <a:t>Regional performance of modeling method</a:t>
            </a:r>
          </a:p>
          <a:p>
            <a:pPr lvl="1"/>
            <a:r>
              <a:rPr lang="en-US" dirty="0"/>
              <a:t>Physical basis of the modeling method</a:t>
            </a:r>
          </a:p>
        </p:txBody>
      </p:sp>
      <p:pic>
        <p:nvPicPr>
          <p:cNvPr id="6" name="Picture 4">
            <a:extLst>
              <a:ext uri="{FF2B5EF4-FFF2-40B4-BE49-F238E27FC236}">
                <a16:creationId xmlns:a16="http://schemas.microsoft.com/office/drawing/2014/main" id="{555EA9C5-AF02-C212-3E66-DB01C9374916}"/>
              </a:ext>
            </a:extLst>
          </p:cNvPr>
          <p:cNvPicPr>
            <a:picLocks noGrp="1" noChangeAspect="1" noChangeArrowheads="1"/>
          </p:cNvPicPr>
          <p:nvPr>
            <p:ph sz="half" idx="2"/>
          </p:nvPr>
        </p:nvPicPr>
        <p:blipFill>
          <a:blip r:embed="rId3">
            <a:extLst>
              <a:ext uri="{28A0092B-C50C-407E-A947-70E740481C1C}">
                <a14:useLocalDpi xmlns:a14="http://schemas.microsoft.com/office/drawing/2010/main" val="0"/>
              </a:ext>
            </a:extLst>
          </a:blip>
          <a:srcRect/>
          <a:stretch>
            <a:fillRect/>
          </a:stretch>
        </p:blipFill>
        <p:spPr bwMode="auto">
          <a:xfrm>
            <a:off x="8169957" y="1600200"/>
            <a:ext cx="3748815" cy="2560320"/>
          </a:xfrm>
          <a:prstGeom prst="rect">
            <a:avLst/>
          </a:prstGeom>
          <a:noFill/>
          <a:extLst>
            <a:ext uri="{909E8E84-426E-40DD-AFC4-6F175D3DCCD1}">
              <a14:hiddenFill xmlns:a14="http://schemas.microsoft.com/office/drawing/2010/main">
                <a:solidFill>
                  <a:srgbClr val="FFFFFF"/>
                </a:solidFill>
              </a14:hiddenFill>
            </a:ext>
          </a:extLst>
        </p:spPr>
      </p:pic>
      <p:sp>
        <p:nvSpPr>
          <p:cNvPr id="4" name="Slide Number Placeholder 3">
            <a:extLst>
              <a:ext uri="{FF2B5EF4-FFF2-40B4-BE49-F238E27FC236}">
                <a16:creationId xmlns:a16="http://schemas.microsoft.com/office/drawing/2014/main" id="{05771880-3D66-D24A-7421-A753C709DD41}"/>
              </a:ext>
            </a:extLst>
          </p:cNvPr>
          <p:cNvSpPr>
            <a:spLocks noGrp="1"/>
          </p:cNvSpPr>
          <p:nvPr>
            <p:ph type="sldNum" sz="quarter" idx="12"/>
          </p:nvPr>
        </p:nvSpPr>
        <p:spPr/>
        <p:txBody>
          <a:bodyPr/>
          <a:lstStyle/>
          <a:p>
            <a:fld id="{866D7F9A-4F93-4AD8-A546-1A6497458D76}" type="slidenum">
              <a:rPr lang="en-US" smtClean="0"/>
              <a:pPr/>
              <a:t>25</a:t>
            </a:fld>
            <a:endParaRPr lang="en-US"/>
          </a:p>
        </p:txBody>
      </p:sp>
      <p:pic>
        <p:nvPicPr>
          <p:cNvPr id="2054" name="Picture 6">
            <a:extLst>
              <a:ext uri="{FF2B5EF4-FFF2-40B4-BE49-F238E27FC236}">
                <a16:creationId xmlns:a16="http://schemas.microsoft.com/office/drawing/2014/main" id="{1BA7113F-DE4C-75BA-CE50-3F9A653C1D3C}"/>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705600" y="3978276"/>
            <a:ext cx="3672691" cy="256032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065918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Calibration – Parameter Adjustment</a:t>
            </a:r>
          </a:p>
        </p:txBody>
      </p:sp>
      <p:sp>
        <p:nvSpPr>
          <p:cNvPr id="3" name="Content Placeholder 2"/>
          <p:cNvSpPr>
            <a:spLocks noGrp="1"/>
          </p:cNvSpPr>
          <p:nvPr>
            <p:ph sz="half" idx="1"/>
          </p:nvPr>
        </p:nvSpPr>
        <p:spPr/>
        <p:txBody>
          <a:bodyPr>
            <a:normAutofit fontScale="85000" lnSpcReduction="10000"/>
          </a:bodyPr>
          <a:lstStyle/>
          <a:p>
            <a:r>
              <a:rPr lang="en-US" dirty="0"/>
              <a:t>Parameter adjustment is fine-tuning parameters to improve model output</a:t>
            </a:r>
          </a:p>
          <a:p>
            <a:r>
              <a:rPr lang="en-US" dirty="0"/>
              <a:t>Find parameter sets that do reasonably well across multiple events </a:t>
            </a:r>
          </a:p>
          <a:p>
            <a:r>
              <a:rPr lang="en-US" dirty="0"/>
              <a:t>Questions to ask yourself:</a:t>
            </a:r>
          </a:p>
          <a:p>
            <a:pPr lvl="1"/>
            <a:r>
              <a:rPr lang="en-US" dirty="0"/>
              <a:t>Which parameters can be adjusted?</a:t>
            </a:r>
          </a:p>
          <a:p>
            <a:pPr lvl="1"/>
            <a:r>
              <a:rPr lang="en-US" dirty="0"/>
              <a:t>How much can a parameter be adjusted?</a:t>
            </a:r>
          </a:p>
          <a:p>
            <a:r>
              <a:rPr lang="en-US" dirty="0"/>
              <a:t>Consider:</a:t>
            </a:r>
          </a:p>
          <a:p>
            <a:pPr lvl="1"/>
            <a:r>
              <a:rPr lang="en-US" dirty="0"/>
              <a:t>Physically reasonable range</a:t>
            </a:r>
          </a:p>
          <a:p>
            <a:pPr lvl="1"/>
            <a:r>
              <a:rPr lang="en-US" dirty="0"/>
              <a:t>Error bounds on parameter estimates</a:t>
            </a:r>
          </a:p>
          <a:p>
            <a:pPr lvl="1"/>
            <a:r>
              <a:rPr lang="en-US" dirty="0"/>
              <a:t>Sensitivity of parameters </a:t>
            </a:r>
          </a:p>
        </p:txBody>
      </p:sp>
      <p:pic>
        <p:nvPicPr>
          <p:cNvPr id="6" name="Content Placeholder 5">
            <a:extLst>
              <a:ext uri="{FF2B5EF4-FFF2-40B4-BE49-F238E27FC236}">
                <a16:creationId xmlns:a16="http://schemas.microsoft.com/office/drawing/2014/main" id="{32D91610-564B-E717-75A9-3B66A6396693}"/>
              </a:ext>
            </a:extLst>
          </p:cNvPr>
          <p:cNvPicPr>
            <a:picLocks noGrp="1" noChangeAspect="1"/>
          </p:cNvPicPr>
          <p:nvPr>
            <p:ph sz="half" idx="2"/>
          </p:nvPr>
        </p:nvPicPr>
        <p:blipFill>
          <a:blip r:embed="rId3"/>
          <a:stretch>
            <a:fillRect/>
          </a:stretch>
        </p:blipFill>
        <p:spPr>
          <a:xfrm>
            <a:off x="6358238" y="3048913"/>
            <a:ext cx="4809524" cy="1904762"/>
          </a:xfrm>
          <a:prstGeom prst="rect">
            <a:avLst/>
          </a:prstGeom>
          <a:ln>
            <a:solidFill>
              <a:schemeClr val="tx1"/>
            </a:solidFill>
          </a:ln>
        </p:spPr>
      </p:pic>
      <p:sp>
        <p:nvSpPr>
          <p:cNvPr id="4" name="Slide Number Placeholder 3">
            <a:extLst>
              <a:ext uri="{FF2B5EF4-FFF2-40B4-BE49-F238E27FC236}">
                <a16:creationId xmlns:a16="http://schemas.microsoft.com/office/drawing/2014/main" id="{7ED0547F-E0E9-585D-8A83-AB3ACFC9659C}"/>
              </a:ext>
            </a:extLst>
          </p:cNvPr>
          <p:cNvSpPr>
            <a:spLocks noGrp="1"/>
          </p:cNvSpPr>
          <p:nvPr>
            <p:ph type="sldNum" sz="quarter" idx="12"/>
          </p:nvPr>
        </p:nvSpPr>
        <p:spPr/>
        <p:txBody>
          <a:bodyPr/>
          <a:lstStyle/>
          <a:p>
            <a:fld id="{866D7F9A-4F93-4AD8-A546-1A6497458D76}" type="slidenum">
              <a:rPr lang="en-US" smtClean="0"/>
              <a:pPr/>
              <a:t>26</a:t>
            </a:fld>
            <a:endParaRPr lang="en-US"/>
          </a:p>
        </p:txBody>
      </p:sp>
    </p:spTree>
    <p:extLst>
      <p:ext uri="{BB962C8B-B14F-4D97-AF65-F5344CB8AC3E}">
        <p14:creationId xmlns:p14="http://schemas.microsoft.com/office/powerpoint/2010/main" val="172936991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Calibration – Parameter Adjustment Guidelines</a:t>
            </a:r>
          </a:p>
        </p:txBody>
      </p:sp>
      <p:sp>
        <p:nvSpPr>
          <p:cNvPr id="3" name="Content Placeholder 2"/>
          <p:cNvSpPr>
            <a:spLocks noGrp="1"/>
          </p:cNvSpPr>
          <p:nvPr>
            <p:ph sz="half" idx="1"/>
          </p:nvPr>
        </p:nvSpPr>
        <p:spPr/>
        <p:txBody>
          <a:bodyPr>
            <a:normAutofit fontScale="92500" lnSpcReduction="20000"/>
          </a:bodyPr>
          <a:lstStyle/>
          <a:p>
            <a:r>
              <a:rPr lang="en-US" dirty="0">
                <a:cs typeface="Times New Roman" pitchFamily="18" charset="0"/>
              </a:rPr>
              <a:t>Work from upstream to downstream</a:t>
            </a:r>
          </a:p>
          <a:p>
            <a:r>
              <a:rPr lang="en-US" dirty="0">
                <a:cs typeface="Times New Roman" pitchFamily="18" charset="0"/>
              </a:rPr>
              <a:t>Adjust one parameter at a time</a:t>
            </a:r>
          </a:p>
          <a:p>
            <a:r>
              <a:rPr lang="en-US" dirty="0">
                <a:cs typeface="Times New Roman" pitchFamily="18" charset="0"/>
              </a:rPr>
              <a:t>Look for physical evidence to inform your parameter estimates and modifications</a:t>
            </a:r>
          </a:p>
          <a:p>
            <a:r>
              <a:rPr lang="en-US" dirty="0">
                <a:cs typeface="Times New Roman" pitchFamily="18" charset="0"/>
              </a:rPr>
              <a:t>Perform a sensitivity analysis to determine the most impactful parameters</a:t>
            </a:r>
          </a:p>
          <a:p>
            <a:r>
              <a:rPr lang="en-US" dirty="0">
                <a:cs typeface="Times New Roman" pitchFamily="18" charset="0"/>
              </a:rPr>
              <a:t>But beware of the tendency to adjust only parameters with higher individual impacts</a:t>
            </a:r>
          </a:p>
          <a:p>
            <a:endParaRPr lang="en-US" dirty="0">
              <a:cs typeface="Times New Roman" pitchFamily="18" charset="0"/>
            </a:endParaRPr>
          </a:p>
          <a:p>
            <a:endParaRPr lang="en-US" dirty="0"/>
          </a:p>
        </p:txBody>
      </p:sp>
      <p:pic>
        <p:nvPicPr>
          <p:cNvPr id="7" name="Content Placeholder 6">
            <a:extLst>
              <a:ext uri="{FF2B5EF4-FFF2-40B4-BE49-F238E27FC236}">
                <a16:creationId xmlns:a16="http://schemas.microsoft.com/office/drawing/2014/main" id="{E41ED38B-EE02-503A-8FD0-2F37C0C27BF0}"/>
              </a:ext>
            </a:extLst>
          </p:cNvPr>
          <p:cNvPicPr>
            <a:picLocks noGrp="1" noChangeAspect="1"/>
          </p:cNvPicPr>
          <p:nvPr>
            <p:ph sz="half" idx="2"/>
          </p:nvPr>
        </p:nvPicPr>
        <p:blipFill>
          <a:blip r:embed="rId3"/>
          <a:stretch>
            <a:fillRect/>
          </a:stretch>
        </p:blipFill>
        <p:spPr>
          <a:xfrm>
            <a:off x="7427063" y="1825625"/>
            <a:ext cx="2671874" cy="4351338"/>
          </a:xfrm>
          <a:prstGeom prst="rect">
            <a:avLst/>
          </a:prstGeom>
        </p:spPr>
      </p:pic>
      <p:sp>
        <p:nvSpPr>
          <p:cNvPr id="4" name="Slide Number Placeholder 3">
            <a:extLst>
              <a:ext uri="{FF2B5EF4-FFF2-40B4-BE49-F238E27FC236}">
                <a16:creationId xmlns:a16="http://schemas.microsoft.com/office/drawing/2014/main" id="{B61DE07E-5BD7-B48D-0D28-43E44BF8095A}"/>
              </a:ext>
            </a:extLst>
          </p:cNvPr>
          <p:cNvSpPr>
            <a:spLocks noGrp="1"/>
          </p:cNvSpPr>
          <p:nvPr>
            <p:ph type="sldNum" sz="quarter" idx="12"/>
          </p:nvPr>
        </p:nvSpPr>
        <p:spPr/>
        <p:txBody>
          <a:bodyPr/>
          <a:lstStyle/>
          <a:p>
            <a:fld id="{866D7F9A-4F93-4AD8-A546-1A6497458D76}" type="slidenum">
              <a:rPr lang="en-US" smtClean="0"/>
              <a:pPr/>
              <a:t>27</a:t>
            </a:fld>
            <a:endParaRPr lang="en-US"/>
          </a:p>
        </p:txBody>
      </p:sp>
    </p:spTree>
    <p:extLst>
      <p:ext uri="{BB962C8B-B14F-4D97-AF65-F5344CB8AC3E}">
        <p14:creationId xmlns:p14="http://schemas.microsoft.com/office/powerpoint/2010/main" val="223174428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a:t>Event calibration</a:t>
            </a:r>
          </a:p>
          <a:p>
            <a:pPr lvl="1"/>
            <a:r>
              <a:rPr lang="en-US" dirty="0"/>
              <a:t>Focus: peak, timing, volume for event, performance metrics</a:t>
            </a:r>
          </a:p>
          <a:p>
            <a:r>
              <a:rPr lang="en-US" dirty="0"/>
              <a:t>Continuous calibration</a:t>
            </a:r>
          </a:p>
          <a:p>
            <a:pPr lvl="1"/>
            <a:r>
              <a:rPr lang="en-US" dirty="0"/>
              <a:t>Focus: volume, runoff signatures such as flow-frequency, performance metrics</a:t>
            </a:r>
          </a:p>
          <a:p>
            <a:r>
              <a:rPr lang="en-US" dirty="0"/>
              <a:t>In both cases statistical metrics will be used to quantify performance</a:t>
            </a:r>
          </a:p>
        </p:txBody>
      </p:sp>
      <p:sp>
        <p:nvSpPr>
          <p:cNvPr id="4" name="Slide Number Placeholder 3">
            <a:extLst>
              <a:ext uri="{FF2B5EF4-FFF2-40B4-BE49-F238E27FC236}">
                <a16:creationId xmlns:a16="http://schemas.microsoft.com/office/drawing/2014/main" id="{DBBF149A-D9B9-AC69-6791-F7BA33E73106}"/>
              </a:ext>
            </a:extLst>
          </p:cNvPr>
          <p:cNvSpPr>
            <a:spLocks noGrp="1"/>
          </p:cNvSpPr>
          <p:nvPr>
            <p:ph type="sldNum" sz="quarter" idx="12"/>
          </p:nvPr>
        </p:nvSpPr>
        <p:spPr/>
        <p:txBody>
          <a:bodyPr/>
          <a:lstStyle/>
          <a:p>
            <a:fld id="{866D7F9A-4F93-4AD8-A546-1A6497458D76}" type="slidenum">
              <a:rPr lang="en-US" smtClean="0"/>
              <a:pPr/>
              <a:t>28</a:t>
            </a:fld>
            <a:endParaRPr lang="en-US"/>
          </a:p>
        </p:txBody>
      </p:sp>
      <p:sp>
        <p:nvSpPr>
          <p:cNvPr id="2" name="Title 1"/>
          <p:cNvSpPr>
            <a:spLocks noGrp="1"/>
          </p:cNvSpPr>
          <p:nvPr>
            <p:ph type="title"/>
          </p:nvPr>
        </p:nvSpPr>
        <p:spPr/>
        <p:txBody>
          <a:bodyPr/>
          <a:lstStyle/>
          <a:p>
            <a:r>
              <a:rPr lang="en-US" dirty="0"/>
              <a:t>Event vs. Continuous - Calibration</a:t>
            </a:r>
          </a:p>
        </p:txBody>
      </p:sp>
    </p:spTree>
    <p:extLst>
      <p:ext uri="{BB962C8B-B14F-4D97-AF65-F5344CB8AC3E}">
        <p14:creationId xmlns:p14="http://schemas.microsoft.com/office/powerpoint/2010/main" val="11349803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p:cNvPicPr>
            <a:picLocks noGrp="1" noChangeAspect="1"/>
          </p:cNvPicPr>
          <p:nvPr>
            <p:ph idx="1"/>
          </p:nvPr>
        </p:nvPicPr>
        <p:blipFill>
          <a:blip r:embed="rId3"/>
          <a:stretch>
            <a:fillRect/>
          </a:stretch>
        </p:blipFill>
        <p:spPr>
          <a:xfrm>
            <a:off x="3485197" y="1825625"/>
            <a:ext cx="5221605" cy="4351338"/>
          </a:xfrm>
          <a:prstGeom prst="rect">
            <a:avLst/>
          </a:prstGeom>
        </p:spPr>
      </p:pic>
      <p:sp>
        <p:nvSpPr>
          <p:cNvPr id="3" name="Slide Number Placeholder 2">
            <a:extLst>
              <a:ext uri="{FF2B5EF4-FFF2-40B4-BE49-F238E27FC236}">
                <a16:creationId xmlns:a16="http://schemas.microsoft.com/office/drawing/2014/main" id="{A8C85625-438C-CE92-2045-14B231160BC2}"/>
              </a:ext>
            </a:extLst>
          </p:cNvPr>
          <p:cNvSpPr>
            <a:spLocks noGrp="1"/>
          </p:cNvSpPr>
          <p:nvPr>
            <p:ph type="sldNum" sz="quarter" idx="12"/>
          </p:nvPr>
        </p:nvSpPr>
        <p:spPr/>
        <p:txBody>
          <a:bodyPr/>
          <a:lstStyle/>
          <a:p>
            <a:fld id="{866D7F9A-4F93-4AD8-A546-1A6497458D76}" type="slidenum">
              <a:rPr lang="en-US" smtClean="0"/>
              <a:pPr/>
              <a:t>29</a:t>
            </a:fld>
            <a:endParaRPr lang="en-US"/>
          </a:p>
        </p:txBody>
      </p:sp>
      <p:sp>
        <p:nvSpPr>
          <p:cNvPr id="2" name="Title 1"/>
          <p:cNvSpPr>
            <a:spLocks noGrp="1"/>
          </p:cNvSpPr>
          <p:nvPr>
            <p:ph type="title"/>
          </p:nvPr>
        </p:nvSpPr>
        <p:spPr/>
        <p:txBody>
          <a:bodyPr/>
          <a:lstStyle/>
          <a:p>
            <a:r>
              <a:rPr lang="en-US" dirty="0"/>
              <a:t>Calibration – Event Example</a:t>
            </a:r>
          </a:p>
        </p:txBody>
      </p:sp>
    </p:spTree>
    <p:extLst>
      <p:ext uri="{BB962C8B-B14F-4D97-AF65-F5344CB8AC3E}">
        <p14:creationId xmlns:p14="http://schemas.microsoft.com/office/powerpoint/2010/main" val="411416152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80FC8CC5-3319-FDD3-40F1-C6B3B1FD6DAF}"/>
              </a:ext>
            </a:extLst>
          </p:cNvPr>
          <p:cNvSpPr>
            <a:spLocks noGrp="1"/>
          </p:cNvSpPr>
          <p:nvPr>
            <p:ph type="sldNum" sz="quarter" idx="12"/>
          </p:nvPr>
        </p:nvSpPr>
        <p:spPr/>
        <p:txBody>
          <a:bodyPr/>
          <a:lstStyle/>
          <a:p>
            <a:fld id="{866D7F9A-4F93-4AD8-A546-1A6497458D76}" type="slidenum">
              <a:rPr lang="en-US" smtClean="0"/>
              <a:pPr/>
              <a:t>3</a:t>
            </a:fld>
            <a:endParaRPr lang="en-US"/>
          </a:p>
        </p:txBody>
      </p:sp>
      <p:sp>
        <p:nvSpPr>
          <p:cNvPr id="2" name="Title 1"/>
          <p:cNvSpPr>
            <a:spLocks noGrp="1"/>
          </p:cNvSpPr>
          <p:nvPr>
            <p:ph type="title"/>
          </p:nvPr>
        </p:nvSpPr>
        <p:spPr/>
        <p:txBody>
          <a:bodyPr/>
          <a:lstStyle/>
          <a:p>
            <a:r>
              <a:rPr lang="en-US" dirty="0"/>
              <a:t>Why do we model?</a:t>
            </a:r>
          </a:p>
        </p:txBody>
      </p:sp>
      <p:pic>
        <p:nvPicPr>
          <p:cNvPr id="5" name="Picture 4" descr="Icon&#10;&#10;AI-generated content may be incorrect.">
            <a:extLst>
              <a:ext uri="{FF2B5EF4-FFF2-40B4-BE49-F238E27FC236}">
                <a16:creationId xmlns:a16="http://schemas.microsoft.com/office/drawing/2014/main" id="{1A218EF3-2E78-4483-A8F9-B98C82215E2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733800" y="1822577"/>
            <a:ext cx="4419600" cy="4419600"/>
          </a:xfrm>
          <a:prstGeom prst="rect">
            <a:avLst/>
          </a:prstGeom>
        </p:spPr>
      </p:pic>
    </p:spTree>
    <p:extLst>
      <p:ext uri="{BB962C8B-B14F-4D97-AF65-F5344CB8AC3E}">
        <p14:creationId xmlns:p14="http://schemas.microsoft.com/office/powerpoint/2010/main" val="174020165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p:cNvPicPr>
            <a:picLocks noGrp="1" noChangeAspect="1"/>
          </p:cNvPicPr>
          <p:nvPr>
            <p:ph idx="1"/>
          </p:nvPr>
        </p:nvPicPr>
        <p:blipFill>
          <a:blip r:embed="rId3"/>
          <a:stretch>
            <a:fillRect/>
          </a:stretch>
        </p:blipFill>
        <p:spPr>
          <a:xfrm>
            <a:off x="3485197" y="1825625"/>
            <a:ext cx="5221605" cy="4351338"/>
          </a:xfrm>
          <a:prstGeom prst="rect">
            <a:avLst/>
          </a:prstGeom>
        </p:spPr>
      </p:pic>
      <p:sp>
        <p:nvSpPr>
          <p:cNvPr id="3" name="Slide Number Placeholder 2">
            <a:extLst>
              <a:ext uri="{FF2B5EF4-FFF2-40B4-BE49-F238E27FC236}">
                <a16:creationId xmlns:a16="http://schemas.microsoft.com/office/drawing/2014/main" id="{D2EF8A75-F120-FA97-C5A6-CFB54B949C78}"/>
              </a:ext>
            </a:extLst>
          </p:cNvPr>
          <p:cNvSpPr>
            <a:spLocks noGrp="1"/>
          </p:cNvSpPr>
          <p:nvPr>
            <p:ph type="sldNum" sz="quarter" idx="12"/>
          </p:nvPr>
        </p:nvSpPr>
        <p:spPr/>
        <p:txBody>
          <a:bodyPr/>
          <a:lstStyle/>
          <a:p>
            <a:fld id="{866D7F9A-4F93-4AD8-A546-1A6497458D76}" type="slidenum">
              <a:rPr lang="en-US" smtClean="0"/>
              <a:pPr/>
              <a:t>30</a:t>
            </a:fld>
            <a:endParaRPr lang="en-US"/>
          </a:p>
        </p:txBody>
      </p:sp>
      <p:sp>
        <p:nvSpPr>
          <p:cNvPr id="2" name="Title 1"/>
          <p:cNvSpPr>
            <a:spLocks noGrp="1"/>
          </p:cNvSpPr>
          <p:nvPr>
            <p:ph type="title"/>
          </p:nvPr>
        </p:nvSpPr>
        <p:spPr/>
        <p:txBody>
          <a:bodyPr/>
          <a:lstStyle/>
          <a:p>
            <a:r>
              <a:rPr lang="en-US" dirty="0"/>
              <a:t>Calibration – Event Example</a:t>
            </a:r>
          </a:p>
        </p:txBody>
      </p:sp>
    </p:spTree>
    <p:extLst>
      <p:ext uri="{BB962C8B-B14F-4D97-AF65-F5344CB8AC3E}">
        <p14:creationId xmlns:p14="http://schemas.microsoft.com/office/powerpoint/2010/main" val="316403911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p:cNvPicPr>
            <a:picLocks noGrp="1" noChangeAspect="1"/>
          </p:cNvPicPr>
          <p:nvPr>
            <p:ph idx="1"/>
          </p:nvPr>
        </p:nvPicPr>
        <p:blipFill>
          <a:blip r:embed="rId3"/>
          <a:stretch>
            <a:fillRect/>
          </a:stretch>
        </p:blipFill>
        <p:spPr>
          <a:xfrm>
            <a:off x="3485197" y="1825625"/>
            <a:ext cx="5221605" cy="4351338"/>
          </a:xfrm>
          <a:prstGeom prst="rect">
            <a:avLst/>
          </a:prstGeom>
        </p:spPr>
      </p:pic>
      <p:sp>
        <p:nvSpPr>
          <p:cNvPr id="3" name="Slide Number Placeholder 2">
            <a:extLst>
              <a:ext uri="{FF2B5EF4-FFF2-40B4-BE49-F238E27FC236}">
                <a16:creationId xmlns:a16="http://schemas.microsoft.com/office/drawing/2014/main" id="{AA2FDD03-78FD-4C27-D3CB-69B28929BB16}"/>
              </a:ext>
            </a:extLst>
          </p:cNvPr>
          <p:cNvSpPr>
            <a:spLocks noGrp="1"/>
          </p:cNvSpPr>
          <p:nvPr>
            <p:ph type="sldNum" sz="quarter" idx="12"/>
          </p:nvPr>
        </p:nvSpPr>
        <p:spPr/>
        <p:txBody>
          <a:bodyPr/>
          <a:lstStyle/>
          <a:p>
            <a:fld id="{866D7F9A-4F93-4AD8-A546-1A6497458D76}" type="slidenum">
              <a:rPr lang="en-US" smtClean="0"/>
              <a:pPr/>
              <a:t>31</a:t>
            </a:fld>
            <a:endParaRPr lang="en-US"/>
          </a:p>
        </p:txBody>
      </p:sp>
      <p:sp>
        <p:nvSpPr>
          <p:cNvPr id="2" name="Title 1"/>
          <p:cNvSpPr>
            <a:spLocks noGrp="1"/>
          </p:cNvSpPr>
          <p:nvPr>
            <p:ph type="title"/>
          </p:nvPr>
        </p:nvSpPr>
        <p:spPr/>
        <p:txBody>
          <a:bodyPr/>
          <a:lstStyle/>
          <a:p>
            <a:r>
              <a:rPr lang="en-US" dirty="0"/>
              <a:t>Calibration – Event Example</a:t>
            </a:r>
          </a:p>
        </p:txBody>
      </p:sp>
    </p:spTree>
    <p:extLst>
      <p:ext uri="{BB962C8B-B14F-4D97-AF65-F5344CB8AC3E}">
        <p14:creationId xmlns:p14="http://schemas.microsoft.com/office/powerpoint/2010/main" val="406086984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a:extLst>
              <a:ext uri="{FF2B5EF4-FFF2-40B4-BE49-F238E27FC236}">
                <a16:creationId xmlns:a16="http://schemas.microsoft.com/office/drawing/2014/main" id="{0A83136C-2040-3FBE-2CEB-E13A0F94CC86}"/>
              </a:ext>
            </a:extLst>
          </p:cNvPr>
          <p:cNvPicPr>
            <a:picLocks noGrp="1" noChangeAspect="1"/>
          </p:cNvPicPr>
          <p:nvPr>
            <p:ph idx="1"/>
          </p:nvPr>
        </p:nvPicPr>
        <p:blipFill>
          <a:blip r:embed="rId3"/>
          <a:stretch>
            <a:fillRect/>
          </a:stretch>
        </p:blipFill>
        <p:spPr>
          <a:xfrm>
            <a:off x="7467600" y="1690688"/>
            <a:ext cx="2743200" cy="4467497"/>
          </a:xfrm>
          <a:prstGeom prst="rect">
            <a:avLst/>
          </a:prstGeom>
        </p:spPr>
      </p:pic>
      <p:sp>
        <p:nvSpPr>
          <p:cNvPr id="3" name="Slide Number Placeholder 2">
            <a:extLst>
              <a:ext uri="{FF2B5EF4-FFF2-40B4-BE49-F238E27FC236}">
                <a16:creationId xmlns:a16="http://schemas.microsoft.com/office/drawing/2014/main" id="{9E3E2710-069A-E1B4-9991-C2AC545FA59C}"/>
              </a:ext>
            </a:extLst>
          </p:cNvPr>
          <p:cNvSpPr>
            <a:spLocks noGrp="1"/>
          </p:cNvSpPr>
          <p:nvPr>
            <p:ph type="sldNum" sz="quarter" idx="12"/>
          </p:nvPr>
        </p:nvSpPr>
        <p:spPr/>
        <p:txBody>
          <a:bodyPr/>
          <a:lstStyle/>
          <a:p>
            <a:fld id="{866D7F9A-4F93-4AD8-A546-1A6497458D76}" type="slidenum">
              <a:rPr lang="en-US" smtClean="0"/>
              <a:pPr/>
              <a:t>32</a:t>
            </a:fld>
            <a:endParaRPr lang="en-US"/>
          </a:p>
        </p:txBody>
      </p:sp>
      <p:sp>
        <p:nvSpPr>
          <p:cNvPr id="4" name="Title 3">
            <a:extLst>
              <a:ext uri="{FF2B5EF4-FFF2-40B4-BE49-F238E27FC236}">
                <a16:creationId xmlns:a16="http://schemas.microsoft.com/office/drawing/2014/main" id="{C335182D-CE49-00E7-0274-F01EED05E862}"/>
              </a:ext>
            </a:extLst>
          </p:cNvPr>
          <p:cNvSpPr>
            <a:spLocks noGrp="1"/>
          </p:cNvSpPr>
          <p:nvPr>
            <p:ph type="title"/>
          </p:nvPr>
        </p:nvSpPr>
        <p:spPr/>
        <p:txBody>
          <a:bodyPr/>
          <a:lstStyle/>
          <a:p>
            <a:r>
              <a:rPr lang="en-US" dirty="0"/>
              <a:t>Calibration – Event Example</a:t>
            </a:r>
          </a:p>
        </p:txBody>
      </p:sp>
      <p:sp>
        <p:nvSpPr>
          <p:cNvPr id="6" name="TextBox 5">
            <a:extLst>
              <a:ext uri="{FF2B5EF4-FFF2-40B4-BE49-F238E27FC236}">
                <a16:creationId xmlns:a16="http://schemas.microsoft.com/office/drawing/2014/main" id="{EB5D5BFD-7C6C-54D2-B7EF-3B668FCCC05B}"/>
              </a:ext>
            </a:extLst>
          </p:cNvPr>
          <p:cNvSpPr txBox="1"/>
          <p:nvPr/>
        </p:nvSpPr>
        <p:spPr>
          <a:xfrm>
            <a:off x="609600" y="1907786"/>
            <a:ext cx="5334000" cy="2000548"/>
          </a:xfrm>
          <a:prstGeom prst="rect">
            <a:avLst/>
          </a:prstGeom>
          <a:noFill/>
        </p:spPr>
        <p:txBody>
          <a:bodyPr wrap="square" rtlCol="0">
            <a:spAutoFit/>
          </a:bodyPr>
          <a:lstStyle/>
          <a:p>
            <a:pPr marL="171450" indent="-171450">
              <a:buFont typeface="Arial" panose="020B0604020202020204" pitchFamily="34" charset="0"/>
              <a:buChar char="•"/>
            </a:pPr>
            <a:r>
              <a:rPr lang="en-US" sz="2400" dirty="0"/>
              <a:t>Multiple Subbasin calibration</a:t>
            </a:r>
          </a:p>
          <a:p>
            <a:pPr marL="476226" lvl="1" indent="-171450">
              <a:buFont typeface="Arial" panose="020B0604020202020204" pitchFamily="34" charset="0"/>
              <a:buChar char="•"/>
            </a:pPr>
            <a:r>
              <a:rPr lang="en-US" sz="2000" dirty="0"/>
              <a:t>Group nearby or similar subbasins to contribute to a nearby flow gage </a:t>
            </a:r>
          </a:p>
          <a:p>
            <a:pPr marL="476226" lvl="1" indent="-171450">
              <a:buFont typeface="Arial" panose="020B0604020202020204" pitchFamily="34" charset="0"/>
              <a:buChar char="•"/>
            </a:pPr>
            <a:r>
              <a:rPr lang="en-US" sz="2000" dirty="0"/>
              <a:t>Adjust basin parameter by a factor to scale value higher or lower</a:t>
            </a:r>
          </a:p>
          <a:p>
            <a:pPr marL="476226" lvl="1" indent="-171450">
              <a:buFont typeface="Arial" panose="020B0604020202020204" pitchFamily="34" charset="0"/>
              <a:buChar char="•"/>
            </a:pPr>
            <a:r>
              <a:rPr lang="en-US" sz="2000" dirty="0"/>
              <a:t>Check simulated result against observe</a:t>
            </a:r>
          </a:p>
        </p:txBody>
      </p:sp>
      <p:pic>
        <p:nvPicPr>
          <p:cNvPr id="8" name="Picture 7">
            <a:extLst>
              <a:ext uri="{FF2B5EF4-FFF2-40B4-BE49-F238E27FC236}">
                <a16:creationId xmlns:a16="http://schemas.microsoft.com/office/drawing/2014/main" id="{F77664E2-2900-C12D-8BD5-09D807990983}"/>
              </a:ext>
            </a:extLst>
          </p:cNvPr>
          <p:cNvPicPr>
            <a:picLocks noChangeAspect="1"/>
          </p:cNvPicPr>
          <p:nvPr/>
        </p:nvPicPr>
        <p:blipFill>
          <a:blip r:embed="rId4"/>
          <a:stretch>
            <a:fillRect/>
          </a:stretch>
        </p:blipFill>
        <p:spPr>
          <a:xfrm>
            <a:off x="604157" y="5702399"/>
            <a:ext cx="7704762" cy="790476"/>
          </a:xfrm>
          <a:prstGeom prst="rect">
            <a:avLst/>
          </a:prstGeom>
        </p:spPr>
      </p:pic>
    </p:spTree>
    <p:extLst>
      <p:ext uri="{BB962C8B-B14F-4D97-AF65-F5344CB8AC3E}">
        <p14:creationId xmlns:p14="http://schemas.microsoft.com/office/powerpoint/2010/main" val="193572480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a:extLst>
              <a:ext uri="{FF2B5EF4-FFF2-40B4-BE49-F238E27FC236}">
                <a16:creationId xmlns:a16="http://schemas.microsoft.com/office/drawing/2014/main" id="{404CFC63-5612-12F0-E9E4-50F8A1B8ACAE}"/>
              </a:ext>
            </a:extLst>
          </p:cNvPr>
          <p:cNvPicPr>
            <a:picLocks noGrp="1" noChangeAspect="1"/>
          </p:cNvPicPr>
          <p:nvPr>
            <p:ph idx="1"/>
          </p:nvPr>
        </p:nvPicPr>
        <p:blipFill>
          <a:blip r:embed="rId3"/>
          <a:stretch>
            <a:fillRect/>
          </a:stretch>
        </p:blipFill>
        <p:spPr>
          <a:xfrm>
            <a:off x="6563298" y="1334341"/>
            <a:ext cx="3252987" cy="2736728"/>
          </a:xfrm>
        </p:spPr>
      </p:pic>
      <p:sp>
        <p:nvSpPr>
          <p:cNvPr id="3" name="Slide Number Placeholder 2">
            <a:extLst>
              <a:ext uri="{FF2B5EF4-FFF2-40B4-BE49-F238E27FC236}">
                <a16:creationId xmlns:a16="http://schemas.microsoft.com/office/drawing/2014/main" id="{33688474-09D0-70DE-1EFF-150F462C2128}"/>
              </a:ext>
            </a:extLst>
          </p:cNvPr>
          <p:cNvSpPr>
            <a:spLocks noGrp="1"/>
          </p:cNvSpPr>
          <p:nvPr>
            <p:ph type="sldNum" sz="quarter" idx="12"/>
          </p:nvPr>
        </p:nvSpPr>
        <p:spPr/>
        <p:txBody>
          <a:bodyPr/>
          <a:lstStyle/>
          <a:p>
            <a:fld id="{866D7F9A-4F93-4AD8-A546-1A6497458D76}" type="slidenum">
              <a:rPr lang="en-US" smtClean="0"/>
              <a:pPr/>
              <a:t>33</a:t>
            </a:fld>
            <a:endParaRPr lang="en-US"/>
          </a:p>
        </p:txBody>
      </p:sp>
      <p:sp>
        <p:nvSpPr>
          <p:cNvPr id="2" name="Title 1">
            <a:extLst>
              <a:ext uri="{FF2B5EF4-FFF2-40B4-BE49-F238E27FC236}">
                <a16:creationId xmlns:a16="http://schemas.microsoft.com/office/drawing/2014/main" id="{B2ACE97B-1D99-4E7E-6CBC-2BEC47BAB248}"/>
              </a:ext>
            </a:extLst>
          </p:cNvPr>
          <p:cNvSpPr>
            <a:spLocks noGrp="1"/>
          </p:cNvSpPr>
          <p:nvPr>
            <p:ph type="title"/>
          </p:nvPr>
        </p:nvSpPr>
        <p:spPr/>
        <p:txBody>
          <a:bodyPr/>
          <a:lstStyle/>
          <a:p>
            <a:r>
              <a:rPr lang="en-US" dirty="0"/>
              <a:t>Calibration – Continuous Simulation Example</a:t>
            </a:r>
          </a:p>
        </p:txBody>
      </p:sp>
      <p:sp>
        <p:nvSpPr>
          <p:cNvPr id="6" name="TextBox 5">
            <a:extLst>
              <a:ext uri="{FF2B5EF4-FFF2-40B4-BE49-F238E27FC236}">
                <a16:creationId xmlns:a16="http://schemas.microsoft.com/office/drawing/2014/main" id="{B6EC2D20-EC8A-83F4-EC27-0DACE75E6F72}"/>
              </a:ext>
            </a:extLst>
          </p:cNvPr>
          <p:cNvSpPr txBox="1"/>
          <p:nvPr/>
        </p:nvSpPr>
        <p:spPr>
          <a:xfrm>
            <a:off x="449336" y="1864510"/>
            <a:ext cx="4576447" cy="4524315"/>
          </a:xfrm>
          <a:prstGeom prst="rect">
            <a:avLst/>
          </a:prstGeom>
          <a:noFill/>
        </p:spPr>
        <p:txBody>
          <a:bodyPr wrap="square" rtlCol="0">
            <a:spAutoFit/>
          </a:bodyPr>
          <a:lstStyle/>
          <a:p>
            <a:pPr marL="285750" indent="-285750">
              <a:buFont typeface="Arial" panose="020B0604020202020204" pitchFamily="34" charset="0"/>
              <a:buChar char="•"/>
            </a:pPr>
            <a:r>
              <a:rPr lang="en-US" sz="2400" dirty="0"/>
              <a:t>Evapotranspiration is important!</a:t>
            </a:r>
          </a:p>
          <a:p>
            <a:pPr marL="285750" indent="-285750">
              <a:buFont typeface="Arial" panose="020B0604020202020204" pitchFamily="34" charset="0"/>
              <a:buChar char="•"/>
            </a:pPr>
            <a:r>
              <a:rPr lang="en-US" sz="2400" dirty="0"/>
              <a:t>Point measurements</a:t>
            </a:r>
          </a:p>
          <a:p>
            <a:pPr marL="590526" lvl="1" indent="-285750">
              <a:buFont typeface="Arial" panose="020B0604020202020204" pitchFamily="34" charset="0"/>
              <a:buChar char="•"/>
            </a:pPr>
            <a:r>
              <a:rPr lang="en-US" sz="2400" dirty="0"/>
              <a:t>Pan estimates</a:t>
            </a:r>
          </a:p>
          <a:p>
            <a:pPr marL="590526" lvl="1" indent="-285750">
              <a:buFont typeface="Arial" panose="020B0604020202020204" pitchFamily="34" charset="0"/>
              <a:buChar char="•"/>
            </a:pPr>
            <a:r>
              <a:rPr lang="en-US" sz="2400" dirty="0"/>
              <a:t>Eddy covariance systems</a:t>
            </a:r>
          </a:p>
          <a:p>
            <a:pPr marL="285750" indent="-285750">
              <a:buFont typeface="Arial" panose="020B0604020202020204" pitchFamily="34" charset="0"/>
              <a:buChar char="•"/>
            </a:pPr>
            <a:r>
              <a:rPr lang="en-US" sz="2400" dirty="0"/>
              <a:t>Moderate Resolution Imaging Spectroradiometer (MODIS16) PET</a:t>
            </a:r>
          </a:p>
          <a:p>
            <a:pPr marL="285750" indent="-285750">
              <a:buFont typeface="Arial" panose="020B0604020202020204" pitchFamily="34" charset="0"/>
              <a:buChar char="•"/>
            </a:pPr>
            <a:r>
              <a:rPr lang="en-US" sz="2400" dirty="0"/>
              <a:t>Land Data Assimilation System (LDAS)</a:t>
            </a:r>
          </a:p>
          <a:p>
            <a:pPr marL="1200150" lvl="2" indent="-285750">
              <a:buFont typeface="Arial" panose="020B0604020202020204" pitchFamily="34" charset="0"/>
              <a:buChar char="•"/>
            </a:pPr>
            <a:endParaRPr lang="en-US" sz="2400" dirty="0"/>
          </a:p>
          <a:p>
            <a:pPr marL="1200150" lvl="2" indent="-285750">
              <a:buFont typeface="Arial" panose="020B0604020202020204" pitchFamily="34" charset="0"/>
              <a:buChar char="•"/>
            </a:pPr>
            <a:endParaRPr lang="en-US" sz="2400" dirty="0"/>
          </a:p>
          <a:p>
            <a:pPr marL="742950" lvl="1" indent="-285750">
              <a:buFont typeface="Arial" panose="020B0604020202020204" pitchFamily="34" charset="0"/>
              <a:buChar char="•"/>
            </a:pPr>
            <a:endParaRPr lang="en-US" sz="2400" dirty="0"/>
          </a:p>
        </p:txBody>
      </p:sp>
      <p:pic>
        <p:nvPicPr>
          <p:cNvPr id="8" name="Picture 7">
            <a:extLst>
              <a:ext uri="{FF2B5EF4-FFF2-40B4-BE49-F238E27FC236}">
                <a16:creationId xmlns:a16="http://schemas.microsoft.com/office/drawing/2014/main" id="{95206C81-E2C9-B203-8F25-AED66BD2E36B}"/>
              </a:ext>
            </a:extLst>
          </p:cNvPr>
          <p:cNvPicPr>
            <a:picLocks noChangeAspect="1"/>
          </p:cNvPicPr>
          <p:nvPr/>
        </p:nvPicPr>
        <p:blipFill>
          <a:blip r:embed="rId4"/>
          <a:stretch>
            <a:fillRect/>
          </a:stretch>
        </p:blipFill>
        <p:spPr>
          <a:xfrm>
            <a:off x="6096001" y="4243722"/>
            <a:ext cx="4475631" cy="2249152"/>
          </a:xfrm>
          <a:prstGeom prst="rect">
            <a:avLst/>
          </a:prstGeom>
        </p:spPr>
      </p:pic>
      <p:sp>
        <p:nvSpPr>
          <p:cNvPr id="10" name="TextBox 9">
            <a:extLst>
              <a:ext uri="{FF2B5EF4-FFF2-40B4-BE49-F238E27FC236}">
                <a16:creationId xmlns:a16="http://schemas.microsoft.com/office/drawing/2014/main" id="{642A0E72-97C2-398C-9BBC-D84775CC4D24}"/>
              </a:ext>
            </a:extLst>
          </p:cNvPr>
          <p:cNvSpPr txBox="1"/>
          <p:nvPr/>
        </p:nvSpPr>
        <p:spPr>
          <a:xfrm>
            <a:off x="6340233" y="6492874"/>
            <a:ext cx="4572000" cy="261610"/>
          </a:xfrm>
          <a:prstGeom prst="rect">
            <a:avLst/>
          </a:prstGeom>
          <a:noFill/>
        </p:spPr>
        <p:txBody>
          <a:bodyPr wrap="square">
            <a:spAutoFit/>
          </a:bodyPr>
          <a:lstStyle/>
          <a:p>
            <a:r>
              <a:rPr lang="en-US" sz="1100" dirty="0"/>
              <a:t>https://www.waterdatafortexas.org/lake-evaporation-rainfall</a:t>
            </a:r>
          </a:p>
        </p:txBody>
      </p:sp>
    </p:spTree>
    <p:extLst>
      <p:ext uri="{BB962C8B-B14F-4D97-AF65-F5344CB8AC3E}">
        <p14:creationId xmlns:p14="http://schemas.microsoft.com/office/powerpoint/2010/main" val="534304541"/>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Calibration – Continuous Simulation Example</a:t>
            </a:r>
          </a:p>
        </p:txBody>
      </p:sp>
      <p:pic>
        <p:nvPicPr>
          <p:cNvPr id="8" name="Content Placeholder 7">
            <a:extLst>
              <a:ext uri="{FF2B5EF4-FFF2-40B4-BE49-F238E27FC236}">
                <a16:creationId xmlns:a16="http://schemas.microsoft.com/office/drawing/2014/main" id="{3716A138-0E91-6956-AF75-0C86CABDD8E9}"/>
              </a:ext>
            </a:extLst>
          </p:cNvPr>
          <p:cNvPicPr>
            <a:picLocks noGrp="1" noChangeAspect="1"/>
          </p:cNvPicPr>
          <p:nvPr>
            <p:ph sz="half" idx="1"/>
          </p:nvPr>
        </p:nvPicPr>
        <p:blipFill>
          <a:blip r:embed="rId3"/>
          <a:stretch>
            <a:fillRect/>
          </a:stretch>
        </p:blipFill>
        <p:spPr>
          <a:xfrm>
            <a:off x="1447800" y="2609980"/>
            <a:ext cx="2785933" cy="3479206"/>
          </a:xfrm>
          <a:prstGeom prst="rect">
            <a:avLst/>
          </a:prstGeom>
          <a:ln>
            <a:solidFill>
              <a:schemeClr val="tx1"/>
            </a:solidFill>
          </a:ln>
        </p:spPr>
      </p:pic>
      <p:pic>
        <p:nvPicPr>
          <p:cNvPr id="16" name="Content Placeholder 15">
            <a:extLst>
              <a:ext uri="{FF2B5EF4-FFF2-40B4-BE49-F238E27FC236}">
                <a16:creationId xmlns:a16="http://schemas.microsoft.com/office/drawing/2014/main" id="{F7FC1D74-B802-27D4-6811-5159A5E1B46C}"/>
              </a:ext>
            </a:extLst>
          </p:cNvPr>
          <p:cNvPicPr>
            <a:picLocks noGrp="1" noChangeAspect="1"/>
          </p:cNvPicPr>
          <p:nvPr>
            <p:ph sz="half" idx="2"/>
          </p:nvPr>
        </p:nvPicPr>
        <p:blipFill>
          <a:blip r:embed="rId4"/>
          <a:stretch>
            <a:fillRect/>
          </a:stretch>
        </p:blipFill>
        <p:spPr>
          <a:xfrm>
            <a:off x="6172200" y="1366577"/>
            <a:ext cx="5181600" cy="2929985"/>
          </a:xfrm>
          <a:prstGeom prst="rect">
            <a:avLst/>
          </a:prstGeom>
          <a:ln>
            <a:solidFill>
              <a:schemeClr val="tx1"/>
            </a:solidFill>
          </a:ln>
        </p:spPr>
      </p:pic>
      <p:sp>
        <p:nvSpPr>
          <p:cNvPr id="3" name="Slide Number Placeholder 2">
            <a:extLst>
              <a:ext uri="{FF2B5EF4-FFF2-40B4-BE49-F238E27FC236}">
                <a16:creationId xmlns:a16="http://schemas.microsoft.com/office/drawing/2014/main" id="{DB5E4553-D908-F738-114D-E511C655D578}"/>
              </a:ext>
            </a:extLst>
          </p:cNvPr>
          <p:cNvSpPr>
            <a:spLocks noGrp="1"/>
          </p:cNvSpPr>
          <p:nvPr>
            <p:ph type="sldNum" sz="quarter" idx="12"/>
          </p:nvPr>
        </p:nvSpPr>
        <p:spPr/>
        <p:txBody>
          <a:bodyPr/>
          <a:lstStyle/>
          <a:p>
            <a:fld id="{866D7F9A-4F93-4AD8-A546-1A6497458D76}" type="slidenum">
              <a:rPr lang="en-US" smtClean="0"/>
              <a:pPr/>
              <a:t>34</a:t>
            </a:fld>
            <a:endParaRPr lang="en-US"/>
          </a:p>
        </p:txBody>
      </p:sp>
      <p:pic>
        <p:nvPicPr>
          <p:cNvPr id="7" name="Picture 6">
            <a:extLst>
              <a:ext uri="{FF2B5EF4-FFF2-40B4-BE49-F238E27FC236}">
                <a16:creationId xmlns:a16="http://schemas.microsoft.com/office/drawing/2014/main" id="{9BAF8C03-9344-75D5-B4C5-CE5FEF7974C7}"/>
              </a:ext>
            </a:extLst>
          </p:cNvPr>
          <p:cNvPicPr>
            <a:picLocks noChangeAspect="1"/>
          </p:cNvPicPr>
          <p:nvPr/>
        </p:nvPicPr>
        <p:blipFill>
          <a:blip r:embed="rId5"/>
          <a:stretch>
            <a:fillRect/>
          </a:stretch>
        </p:blipFill>
        <p:spPr>
          <a:xfrm>
            <a:off x="1233599" y="2019186"/>
            <a:ext cx="3187001" cy="489232"/>
          </a:xfrm>
          <a:prstGeom prst="rect">
            <a:avLst/>
          </a:prstGeom>
          <a:ln>
            <a:solidFill>
              <a:schemeClr val="tx1"/>
            </a:solidFill>
          </a:ln>
        </p:spPr>
      </p:pic>
      <p:pic>
        <p:nvPicPr>
          <p:cNvPr id="14" name="Picture 13">
            <a:extLst>
              <a:ext uri="{FF2B5EF4-FFF2-40B4-BE49-F238E27FC236}">
                <a16:creationId xmlns:a16="http://schemas.microsoft.com/office/drawing/2014/main" id="{C892F0FC-FE9C-2C87-9ECF-365CD41866DF}"/>
              </a:ext>
            </a:extLst>
          </p:cNvPr>
          <p:cNvPicPr>
            <a:picLocks noChangeAspect="1"/>
          </p:cNvPicPr>
          <p:nvPr/>
        </p:nvPicPr>
        <p:blipFill>
          <a:blip r:embed="rId6"/>
          <a:stretch>
            <a:fillRect/>
          </a:stretch>
        </p:blipFill>
        <p:spPr>
          <a:xfrm>
            <a:off x="6312719" y="4140556"/>
            <a:ext cx="4900562" cy="2184044"/>
          </a:xfrm>
          <a:prstGeom prst="rect">
            <a:avLst/>
          </a:prstGeom>
          <a:solidFill>
            <a:schemeClr val="bg1"/>
          </a:solidFill>
          <a:ln>
            <a:solidFill>
              <a:schemeClr val="tx1"/>
            </a:solidFill>
          </a:ln>
        </p:spPr>
      </p:pic>
    </p:spTree>
    <p:extLst>
      <p:ext uri="{BB962C8B-B14F-4D97-AF65-F5344CB8AC3E}">
        <p14:creationId xmlns:p14="http://schemas.microsoft.com/office/powerpoint/2010/main" val="1393468854"/>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Calibration – Continuous Simulation Example</a:t>
            </a:r>
          </a:p>
        </p:txBody>
      </p:sp>
      <p:pic>
        <p:nvPicPr>
          <p:cNvPr id="22" name="Content Placeholder 21">
            <a:extLst>
              <a:ext uri="{FF2B5EF4-FFF2-40B4-BE49-F238E27FC236}">
                <a16:creationId xmlns:a16="http://schemas.microsoft.com/office/drawing/2014/main" id="{8CB0DE37-B563-2ED4-E67C-AAA4B968AF3A}"/>
              </a:ext>
            </a:extLst>
          </p:cNvPr>
          <p:cNvPicPr>
            <a:picLocks noGrp="1" noChangeAspect="1"/>
          </p:cNvPicPr>
          <p:nvPr>
            <p:ph sz="half" idx="1"/>
          </p:nvPr>
        </p:nvPicPr>
        <p:blipFill>
          <a:blip r:embed="rId3"/>
          <a:stretch>
            <a:fillRect/>
          </a:stretch>
        </p:blipFill>
        <p:spPr>
          <a:xfrm>
            <a:off x="389768" y="2286000"/>
            <a:ext cx="5181600" cy="2024891"/>
          </a:xfrm>
          <a:prstGeom prst="rect">
            <a:avLst/>
          </a:prstGeom>
          <a:ln>
            <a:solidFill>
              <a:schemeClr val="tx1"/>
            </a:solidFill>
          </a:ln>
        </p:spPr>
      </p:pic>
      <p:pic>
        <p:nvPicPr>
          <p:cNvPr id="23" name="Picture 2">
            <a:extLst>
              <a:ext uri="{FF2B5EF4-FFF2-40B4-BE49-F238E27FC236}">
                <a16:creationId xmlns:a16="http://schemas.microsoft.com/office/drawing/2014/main" id="{3641D3C9-95A7-AD1D-9F73-9191229E7859}"/>
              </a:ext>
            </a:extLst>
          </p:cNvPr>
          <p:cNvPicPr>
            <a:picLocks noGrp="1" noChangeAspect="1" noChangeArrowheads="1"/>
          </p:cNvPicPr>
          <p:nvPr>
            <p:ph sz="half" idx="2"/>
          </p:nvPr>
        </p:nvPicPr>
        <p:blipFill rotWithShape="1">
          <a:blip r:embed="rId4">
            <a:extLst>
              <a:ext uri="{28A0092B-C50C-407E-A947-70E740481C1C}">
                <a14:useLocalDpi xmlns:a14="http://schemas.microsoft.com/office/drawing/2010/main" val="0"/>
              </a:ext>
            </a:extLst>
          </a:blip>
          <a:srcRect l="1925" t="13152" r="58040" b="2568"/>
          <a:stretch/>
        </p:blipFill>
        <p:spPr bwMode="auto">
          <a:xfrm>
            <a:off x="6385466" y="1600200"/>
            <a:ext cx="3380432" cy="2909480"/>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sp>
        <p:nvSpPr>
          <p:cNvPr id="5" name="Slide Number Placeholder 4">
            <a:extLst>
              <a:ext uri="{FF2B5EF4-FFF2-40B4-BE49-F238E27FC236}">
                <a16:creationId xmlns:a16="http://schemas.microsoft.com/office/drawing/2014/main" id="{C15F342F-4DEC-7CC9-91CD-58518FCDC86F}"/>
              </a:ext>
            </a:extLst>
          </p:cNvPr>
          <p:cNvSpPr>
            <a:spLocks noGrp="1"/>
          </p:cNvSpPr>
          <p:nvPr>
            <p:ph type="sldNum" sz="quarter" idx="12"/>
          </p:nvPr>
        </p:nvSpPr>
        <p:spPr/>
        <p:txBody>
          <a:bodyPr/>
          <a:lstStyle/>
          <a:p>
            <a:fld id="{866D7F9A-4F93-4AD8-A546-1A6497458D76}" type="slidenum">
              <a:rPr lang="en-US" smtClean="0"/>
              <a:pPr/>
              <a:t>35</a:t>
            </a:fld>
            <a:endParaRPr lang="en-US"/>
          </a:p>
        </p:txBody>
      </p:sp>
      <p:pic>
        <p:nvPicPr>
          <p:cNvPr id="21" name="Picture 20">
            <a:extLst>
              <a:ext uri="{FF2B5EF4-FFF2-40B4-BE49-F238E27FC236}">
                <a16:creationId xmlns:a16="http://schemas.microsoft.com/office/drawing/2014/main" id="{5710DD17-F0A9-2CFB-311B-21106531C5D9}"/>
              </a:ext>
            </a:extLst>
          </p:cNvPr>
          <p:cNvPicPr>
            <a:picLocks noChangeAspect="1"/>
          </p:cNvPicPr>
          <p:nvPr/>
        </p:nvPicPr>
        <p:blipFill>
          <a:blip r:embed="rId5"/>
          <a:stretch>
            <a:fillRect/>
          </a:stretch>
        </p:blipFill>
        <p:spPr>
          <a:xfrm>
            <a:off x="2774058" y="3657600"/>
            <a:ext cx="2951228" cy="2986482"/>
          </a:xfrm>
          <a:prstGeom prst="rect">
            <a:avLst/>
          </a:prstGeom>
          <a:ln>
            <a:solidFill>
              <a:schemeClr val="tx1"/>
            </a:solidFill>
          </a:ln>
        </p:spPr>
      </p:pic>
      <p:pic>
        <p:nvPicPr>
          <p:cNvPr id="19" name="Picture 18">
            <a:extLst>
              <a:ext uri="{FF2B5EF4-FFF2-40B4-BE49-F238E27FC236}">
                <a16:creationId xmlns:a16="http://schemas.microsoft.com/office/drawing/2014/main" id="{34AC629B-A97F-F10B-7D21-BB067932B8B1}"/>
              </a:ext>
            </a:extLst>
          </p:cNvPr>
          <p:cNvPicPr>
            <a:picLocks noChangeAspect="1"/>
          </p:cNvPicPr>
          <p:nvPr/>
        </p:nvPicPr>
        <p:blipFill>
          <a:blip r:embed="rId6"/>
          <a:stretch>
            <a:fillRect/>
          </a:stretch>
        </p:blipFill>
        <p:spPr>
          <a:xfrm>
            <a:off x="8109576" y="3537360"/>
            <a:ext cx="3725032" cy="2706018"/>
          </a:xfrm>
          <a:prstGeom prst="rect">
            <a:avLst/>
          </a:prstGeom>
          <a:ln>
            <a:solidFill>
              <a:schemeClr val="tx1"/>
            </a:solidFill>
          </a:ln>
        </p:spPr>
      </p:pic>
    </p:spTree>
    <p:extLst>
      <p:ext uri="{BB962C8B-B14F-4D97-AF65-F5344CB8AC3E}">
        <p14:creationId xmlns:p14="http://schemas.microsoft.com/office/powerpoint/2010/main" val="495158521"/>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E9003208-7208-0470-CA66-653B310CB3A3}"/>
              </a:ext>
            </a:extLst>
          </p:cNvPr>
          <p:cNvSpPr>
            <a:spLocks noGrp="1"/>
          </p:cNvSpPr>
          <p:nvPr>
            <p:ph type="title"/>
          </p:nvPr>
        </p:nvSpPr>
        <p:spPr/>
        <p:txBody>
          <a:bodyPr/>
          <a:lstStyle/>
          <a:p>
            <a:r>
              <a:rPr lang="en-US" dirty="0"/>
              <a:t>Performance Metrics</a:t>
            </a:r>
          </a:p>
        </p:txBody>
      </p:sp>
      <p:sp>
        <p:nvSpPr>
          <p:cNvPr id="6" name="Text Placeholder 5">
            <a:extLst>
              <a:ext uri="{FF2B5EF4-FFF2-40B4-BE49-F238E27FC236}">
                <a16:creationId xmlns:a16="http://schemas.microsoft.com/office/drawing/2014/main" id="{881F5859-2A9E-1FEC-A0A3-ECAD6F89B7AB}"/>
              </a:ext>
            </a:extLst>
          </p:cNvPr>
          <p:cNvSpPr>
            <a:spLocks noGrp="1"/>
          </p:cNvSpPr>
          <p:nvPr>
            <p:ph type="body" idx="1"/>
          </p:nvPr>
        </p:nvSpPr>
        <p:spPr/>
        <p:txBody>
          <a:bodyPr/>
          <a:lstStyle/>
          <a:p>
            <a:endParaRPr lang="en-US"/>
          </a:p>
        </p:txBody>
      </p:sp>
      <p:sp>
        <p:nvSpPr>
          <p:cNvPr id="3" name="Slide Number Placeholder 2">
            <a:extLst>
              <a:ext uri="{FF2B5EF4-FFF2-40B4-BE49-F238E27FC236}">
                <a16:creationId xmlns:a16="http://schemas.microsoft.com/office/drawing/2014/main" id="{4E2ACA95-7723-FC78-02C3-4A4480F282DF}"/>
              </a:ext>
            </a:extLst>
          </p:cNvPr>
          <p:cNvSpPr>
            <a:spLocks noGrp="1"/>
          </p:cNvSpPr>
          <p:nvPr>
            <p:ph type="sldNum" sz="quarter" idx="4294967295"/>
          </p:nvPr>
        </p:nvSpPr>
        <p:spPr>
          <a:xfrm>
            <a:off x="9448800" y="6356350"/>
            <a:ext cx="2743200" cy="365125"/>
          </a:xfrm>
        </p:spPr>
        <p:txBody>
          <a:bodyPr/>
          <a:lstStyle/>
          <a:p>
            <a:fld id="{866D7F9A-4F93-4AD8-A546-1A6497458D76}" type="slidenum">
              <a:rPr lang="en-US" smtClean="0"/>
              <a:pPr/>
              <a:t>36</a:t>
            </a:fld>
            <a:endParaRPr lang="en-US"/>
          </a:p>
        </p:txBody>
      </p:sp>
    </p:spTree>
    <p:extLst>
      <p:ext uri="{BB962C8B-B14F-4D97-AF65-F5344CB8AC3E}">
        <p14:creationId xmlns:p14="http://schemas.microsoft.com/office/powerpoint/2010/main" val="3475046244"/>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Evaluating Model Output</a:t>
            </a:r>
          </a:p>
        </p:txBody>
      </p:sp>
      <p:sp>
        <p:nvSpPr>
          <p:cNvPr id="3" name="Content Placeholder 2"/>
          <p:cNvSpPr>
            <a:spLocks noGrp="1"/>
          </p:cNvSpPr>
          <p:nvPr>
            <p:ph sz="half" idx="1"/>
          </p:nvPr>
        </p:nvSpPr>
        <p:spPr/>
        <p:txBody>
          <a:bodyPr>
            <a:normAutofit/>
          </a:bodyPr>
          <a:lstStyle/>
          <a:p>
            <a:r>
              <a:rPr lang="en-US" dirty="0"/>
              <a:t>In general, the modeler should try to reproduce observed peaks, timing, and volume</a:t>
            </a:r>
          </a:p>
          <a:p>
            <a:r>
              <a:rPr lang="en-US" dirty="0"/>
              <a:t>Statistics used for model evaluation:</a:t>
            </a:r>
          </a:p>
          <a:p>
            <a:pPr lvl="1"/>
            <a:r>
              <a:rPr lang="en-US" dirty="0"/>
              <a:t>Coefficient of Determination (R</a:t>
            </a:r>
            <a:r>
              <a:rPr lang="en-US" baseline="30000" dirty="0"/>
              <a:t>2</a:t>
            </a:r>
            <a:r>
              <a:rPr lang="en-US" dirty="0"/>
              <a:t>)</a:t>
            </a:r>
          </a:p>
          <a:p>
            <a:pPr lvl="1"/>
            <a:r>
              <a:rPr lang="en-US" dirty="0"/>
              <a:t>Nash-Sutcliffe Efficiency (NSE)</a:t>
            </a:r>
          </a:p>
          <a:p>
            <a:pPr lvl="1"/>
            <a:r>
              <a:rPr lang="en-US" dirty="0"/>
              <a:t>Root Mean Square Error (RSR)</a:t>
            </a:r>
          </a:p>
          <a:p>
            <a:pPr lvl="1"/>
            <a:r>
              <a:rPr lang="en-US" dirty="0"/>
              <a:t>Percent Bias (PBIAS)</a:t>
            </a:r>
          </a:p>
          <a:p>
            <a:pPr lvl="1"/>
            <a:r>
              <a:rPr lang="en-US" dirty="0"/>
              <a:t>Modified Kling-Gupta (MKGE)</a:t>
            </a:r>
          </a:p>
          <a:p>
            <a:pPr marL="342900" lvl="1" indent="0">
              <a:buNone/>
            </a:pPr>
            <a:endParaRPr lang="en-US" dirty="0"/>
          </a:p>
        </p:txBody>
      </p:sp>
      <p:pic>
        <p:nvPicPr>
          <p:cNvPr id="6" name="Content Placeholder 5" descr="Chart&#10;&#10;AI-generated content may be incorrect.">
            <a:extLst>
              <a:ext uri="{FF2B5EF4-FFF2-40B4-BE49-F238E27FC236}">
                <a16:creationId xmlns:a16="http://schemas.microsoft.com/office/drawing/2014/main" id="{1A2B2D50-1700-11A7-68B6-D4E55AAD7E25}"/>
              </a:ext>
            </a:extLst>
          </p:cNvPr>
          <p:cNvPicPr>
            <a:picLocks noGrp="1" noChangeAspect="1"/>
          </p:cNvPicPr>
          <p:nvPr>
            <p:ph sz="half" idx="2"/>
          </p:nvPr>
        </p:nvPicPr>
        <p:blipFill>
          <a:blip r:embed="rId3">
            <a:extLst>
              <a:ext uri="{28A0092B-C50C-407E-A947-70E740481C1C}">
                <a14:useLocalDpi xmlns:a14="http://schemas.microsoft.com/office/drawing/2010/main" val="0"/>
              </a:ext>
            </a:extLst>
          </a:blip>
          <a:stretch>
            <a:fillRect/>
          </a:stretch>
        </p:blipFill>
        <p:spPr>
          <a:xfrm>
            <a:off x="7208193" y="1825625"/>
            <a:ext cx="3109614" cy="4351338"/>
          </a:xfrm>
          <a:prstGeom prst="rect">
            <a:avLst/>
          </a:prstGeom>
          <a:ln>
            <a:solidFill>
              <a:schemeClr val="tx1"/>
            </a:solidFill>
          </a:ln>
        </p:spPr>
      </p:pic>
      <p:sp>
        <p:nvSpPr>
          <p:cNvPr id="4" name="Slide Number Placeholder 3">
            <a:extLst>
              <a:ext uri="{FF2B5EF4-FFF2-40B4-BE49-F238E27FC236}">
                <a16:creationId xmlns:a16="http://schemas.microsoft.com/office/drawing/2014/main" id="{DD8BAA2F-F8CD-14A2-FA02-2D2CB3D38238}"/>
              </a:ext>
            </a:extLst>
          </p:cNvPr>
          <p:cNvSpPr>
            <a:spLocks noGrp="1"/>
          </p:cNvSpPr>
          <p:nvPr>
            <p:ph type="sldNum" sz="quarter" idx="12"/>
          </p:nvPr>
        </p:nvSpPr>
        <p:spPr/>
        <p:txBody>
          <a:bodyPr/>
          <a:lstStyle/>
          <a:p>
            <a:fld id="{866D7F9A-4F93-4AD8-A546-1A6497458D76}" type="slidenum">
              <a:rPr lang="en-US" smtClean="0"/>
              <a:pPr/>
              <a:t>37</a:t>
            </a:fld>
            <a:endParaRPr lang="en-US"/>
          </a:p>
        </p:txBody>
      </p:sp>
    </p:spTree>
    <p:extLst>
      <p:ext uri="{BB962C8B-B14F-4D97-AF65-F5344CB8AC3E}">
        <p14:creationId xmlns:p14="http://schemas.microsoft.com/office/powerpoint/2010/main" val="3629012223"/>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en-US" dirty="0"/>
              <a:t>Measures the strength and direction of a linear relationship between simulated and observed values</a:t>
            </a:r>
          </a:p>
          <a:p>
            <a:r>
              <a:rPr lang="en-US" dirty="0"/>
              <a:t>Indicates the proportion of the variance in observed data that can be explained by the model </a:t>
            </a:r>
          </a:p>
          <a:p>
            <a:pPr lvl="1"/>
            <a:r>
              <a:rPr lang="en-US" dirty="0"/>
              <a:t>R</a:t>
            </a:r>
            <a:r>
              <a:rPr lang="en-US" baseline="30000" dirty="0"/>
              <a:t>2 </a:t>
            </a:r>
            <a:r>
              <a:rPr lang="en-US" dirty="0"/>
              <a:t>= 0, model cannot explain any of the variability in the measured data</a:t>
            </a:r>
          </a:p>
          <a:p>
            <a:pPr lvl="1"/>
            <a:r>
              <a:rPr lang="en-US" dirty="0"/>
              <a:t>R</a:t>
            </a:r>
            <a:r>
              <a:rPr lang="en-US" baseline="30000" dirty="0"/>
              <a:t>2 </a:t>
            </a:r>
            <a:r>
              <a:rPr lang="en-US" dirty="0"/>
              <a:t>= 1, model accounts for all of the variability in the measured data</a:t>
            </a:r>
          </a:p>
          <a:p>
            <a:pPr lvl="1"/>
            <a:r>
              <a:rPr lang="en-US" dirty="0"/>
              <a:t>0 &lt; R</a:t>
            </a:r>
            <a:r>
              <a:rPr lang="en-US" baseline="30000" dirty="0"/>
              <a:t>2 </a:t>
            </a:r>
            <a:r>
              <a:rPr lang="en-US" dirty="0"/>
              <a:t>&lt; 1, extent to which model reproduces observations </a:t>
            </a:r>
          </a:p>
          <a:p>
            <a:pPr lvl="1"/>
            <a:endParaRPr lang="en-US" baseline="30000" dirty="0"/>
          </a:p>
        </p:txBody>
      </p:sp>
      <p:sp>
        <p:nvSpPr>
          <p:cNvPr id="4" name="Slide Number Placeholder 3">
            <a:extLst>
              <a:ext uri="{FF2B5EF4-FFF2-40B4-BE49-F238E27FC236}">
                <a16:creationId xmlns:a16="http://schemas.microsoft.com/office/drawing/2014/main" id="{977296AD-F351-82B7-F9DD-3469FF6E3036}"/>
              </a:ext>
            </a:extLst>
          </p:cNvPr>
          <p:cNvSpPr>
            <a:spLocks noGrp="1"/>
          </p:cNvSpPr>
          <p:nvPr>
            <p:ph type="sldNum" sz="quarter" idx="12"/>
          </p:nvPr>
        </p:nvSpPr>
        <p:spPr/>
        <p:txBody>
          <a:bodyPr/>
          <a:lstStyle/>
          <a:p>
            <a:fld id="{866D7F9A-4F93-4AD8-A546-1A6497458D76}" type="slidenum">
              <a:rPr lang="en-US" smtClean="0"/>
              <a:pPr/>
              <a:t>38</a:t>
            </a:fld>
            <a:endParaRPr lang="en-US"/>
          </a:p>
        </p:txBody>
      </p:sp>
      <p:sp>
        <p:nvSpPr>
          <p:cNvPr id="2" name="Title 1"/>
          <p:cNvSpPr>
            <a:spLocks noGrp="1"/>
          </p:cNvSpPr>
          <p:nvPr>
            <p:ph type="title"/>
          </p:nvPr>
        </p:nvSpPr>
        <p:spPr/>
        <p:txBody>
          <a:bodyPr/>
          <a:lstStyle/>
          <a:p>
            <a:r>
              <a:rPr lang="en-US" dirty="0"/>
              <a:t>Statistics - Coefficient of Determination (R</a:t>
            </a:r>
            <a:r>
              <a:rPr lang="en-US" baseline="30000" dirty="0"/>
              <a:t>2</a:t>
            </a:r>
            <a:r>
              <a:rPr lang="en-US" dirty="0"/>
              <a:t>)</a:t>
            </a:r>
          </a:p>
        </p:txBody>
      </p:sp>
      <mc:AlternateContent xmlns:mc="http://schemas.openxmlformats.org/markup-compatibility/2006" xmlns:a14="http://schemas.microsoft.com/office/drawing/2010/main">
        <mc:Choice Requires="a14">
          <p:sp>
            <p:nvSpPr>
              <p:cNvPr id="5" name="Rectangle 4"/>
              <p:cNvSpPr/>
              <p:nvPr/>
            </p:nvSpPr>
            <p:spPr>
              <a:xfrm>
                <a:off x="1600200" y="5486400"/>
                <a:ext cx="8046223" cy="1069139"/>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sSup>
                        <m:sSupPr>
                          <m:ctrlPr>
                            <a:rPr lang="en-US" sz="1800" i="1">
                              <a:latin typeface="Cambria Math" panose="02040503050406030204" pitchFamily="18" charset="0"/>
                            </a:rPr>
                          </m:ctrlPr>
                        </m:sSupPr>
                        <m:e>
                          <m:r>
                            <a:rPr lang="en-US" sz="1800" i="1">
                              <a:latin typeface="Cambria Math" panose="02040503050406030204" pitchFamily="18" charset="0"/>
                            </a:rPr>
                            <m:t>𝑅</m:t>
                          </m:r>
                        </m:e>
                        <m:sup>
                          <m:r>
                            <a:rPr lang="en-US" sz="1800" i="1">
                              <a:latin typeface="Cambria Math" panose="02040503050406030204" pitchFamily="18" charset="0"/>
                            </a:rPr>
                            <m:t>2</m:t>
                          </m:r>
                        </m:sup>
                      </m:sSup>
                      <m:r>
                        <a:rPr lang="en-US" sz="1800" i="1">
                          <a:latin typeface="Cambria Math" panose="02040503050406030204" pitchFamily="18" charset="0"/>
                          <a:ea typeface="Cambria Math" panose="02040503050406030204" pitchFamily="18" charset="0"/>
                        </a:rPr>
                        <m:t>=</m:t>
                      </m:r>
                      <m:sSup>
                        <m:sSupPr>
                          <m:ctrlPr>
                            <a:rPr lang="en-US" sz="1800" i="1">
                              <a:latin typeface="Cambria Math" panose="02040503050406030204" pitchFamily="18" charset="0"/>
                              <a:ea typeface="Cambria Math" panose="02040503050406030204" pitchFamily="18" charset="0"/>
                            </a:rPr>
                          </m:ctrlPr>
                        </m:sSupPr>
                        <m:e>
                          <m:d>
                            <m:dPr>
                              <m:begChr m:val="["/>
                              <m:endChr m:val="]"/>
                              <m:ctrlPr>
                                <a:rPr lang="en-US" sz="1800" i="1">
                                  <a:latin typeface="Cambria Math" panose="02040503050406030204" pitchFamily="18" charset="0"/>
                                  <a:ea typeface="Cambria Math" panose="02040503050406030204" pitchFamily="18" charset="0"/>
                                </a:rPr>
                              </m:ctrlPr>
                            </m:dPr>
                            <m:e>
                              <m:f>
                                <m:fPr>
                                  <m:ctrlPr>
                                    <a:rPr lang="en-US" sz="1800" i="1">
                                      <a:latin typeface="Cambria Math" panose="02040503050406030204" pitchFamily="18" charset="0"/>
                                      <a:ea typeface="Cambria Math" panose="02040503050406030204" pitchFamily="18" charset="0"/>
                                    </a:rPr>
                                  </m:ctrlPr>
                                </m:fPr>
                                <m:num>
                                  <m:sSubSup>
                                    <m:sSubSupPr>
                                      <m:ctrlPr>
                                        <a:rPr lang="en-US" sz="1800" i="1">
                                          <a:latin typeface="Cambria Math" panose="02040503050406030204" pitchFamily="18" charset="0"/>
                                          <a:ea typeface="Cambria Math" panose="02040503050406030204" pitchFamily="18" charset="0"/>
                                        </a:rPr>
                                      </m:ctrlPr>
                                    </m:sSubSupPr>
                                    <m:e>
                                      <m:r>
                                        <m:rPr>
                                          <m:sty m:val="p"/>
                                        </m:rPr>
                                        <a:rPr lang="el-GR" sz="1800" i="1">
                                          <a:latin typeface="Cambria Math" panose="02040503050406030204" pitchFamily="18" charset="0"/>
                                          <a:ea typeface="Cambria Math" panose="02040503050406030204" pitchFamily="18" charset="0"/>
                                        </a:rPr>
                                        <m:t>Σ</m:t>
                                      </m:r>
                                    </m:e>
                                    <m:sub>
                                      <m:r>
                                        <a:rPr lang="en-US" sz="1800" i="1">
                                          <a:latin typeface="Cambria Math" panose="02040503050406030204" pitchFamily="18" charset="0"/>
                                          <a:ea typeface="Cambria Math" panose="02040503050406030204" pitchFamily="18" charset="0"/>
                                        </a:rPr>
                                        <m:t>𝑖</m:t>
                                      </m:r>
                                      <m:r>
                                        <a:rPr lang="en-US" sz="1800" i="1">
                                          <a:latin typeface="Cambria Math" panose="02040503050406030204" pitchFamily="18" charset="0"/>
                                          <a:ea typeface="Cambria Math" panose="02040503050406030204" pitchFamily="18" charset="0"/>
                                        </a:rPr>
                                        <m:t>=1</m:t>
                                      </m:r>
                                    </m:sub>
                                    <m:sup>
                                      <m:r>
                                        <a:rPr lang="en-US" sz="1800" i="1">
                                          <a:latin typeface="Cambria Math" panose="02040503050406030204" pitchFamily="18" charset="0"/>
                                          <a:ea typeface="Cambria Math" panose="02040503050406030204" pitchFamily="18" charset="0"/>
                                        </a:rPr>
                                        <m:t>𝑛</m:t>
                                      </m:r>
                                    </m:sup>
                                  </m:sSubSup>
                                  <m:r>
                                    <a:rPr lang="en-US" sz="1800" i="1">
                                      <a:latin typeface="Cambria Math" panose="02040503050406030204" pitchFamily="18" charset="0"/>
                                      <a:ea typeface="Cambria Math" panose="02040503050406030204" pitchFamily="18" charset="0"/>
                                    </a:rPr>
                                    <m:t>(</m:t>
                                  </m:r>
                                  <m:sSubSup>
                                    <m:sSubSupPr>
                                      <m:ctrlPr>
                                        <a:rPr lang="en-US" sz="1800" i="1">
                                          <a:latin typeface="Cambria Math" panose="02040503050406030204" pitchFamily="18" charset="0"/>
                                          <a:ea typeface="Cambria Math" panose="02040503050406030204" pitchFamily="18" charset="0"/>
                                        </a:rPr>
                                      </m:ctrlPr>
                                    </m:sSubSupPr>
                                    <m:e>
                                      <m:r>
                                        <a:rPr lang="en-US" sz="1800" i="1">
                                          <a:latin typeface="Cambria Math" panose="02040503050406030204" pitchFamily="18" charset="0"/>
                                          <a:ea typeface="Cambria Math" panose="02040503050406030204" pitchFamily="18" charset="0"/>
                                        </a:rPr>
                                        <m:t>𝑌</m:t>
                                      </m:r>
                                    </m:e>
                                    <m:sub>
                                      <m:r>
                                        <a:rPr lang="en-US" sz="1800" i="1">
                                          <a:latin typeface="Cambria Math" panose="02040503050406030204" pitchFamily="18" charset="0"/>
                                          <a:ea typeface="Cambria Math" panose="02040503050406030204" pitchFamily="18" charset="0"/>
                                        </a:rPr>
                                        <m:t>𝑖</m:t>
                                      </m:r>
                                    </m:sub>
                                    <m:sup>
                                      <m:r>
                                        <a:rPr lang="en-US" sz="1800" i="1">
                                          <a:latin typeface="Cambria Math" panose="02040503050406030204" pitchFamily="18" charset="0"/>
                                          <a:ea typeface="Cambria Math" panose="02040503050406030204" pitchFamily="18" charset="0"/>
                                        </a:rPr>
                                        <m:t>𝑜𝑏𝑠</m:t>
                                      </m:r>
                                    </m:sup>
                                  </m:sSubSup>
                                  <m:r>
                                    <a:rPr lang="en-US" sz="1800" i="1">
                                      <a:latin typeface="Cambria Math" panose="02040503050406030204" pitchFamily="18" charset="0"/>
                                      <a:ea typeface="Cambria Math" panose="02040503050406030204" pitchFamily="18" charset="0"/>
                                    </a:rPr>
                                    <m:t>−</m:t>
                                  </m:r>
                                  <m:sSup>
                                    <m:sSupPr>
                                      <m:ctrlPr>
                                        <a:rPr lang="en-US" sz="1800" i="1">
                                          <a:latin typeface="Cambria Math" panose="02040503050406030204" pitchFamily="18" charset="0"/>
                                          <a:ea typeface="Cambria Math" panose="02040503050406030204" pitchFamily="18" charset="0"/>
                                        </a:rPr>
                                      </m:ctrlPr>
                                    </m:sSupPr>
                                    <m:e>
                                      <m:acc>
                                        <m:accPr>
                                          <m:chr m:val="̅"/>
                                          <m:ctrlPr>
                                            <a:rPr lang="en-US" sz="1800" i="1">
                                              <a:latin typeface="Cambria Math" panose="02040503050406030204" pitchFamily="18" charset="0"/>
                                              <a:ea typeface="Cambria Math" panose="02040503050406030204" pitchFamily="18" charset="0"/>
                                            </a:rPr>
                                          </m:ctrlPr>
                                        </m:accPr>
                                        <m:e>
                                          <m:r>
                                            <a:rPr lang="en-US" sz="1800" i="1">
                                              <a:latin typeface="Cambria Math" panose="02040503050406030204" pitchFamily="18" charset="0"/>
                                              <a:ea typeface="Cambria Math" panose="02040503050406030204" pitchFamily="18" charset="0"/>
                                            </a:rPr>
                                            <m:t>𝑌</m:t>
                                          </m:r>
                                        </m:e>
                                      </m:acc>
                                    </m:e>
                                    <m:sup>
                                      <m:r>
                                        <a:rPr lang="en-US" sz="1800" i="1">
                                          <a:latin typeface="Cambria Math" panose="02040503050406030204" pitchFamily="18" charset="0"/>
                                          <a:ea typeface="Cambria Math" panose="02040503050406030204" pitchFamily="18" charset="0"/>
                                        </a:rPr>
                                        <m:t>𝑜𝑏𝑠</m:t>
                                      </m:r>
                                    </m:sup>
                                  </m:sSup>
                                  <m:r>
                                    <a:rPr lang="en-US" sz="1800" i="1">
                                      <a:latin typeface="Cambria Math" panose="02040503050406030204" pitchFamily="18" charset="0"/>
                                      <a:ea typeface="Cambria Math" panose="02040503050406030204" pitchFamily="18" charset="0"/>
                                    </a:rPr>
                                    <m:t>)(</m:t>
                                  </m:r>
                                  <m:sSubSup>
                                    <m:sSubSupPr>
                                      <m:ctrlPr>
                                        <a:rPr lang="en-US" sz="1800" i="1">
                                          <a:latin typeface="Cambria Math" panose="02040503050406030204" pitchFamily="18" charset="0"/>
                                          <a:ea typeface="Cambria Math" panose="02040503050406030204" pitchFamily="18" charset="0"/>
                                        </a:rPr>
                                      </m:ctrlPr>
                                    </m:sSubSupPr>
                                    <m:e>
                                      <m:r>
                                        <a:rPr lang="en-US" sz="1800" i="1">
                                          <a:latin typeface="Cambria Math" panose="02040503050406030204" pitchFamily="18" charset="0"/>
                                          <a:ea typeface="Cambria Math" panose="02040503050406030204" pitchFamily="18" charset="0"/>
                                        </a:rPr>
                                        <m:t>𝑌</m:t>
                                      </m:r>
                                    </m:e>
                                    <m:sub>
                                      <m:r>
                                        <a:rPr lang="en-US" sz="1800" i="1">
                                          <a:latin typeface="Cambria Math" panose="02040503050406030204" pitchFamily="18" charset="0"/>
                                          <a:ea typeface="Cambria Math" panose="02040503050406030204" pitchFamily="18" charset="0"/>
                                        </a:rPr>
                                        <m:t>𝑖</m:t>
                                      </m:r>
                                    </m:sub>
                                    <m:sup>
                                      <m:r>
                                        <a:rPr lang="en-US" sz="1800" i="1">
                                          <a:latin typeface="Cambria Math" panose="02040503050406030204" pitchFamily="18" charset="0"/>
                                          <a:ea typeface="Cambria Math" panose="02040503050406030204" pitchFamily="18" charset="0"/>
                                        </a:rPr>
                                        <m:t>𝑠𝑖𝑚</m:t>
                                      </m:r>
                                    </m:sup>
                                  </m:sSubSup>
                                  <m:r>
                                    <a:rPr lang="en-US" sz="1800" i="1">
                                      <a:latin typeface="Cambria Math" panose="02040503050406030204" pitchFamily="18" charset="0"/>
                                      <a:ea typeface="Cambria Math" panose="02040503050406030204" pitchFamily="18" charset="0"/>
                                    </a:rPr>
                                    <m:t>−</m:t>
                                  </m:r>
                                  <m:sSup>
                                    <m:sSupPr>
                                      <m:ctrlPr>
                                        <a:rPr lang="en-US" sz="1800" i="1">
                                          <a:latin typeface="Cambria Math" panose="02040503050406030204" pitchFamily="18" charset="0"/>
                                          <a:ea typeface="Cambria Math" panose="02040503050406030204" pitchFamily="18" charset="0"/>
                                        </a:rPr>
                                      </m:ctrlPr>
                                    </m:sSupPr>
                                    <m:e>
                                      <m:acc>
                                        <m:accPr>
                                          <m:chr m:val="̅"/>
                                          <m:ctrlPr>
                                            <a:rPr lang="en-US" sz="1800" i="1">
                                              <a:latin typeface="Cambria Math" panose="02040503050406030204" pitchFamily="18" charset="0"/>
                                              <a:ea typeface="Cambria Math" panose="02040503050406030204" pitchFamily="18" charset="0"/>
                                            </a:rPr>
                                          </m:ctrlPr>
                                        </m:accPr>
                                        <m:e>
                                          <m:r>
                                            <a:rPr lang="en-US" sz="1800" i="1">
                                              <a:latin typeface="Cambria Math" panose="02040503050406030204" pitchFamily="18" charset="0"/>
                                              <a:ea typeface="Cambria Math" panose="02040503050406030204" pitchFamily="18" charset="0"/>
                                            </a:rPr>
                                            <m:t>𝑌</m:t>
                                          </m:r>
                                        </m:e>
                                      </m:acc>
                                    </m:e>
                                    <m:sup>
                                      <m:r>
                                        <a:rPr lang="en-US" sz="1800" i="1">
                                          <a:latin typeface="Cambria Math" panose="02040503050406030204" pitchFamily="18" charset="0"/>
                                          <a:ea typeface="Cambria Math" panose="02040503050406030204" pitchFamily="18" charset="0"/>
                                        </a:rPr>
                                        <m:t>𝑠𝑖𝑚</m:t>
                                      </m:r>
                                    </m:sup>
                                  </m:sSup>
                                  <m:r>
                                    <a:rPr lang="en-US" sz="1800" i="1">
                                      <a:latin typeface="Cambria Math" panose="02040503050406030204" pitchFamily="18" charset="0"/>
                                      <a:ea typeface="Cambria Math" panose="02040503050406030204" pitchFamily="18" charset="0"/>
                                    </a:rPr>
                                    <m:t>)</m:t>
                                  </m:r>
                                </m:num>
                                <m:den>
                                  <m:rad>
                                    <m:radPr>
                                      <m:degHide m:val="on"/>
                                      <m:ctrlPr>
                                        <a:rPr lang="en-US" sz="1800" i="1">
                                          <a:latin typeface="Cambria Math" panose="02040503050406030204" pitchFamily="18" charset="0"/>
                                          <a:ea typeface="Cambria Math" panose="02040503050406030204" pitchFamily="18" charset="0"/>
                                        </a:rPr>
                                      </m:ctrlPr>
                                    </m:radPr>
                                    <m:deg/>
                                    <m:e>
                                      <m:sSup>
                                        <m:sSupPr>
                                          <m:ctrlPr>
                                            <a:rPr lang="en-US" sz="1800" i="1">
                                              <a:latin typeface="Cambria Math" panose="02040503050406030204" pitchFamily="18" charset="0"/>
                                              <a:ea typeface="Cambria Math" panose="02040503050406030204" pitchFamily="18" charset="0"/>
                                            </a:rPr>
                                          </m:ctrlPr>
                                        </m:sSupPr>
                                        <m:e>
                                          <m:sSubSup>
                                            <m:sSubSupPr>
                                              <m:ctrlPr>
                                                <a:rPr lang="en-US" sz="1800" i="1">
                                                  <a:latin typeface="Cambria Math" panose="02040503050406030204" pitchFamily="18" charset="0"/>
                                                  <a:ea typeface="Cambria Math" panose="02040503050406030204" pitchFamily="18" charset="0"/>
                                                </a:rPr>
                                              </m:ctrlPr>
                                            </m:sSubSupPr>
                                            <m:e>
                                              <m:r>
                                                <m:rPr>
                                                  <m:sty m:val="p"/>
                                                </m:rPr>
                                                <a:rPr lang="el-GR" sz="1800" i="1">
                                                  <a:latin typeface="Cambria Math" panose="02040503050406030204" pitchFamily="18" charset="0"/>
                                                  <a:ea typeface="Cambria Math" panose="02040503050406030204" pitchFamily="18" charset="0"/>
                                                </a:rPr>
                                                <m:t>Σ</m:t>
                                              </m:r>
                                            </m:e>
                                            <m:sub>
                                              <m:r>
                                                <a:rPr lang="en-US" sz="1800" i="1">
                                                  <a:latin typeface="Cambria Math" panose="02040503050406030204" pitchFamily="18" charset="0"/>
                                                  <a:ea typeface="Cambria Math" panose="02040503050406030204" pitchFamily="18" charset="0"/>
                                                </a:rPr>
                                                <m:t>𝑖</m:t>
                                              </m:r>
                                              <m:r>
                                                <a:rPr lang="en-US" sz="1800" i="1">
                                                  <a:latin typeface="Cambria Math" panose="02040503050406030204" pitchFamily="18" charset="0"/>
                                                  <a:ea typeface="Cambria Math" panose="02040503050406030204" pitchFamily="18" charset="0"/>
                                                </a:rPr>
                                                <m:t>=1</m:t>
                                              </m:r>
                                            </m:sub>
                                            <m:sup>
                                              <m:r>
                                                <a:rPr lang="en-US" sz="1800" i="1">
                                                  <a:latin typeface="Cambria Math" panose="02040503050406030204" pitchFamily="18" charset="0"/>
                                                  <a:ea typeface="Cambria Math" panose="02040503050406030204" pitchFamily="18" charset="0"/>
                                                </a:rPr>
                                                <m:t>𝑛</m:t>
                                              </m:r>
                                            </m:sup>
                                          </m:sSubSup>
                                          <m:r>
                                            <a:rPr lang="en-US" sz="1800" i="1">
                                              <a:latin typeface="Cambria Math" panose="02040503050406030204" pitchFamily="18" charset="0"/>
                                              <a:ea typeface="Cambria Math" panose="02040503050406030204" pitchFamily="18" charset="0"/>
                                            </a:rPr>
                                            <m:t>(</m:t>
                                          </m:r>
                                          <m:sSubSup>
                                            <m:sSubSupPr>
                                              <m:ctrlPr>
                                                <a:rPr lang="en-US" sz="1800" i="1">
                                                  <a:latin typeface="Cambria Math" panose="02040503050406030204" pitchFamily="18" charset="0"/>
                                                  <a:ea typeface="Cambria Math" panose="02040503050406030204" pitchFamily="18" charset="0"/>
                                                </a:rPr>
                                              </m:ctrlPr>
                                            </m:sSubSupPr>
                                            <m:e>
                                              <m:r>
                                                <a:rPr lang="en-US" sz="1800" i="1">
                                                  <a:latin typeface="Cambria Math" panose="02040503050406030204" pitchFamily="18" charset="0"/>
                                                  <a:ea typeface="Cambria Math" panose="02040503050406030204" pitchFamily="18" charset="0"/>
                                                </a:rPr>
                                                <m:t>𝑌</m:t>
                                              </m:r>
                                            </m:e>
                                            <m:sub>
                                              <m:r>
                                                <a:rPr lang="en-US" sz="1800" i="1">
                                                  <a:latin typeface="Cambria Math" panose="02040503050406030204" pitchFamily="18" charset="0"/>
                                                  <a:ea typeface="Cambria Math" panose="02040503050406030204" pitchFamily="18" charset="0"/>
                                                </a:rPr>
                                                <m:t>𝑖</m:t>
                                              </m:r>
                                            </m:sub>
                                            <m:sup>
                                              <m:r>
                                                <a:rPr lang="en-US" sz="1800" i="1">
                                                  <a:latin typeface="Cambria Math" panose="02040503050406030204" pitchFamily="18" charset="0"/>
                                                  <a:ea typeface="Cambria Math" panose="02040503050406030204" pitchFamily="18" charset="0"/>
                                                </a:rPr>
                                                <m:t>𝑜𝑏𝑠</m:t>
                                              </m:r>
                                            </m:sup>
                                          </m:sSubSup>
                                          <m:r>
                                            <a:rPr lang="en-US" sz="1800" i="1">
                                              <a:latin typeface="Cambria Math" panose="02040503050406030204" pitchFamily="18" charset="0"/>
                                              <a:ea typeface="Cambria Math" panose="02040503050406030204" pitchFamily="18" charset="0"/>
                                            </a:rPr>
                                            <m:t>−</m:t>
                                          </m:r>
                                          <m:sSup>
                                            <m:sSupPr>
                                              <m:ctrlPr>
                                                <a:rPr lang="en-US" sz="1800" i="1">
                                                  <a:latin typeface="Cambria Math" panose="02040503050406030204" pitchFamily="18" charset="0"/>
                                                  <a:ea typeface="Cambria Math" panose="02040503050406030204" pitchFamily="18" charset="0"/>
                                                </a:rPr>
                                              </m:ctrlPr>
                                            </m:sSupPr>
                                            <m:e>
                                              <m:acc>
                                                <m:accPr>
                                                  <m:chr m:val="̅"/>
                                                  <m:ctrlPr>
                                                    <a:rPr lang="en-US" sz="1800" i="1">
                                                      <a:latin typeface="Cambria Math" panose="02040503050406030204" pitchFamily="18" charset="0"/>
                                                      <a:ea typeface="Cambria Math" panose="02040503050406030204" pitchFamily="18" charset="0"/>
                                                    </a:rPr>
                                                  </m:ctrlPr>
                                                </m:accPr>
                                                <m:e>
                                                  <m:r>
                                                    <a:rPr lang="en-US" sz="1800" i="1">
                                                      <a:latin typeface="Cambria Math" panose="02040503050406030204" pitchFamily="18" charset="0"/>
                                                      <a:ea typeface="Cambria Math" panose="02040503050406030204" pitchFamily="18" charset="0"/>
                                                    </a:rPr>
                                                    <m:t>𝑌</m:t>
                                                  </m:r>
                                                </m:e>
                                              </m:acc>
                                            </m:e>
                                            <m:sup>
                                              <m:r>
                                                <a:rPr lang="en-US" sz="1800" i="1">
                                                  <a:latin typeface="Cambria Math" panose="02040503050406030204" pitchFamily="18" charset="0"/>
                                                  <a:ea typeface="Cambria Math" panose="02040503050406030204" pitchFamily="18" charset="0"/>
                                                </a:rPr>
                                                <m:t>𝑜𝑏𝑠</m:t>
                                              </m:r>
                                            </m:sup>
                                          </m:sSup>
                                          <m:r>
                                            <a:rPr lang="en-US" sz="1800" i="1">
                                              <a:latin typeface="Cambria Math" panose="02040503050406030204" pitchFamily="18" charset="0"/>
                                              <a:ea typeface="Cambria Math" panose="02040503050406030204" pitchFamily="18" charset="0"/>
                                            </a:rPr>
                                            <m:t>)</m:t>
                                          </m:r>
                                        </m:e>
                                        <m:sup>
                                          <m:r>
                                            <a:rPr lang="en-US" sz="1800" i="1">
                                              <a:latin typeface="Cambria Math" panose="02040503050406030204" pitchFamily="18" charset="0"/>
                                              <a:ea typeface="Cambria Math" panose="02040503050406030204" pitchFamily="18" charset="0"/>
                                            </a:rPr>
                                            <m:t>2</m:t>
                                          </m:r>
                                        </m:sup>
                                      </m:sSup>
                                    </m:e>
                                  </m:rad>
                                  <m:rad>
                                    <m:radPr>
                                      <m:degHide m:val="on"/>
                                      <m:ctrlPr>
                                        <a:rPr lang="en-US" sz="1800" i="1">
                                          <a:latin typeface="Cambria Math" panose="02040503050406030204" pitchFamily="18" charset="0"/>
                                          <a:ea typeface="Cambria Math" panose="02040503050406030204" pitchFamily="18" charset="0"/>
                                        </a:rPr>
                                      </m:ctrlPr>
                                    </m:radPr>
                                    <m:deg/>
                                    <m:e>
                                      <m:sSup>
                                        <m:sSupPr>
                                          <m:ctrlPr>
                                            <a:rPr lang="en-US" sz="1800" i="1">
                                              <a:latin typeface="Cambria Math" panose="02040503050406030204" pitchFamily="18" charset="0"/>
                                              <a:ea typeface="Cambria Math" panose="02040503050406030204" pitchFamily="18" charset="0"/>
                                            </a:rPr>
                                          </m:ctrlPr>
                                        </m:sSupPr>
                                        <m:e>
                                          <m:sSubSup>
                                            <m:sSubSupPr>
                                              <m:ctrlPr>
                                                <a:rPr lang="en-US" sz="1800" i="1">
                                                  <a:latin typeface="Cambria Math" panose="02040503050406030204" pitchFamily="18" charset="0"/>
                                                  <a:ea typeface="Cambria Math" panose="02040503050406030204" pitchFamily="18" charset="0"/>
                                                </a:rPr>
                                              </m:ctrlPr>
                                            </m:sSubSupPr>
                                            <m:e>
                                              <m:r>
                                                <m:rPr>
                                                  <m:sty m:val="p"/>
                                                </m:rPr>
                                                <a:rPr lang="el-GR" sz="1800" i="1">
                                                  <a:latin typeface="Cambria Math" panose="02040503050406030204" pitchFamily="18" charset="0"/>
                                                  <a:ea typeface="Cambria Math" panose="02040503050406030204" pitchFamily="18" charset="0"/>
                                                </a:rPr>
                                                <m:t>Σ</m:t>
                                              </m:r>
                                            </m:e>
                                            <m:sub>
                                              <m:r>
                                                <a:rPr lang="en-US" sz="1800" i="1">
                                                  <a:latin typeface="Cambria Math" panose="02040503050406030204" pitchFamily="18" charset="0"/>
                                                  <a:ea typeface="Cambria Math" panose="02040503050406030204" pitchFamily="18" charset="0"/>
                                                </a:rPr>
                                                <m:t>𝑖</m:t>
                                              </m:r>
                                              <m:r>
                                                <a:rPr lang="en-US" sz="1800" i="1">
                                                  <a:latin typeface="Cambria Math" panose="02040503050406030204" pitchFamily="18" charset="0"/>
                                                  <a:ea typeface="Cambria Math" panose="02040503050406030204" pitchFamily="18" charset="0"/>
                                                </a:rPr>
                                                <m:t>=1</m:t>
                                              </m:r>
                                            </m:sub>
                                            <m:sup>
                                              <m:r>
                                                <a:rPr lang="en-US" sz="1800" i="1">
                                                  <a:latin typeface="Cambria Math" panose="02040503050406030204" pitchFamily="18" charset="0"/>
                                                  <a:ea typeface="Cambria Math" panose="02040503050406030204" pitchFamily="18" charset="0"/>
                                                </a:rPr>
                                                <m:t>𝑛</m:t>
                                              </m:r>
                                            </m:sup>
                                          </m:sSubSup>
                                          <m:r>
                                            <a:rPr lang="en-US" sz="1800" i="1">
                                              <a:latin typeface="Cambria Math" panose="02040503050406030204" pitchFamily="18" charset="0"/>
                                              <a:ea typeface="Cambria Math" panose="02040503050406030204" pitchFamily="18" charset="0"/>
                                            </a:rPr>
                                            <m:t>(</m:t>
                                          </m:r>
                                          <m:sSubSup>
                                            <m:sSubSupPr>
                                              <m:ctrlPr>
                                                <a:rPr lang="en-US" sz="1800" i="1">
                                                  <a:latin typeface="Cambria Math" panose="02040503050406030204" pitchFamily="18" charset="0"/>
                                                  <a:ea typeface="Cambria Math" panose="02040503050406030204" pitchFamily="18" charset="0"/>
                                                </a:rPr>
                                              </m:ctrlPr>
                                            </m:sSubSupPr>
                                            <m:e>
                                              <m:r>
                                                <a:rPr lang="en-US" sz="1800" i="1">
                                                  <a:latin typeface="Cambria Math" panose="02040503050406030204" pitchFamily="18" charset="0"/>
                                                  <a:ea typeface="Cambria Math" panose="02040503050406030204" pitchFamily="18" charset="0"/>
                                                </a:rPr>
                                                <m:t>𝑌</m:t>
                                              </m:r>
                                            </m:e>
                                            <m:sub>
                                              <m:r>
                                                <a:rPr lang="en-US" sz="1800" i="1">
                                                  <a:latin typeface="Cambria Math" panose="02040503050406030204" pitchFamily="18" charset="0"/>
                                                  <a:ea typeface="Cambria Math" panose="02040503050406030204" pitchFamily="18" charset="0"/>
                                                </a:rPr>
                                                <m:t>𝑖</m:t>
                                              </m:r>
                                            </m:sub>
                                            <m:sup>
                                              <m:r>
                                                <a:rPr lang="en-US" sz="1800" i="1">
                                                  <a:latin typeface="Cambria Math" panose="02040503050406030204" pitchFamily="18" charset="0"/>
                                                  <a:ea typeface="Cambria Math" panose="02040503050406030204" pitchFamily="18" charset="0"/>
                                                </a:rPr>
                                                <m:t>𝑠𝑖𝑚</m:t>
                                              </m:r>
                                            </m:sup>
                                          </m:sSubSup>
                                          <m:r>
                                            <a:rPr lang="en-US" sz="1800" i="1">
                                              <a:latin typeface="Cambria Math" panose="02040503050406030204" pitchFamily="18" charset="0"/>
                                              <a:ea typeface="Cambria Math" panose="02040503050406030204" pitchFamily="18" charset="0"/>
                                            </a:rPr>
                                            <m:t>−</m:t>
                                          </m:r>
                                          <m:sSup>
                                            <m:sSupPr>
                                              <m:ctrlPr>
                                                <a:rPr lang="en-US" sz="1800" i="1">
                                                  <a:latin typeface="Cambria Math" panose="02040503050406030204" pitchFamily="18" charset="0"/>
                                                  <a:ea typeface="Cambria Math" panose="02040503050406030204" pitchFamily="18" charset="0"/>
                                                </a:rPr>
                                              </m:ctrlPr>
                                            </m:sSupPr>
                                            <m:e>
                                              <m:acc>
                                                <m:accPr>
                                                  <m:chr m:val="̅"/>
                                                  <m:ctrlPr>
                                                    <a:rPr lang="en-US" sz="1800" i="1">
                                                      <a:latin typeface="Cambria Math" panose="02040503050406030204" pitchFamily="18" charset="0"/>
                                                      <a:ea typeface="Cambria Math" panose="02040503050406030204" pitchFamily="18" charset="0"/>
                                                    </a:rPr>
                                                  </m:ctrlPr>
                                                </m:accPr>
                                                <m:e>
                                                  <m:r>
                                                    <a:rPr lang="en-US" sz="1800" i="1">
                                                      <a:latin typeface="Cambria Math" panose="02040503050406030204" pitchFamily="18" charset="0"/>
                                                      <a:ea typeface="Cambria Math" panose="02040503050406030204" pitchFamily="18" charset="0"/>
                                                    </a:rPr>
                                                    <m:t>𝑌</m:t>
                                                  </m:r>
                                                </m:e>
                                              </m:acc>
                                            </m:e>
                                            <m:sup>
                                              <m:r>
                                                <a:rPr lang="en-US" sz="1800" i="1">
                                                  <a:latin typeface="Cambria Math" panose="02040503050406030204" pitchFamily="18" charset="0"/>
                                                  <a:ea typeface="Cambria Math" panose="02040503050406030204" pitchFamily="18" charset="0"/>
                                                </a:rPr>
                                                <m:t>𝑠𝑖𝑚</m:t>
                                              </m:r>
                                            </m:sup>
                                          </m:sSup>
                                          <m:r>
                                            <a:rPr lang="en-US" sz="1800" i="1">
                                              <a:latin typeface="Cambria Math" panose="02040503050406030204" pitchFamily="18" charset="0"/>
                                              <a:ea typeface="Cambria Math" panose="02040503050406030204" pitchFamily="18" charset="0"/>
                                            </a:rPr>
                                            <m:t>)</m:t>
                                          </m:r>
                                        </m:e>
                                        <m:sup>
                                          <m:r>
                                            <a:rPr lang="en-US" sz="1800" i="1">
                                              <a:latin typeface="Cambria Math" panose="02040503050406030204" pitchFamily="18" charset="0"/>
                                              <a:ea typeface="Cambria Math" panose="02040503050406030204" pitchFamily="18" charset="0"/>
                                            </a:rPr>
                                            <m:t>2</m:t>
                                          </m:r>
                                        </m:sup>
                                      </m:sSup>
                                    </m:e>
                                  </m:rad>
                                </m:den>
                              </m:f>
                            </m:e>
                          </m:d>
                        </m:e>
                        <m:sup>
                          <m:r>
                            <a:rPr lang="en-US" sz="1800" i="1">
                              <a:latin typeface="Cambria Math" panose="02040503050406030204" pitchFamily="18" charset="0"/>
                              <a:ea typeface="Cambria Math" panose="02040503050406030204" pitchFamily="18" charset="0"/>
                            </a:rPr>
                            <m:t>2</m:t>
                          </m:r>
                        </m:sup>
                      </m:sSup>
                    </m:oMath>
                  </m:oMathPara>
                </a14:m>
                <a:endParaRPr lang="en-US" sz="1800" dirty="0"/>
              </a:p>
            </p:txBody>
          </p:sp>
        </mc:Choice>
        <mc:Fallback xmlns="">
          <p:sp>
            <p:nvSpPr>
              <p:cNvPr id="5" name="Rectangle 4"/>
              <p:cNvSpPr>
                <a:spLocks noRot="1" noChangeAspect="1" noMove="1" noResize="1" noEditPoints="1" noAdjustHandles="1" noChangeArrowheads="1" noChangeShapeType="1" noTextEdit="1"/>
              </p:cNvSpPr>
              <p:nvPr/>
            </p:nvSpPr>
            <p:spPr>
              <a:xfrm>
                <a:off x="1600200" y="5486400"/>
                <a:ext cx="8046223" cy="1069139"/>
              </a:xfrm>
              <a:prstGeom prst="rect">
                <a:avLst/>
              </a:prstGeom>
              <a:blipFill>
                <a:blip r:embed="rId3"/>
                <a:stretch>
                  <a:fillRect/>
                </a:stretch>
              </a:blipFill>
            </p:spPr>
            <p:txBody>
              <a:bodyPr/>
              <a:lstStyle/>
              <a:p>
                <a:r>
                  <a:rPr lang="en-US">
                    <a:noFill/>
                  </a:rPr>
                  <a:t> </a:t>
                </a:r>
              </a:p>
            </p:txBody>
          </p:sp>
        </mc:Fallback>
      </mc:AlternateContent>
    </p:spTree>
    <p:extLst>
      <p:ext uri="{BB962C8B-B14F-4D97-AF65-F5344CB8AC3E}">
        <p14:creationId xmlns:p14="http://schemas.microsoft.com/office/powerpoint/2010/main" val="2515350632"/>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a:extLst>
              <a:ext uri="{FF2B5EF4-FFF2-40B4-BE49-F238E27FC236}">
                <a16:creationId xmlns:a16="http://schemas.microsoft.com/office/drawing/2014/main" id="{827A4E8C-7A63-1E3B-192F-A3852BDA0D2B}"/>
              </a:ext>
            </a:extLst>
          </p:cNvPr>
          <p:cNvSpPr>
            <a:spLocks noGrp="1"/>
          </p:cNvSpPr>
          <p:nvPr>
            <p:ph idx="1"/>
          </p:nvPr>
        </p:nvSpPr>
        <p:spPr/>
        <p:txBody>
          <a:bodyPr/>
          <a:lstStyle/>
          <a:p>
            <a:r>
              <a:rPr lang="en-US" dirty="0"/>
              <a:t>Advantages</a:t>
            </a:r>
          </a:p>
          <a:p>
            <a:pPr lvl="1"/>
            <a:r>
              <a:rPr lang="en-US" dirty="0"/>
              <a:t> Widely used in hydrological modeling</a:t>
            </a:r>
          </a:p>
          <a:p>
            <a:r>
              <a:rPr lang="en-US" dirty="0"/>
              <a:t>Disadvantage</a:t>
            </a:r>
          </a:p>
          <a:p>
            <a:pPr lvl="1"/>
            <a:r>
              <a:rPr lang="en-US" dirty="0"/>
              <a:t>Overly sensitive to extreme values</a:t>
            </a:r>
          </a:p>
          <a:p>
            <a:pPr lvl="1"/>
            <a:r>
              <a:rPr lang="en-US" dirty="0"/>
              <a:t>Insensitive to additive and proportional differences</a:t>
            </a:r>
          </a:p>
        </p:txBody>
      </p:sp>
      <p:sp>
        <p:nvSpPr>
          <p:cNvPr id="3" name="Slide Number Placeholder 2">
            <a:extLst>
              <a:ext uri="{FF2B5EF4-FFF2-40B4-BE49-F238E27FC236}">
                <a16:creationId xmlns:a16="http://schemas.microsoft.com/office/drawing/2014/main" id="{D9553EF3-E0F0-A7D6-87DC-6EF2A2BB69D3}"/>
              </a:ext>
            </a:extLst>
          </p:cNvPr>
          <p:cNvSpPr>
            <a:spLocks noGrp="1"/>
          </p:cNvSpPr>
          <p:nvPr>
            <p:ph type="sldNum" sz="quarter" idx="12"/>
          </p:nvPr>
        </p:nvSpPr>
        <p:spPr/>
        <p:txBody>
          <a:bodyPr/>
          <a:lstStyle/>
          <a:p>
            <a:fld id="{866D7F9A-4F93-4AD8-A546-1A6497458D76}" type="slidenum">
              <a:rPr lang="en-US" smtClean="0"/>
              <a:pPr/>
              <a:t>39</a:t>
            </a:fld>
            <a:endParaRPr lang="en-US"/>
          </a:p>
        </p:txBody>
      </p:sp>
      <p:sp>
        <p:nvSpPr>
          <p:cNvPr id="2" name="Title 1">
            <a:extLst>
              <a:ext uri="{FF2B5EF4-FFF2-40B4-BE49-F238E27FC236}">
                <a16:creationId xmlns:a16="http://schemas.microsoft.com/office/drawing/2014/main" id="{895E41CB-0EA5-628C-AA24-6B99E3F4D092}"/>
              </a:ext>
            </a:extLst>
          </p:cNvPr>
          <p:cNvSpPr>
            <a:spLocks noGrp="1"/>
          </p:cNvSpPr>
          <p:nvPr>
            <p:ph type="title"/>
          </p:nvPr>
        </p:nvSpPr>
        <p:spPr/>
        <p:txBody>
          <a:bodyPr/>
          <a:lstStyle/>
          <a:p>
            <a:r>
              <a:rPr lang="en-US" dirty="0"/>
              <a:t>Statistics - Coefficient of Determination (R</a:t>
            </a:r>
            <a:r>
              <a:rPr lang="en-US" baseline="30000" dirty="0"/>
              <a:t>2</a:t>
            </a:r>
            <a:r>
              <a:rPr lang="en-US" dirty="0"/>
              <a:t>)</a:t>
            </a:r>
          </a:p>
        </p:txBody>
      </p:sp>
      <p:pic>
        <p:nvPicPr>
          <p:cNvPr id="8" name="Picture 7">
            <a:extLst>
              <a:ext uri="{FF2B5EF4-FFF2-40B4-BE49-F238E27FC236}">
                <a16:creationId xmlns:a16="http://schemas.microsoft.com/office/drawing/2014/main" id="{A66AAA87-AC3F-3999-0E88-7A373C92F18C}"/>
              </a:ext>
            </a:extLst>
          </p:cNvPr>
          <p:cNvPicPr>
            <a:picLocks noChangeAspect="1"/>
          </p:cNvPicPr>
          <p:nvPr/>
        </p:nvPicPr>
        <p:blipFill>
          <a:blip r:embed="rId3"/>
          <a:stretch>
            <a:fillRect/>
          </a:stretch>
        </p:blipFill>
        <p:spPr>
          <a:xfrm>
            <a:off x="8788655" y="1290074"/>
            <a:ext cx="3222369" cy="2711220"/>
          </a:xfrm>
          <a:prstGeom prst="rect">
            <a:avLst/>
          </a:prstGeom>
        </p:spPr>
      </p:pic>
      <p:graphicFrame>
        <p:nvGraphicFramePr>
          <p:cNvPr id="9" name="Chart 8">
            <a:extLst>
              <a:ext uri="{FF2B5EF4-FFF2-40B4-BE49-F238E27FC236}">
                <a16:creationId xmlns:a16="http://schemas.microsoft.com/office/drawing/2014/main" id="{037A9FFE-7458-140E-D86D-076C0EFAC7B5}"/>
              </a:ext>
            </a:extLst>
          </p:cNvPr>
          <p:cNvGraphicFramePr>
            <a:graphicFrameLocks/>
          </p:cNvGraphicFramePr>
          <p:nvPr>
            <p:extLst>
              <p:ext uri="{D42A27DB-BD31-4B8C-83A1-F6EECF244321}">
                <p14:modId xmlns:p14="http://schemas.microsoft.com/office/powerpoint/2010/main" val="3659975489"/>
              </p:ext>
            </p:extLst>
          </p:nvPr>
        </p:nvGraphicFramePr>
        <p:xfrm>
          <a:off x="6477000" y="4136231"/>
          <a:ext cx="4094821" cy="2665547"/>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117642469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en-US" dirty="0"/>
              <a:t>Modeling allows us to estimate the behavior of a system that is not otherwise captured in time or in space</a:t>
            </a:r>
          </a:p>
          <a:p>
            <a:r>
              <a:rPr lang="en-US" dirty="0"/>
              <a:t>Examples:</a:t>
            </a:r>
          </a:p>
          <a:p>
            <a:pPr lvl="1"/>
            <a:r>
              <a:rPr lang="en-US" dirty="0"/>
              <a:t>What will flow in a river be 3 days from now?</a:t>
            </a:r>
          </a:p>
          <a:p>
            <a:pPr lvl="1"/>
            <a:r>
              <a:rPr lang="en-US" dirty="0"/>
              <a:t>How will runoff response change if we build a project?</a:t>
            </a:r>
          </a:p>
          <a:p>
            <a:pPr lvl="1"/>
            <a:r>
              <a:rPr lang="en-US" dirty="0"/>
              <a:t>How much water will be in a reservoir 3 months from now?</a:t>
            </a:r>
          </a:p>
          <a:p>
            <a:pPr lvl="1"/>
            <a:r>
              <a:rPr lang="en-US" dirty="0"/>
              <a:t>How would damages change under different operations?</a:t>
            </a:r>
          </a:p>
        </p:txBody>
      </p:sp>
      <p:sp>
        <p:nvSpPr>
          <p:cNvPr id="4" name="Slide Number Placeholder 3">
            <a:extLst>
              <a:ext uri="{FF2B5EF4-FFF2-40B4-BE49-F238E27FC236}">
                <a16:creationId xmlns:a16="http://schemas.microsoft.com/office/drawing/2014/main" id="{1750E3FA-0968-AF3F-32E4-38318B077503}"/>
              </a:ext>
            </a:extLst>
          </p:cNvPr>
          <p:cNvSpPr>
            <a:spLocks noGrp="1"/>
          </p:cNvSpPr>
          <p:nvPr>
            <p:ph type="sldNum" sz="quarter" idx="12"/>
          </p:nvPr>
        </p:nvSpPr>
        <p:spPr/>
        <p:txBody>
          <a:bodyPr/>
          <a:lstStyle/>
          <a:p>
            <a:fld id="{866D7F9A-4F93-4AD8-A546-1A6497458D76}" type="slidenum">
              <a:rPr lang="en-US" smtClean="0"/>
              <a:pPr/>
              <a:t>4</a:t>
            </a:fld>
            <a:endParaRPr lang="en-US"/>
          </a:p>
        </p:txBody>
      </p:sp>
      <p:sp>
        <p:nvSpPr>
          <p:cNvPr id="2" name="Title 1"/>
          <p:cNvSpPr>
            <a:spLocks noGrp="1"/>
          </p:cNvSpPr>
          <p:nvPr>
            <p:ph type="title"/>
          </p:nvPr>
        </p:nvSpPr>
        <p:spPr/>
        <p:txBody>
          <a:bodyPr/>
          <a:lstStyle/>
          <a:p>
            <a:r>
              <a:rPr lang="en-US" dirty="0"/>
              <a:t>Why do we model?</a:t>
            </a:r>
          </a:p>
        </p:txBody>
      </p:sp>
    </p:spTree>
    <p:extLst>
      <p:ext uri="{BB962C8B-B14F-4D97-AF65-F5344CB8AC3E}">
        <p14:creationId xmlns:p14="http://schemas.microsoft.com/office/powerpoint/2010/main" val="3796168"/>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a:t>Indicates a correlation of computed values and agreement of the means</a:t>
            </a:r>
          </a:p>
          <a:p>
            <a:pPr lvl="1"/>
            <a:r>
              <a:rPr lang="en-US" dirty="0"/>
              <a:t>NSE=1, perfect model match computed to observed</a:t>
            </a:r>
          </a:p>
          <a:p>
            <a:pPr lvl="1"/>
            <a:r>
              <a:rPr lang="en-US" dirty="0"/>
              <a:t>NSE=0, computed values as precise as mean of observed data</a:t>
            </a:r>
          </a:p>
          <a:p>
            <a:pPr lvl="1"/>
            <a:r>
              <a:rPr lang="en-US" dirty="0"/>
              <a:t>NSE&lt;0, mean of observations better predictor than the model</a:t>
            </a:r>
          </a:p>
          <a:p>
            <a:endParaRPr lang="en-US" dirty="0"/>
          </a:p>
        </p:txBody>
      </p:sp>
      <p:sp>
        <p:nvSpPr>
          <p:cNvPr id="5" name="Slide Number Placeholder 4">
            <a:extLst>
              <a:ext uri="{FF2B5EF4-FFF2-40B4-BE49-F238E27FC236}">
                <a16:creationId xmlns:a16="http://schemas.microsoft.com/office/drawing/2014/main" id="{9C95C47A-0DAD-76BF-D60E-B119A3912363}"/>
              </a:ext>
            </a:extLst>
          </p:cNvPr>
          <p:cNvSpPr>
            <a:spLocks noGrp="1"/>
          </p:cNvSpPr>
          <p:nvPr>
            <p:ph type="sldNum" sz="quarter" idx="12"/>
          </p:nvPr>
        </p:nvSpPr>
        <p:spPr/>
        <p:txBody>
          <a:bodyPr/>
          <a:lstStyle/>
          <a:p>
            <a:fld id="{866D7F9A-4F93-4AD8-A546-1A6497458D76}" type="slidenum">
              <a:rPr lang="en-US" smtClean="0"/>
              <a:pPr/>
              <a:t>40</a:t>
            </a:fld>
            <a:endParaRPr lang="en-US"/>
          </a:p>
        </p:txBody>
      </p:sp>
      <p:sp>
        <p:nvSpPr>
          <p:cNvPr id="2" name="Title 1"/>
          <p:cNvSpPr>
            <a:spLocks noGrp="1"/>
          </p:cNvSpPr>
          <p:nvPr>
            <p:ph type="title"/>
          </p:nvPr>
        </p:nvSpPr>
        <p:spPr/>
        <p:txBody>
          <a:bodyPr/>
          <a:lstStyle/>
          <a:p>
            <a:r>
              <a:rPr lang="en-US" dirty="0"/>
              <a:t>Statistics - Nash-Sutcliffe Efficiency (NSE)</a:t>
            </a:r>
          </a:p>
        </p:txBody>
      </p:sp>
      <mc:AlternateContent xmlns:mc="http://schemas.openxmlformats.org/markup-compatibility/2006" xmlns:a14="http://schemas.microsoft.com/office/drawing/2010/main">
        <mc:Choice Requires="a14">
          <p:sp>
            <p:nvSpPr>
              <p:cNvPr id="4" name="TextBox 3"/>
              <p:cNvSpPr txBox="1"/>
              <p:nvPr/>
            </p:nvSpPr>
            <p:spPr>
              <a:xfrm>
                <a:off x="3505200" y="4724400"/>
                <a:ext cx="4389856" cy="875240"/>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sz="2400" i="1">
                          <a:latin typeface="Cambria Math" panose="02040503050406030204" pitchFamily="18" charset="0"/>
                        </a:rPr>
                        <m:t>𝑁𝑆𝐸</m:t>
                      </m:r>
                      <m:r>
                        <a:rPr lang="en-US" sz="2400" i="1">
                          <a:latin typeface="Cambria Math" panose="02040503050406030204" pitchFamily="18" charset="0"/>
                          <a:ea typeface="Cambria Math" panose="02040503050406030204" pitchFamily="18" charset="0"/>
                        </a:rPr>
                        <m:t>=1−</m:t>
                      </m:r>
                      <m:d>
                        <m:dPr>
                          <m:begChr m:val="["/>
                          <m:endChr m:val="]"/>
                          <m:ctrlPr>
                            <a:rPr lang="en-US" sz="2400" i="1">
                              <a:latin typeface="Cambria Math" panose="02040503050406030204" pitchFamily="18" charset="0"/>
                              <a:ea typeface="Cambria Math" panose="02040503050406030204" pitchFamily="18" charset="0"/>
                            </a:rPr>
                          </m:ctrlPr>
                        </m:dPr>
                        <m:e>
                          <m:f>
                            <m:fPr>
                              <m:ctrlPr>
                                <a:rPr lang="en-US" sz="2400" i="1">
                                  <a:latin typeface="Cambria Math" panose="02040503050406030204" pitchFamily="18" charset="0"/>
                                  <a:ea typeface="Cambria Math" panose="02040503050406030204" pitchFamily="18" charset="0"/>
                                </a:rPr>
                              </m:ctrlPr>
                            </m:fPr>
                            <m:num>
                              <m:sSup>
                                <m:sSupPr>
                                  <m:ctrlPr>
                                    <a:rPr lang="en-US" sz="2400" i="1">
                                      <a:latin typeface="Cambria Math" panose="02040503050406030204" pitchFamily="18" charset="0"/>
                                      <a:ea typeface="Cambria Math" panose="02040503050406030204" pitchFamily="18" charset="0"/>
                                    </a:rPr>
                                  </m:ctrlPr>
                                </m:sSupPr>
                                <m:e>
                                  <m:sSubSup>
                                    <m:sSubSupPr>
                                      <m:ctrlPr>
                                        <a:rPr lang="en-US" sz="2400" i="1">
                                          <a:latin typeface="Cambria Math" panose="02040503050406030204" pitchFamily="18" charset="0"/>
                                          <a:ea typeface="Cambria Math" panose="02040503050406030204" pitchFamily="18" charset="0"/>
                                        </a:rPr>
                                      </m:ctrlPr>
                                    </m:sSubSupPr>
                                    <m:e>
                                      <m:r>
                                        <m:rPr>
                                          <m:sty m:val="p"/>
                                        </m:rPr>
                                        <a:rPr lang="el-GR" sz="2400" i="1">
                                          <a:latin typeface="Cambria Math" panose="02040503050406030204" pitchFamily="18" charset="0"/>
                                          <a:ea typeface="Cambria Math" panose="02040503050406030204" pitchFamily="18" charset="0"/>
                                        </a:rPr>
                                        <m:t>Σ</m:t>
                                      </m:r>
                                    </m:e>
                                    <m:sub>
                                      <m:r>
                                        <a:rPr lang="en-US" sz="2400" i="1">
                                          <a:latin typeface="Cambria Math" panose="02040503050406030204" pitchFamily="18" charset="0"/>
                                          <a:ea typeface="Cambria Math" panose="02040503050406030204" pitchFamily="18" charset="0"/>
                                        </a:rPr>
                                        <m:t>𝑖</m:t>
                                      </m:r>
                                      <m:r>
                                        <a:rPr lang="en-US" sz="2400" i="1">
                                          <a:latin typeface="Cambria Math" panose="02040503050406030204" pitchFamily="18" charset="0"/>
                                          <a:ea typeface="Cambria Math" panose="02040503050406030204" pitchFamily="18" charset="0"/>
                                        </a:rPr>
                                        <m:t>=1</m:t>
                                      </m:r>
                                    </m:sub>
                                    <m:sup>
                                      <m:r>
                                        <a:rPr lang="en-US" sz="2400" i="1">
                                          <a:latin typeface="Cambria Math" panose="02040503050406030204" pitchFamily="18" charset="0"/>
                                          <a:ea typeface="Cambria Math" panose="02040503050406030204" pitchFamily="18" charset="0"/>
                                        </a:rPr>
                                        <m:t>𝑛</m:t>
                                      </m:r>
                                    </m:sup>
                                  </m:sSubSup>
                                  <m:r>
                                    <a:rPr lang="en-US" sz="2400" i="1">
                                      <a:latin typeface="Cambria Math" panose="02040503050406030204" pitchFamily="18" charset="0"/>
                                      <a:ea typeface="Cambria Math" panose="02040503050406030204" pitchFamily="18" charset="0"/>
                                    </a:rPr>
                                    <m:t>(</m:t>
                                  </m:r>
                                  <m:sSubSup>
                                    <m:sSubSupPr>
                                      <m:ctrlPr>
                                        <a:rPr lang="en-US" sz="2400" i="1">
                                          <a:latin typeface="Cambria Math" panose="02040503050406030204" pitchFamily="18" charset="0"/>
                                          <a:ea typeface="Cambria Math" panose="02040503050406030204" pitchFamily="18" charset="0"/>
                                        </a:rPr>
                                      </m:ctrlPr>
                                    </m:sSubSupPr>
                                    <m:e>
                                      <m:r>
                                        <a:rPr lang="en-US" sz="2400" i="1">
                                          <a:latin typeface="Cambria Math" panose="02040503050406030204" pitchFamily="18" charset="0"/>
                                          <a:ea typeface="Cambria Math" panose="02040503050406030204" pitchFamily="18" charset="0"/>
                                        </a:rPr>
                                        <m:t>𝑌</m:t>
                                      </m:r>
                                    </m:e>
                                    <m:sub>
                                      <m:r>
                                        <a:rPr lang="en-US" sz="2400" i="1">
                                          <a:latin typeface="Cambria Math" panose="02040503050406030204" pitchFamily="18" charset="0"/>
                                          <a:ea typeface="Cambria Math" panose="02040503050406030204" pitchFamily="18" charset="0"/>
                                        </a:rPr>
                                        <m:t>𝑖</m:t>
                                      </m:r>
                                    </m:sub>
                                    <m:sup>
                                      <m:r>
                                        <a:rPr lang="en-US" sz="2400" i="1">
                                          <a:latin typeface="Cambria Math" panose="02040503050406030204" pitchFamily="18" charset="0"/>
                                          <a:ea typeface="Cambria Math" panose="02040503050406030204" pitchFamily="18" charset="0"/>
                                        </a:rPr>
                                        <m:t>𝑜𝑏𝑠</m:t>
                                      </m:r>
                                    </m:sup>
                                  </m:sSubSup>
                                  <m:r>
                                    <a:rPr lang="en-US" sz="2400" i="1">
                                      <a:latin typeface="Cambria Math" panose="02040503050406030204" pitchFamily="18" charset="0"/>
                                      <a:ea typeface="Cambria Math" panose="02040503050406030204" pitchFamily="18" charset="0"/>
                                    </a:rPr>
                                    <m:t>−</m:t>
                                  </m:r>
                                  <m:sSubSup>
                                    <m:sSubSupPr>
                                      <m:ctrlPr>
                                        <a:rPr lang="en-US" sz="2400" i="1">
                                          <a:latin typeface="Cambria Math" panose="02040503050406030204" pitchFamily="18" charset="0"/>
                                          <a:ea typeface="Cambria Math" panose="02040503050406030204" pitchFamily="18" charset="0"/>
                                        </a:rPr>
                                      </m:ctrlPr>
                                    </m:sSubSupPr>
                                    <m:e>
                                      <m:r>
                                        <a:rPr lang="en-US" sz="2400" i="1">
                                          <a:latin typeface="Cambria Math" panose="02040503050406030204" pitchFamily="18" charset="0"/>
                                          <a:ea typeface="Cambria Math" panose="02040503050406030204" pitchFamily="18" charset="0"/>
                                        </a:rPr>
                                        <m:t>𝑌</m:t>
                                      </m:r>
                                    </m:e>
                                    <m:sub>
                                      <m:r>
                                        <a:rPr lang="en-US" sz="2400" i="1">
                                          <a:latin typeface="Cambria Math" panose="02040503050406030204" pitchFamily="18" charset="0"/>
                                          <a:ea typeface="Cambria Math" panose="02040503050406030204" pitchFamily="18" charset="0"/>
                                        </a:rPr>
                                        <m:t>𝑖</m:t>
                                      </m:r>
                                    </m:sub>
                                    <m:sup>
                                      <m:r>
                                        <a:rPr lang="en-US" sz="2400" i="1">
                                          <a:latin typeface="Cambria Math" panose="02040503050406030204" pitchFamily="18" charset="0"/>
                                          <a:ea typeface="Cambria Math" panose="02040503050406030204" pitchFamily="18" charset="0"/>
                                        </a:rPr>
                                        <m:t>𝑠𝑖𝑚</m:t>
                                      </m:r>
                                    </m:sup>
                                  </m:sSubSup>
                                  <m:r>
                                    <a:rPr lang="en-US" sz="2400" i="1">
                                      <a:latin typeface="Cambria Math" panose="02040503050406030204" pitchFamily="18" charset="0"/>
                                      <a:ea typeface="Cambria Math" panose="02040503050406030204" pitchFamily="18" charset="0"/>
                                    </a:rPr>
                                    <m:t>)</m:t>
                                  </m:r>
                                </m:e>
                                <m:sup>
                                  <m:r>
                                    <a:rPr lang="en-US" sz="2400" i="1">
                                      <a:latin typeface="Cambria Math" panose="02040503050406030204" pitchFamily="18" charset="0"/>
                                      <a:ea typeface="Cambria Math" panose="02040503050406030204" pitchFamily="18" charset="0"/>
                                    </a:rPr>
                                    <m:t>2</m:t>
                                  </m:r>
                                </m:sup>
                              </m:sSup>
                            </m:num>
                            <m:den>
                              <m:sSup>
                                <m:sSupPr>
                                  <m:ctrlPr>
                                    <a:rPr lang="en-US" sz="2400" i="1">
                                      <a:latin typeface="Cambria Math" panose="02040503050406030204" pitchFamily="18" charset="0"/>
                                      <a:ea typeface="Cambria Math" panose="02040503050406030204" pitchFamily="18" charset="0"/>
                                    </a:rPr>
                                  </m:ctrlPr>
                                </m:sSupPr>
                                <m:e>
                                  <m:sSubSup>
                                    <m:sSubSupPr>
                                      <m:ctrlPr>
                                        <a:rPr lang="en-US" sz="2400" i="1">
                                          <a:latin typeface="Cambria Math" panose="02040503050406030204" pitchFamily="18" charset="0"/>
                                          <a:ea typeface="Cambria Math" panose="02040503050406030204" pitchFamily="18" charset="0"/>
                                        </a:rPr>
                                      </m:ctrlPr>
                                    </m:sSubSupPr>
                                    <m:e>
                                      <m:r>
                                        <m:rPr>
                                          <m:sty m:val="p"/>
                                        </m:rPr>
                                        <a:rPr lang="el-GR" sz="2400" i="1">
                                          <a:latin typeface="Cambria Math" panose="02040503050406030204" pitchFamily="18" charset="0"/>
                                          <a:ea typeface="Cambria Math" panose="02040503050406030204" pitchFamily="18" charset="0"/>
                                        </a:rPr>
                                        <m:t>Σ</m:t>
                                      </m:r>
                                    </m:e>
                                    <m:sub>
                                      <m:r>
                                        <a:rPr lang="en-US" sz="2400" i="1">
                                          <a:latin typeface="Cambria Math" panose="02040503050406030204" pitchFamily="18" charset="0"/>
                                          <a:ea typeface="Cambria Math" panose="02040503050406030204" pitchFamily="18" charset="0"/>
                                        </a:rPr>
                                        <m:t>𝑖</m:t>
                                      </m:r>
                                      <m:r>
                                        <a:rPr lang="en-US" sz="2400" i="1">
                                          <a:latin typeface="Cambria Math" panose="02040503050406030204" pitchFamily="18" charset="0"/>
                                          <a:ea typeface="Cambria Math" panose="02040503050406030204" pitchFamily="18" charset="0"/>
                                        </a:rPr>
                                        <m:t>=1</m:t>
                                      </m:r>
                                    </m:sub>
                                    <m:sup>
                                      <m:r>
                                        <a:rPr lang="en-US" sz="2400" i="1">
                                          <a:latin typeface="Cambria Math" panose="02040503050406030204" pitchFamily="18" charset="0"/>
                                          <a:ea typeface="Cambria Math" panose="02040503050406030204" pitchFamily="18" charset="0"/>
                                        </a:rPr>
                                        <m:t>𝑛</m:t>
                                      </m:r>
                                    </m:sup>
                                  </m:sSubSup>
                                  <m:r>
                                    <a:rPr lang="en-US" sz="2400" i="1">
                                      <a:latin typeface="Cambria Math" panose="02040503050406030204" pitchFamily="18" charset="0"/>
                                      <a:ea typeface="Cambria Math" panose="02040503050406030204" pitchFamily="18" charset="0"/>
                                    </a:rPr>
                                    <m:t>(</m:t>
                                  </m:r>
                                  <m:sSubSup>
                                    <m:sSubSupPr>
                                      <m:ctrlPr>
                                        <a:rPr lang="en-US" sz="2400" i="1">
                                          <a:latin typeface="Cambria Math" panose="02040503050406030204" pitchFamily="18" charset="0"/>
                                          <a:ea typeface="Cambria Math" panose="02040503050406030204" pitchFamily="18" charset="0"/>
                                        </a:rPr>
                                      </m:ctrlPr>
                                    </m:sSubSupPr>
                                    <m:e>
                                      <m:r>
                                        <a:rPr lang="en-US" sz="2400" i="1">
                                          <a:latin typeface="Cambria Math" panose="02040503050406030204" pitchFamily="18" charset="0"/>
                                          <a:ea typeface="Cambria Math" panose="02040503050406030204" pitchFamily="18" charset="0"/>
                                        </a:rPr>
                                        <m:t>𝑌</m:t>
                                      </m:r>
                                    </m:e>
                                    <m:sub>
                                      <m:r>
                                        <a:rPr lang="en-US" sz="2400" i="1">
                                          <a:latin typeface="Cambria Math" panose="02040503050406030204" pitchFamily="18" charset="0"/>
                                          <a:ea typeface="Cambria Math" panose="02040503050406030204" pitchFamily="18" charset="0"/>
                                        </a:rPr>
                                        <m:t>𝑖</m:t>
                                      </m:r>
                                    </m:sub>
                                    <m:sup>
                                      <m:r>
                                        <a:rPr lang="en-US" sz="2400" i="1">
                                          <a:latin typeface="Cambria Math" panose="02040503050406030204" pitchFamily="18" charset="0"/>
                                          <a:ea typeface="Cambria Math" panose="02040503050406030204" pitchFamily="18" charset="0"/>
                                        </a:rPr>
                                        <m:t>𝑜𝑏𝑠</m:t>
                                      </m:r>
                                    </m:sup>
                                  </m:sSubSup>
                                  <m:r>
                                    <a:rPr lang="en-US" sz="2400" i="1">
                                      <a:latin typeface="Cambria Math" panose="02040503050406030204" pitchFamily="18" charset="0"/>
                                      <a:ea typeface="Cambria Math" panose="02040503050406030204" pitchFamily="18" charset="0"/>
                                    </a:rPr>
                                    <m:t>−</m:t>
                                  </m:r>
                                  <m:sSup>
                                    <m:sSupPr>
                                      <m:ctrlPr>
                                        <a:rPr lang="en-US" sz="2400" i="1">
                                          <a:latin typeface="Cambria Math" panose="02040503050406030204" pitchFamily="18" charset="0"/>
                                          <a:ea typeface="Cambria Math" panose="02040503050406030204" pitchFamily="18" charset="0"/>
                                        </a:rPr>
                                      </m:ctrlPr>
                                    </m:sSupPr>
                                    <m:e>
                                      <m:acc>
                                        <m:accPr>
                                          <m:chr m:val="̅"/>
                                          <m:ctrlPr>
                                            <a:rPr lang="en-US" sz="2400" i="1">
                                              <a:latin typeface="Cambria Math" panose="02040503050406030204" pitchFamily="18" charset="0"/>
                                              <a:ea typeface="Cambria Math" panose="02040503050406030204" pitchFamily="18" charset="0"/>
                                            </a:rPr>
                                          </m:ctrlPr>
                                        </m:accPr>
                                        <m:e>
                                          <m:r>
                                            <a:rPr lang="en-US" sz="2400" i="1">
                                              <a:latin typeface="Cambria Math" panose="02040503050406030204" pitchFamily="18" charset="0"/>
                                              <a:ea typeface="Cambria Math" panose="02040503050406030204" pitchFamily="18" charset="0"/>
                                            </a:rPr>
                                            <m:t>𝑌</m:t>
                                          </m:r>
                                        </m:e>
                                      </m:acc>
                                    </m:e>
                                    <m:sup>
                                      <m:r>
                                        <a:rPr lang="en-US" sz="2400" i="1">
                                          <a:latin typeface="Cambria Math" panose="02040503050406030204" pitchFamily="18" charset="0"/>
                                          <a:ea typeface="Cambria Math" panose="02040503050406030204" pitchFamily="18" charset="0"/>
                                        </a:rPr>
                                        <m:t>𝑜𝑏𝑠</m:t>
                                      </m:r>
                                    </m:sup>
                                  </m:sSup>
                                  <m:r>
                                    <a:rPr lang="en-US" sz="2400" i="1">
                                      <a:latin typeface="Cambria Math" panose="02040503050406030204" pitchFamily="18" charset="0"/>
                                      <a:ea typeface="Cambria Math" panose="02040503050406030204" pitchFamily="18" charset="0"/>
                                    </a:rPr>
                                    <m:t>)</m:t>
                                  </m:r>
                                </m:e>
                                <m:sup>
                                  <m:r>
                                    <a:rPr lang="en-US" sz="2400" i="1">
                                      <a:latin typeface="Cambria Math" panose="02040503050406030204" pitchFamily="18" charset="0"/>
                                      <a:ea typeface="Cambria Math" panose="02040503050406030204" pitchFamily="18" charset="0"/>
                                    </a:rPr>
                                    <m:t>2</m:t>
                                  </m:r>
                                </m:sup>
                              </m:sSup>
                            </m:den>
                          </m:f>
                        </m:e>
                      </m:d>
                    </m:oMath>
                  </m:oMathPara>
                </a14:m>
                <a:endParaRPr lang="en-US" sz="2400" dirty="0"/>
              </a:p>
            </p:txBody>
          </p:sp>
        </mc:Choice>
        <mc:Fallback xmlns="">
          <p:sp>
            <p:nvSpPr>
              <p:cNvPr id="4" name="TextBox 3"/>
              <p:cNvSpPr txBox="1">
                <a:spLocks noRot="1" noChangeAspect="1" noMove="1" noResize="1" noEditPoints="1" noAdjustHandles="1" noChangeArrowheads="1" noChangeShapeType="1" noTextEdit="1"/>
              </p:cNvSpPr>
              <p:nvPr/>
            </p:nvSpPr>
            <p:spPr>
              <a:xfrm>
                <a:off x="3505200" y="4724400"/>
                <a:ext cx="4389856" cy="875240"/>
              </a:xfrm>
              <a:prstGeom prst="rect">
                <a:avLst/>
              </a:prstGeom>
              <a:blipFill>
                <a:blip r:embed="rId3"/>
                <a:stretch>
                  <a:fillRect/>
                </a:stretch>
              </a:blipFill>
            </p:spPr>
            <p:txBody>
              <a:bodyPr/>
              <a:lstStyle/>
              <a:p>
                <a:r>
                  <a:rPr lang="en-US">
                    <a:noFill/>
                  </a:rPr>
                  <a:t> </a:t>
                </a:r>
              </a:p>
            </p:txBody>
          </p:sp>
        </mc:Fallback>
      </mc:AlternateContent>
    </p:spTree>
    <p:extLst>
      <p:ext uri="{BB962C8B-B14F-4D97-AF65-F5344CB8AC3E}">
        <p14:creationId xmlns:p14="http://schemas.microsoft.com/office/powerpoint/2010/main" val="519425982"/>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AAA999A5-D23F-BEC1-B9C7-3EF77EA3D915}"/>
              </a:ext>
            </a:extLst>
          </p:cNvPr>
          <p:cNvSpPr>
            <a:spLocks noGrp="1"/>
          </p:cNvSpPr>
          <p:nvPr>
            <p:ph idx="1"/>
          </p:nvPr>
        </p:nvSpPr>
        <p:spPr/>
        <p:txBody>
          <a:bodyPr/>
          <a:lstStyle/>
          <a:p>
            <a:r>
              <a:rPr lang="en-US" dirty="0"/>
              <a:t>Advantages:</a:t>
            </a:r>
          </a:p>
          <a:p>
            <a:pPr lvl="1"/>
            <a:r>
              <a:rPr lang="en-US" dirty="0"/>
              <a:t>Good for use with continuous simulation and how well the model simulates trends</a:t>
            </a:r>
          </a:p>
          <a:p>
            <a:pPr lvl="1"/>
            <a:r>
              <a:rPr lang="en-US" dirty="0"/>
              <a:t>Robust, can be used for various output responses: flow, sediment, nutrients</a:t>
            </a:r>
          </a:p>
          <a:p>
            <a:pPr lvl="1"/>
            <a:r>
              <a:rPr lang="en-US" dirty="0"/>
              <a:t>Commonly used</a:t>
            </a:r>
          </a:p>
          <a:p>
            <a:r>
              <a:rPr lang="en-US" dirty="0"/>
              <a:t>Disadvantage:</a:t>
            </a:r>
          </a:p>
          <a:p>
            <a:pPr lvl="1"/>
            <a:r>
              <a:rPr lang="en-US" dirty="0"/>
              <a:t>Cannot identify model bias</a:t>
            </a:r>
          </a:p>
          <a:p>
            <a:pPr lvl="1"/>
            <a:r>
              <a:rPr lang="en-US" dirty="0"/>
              <a:t>Cannot identify differences in timing, magnitude, and shape of recession</a:t>
            </a:r>
          </a:p>
          <a:p>
            <a:pPr lvl="1"/>
            <a:r>
              <a:rPr lang="en-US" dirty="0"/>
              <a:t>Sensitive to extremes</a:t>
            </a:r>
          </a:p>
          <a:p>
            <a:pPr lvl="1"/>
            <a:endParaRPr lang="en-US" dirty="0"/>
          </a:p>
        </p:txBody>
      </p:sp>
      <p:sp>
        <p:nvSpPr>
          <p:cNvPr id="2" name="Slide Number Placeholder 1">
            <a:extLst>
              <a:ext uri="{FF2B5EF4-FFF2-40B4-BE49-F238E27FC236}">
                <a16:creationId xmlns:a16="http://schemas.microsoft.com/office/drawing/2014/main" id="{6B4F1FB5-F752-596B-0721-D0A5ACABB24F}"/>
              </a:ext>
            </a:extLst>
          </p:cNvPr>
          <p:cNvSpPr>
            <a:spLocks noGrp="1"/>
          </p:cNvSpPr>
          <p:nvPr>
            <p:ph type="sldNum" sz="quarter" idx="12"/>
          </p:nvPr>
        </p:nvSpPr>
        <p:spPr/>
        <p:txBody>
          <a:bodyPr/>
          <a:lstStyle/>
          <a:p>
            <a:fld id="{866D7F9A-4F93-4AD8-A546-1A6497458D76}" type="slidenum">
              <a:rPr lang="en-US" smtClean="0"/>
              <a:pPr/>
              <a:t>41</a:t>
            </a:fld>
            <a:endParaRPr lang="en-US"/>
          </a:p>
        </p:txBody>
      </p:sp>
      <p:sp>
        <p:nvSpPr>
          <p:cNvPr id="4" name="Title 1">
            <a:extLst>
              <a:ext uri="{FF2B5EF4-FFF2-40B4-BE49-F238E27FC236}">
                <a16:creationId xmlns:a16="http://schemas.microsoft.com/office/drawing/2014/main" id="{44D560B8-8235-D016-E614-30AB7A991455}"/>
              </a:ext>
            </a:extLst>
          </p:cNvPr>
          <p:cNvSpPr>
            <a:spLocks noGrp="1"/>
          </p:cNvSpPr>
          <p:nvPr>
            <p:ph type="title"/>
          </p:nvPr>
        </p:nvSpPr>
        <p:spPr/>
        <p:txBody>
          <a:bodyPr/>
          <a:lstStyle/>
          <a:p>
            <a:r>
              <a:rPr lang="en-US" dirty="0"/>
              <a:t>Statistics - Nash-Sutcliffe Efficiency (NSE)</a:t>
            </a:r>
          </a:p>
        </p:txBody>
      </p:sp>
    </p:spTree>
    <p:extLst>
      <p:ext uri="{BB962C8B-B14F-4D97-AF65-F5344CB8AC3E}">
        <p14:creationId xmlns:p14="http://schemas.microsoft.com/office/powerpoint/2010/main" val="3949245293"/>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a:t>Standardizes the root mean square error (RMSE) using the observation standard deviation</a:t>
            </a:r>
          </a:p>
          <a:p>
            <a:pPr lvl="1"/>
            <a:r>
              <a:rPr lang="en-US" dirty="0"/>
              <a:t>The optimal value of RSR is 0.0 which presents zero RMSE for perfect model simulation</a:t>
            </a:r>
          </a:p>
          <a:p>
            <a:pPr lvl="1"/>
            <a:r>
              <a:rPr lang="en-US" dirty="0"/>
              <a:t>Lower RSR values represent better model performance</a:t>
            </a:r>
          </a:p>
          <a:p>
            <a:endParaRPr lang="en-US" dirty="0"/>
          </a:p>
        </p:txBody>
      </p:sp>
      <p:sp>
        <p:nvSpPr>
          <p:cNvPr id="4" name="Slide Number Placeholder 3">
            <a:extLst>
              <a:ext uri="{FF2B5EF4-FFF2-40B4-BE49-F238E27FC236}">
                <a16:creationId xmlns:a16="http://schemas.microsoft.com/office/drawing/2014/main" id="{63ED72A2-E0D6-991D-CCBD-B50A9AD58572}"/>
              </a:ext>
            </a:extLst>
          </p:cNvPr>
          <p:cNvSpPr>
            <a:spLocks noGrp="1"/>
          </p:cNvSpPr>
          <p:nvPr>
            <p:ph type="sldNum" sz="quarter" idx="12"/>
          </p:nvPr>
        </p:nvSpPr>
        <p:spPr/>
        <p:txBody>
          <a:bodyPr/>
          <a:lstStyle/>
          <a:p>
            <a:fld id="{866D7F9A-4F93-4AD8-A546-1A6497458D76}" type="slidenum">
              <a:rPr lang="en-US" smtClean="0"/>
              <a:pPr/>
              <a:t>42</a:t>
            </a:fld>
            <a:endParaRPr lang="en-US"/>
          </a:p>
        </p:txBody>
      </p:sp>
      <p:sp>
        <p:nvSpPr>
          <p:cNvPr id="2" name="Title 1"/>
          <p:cNvSpPr>
            <a:spLocks noGrp="1"/>
          </p:cNvSpPr>
          <p:nvPr>
            <p:ph type="title"/>
          </p:nvPr>
        </p:nvSpPr>
        <p:spPr/>
        <p:txBody>
          <a:bodyPr/>
          <a:lstStyle/>
          <a:p>
            <a:r>
              <a:rPr lang="en-US" dirty="0"/>
              <a:t>Statistics - Root Mean Square Error (RSR)</a:t>
            </a:r>
          </a:p>
        </p:txBody>
      </p:sp>
      <mc:AlternateContent xmlns:mc="http://schemas.openxmlformats.org/markup-compatibility/2006" xmlns:a14="http://schemas.microsoft.com/office/drawing/2010/main">
        <mc:Choice Requires="a14">
          <p:sp>
            <p:nvSpPr>
              <p:cNvPr id="5" name="TextBox 4"/>
              <p:cNvSpPr txBox="1"/>
              <p:nvPr/>
            </p:nvSpPr>
            <p:spPr>
              <a:xfrm>
                <a:off x="3219924" y="4267200"/>
                <a:ext cx="5752152" cy="1696811"/>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sz="2400" i="1">
                          <a:latin typeface="Cambria Math" panose="02040503050406030204" pitchFamily="18" charset="0"/>
                        </a:rPr>
                        <m:t>𝑅𝑆𝑅</m:t>
                      </m:r>
                      <m:r>
                        <a:rPr lang="en-US" sz="2400" i="1">
                          <a:latin typeface="Cambria Math" panose="02040503050406030204" pitchFamily="18" charset="0"/>
                          <a:ea typeface="Cambria Math" panose="02040503050406030204" pitchFamily="18" charset="0"/>
                        </a:rPr>
                        <m:t>=</m:t>
                      </m:r>
                      <m:f>
                        <m:fPr>
                          <m:ctrlPr>
                            <a:rPr lang="en-US" sz="2400" i="1">
                              <a:latin typeface="Cambria Math" panose="02040503050406030204" pitchFamily="18" charset="0"/>
                              <a:ea typeface="Cambria Math" panose="02040503050406030204" pitchFamily="18" charset="0"/>
                            </a:rPr>
                          </m:ctrlPr>
                        </m:fPr>
                        <m:num>
                          <m:r>
                            <a:rPr lang="en-US" sz="2400" i="1">
                              <a:latin typeface="Cambria Math" panose="02040503050406030204" pitchFamily="18" charset="0"/>
                              <a:ea typeface="Cambria Math" panose="02040503050406030204" pitchFamily="18" charset="0"/>
                            </a:rPr>
                            <m:t>𝑅𝑆𝑀𝐸</m:t>
                          </m:r>
                        </m:num>
                        <m:den>
                          <m:sSub>
                            <m:sSubPr>
                              <m:ctrlPr>
                                <a:rPr lang="en-US" sz="2400" i="1">
                                  <a:latin typeface="Cambria Math" panose="02040503050406030204" pitchFamily="18" charset="0"/>
                                  <a:ea typeface="Cambria Math" panose="02040503050406030204" pitchFamily="18" charset="0"/>
                                </a:rPr>
                              </m:ctrlPr>
                            </m:sSubPr>
                            <m:e>
                              <m:r>
                                <a:rPr lang="en-US" sz="2400" i="1">
                                  <a:latin typeface="Cambria Math" panose="02040503050406030204" pitchFamily="18" charset="0"/>
                                  <a:ea typeface="Cambria Math" panose="02040503050406030204" pitchFamily="18" charset="0"/>
                                </a:rPr>
                                <m:t>𝑆𝑇𝐷𝐸𝑉</m:t>
                              </m:r>
                            </m:e>
                            <m:sub>
                              <m:r>
                                <a:rPr lang="en-US" sz="2400" i="1">
                                  <a:latin typeface="Cambria Math" panose="02040503050406030204" pitchFamily="18" charset="0"/>
                                  <a:ea typeface="Cambria Math" panose="02040503050406030204" pitchFamily="18" charset="0"/>
                                </a:rPr>
                                <m:t>𝑜𝑏𝑠</m:t>
                              </m:r>
                            </m:sub>
                          </m:sSub>
                        </m:den>
                      </m:f>
                      <m:r>
                        <a:rPr lang="en-US" sz="2400" i="1">
                          <a:latin typeface="Cambria Math" panose="02040503050406030204" pitchFamily="18" charset="0"/>
                          <a:ea typeface="Cambria Math" panose="02040503050406030204" pitchFamily="18" charset="0"/>
                        </a:rPr>
                        <m:t>=</m:t>
                      </m:r>
                      <m:f>
                        <m:fPr>
                          <m:ctrlPr>
                            <a:rPr lang="en-US" sz="2400" i="1">
                              <a:latin typeface="Cambria Math" panose="02040503050406030204" pitchFamily="18" charset="0"/>
                              <a:ea typeface="Cambria Math" panose="02040503050406030204" pitchFamily="18" charset="0"/>
                            </a:rPr>
                          </m:ctrlPr>
                        </m:fPr>
                        <m:num>
                          <m:d>
                            <m:dPr>
                              <m:begChr m:val="["/>
                              <m:endChr m:val="]"/>
                              <m:ctrlPr>
                                <a:rPr lang="en-US" sz="2400" i="1">
                                  <a:latin typeface="Cambria Math" panose="02040503050406030204" pitchFamily="18" charset="0"/>
                                  <a:ea typeface="Cambria Math" panose="02040503050406030204" pitchFamily="18" charset="0"/>
                                </a:rPr>
                              </m:ctrlPr>
                            </m:dPr>
                            <m:e>
                              <m:rad>
                                <m:radPr>
                                  <m:degHide m:val="on"/>
                                  <m:ctrlPr>
                                    <a:rPr lang="en-US" sz="2400" i="1">
                                      <a:latin typeface="Cambria Math" panose="02040503050406030204" pitchFamily="18" charset="0"/>
                                      <a:ea typeface="Cambria Math" panose="02040503050406030204" pitchFamily="18" charset="0"/>
                                    </a:rPr>
                                  </m:ctrlPr>
                                </m:radPr>
                                <m:deg/>
                                <m:e>
                                  <m:sSup>
                                    <m:sSupPr>
                                      <m:ctrlPr>
                                        <a:rPr lang="en-US" sz="2400" i="1">
                                          <a:latin typeface="Cambria Math" panose="02040503050406030204" pitchFamily="18" charset="0"/>
                                          <a:ea typeface="Cambria Math" panose="02040503050406030204" pitchFamily="18" charset="0"/>
                                        </a:rPr>
                                      </m:ctrlPr>
                                    </m:sSupPr>
                                    <m:e>
                                      <m:sSubSup>
                                        <m:sSubSupPr>
                                          <m:ctrlPr>
                                            <a:rPr lang="en-US" sz="2400" i="1">
                                              <a:latin typeface="Cambria Math" panose="02040503050406030204" pitchFamily="18" charset="0"/>
                                              <a:ea typeface="Cambria Math" panose="02040503050406030204" pitchFamily="18" charset="0"/>
                                            </a:rPr>
                                          </m:ctrlPr>
                                        </m:sSubSupPr>
                                        <m:e>
                                          <m:r>
                                            <m:rPr>
                                              <m:sty m:val="p"/>
                                            </m:rPr>
                                            <a:rPr lang="el-GR" sz="2400" i="1">
                                              <a:latin typeface="Cambria Math" panose="02040503050406030204" pitchFamily="18" charset="0"/>
                                              <a:ea typeface="Cambria Math" panose="02040503050406030204" pitchFamily="18" charset="0"/>
                                            </a:rPr>
                                            <m:t>Σ</m:t>
                                          </m:r>
                                        </m:e>
                                        <m:sub>
                                          <m:r>
                                            <a:rPr lang="en-US" sz="2400" i="1">
                                              <a:latin typeface="Cambria Math" panose="02040503050406030204" pitchFamily="18" charset="0"/>
                                              <a:ea typeface="Cambria Math" panose="02040503050406030204" pitchFamily="18" charset="0"/>
                                            </a:rPr>
                                            <m:t>𝑖</m:t>
                                          </m:r>
                                          <m:r>
                                            <a:rPr lang="en-US" sz="2400" i="1">
                                              <a:latin typeface="Cambria Math" panose="02040503050406030204" pitchFamily="18" charset="0"/>
                                              <a:ea typeface="Cambria Math" panose="02040503050406030204" pitchFamily="18" charset="0"/>
                                            </a:rPr>
                                            <m:t>=1</m:t>
                                          </m:r>
                                        </m:sub>
                                        <m:sup>
                                          <m:r>
                                            <a:rPr lang="en-US" sz="2400" i="1">
                                              <a:latin typeface="Cambria Math" panose="02040503050406030204" pitchFamily="18" charset="0"/>
                                              <a:ea typeface="Cambria Math" panose="02040503050406030204" pitchFamily="18" charset="0"/>
                                            </a:rPr>
                                            <m:t>𝑛</m:t>
                                          </m:r>
                                        </m:sup>
                                      </m:sSubSup>
                                      <m:r>
                                        <a:rPr lang="en-US" sz="2400" i="1">
                                          <a:latin typeface="Cambria Math" panose="02040503050406030204" pitchFamily="18" charset="0"/>
                                          <a:ea typeface="Cambria Math" panose="02040503050406030204" pitchFamily="18" charset="0"/>
                                        </a:rPr>
                                        <m:t>(</m:t>
                                      </m:r>
                                      <m:sSubSup>
                                        <m:sSubSupPr>
                                          <m:ctrlPr>
                                            <a:rPr lang="en-US" sz="2400" i="1">
                                              <a:latin typeface="Cambria Math" panose="02040503050406030204" pitchFamily="18" charset="0"/>
                                              <a:ea typeface="Cambria Math" panose="02040503050406030204" pitchFamily="18" charset="0"/>
                                            </a:rPr>
                                          </m:ctrlPr>
                                        </m:sSubSupPr>
                                        <m:e>
                                          <m:r>
                                            <a:rPr lang="en-US" sz="2400" i="1">
                                              <a:latin typeface="Cambria Math" panose="02040503050406030204" pitchFamily="18" charset="0"/>
                                              <a:ea typeface="Cambria Math" panose="02040503050406030204" pitchFamily="18" charset="0"/>
                                            </a:rPr>
                                            <m:t>𝑌</m:t>
                                          </m:r>
                                        </m:e>
                                        <m:sub>
                                          <m:r>
                                            <a:rPr lang="en-US" sz="2400" i="1">
                                              <a:latin typeface="Cambria Math" panose="02040503050406030204" pitchFamily="18" charset="0"/>
                                              <a:ea typeface="Cambria Math" panose="02040503050406030204" pitchFamily="18" charset="0"/>
                                            </a:rPr>
                                            <m:t>𝑖</m:t>
                                          </m:r>
                                        </m:sub>
                                        <m:sup>
                                          <m:r>
                                            <a:rPr lang="en-US" sz="2400" i="1">
                                              <a:latin typeface="Cambria Math" panose="02040503050406030204" pitchFamily="18" charset="0"/>
                                              <a:ea typeface="Cambria Math" panose="02040503050406030204" pitchFamily="18" charset="0"/>
                                            </a:rPr>
                                            <m:t>𝑜𝑏𝑠</m:t>
                                          </m:r>
                                        </m:sup>
                                      </m:sSubSup>
                                      <m:r>
                                        <a:rPr lang="en-US" sz="2400" i="1">
                                          <a:latin typeface="Cambria Math" panose="02040503050406030204" pitchFamily="18" charset="0"/>
                                          <a:ea typeface="Cambria Math" panose="02040503050406030204" pitchFamily="18" charset="0"/>
                                        </a:rPr>
                                        <m:t>−</m:t>
                                      </m:r>
                                      <m:sSubSup>
                                        <m:sSubSupPr>
                                          <m:ctrlPr>
                                            <a:rPr lang="en-US" sz="2400" i="1">
                                              <a:latin typeface="Cambria Math" panose="02040503050406030204" pitchFamily="18" charset="0"/>
                                              <a:ea typeface="Cambria Math" panose="02040503050406030204" pitchFamily="18" charset="0"/>
                                            </a:rPr>
                                          </m:ctrlPr>
                                        </m:sSubSupPr>
                                        <m:e>
                                          <m:r>
                                            <a:rPr lang="en-US" sz="2400" i="1">
                                              <a:latin typeface="Cambria Math" panose="02040503050406030204" pitchFamily="18" charset="0"/>
                                              <a:ea typeface="Cambria Math" panose="02040503050406030204" pitchFamily="18" charset="0"/>
                                            </a:rPr>
                                            <m:t>𝑌</m:t>
                                          </m:r>
                                        </m:e>
                                        <m:sub>
                                          <m:r>
                                            <a:rPr lang="en-US" sz="2400" i="1">
                                              <a:latin typeface="Cambria Math" panose="02040503050406030204" pitchFamily="18" charset="0"/>
                                              <a:ea typeface="Cambria Math" panose="02040503050406030204" pitchFamily="18" charset="0"/>
                                            </a:rPr>
                                            <m:t>𝑖</m:t>
                                          </m:r>
                                        </m:sub>
                                        <m:sup>
                                          <m:r>
                                            <a:rPr lang="en-US" sz="2400" i="1">
                                              <a:latin typeface="Cambria Math" panose="02040503050406030204" pitchFamily="18" charset="0"/>
                                              <a:ea typeface="Cambria Math" panose="02040503050406030204" pitchFamily="18" charset="0"/>
                                            </a:rPr>
                                            <m:t>𝑠𝑖𝑚</m:t>
                                          </m:r>
                                        </m:sup>
                                      </m:sSubSup>
                                      <m:r>
                                        <a:rPr lang="en-US" sz="2400" i="1">
                                          <a:latin typeface="Cambria Math" panose="02040503050406030204" pitchFamily="18" charset="0"/>
                                          <a:ea typeface="Cambria Math" panose="02040503050406030204" pitchFamily="18" charset="0"/>
                                        </a:rPr>
                                        <m:t>)</m:t>
                                      </m:r>
                                    </m:e>
                                    <m:sup>
                                      <m:r>
                                        <a:rPr lang="en-US" sz="2400" i="1">
                                          <a:latin typeface="Cambria Math" panose="02040503050406030204" pitchFamily="18" charset="0"/>
                                          <a:ea typeface="Cambria Math" panose="02040503050406030204" pitchFamily="18" charset="0"/>
                                        </a:rPr>
                                        <m:t>2</m:t>
                                      </m:r>
                                    </m:sup>
                                  </m:sSup>
                                </m:e>
                              </m:rad>
                            </m:e>
                          </m:d>
                        </m:num>
                        <m:den>
                          <m:d>
                            <m:dPr>
                              <m:begChr m:val="["/>
                              <m:endChr m:val="]"/>
                              <m:ctrlPr>
                                <a:rPr lang="en-US" sz="2400" i="1">
                                  <a:latin typeface="Cambria Math" panose="02040503050406030204" pitchFamily="18" charset="0"/>
                                  <a:ea typeface="Cambria Math" panose="02040503050406030204" pitchFamily="18" charset="0"/>
                                </a:rPr>
                              </m:ctrlPr>
                            </m:dPr>
                            <m:e>
                              <m:rad>
                                <m:radPr>
                                  <m:degHide m:val="on"/>
                                  <m:ctrlPr>
                                    <a:rPr lang="en-US" sz="2400" i="1">
                                      <a:latin typeface="Cambria Math" panose="02040503050406030204" pitchFamily="18" charset="0"/>
                                      <a:ea typeface="Cambria Math" panose="02040503050406030204" pitchFamily="18" charset="0"/>
                                    </a:rPr>
                                  </m:ctrlPr>
                                </m:radPr>
                                <m:deg/>
                                <m:e>
                                  <m:sSup>
                                    <m:sSupPr>
                                      <m:ctrlPr>
                                        <a:rPr lang="en-US" sz="2400" i="1">
                                          <a:latin typeface="Cambria Math" panose="02040503050406030204" pitchFamily="18" charset="0"/>
                                          <a:ea typeface="Cambria Math" panose="02040503050406030204" pitchFamily="18" charset="0"/>
                                        </a:rPr>
                                      </m:ctrlPr>
                                    </m:sSupPr>
                                    <m:e>
                                      <m:sSubSup>
                                        <m:sSubSupPr>
                                          <m:ctrlPr>
                                            <a:rPr lang="en-US" sz="2400" i="1">
                                              <a:latin typeface="Cambria Math" panose="02040503050406030204" pitchFamily="18" charset="0"/>
                                              <a:ea typeface="Cambria Math" panose="02040503050406030204" pitchFamily="18" charset="0"/>
                                            </a:rPr>
                                          </m:ctrlPr>
                                        </m:sSubSupPr>
                                        <m:e>
                                          <m:r>
                                            <m:rPr>
                                              <m:sty m:val="p"/>
                                            </m:rPr>
                                            <a:rPr lang="el-GR" sz="2400" i="1">
                                              <a:latin typeface="Cambria Math" panose="02040503050406030204" pitchFamily="18" charset="0"/>
                                              <a:ea typeface="Cambria Math" panose="02040503050406030204" pitchFamily="18" charset="0"/>
                                            </a:rPr>
                                            <m:t>Σ</m:t>
                                          </m:r>
                                        </m:e>
                                        <m:sub>
                                          <m:r>
                                            <a:rPr lang="en-US" sz="2400" i="1">
                                              <a:latin typeface="Cambria Math" panose="02040503050406030204" pitchFamily="18" charset="0"/>
                                              <a:ea typeface="Cambria Math" panose="02040503050406030204" pitchFamily="18" charset="0"/>
                                            </a:rPr>
                                            <m:t>𝑖</m:t>
                                          </m:r>
                                          <m:r>
                                            <a:rPr lang="en-US" sz="2400" i="1">
                                              <a:latin typeface="Cambria Math" panose="02040503050406030204" pitchFamily="18" charset="0"/>
                                              <a:ea typeface="Cambria Math" panose="02040503050406030204" pitchFamily="18" charset="0"/>
                                            </a:rPr>
                                            <m:t>=1</m:t>
                                          </m:r>
                                        </m:sub>
                                        <m:sup>
                                          <m:r>
                                            <a:rPr lang="en-US" sz="2400" i="1">
                                              <a:latin typeface="Cambria Math" panose="02040503050406030204" pitchFamily="18" charset="0"/>
                                              <a:ea typeface="Cambria Math" panose="02040503050406030204" pitchFamily="18" charset="0"/>
                                            </a:rPr>
                                            <m:t>𝑛</m:t>
                                          </m:r>
                                        </m:sup>
                                      </m:sSubSup>
                                      <m:r>
                                        <a:rPr lang="en-US" sz="2400" i="1">
                                          <a:latin typeface="Cambria Math" panose="02040503050406030204" pitchFamily="18" charset="0"/>
                                          <a:ea typeface="Cambria Math" panose="02040503050406030204" pitchFamily="18" charset="0"/>
                                        </a:rPr>
                                        <m:t>(</m:t>
                                      </m:r>
                                      <m:sSubSup>
                                        <m:sSubSupPr>
                                          <m:ctrlPr>
                                            <a:rPr lang="en-US" sz="2400" i="1">
                                              <a:latin typeface="Cambria Math" panose="02040503050406030204" pitchFamily="18" charset="0"/>
                                              <a:ea typeface="Cambria Math" panose="02040503050406030204" pitchFamily="18" charset="0"/>
                                            </a:rPr>
                                          </m:ctrlPr>
                                        </m:sSubSupPr>
                                        <m:e>
                                          <m:r>
                                            <a:rPr lang="en-US" sz="2400" i="1">
                                              <a:latin typeface="Cambria Math" panose="02040503050406030204" pitchFamily="18" charset="0"/>
                                              <a:ea typeface="Cambria Math" panose="02040503050406030204" pitchFamily="18" charset="0"/>
                                            </a:rPr>
                                            <m:t>𝑌</m:t>
                                          </m:r>
                                        </m:e>
                                        <m:sub>
                                          <m:r>
                                            <a:rPr lang="en-US" sz="2400" i="1">
                                              <a:latin typeface="Cambria Math" panose="02040503050406030204" pitchFamily="18" charset="0"/>
                                              <a:ea typeface="Cambria Math" panose="02040503050406030204" pitchFamily="18" charset="0"/>
                                            </a:rPr>
                                            <m:t>𝑖</m:t>
                                          </m:r>
                                        </m:sub>
                                        <m:sup>
                                          <m:r>
                                            <a:rPr lang="en-US" sz="2400" i="1">
                                              <a:latin typeface="Cambria Math" panose="02040503050406030204" pitchFamily="18" charset="0"/>
                                              <a:ea typeface="Cambria Math" panose="02040503050406030204" pitchFamily="18" charset="0"/>
                                            </a:rPr>
                                            <m:t>𝑜𝑏𝑠</m:t>
                                          </m:r>
                                        </m:sup>
                                      </m:sSubSup>
                                      <m:r>
                                        <a:rPr lang="en-US" sz="2400" i="1">
                                          <a:latin typeface="Cambria Math" panose="02040503050406030204" pitchFamily="18" charset="0"/>
                                          <a:ea typeface="Cambria Math" panose="02040503050406030204" pitchFamily="18" charset="0"/>
                                        </a:rPr>
                                        <m:t>−</m:t>
                                      </m:r>
                                      <m:sSubSup>
                                        <m:sSubSupPr>
                                          <m:ctrlPr>
                                            <a:rPr lang="en-US" sz="2400" i="1">
                                              <a:latin typeface="Cambria Math" panose="02040503050406030204" pitchFamily="18" charset="0"/>
                                              <a:ea typeface="Cambria Math" panose="02040503050406030204" pitchFamily="18" charset="0"/>
                                            </a:rPr>
                                          </m:ctrlPr>
                                        </m:sSubSupPr>
                                        <m:e>
                                          <m:acc>
                                            <m:accPr>
                                              <m:chr m:val="̅"/>
                                              <m:ctrlPr>
                                                <a:rPr lang="en-US" sz="2400" i="1">
                                                  <a:latin typeface="Cambria Math" panose="02040503050406030204" pitchFamily="18" charset="0"/>
                                                  <a:ea typeface="Cambria Math" panose="02040503050406030204" pitchFamily="18" charset="0"/>
                                                </a:rPr>
                                              </m:ctrlPr>
                                            </m:accPr>
                                            <m:e>
                                              <m:r>
                                                <a:rPr lang="en-US" sz="2400" i="1">
                                                  <a:latin typeface="Cambria Math" panose="02040503050406030204" pitchFamily="18" charset="0"/>
                                                  <a:ea typeface="Cambria Math" panose="02040503050406030204" pitchFamily="18" charset="0"/>
                                                </a:rPr>
                                                <m:t>𝑌</m:t>
                                              </m:r>
                                            </m:e>
                                          </m:acc>
                                        </m:e>
                                        <m:sub>
                                          <m:r>
                                            <a:rPr lang="en-US" sz="2400" i="1">
                                              <a:latin typeface="Cambria Math" panose="02040503050406030204" pitchFamily="18" charset="0"/>
                                              <a:ea typeface="Cambria Math" panose="02040503050406030204" pitchFamily="18" charset="0"/>
                                            </a:rPr>
                                            <m:t>𝑖</m:t>
                                          </m:r>
                                        </m:sub>
                                        <m:sup>
                                          <m:r>
                                            <a:rPr lang="en-US" sz="2400" i="1">
                                              <a:latin typeface="Cambria Math" panose="02040503050406030204" pitchFamily="18" charset="0"/>
                                              <a:ea typeface="Cambria Math" panose="02040503050406030204" pitchFamily="18" charset="0"/>
                                            </a:rPr>
                                            <m:t>𝑠𝑖𝑚</m:t>
                                          </m:r>
                                        </m:sup>
                                      </m:sSubSup>
                                      <m:r>
                                        <a:rPr lang="en-US" sz="2400" i="1">
                                          <a:latin typeface="Cambria Math" panose="02040503050406030204" pitchFamily="18" charset="0"/>
                                          <a:ea typeface="Cambria Math" panose="02040503050406030204" pitchFamily="18" charset="0"/>
                                        </a:rPr>
                                        <m:t>)</m:t>
                                      </m:r>
                                    </m:e>
                                    <m:sup>
                                      <m:r>
                                        <a:rPr lang="en-US" sz="2400" i="1">
                                          <a:latin typeface="Cambria Math" panose="02040503050406030204" pitchFamily="18" charset="0"/>
                                          <a:ea typeface="Cambria Math" panose="02040503050406030204" pitchFamily="18" charset="0"/>
                                        </a:rPr>
                                        <m:t>2</m:t>
                                      </m:r>
                                    </m:sup>
                                  </m:sSup>
                                </m:e>
                              </m:rad>
                            </m:e>
                          </m:d>
                        </m:den>
                      </m:f>
                    </m:oMath>
                  </m:oMathPara>
                </a14:m>
                <a:endParaRPr lang="en-US" sz="2400" dirty="0"/>
              </a:p>
            </p:txBody>
          </p:sp>
        </mc:Choice>
        <mc:Fallback xmlns="">
          <p:sp>
            <p:nvSpPr>
              <p:cNvPr id="5" name="TextBox 4"/>
              <p:cNvSpPr txBox="1">
                <a:spLocks noRot="1" noChangeAspect="1" noMove="1" noResize="1" noEditPoints="1" noAdjustHandles="1" noChangeArrowheads="1" noChangeShapeType="1" noTextEdit="1"/>
              </p:cNvSpPr>
              <p:nvPr/>
            </p:nvSpPr>
            <p:spPr>
              <a:xfrm>
                <a:off x="3219924" y="4267200"/>
                <a:ext cx="5752152" cy="1696811"/>
              </a:xfrm>
              <a:prstGeom prst="rect">
                <a:avLst/>
              </a:prstGeom>
              <a:blipFill>
                <a:blip r:embed="rId3"/>
                <a:stretch>
                  <a:fillRect/>
                </a:stretch>
              </a:blipFill>
            </p:spPr>
            <p:txBody>
              <a:bodyPr/>
              <a:lstStyle/>
              <a:p>
                <a:r>
                  <a:rPr lang="en-US">
                    <a:noFill/>
                  </a:rPr>
                  <a:t> </a:t>
                </a:r>
              </a:p>
            </p:txBody>
          </p:sp>
        </mc:Fallback>
      </mc:AlternateContent>
    </p:spTree>
    <p:extLst>
      <p:ext uri="{BB962C8B-B14F-4D97-AF65-F5344CB8AC3E}">
        <p14:creationId xmlns:p14="http://schemas.microsoft.com/office/powerpoint/2010/main" val="4063103036"/>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69FC113-5F4C-9EE7-A28C-9FD84A86C87C}"/>
              </a:ext>
            </a:extLst>
          </p:cNvPr>
          <p:cNvSpPr>
            <a:spLocks noGrp="1"/>
          </p:cNvSpPr>
          <p:nvPr>
            <p:ph idx="1"/>
          </p:nvPr>
        </p:nvSpPr>
        <p:spPr/>
        <p:txBody>
          <a:bodyPr/>
          <a:lstStyle/>
          <a:p>
            <a:r>
              <a:rPr lang="en-US" dirty="0"/>
              <a:t>Advantage</a:t>
            </a:r>
          </a:p>
          <a:p>
            <a:pPr lvl="1"/>
            <a:r>
              <a:rPr lang="en-US" dirty="0"/>
              <a:t>Incorporates error index statistics and includes scaling/normalization factor</a:t>
            </a:r>
          </a:p>
          <a:p>
            <a:r>
              <a:rPr lang="en-US" dirty="0"/>
              <a:t>Disadvantage</a:t>
            </a:r>
          </a:p>
          <a:p>
            <a:pPr lvl="1"/>
            <a:r>
              <a:rPr lang="en-US" dirty="0"/>
              <a:t>Gives more weight to large values due to squaring the difference between observed and simulated</a:t>
            </a:r>
          </a:p>
        </p:txBody>
      </p:sp>
      <p:sp>
        <p:nvSpPr>
          <p:cNvPr id="2" name="Slide Number Placeholder 1">
            <a:extLst>
              <a:ext uri="{FF2B5EF4-FFF2-40B4-BE49-F238E27FC236}">
                <a16:creationId xmlns:a16="http://schemas.microsoft.com/office/drawing/2014/main" id="{1F9ACDAB-2C5D-A54C-FB89-02E0B5F60526}"/>
              </a:ext>
            </a:extLst>
          </p:cNvPr>
          <p:cNvSpPr>
            <a:spLocks noGrp="1"/>
          </p:cNvSpPr>
          <p:nvPr>
            <p:ph type="sldNum" sz="quarter" idx="12"/>
          </p:nvPr>
        </p:nvSpPr>
        <p:spPr/>
        <p:txBody>
          <a:bodyPr/>
          <a:lstStyle/>
          <a:p>
            <a:fld id="{866D7F9A-4F93-4AD8-A546-1A6497458D76}" type="slidenum">
              <a:rPr lang="en-US" smtClean="0"/>
              <a:pPr/>
              <a:t>43</a:t>
            </a:fld>
            <a:endParaRPr lang="en-US"/>
          </a:p>
        </p:txBody>
      </p:sp>
      <p:sp>
        <p:nvSpPr>
          <p:cNvPr id="4" name="Title 1">
            <a:extLst>
              <a:ext uri="{FF2B5EF4-FFF2-40B4-BE49-F238E27FC236}">
                <a16:creationId xmlns:a16="http://schemas.microsoft.com/office/drawing/2014/main" id="{16F931E1-4004-A0FA-F625-44D592AEB1E1}"/>
              </a:ext>
            </a:extLst>
          </p:cNvPr>
          <p:cNvSpPr>
            <a:spLocks noGrp="1"/>
          </p:cNvSpPr>
          <p:nvPr>
            <p:ph type="title"/>
          </p:nvPr>
        </p:nvSpPr>
        <p:spPr/>
        <p:txBody>
          <a:bodyPr/>
          <a:lstStyle/>
          <a:p>
            <a:r>
              <a:rPr lang="en-US" dirty="0"/>
              <a:t>Statistics - Root Mean Square Error (RSR)</a:t>
            </a:r>
          </a:p>
        </p:txBody>
      </p:sp>
    </p:spTree>
    <p:extLst>
      <p:ext uri="{BB962C8B-B14F-4D97-AF65-F5344CB8AC3E}">
        <p14:creationId xmlns:p14="http://schemas.microsoft.com/office/powerpoint/2010/main" val="1879445759"/>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a:t>Measures the average tendency of simulated values to be larger or smaller than observed values</a:t>
            </a:r>
          </a:p>
          <a:p>
            <a:pPr lvl="1"/>
            <a:r>
              <a:rPr lang="en-US" dirty="0"/>
              <a:t>The optimal value of PBIAS is 0.0</a:t>
            </a:r>
          </a:p>
          <a:p>
            <a:pPr lvl="1"/>
            <a:r>
              <a:rPr lang="en-US" dirty="0"/>
              <a:t>Positive values imply model underestimation bias</a:t>
            </a:r>
          </a:p>
          <a:p>
            <a:pPr lvl="1"/>
            <a:r>
              <a:rPr lang="en-US" dirty="0"/>
              <a:t>Negative values imply model overestimation bias</a:t>
            </a:r>
          </a:p>
          <a:p>
            <a:r>
              <a:rPr lang="en-US" dirty="0"/>
              <a:t>Some have separated PBIAS into Volume (V) and Peak (P)</a:t>
            </a:r>
          </a:p>
        </p:txBody>
      </p:sp>
      <p:sp>
        <p:nvSpPr>
          <p:cNvPr id="5" name="Slide Number Placeholder 4">
            <a:extLst>
              <a:ext uri="{FF2B5EF4-FFF2-40B4-BE49-F238E27FC236}">
                <a16:creationId xmlns:a16="http://schemas.microsoft.com/office/drawing/2014/main" id="{91DA643B-12C0-F123-D0F6-9AE407416CFC}"/>
              </a:ext>
            </a:extLst>
          </p:cNvPr>
          <p:cNvSpPr>
            <a:spLocks noGrp="1"/>
          </p:cNvSpPr>
          <p:nvPr>
            <p:ph type="sldNum" sz="quarter" idx="12"/>
          </p:nvPr>
        </p:nvSpPr>
        <p:spPr/>
        <p:txBody>
          <a:bodyPr/>
          <a:lstStyle/>
          <a:p>
            <a:fld id="{866D7F9A-4F93-4AD8-A546-1A6497458D76}" type="slidenum">
              <a:rPr lang="en-US" smtClean="0"/>
              <a:pPr/>
              <a:t>44</a:t>
            </a:fld>
            <a:endParaRPr lang="en-US"/>
          </a:p>
        </p:txBody>
      </p:sp>
      <p:sp>
        <p:nvSpPr>
          <p:cNvPr id="2" name="Title 1"/>
          <p:cNvSpPr>
            <a:spLocks noGrp="1"/>
          </p:cNvSpPr>
          <p:nvPr>
            <p:ph type="title"/>
          </p:nvPr>
        </p:nvSpPr>
        <p:spPr/>
        <p:txBody>
          <a:bodyPr/>
          <a:lstStyle/>
          <a:p>
            <a:r>
              <a:rPr lang="en-US" dirty="0"/>
              <a:t>Statistics - Percent Bias (PBIAS)</a:t>
            </a:r>
          </a:p>
        </p:txBody>
      </p:sp>
      <mc:AlternateContent xmlns:mc="http://schemas.openxmlformats.org/markup-compatibility/2006" xmlns:a14="http://schemas.microsoft.com/office/drawing/2010/main">
        <mc:Choice Requires="a14">
          <p:sp>
            <p:nvSpPr>
              <p:cNvPr id="4" name="TextBox 3"/>
              <p:cNvSpPr txBox="1"/>
              <p:nvPr/>
            </p:nvSpPr>
            <p:spPr>
              <a:xfrm>
                <a:off x="2971800" y="5029200"/>
                <a:ext cx="4858381" cy="875240"/>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sz="2400" i="1">
                          <a:latin typeface="Cambria Math" panose="02040503050406030204" pitchFamily="18" charset="0"/>
                        </a:rPr>
                        <m:t>𝑃𝐵𝐼𝐴𝑆</m:t>
                      </m:r>
                      <m:r>
                        <a:rPr lang="en-US" sz="2400" i="1">
                          <a:latin typeface="Cambria Math" panose="02040503050406030204" pitchFamily="18" charset="0"/>
                          <a:ea typeface="Cambria Math" panose="02040503050406030204" pitchFamily="18" charset="0"/>
                        </a:rPr>
                        <m:t>=</m:t>
                      </m:r>
                      <m:d>
                        <m:dPr>
                          <m:begChr m:val="["/>
                          <m:endChr m:val="]"/>
                          <m:ctrlPr>
                            <a:rPr lang="en-US" sz="2400" i="1">
                              <a:latin typeface="Cambria Math" panose="02040503050406030204" pitchFamily="18" charset="0"/>
                              <a:ea typeface="Cambria Math" panose="02040503050406030204" pitchFamily="18" charset="0"/>
                            </a:rPr>
                          </m:ctrlPr>
                        </m:dPr>
                        <m:e>
                          <m:f>
                            <m:fPr>
                              <m:ctrlPr>
                                <a:rPr lang="en-US" sz="2400" i="1">
                                  <a:latin typeface="Cambria Math" panose="02040503050406030204" pitchFamily="18" charset="0"/>
                                  <a:ea typeface="Cambria Math" panose="02040503050406030204" pitchFamily="18" charset="0"/>
                                </a:rPr>
                              </m:ctrlPr>
                            </m:fPr>
                            <m:num>
                              <m:sSubSup>
                                <m:sSubSupPr>
                                  <m:ctrlPr>
                                    <a:rPr lang="en-US" sz="2400" i="1">
                                      <a:latin typeface="Cambria Math" panose="02040503050406030204" pitchFamily="18" charset="0"/>
                                      <a:ea typeface="Cambria Math" panose="02040503050406030204" pitchFamily="18" charset="0"/>
                                    </a:rPr>
                                  </m:ctrlPr>
                                </m:sSubSupPr>
                                <m:e>
                                  <m:r>
                                    <m:rPr>
                                      <m:sty m:val="p"/>
                                    </m:rPr>
                                    <a:rPr lang="el-GR" sz="2400" i="1">
                                      <a:latin typeface="Cambria Math" panose="02040503050406030204" pitchFamily="18" charset="0"/>
                                      <a:ea typeface="Cambria Math" panose="02040503050406030204" pitchFamily="18" charset="0"/>
                                    </a:rPr>
                                    <m:t>Σ</m:t>
                                  </m:r>
                                </m:e>
                                <m:sub>
                                  <m:r>
                                    <a:rPr lang="en-US" sz="2400" i="1">
                                      <a:latin typeface="Cambria Math" panose="02040503050406030204" pitchFamily="18" charset="0"/>
                                      <a:ea typeface="Cambria Math" panose="02040503050406030204" pitchFamily="18" charset="0"/>
                                    </a:rPr>
                                    <m:t>𝑖</m:t>
                                  </m:r>
                                  <m:r>
                                    <a:rPr lang="en-US" sz="2400" i="1">
                                      <a:latin typeface="Cambria Math" panose="02040503050406030204" pitchFamily="18" charset="0"/>
                                      <a:ea typeface="Cambria Math" panose="02040503050406030204" pitchFamily="18" charset="0"/>
                                    </a:rPr>
                                    <m:t>=1</m:t>
                                  </m:r>
                                </m:sub>
                                <m:sup>
                                  <m:r>
                                    <a:rPr lang="en-US" sz="2400" i="1">
                                      <a:latin typeface="Cambria Math" panose="02040503050406030204" pitchFamily="18" charset="0"/>
                                      <a:ea typeface="Cambria Math" panose="02040503050406030204" pitchFamily="18" charset="0"/>
                                    </a:rPr>
                                    <m:t>𝑛</m:t>
                                  </m:r>
                                </m:sup>
                              </m:sSubSup>
                              <m:r>
                                <a:rPr lang="en-US" sz="2400" i="1">
                                  <a:latin typeface="Cambria Math" panose="02040503050406030204" pitchFamily="18" charset="0"/>
                                  <a:ea typeface="Cambria Math" panose="02040503050406030204" pitchFamily="18" charset="0"/>
                                </a:rPr>
                                <m:t>(</m:t>
                              </m:r>
                              <m:sSubSup>
                                <m:sSubSupPr>
                                  <m:ctrlPr>
                                    <a:rPr lang="en-US" sz="2400" i="1">
                                      <a:latin typeface="Cambria Math" panose="02040503050406030204" pitchFamily="18" charset="0"/>
                                      <a:ea typeface="Cambria Math" panose="02040503050406030204" pitchFamily="18" charset="0"/>
                                    </a:rPr>
                                  </m:ctrlPr>
                                </m:sSubSupPr>
                                <m:e>
                                  <m:r>
                                    <a:rPr lang="en-US" sz="2400" i="1">
                                      <a:latin typeface="Cambria Math" panose="02040503050406030204" pitchFamily="18" charset="0"/>
                                      <a:ea typeface="Cambria Math" panose="02040503050406030204" pitchFamily="18" charset="0"/>
                                    </a:rPr>
                                    <m:t>𝑌</m:t>
                                  </m:r>
                                </m:e>
                                <m:sub>
                                  <m:r>
                                    <a:rPr lang="en-US" sz="2400" i="1">
                                      <a:latin typeface="Cambria Math" panose="02040503050406030204" pitchFamily="18" charset="0"/>
                                      <a:ea typeface="Cambria Math" panose="02040503050406030204" pitchFamily="18" charset="0"/>
                                    </a:rPr>
                                    <m:t>𝑖</m:t>
                                  </m:r>
                                </m:sub>
                                <m:sup>
                                  <m:r>
                                    <a:rPr lang="en-US" sz="2400" i="1">
                                      <a:latin typeface="Cambria Math" panose="02040503050406030204" pitchFamily="18" charset="0"/>
                                      <a:ea typeface="Cambria Math" panose="02040503050406030204" pitchFamily="18" charset="0"/>
                                    </a:rPr>
                                    <m:t>𝑜𝑏𝑠</m:t>
                                  </m:r>
                                </m:sup>
                              </m:sSubSup>
                              <m:r>
                                <a:rPr lang="en-US" sz="2400" i="1">
                                  <a:latin typeface="Cambria Math" panose="02040503050406030204" pitchFamily="18" charset="0"/>
                                  <a:ea typeface="Cambria Math" panose="02040503050406030204" pitchFamily="18" charset="0"/>
                                </a:rPr>
                                <m:t>−</m:t>
                              </m:r>
                              <m:sSubSup>
                                <m:sSubSupPr>
                                  <m:ctrlPr>
                                    <a:rPr lang="en-US" sz="2400" i="1">
                                      <a:latin typeface="Cambria Math" panose="02040503050406030204" pitchFamily="18" charset="0"/>
                                      <a:ea typeface="Cambria Math" panose="02040503050406030204" pitchFamily="18" charset="0"/>
                                    </a:rPr>
                                  </m:ctrlPr>
                                </m:sSubSupPr>
                                <m:e>
                                  <m:r>
                                    <a:rPr lang="en-US" sz="2400" i="1">
                                      <a:latin typeface="Cambria Math" panose="02040503050406030204" pitchFamily="18" charset="0"/>
                                      <a:ea typeface="Cambria Math" panose="02040503050406030204" pitchFamily="18" charset="0"/>
                                    </a:rPr>
                                    <m:t>𝑌</m:t>
                                  </m:r>
                                </m:e>
                                <m:sub>
                                  <m:r>
                                    <a:rPr lang="en-US" sz="2400" i="1">
                                      <a:latin typeface="Cambria Math" panose="02040503050406030204" pitchFamily="18" charset="0"/>
                                      <a:ea typeface="Cambria Math" panose="02040503050406030204" pitchFamily="18" charset="0"/>
                                    </a:rPr>
                                    <m:t>𝑖</m:t>
                                  </m:r>
                                </m:sub>
                                <m:sup>
                                  <m:r>
                                    <a:rPr lang="en-US" sz="2400" i="1">
                                      <a:latin typeface="Cambria Math" panose="02040503050406030204" pitchFamily="18" charset="0"/>
                                      <a:ea typeface="Cambria Math" panose="02040503050406030204" pitchFamily="18" charset="0"/>
                                    </a:rPr>
                                    <m:t>𝑠𝑖𝑚</m:t>
                                  </m:r>
                                </m:sup>
                              </m:sSubSup>
                              <m:r>
                                <a:rPr lang="en-US" sz="2400" i="1">
                                  <a:latin typeface="Cambria Math" panose="02040503050406030204" pitchFamily="18" charset="0"/>
                                  <a:ea typeface="Cambria Math" panose="02040503050406030204" pitchFamily="18" charset="0"/>
                                </a:rPr>
                                <m:t>)×100</m:t>
                              </m:r>
                            </m:num>
                            <m:den>
                              <m:sSubSup>
                                <m:sSubSupPr>
                                  <m:ctrlPr>
                                    <a:rPr lang="en-US" sz="2400" i="1">
                                      <a:latin typeface="Cambria Math" panose="02040503050406030204" pitchFamily="18" charset="0"/>
                                      <a:ea typeface="Cambria Math" panose="02040503050406030204" pitchFamily="18" charset="0"/>
                                    </a:rPr>
                                  </m:ctrlPr>
                                </m:sSubSupPr>
                                <m:e>
                                  <m:r>
                                    <m:rPr>
                                      <m:sty m:val="p"/>
                                    </m:rPr>
                                    <a:rPr lang="el-GR" sz="2400" i="1">
                                      <a:latin typeface="Cambria Math" panose="02040503050406030204" pitchFamily="18" charset="0"/>
                                      <a:ea typeface="Cambria Math" panose="02040503050406030204" pitchFamily="18" charset="0"/>
                                    </a:rPr>
                                    <m:t>Σ</m:t>
                                  </m:r>
                                </m:e>
                                <m:sub>
                                  <m:r>
                                    <a:rPr lang="en-US" sz="2400" i="1">
                                      <a:latin typeface="Cambria Math" panose="02040503050406030204" pitchFamily="18" charset="0"/>
                                      <a:ea typeface="Cambria Math" panose="02040503050406030204" pitchFamily="18" charset="0"/>
                                    </a:rPr>
                                    <m:t>𝑖</m:t>
                                  </m:r>
                                  <m:r>
                                    <a:rPr lang="en-US" sz="2400" i="1">
                                      <a:latin typeface="Cambria Math" panose="02040503050406030204" pitchFamily="18" charset="0"/>
                                      <a:ea typeface="Cambria Math" panose="02040503050406030204" pitchFamily="18" charset="0"/>
                                    </a:rPr>
                                    <m:t>=1</m:t>
                                  </m:r>
                                </m:sub>
                                <m:sup>
                                  <m:r>
                                    <a:rPr lang="en-US" sz="2400" i="1">
                                      <a:latin typeface="Cambria Math" panose="02040503050406030204" pitchFamily="18" charset="0"/>
                                      <a:ea typeface="Cambria Math" panose="02040503050406030204" pitchFamily="18" charset="0"/>
                                    </a:rPr>
                                    <m:t>𝑛</m:t>
                                  </m:r>
                                </m:sup>
                              </m:sSubSup>
                              <m:r>
                                <a:rPr lang="en-US" sz="2400" i="1">
                                  <a:latin typeface="Cambria Math" panose="02040503050406030204" pitchFamily="18" charset="0"/>
                                  <a:ea typeface="Cambria Math" panose="02040503050406030204" pitchFamily="18" charset="0"/>
                                </a:rPr>
                                <m:t>(</m:t>
                              </m:r>
                              <m:sSubSup>
                                <m:sSubSupPr>
                                  <m:ctrlPr>
                                    <a:rPr lang="en-US" sz="2400" i="1">
                                      <a:latin typeface="Cambria Math" panose="02040503050406030204" pitchFamily="18" charset="0"/>
                                      <a:ea typeface="Cambria Math" panose="02040503050406030204" pitchFamily="18" charset="0"/>
                                    </a:rPr>
                                  </m:ctrlPr>
                                </m:sSubSupPr>
                                <m:e>
                                  <m:r>
                                    <a:rPr lang="en-US" sz="2400" i="1">
                                      <a:latin typeface="Cambria Math" panose="02040503050406030204" pitchFamily="18" charset="0"/>
                                      <a:ea typeface="Cambria Math" panose="02040503050406030204" pitchFamily="18" charset="0"/>
                                    </a:rPr>
                                    <m:t>𝑌</m:t>
                                  </m:r>
                                </m:e>
                                <m:sub>
                                  <m:r>
                                    <a:rPr lang="en-US" sz="2400" i="1">
                                      <a:latin typeface="Cambria Math" panose="02040503050406030204" pitchFamily="18" charset="0"/>
                                      <a:ea typeface="Cambria Math" panose="02040503050406030204" pitchFamily="18" charset="0"/>
                                    </a:rPr>
                                    <m:t>𝑖</m:t>
                                  </m:r>
                                </m:sub>
                                <m:sup>
                                  <m:r>
                                    <a:rPr lang="en-US" sz="2400" i="1">
                                      <a:latin typeface="Cambria Math" panose="02040503050406030204" pitchFamily="18" charset="0"/>
                                      <a:ea typeface="Cambria Math" panose="02040503050406030204" pitchFamily="18" charset="0"/>
                                    </a:rPr>
                                    <m:t>𝑜𝑏𝑠</m:t>
                                  </m:r>
                                </m:sup>
                              </m:sSubSup>
                              <m:r>
                                <a:rPr lang="en-US" sz="2400" i="1">
                                  <a:latin typeface="Cambria Math" panose="02040503050406030204" pitchFamily="18" charset="0"/>
                                  <a:ea typeface="Cambria Math" panose="02040503050406030204" pitchFamily="18" charset="0"/>
                                </a:rPr>
                                <m:t>)</m:t>
                              </m:r>
                            </m:den>
                          </m:f>
                        </m:e>
                      </m:d>
                    </m:oMath>
                  </m:oMathPara>
                </a14:m>
                <a:endParaRPr lang="en-US" sz="2400" dirty="0"/>
              </a:p>
            </p:txBody>
          </p:sp>
        </mc:Choice>
        <mc:Fallback xmlns="">
          <p:sp>
            <p:nvSpPr>
              <p:cNvPr id="4" name="TextBox 3"/>
              <p:cNvSpPr txBox="1">
                <a:spLocks noRot="1" noChangeAspect="1" noMove="1" noResize="1" noEditPoints="1" noAdjustHandles="1" noChangeArrowheads="1" noChangeShapeType="1" noTextEdit="1"/>
              </p:cNvSpPr>
              <p:nvPr/>
            </p:nvSpPr>
            <p:spPr>
              <a:xfrm>
                <a:off x="2971800" y="5029200"/>
                <a:ext cx="4858381" cy="875240"/>
              </a:xfrm>
              <a:prstGeom prst="rect">
                <a:avLst/>
              </a:prstGeom>
              <a:blipFill>
                <a:blip r:embed="rId3"/>
                <a:stretch>
                  <a:fillRect/>
                </a:stretch>
              </a:blipFill>
            </p:spPr>
            <p:txBody>
              <a:bodyPr/>
              <a:lstStyle/>
              <a:p>
                <a:r>
                  <a:rPr lang="en-US">
                    <a:noFill/>
                  </a:rPr>
                  <a:t> </a:t>
                </a:r>
              </a:p>
            </p:txBody>
          </p:sp>
        </mc:Fallback>
      </mc:AlternateContent>
    </p:spTree>
    <p:extLst>
      <p:ext uri="{BB962C8B-B14F-4D97-AF65-F5344CB8AC3E}">
        <p14:creationId xmlns:p14="http://schemas.microsoft.com/office/powerpoint/2010/main" val="2251012645"/>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A8DB598C-F3D2-DBE4-BBC5-16A0E7574B2C}"/>
              </a:ext>
            </a:extLst>
          </p:cNvPr>
          <p:cNvSpPr>
            <a:spLocks noGrp="1"/>
          </p:cNvSpPr>
          <p:nvPr>
            <p:ph idx="1"/>
          </p:nvPr>
        </p:nvSpPr>
        <p:spPr/>
        <p:txBody>
          <a:bodyPr/>
          <a:lstStyle/>
          <a:p>
            <a:r>
              <a:rPr lang="en-US" dirty="0"/>
              <a:t>Advantages</a:t>
            </a:r>
          </a:p>
          <a:p>
            <a:pPr lvl="1"/>
            <a:r>
              <a:rPr lang="en-US" dirty="0"/>
              <a:t>Useful for continuous simulations</a:t>
            </a:r>
          </a:p>
          <a:p>
            <a:pPr lvl="1"/>
            <a:r>
              <a:rPr lang="en-US" dirty="0"/>
              <a:t>Robust and commonly used</a:t>
            </a:r>
          </a:p>
          <a:p>
            <a:pPr lvl="1"/>
            <a:r>
              <a:rPr lang="en-US" dirty="0"/>
              <a:t>Identify average model bias of overprediction or underprediction</a:t>
            </a:r>
          </a:p>
          <a:p>
            <a:r>
              <a:rPr lang="en-US" dirty="0"/>
              <a:t>Disadvantages</a:t>
            </a:r>
          </a:p>
          <a:p>
            <a:pPr lvl="1"/>
            <a:r>
              <a:rPr lang="en-US" dirty="0"/>
              <a:t>Cannot be used to infer differences in timing, peak magnitude, and/or shape</a:t>
            </a:r>
          </a:p>
          <a:p>
            <a:pPr marL="342900" lvl="1" indent="0">
              <a:buNone/>
            </a:pPr>
            <a:endParaRPr lang="en-US" dirty="0"/>
          </a:p>
        </p:txBody>
      </p:sp>
      <p:sp>
        <p:nvSpPr>
          <p:cNvPr id="4" name="Slide Number Placeholder 3">
            <a:extLst>
              <a:ext uri="{FF2B5EF4-FFF2-40B4-BE49-F238E27FC236}">
                <a16:creationId xmlns:a16="http://schemas.microsoft.com/office/drawing/2014/main" id="{478A46E7-B153-053D-96F2-AC403298A65C}"/>
              </a:ext>
            </a:extLst>
          </p:cNvPr>
          <p:cNvSpPr>
            <a:spLocks noGrp="1"/>
          </p:cNvSpPr>
          <p:nvPr>
            <p:ph type="sldNum" sz="quarter" idx="12"/>
          </p:nvPr>
        </p:nvSpPr>
        <p:spPr/>
        <p:txBody>
          <a:bodyPr/>
          <a:lstStyle/>
          <a:p>
            <a:fld id="{866D7F9A-4F93-4AD8-A546-1A6497458D76}" type="slidenum">
              <a:rPr lang="en-US" smtClean="0"/>
              <a:pPr/>
              <a:t>45</a:t>
            </a:fld>
            <a:endParaRPr lang="en-US"/>
          </a:p>
        </p:txBody>
      </p:sp>
      <p:sp>
        <p:nvSpPr>
          <p:cNvPr id="2" name="Title 1">
            <a:extLst>
              <a:ext uri="{FF2B5EF4-FFF2-40B4-BE49-F238E27FC236}">
                <a16:creationId xmlns:a16="http://schemas.microsoft.com/office/drawing/2014/main" id="{EBB3959F-E1D4-88F8-FAAE-2D1A3B3CC553}"/>
              </a:ext>
            </a:extLst>
          </p:cNvPr>
          <p:cNvSpPr>
            <a:spLocks noGrp="1"/>
          </p:cNvSpPr>
          <p:nvPr>
            <p:ph type="title"/>
          </p:nvPr>
        </p:nvSpPr>
        <p:spPr/>
        <p:txBody>
          <a:bodyPr/>
          <a:lstStyle/>
          <a:p>
            <a:r>
              <a:rPr lang="en-US" dirty="0"/>
              <a:t>Statistics - Percent Bias (PBIAS)</a:t>
            </a:r>
          </a:p>
        </p:txBody>
      </p:sp>
    </p:spTree>
    <p:extLst>
      <p:ext uri="{BB962C8B-B14F-4D97-AF65-F5344CB8AC3E}">
        <p14:creationId xmlns:p14="http://schemas.microsoft.com/office/powerpoint/2010/main" val="1079655041"/>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9FA03DE7-6CBB-FA3A-AB68-8820CB606312}"/>
              </a:ext>
            </a:extLst>
          </p:cNvPr>
          <p:cNvSpPr>
            <a:spLocks noGrp="1"/>
          </p:cNvSpPr>
          <p:nvPr>
            <p:ph idx="1"/>
          </p:nvPr>
        </p:nvSpPr>
        <p:spPr/>
        <p:txBody>
          <a:bodyPr/>
          <a:lstStyle/>
          <a:p>
            <a:r>
              <a:rPr lang="en-US" dirty="0"/>
              <a:t>Multi-objective alternative to mean squared error and Nash-Sutcliffe Efficiency (NSE)</a:t>
            </a:r>
          </a:p>
          <a:p>
            <a:r>
              <a:rPr lang="en-US" dirty="0"/>
              <a:t>Can be decomposed into three terms: (1) correlation r, (2) bias ratio β, and (3) variability ratio γ</a:t>
            </a:r>
          </a:p>
          <a:p>
            <a:r>
              <a:rPr lang="en-US" dirty="0"/>
              <a:t>The value of MKGE gives the lower limit of the three components (r, β, γ)</a:t>
            </a:r>
          </a:p>
        </p:txBody>
      </p:sp>
      <p:sp>
        <p:nvSpPr>
          <p:cNvPr id="3" name="Slide Number Placeholder 2">
            <a:extLst>
              <a:ext uri="{FF2B5EF4-FFF2-40B4-BE49-F238E27FC236}">
                <a16:creationId xmlns:a16="http://schemas.microsoft.com/office/drawing/2014/main" id="{8B4B1298-3204-5F37-F23A-CBBF75527304}"/>
              </a:ext>
            </a:extLst>
          </p:cNvPr>
          <p:cNvSpPr>
            <a:spLocks noGrp="1"/>
          </p:cNvSpPr>
          <p:nvPr>
            <p:ph type="sldNum" sz="quarter" idx="12"/>
          </p:nvPr>
        </p:nvSpPr>
        <p:spPr/>
        <p:txBody>
          <a:bodyPr/>
          <a:lstStyle/>
          <a:p>
            <a:fld id="{866D7F9A-4F93-4AD8-A546-1A6497458D76}" type="slidenum">
              <a:rPr lang="en-US" smtClean="0"/>
              <a:pPr/>
              <a:t>46</a:t>
            </a:fld>
            <a:endParaRPr lang="en-US"/>
          </a:p>
        </p:txBody>
      </p:sp>
      <p:sp>
        <p:nvSpPr>
          <p:cNvPr id="4" name="Title 3">
            <a:extLst>
              <a:ext uri="{FF2B5EF4-FFF2-40B4-BE49-F238E27FC236}">
                <a16:creationId xmlns:a16="http://schemas.microsoft.com/office/drawing/2014/main" id="{24A0D1E5-A0DA-6E07-1D8F-68EE20AF3B33}"/>
              </a:ext>
            </a:extLst>
          </p:cNvPr>
          <p:cNvSpPr>
            <a:spLocks noGrp="1"/>
          </p:cNvSpPr>
          <p:nvPr>
            <p:ph type="title"/>
          </p:nvPr>
        </p:nvSpPr>
        <p:spPr/>
        <p:txBody>
          <a:bodyPr/>
          <a:lstStyle/>
          <a:p>
            <a:r>
              <a:rPr lang="en-US" dirty="0"/>
              <a:t>Modified Kling-Gupta Efficiency (MKGE)</a:t>
            </a:r>
          </a:p>
        </p:txBody>
      </p:sp>
      <mc:AlternateContent xmlns:mc="http://schemas.openxmlformats.org/markup-compatibility/2006" xmlns:a14="http://schemas.microsoft.com/office/drawing/2010/main">
        <mc:Choice Requires="a14">
          <p:sp>
            <p:nvSpPr>
              <p:cNvPr id="5" name="TextBox 4">
                <a:extLst>
                  <a:ext uri="{FF2B5EF4-FFF2-40B4-BE49-F238E27FC236}">
                    <a16:creationId xmlns:a16="http://schemas.microsoft.com/office/drawing/2014/main" id="{3561CA98-119F-EFFE-93A8-EA887775481B}"/>
                  </a:ext>
                </a:extLst>
              </p:cNvPr>
              <p:cNvSpPr txBox="1"/>
              <p:nvPr/>
            </p:nvSpPr>
            <p:spPr>
              <a:xfrm>
                <a:off x="2971800" y="4715887"/>
                <a:ext cx="6160404" cy="447238"/>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sz="2400" b="0" i="1" smtClean="0">
                          <a:latin typeface="Cambria Math" panose="02040503050406030204" pitchFamily="18" charset="0"/>
                        </a:rPr>
                        <m:t>𝑀𝐾𝐺𝐸</m:t>
                      </m:r>
                      <m:r>
                        <a:rPr lang="en-US" sz="2400" i="1">
                          <a:latin typeface="Cambria Math" panose="02040503050406030204" pitchFamily="18" charset="0"/>
                          <a:ea typeface="Cambria Math" panose="02040503050406030204" pitchFamily="18" charset="0"/>
                        </a:rPr>
                        <m:t>=</m:t>
                      </m:r>
                      <m:r>
                        <a:rPr lang="en-US" sz="2400" b="0" i="1" smtClean="0">
                          <a:latin typeface="Cambria Math" panose="02040503050406030204" pitchFamily="18" charset="0"/>
                          <a:ea typeface="Cambria Math" panose="02040503050406030204" pitchFamily="18" charset="0"/>
                        </a:rPr>
                        <m:t>1−</m:t>
                      </m:r>
                      <m:rad>
                        <m:radPr>
                          <m:degHide m:val="on"/>
                          <m:ctrlPr>
                            <a:rPr lang="en-US" sz="2400" b="0" i="1" smtClean="0">
                              <a:latin typeface="Cambria Math" panose="02040503050406030204" pitchFamily="18" charset="0"/>
                              <a:ea typeface="Cambria Math" panose="02040503050406030204" pitchFamily="18" charset="0"/>
                            </a:rPr>
                          </m:ctrlPr>
                        </m:radPr>
                        <m:deg/>
                        <m:e>
                          <m:sSup>
                            <m:sSupPr>
                              <m:ctrlPr>
                                <a:rPr lang="en-US" sz="2400" b="0" i="1" smtClean="0">
                                  <a:latin typeface="Cambria Math" panose="02040503050406030204" pitchFamily="18" charset="0"/>
                                  <a:ea typeface="Cambria Math" panose="02040503050406030204" pitchFamily="18" charset="0"/>
                                </a:rPr>
                              </m:ctrlPr>
                            </m:sSupPr>
                            <m:e>
                              <m:d>
                                <m:dPr>
                                  <m:ctrlPr>
                                    <a:rPr lang="en-US" sz="2400" i="1">
                                      <a:latin typeface="Cambria Math" panose="02040503050406030204" pitchFamily="18" charset="0"/>
                                      <a:ea typeface="Cambria Math" panose="02040503050406030204" pitchFamily="18" charset="0"/>
                                    </a:rPr>
                                  </m:ctrlPr>
                                </m:dPr>
                                <m:e>
                                  <m:r>
                                    <a:rPr lang="en-US" sz="2400" i="1">
                                      <a:latin typeface="Cambria Math" panose="02040503050406030204" pitchFamily="18" charset="0"/>
                                      <a:ea typeface="Cambria Math" panose="02040503050406030204" pitchFamily="18" charset="0"/>
                                    </a:rPr>
                                    <m:t>𝑟</m:t>
                                  </m:r>
                                  <m:r>
                                    <a:rPr lang="en-US" sz="2400" i="1">
                                      <a:latin typeface="Cambria Math" panose="02040503050406030204" pitchFamily="18" charset="0"/>
                                      <a:ea typeface="Cambria Math" panose="02040503050406030204" pitchFamily="18" charset="0"/>
                                    </a:rPr>
                                    <m:t>−1</m:t>
                                  </m:r>
                                </m:e>
                              </m:d>
                            </m:e>
                            <m:sup>
                              <m:r>
                                <a:rPr lang="en-US" sz="2400" b="0" i="1" smtClean="0">
                                  <a:latin typeface="Cambria Math" panose="02040503050406030204" pitchFamily="18" charset="0"/>
                                  <a:ea typeface="Cambria Math" panose="02040503050406030204" pitchFamily="18" charset="0"/>
                                </a:rPr>
                                <m:t>2</m:t>
                              </m:r>
                            </m:sup>
                          </m:sSup>
                          <m:r>
                            <a:rPr lang="en-US" sz="2400" b="0" i="1" smtClean="0">
                              <a:latin typeface="Cambria Math" panose="02040503050406030204" pitchFamily="18" charset="0"/>
                              <a:ea typeface="Cambria Math" panose="02040503050406030204" pitchFamily="18" charset="0"/>
                            </a:rPr>
                            <m:t>+</m:t>
                          </m:r>
                          <m:sSup>
                            <m:sSupPr>
                              <m:ctrlPr>
                                <a:rPr lang="en-US" sz="2400" i="1">
                                  <a:latin typeface="Cambria Math" panose="02040503050406030204" pitchFamily="18" charset="0"/>
                                  <a:ea typeface="Cambria Math" panose="02040503050406030204" pitchFamily="18" charset="0"/>
                                </a:rPr>
                              </m:ctrlPr>
                            </m:sSupPr>
                            <m:e>
                              <m:d>
                                <m:dPr>
                                  <m:ctrlPr>
                                    <a:rPr lang="en-US" sz="2400" i="1">
                                      <a:latin typeface="Cambria Math" panose="02040503050406030204" pitchFamily="18" charset="0"/>
                                      <a:ea typeface="Cambria Math" panose="02040503050406030204" pitchFamily="18" charset="0"/>
                                    </a:rPr>
                                  </m:ctrlPr>
                                </m:dPr>
                                <m:e>
                                  <m:r>
                                    <a:rPr lang="en-US" sz="2400" i="1" smtClean="0">
                                      <a:latin typeface="Cambria Math" panose="02040503050406030204" pitchFamily="18" charset="0"/>
                                      <a:ea typeface="Cambria Math" panose="02040503050406030204" pitchFamily="18" charset="0"/>
                                    </a:rPr>
                                    <m:t>𝛽</m:t>
                                  </m:r>
                                  <m:r>
                                    <a:rPr lang="en-US" sz="2400" i="1">
                                      <a:latin typeface="Cambria Math" panose="02040503050406030204" pitchFamily="18" charset="0"/>
                                      <a:ea typeface="Cambria Math" panose="02040503050406030204" pitchFamily="18" charset="0"/>
                                    </a:rPr>
                                    <m:t>−1</m:t>
                                  </m:r>
                                </m:e>
                              </m:d>
                            </m:e>
                            <m:sup>
                              <m:r>
                                <a:rPr lang="en-US" sz="2400" i="1">
                                  <a:latin typeface="Cambria Math" panose="02040503050406030204" pitchFamily="18" charset="0"/>
                                  <a:ea typeface="Cambria Math" panose="02040503050406030204" pitchFamily="18" charset="0"/>
                                </a:rPr>
                                <m:t>2</m:t>
                              </m:r>
                            </m:sup>
                          </m:sSup>
                          <m:r>
                            <a:rPr lang="en-US" sz="2400" b="0" i="1" smtClean="0">
                              <a:latin typeface="Cambria Math" panose="02040503050406030204" pitchFamily="18" charset="0"/>
                              <a:ea typeface="Cambria Math" panose="02040503050406030204" pitchFamily="18" charset="0"/>
                            </a:rPr>
                            <m:t>+</m:t>
                          </m:r>
                          <m:sSup>
                            <m:sSupPr>
                              <m:ctrlPr>
                                <a:rPr lang="en-US" sz="2400" i="1">
                                  <a:latin typeface="Cambria Math" panose="02040503050406030204" pitchFamily="18" charset="0"/>
                                  <a:ea typeface="Cambria Math" panose="02040503050406030204" pitchFamily="18" charset="0"/>
                                </a:rPr>
                              </m:ctrlPr>
                            </m:sSupPr>
                            <m:e>
                              <m:d>
                                <m:dPr>
                                  <m:ctrlPr>
                                    <a:rPr lang="en-US" sz="2400" i="1">
                                      <a:latin typeface="Cambria Math" panose="02040503050406030204" pitchFamily="18" charset="0"/>
                                      <a:ea typeface="Cambria Math" panose="02040503050406030204" pitchFamily="18" charset="0"/>
                                    </a:rPr>
                                  </m:ctrlPr>
                                </m:dPr>
                                <m:e>
                                  <m:r>
                                    <a:rPr lang="en-US" sz="2400" i="1" smtClean="0">
                                      <a:latin typeface="Cambria Math" panose="02040503050406030204" pitchFamily="18" charset="0"/>
                                      <a:ea typeface="Cambria Math" panose="02040503050406030204" pitchFamily="18" charset="0"/>
                                    </a:rPr>
                                    <m:t>𝛾</m:t>
                                  </m:r>
                                  <m:r>
                                    <a:rPr lang="en-US" sz="2400" i="1">
                                      <a:latin typeface="Cambria Math" panose="02040503050406030204" pitchFamily="18" charset="0"/>
                                      <a:ea typeface="Cambria Math" panose="02040503050406030204" pitchFamily="18" charset="0"/>
                                    </a:rPr>
                                    <m:t>−1</m:t>
                                  </m:r>
                                </m:e>
                              </m:d>
                            </m:e>
                            <m:sup>
                              <m:r>
                                <a:rPr lang="en-US" sz="2400" i="1">
                                  <a:latin typeface="Cambria Math" panose="02040503050406030204" pitchFamily="18" charset="0"/>
                                  <a:ea typeface="Cambria Math" panose="02040503050406030204" pitchFamily="18" charset="0"/>
                                </a:rPr>
                                <m:t>2</m:t>
                              </m:r>
                            </m:sup>
                          </m:sSup>
                        </m:e>
                      </m:rad>
                    </m:oMath>
                  </m:oMathPara>
                </a14:m>
                <a:endParaRPr lang="en-US" sz="2400" dirty="0"/>
              </a:p>
            </p:txBody>
          </p:sp>
        </mc:Choice>
        <mc:Fallback xmlns="">
          <p:sp>
            <p:nvSpPr>
              <p:cNvPr id="5" name="TextBox 4">
                <a:extLst>
                  <a:ext uri="{FF2B5EF4-FFF2-40B4-BE49-F238E27FC236}">
                    <a16:creationId xmlns:a16="http://schemas.microsoft.com/office/drawing/2014/main" id="{3561CA98-119F-EFFE-93A8-EA887775481B}"/>
                  </a:ext>
                </a:extLst>
              </p:cNvPr>
              <p:cNvSpPr txBox="1">
                <a:spLocks noRot="1" noChangeAspect="1" noMove="1" noResize="1" noEditPoints="1" noAdjustHandles="1" noChangeArrowheads="1" noChangeShapeType="1" noTextEdit="1"/>
              </p:cNvSpPr>
              <p:nvPr/>
            </p:nvSpPr>
            <p:spPr>
              <a:xfrm>
                <a:off x="2971800" y="4715887"/>
                <a:ext cx="6160404" cy="447238"/>
              </a:xfrm>
              <a:prstGeom prst="rect">
                <a:avLst/>
              </a:prstGeom>
              <a:blipFill>
                <a:blip r:embed="rId3"/>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8" name="TextBox 7">
                <a:extLst>
                  <a:ext uri="{FF2B5EF4-FFF2-40B4-BE49-F238E27FC236}">
                    <a16:creationId xmlns:a16="http://schemas.microsoft.com/office/drawing/2014/main" id="{76B85F56-4779-4791-414D-99AF5E09BC02}"/>
                  </a:ext>
                </a:extLst>
              </p:cNvPr>
              <p:cNvSpPr txBox="1"/>
              <p:nvPr/>
            </p:nvSpPr>
            <p:spPr>
              <a:xfrm>
                <a:off x="4267200" y="5476438"/>
                <a:ext cx="1213987" cy="812467"/>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sz="2400" b="0" i="1" smtClean="0">
                          <a:latin typeface="Cambria Math" panose="02040503050406030204" pitchFamily="18" charset="0"/>
                          <a:ea typeface="Cambria Math" panose="02040503050406030204" pitchFamily="18" charset="0"/>
                        </a:rPr>
                        <m:t>𝛽</m:t>
                      </m:r>
                      <m:r>
                        <a:rPr lang="en-US" sz="2400" i="1">
                          <a:latin typeface="Cambria Math" panose="02040503050406030204" pitchFamily="18" charset="0"/>
                          <a:ea typeface="Cambria Math" panose="02040503050406030204" pitchFamily="18" charset="0"/>
                        </a:rPr>
                        <m:t>=</m:t>
                      </m:r>
                      <m:f>
                        <m:fPr>
                          <m:ctrlPr>
                            <a:rPr lang="en-US" sz="2400" i="1" smtClean="0">
                              <a:latin typeface="Cambria Math" panose="02040503050406030204" pitchFamily="18" charset="0"/>
                              <a:ea typeface="Cambria Math" panose="02040503050406030204" pitchFamily="18" charset="0"/>
                            </a:rPr>
                          </m:ctrlPr>
                        </m:fPr>
                        <m:num>
                          <m:sSub>
                            <m:sSubPr>
                              <m:ctrlPr>
                                <a:rPr lang="en-US" sz="2400" i="1">
                                  <a:latin typeface="Cambria Math" panose="02040503050406030204" pitchFamily="18" charset="0"/>
                                  <a:ea typeface="Cambria Math" panose="02040503050406030204" pitchFamily="18" charset="0"/>
                                </a:rPr>
                              </m:ctrlPr>
                            </m:sSubPr>
                            <m:e>
                              <m:acc>
                                <m:accPr>
                                  <m:chr m:val="̅"/>
                                  <m:ctrlPr>
                                    <a:rPr lang="en-US" sz="2400" i="1">
                                      <a:latin typeface="Cambria Math" panose="02040503050406030204" pitchFamily="18" charset="0"/>
                                      <a:ea typeface="Cambria Math" panose="02040503050406030204" pitchFamily="18" charset="0"/>
                                    </a:rPr>
                                  </m:ctrlPr>
                                </m:accPr>
                                <m:e>
                                  <m:r>
                                    <a:rPr lang="en-US" sz="2400" i="1">
                                      <a:latin typeface="Cambria Math" panose="02040503050406030204" pitchFamily="18" charset="0"/>
                                      <a:ea typeface="Cambria Math" panose="02040503050406030204" pitchFamily="18" charset="0"/>
                                    </a:rPr>
                                    <m:t>𝑌</m:t>
                                  </m:r>
                                </m:e>
                              </m:acc>
                            </m:e>
                            <m:sub>
                              <m:r>
                                <a:rPr lang="en-US" sz="2400" i="1">
                                  <a:latin typeface="Cambria Math" panose="02040503050406030204" pitchFamily="18" charset="0"/>
                                  <a:ea typeface="Cambria Math" panose="02040503050406030204" pitchFamily="18" charset="0"/>
                                </a:rPr>
                                <m:t>𝑠𝑖𝑚</m:t>
                              </m:r>
                            </m:sub>
                          </m:sSub>
                        </m:num>
                        <m:den>
                          <m:sSub>
                            <m:sSubPr>
                              <m:ctrlPr>
                                <a:rPr lang="en-US" sz="2400" i="1">
                                  <a:latin typeface="Cambria Math" panose="02040503050406030204" pitchFamily="18" charset="0"/>
                                  <a:ea typeface="Cambria Math" panose="02040503050406030204" pitchFamily="18" charset="0"/>
                                </a:rPr>
                              </m:ctrlPr>
                            </m:sSubPr>
                            <m:e>
                              <m:acc>
                                <m:accPr>
                                  <m:chr m:val="̅"/>
                                  <m:ctrlPr>
                                    <a:rPr lang="en-US" sz="2400" i="1">
                                      <a:latin typeface="Cambria Math" panose="02040503050406030204" pitchFamily="18" charset="0"/>
                                      <a:ea typeface="Cambria Math" panose="02040503050406030204" pitchFamily="18" charset="0"/>
                                    </a:rPr>
                                  </m:ctrlPr>
                                </m:accPr>
                                <m:e>
                                  <m:r>
                                    <a:rPr lang="en-US" sz="2400" i="1">
                                      <a:latin typeface="Cambria Math" panose="02040503050406030204" pitchFamily="18" charset="0"/>
                                      <a:ea typeface="Cambria Math" panose="02040503050406030204" pitchFamily="18" charset="0"/>
                                    </a:rPr>
                                    <m:t>𝑌</m:t>
                                  </m:r>
                                </m:e>
                              </m:acc>
                            </m:e>
                            <m:sub>
                              <m:r>
                                <a:rPr lang="en-US" sz="2400" b="0" i="1" smtClean="0">
                                  <a:latin typeface="Cambria Math" panose="02040503050406030204" pitchFamily="18" charset="0"/>
                                  <a:ea typeface="Cambria Math" panose="02040503050406030204" pitchFamily="18" charset="0"/>
                                </a:rPr>
                                <m:t>𝑜𝑏𝑠</m:t>
                              </m:r>
                            </m:sub>
                          </m:sSub>
                        </m:den>
                      </m:f>
                    </m:oMath>
                  </m:oMathPara>
                </a14:m>
                <a:endParaRPr lang="en-US" sz="2400" dirty="0"/>
              </a:p>
            </p:txBody>
          </p:sp>
        </mc:Choice>
        <mc:Fallback xmlns="">
          <p:sp>
            <p:nvSpPr>
              <p:cNvPr id="8" name="TextBox 7">
                <a:extLst>
                  <a:ext uri="{FF2B5EF4-FFF2-40B4-BE49-F238E27FC236}">
                    <a16:creationId xmlns:a16="http://schemas.microsoft.com/office/drawing/2014/main" id="{76B85F56-4779-4791-414D-99AF5E09BC02}"/>
                  </a:ext>
                </a:extLst>
              </p:cNvPr>
              <p:cNvSpPr txBox="1">
                <a:spLocks noRot="1" noChangeAspect="1" noMove="1" noResize="1" noEditPoints="1" noAdjustHandles="1" noChangeArrowheads="1" noChangeShapeType="1" noTextEdit="1"/>
              </p:cNvSpPr>
              <p:nvPr/>
            </p:nvSpPr>
            <p:spPr>
              <a:xfrm>
                <a:off x="4267200" y="5476438"/>
                <a:ext cx="1213987" cy="812467"/>
              </a:xfrm>
              <a:prstGeom prst="rect">
                <a:avLst/>
              </a:prstGeom>
              <a:blipFill>
                <a:blip r:embed="rId4"/>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9" name="TextBox 8">
                <a:extLst>
                  <a:ext uri="{FF2B5EF4-FFF2-40B4-BE49-F238E27FC236}">
                    <a16:creationId xmlns:a16="http://schemas.microsoft.com/office/drawing/2014/main" id="{5D896F48-3BD8-EFD2-1633-5F8F4AF142A1}"/>
                  </a:ext>
                </a:extLst>
              </p:cNvPr>
              <p:cNvSpPr txBox="1"/>
              <p:nvPr/>
            </p:nvSpPr>
            <p:spPr>
              <a:xfrm>
                <a:off x="6934200" y="5476438"/>
                <a:ext cx="1108124" cy="756297"/>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sz="2400" b="0" i="1" smtClean="0">
                          <a:latin typeface="Cambria Math" panose="02040503050406030204" pitchFamily="18" charset="0"/>
                          <a:ea typeface="Cambria Math" panose="02040503050406030204" pitchFamily="18" charset="0"/>
                        </a:rPr>
                        <m:t>𝛾</m:t>
                      </m:r>
                      <m:r>
                        <a:rPr lang="en-US" sz="2400" i="1">
                          <a:latin typeface="Cambria Math" panose="02040503050406030204" pitchFamily="18" charset="0"/>
                          <a:ea typeface="Cambria Math" panose="02040503050406030204" pitchFamily="18" charset="0"/>
                        </a:rPr>
                        <m:t>=</m:t>
                      </m:r>
                      <m:f>
                        <m:fPr>
                          <m:ctrlPr>
                            <a:rPr lang="en-US" sz="2400" i="1" smtClean="0">
                              <a:latin typeface="Cambria Math" panose="02040503050406030204" pitchFamily="18" charset="0"/>
                              <a:ea typeface="Cambria Math" panose="02040503050406030204" pitchFamily="18" charset="0"/>
                            </a:rPr>
                          </m:ctrlPr>
                        </m:fPr>
                        <m:num>
                          <m:r>
                            <a:rPr lang="en-US" sz="2400" b="0" i="1" smtClean="0">
                              <a:latin typeface="Cambria Math" panose="02040503050406030204" pitchFamily="18" charset="0"/>
                              <a:ea typeface="Cambria Math" panose="02040503050406030204" pitchFamily="18" charset="0"/>
                            </a:rPr>
                            <m:t>𝐶</m:t>
                          </m:r>
                          <m:sSub>
                            <m:sSubPr>
                              <m:ctrlPr>
                                <a:rPr lang="en-US" sz="2400" b="0" i="1" smtClean="0">
                                  <a:latin typeface="Cambria Math" panose="02040503050406030204" pitchFamily="18" charset="0"/>
                                  <a:ea typeface="Cambria Math" panose="02040503050406030204" pitchFamily="18" charset="0"/>
                                </a:rPr>
                              </m:ctrlPr>
                            </m:sSubPr>
                            <m:e>
                              <m:r>
                                <a:rPr lang="en-US" sz="2400" b="0" i="1" smtClean="0">
                                  <a:latin typeface="Cambria Math" panose="02040503050406030204" pitchFamily="18" charset="0"/>
                                  <a:ea typeface="Cambria Math" panose="02040503050406030204" pitchFamily="18" charset="0"/>
                                </a:rPr>
                                <m:t>𝑉</m:t>
                              </m:r>
                            </m:e>
                            <m:sub>
                              <m:r>
                                <a:rPr lang="en-US" sz="2400" b="0" i="1" smtClean="0">
                                  <a:latin typeface="Cambria Math" panose="02040503050406030204" pitchFamily="18" charset="0"/>
                                  <a:ea typeface="Cambria Math" panose="02040503050406030204" pitchFamily="18" charset="0"/>
                                </a:rPr>
                                <m:t>𝑠</m:t>
                              </m:r>
                            </m:sub>
                          </m:sSub>
                        </m:num>
                        <m:den>
                          <m:r>
                            <a:rPr lang="en-US" sz="2400" i="1">
                              <a:latin typeface="Cambria Math" panose="02040503050406030204" pitchFamily="18" charset="0"/>
                              <a:ea typeface="Cambria Math" panose="02040503050406030204" pitchFamily="18" charset="0"/>
                            </a:rPr>
                            <m:t>𝐶</m:t>
                          </m:r>
                          <m:sSub>
                            <m:sSubPr>
                              <m:ctrlPr>
                                <a:rPr lang="en-US" sz="2400" i="1">
                                  <a:latin typeface="Cambria Math" panose="02040503050406030204" pitchFamily="18" charset="0"/>
                                  <a:ea typeface="Cambria Math" panose="02040503050406030204" pitchFamily="18" charset="0"/>
                                </a:rPr>
                              </m:ctrlPr>
                            </m:sSubPr>
                            <m:e>
                              <m:r>
                                <a:rPr lang="en-US" sz="2400" i="1">
                                  <a:latin typeface="Cambria Math" panose="02040503050406030204" pitchFamily="18" charset="0"/>
                                  <a:ea typeface="Cambria Math" panose="02040503050406030204" pitchFamily="18" charset="0"/>
                                </a:rPr>
                                <m:t>𝑉</m:t>
                              </m:r>
                            </m:e>
                            <m:sub>
                              <m:r>
                                <a:rPr lang="en-US" sz="2400" b="0" i="1" smtClean="0">
                                  <a:latin typeface="Cambria Math" panose="02040503050406030204" pitchFamily="18" charset="0"/>
                                  <a:ea typeface="Cambria Math" panose="02040503050406030204" pitchFamily="18" charset="0"/>
                                </a:rPr>
                                <m:t>𝑜</m:t>
                              </m:r>
                            </m:sub>
                          </m:sSub>
                        </m:den>
                      </m:f>
                    </m:oMath>
                  </m:oMathPara>
                </a14:m>
                <a:endParaRPr lang="en-US" sz="2400" dirty="0"/>
              </a:p>
            </p:txBody>
          </p:sp>
        </mc:Choice>
        <mc:Fallback xmlns="">
          <p:sp>
            <p:nvSpPr>
              <p:cNvPr id="9" name="TextBox 8">
                <a:extLst>
                  <a:ext uri="{FF2B5EF4-FFF2-40B4-BE49-F238E27FC236}">
                    <a16:creationId xmlns:a16="http://schemas.microsoft.com/office/drawing/2014/main" id="{5D896F48-3BD8-EFD2-1633-5F8F4AF142A1}"/>
                  </a:ext>
                </a:extLst>
              </p:cNvPr>
              <p:cNvSpPr txBox="1">
                <a:spLocks noRot="1" noChangeAspect="1" noMove="1" noResize="1" noEditPoints="1" noAdjustHandles="1" noChangeArrowheads="1" noChangeShapeType="1" noTextEdit="1"/>
              </p:cNvSpPr>
              <p:nvPr/>
            </p:nvSpPr>
            <p:spPr>
              <a:xfrm>
                <a:off x="6934200" y="5476438"/>
                <a:ext cx="1108124" cy="756297"/>
              </a:xfrm>
              <a:prstGeom prst="rect">
                <a:avLst/>
              </a:prstGeom>
              <a:blipFill>
                <a:blip r:embed="rId5"/>
                <a:stretch>
                  <a:fillRect/>
                </a:stretch>
              </a:blipFill>
            </p:spPr>
            <p:txBody>
              <a:bodyPr/>
              <a:lstStyle/>
              <a:p>
                <a:r>
                  <a:rPr lang="en-US">
                    <a:noFill/>
                  </a:rPr>
                  <a:t> </a:t>
                </a:r>
              </a:p>
            </p:txBody>
          </p:sp>
        </mc:Fallback>
      </mc:AlternateContent>
    </p:spTree>
    <p:extLst>
      <p:ext uri="{BB962C8B-B14F-4D97-AF65-F5344CB8AC3E}">
        <p14:creationId xmlns:p14="http://schemas.microsoft.com/office/powerpoint/2010/main" val="1843286168"/>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9FA03DE7-6CBB-FA3A-AB68-8820CB606312}"/>
              </a:ext>
            </a:extLst>
          </p:cNvPr>
          <p:cNvSpPr>
            <a:spLocks noGrp="1"/>
          </p:cNvSpPr>
          <p:nvPr>
            <p:ph idx="1"/>
          </p:nvPr>
        </p:nvSpPr>
        <p:spPr/>
        <p:txBody>
          <a:bodyPr/>
          <a:lstStyle/>
          <a:p>
            <a:r>
              <a:rPr lang="en-US" dirty="0"/>
              <a:t>Advantages</a:t>
            </a:r>
          </a:p>
          <a:p>
            <a:pPr lvl="1"/>
            <a:r>
              <a:rPr lang="en-US" u="sng" dirty="0"/>
              <a:t>Three-in-one statistical metric</a:t>
            </a:r>
          </a:p>
          <a:p>
            <a:r>
              <a:rPr lang="en-US" dirty="0"/>
              <a:t>Disadvantages</a:t>
            </a:r>
          </a:p>
          <a:p>
            <a:pPr lvl="1"/>
            <a:r>
              <a:rPr lang="en-US" dirty="0"/>
              <a:t>Cannot be directly compared to NSE</a:t>
            </a:r>
          </a:p>
          <a:p>
            <a:pPr lvl="1"/>
            <a:r>
              <a:rPr lang="en-US" dirty="0"/>
              <a:t>Not as widely used as other statistical metrics</a:t>
            </a:r>
          </a:p>
        </p:txBody>
      </p:sp>
      <p:sp>
        <p:nvSpPr>
          <p:cNvPr id="3" name="Slide Number Placeholder 2">
            <a:extLst>
              <a:ext uri="{FF2B5EF4-FFF2-40B4-BE49-F238E27FC236}">
                <a16:creationId xmlns:a16="http://schemas.microsoft.com/office/drawing/2014/main" id="{8B4B1298-3204-5F37-F23A-CBBF75527304}"/>
              </a:ext>
            </a:extLst>
          </p:cNvPr>
          <p:cNvSpPr>
            <a:spLocks noGrp="1"/>
          </p:cNvSpPr>
          <p:nvPr>
            <p:ph type="sldNum" sz="quarter" idx="12"/>
          </p:nvPr>
        </p:nvSpPr>
        <p:spPr/>
        <p:txBody>
          <a:bodyPr/>
          <a:lstStyle/>
          <a:p>
            <a:fld id="{866D7F9A-4F93-4AD8-A546-1A6497458D76}" type="slidenum">
              <a:rPr lang="en-US" smtClean="0"/>
              <a:pPr/>
              <a:t>47</a:t>
            </a:fld>
            <a:endParaRPr lang="en-US"/>
          </a:p>
        </p:txBody>
      </p:sp>
      <p:sp>
        <p:nvSpPr>
          <p:cNvPr id="4" name="Title 3">
            <a:extLst>
              <a:ext uri="{FF2B5EF4-FFF2-40B4-BE49-F238E27FC236}">
                <a16:creationId xmlns:a16="http://schemas.microsoft.com/office/drawing/2014/main" id="{24A0D1E5-A0DA-6E07-1D8F-68EE20AF3B33}"/>
              </a:ext>
            </a:extLst>
          </p:cNvPr>
          <p:cNvSpPr>
            <a:spLocks noGrp="1"/>
          </p:cNvSpPr>
          <p:nvPr>
            <p:ph type="title"/>
          </p:nvPr>
        </p:nvSpPr>
        <p:spPr/>
        <p:txBody>
          <a:bodyPr/>
          <a:lstStyle/>
          <a:p>
            <a:r>
              <a:rPr lang="en-US" dirty="0"/>
              <a:t>Modified Kling-Gupta Efficiency (MKGE)</a:t>
            </a:r>
          </a:p>
        </p:txBody>
      </p:sp>
    </p:spTree>
    <p:extLst>
      <p:ext uri="{BB962C8B-B14F-4D97-AF65-F5344CB8AC3E}">
        <p14:creationId xmlns:p14="http://schemas.microsoft.com/office/powerpoint/2010/main" val="1630467652"/>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3351ECB2-9AA2-3129-9E16-9F468536822E}"/>
              </a:ext>
            </a:extLst>
          </p:cNvPr>
          <p:cNvSpPr>
            <a:spLocks noGrp="1"/>
          </p:cNvSpPr>
          <p:nvPr>
            <p:ph type="sldNum" sz="quarter" idx="12"/>
          </p:nvPr>
        </p:nvSpPr>
        <p:spPr/>
        <p:txBody>
          <a:bodyPr/>
          <a:lstStyle/>
          <a:p>
            <a:fld id="{866D7F9A-4F93-4AD8-A546-1A6497458D76}" type="slidenum">
              <a:rPr lang="en-US" smtClean="0"/>
              <a:pPr/>
              <a:t>48</a:t>
            </a:fld>
            <a:endParaRPr lang="en-US"/>
          </a:p>
        </p:txBody>
      </p:sp>
      <p:sp>
        <p:nvSpPr>
          <p:cNvPr id="2" name="Title 1"/>
          <p:cNvSpPr>
            <a:spLocks noGrp="1"/>
          </p:cNvSpPr>
          <p:nvPr>
            <p:ph type="title"/>
          </p:nvPr>
        </p:nvSpPr>
        <p:spPr/>
        <p:txBody>
          <a:bodyPr/>
          <a:lstStyle/>
          <a:p>
            <a:r>
              <a:rPr lang="en-US" dirty="0"/>
              <a:t>Statistics – Performance Ratings</a:t>
            </a:r>
          </a:p>
        </p:txBody>
      </p:sp>
      <p:pic>
        <p:nvPicPr>
          <p:cNvPr id="4" name="Picture 3">
            <a:extLst>
              <a:ext uri="{FF2B5EF4-FFF2-40B4-BE49-F238E27FC236}">
                <a16:creationId xmlns:a16="http://schemas.microsoft.com/office/drawing/2014/main" id="{600198FB-77D8-40F1-CB70-4BE6C9614730}"/>
              </a:ext>
            </a:extLst>
          </p:cNvPr>
          <p:cNvPicPr>
            <a:picLocks noChangeAspect="1"/>
          </p:cNvPicPr>
          <p:nvPr/>
        </p:nvPicPr>
        <p:blipFill>
          <a:blip r:embed="rId3"/>
          <a:stretch>
            <a:fillRect/>
          </a:stretch>
        </p:blipFill>
        <p:spPr>
          <a:xfrm>
            <a:off x="2032883" y="1440215"/>
            <a:ext cx="8257510" cy="3171542"/>
          </a:xfrm>
          <a:prstGeom prst="rect">
            <a:avLst/>
          </a:prstGeom>
        </p:spPr>
      </p:pic>
      <p:pic>
        <p:nvPicPr>
          <p:cNvPr id="6" name="Picture 5">
            <a:extLst>
              <a:ext uri="{FF2B5EF4-FFF2-40B4-BE49-F238E27FC236}">
                <a16:creationId xmlns:a16="http://schemas.microsoft.com/office/drawing/2014/main" id="{88929BB8-092F-30B9-E189-0D8E0796D56F}"/>
              </a:ext>
            </a:extLst>
          </p:cNvPr>
          <p:cNvPicPr>
            <a:picLocks noChangeAspect="1"/>
          </p:cNvPicPr>
          <p:nvPr/>
        </p:nvPicPr>
        <p:blipFill>
          <a:blip r:embed="rId4"/>
          <a:stretch>
            <a:fillRect/>
          </a:stretch>
        </p:blipFill>
        <p:spPr>
          <a:xfrm>
            <a:off x="2032883" y="5028567"/>
            <a:ext cx="8257510" cy="1466144"/>
          </a:xfrm>
          <a:prstGeom prst="rect">
            <a:avLst/>
          </a:prstGeom>
        </p:spPr>
      </p:pic>
      <p:sp>
        <p:nvSpPr>
          <p:cNvPr id="7" name="TextBox 6">
            <a:extLst>
              <a:ext uri="{FF2B5EF4-FFF2-40B4-BE49-F238E27FC236}">
                <a16:creationId xmlns:a16="http://schemas.microsoft.com/office/drawing/2014/main" id="{B24FC82B-2187-CFBE-EE13-3ED9429AFAD1}"/>
              </a:ext>
            </a:extLst>
          </p:cNvPr>
          <p:cNvSpPr txBox="1"/>
          <p:nvPr/>
        </p:nvSpPr>
        <p:spPr>
          <a:xfrm>
            <a:off x="1901608" y="4611758"/>
            <a:ext cx="1389291" cy="276999"/>
          </a:xfrm>
          <a:prstGeom prst="rect">
            <a:avLst/>
          </a:prstGeom>
          <a:noFill/>
        </p:spPr>
        <p:txBody>
          <a:bodyPr wrap="none" rtlCol="0">
            <a:spAutoFit/>
          </a:bodyPr>
          <a:lstStyle/>
          <a:p>
            <a:r>
              <a:rPr lang="en-US" dirty="0" err="1"/>
              <a:t>Moriasi</a:t>
            </a:r>
            <a:r>
              <a:rPr lang="en-US" dirty="0"/>
              <a:t> et al., 2015</a:t>
            </a:r>
          </a:p>
        </p:txBody>
      </p:sp>
      <p:sp>
        <p:nvSpPr>
          <p:cNvPr id="8" name="TextBox 7">
            <a:extLst>
              <a:ext uri="{FF2B5EF4-FFF2-40B4-BE49-F238E27FC236}">
                <a16:creationId xmlns:a16="http://schemas.microsoft.com/office/drawing/2014/main" id="{8B0B6FE8-7A38-DB86-247C-17179A34E4C0}"/>
              </a:ext>
            </a:extLst>
          </p:cNvPr>
          <p:cNvSpPr txBox="1"/>
          <p:nvPr/>
        </p:nvSpPr>
        <p:spPr>
          <a:xfrm>
            <a:off x="2032883" y="6484935"/>
            <a:ext cx="1389291" cy="276999"/>
          </a:xfrm>
          <a:prstGeom prst="rect">
            <a:avLst/>
          </a:prstGeom>
          <a:noFill/>
        </p:spPr>
        <p:txBody>
          <a:bodyPr wrap="none" rtlCol="0">
            <a:spAutoFit/>
          </a:bodyPr>
          <a:lstStyle/>
          <a:p>
            <a:r>
              <a:rPr lang="en-US" dirty="0" err="1"/>
              <a:t>Moriasi</a:t>
            </a:r>
            <a:r>
              <a:rPr lang="en-US" dirty="0"/>
              <a:t> et al., 2007</a:t>
            </a:r>
          </a:p>
        </p:txBody>
      </p:sp>
    </p:spTree>
    <p:extLst>
      <p:ext uri="{BB962C8B-B14F-4D97-AF65-F5344CB8AC3E}">
        <p14:creationId xmlns:p14="http://schemas.microsoft.com/office/powerpoint/2010/main" val="2118040001"/>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354FFE83-1ADF-66F9-A3CF-26A72AF4F7E6}"/>
              </a:ext>
            </a:extLst>
          </p:cNvPr>
          <p:cNvSpPr>
            <a:spLocks noGrp="1"/>
          </p:cNvSpPr>
          <p:nvPr>
            <p:ph type="title"/>
          </p:nvPr>
        </p:nvSpPr>
        <p:spPr/>
        <p:txBody>
          <a:bodyPr/>
          <a:lstStyle/>
          <a:p>
            <a:r>
              <a:rPr lang="en-US" dirty="0"/>
              <a:t>Statistics – Performance Ratings</a:t>
            </a:r>
          </a:p>
        </p:txBody>
      </p:sp>
      <p:sp>
        <p:nvSpPr>
          <p:cNvPr id="3" name="Content Placeholder 2">
            <a:extLst>
              <a:ext uri="{FF2B5EF4-FFF2-40B4-BE49-F238E27FC236}">
                <a16:creationId xmlns:a16="http://schemas.microsoft.com/office/drawing/2014/main" id="{8B67DEC3-2ECD-B2D9-4CEA-F7EC60A9474E}"/>
              </a:ext>
            </a:extLst>
          </p:cNvPr>
          <p:cNvSpPr>
            <a:spLocks noGrp="1"/>
          </p:cNvSpPr>
          <p:nvPr>
            <p:ph sz="half" idx="1"/>
          </p:nvPr>
        </p:nvSpPr>
        <p:spPr/>
        <p:txBody>
          <a:bodyPr/>
          <a:lstStyle/>
          <a:p>
            <a:r>
              <a:rPr lang="en-US" dirty="0"/>
              <a:t>Performance evaluation criteria can be adjusted based on:</a:t>
            </a:r>
          </a:p>
          <a:p>
            <a:pPr lvl="1"/>
            <a:r>
              <a:rPr lang="en-US" dirty="0"/>
              <a:t>Data availability</a:t>
            </a:r>
          </a:p>
          <a:p>
            <a:pPr lvl="1"/>
            <a:r>
              <a:rPr lang="en-US" dirty="0"/>
              <a:t>Quality and quantity of the data</a:t>
            </a:r>
          </a:p>
          <a:p>
            <a:pPr lvl="1"/>
            <a:r>
              <a:rPr lang="en-US" dirty="0"/>
              <a:t>Spatial and temporal scale of the data</a:t>
            </a:r>
          </a:p>
          <a:p>
            <a:pPr lvl="1"/>
            <a:r>
              <a:rPr lang="en-US" dirty="0"/>
              <a:t>Project scope and magnitude</a:t>
            </a:r>
          </a:p>
          <a:p>
            <a:pPr marL="342900" lvl="1" indent="0">
              <a:buNone/>
            </a:pPr>
            <a:endParaRPr lang="en-US" dirty="0"/>
          </a:p>
        </p:txBody>
      </p:sp>
      <p:sp>
        <p:nvSpPr>
          <p:cNvPr id="2" name="Slide Number Placeholder 1">
            <a:extLst>
              <a:ext uri="{FF2B5EF4-FFF2-40B4-BE49-F238E27FC236}">
                <a16:creationId xmlns:a16="http://schemas.microsoft.com/office/drawing/2014/main" id="{ACEFD285-DDA6-73A8-C179-D6EA94B8843B}"/>
              </a:ext>
            </a:extLst>
          </p:cNvPr>
          <p:cNvSpPr>
            <a:spLocks noGrp="1"/>
          </p:cNvSpPr>
          <p:nvPr>
            <p:ph type="sldNum" sz="quarter" idx="12"/>
          </p:nvPr>
        </p:nvSpPr>
        <p:spPr/>
        <p:txBody>
          <a:bodyPr/>
          <a:lstStyle/>
          <a:p>
            <a:fld id="{866D7F9A-4F93-4AD8-A546-1A6497458D76}" type="slidenum">
              <a:rPr lang="en-US" smtClean="0"/>
              <a:pPr/>
              <a:t>49</a:t>
            </a:fld>
            <a:endParaRPr lang="en-US"/>
          </a:p>
        </p:txBody>
      </p:sp>
      <p:pic>
        <p:nvPicPr>
          <p:cNvPr id="5" name="Picture 4">
            <a:extLst>
              <a:ext uri="{FF2B5EF4-FFF2-40B4-BE49-F238E27FC236}">
                <a16:creationId xmlns:a16="http://schemas.microsoft.com/office/drawing/2014/main" id="{A775D899-AFF8-D2AF-0150-42D9FB92E8EE}"/>
              </a:ext>
            </a:extLst>
          </p:cNvPr>
          <p:cNvPicPr>
            <a:picLocks noChangeAspect="1"/>
          </p:cNvPicPr>
          <p:nvPr/>
        </p:nvPicPr>
        <p:blipFill>
          <a:blip r:embed="rId3"/>
          <a:stretch>
            <a:fillRect/>
          </a:stretch>
        </p:blipFill>
        <p:spPr>
          <a:xfrm>
            <a:off x="6395322" y="1448279"/>
            <a:ext cx="4674157" cy="3931920"/>
          </a:xfrm>
          <a:prstGeom prst="rect">
            <a:avLst/>
          </a:prstGeom>
        </p:spPr>
      </p:pic>
      <p:pic>
        <p:nvPicPr>
          <p:cNvPr id="6" name="Picture 5">
            <a:extLst>
              <a:ext uri="{FF2B5EF4-FFF2-40B4-BE49-F238E27FC236}">
                <a16:creationId xmlns:a16="http://schemas.microsoft.com/office/drawing/2014/main" id="{59814304-5690-BC5D-892F-567DA19C87AC}"/>
              </a:ext>
            </a:extLst>
          </p:cNvPr>
          <p:cNvPicPr>
            <a:picLocks noChangeAspect="1"/>
          </p:cNvPicPr>
          <p:nvPr/>
        </p:nvPicPr>
        <p:blipFill>
          <a:blip r:embed="rId4"/>
          <a:stretch>
            <a:fillRect/>
          </a:stretch>
        </p:blipFill>
        <p:spPr>
          <a:xfrm>
            <a:off x="6547722" y="1600679"/>
            <a:ext cx="4674157" cy="3931920"/>
          </a:xfrm>
          <a:prstGeom prst="rect">
            <a:avLst/>
          </a:prstGeom>
        </p:spPr>
      </p:pic>
      <p:pic>
        <p:nvPicPr>
          <p:cNvPr id="7" name="Picture 6">
            <a:extLst>
              <a:ext uri="{FF2B5EF4-FFF2-40B4-BE49-F238E27FC236}">
                <a16:creationId xmlns:a16="http://schemas.microsoft.com/office/drawing/2014/main" id="{1C5B8CFF-D069-9F90-2F0B-6040CC60B7C5}"/>
              </a:ext>
            </a:extLst>
          </p:cNvPr>
          <p:cNvPicPr>
            <a:picLocks noChangeAspect="1"/>
          </p:cNvPicPr>
          <p:nvPr/>
        </p:nvPicPr>
        <p:blipFill>
          <a:blip r:embed="rId5"/>
          <a:stretch>
            <a:fillRect/>
          </a:stretch>
        </p:blipFill>
        <p:spPr>
          <a:xfrm>
            <a:off x="6700122" y="1753079"/>
            <a:ext cx="4674157" cy="3931920"/>
          </a:xfrm>
          <a:prstGeom prst="rect">
            <a:avLst/>
          </a:prstGeom>
        </p:spPr>
      </p:pic>
    </p:spTree>
    <p:extLst>
      <p:ext uri="{BB962C8B-B14F-4D97-AF65-F5344CB8AC3E}">
        <p14:creationId xmlns:p14="http://schemas.microsoft.com/office/powerpoint/2010/main" val="20284021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9D8727D5-4B62-C507-F663-977F3129C6D8}"/>
              </a:ext>
            </a:extLst>
          </p:cNvPr>
          <p:cNvSpPr>
            <a:spLocks noGrp="1"/>
          </p:cNvSpPr>
          <p:nvPr>
            <p:ph type="sldNum" sz="quarter" idx="12"/>
          </p:nvPr>
        </p:nvSpPr>
        <p:spPr/>
        <p:txBody>
          <a:bodyPr/>
          <a:lstStyle/>
          <a:p>
            <a:fld id="{866D7F9A-4F93-4AD8-A546-1A6497458D76}" type="slidenum">
              <a:rPr lang="en-US" smtClean="0"/>
              <a:pPr/>
              <a:t>5</a:t>
            </a:fld>
            <a:endParaRPr lang="en-US"/>
          </a:p>
        </p:txBody>
      </p:sp>
      <p:sp>
        <p:nvSpPr>
          <p:cNvPr id="2" name="Title 1"/>
          <p:cNvSpPr>
            <a:spLocks noGrp="1"/>
          </p:cNvSpPr>
          <p:nvPr>
            <p:ph type="title"/>
          </p:nvPr>
        </p:nvSpPr>
        <p:spPr/>
        <p:txBody>
          <a:bodyPr/>
          <a:lstStyle/>
          <a:p>
            <a:r>
              <a:rPr lang="en-US" dirty="0"/>
              <a:t>What are we modeling?</a:t>
            </a:r>
          </a:p>
        </p:txBody>
      </p:sp>
      <p:pic>
        <p:nvPicPr>
          <p:cNvPr id="4" name="Picture 3" descr="Icon&#10;&#10;AI-generated content may be incorrect.">
            <a:extLst>
              <a:ext uri="{FF2B5EF4-FFF2-40B4-BE49-F238E27FC236}">
                <a16:creationId xmlns:a16="http://schemas.microsoft.com/office/drawing/2014/main" id="{29761A21-96C4-0DA1-3F51-4F89B4A309E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657600" y="1690688"/>
            <a:ext cx="4419600" cy="4419600"/>
          </a:xfrm>
          <a:prstGeom prst="rect">
            <a:avLst/>
          </a:prstGeom>
        </p:spPr>
      </p:pic>
    </p:spTree>
    <p:extLst>
      <p:ext uri="{BB962C8B-B14F-4D97-AF65-F5344CB8AC3E}">
        <p14:creationId xmlns:p14="http://schemas.microsoft.com/office/powerpoint/2010/main" val="3696533302"/>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a:extLst>
              <a:ext uri="{FF2B5EF4-FFF2-40B4-BE49-F238E27FC236}">
                <a16:creationId xmlns:a16="http://schemas.microsoft.com/office/drawing/2014/main" id="{1A454789-E12E-0A3A-D215-2BABD50C8517}"/>
              </a:ext>
            </a:extLst>
          </p:cNvPr>
          <p:cNvPicPr>
            <a:picLocks noGrp="1" noChangeAspect="1"/>
          </p:cNvPicPr>
          <p:nvPr>
            <p:ph idx="1"/>
          </p:nvPr>
        </p:nvPicPr>
        <p:blipFill>
          <a:blip r:embed="rId3"/>
          <a:stretch>
            <a:fillRect/>
          </a:stretch>
        </p:blipFill>
        <p:spPr>
          <a:xfrm>
            <a:off x="2194894" y="1825624"/>
            <a:ext cx="5958505" cy="3858132"/>
          </a:xfrm>
          <a:prstGeom prst="rect">
            <a:avLst/>
          </a:prstGeom>
        </p:spPr>
      </p:pic>
      <p:sp>
        <p:nvSpPr>
          <p:cNvPr id="2" name="Slide Number Placeholder 1">
            <a:extLst>
              <a:ext uri="{FF2B5EF4-FFF2-40B4-BE49-F238E27FC236}">
                <a16:creationId xmlns:a16="http://schemas.microsoft.com/office/drawing/2014/main" id="{ACEFD285-DDA6-73A8-C179-D6EA94B8843B}"/>
              </a:ext>
            </a:extLst>
          </p:cNvPr>
          <p:cNvSpPr>
            <a:spLocks noGrp="1"/>
          </p:cNvSpPr>
          <p:nvPr>
            <p:ph type="sldNum" sz="quarter" idx="12"/>
          </p:nvPr>
        </p:nvSpPr>
        <p:spPr/>
        <p:txBody>
          <a:bodyPr/>
          <a:lstStyle/>
          <a:p>
            <a:fld id="{866D7F9A-4F93-4AD8-A546-1A6497458D76}" type="slidenum">
              <a:rPr lang="en-US" smtClean="0"/>
              <a:pPr/>
              <a:t>50</a:t>
            </a:fld>
            <a:endParaRPr lang="en-US"/>
          </a:p>
        </p:txBody>
      </p:sp>
      <p:sp>
        <p:nvSpPr>
          <p:cNvPr id="4" name="Title 1">
            <a:extLst>
              <a:ext uri="{FF2B5EF4-FFF2-40B4-BE49-F238E27FC236}">
                <a16:creationId xmlns:a16="http://schemas.microsoft.com/office/drawing/2014/main" id="{354FFE83-1ADF-66F9-A3CF-26A72AF4F7E6}"/>
              </a:ext>
            </a:extLst>
          </p:cNvPr>
          <p:cNvSpPr>
            <a:spLocks noGrp="1"/>
          </p:cNvSpPr>
          <p:nvPr>
            <p:ph type="title"/>
          </p:nvPr>
        </p:nvSpPr>
        <p:spPr/>
        <p:txBody>
          <a:bodyPr/>
          <a:lstStyle/>
          <a:p>
            <a:r>
              <a:rPr lang="en-US" dirty="0"/>
              <a:t>Statistics – Performance Ratings</a:t>
            </a:r>
          </a:p>
        </p:txBody>
      </p:sp>
      <p:pic>
        <p:nvPicPr>
          <p:cNvPr id="6" name="Picture 5">
            <a:extLst>
              <a:ext uri="{FF2B5EF4-FFF2-40B4-BE49-F238E27FC236}">
                <a16:creationId xmlns:a16="http://schemas.microsoft.com/office/drawing/2014/main" id="{1DA6ACA8-A99F-929B-8FB1-BB9A2DF60F41}"/>
              </a:ext>
            </a:extLst>
          </p:cNvPr>
          <p:cNvPicPr>
            <a:picLocks noChangeAspect="1"/>
          </p:cNvPicPr>
          <p:nvPr/>
        </p:nvPicPr>
        <p:blipFill>
          <a:blip r:embed="rId4"/>
          <a:stretch>
            <a:fillRect/>
          </a:stretch>
        </p:blipFill>
        <p:spPr>
          <a:xfrm>
            <a:off x="228600" y="3905364"/>
            <a:ext cx="3408708" cy="2692879"/>
          </a:xfrm>
          <a:prstGeom prst="rect">
            <a:avLst/>
          </a:prstGeom>
        </p:spPr>
      </p:pic>
      <p:pic>
        <p:nvPicPr>
          <p:cNvPr id="7" name="Picture 6">
            <a:extLst>
              <a:ext uri="{FF2B5EF4-FFF2-40B4-BE49-F238E27FC236}">
                <a16:creationId xmlns:a16="http://schemas.microsoft.com/office/drawing/2014/main" id="{ECA5FEBA-848F-ECBF-18DB-8DA8950B3C84}"/>
              </a:ext>
            </a:extLst>
          </p:cNvPr>
          <p:cNvPicPr>
            <a:picLocks noChangeAspect="1"/>
          </p:cNvPicPr>
          <p:nvPr/>
        </p:nvPicPr>
        <p:blipFill>
          <a:blip r:embed="rId5"/>
          <a:stretch>
            <a:fillRect/>
          </a:stretch>
        </p:blipFill>
        <p:spPr>
          <a:xfrm>
            <a:off x="8040294" y="2704969"/>
            <a:ext cx="3953041" cy="3162432"/>
          </a:xfrm>
          <a:prstGeom prst="rect">
            <a:avLst/>
          </a:prstGeom>
        </p:spPr>
      </p:pic>
    </p:spTree>
    <p:extLst>
      <p:ext uri="{BB962C8B-B14F-4D97-AF65-F5344CB8AC3E}">
        <p14:creationId xmlns:p14="http://schemas.microsoft.com/office/powerpoint/2010/main" val="1070315542"/>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Content Placeholder 11">
            <a:extLst>
              <a:ext uri="{FF2B5EF4-FFF2-40B4-BE49-F238E27FC236}">
                <a16:creationId xmlns:a16="http://schemas.microsoft.com/office/drawing/2014/main" id="{A2FB7472-BA1E-EA91-B061-6E1D72CA9E02}"/>
              </a:ext>
            </a:extLst>
          </p:cNvPr>
          <p:cNvPicPr>
            <a:picLocks noGrp="1" noChangeAspect="1"/>
          </p:cNvPicPr>
          <p:nvPr>
            <p:ph idx="1"/>
          </p:nvPr>
        </p:nvPicPr>
        <p:blipFill>
          <a:blip r:embed="rId3"/>
          <a:stretch>
            <a:fillRect/>
          </a:stretch>
        </p:blipFill>
        <p:spPr>
          <a:xfrm>
            <a:off x="264013" y="1600200"/>
            <a:ext cx="5097612" cy="2971800"/>
          </a:xfrm>
          <a:prstGeom prst="rect">
            <a:avLst/>
          </a:prstGeom>
        </p:spPr>
      </p:pic>
      <p:sp>
        <p:nvSpPr>
          <p:cNvPr id="2" name="Slide Number Placeholder 1">
            <a:extLst>
              <a:ext uri="{FF2B5EF4-FFF2-40B4-BE49-F238E27FC236}">
                <a16:creationId xmlns:a16="http://schemas.microsoft.com/office/drawing/2014/main" id="{ACEFD285-DDA6-73A8-C179-D6EA94B8843B}"/>
              </a:ext>
            </a:extLst>
          </p:cNvPr>
          <p:cNvSpPr>
            <a:spLocks noGrp="1"/>
          </p:cNvSpPr>
          <p:nvPr>
            <p:ph type="sldNum" sz="quarter" idx="12"/>
          </p:nvPr>
        </p:nvSpPr>
        <p:spPr/>
        <p:txBody>
          <a:bodyPr/>
          <a:lstStyle/>
          <a:p>
            <a:fld id="{866D7F9A-4F93-4AD8-A546-1A6497458D76}" type="slidenum">
              <a:rPr lang="en-US" smtClean="0"/>
              <a:pPr/>
              <a:t>51</a:t>
            </a:fld>
            <a:endParaRPr lang="en-US"/>
          </a:p>
        </p:txBody>
      </p:sp>
      <p:sp>
        <p:nvSpPr>
          <p:cNvPr id="4" name="Title 1">
            <a:extLst>
              <a:ext uri="{FF2B5EF4-FFF2-40B4-BE49-F238E27FC236}">
                <a16:creationId xmlns:a16="http://schemas.microsoft.com/office/drawing/2014/main" id="{354FFE83-1ADF-66F9-A3CF-26A72AF4F7E6}"/>
              </a:ext>
            </a:extLst>
          </p:cNvPr>
          <p:cNvSpPr>
            <a:spLocks noGrp="1"/>
          </p:cNvSpPr>
          <p:nvPr>
            <p:ph type="title"/>
          </p:nvPr>
        </p:nvSpPr>
        <p:spPr/>
        <p:txBody>
          <a:bodyPr/>
          <a:lstStyle/>
          <a:p>
            <a:r>
              <a:rPr lang="en-US" dirty="0"/>
              <a:t>Calibration App</a:t>
            </a:r>
          </a:p>
        </p:txBody>
      </p:sp>
      <p:pic>
        <p:nvPicPr>
          <p:cNvPr id="10" name="Picture 9">
            <a:extLst>
              <a:ext uri="{FF2B5EF4-FFF2-40B4-BE49-F238E27FC236}">
                <a16:creationId xmlns:a16="http://schemas.microsoft.com/office/drawing/2014/main" id="{D8F63AB5-93EC-16D2-F607-0D3F186549C5}"/>
              </a:ext>
            </a:extLst>
          </p:cNvPr>
          <p:cNvPicPr>
            <a:picLocks noChangeAspect="1"/>
          </p:cNvPicPr>
          <p:nvPr/>
        </p:nvPicPr>
        <p:blipFill>
          <a:blip r:embed="rId4"/>
          <a:stretch>
            <a:fillRect/>
          </a:stretch>
        </p:blipFill>
        <p:spPr>
          <a:xfrm>
            <a:off x="6063592" y="1371600"/>
            <a:ext cx="5886697" cy="3429000"/>
          </a:xfrm>
          <a:prstGeom prst="rect">
            <a:avLst/>
          </a:prstGeom>
        </p:spPr>
      </p:pic>
      <p:pic>
        <p:nvPicPr>
          <p:cNvPr id="9" name="Content Placeholder 4">
            <a:extLst>
              <a:ext uri="{FF2B5EF4-FFF2-40B4-BE49-F238E27FC236}">
                <a16:creationId xmlns:a16="http://schemas.microsoft.com/office/drawing/2014/main" id="{A0A07E61-E5CE-1FFF-2B96-D2FD547F1A54}"/>
              </a:ext>
            </a:extLst>
          </p:cNvPr>
          <p:cNvPicPr>
            <a:picLocks noChangeAspect="1"/>
          </p:cNvPicPr>
          <p:nvPr/>
        </p:nvPicPr>
        <p:blipFill>
          <a:blip r:embed="rId5"/>
          <a:stretch>
            <a:fillRect/>
          </a:stretch>
        </p:blipFill>
        <p:spPr>
          <a:xfrm>
            <a:off x="3276600" y="3200400"/>
            <a:ext cx="5886697" cy="3431820"/>
          </a:xfrm>
          <a:prstGeom prst="rect">
            <a:avLst/>
          </a:prstGeom>
        </p:spPr>
      </p:pic>
    </p:spTree>
    <p:extLst>
      <p:ext uri="{BB962C8B-B14F-4D97-AF65-F5344CB8AC3E}">
        <p14:creationId xmlns:p14="http://schemas.microsoft.com/office/powerpoint/2010/main" val="16821856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207BB961-0EE6-5F32-F2D5-115C9A408871}"/>
              </a:ext>
            </a:extLst>
          </p:cNvPr>
          <p:cNvSpPr>
            <a:spLocks noGrp="1"/>
          </p:cNvSpPr>
          <p:nvPr>
            <p:ph idx="1"/>
          </p:nvPr>
        </p:nvSpPr>
        <p:spPr/>
        <p:txBody>
          <a:bodyPr>
            <a:normAutofit fontScale="92500" lnSpcReduction="10000"/>
          </a:bodyPr>
          <a:lstStyle/>
          <a:p>
            <a:r>
              <a:rPr lang="en-US" dirty="0"/>
              <a:t>Event modeling</a:t>
            </a:r>
          </a:p>
          <a:p>
            <a:pPr lvl="1"/>
            <a:r>
              <a:rPr lang="en-US" dirty="0"/>
              <a:t>Graphical comparison between simulated and observe time series</a:t>
            </a:r>
          </a:p>
          <a:p>
            <a:pPr lvl="1"/>
            <a:r>
              <a:rPr lang="en-US" dirty="0"/>
              <a:t>Peak magnitude and timing</a:t>
            </a:r>
          </a:p>
          <a:p>
            <a:pPr lvl="1"/>
            <a:r>
              <a:rPr lang="en-US" dirty="0"/>
              <a:t>Performance metrics</a:t>
            </a:r>
          </a:p>
          <a:p>
            <a:r>
              <a:rPr lang="en-US" dirty="0"/>
              <a:t>Continuous Modeling</a:t>
            </a:r>
          </a:p>
          <a:p>
            <a:pPr lvl="1"/>
            <a:r>
              <a:rPr lang="en-US" dirty="0"/>
              <a:t>Runoff signatures</a:t>
            </a:r>
          </a:p>
          <a:p>
            <a:pPr lvl="2"/>
            <a:r>
              <a:rPr lang="en-US" dirty="0"/>
              <a:t>Monthly volumes</a:t>
            </a:r>
          </a:p>
          <a:p>
            <a:pPr lvl="2"/>
            <a:r>
              <a:rPr lang="en-US" dirty="0"/>
              <a:t>% AEP</a:t>
            </a:r>
          </a:p>
          <a:p>
            <a:pPr lvl="1"/>
            <a:r>
              <a:rPr lang="en-US" dirty="0"/>
              <a:t>Graphs</a:t>
            </a:r>
          </a:p>
          <a:p>
            <a:pPr lvl="2"/>
            <a:r>
              <a:rPr lang="en-US" dirty="0"/>
              <a:t>Scatter plots (R^2 linear regression line)</a:t>
            </a:r>
          </a:p>
          <a:p>
            <a:pPr lvl="2"/>
            <a:r>
              <a:rPr lang="en-US" dirty="0"/>
              <a:t>Cumulative distributions</a:t>
            </a:r>
          </a:p>
          <a:p>
            <a:pPr lvl="2"/>
            <a:r>
              <a:rPr lang="en-US" dirty="0"/>
              <a:t>Flow duration curves</a:t>
            </a:r>
          </a:p>
          <a:p>
            <a:pPr lvl="1"/>
            <a:r>
              <a:rPr lang="en-US" dirty="0"/>
              <a:t>Performance metrics</a:t>
            </a:r>
          </a:p>
        </p:txBody>
      </p:sp>
      <p:sp>
        <p:nvSpPr>
          <p:cNvPr id="4" name="Slide Number Placeholder 3">
            <a:extLst>
              <a:ext uri="{FF2B5EF4-FFF2-40B4-BE49-F238E27FC236}">
                <a16:creationId xmlns:a16="http://schemas.microsoft.com/office/drawing/2014/main" id="{81391717-8F88-AD46-39A9-C09367FC80C6}"/>
              </a:ext>
            </a:extLst>
          </p:cNvPr>
          <p:cNvSpPr>
            <a:spLocks noGrp="1"/>
          </p:cNvSpPr>
          <p:nvPr>
            <p:ph type="sldNum" sz="quarter" idx="12"/>
          </p:nvPr>
        </p:nvSpPr>
        <p:spPr/>
        <p:txBody>
          <a:bodyPr/>
          <a:lstStyle/>
          <a:p>
            <a:fld id="{866D7F9A-4F93-4AD8-A546-1A6497458D76}" type="slidenum">
              <a:rPr lang="en-US" smtClean="0"/>
              <a:pPr/>
              <a:t>52</a:t>
            </a:fld>
            <a:endParaRPr lang="en-US"/>
          </a:p>
        </p:txBody>
      </p:sp>
      <p:sp>
        <p:nvSpPr>
          <p:cNvPr id="2" name="Title 1">
            <a:extLst>
              <a:ext uri="{FF2B5EF4-FFF2-40B4-BE49-F238E27FC236}">
                <a16:creationId xmlns:a16="http://schemas.microsoft.com/office/drawing/2014/main" id="{35A1B8C2-0380-1F72-E49E-D611E3C02174}"/>
              </a:ext>
            </a:extLst>
          </p:cNvPr>
          <p:cNvSpPr>
            <a:spLocks noGrp="1"/>
          </p:cNvSpPr>
          <p:nvPr>
            <p:ph type="title"/>
          </p:nvPr>
        </p:nvSpPr>
        <p:spPr/>
        <p:txBody>
          <a:bodyPr/>
          <a:lstStyle/>
          <a:p>
            <a:r>
              <a:rPr lang="en-US" dirty="0"/>
              <a:t>Reporting Model Performance</a:t>
            </a:r>
          </a:p>
        </p:txBody>
      </p:sp>
    </p:spTree>
    <p:extLst>
      <p:ext uri="{BB962C8B-B14F-4D97-AF65-F5344CB8AC3E}">
        <p14:creationId xmlns:p14="http://schemas.microsoft.com/office/powerpoint/2010/main" val="3494753757"/>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E9003208-7208-0470-CA66-653B310CB3A3}"/>
              </a:ext>
            </a:extLst>
          </p:cNvPr>
          <p:cNvSpPr>
            <a:spLocks noGrp="1"/>
          </p:cNvSpPr>
          <p:nvPr>
            <p:ph type="title"/>
          </p:nvPr>
        </p:nvSpPr>
        <p:spPr/>
        <p:txBody>
          <a:bodyPr/>
          <a:lstStyle/>
          <a:p>
            <a:r>
              <a:rPr lang="en-US" dirty="0"/>
              <a:t>Model Validation</a:t>
            </a:r>
          </a:p>
        </p:txBody>
      </p:sp>
      <p:sp>
        <p:nvSpPr>
          <p:cNvPr id="6" name="Text Placeholder 5">
            <a:extLst>
              <a:ext uri="{FF2B5EF4-FFF2-40B4-BE49-F238E27FC236}">
                <a16:creationId xmlns:a16="http://schemas.microsoft.com/office/drawing/2014/main" id="{881F5859-2A9E-1FEC-A0A3-ECAD6F89B7AB}"/>
              </a:ext>
            </a:extLst>
          </p:cNvPr>
          <p:cNvSpPr>
            <a:spLocks noGrp="1"/>
          </p:cNvSpPr>
          <p:nvPr>
            <p:ph type="body" idx="1"/>
          </p:nvPr>
        </p:nvSpPr>
        <p:spPr/>
        <p:txBody>
          <a:bodyPr/>
          <a:lstStyle/>
          <a:p>
            <a:endParaRPr lang="en-US"/>
          </a:p>
        </p:txBody>
      </p:sp>
      <p:sp>
        <p:nvSpPr>
          <p:cNvPr id="3" name="Slide Number Placeholder 2">
            <a:extLst>
              <a:ext uri="{FF2B5EF4-FFF2-40B4-BE49-F238E27FC236}">
                <a16:creationId xmlns:a16="http://schemas.microsoft.com/office/drawing/2014/main" id="{4E2ACA95-7723-FC78-02C3-4A4480F282DF}"/>
              </a:ext>
            </a:extLst>
          </p:cNvPr>
          <p:cNvSpPr>
            <a:spLocks noGrp="1"/>
          </p:cNvSpPr>
          <p:nvPr>
            <p:ph type="sldNum" sz="quarter" idx="4294967295"/>
          </p:nvPr>
        </p:nvSpPr>
        <p:spPr>
          <a:xfrm>
            <a:off x="9448800" y="6356350"/>
            <a:ext cx="2743200" cy="365125"/>
          </a:xfrm>
        </p:spPr>
        <p:txBody>
          <a:bodyPr/>
          <a:lstStyle/>
          <a:p>
            <a:fld id="{866D7F9A-4F93-4AD8-A546-1A6497458D76}" type="slidenum">
              <a:rPr lang="en-US" smtClean="0"/>
              <a:pPr/>
              <a:t>53</a:t>
            </a:fld>
            <a:endParaRPr lang="en-US"/>
          </a:p>
        </p:txBody>
      </p:sp>
    </p:spTree>
    <p:extLst>
      <p:ext uri="{BB962C8B-B14F-4D97-AF65-F5344CB8AC3E}">
        <p14:creationId xmlns:p14="http://schemas.microsoft.com/office/powerpoint/2010/main" val="2789046110"/>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0" indent="0">
              <a:buNone/>
            </a:pPr>
            <a:r>
              <a:rPr lang="en-US" dirty="0"/>
              <a:t>“(Validation is) when a model that has been calibrated for one data set is evaluated against a different data set of the same variables, at the same site as used in the calibration (the classical ‘split-record test’).” –Bevan and Young (2003)</a:t>
            </a:r>
          </a:p>
        </p:txBody>
      </p:sp>
      <p:sp>
        <p:nvSpPr>
          <p:cNvPr id="5" name="Slide Number Placeholder 4">
            <a:extLst>
              <a:ext uri="{FF2B5EF4-FFF2-40B4-BE49-F238E27FC236}">
                <a16:creationId xmlns:a16="http://schemas.microsoft.com/office/drawing/2014/main" id="{84E29B8D-B1F5-7A01-875E-D8FB6E39D793}"/>
              </a:ext>
            </a:extLst>
          </p:cNvPr>
          <p:cNvSpPr>
            <a:spLocks noGrp="1"/>
          </p:cNvSpPr>
          <p:nvPr>
            <p:ph type="sldNum" sz="quarter" idx="12"/>
          </p:nvPr>
        </p:nvSpPr>
        <p:spPr/>
        <p:txBody>
          <a:bodyPr/>
          <a:lstStyle/>
          <a:p>
            <a:fld id="{866D7F9A-4F93-4AD8-A546-1A6497458D76}" type="slidenum">
              <a:rPr lang="en-US" smtClean="0"/>
              <a:pPr/>
              <a:t>54</a:t>
            </a:fld>
            <a:endParaRPr lang="en-US"/>
          </a:p>
        </p:txBody>
      </p:sp>
      <p:sp>
        <p:nvSpPr>
          <p:cNvPr id="2" name="Title 1"/>
          <p:cNvSpPr>
            <a:spLocks noGrp="1"/>
          </p:cNvSpPr>
          <p:nvPr>
            <p:ph type="title"/>
          </p:nvPr>
        </p:nvSpPr>
        <p:spPr/>
        <p:txBody>
          <a:bodyPr/>
          <a:lstStyle/>
          <a:p>
            <a:r>
              <a:rPr lang="en-US" dirty="0"/>
              <a:t>Validation - Defined</a:t>
            </a:r>
          </a:p>
        </p:txBody>
      </p:sp>
      <p:graphicFrame>
        <p:nvGraphicFramePr>
          <p:cNvPr id="4" name="Table 4">
            <a:extLst>
              <a:ext uri="{FF2B5EF4-FFF2-40B4-BE49-F238E27FC236}">
                <a16:creationId xmlns:a16="http://schemas.microsoft.com/office/drawing/2014/main" id="{B4AE3283-827F-F056-4560-774B504C515C}"/>
              </a:ext>
            </a:extLst>
          </p:cNvPr>
          <p:cNvGraphicFramePr>
            <a:graphicFrameLocks noGrp="1"/>
          </p:cNvGraphicFramePr>
          <p:nvPr>
            <p:extLst>
              <p:ext uri="{D42A27DB-BD31-4B8C-83A1-F6EECF244321}">
                <p14:modId xmlns:p14="http://schemas.microsoft.com/office/powerpoint/2010/main" val="4115303095"/>
              </p:ext>
            </p:extLst>
          </p:nvPr>
        </p:nvGraphicFramePr>
        <p:xfrm>
          <a:off x="3048000" y="4001294"/>
          <a:ext cx="6096000" cy="1854200"/>
        </p:xfrm>
        <a:graphic>
          <a:graphicData uri="http://schemas.openxmlformats.org/drawingml/2006/table">
            <a:tbl>
              <a:tblPr firstRow="1" bandRow="1">
                <a:tableStyleId>{7E9639D4-E3E2-4D34-9284-5A2195B3D0D7}</a:tableStyleId>
              </a:tblPr>
              <a:tblGrid>
                <a:gridCol w="3048000">
                  <a:extLst>
                    <a:ext uri="{9D8B030D-6E8A-4147-A177-3AD203B41FA5}">
                      <a16:colId xmlns:a16="http://schemas.microsoft.com/office/drawing/2014/main" val="2445207055"/>
                    </a:ext>
                  </a:extLst>
                </a:gridCol>
                <a:gridCol w="3048000">
                  <a:extLst>
                    <a:ext uri="{9D8B030D-6E8A-4147-A177-3AD203B41FA5}">
                      <a16:colId xmlns:a16="http://schemas.microsoft.com/office/drawing/2014/main" val="1132788636"/>
                    </a:ext>
                  </a:extLst>
                </a:gridCol>
              </a:tblGrid>
              <a:tr h="370840">
                <a:tc>
                  <a:txBody>
                    <a:bodyPr/>
                    <a:lstStyle/>
                    <a:p>
                      <a:r>
                        <a:rPr lang="en-US" dirty="0"/>
                        <a:t>Calibration Events</a:t>
                      </a:r>
                    </a:p>
                  </a:txBody>
                  <a:tcPr/>
                </a:tc>
                <a:tc>
                  <a:txBody>
                    <a:bodyPr/>
                    <a:lstStyle/>
                    <a:p>
                      <a:r>
                        <a:rPr lang="en-US" dirty="0"/>
                        <a:t>Validation Events</a:t>
                      </a:r>
                    </a:p>
                  </a:txBody>
                  <a:tcPr/>
                </a:tc>
                <a:extLst>
                  <a:ext uri="{0D108BD9-81ED-4DB2-BD59-A6C34878D82A}">
                    <a16:rowId xmlns:a16="http://schemas.microsoft.com/office/drawing/2014/main" val="1526546034"/>
                  </a:ext>
                </a:extLst>
              </a:tr>
              <a:tr h="370840">
                <a:tc>
                  <a:txBody>
                    <a:bodyPr/>
                    <a:lstStyle/>
                    <a:p>
                      <a:r>
                        <a:rPr lang="en-US" dirty="0"/>
                        <a:t>Jan 2004</a:t>
                      </a:r>
                    </a:p>
                  </a:txBody>
                  <a:tcPr/>
                </a:tc>
                <a:tc>
                  <a:txBody>
                    <a:bodyPr/>
                    <a:lstStyle/>
                    <a:p>
                      <a:r>
                        <a:rPr lang="en-US" dirty="0"/>
                        <a:t>Jan 1997</a:t>
                      </a:r>
                    </a:p>
                  </a:txBody>
                  <a:tcPr/>
                </a:tc>
                <a:extLst>
                  <a:ext uri="{0D108BD9-81ED-4DB2-BD59-A6C34878D82A}">
                    <a16:rowId xmlns:a16="http://schemas.microsoft.com/office/drawing/2014/main" val="4022468049"/>
                  </a:ext>
                </a:extLst>
              </a:tr>
              <a:tr h="370840">
                <a:tc>
                  <a:txBody>
                    <a:bodyPr/>
                    <a:lstStyle/>
                    <a:p>
                      <a:r>
                        <a:rPr lang="en-US" dirty="0"/>
                        <a:t>August 2017</a:t>
                      </a:r>
                    </a:p>
                  </a:txBody>
                  <a:tcPr/>
                </a:tc>
                <a:tc>
                  <a:txBody>
                    <a:bodyPr/>
                    <a:lstStyle/>
                    <a:p>
                      <a:r>
                        <a:rPr lang="en-US" dirty="0"/>
                        <a:t>December 2010</a:t>
                      </a:r>
                    </a:p>
                  </a:txBody>
                  <a:tcPr/>
                </a:tc>
                <a:extLst>
                  <a:ext uri="{0D108BD9-81ED-4DB2-BD59-A6C34878D82A}">
                    <a16:rowId xmlns:a16="http://schemas.microsoft.com/office/drawing/2014/main" val="2523836009"/>
                  </a:ext>
                </a:extLst>
              </a:tr>
              <a:tr h="370840">
                <a:tc>
                  <a:txBody>
                    <a:bodyPr/>
                    <a:lstStyle/>
                    <a:p>
                      <a:r>
                        <a:rPr lang="en-US" dirty="0"/>
                        <a:t>December 2020</a:t>
                      </a:r>
                    </a:p>
                  </a:txBody>
                  <a:tcPr/>
                </a:tc>
                <a:tc>
                  <a:txBody>
                    <a:bodyPr/>
                    <a:lstStyle/>
                    <a:p>
                      <a:endParaRPr lang="en-US"/>
                    </a:p>
                  </a:txBody>
                  <a:tcPr/>
                </a:tc>
                <a:extLst>
                  <a:ext uri="{0D108BD9-81ED-4DB2-BD59-A6C34878D82A}">
                    <a16:rowId xmlns:a16="http://schemas.microsoft.com/office/drawing/2014/main" val="2779337153"/>
                  </a:ext>
                </a:extLst>
              </a:tr>
              <a:tr h="370840">
                <a:tc>
                  <a:txBody>
                    <a:bodyPr/>
                    <a:lstStyle/>
                    <a:p>
                      <a:r>
                        <a:rPr lang="en-US" dirty="0"/>
                        <a:t>November 2024</a:t>
                      </a:r>
                    </a:p>
                  </a:txBody>
                  <a:tcPr/>
                </a:tc>
                <a:tc>
                  <a:txBody>
                    <a:bodyPr/>
                    <a:lstStyle/>
                    <a:p>
                      <a:endParaRPr lang="en-US" dirty="0"/>
                    </a:p>
                  </a:txBody>
                  <a:tcPr/>
                </a:tc>
                <a:extLst>
                  <a:ext uri="{0D108BD9-81ED-4DB2-BD59-A6C34878D82A}">
                    <a16:rowId xmlns:a16="http://schemas.microsoft.com/office/drawing/2014/main" val="3476553765"/>
                  </a:ext>
                </a:extLst>
              </a:tr>
            </a:tbl>
          </a:graphicData>
        </a:graphic>
      </p:graphicFrame>
    </p:spTree>
    <p:extLst>
      <p:ext uri="{BB962C8B-B14F-4D97-AF65-F5344CB8AC3E}">
        <p14:creationId xmlns:p14="http://schemas.microsoft.com/office/powerpoint/2010/main" val="3543505803"/>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p:cNvPicPr>
            <a:picLocks noGrp="1" noChangeAspect="1"/>
          </p:cNvPicPr>
          <p:nvPr>
            <p:ph idx="1"/>
          </p:nvPr>
        </p:nvPicPr>
        <p:blipFill>
          <a:blip r:embed="rId3"/>
          <a:stretch>
            <a:fillRect/>
          </a:stretch>
        </p:blipFill>
        <p:spPr>
          <a:xfrm>
            <a:off x="1606751" y="1673961"/>
            <a:ext cx="8978498" cy="4572000"/>
          </a:xfrm>
          <a:prstGeom prst="rect">
            <a:avLst/>
          </a:prstGeom>
          <a:solidFill>
            <a:schemeClr val="tx1"/>
          </a:solidFill>
        </p:spPr>
      </p:pic>
      <p:sp>
        <p:nvSpPr>
          <p:cNvPr id="2" name="Slide Number Placeholder 1">
            <a:extLst>
              <a:ext uri="{FF2B5EF4-FFF2-40B4-BE49-F238E27FC236}">
                <a16:creationId xmlns:a16="http://schemas.microsoft.com/office/drawing/2014/main" id="{34857DC0-C10B-9528-5B55-3A76C1E4E9FD}"/>
              </a:ext>
            </a:extLst>
          </p:cNvPr>
          <p:cNvSpPr>
            <a:spLocks noGrp="1"/>
          </p:cNvSpPr>
          <p:nvPr>
            <p:ph type="sldNum" sz="quarter" idx="12"/>
          </p:nvPr>
        </p:nvSpPr>
        <p:spPr/>
        <p:txBody>
          <a:bodyPr/>
          <a:lstStyle/>
          <a:p>
            <a:fld id="{866D7F9A-4F93-4AD8-A546-1A6497458D76}" type="slidenum">
              <a:rPr lang="en-US" smtClean="0"/>
              <a:pPr/>
              <a:t>55</a:t>
            </a:fld>
            <a:endParaRPr lang="en-US"/>
          </a:p>
        </p:txBody>
      </p:sp>
      <p:sp>
        <p:nvSpPr>
          <p:cNvPr id="4" name="Title 3"/>
          <p:cNvSpPr>
            <a:spLocks noGrp="1"/>
          </p:cNvSpPr>
          <p:nvPr>
            <p:ph type="title"/>
          </p:nvPr>
        </p:nvSpPr>
        <p:spPr/>
        <p:txBody>
          <a:bodyPr/>
          <a:lstStyle/>
          <a:p>
            <a:r>
              <a:rPr lang="en-US" dirty="0"/>
              <a:t>Validation in the Modeling Process</a:t>
            </a:r>
          </a:p>
        </p:txBody>
      </p:sp>
    </p:spTree>
    <p:extLst>
      <p:ext uri="{BB962C8B-B14F-4D97-AF65-F5344CB8AC3E}">
        <p14:creationId xmlns:p14="http://schemas.microsoft.com/office/powerpoint/2010/main" val="4271052801"/>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idx="1"/>
          </p:nvPr>
        </p:nvSpPr>
        <p:spPr>
          <a:noFill/>
          <a:ln>
            <a:noFill/>
          </a:ln>
        </p:spPr>
        <p:txBody>
          <a:bodyPr>
            <a:normAutofit/>
          </a:bodyPr>
          <a:lstStyle/>
          <a:p>
            <a:r>
              <a:rPr lang="en-US" dirty="0"/>
              <a:t>Validation events or period should be similar to that which was used for model calibration</a:t>
            </a:r>
          </a:p>
          <a:p>
            <a:r>
              <a:rPr lang="en-US" dirty="0"/>
              <a:t>Boundary conditions will change</a:t>
            </a:r>
          </a:p>
          <a:p>
            <a:r>
              <a:rPr lang="en-US" b="1" dirty="0"/>
              <a:t>Model parameters will remain unchanged from calibrated model</a:t>
            </a:r>
          </a:p>
          <a:p>
            <a:r>
              <a:rPr lang="en-US" dirty="0"/>
              <a:t>Initial conditions are event specific!</a:t>
            </a:r>
          </a:p>
          <a:p>
            <a:r>
              <a:rPr lang="en-US" dirty="0"/>
              <a:t>Define your performance criteria up front</a:t>
            </a:r>
          </a:p>
          <a:p>
            <a:pPr lvl="1"/>
            <a:r>
              <a:rPr lang="en-US" dirty="0"/>
              <a:t>If validation fails, go back to calibration and reconsider processes and parameterization </a:t>
            </a:r>
          </a:p>
          <a:p>
            <a:r>
              <a:rPr lang="en-US" dirty="0"/>
              <a:t>EM-1110-2-1417 suggests using at least two validation events</a:t>
            </a:r>
          </a:p>
        </p:txBody>
      </p:sp>
      <p:sp>
        <p:nvSpPr>
          <p:cNvPr id="2" name="Slide Number Placeholder 1">
            <a:extLst>
              <a:ext uri="{FF2B5EF4-FFF2-40B4-BE49-F238E27FC236}">
                <a16:creationId xmlns:a16="http://schemas.microsoft.com/office/drawing/2014/main" id="{4A4CF800-C62D-D125-6E17-549CEB2D4E97}"/>
              </a:ext>
            </a:extLst>
          </p:cNvPr>
          <p:cNvSpPr>
            <a:spLocks noGrp="1"/>
          </p:cNvSpPr>
          <p:nvPr>
            <p:ph type="sldNum" sz="quarter" idx="12"/>
          </p:nvPr>
        </p:nvSpPr>
        <p:spPr/>
        <p:txBody>
          <a:bodyPr/>
          <a:lstStyle/>
          <a:p>
            <a:fld id="{866D7F9A-4F93-4AD8-A546-1A6497458D76}" type="slidenum">
              <a:rPr lang="en-US" smtClean="0"/>
              <a:pPr/>
              <a:t>56</a:t>
            </a:fld>
            <a:endParaRPr lang="en-US"/>
          </a:p>
        </p:txBody>
      </p:sp>
      <p:sp>
        <p:nvSpPr>
          <p:cNvPr id="3" name="Title 2"/>
          <p:cNvSpPr>
            <a:spLocks noGrp="1"/>
          </p:cNvSpPr>
          <p:nvPr>
            <p:ph type="title"/>
          </p:nvPr>
        </p:nvSpPr>
        <p:spPr/>
        <p:txBody>
          <a:bodyPr/>
          <a:lstStyle/>
          <a:p>
            <a:r>
              <a:rPr lang="en-US" dirty="0"/>
              <a:t>Validation</a:t>
            </a:r>
          </a:p>
        </p:txBody>
      </p:sp>
      <p:sp>
        <p:nvSpPr>
          <p:cNvPr id="5" name="Star: 5 Points 4">
            <a:extLst>
              <a:ext uri="{FF2B5EF4-FFF2-40B4-BE49-F238E27FC236}">
                <a16:creationId xmlns:a16="http://schemas.microsoft.com/office/drawing/2014/main" id="{234CC5AA-E2EE-1E07-EDA6-D1D15220545B}"/>
              </a:ext>
            </a:extLst>
          </p:cNvPr>
          <p:cNvSpPr/>
          <p:nvPr/>
        </p:nvSpPr>
        <p:spPr>
          <a:xfrm>
            <a:off x="263471" y="3184901"/>
            <a:ext cx="574729" cy="488197"/>
          </a:xfrm>
          <a:prstGeom prst="star5">
            <a:avLst/>
          </a:prstGeom>
          <a:solidFill>
            <a:srgbClr val="FFC000"/>
          </a:solidFill>
          <a:ln>
            <a:solidFill>
              <a:srgbClr val="FFC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629685266"/>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6645952E-F1B0-3BB2-65C5-54B08F8CB1CA}"/>
              </a:ext>
            </a:extLst>
          </p:cNvPr>
          <p:cNvPicPr>
            <a:picLocks noChangeAspect="1"/>
          </p:cNvPicPr>
          <p:nvPr/>
        </p:nvPicPr>
        <p:blipFill>
          <a:blip r:embed="rId3"/>
          <a:stretch>
            <a:fillRect/>
          </a:stretch>
        </p:blipFill>
        <p:spPr>
          <a:xfrm>
            <a:off x="8308582" y="1125360"/>
            <a:ext cx="2283218" cy="3369498"/>
          </a:xfrm>
          <a:prstGeom prst="rect">
            <a:avLst/>
          </a:prstGeom>
        </p:spPr>
      </p:pic>
      <p:pic>
        <p:nvPicPr>
          <p:cNvPr id="7" name="Picture 6">
            <a:extLst>
              <a:ext uri="{FF2B5EF4-FFF2-40B4-BE49-F238E27FC236}">
                <a16:creationId xmlns:a16="http://schemas.microsoft.com/office/drawing/2014/main" id="{544C1159-6140-AD5C-3672-1C51897ABBE0}"/>
              </a:ext>
            </a:extLst>
          </p:cNvPr>
          <p:cNvPicPr>
            <a:picLocks noChangeAspect="1"/>
          </p:cNvPicPr>
          <p:nvPr/>
        </p:nvPicPr>
        <p:blipFill>
          <a:blip r:embed="rId4"/>
          <a:stretch>
            <a:fillRect/>
          </a:stretch>
        </p:blipFill>
        <p:spPr>
          <a:xfrm>
            <a:off x="5822470" y="1129948"/>
            <a:ext cx="2267303" cy="3364910"/>
          </a:xfrm>
          <a:prstGeom prst="rect">
            <a:avLst/>
          </a:prstGeom>
        </p:spPr>
      </p:pic>
      <p:pic>
        <p:nvPicPr>
          <p:cNvPr id="9" name="Picture 8">
            <a:extLst>
              <a:ext uri="{FF2B5EF4-FFF2-40B4-BE49-F238E27FC236}">
                <a16:creationId xmlns:a16="http://schemas.microsoft.com/office/drawing/2014/main" id="{F8532795-188C-E786-16BA-CD1115CCD9BB}"/>
              </a:ext>
            </a:extLst>
          </p:cNvPr>
          <p:cNvPicPr>
            <a:picLocks noChangeAspect="1"/>
          </p:cNvPicPr>
          <p:nvPr/>
        </p:nvPicPr>
        <p:blipFill>
          <a:blip r:embed="rId5"/>
          <a:stretch>
            <a:fillRect/>
          </a:stretch>
        </p:blipFill>
        <p:spPr>
          <a:xfrm>
            <a:off x="3386312" y="1129948"/>
            <a:ext cx="2257808" cy="3364909"/>
          </a:xfrm>
          <a:prstGeom prst="rect">
            <a:avLst/>
          </a:prstGeom>
        </p:spPr>
      </p:pic>
      <p:pic>
        <p:nvPicPr>
          <p:cNvPr id="11" name="Picture 10">
            <a:extLst>
              <a:ext uri="{FF2B5EF4-FFF2-40B4-BE49-F238E27FC236}">
                <a16:creationId xmlns:a16="http://schemas.microsoft.com/office/drawing/2014/main" id="{29F6FF84-6BB8-9655-B7B0-DCDEAAE8A628}"/>
              </a:ext>
            </a:extLst>
          </p:cNvPr>
          <p:cNvPicPr>
            <a:picLocks noChangeAspect="1"/>
          </p:cNvPicPr>
          <p:nvPr/>
        </p:nvPicPr>
        <p:blipFill>
          <a:blip r:embed="rId6"/>
          <a:stretch>
            <a:fillRect/>
          </a:stretch>
        </p:blipFill>
        <p:spPr>
          <a:xfrm>
            <a:off x="943590" y="1106078"/>
            <a:ext cx="2272528" cy="3364909"/>
          </a:xfrm>
          <a:prstGeom prst="rect">
            <a:avLst/>
          </a:prstGeom>
        </p:spPr>
      </p:pic>
      <p:sp>
        <p:nvSpPr>
          <p:cNvPr id="12" name="TextBox 11">
            <a:extLst>
              <a:ext uri="{FF2B5EF4-FFF2-40B4-BE49-F238E27FC236}">
                <a16:creationId xmlns:a16="http://schemas.microsoft.com/office/drawing/2014/main" id="{21C97069-CE21-C593-78FB-2C5687E2C703}"/>
              </a:ext>
            </a:extLst>
          </p:cNvPr>
          <p:cNvSpPr txBox="1"/>
          <p:nvPr/>
        </p:nvSpPr>
        <p:spPr>
          <a:xfrm>
            <a:off x="3608242" y="5443571"/>
            <a:ext cx="2056076" cy="400110"/>
          </a:xfrm>
          <a:prstGeom prst="rect">
            <a:avLst/>
          </a:prstGeom>
          <a:noFill/>
        </p:spPr>
        <p:txBody>
          <a:bodyPr wrap="none" rtlCol="0">
            <a:spAutoFit/>
          </a:bodyPr>
          <a:lstStyle/>
          <a:p>
            <a:r>
              <a:rPr lang="en-US" sz="2000" dirty="0"/>
              <a:t>Calibration Events</a:t>
            </a:r>
          </a:p>
        </p:txBody>
      </p:sp>
      <p:sp>
        <p:nvSpPr>
          <p:cNvPr id="13" name="TextBox 12">
            <a:extLst>
              <a:ext uri="{FF2B5EF4-FFF2-40B4-BE49-F238E27FC236}">
                <a16:creationId xmlns:a16="http://schemas.microsoft.com/office/drawing/2014/main" id="{FD408D7D-C810-7038-2A00-299119590D7F}"/>
              </a:ext>
            </a:extLst>
          </p:cNvPr>
          <p:cNvSpPr txBox="1"/>
          <p:nvPr/>
        </p:nvSpPr>
        <p:spPr>
          <a:xfrm>
            <a:off x="8517243" y="5443571"/>
            <a:ext cx="1865895" cy="400110"/>
          </a:xfrm>
          <a:prstGeom prst="rect">
            <a:avLst/>
          </a:prstGeom>
          <a:noFill/>
        </p:spPr>
        <p:txBody>
          <a:bodyPr wrap="none" rtlCol="0">
            <a:spAutoFit/>
          </a:bodyPr>
          <a:lstStyle/>
          <a:p>
            <a:r>
              <a:rPr lang="en-US" sz="2000" dirty="0"/>
              <a:t>Validation Event</a:t>
            </a:r>
          </a:p>
        </p:txBody>
      </p:sp>
      <p:sp>
        <p:nvSpPr>
          <p:cNvPr id="14" name="Left Brace 13">
            <a:extLst>
              <a:ext uri="{FF2B5EF4-FFF2-40B4-BE49-F238E27FC236}">
                <a16:creationId xmlns:a16="http://schemas.microsoft.com/office/drawing/2014/main" id="{F4286EEF-87FD-5D5B-33FB-E35066F99487}"/>
              </a:ext>
            </a:extLst>
          </p:cNvPr>
          <p:cNvSpPr/>
          <p:nvPr/>
        </p:nvSpPr>
        <p:spPr>
          <a:xfrm rot="16200000">
            <a:off x="4286294" y="1768052"/>
            <a:ext cx="526577" cy="6602381"/>
          </a:xfrm>
          <a:prstGeom prst="leftBrace">
            <a:avLst/>
          </a:prstGeom>
          <a:noFill/>
          <a:ln w="127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 name="Slide Number Placeholder 1">
            <a:extLst>
              <a:ext uri="{FF2B5EF4-FFF2-40B4-BE49-F238E27FC236}">
                <a16:creationId xmlns:a16="http://schemas.microsoft.com/office/drawing/2014/main" id="{79D06266-41EA-6794-2597-289C6FD7F7B2}"/>
              </a:ext>
            </a:extLst>
          </p:cNvPr>
          <p:cNvSpPr>
            <a:spLocks noGrp="1"/>
          </p:cNvSpPr>
          <p:nvPr>
            <p:ph type="sldNum" sz="quarter" idx="12"/>
          </p:nvPr>
        </p:nvSpPr>
        <p:spPr/>
        <p:txBody>
          <a:bodyPr/>
          <a:lstStyle/>
          <a:p>
            <a:fld id="{866D7F9A-4F93-4AD8-A546-1A6497458D76}" type="slidenum">
              <a:rPr lang="en-US" smtClean="0"/>
              <a:pPr/>
              <a:t>57</a:t>
            </a:fld>
            <a:endParaRPr lang="en-US"/>
          </a:p>
        </p:txBody>
      </p:sp>
    </p:spTree>
    <p:extLst>
      <p:ext uri="{BB962C8B-B14F-4D97-AF65-F5344CB8AC3E}">
        <p14:creationId xmlns:p14="http://schemas.microsoft.com/office/powerpoint/2010/main" val="317411032"/>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en-US" sz="2400" dirty="0"/>
              <a:t>Discussed modeling theory</a:t>
            </a:r>
          </a:p>
          <a:p>
            <a:r>
              <a:rPr lang="en-US" sz="2400" dirty="0"/>
              <a:t>Introduced the concept of model classification</a:t>
            </a:r>
          </a:p>
          <a:p>
            <a:r>
              <a:rPr lang="en-US" sz="2400" dirty="0"/>
              <a:t>Provided an overview of calibration in the modeling process</a:t>
            </a:r>
          </a:p>
          <a:p>
            <a:r>
              <a:rPr lang="en-US" sz="2400" dirty="0"/>
              <a:t>Compared event vs continuous simulation</a:t>
            </a:r>
          </a:p>
          <a:p>
            <a:r>
              <a:rPr lang="en-US" sz="2400" dirty="0"/>
              <a:t>Demonstrated how to quantify model performance using multiple statistical metrics</a:t>
            </a:r>
          </a:p>
          <a:p>
            <a:r>
              <a:rPr lang="en-US" sz="2500" dirty="0"/>
              <a:t>Provided recommendations for reporting calibration results</a:t>
            </a:r>
          </a:p>
          <a:p>
            <a:r>
              <a:rPr lang="en-US" sz="2400" dirty="0"/>
              <a:t>Discussed model validation</a:t>
            </a:r>
          </a:p>
        </p:txBody>
      </p:sp>
      <p:sp>
        <p:nvSpPr>
          <p:cNvPr id="4" name="Slide Number Placeholder 3">
            <a:extLst>
              <a:ext uri="{FF2B5EF4-FFF2-40B4-BE49-F238E27FC236}">
                <a16:creationId xmlns:a16="http://schemas.microsoft.com/office/drawing/2014/main" id="{4A46B286-0F9B-F4B6-F2F1-D767E00CDDD0}"/>
              </a:ext>
            </a:extLst>
          </p:cNvPr>
          <p:cNvSpPr>
            <a:spLocks noGrp="1"/>
          </p:cNvSpPr>
          <p:nvPr>
            <p:ph type="sldNum" sz="quarter" idx="12"/>
          </p:nvPr>
        </p:nvSpPr>
        <p:spPr/>
        <p:txBody>
          <a:bodyPr/>
          <a:lstStyle/>
          <a:p>
            <a:fld id="{866D7F9A-4F93-4AD8-A546-1A6497458D76}" type="slidenum">
              <a:rPr lang="en-US" smtClean="0"/>
              <a:pPr/>
              <a:t>58</a:t>
            </a:fld>
            <a:endParaRPr lang="en-US"/>
          </a:p>
        </p:txBody>
      </p:sp>
      <p:sp>
        <p:nvSpPr>
          <p:cNvPr id="2" name="Title 1"/>
          <p:cNvSpPr>
            <a:spLocks noGrp="1"/>
          </p:cNvSpPr>
          <p:nvPr>
            <p:ph type="title"/>
          </p:nvPr>
        </p:nvSpPr>
        <p:spPr/>
        <p:txBody>
          <a:bodyPr>
            <a:normAutofit/>
          </a:bodyPr>
          <a:lstStyle/>
          <a:p>
            <a:r>
              <a:rPr lang="en-US" sz="3600" dirty="0"/>
              <a:t>Summary</a:t>
            </a:r>
          </a:p>
        </p:txBody>
      </p:sp>
    </p:spTree>
    <p:extLst>
      <p:ext uri="{BB962C8B-B14F-4D97-AF65-F5344CB8AC3E}">
        <p14:creationId xmlns:p14="http://schemas.microsoft.com/office/powerpoint/2010/main" val="3565614168"/>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idx="1"/>
          </p:nvPr>
        </p:nvSpPr>
        <p:spPr/>
        <p:txBody>
          <a:bodyPr>
            <a:normAutofit fontScale="92500" lnSpcReduction="10000"/>
          </a:bodyPr>
          <a:lstStyle/>
          <a:p>
            <a:pPr marL="0" indent="0">
              <a:buNone/>
            </a:pPr>
            <a:r>
              <a:rPr lang="en-US" sz="1800" dirty="0" err="1"/>
              <a:t>Moriasi</a:t>
            </a:r>
            <a:r>
              <a:rPr lang="en-US" sz="1800" dirty="0"/>
              <a:t>, D. N., Gitau, M. W., Pai, N., &amp; </a:t>
            </a:r>
            <a:r>
              <a:rPr lang="en-US" sz="1800" dirty="0" err="1"/>
              <a:t>Daggupati</a:t>
            </a:r>
            <a:r>
              <a:rPr lang="en-US" sz="1800" dirty="0"/>
              <a:t>, P. (2015). Hydrologic and Water Quality Models: Performance Measures and Evaluation Criteria. Transactions of the American Society of Agricultural and Biological Engineers, 58(6), 1763-1785.</a:t>
            </a:r>
          </a:p>
          <a:p>
            <a:pPr marL="0" indent="0">
              <a:buNone/>
            </a:pPr>
            <a:endParaRPr lang="en-US" sz="1800" dirty="0"/>
          </a:p>
          <a:p>
            <a:pPr marL="0" indent="0">
              <a:buNone/>
            </a:pPr>
            <a:r>
              <a:rPr lang="en-US" sz="1800" dirty="0" err="1"/>
              <a:t>Beven</a:t>
            </a:r>
            <a:r>
              <a:rPr lang="en-US" sz="1800" dirty="0"/>
              <a:t>, K., and P. Young (2013), A guide to good practice in modeling semantics for authors and referees, Water </a:t>
            </a:r>
            <a:r>
              <a:rPr lang="en-US" sz="1800" dirty="0" err="1"/>
              <a:t>Resour</a:t>
            </a:r>
            <a:r>
              <a:rPr lang="en-US" sz="1800" dirty="0"/>
              <a:t>. Res., 49, 5092–5098, doi:10.1002/wrcr.20393.</a:t>
            </a:r>
          </a:p>
          <a:p>
            <a:pPr marL="0" indent="0">
              <a:buNone/>
            </a:pPr>
            <a:endParaRPr lang="en-US" sz="1800" dirty="0"/>
          </a:p>
          <a:p>
            <a:pPr marL="0" indent="0">
              <a:buNone/>
            </a:pPr>
            <a:r>
              <a:rPr lang="en-US" sz="1800" dirty="0" err="1"/>
              <a:t>Moriasi</a:t>
            </a:r>
            <a:r>
              <a:rPr lang="en-US" sz="1800" dirty="0"/>
              <a:t>, D. N., J.G. Arnold, M.W. Van </a:t>
            </a:r>
            <a:r>
              <a:rPr lang="en-US" sz="1800" dirty="0" err="1"/>
              <a:t>Liew</a:t>
            </a:r>
            <a:r>
              <a:rPr lang="en-US" sz="1800" dirty="0"/>
              <a:t>, R.L. </a:t>
            </a:r>
            <a:r>
              <a:rPr lang="en-US" sz="1800" dirty="0" err="1"/>
              <a:t>Bingner</a:t>
            </a:r>
            <a:r>
              <a:rPr lang="en-US" sz="1800" dirty="0"/>
              <a:t>, R.D. </a:t>
            </a:r>
            <a:r>
              <a:rPr lang="en-US" sz="1800" dirty="0" err="1"/>
              <a:t>Harmel</a:t>
            </a:r>
            <a:r>
              <a:rPr lang="en-US" sz="1800" dirty="0"/>
              <a:t>, and T.L. </a:t>
            </a:r>
            <a:r>
              <a:rPr lang="en-US" sz="1800" dirty="0" err="1"/>
              <a:t>Veith</a:t>
            </a:r>
            <a:r>
              <a:rPr lang="en-US" sz="1800" dirty="0"/>
              <a:t>, Model evaluation guidelines for systematic quantification of accuracy in watershed simulations, Transactions of the ASABE 50 (3), 885-900, 2007</a:t>
            </a:r>
          </a:p>
          <a:p>
            <a:pPr marL="0" indent="0">
              <a:buNone/>
            </a:pPr>
            <a:endParaRPr lang="en-US" sz="1800" dirty="0"/>
          </a:p>
          <a:p>
            <a:pPr marL="0" indent="0">
              <a:buNone/>
            </a:pPr>
            <a:r>
              <a:rPr lang="en-US" sz="1800" dirty="0" err="1"/>
              <a:t>Rykiel</a:t>
            </a:r>
            <a:r>
              <a:rPr lang="en-US" sz="1800" dirty="0"/>
              <a:t>, E.J., Jr. 1996. Testing ecological models: the meaning of validation. </a:t>
            </a:r>
            <a:r>
              <a:rPr lang="en-US" sz="1800" i="1" dirty="0"/>
              <a:t>Ecological Modeling</a:t>
            </a:r>
            <a:r>
              <a:rPr lang="en-US" sz="1800" dirty="0"/>
              <a:t>, 90:229-244.</a:t>
            </a:r>
          </a:p>
          <a:p>
            <a:pPr marL="0" indent="0">
              <a:buNone/>
            </a:pPr>
            <a:endParaRPr lang="en-US" sz="1800" dirty="0"/>
          </a:p>
          <a:p>
            <a:pPr marL="0" indent="0">
              <a:buNone/>
            </a:pPr>
            <a:r>
              <a:rPr lang="en-US" sz="1800" dirty="0"/>
              <a:t>Kling, H., Fuchs, M., and Paulin, M. (2012). "Runoff conditions in the upper Danube basin under an ensemble of climate change scenarios." Journal of Hydrology. 424–425, 264–277.</a:t>
            </a:r>
          </a:p>
        </p:txBody>
      </p:sp>
      <p:sp>
        <p:nvSpPr>
          <p:cNvPr id="2" name="Slide Number Placeholder 1">
            <a:extLst>
              <a:ext uri="{FF2B5EF4-FFF2-40B4-BE49-F238E27FC236}">
                <a16:creationId xmlns:a16="http://schemas.microsoft.com/office/drawing/2014/main" id="{6D51E52C-2628-C7CE-4167-5A48228798C6}"/>
              </a:ext>
            </a:extLst>
          </p:cNvPr>
          <p:cNvSpPr>
            <a:spLocks noGrp="1"/>
          </p:cNvSpPr>
          <p:nvPr>
            <p:ph type="sldNum" sz="quarter" idx="12"/>
          </p:nvPr>
        </p:nvSpPr>
        <p:spPr/>
        <p:txBody>
          <a:bodyPr/>
          <a:lstStyle/>
          <a:p>
            <a:fld id="{866D7F9A-4F93-4AD8-A546-1A6497458D76}" type="slidenum">
              <a:rPr lang="en-US" smtClean="0"/>
              <a:pPr/>
              <a:t>59</a:t>
            </a:fld>
            <a:endParaRPr lang="en-US"/>
          </a:p>
        </p:txBody>
      </p:sp>
      <p:sp>
        <p:nvSpPr>
          <p:cNvPr id="3" name="Title 2"/>
          <p:cNvSpPr>
            <a:spLocks noGrp="1"/>
          </p:cNvSpPr>
          <p:nvPr>
            <p:ph type="title"/>
          </p:nvPr>
        </p:nvSpPr>
        <p:spPr/>
        <p:txBody>
          <a:bodyPr/>
          <a:lstStyle/>
          <a:p>
            <a:r>
              <a:rPr lang="en-US" dirty="0"/>
              <a:t>References</a:t>
            </a:r>
          </a:p>
        </p:txBody>
      </p:sp>
    </p:spTree>
    <p:extLst>
      <p:ext uri="{BB962C8B-B14F-4D97-AF65-F5344CB8AC3E}">
        <p14:creationId xmlns:p14="http://schemas.microsoft.com/office/powerpoint/2010/main" val="178602817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59054CC9-E9FD-FE62-8B5C-620CA61B508D}"/>
              </a:ext>
            </a:extLst>
          </p:cNvPr>
          <p:cNvSpPr>
            <a:spLocks noGrp="1"/>
          </p:cNvSpPr>
          <p:nvPr>
            <p:ph type="sldNum" sz="quarter" idx="12"/>
          </p:nvPr>
        </p:nvSpPr>
        <p:spPr/>
        <p:txBody>
          <a:bodyPr/>
          <a:lstStyle/>
          <a:p>
            <a:fld id="{866D7F9A-4F93-4AD8-A546-1A6497458D76}" type="slidenum">
              <a:rPr lang="en-US" smtClean="0"/>
              <a:pPr/>
              <a:t>6</a:t>
            </a:fld>
            <a:endParaRPr lang="en-US"/>
          </a:p>
        </p:txBody>
      </p:sp>
      <p:sp>
        <p:nvSpPr>
          <p:cNvPr id="2" name="Title 1"/>
          <p:cNvSpPr>
            <a:spLocks noGrp="1"/>
          </p:cNvSpPr>
          <p:nvPr>
            <p:ph type="title"/>
          </p:nvPr>
        </p:nvSpPr>
        <p:spPr/>
        <p:txBody>
          <a:bodyPr/>
          <a:lstStyle/>
          <a:p>
            <a:r>
              <a:rPr lang="en-US" dirty="0"/>
              <a:t>Watershed Processes</a:t>
            </a:r>
          </a:p>
        </p:txBody>
      </p:sp>
      <p:pic>
        <p:nvPicPr>
          <p:cNvPr id="2050" name="Picture 2">
            <a:extLst>
              <a:ext uri="{FF2B5EF4-FFF2-40B4-BE49-F238E27FC236}">
                <a16:creationId xmlns:a16="http://schemas.microsoft.com/office/drawing/2014/main" id="{0BDE9982-B60F-345E-E692-54DDDE5F964B}"/>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981200" y="1447800"/>
            <a:ext cx="7516813" cy="523245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7178193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A0B51357-F487-2FF0-BA29-BB66BD2F453E}"/>
              </a:ext>
            </a:extLst>
          </p:cNvPr>
          <p:cNvSpPr>
            <a:spLocks noGrp="1"/>
          </p:cNvSpPr>
          <p:nvPr>
            <p:ph type="sldNum" sz="quarter" idx="12"/>
          </p:nvPr>
        </p:nvSpPr>
        <p:spPr/>
        <p:txBody>
          <a:bodyPr/>
          <a:lstStyle/>
          <a:p>
            <a:fld id="{866D7F9A-4F93-4AD8-A546-1A6497458D76}" type="slidenum">
              <a:rPr lang="en-US" smtClean="0"/>
              <a:pPr/>
              <a:t>7</a:t>
            </a:fld>
            <a:endParaRPr lang="en-US"/>
          </a:p>
        </p:txBody>
      </p:sp>
      <p:sp>
        <p:nvSpPr>
          <p:cNvPr id="2" name="Title 1"/>
          <p:cNvSpPr>
            <a:spLocks noGrp="1"/>
          </p:cNvSpPr>
          <p:nvPr>
            <p:ph type="title"/>
          </p:nvPr>
        </p:nvSpPr>
        <p:spPr/>
        <p:txBody>
          <a:bodyPr/>
          <a:lstStyle/>
          <a:p>
            <a:r>
              <a:rPr lang="en-US" dirty="0"/>
              <a:t>Watershed Processes</a:t>
            </a:r>
          </a:p>
        </p:txBody>
      </p:sp>
      <p:pic>
        <p:nvPicPr>
          <p:cNvPr id="7" name="Picture 6" descr="Diagram&#10;&#10;AI-generated content may be incorrect.">
            <a:extLst>
              <a:ext uri="{FF2B5EF4-FFF2-40B4-BE49-F238E27FC236}">
                <a16:creationId xmlns:a16="http://schemas.microsoft.com/office/drawing/2014/main" id="{C1F3146F-5F0E-4B71-E0F6-2EEFE1B2EDB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47800" y="1524000"/>
            <a:ext cx="7848600" cy="5096169"/>
          </a:xfrm>
          <a:prstGeom prst="rect">
            <a:avLst/>
          </a:prstGeom>
        </p:spPr>
      </p:pic>
    </p:spTree>
    <p:extLst>
      <p:ext uri="{BB962C8B-B14F-4D97-AF65-F5344CB8AC3E}">
        <p14:creationId xmlns:p14="http://schemas.microsoft.com/office/powerpoint/2010/main" val="25665815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59E344EC-9AA5-1CF3-2C2A-C501F7DFFF11}"/>
              </a:ext>
            </a:extLst>
          </p:cNvPr>
          <p:cNvSpPr>
            <a:spLocks noGrp="1"/>
          </p:cNvSpPr>
          <p:nvPr>
            <p:ph type="sldNum" sz="quarter" idx="12"/>
          </p:nvPr>
        </p:nvSpPr>
        <p:spPr/>
        <p:txBody>
          <a:bodyPr/>
          <a:lstStyle/>
          <a:p>
            <a:fld id="{866D7F9A-4F93-4AD8-A546-1A6497458D76}" type="slidenum">
              <a:rPr lang="en-US" smtClean="0"/>
              <a:pPr/>
              <a:t>8</a:t>
            </a:fld>
            <a:endParaRPr lang="en-US"/>
          </a:p>
        </p:txBody>
      </p:sp>
      <p:sp>
        <p:nvSpPr>
          <p:cNvPr id="2" name="Title 1"/>
          <p:cNvSpPr>
            <a:spLocks noGrp="1"/>
          </p:cNvSpPr>
          <p:nvPr>
            <p:ph type="title"/>
          </p:nvPr>
        </p:nvSpPr>
        <p:spPr/>
        <p:txBody>
          <a:bodyPr/>
          <a:lstStyle/>
          <a:p>
            <a:r>
              <a:rPr lang="en-US" dirty="0"/>
              <a:t>What is a mathematical model?</a:t>
            </a:r>
          </a:p>
        </p:txBody>
      </p:sp>
      <p:pic>
        <p:nvPicPr>
          <p:cNvPr id="5" name="Picture 4" descr="Icon&#10;&#10;AI-generated content may be incorrect.">
            <a:extLst>
              <a:ext uri="{FF2B5EF4-FFF2-40B4-BE49-F238E27FC236}">
                <a16:creationId xmlns:a16="http://schemas.microsoft.com/office/drawing/2014/main" id="{6862B1E8-0E1C-DBF6-978C-012F01AD67F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505200" y="1981200"/>
            <a:ext cx="4419600" cy="4419600"/>
          </a:xfrm>
          <a:prstGeom prst="rect">
            <a:avLst/>
          </a:prstGeom>
        </p:spPr>
      </p:pic>
    </p:spTree>
    <p:extLst>
      <p:ext uri="{BB962C8B-B14F-4D97-AF65-F5344CB8AC3E}">
        <p14:creationId xmlns:p14="http://schemas.microsoft.com/office/powerpoint/2010/main" val="100212271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295400" y="1810775"/>
            <a:ext cx="8266697" cy="4660984"/>
          </a:xfrm>
        </p:spPr>
        <p:txBody>
          <a:bodyPr>
            <a:normAutofit/>
          </a:bodyPr>
          <a:lstStyle/>
          <a:p>
            <a:r>
              <a:rPr lang="en-US" sz="2000" dirty="0"/>
              <a:t>…a </a:t>
            </a:r>
            <a:r>
              <a:rPr lang="en-US" sz="2000" u="sng" dirty="0"/>
              <a:t>quantitative expression</a:t>
            </a:r>
            <a:r>
              <a:rPr lang="en-US" sz="2000" dirty="0"/>
              <a:t> of a process or phenomenon one is observing, analyzing, or predicting  (Overton and Meadows, 1976)</a:t>
            </a:r>
          </a:p>
          <a:p>
            <a:r>
              <a:rPr lang="en-US" sz="2000" dirty="0"/>
              <a:t>…</a:t>
            </a:r>
            <a:r>
              <a:rPr lang="en-US" sz="2000" u="sng" dirty="0"/>
              <a:t>simplified systems </a:t>
            </a:r>
            <a:r>
              <a:rPr lang="en-US" sz="2000" dirty="0"/>
              <a:t>that are used to represent </a:t>
            </a:r>
            <a:r>
              <a:rPr lang="en-US" sz="2000" u="sng" dirty="0"/>
              <a:t>real-life systems</a:t>
            </a:r>
            <a:r>
              <a:rPr lang="en-US" sz="2000" dirty="0"/>
              <a:t> and may be substitutes of the real systems for certain purposes.  The models express formalized concepts of the real systems.  (</a:t>
            </a:r>
            <a:r>
              <a:rPr lang="en-US" sz="2000" dirty="0" err="1"/>
              <a:t>Diskin</a:t>
            </a:r>
            <a:r>
              <a:rPr lang="en-US" sz="2000" dirty="0"/>
              <a:t>, 1970)</a:t>
            </a:r>
          </a:p>
          <a:p>
            <a:r>
              <a:rPr lang="en-US" sz="2000" dirty="0"/>
              <a:t> …a symbolic, usually mathematical representation of an </a:t>
            </a:r>
            <a:r>
              <a:rPr lang="en-US" sz="2000" u="sng" dirty="0"/>
              <a:t>idealized situation </a:t>
            </a:r>
            <a:r>
              <a:rPr lang="en-US" sz="2000" dirty="0"/>
              <a:t>that has the </a:t>
            </a:r>
            <a:r>
              <a:rPr lang="en-US" sz="2000" u="sng" dirty="0"/>
              <a:t>important structural properties of the real system</a:t>
            </a:r>
            <a:r>
              <a:rPr lang="en-US" sz="2000" dirty="0"/>
              <a:t>.  A theoretical model includes a set of general laws or theoretical principles and a set of statements of empirical circumstances.  An empirical model omits the general laws and is in reality a representation of the data.  (</a:t>
            </a:r>
            <a:r>
              <a:rPr lang="en-US" sz="2000" dirty="0" err="1"/>
              <a:t>Woolhiser</a:t>
            </a:r>
            <a:r>
              <a:rPr lang="en-US" sz="2000" dirty="0"/>
              <a:t> and </a:t>
            </a:r>
            <a:r>
              <a:rPr lang="en-US" sz="2000" dirty="0" err="1"/>
              <a:t>Brakensiek</a:t>
            </a:r>
            <a:r>
              <a:rPr lang="en-US" sz="2000" dirty="0"/>
              <a:t>, 1982)</a:t>
            </a:r>
          </a:p>
          <a:p>
            <a:r>
              <a:rPr lang="en-US" sz="2000" dirty="0"/>
              <a:t>…</a:t>
            </a:r>
            <a:r>
              <a:rPr lang="en-US" sz="2000" u="sng" dirty="0"/>
              <a:t>idealized representations</a:t>
            </a:r>
            <a:r>
              <a:rPr lang="en-US" sz="2000" dirty="0"/>
              <a:t>…They consist of </a:t>
            </a:r>
            <a:r>
              <a:rPr lang="en-US" sz="2000" u="sng" dirty="0"/>
              <a:t>mathematical relationships </a:t>
            </a:r>
            <a:r>
              <a:rPr lang="en-US" sz="2000" dirty="0"/>
              <a:t>that state a theory or hypothesis.  (Meta Systems, 1971)</a:t>
            </a:r>
          </a:p>
        </p:txBody>
      </p:sp>
      <p:sp>
        <p:nvSpPr>
          <p:cNvPr id="4" name="Slide Number Placeholder 3">
            <a:extLst>
              <a:ext uri="{FF2B5EF4-FFF2-40B4-BE49-F238E27FC236}">
                <a16:creationId xmlns:a16="http://schemas.microsoft.com/office/drawing/2014/main" id="{F3DA1A44-713F-4A9B-6DF4-D3CADED5A2F0}"/>
              </a:ext>
            </a:extLst>
          </p:cNvPr>
          <p:cNvSpPr>
            <a:spLocks noGrp="1"/>
          </p:cNvSpPr>
          <p:nvPr>
            <p:ph type="sldNum" sz="quarter" idx="12"/>
          </p:nvPr>
        </p:nvSpPr>
        <p:spPr/>
        <p:txBody>
          <a:bodyPr/>
          <a:lstStyle/>
          <a:p>
            <a:fld id="{866D7F9A-4F93-4AD8-A546-1A6497458D76}" type="slidenum">
              <a:rPr lang="en-US" smtClean="0"/>
              <a:pPr/>
              <a:t>9</a:t>
            </a:fld>
            <a:endParaRPr lang="en-US"/>
          </a:p>
        </p:txBody>
      </p:sp>
      <p:sp>
        <p:nvSpPr>
          <p:cNvPr id="2" name="Title 1"/>
          <p:cNvSpPr>
            <a:spLocks noGrp="1"/>
          </p:cNvSpPr>
          <p:nvPr>
            <p:ph type="title"/>
          </p:nvPr>
        </p:nvSpPr>
        <p:spPr/>
        <p:txBody>
          <a:bodyPr/>
          <a:lstStyle/>
          <a:p>
            <a:r>
              <a:rPr lang="en-US" dirty="0"/>
              <a:t>What is a mathematical model?</a:t>
            </a:r>
          </a:p>
        </p:txBody>
      </p:sp>
    </p:spTree>
    <p:extLst>
      <p:ext uri="{BB962C8B-B14F-4D97-AF65-F5344CB8AC3E}">
        <p14:creationId xmlns:p14="http://schemas.microsoft.com/office/powerpoint/2010/main" val="1836759865"/>
      </p:ext>
    </p:extLst>
  </p:cSld>
  <p:clrMapOvr>
    <a:masterClrMapping/>
  </p:clrMapOvr>
</p:sld>
</file>

<file path=ppt/theme/theme1.xml><?xml version="1.0" encoding="utf-8"?>
<a:theme xmlns:a="http://schemas.openxmlformats.org/drawingml/2006/main" name="HSTemplateDark">
  <a:themeElements>
    <a:clrScheme name="Office 2013 - 2022 Theme">
      <a:dk1>
        <a:sysClr val="windowText" lastClr="000000"/>
      </a:dk1>
      <a:lt1>
        <a:sysClr val="window" lastClr="FFFFFF"/>
      </a:lt1>
      <a:dk2>
        <a:srgbClr val="44546A"/>
      </a:dk2>
      <a:lt2>
        <a:srgbClr val="E7E6E6"/>
      </a:lt2>
      <a:accent1>
        <a:srgbClr val="29AF8C"/>
      </a:accent1>
      <a:accent2>
        <a:srgbClr val="97BE49"/>
      </a:accent2>
      <a:accent3>
        <a:srgbClr val="3D9CCC"/>
      </a:accent3>
      <a:accent4>
        <a:srgbClr val="7C60C6"/>
      </a:accent4>
      <a:accent5>
        <a:srgbClr val="C9492C"/>
      </a:accent5>
      <a:accent6>
        <a:srgbClr val="D58C2E"/>
      </a:accent6>
      <a:hlink>
        <a:srgbClr val="0563C1"/>
      </a:hlink>
      <a:folHlink>
        <a:srgbClr val="954F72"/>
      </a:folHlink>
    </a:clrScheme>
    <a:fontScheme name="Office 2013 - 2022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2013 - 2022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HSTemplateDark" id="{A8B1827A-186A-48A7-8045-76190D306DB1}" vid="{C9E7DE9E-A6DC-4E93-B0DF-868E98CF341B}"/>
    </a:ext>
  </a:extLst>
</a:theme>
</file>

<file path=ppt/theme/theme2.xml><?xml version="1.0" encoding="utf-8"?>
<a:theme xmlns:a="http://schemas.openxmlformats.org/drawingml/2006/main" name="H&amp;S 2025 LIGHT">
  <a:themeElements>
    <a:clrScheme name="Office 2013 - 2022 Theme">
      <a:dk1>
        <a:sysClr val="windowText" lastClr="000000"/>
      </a:dk1>
      <a:lt1>
        <a:sysClr val="window" lastClr="FFFFFF"/>
      </a:lt1>
      <a:dk2>
        <a:srgbClr val="44546A"/>
      </a:dk2>
      <a:lt2>
        <a:srgbClr val="E7E6E6"/>
      </a:lt2>
      <a:accent1>
        <a:srgbClr val="29AF8C"/>
      </a:accent1>
      <a:accent2>
        <a:srgbClr val="97BE49"/>
      </a:accent2>
      <a:accent3>
        <a:srgbClr val="3D9CCC"/>
      </a:accent3>
      <a:accent4>
        <a:srgbClr val="7C60C6"/>
      </a:accent4>
      <a:accent5>
        <a:srgbClr val="C9492C"/>
      </a:accent5>
      <a:accent6>
        <a:srgbClr val="D58C2E"/>
      </a:accent6>
      <a:hlink>
        <a:srgbClr val="0563C1"/>
      </a:hlink>
      <a:folHlink>
        <a:srgbClr val="954F72"/>
      </a:folHlink>
    </a:clrScheme>
    <a:fontScheme name="Office 2013 - 2022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2013 - 2022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ExampleSlides_HSTemplate.pptx" id="{92009FF7-A608-44DC-9E57-40E08F8B713E}" vid="{07AF43F0-9EC3-4E79-8D68-13A3FD1FA8D1}"/>
    </a:ext>
  </a:extLst>
</a:theme>
</file>

<file path=ppt/theme/theme3.xml><?xml version="1.0" encoding="utf-8"?>
<a:theme xmlns:a="http://schemas.openxmlformats.org/drawingml/2006/main" name="H&amp;S 2025">
  <a:themeElements>
    <a:clrScheme name="Office 2013 - 2022 Theme">
      <a:dk1>
        <a:sysClr val="windowText" lastClr="000000"/>
      </a:dk1>
      <a:lt1>
        <a:sysClr val="window" lastClr="FFFFFF"/>
      </a:lt1>
      <a:dk2>
        <a:srgbClr val="44546A"/>
      </a:dk2>
      <a:lt2>
        <a:srgbClr val="E7E6E6"/>
      </a:lt2>
      <a:accent1>
        <a:srgbClr val="29AF8C"/>
      </a:accent1>
      <a:accent2>
        <a:srgbClr val="97BE49"/>
      </a:accent2>
      <a:accent3>
        <a:srgbClr val="3D9CCC"/>
      </a:accent3>
      <a:accent4>
        <a:srgbClr val="7C60C6"/>
      </a:accent4>
      <a:accent5>
        <a:srgbClr val="C9492C"/>
      </a:accent5>
      <a:accent6>
        <a:srgbClr val="D58C2E"/>
      </a:accent6>
      <a:hlink>
        <a:srgbClr val="0563C1"/>
      </a:hlink>
      <a:folHlink>
        <a:srgbClr val="954F72"/>
      </a:folHlink>
    </a:clrScheme>
    <a:fontScheme name="Office 2013 - 2022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2013 - 2022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H&amp;S 2025" id="{5C0D06B4-4F72-4938-882B-DFDD309E8DCC}" vid="{4AAD0994-F5BE-4682-BC39-3035FC2B9D10}"/>
    </a:ext>
  </a:extLst>
</a:theme>
</file>

<file path=ppt/theme/theme4.xml><?xml version="1.0" encoding="utf-8"?>
<a:theme xmlns:a="http://schemas.openxmlformats.org/drawingml/2006/main" name="1_H&amp;S 2025 LIGHT">
  <a:themeElements>
    <a:clrScheme name="Office 2013 - 2022 Theme">
      <a:dk1>
        <a:sysClr val="windowText" lastClr="000000"/>
      </a:dk1>
      <a:lt1>
        <a:sysClr val="window" lastClr="FFFFFF"/>
      </a:lt1>
      <a:dk2>
        <a:srgbClr val="44546A"/>
      </a:dk2>
      <a:lt2>
        <a:srgbClr val="E7E6E6"/>
      </a:lt2>
      <a:accent1>
        <a:srgbClr val="29AF8C"/>
      </a:accent1>
      <a:accent2>
        <a:srgbClr val="97BE49"/>
      </a:accent2>
      <a:accent3>
        <a:srgbClr val="3D9CCC"/>
      </a:accent3>
      <a:accent4>
        <a:srgbClr val="7C60C6"/>
      </a:accent4>
      <a:accent5>
        <a:srgbClr val="C9492C"/>
      </a:accent5>
      <a:accent6>
        <a:srgbClr val="D58C2E"/>
      </a:accent6>
      <a:hlink>
        <a:srgbClr val="0563C1"/>
      </a:hlink>
      <a:folHlink>
        <a:srgbClr val="954F72"/>
      </a:folHlink>
    </a:clrScheme>
    <a:fontScheme name="Office 2013 - 2022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2013 - 2022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ExampleSlides_HSTemplate.pptx" id="{92009FF7-A608-44DC-9E57-40E08F8B713E}" vid="{07AF43F0-9EC3-4E79-8D68-13A3FD1FA8D1}"/>
    </a:ext>
  </a:ext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HSTemplateDark</Template>
  <TotalTime>5303</TotalTime>
  <Words>8898</Words>
  <Application>Microsoft Office PowerPoint</Application>
  <PresentationFormat>Widescreen</PresentationFormat>
  <Paragraphs>587</Paragraphs>
  <Slides>59</Slides>
  <Notes>55</Notes>
  <HiddenSlides>0</HiddenSlides>
  <MMClips>2</MMClips>
  <ScaleCrop>false</ScaleCrop>
  <HeadingPairs>
    <vt:vector size="6" baseType="variant">
      <vt:variant>
        <vt:lpstr>Fonts Used</vt:lpstr>
      </vt:variant>
      <vt:variant>
        <vt:i4>10</vt:i4>
      </vt:variant>
      <vt:variant>
        <vt:lpstr>Theme</vt:lpstr>
      </vt:variant>
      <vt:variant>
        <vt:i4>4</vt:i4>
      </vt:variant>
      <vt:variant>
        <vt:lpstr>Slide Titles</vt:lpstr>
      </vt:variant>
      <vt:variant>
        <vt:i4>59</vt:i4>
      </vt:variant>
    </vt:vector>
  </HeadingPairs>
  <TitlesOfParts>
    <vt:vector size="73" baseType="lpstr">
      <vt:lpstr>Arial</vt:lpstr>
      <vt:lpstr>Bangers</vt:lpstr>
      <vt:lpstr>Barlow Condensed</vt:lpstr>
      <vt:lpstr>Calibri</vt:lpstr>
      <vt:lpstr>Cambria Math</vt:lpstr>
      <vt:lpstr>Inter</vt:lpstr>
      <vt:lpstr>Lato</vt:lpstr>
      <vt:lpstr>MathJax_Math-italic</vt:lpstr>
      <vt:lpstr>roboto-regular</vt:lpstr>
      <vt:lpstr>Times New Roman</vt:lpstr>
      <vt:lpstr>HSTemplateDark</vt:lpstr>
      <vt:lpstr>H&amp;S 2025 LIGHT</vt:lpstr>
      <vt:lpstr>H&amp;S 2025</vt:lpstr>
      <vt:lpstr>1_H&amp;S 2025 LIGHT</vt:lpstr>
      <vt:lpstr>Model Calibration and Validation</vt:lpstr>
      <vt:lpstr>Objectives</vt:lpstr>
      <vt:lpstr>Why do we model?</vt:lpstr>
      <vt:lpstr>Why do we model?</vt:lpstr>
      <vt:lpstr>What are we modeling?</vt:lpstr>
      <vt:lpstr>Watershed Processes</vt:lpstr>
      <vt:lpstr>Watershed Processes</vt:lpstr>
      <vt:lpstr>What is a mathematical model?</vt:lpstr>
      <vt:lpstr>What is a mathematical model?</vt:lpstr>
      <vt:lpstr>Model Classifications</vt:lpstr>
      <vt:lpstr>Model Classification</vt:lpstr>
      <vt:lpstr>Model Classifications</vt:lpstr>
      <vt:lpstr>Classification: Event or Continuous</vt:lpstr>
      <vt:lpstr>Event or Continuous</vt:lpstr>
      <vt:lpstr>Classification: Spatially-Averaged or Distributed</vt:lpstr>
      <vt:lpstr>Spatially-Averaged or Distributed</vt:lpstr>
      <vt:lpstr>Classification: Empirical or Conceptual</vt:lpstr>
      <vt:lpstr>Empirical or Conceptual</vt:lpstr>
      <vt:lpstr>Classification: Deterministic or Stochastic</vt:lpstr>
      <vt:lpstr>Classification: Measured-Parameter or Fitted-Parameter</vt:lpstr>
      <vt:lpstr>Model Calibration</vt:lpstr>
      <vt:lpstr>Calibration</vt:lpstr>
      <vt:lpstr>Calibration in the Modeling Process</vt:lpstr>
      <vt:lpstr>Calibration – Raw Data</vt:lpstr>
      <vt:lpstr>Calibration – Model Methods</vt:lpstr>
      <vt:lpstr>Calibration – Parameter Adjustment</vt:lpstr>
      <vt:lpstr>Calibration – Parameter Adjustment Guidelines</vt:lpstr>
      <vt:lpstr>Event vs. Continuous - Calibration</vt:lpstr>
      <vt:lpstr>Calibration – Event Example</vt:lpstr>
      <vt:lpstr>Calibration – Event Example</vt:lpstr>
      <vt:lpstr>Calibration – Event Example</vt:lpstr>
      <vt:lpstr>Calibration – Event Example</vt:lpstr>
      <vt:lpstr>Calibration – Continuous Simulation Example</vt:lpstr>
      <vt:lpstr>Calibration – Continuous Simulation Example</vt:lpstr>
      <vt:lpstr>Calibration – Continuous Simulation Example</vt:lpstr>
      <vt:lpstr>Performance Metrics</vt:lpstr>
      <vt:lpstr>Evaluating Model Output</vt:lpstr>
      <vt:lpstr>Statistics - Coefficient of Determination (R2)</vt:lpstr>
      <vt:lpstr>Statistics - Coefficient of Determination (R2)</vt:lpstr>
      <vt:lpstr>Statistics - Nash-Sutcliffe Efficiency (NSE)</vt:lpstr>
      <vt:lpstr>Statistics - Nash-Sutcliffe Efficiency (NSE)</vt:lpstr>
      <vt:lpstr>Statistics - Root Mean Square Error (RSR)</vt:lpstr>
      <vt:lpstr>Statistics - Root Mean Square Error (RSR)</vt:lpstr>
      <vt:lpstr>Statistics - Percent Bias (PBIAS)</vt:lpstr>
      <vt:lpstr>Statistics - Percent Bias (PBIAS)</vt:lpstr>
      <vt:lpstr>Modified Kling-Gupta Efficiency (MKGE)</vt:lpstr>
      <vt:lpstr>Modified Kling-Gupta Efficiency (MKGE)</vt:lpstr>
      <vt:lpstr>Statistics – Performance Ratings</vt:lpstr>
      <vt:lpstr>Statistics – Performance Ratings</vt:lpstr>
      <vt:lpstr>Statistics – Performance Ratings</vt:lpstr>
      <vt:lpstr>Calibration App</vt:lpstr>
      <vt:lpstr>Reporting Model Performance</vt:lpstr>
      <vt:lpstr>Model Validation</vt:lpstr>
      <vt:lpstr>Validation - Defined</vt:lpstr>
      <vt:lpstr>Validation in the Modeling Process</vt:lpstr>
      <vt:lpstr>Validation</vt:lpstr>
      <vt:lpstr>PowerPoint Presentation</vt:lpstr>
      <vt:lpstr>Summary</vt:lpstr>
      <vt:lpstr>References</vt:lpstr>
    </vt:vector>
  </TitlesOfParts>
  <Company>USACE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matthew fleming</dc:creator>
  <cp:lastModifiedBy>Bartles, Michael D CIV USARMY CEIWR (USA)</cp:lastModifiedBy>
  <cp:revision>179</cp:revision>
  <dcterms:created xsi:type="dcterms:W3CDTF">2010-06-16T18:06:37Z</dcterms:created>
  <dcterms:modified xsi:type="dcterms:W3CDTF">2025-06-23T13:30:10Z</dcterms:modified>
</cp:coreProperties>
</file>