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 id="2147483713" r:id="rId2"/>
  </p:sldMasterIdLst>
  <p:notesMasterIdLst>
    <p:notesMasterId r:id="rId12"/>
  </p:notesMasterIdLst>
  <p:sldIdLst>
    <p:sldId id="265" r:id="rId3"/>
    <p:sldId id="924" r:id="rId4"/>
    <p:sldId id="927" r:id="rId5"/>
    <p:sldId id="284" r:id="rId6"/>
    <p:sldId id="283" r:id="rId7"/>
    <p:sldId id="925" r:id="rId8"/>
    <p:sldId id="288" r:id="rId9"/>
    <p:sldId id="926" r:id="rId10"/>
    <p:sldId id="511"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0" autoAdjust="0"/>
    <p:restoredTop sz="60637" autoAdjust="0"/>
  </p:normalViewPr>
  <p:slideViewPr>
    <p:cSldViewPr snapToGrid="0">
      <p:cViewPr varScale="1">
        <p:scale>
          <a:sx n="86" d="100"/>
          <a:sy n="86" d="100"/>
        </p:scale>
        <p:origin x="1260"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64A735-273B-4010-B830-7EA2B96D7BFD}" type="datetimeFigureOut">
              <a:rPr lang="en-US" smtClean="0"/>
              <a:t>2/4/2021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90B3B7-E6AD-4005-8BF1-9A5B74D68BFB}" type="slidenum">
              <a:rPr lang="en-US" smtClean="0"/>
              <a:t>‹#›</a:t>
            </a:fld>
            <a:endParaRPr lang="en-US"/>
          </a:p>
        </p:txBody>
      </p:sp>
    </p:spTree>
    <p:extLst>
      <p:ext uri="{BB962C8B-B14F-4D97-AF65-F5344CB8AC3E}">
        <p14:creationId xmlns:p14="http://schemas.microsoft.com/office/powerpoint/2010/main" val="35543761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this is Tom Brauer from the Hydrologic Engineering Center. In this video I’m going to give a basic introduction to HEC-HMS. We’ll talk about some capabilities and limitations of the program.</a:t>
            </a:r>
          </a:p>
        </p:txBody>
      </p:sp>
      <p:sp>
        <p:nvSpPr>
          <p:cNvPr id="4" name="Slide Number Placeholder 3"/>
          <p:cNvSpPr>
            <a:spLocks noGrp="1"/>
          </p:cNvSpPr>
          <p:nvPr>
            <p:ph type="sldNum" sz="quarter" idx="5"/>
          </p:nvPr>
        </p:nvSpPr>
        <p:spPr/>
        <p:txBody>
          <a:bodyPr/>
          <a:lstStyle/>
          <a:p>
            <a:fld id="{1890B3B7-E6AD-4005-8BF1-9A5B74D68BFB}" type="slidenum">
              <a:rPr lang="en-US" smtClean="0"/>
              <a:t>1</a:t>
            </a:fld>
            <a:endParaRPr lang="en-US"/>
          </a:p>
        </p:txBody>
      </p:sp>
    </p:spTree>
    <p:extLst>
      <p:ext uri="{BB962C8B-B14F-4D97-AF65-F5344CB8AC3E}">
        <p14:creationId xmlns:p14="http://schemas.microsoft.com/office/powerpoint/2010/main" val="838986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sz="2000" dirty="0"/>
              <a:t>The Hydrologic modeling system is designed to simulate surface-water hydrology. The program can, and has, been used to model temperate and tropical hydrology around the world.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If you’ve taken a hydrology class, this image should be familiar. What we see is a diagram of the hydrologic cycle. For each hydrologic process, HMS provides a range of mathematical model options to model the process.</a:t>
            </a:r>
          </a:p>
          <a:p>
            <a:endParaRPr lang="en-US" sz="2000" dirty="0"/>
          </a:p>
          <a:p>
            <a:r>
              <a:rPr lang="en-US" sz="2000" dirty="0"/>
              <a:t>To ease the modeling process HEC-HMS provides a rich graphical user interface including </a:t>
            </a:r>
          </a:p>
          <a:p>
            <a:pPr marL="342900" indent="-342900">
              <a:buFont typeface="Arial" panose="020B0604020202020204" pitchFamily="34" charset="0"/>
              <a:buChar char="•"/>
            </a:pPr>
            <a:r>
              <a:rPr lang="en-US" sz="2000" dirty="0"/>
              <a:t>a m</a:t>
            </a:r>
            <a:r>
              <a:rPr lang="en-US" sz="1600" dirty="0"/>
              <a:t>ap of the watershed, </a:t>
            </a:r>
          </a:p>
          <a:p>
            <a:pPr marL="342900" indent="-342900">
              <a:buFont typeface="Arial" panose="020B0604020202020204" pitchFamily="34" charset="0"/>
              <a:buChar char="•"/>
            </a:pPr>
            <a:r>
              <a:rPr lang="en-US" sz="1600" dirty="0"/>
              <a:t>point-and-click functionality for entering and updating data </a:t>
            </a:r>
          </a:p>
          <a:p>
            <a:pPr marL="342900" indent="-342900">
              <a:buFont typeface="Arial" panose="020B0604020202020204" pitchFamily="34" charset="0"/>
              <a:buChar char="•"/>
            </a:pPr>
            <a:r>
              <a:rPr lang="en-US" sz="1600" dirty="0"/>
              <a:t>and graphical, and tabular, displays of simulation results.</a:t>
            </a:r>
          </a:p>
          <a:p>
            <a:endParaRPr lang="en-US" sz="1600" dirty="0"/>
          </a:p>
          <a:p>
            <a:r>
              <a:rPr lang="en-US" sz="1600" dirty="0"/>
              <a:t>One model limitation I will mention here is the groundwater representation in HEC-HMS. We do have simple baseflow methods, but we currently do not link directly to an aquifer model. Some losses and baseflow methods calculate a volume, that percolates through as deep aquifer recharge, which could be passed to an aquifer model. Some of our planned work is to include a simplified groundwater flow modeling option in HEC-HMS.</a:t>
            </a:r>
          </a:p>
          <a:p>
            <a:pPr marL="342900" indent="-342900">
              <a:buFont typeface="Arial" panose="020B0604020202020204" pitchFamily="34" charset="0"/>
              <a:buChar char="•"/>
            </a:pPr>
            <a:endParaRPr lang="en-US" sz="1600" dirty="0"/>
          </a:p>
          <a:p>
            <a:endParaRPr lang="en-US" dirty="0"/>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a:t>
            </a:fld>
            <a:endParaRPr lang="en-US" altLang="en-US"/>
          </a:p>
        </p:txBody>
      </p:sp>
    </p:spTree>
    <p:extLst>
      <p:ext uri="{BB962C8B-B14F-4D97-AF65-F5344CB8AC3E}">
        <p14:creationId xmlns:p14="http://schemas.microsoft.com/office/powerpoint/2010/main" val="355787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For each hydrologic process, HEC-HMS provides a range of mathematical model options to model the process. In this example we show the same subbasin “Deer Cr” parameterized with two different loss models. The SCS Curve Number loss method on the left is very empirical. The Layered Green &amp; </a:t>
            </a:r>
            <a:r>
              <a:rPr lang="en-US" sz="1200" dirty="0" err="1"/>
              <a:t>Ampt</a:t>
            </a:r>
            <a:r>
              <a:rPr lang="en-US" sz="1200" dirty="0"/>
              <a:t> loss method on the right is physically based.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You, the user, are able to make modeling choices based on: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How much data you have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What your study goals are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And how much time you have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t>One model limitation worth mentioning here is model coupling. Consider evapotranspiration and infiltration. In reality, you can’t have one without the other. Because you are able to select different modeling methods for each element in the program, it is difficult to couple processes. The way we minimize errors is to use small time steps. Some methods use an adaptive time step to perform computations at time steps less than the selected computation time interval.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p>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3</a:t>
            </a:fld>
            <a:endParaRPr lang="en-US"/>
          </a:p>
        </p:txBody>
      </p:sp>
    </p:spTree>
    <p:extLst>
      <p:ext uri="{BB962C8B-B14F-4D97-AF65-F5344CB8AC3E}">
        <p14:creationId xmlns:p14="http://schemas.microsoft.com/office/powerpoint/2010/main" val="3135505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eaLnBrk="1" hangingPunct="1"/>
            <a:r>
              <a:rPr lang="en-US" sz="2000" dirty="0"/>
              <a:t>HEC-HMS can model both subbasin-average and gridded subbasins, and can model both at the same time. </a:t>
            </a:r>
          </a:p>
          <a:p>
            <a:pPr eaLnBrk="1" hangingPunct="1"/>
            <a:endParaRPr lang="en-US" sz="2000" dirty="0"/>
          </a:p>
          <a:p>
            <a:pPr eaLnBrk="1" hangingPunct="1"/>
            <a:r>
              <a:rPr lang="en-US" sz="2000" dirty="0"/>
              <a:t>The images on this slide represent some common modeling configurations in HEC-HMS. In the case on the left the entire modeling domain is represented with a single set of parameters for each hydrologic process. In the case in the middle the basin is divided into three subbasins. Each subbasin can be parameterized with unique values. In the case on the right, the basin is divided into gridded subbasins where each grid cell can have unique parameterizations. </a:t>
            </a:r>
          </a:p>
          <a:p>
            <a:pPr eaLnBrk="1" hangingPunct="1"/>
            <a:endParaRPr lang="en-US" sz="2000" dirty="0"/>
          </a:p>
          <a:p>
            <a:pPr eaLnBrk="1" hangingPunct="1"/>
            <a:r>
              <a:rPr lang="en-US" sz="2000" dirty="0"/>
              <a:t>It is common practice to define gridded precipitation and temperature boundary conditions and compute excess precipitation, and infiltration, on a per grid cell basis.</a:t>
            </a:r>
          </a:p>
        </p:txBody>
      </p:sp>
      <p:sp>
        <p:nvSpPr>
          <p:cNvPr id="4" name="Slide Number Placeholder 3"/>
          <p:cNvSpPr>
            <a:spLocks noGrp="1"/>
          </p:cNvSpPr>
          <p:nvPr>
            <p:ph type="sldNum" sz="quarter" idx="5"/>
          </p:nvPr>
        </p:nvSpPr>
        <p:spPr/>
        <p:txBody>
          <a:bodyPr/>
          <a:lstStyle/>
          <a:p>
            <a:fld id="{1890B3B7-E6AD-4005-8BF1-9A5B74D68BFB}" type="slidenum">
              <a:rPr lang="en-US" smtClean="0"/>
              <a:t>4</a:t>
            </a:fld>
            <a:endParaRPr lang="en-US"/>
          </a:p>
        </p:txBody>
      </p:sp>
    </p:spTree>
    <p:extLst>
      <p:ext uri="{BB962C8B-B14F-4D97-AF65-F5344CB8AC3E}">
        <p14:creationId xmlns:p14="http://schemas.microsoft.com/office/powerpoint/2010/main" val="33965103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eaLnBrk="1" hangingPunct="1"/>
            <a:r>
              <a:rPr lang="en-US" sz="2000" dirty="0"/>
              <a:t>"Event" simulation is only concerned with hydrology during and immediately after a storm.</a:t>
            </a:r>
          </a:p>
          <a:p>
            <a:pPr eaLnBrk="1" hangingPunct="1"/>
            <a:r>
              <a:rPr lang="en-US" sz="2000" dirty="0"/>
              <a:t>"Continuous" simulation includes events and the time between them, modeling up to several decades at a time.</a:t>
            </a:r>
          </a:p>
          <a:p>
            <a:pPr eaLnBrk="1" hangingPunct="1"/>
            <a:endParaRPr lang="en-US" sz="2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In the case of HEC-HMS, the program can simulate both event and continuous hydrology.</a:t>
            </a:r>
          </a:p>
          <a:p>
            <a:pPr eaLnBrk="1" hangingPunct="1"/>
            <a:endParaRPr lang="en-US" sz="2000" dirty="0"/>
          </a:p>
          <a:p>
            <a:pPr eaLnBrk="1" hangingPunct="1"/>
            <a:r>
              <a:rPr lang="en-US" sz="2000" dirty="0"/>
              <a:t>There is no master switch in HEC-HMS that decides between event and continuous, it comes down to the modeling methods that are selected. Event models typically include just precipitation in the meteorologic model. Continuous simulations include p</a:t>
            </a:r>
            <a:r>
              <a:rPr lang="en-US" sz="1600" dirty="0"/>
              <a:t>otential evapotranspiration in the meteorologic model and a loss rate method that tracks soil moisture such as deficit &amp; constant or soil moisture accounting.</a:t>
            </a:r>
          </a:p>
          <a:p>
            <a:pPr eaLnBrk="1" hangingPunct="1"/>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A limitation that I will mention is constant vs variable parameters. In HEC-HMS, all but a few parameters are constant. A few things are allowed to change during the year, for instance, plant canopy can use an annual pattern. Some of our ongoing work is adding time-variable parameters to some of the infiltration methods. Once that work is complete we will probably look for other areas to apply time-variable parameters.</a:t>
            </a:r>
          </a:p>
          <a:p>
            <a:pPr eaLnBrk="1" hangingPunct="1"/>
            <a:endParaRPr lang="en-US" sz="1600" dirty="0"/>
          </a:p>
          <a:p>
            <a:pPr eaLnBrk="1" hangingPunct="1"/>
            <a:endParaRPr lang="en-US" sz="2000" dirty="0"/>
          </a:p>
          <a:p>
            <a:endParaRPr lang="en-US" dirty="0"/>
          </a:p>
        </p:txBody>
      </p:sp>
      <p:sp>
        <p:nvSpPr>
          <p:cNvPr id="4" name="Slide Number Placeholder 3"/>
          <p:cNvSpPr>
            <a:spLocks noGrp="1"/>
          </p:cNvSpPr>
          <p:nvPr>
            <p:ph type="sldNum" sz="quarter" idx="5"/>
          </p:nvPr>
        </p:nvSpPr>
        <p:spPr/>
        <p:txBody>
          <a:bodyPr/>
          <a:lstStyle/>
          <a:p>
            <a:fld id="{1890B3B7-E6AD-4005-8BF1-9A5B74D68BFB}" type="slidenum">
              <a:rPr lang="en-US" smtClean="0"/>
              <a:t>5</a:t>
            </a:fld>
            <a:endParaRPr lang="en-US"/>
          </a:p>
        </p:txBody>
      </p:sp>
    </p:spTree>
    <p:extLst>
      <p:ext uri="{BB962C8B-B14F-4D97-AF65-F5344CB8AC3E}">
        <p14:creationId xmlns:p14="http://schemas.microsoft.com/office/powerpoint/2010/main" val="18322256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We’ve talked about how, for each hydrologic process in HEC-HMS, there is a range of mathematical model options. The reality is that each of these modeling options is deterministic. In a deterministic model, we fix a set of parameters, and initial conditions, and the model runs.</a:t>
            </a:r>
          </a:p>
          <a:p>
            <a:endParaRPr lang="en-US" dirty="0"/>
          </a:p>
          <a:p>
            <a:r>
              <a:rPr lang="en-US" dirty="0"/>
              <a:t>There is a Monte Carlo simulation option in the program that allows us to take a deterministic model and create probabilistic output. One of our ongoing research areas is a probabilistic parameter estimation tool that allows us to estimate uncertainty in model parameters.</a:t>
            </a:r>
          </a:p>
        </p:txBody>
      </p:sp>
      <p:sp>
        <p:nvSpPr>
          <p:cNvPr id="4" name="Slide Number Placeholder 3"/>
          <p:cNvSpPr>
            <a:spLocks noGrp="1"/>
          </p:cNvSpPr>
          <p:nvPr>
            <p:ph type="sldNum" sz="quarter" idx="5"/>
          </p:nvPr>
        </p:nvSpPr>
        <p:spPr/>
        <p:txBody>
          <a:bodyPr/>
          <a:lstStyle/>
          <a:p>
            <a:fld id="{1890B3B7-E6AD-4005-8BF1-9A5B74D68BFB}" type="slidenum">
              <a:rPr lang="en-US" smtClean="0"/>
              <a:t>6</a:t>
            </a:fld>
            <a:endParaRPr lang="en-US"/>
          </a:p>
        </p:txBody>
      </p:sp>
    </p:spTree>
    <p:extLst>
      <p:ext uri="{BB962C8B-B14F-4D97-AF65-F5344CB8AC3E}">
        <p14:creationId xmlns:p14="http://schemas.microsoft.com/office/powerpoint/2010/main" val="39919070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dirty="0"/>
              <a:t>In addition to the program’s hydrologic modeling capability, HEC-HMS provides GIS processing capability to assist in the hydrologic modeling process.</a:t>
            </a:r>
          </a:p>
          <a:p>
            <a:r>
              <a:rPr lang="en-US" dirty="0"/>
              <a:t>GIS capability includes:</a:t>
            </a:r>
          </a:p>
          <a:p>
            <a:pPr marL="171450" indent="-171450">
              <a:buFont typeface="Arial" panose="020B0604020202020204" pitchFamily="34" charset="0"/>
              <a:buChar char="•"/>
            </a:pPr>
            <a:r>
              <a:rPr lang="en-US" dirty="0"/>
              <a:t>Terrain modification that allows you to build walls and burn streams into your terrain</a:t>
            </a:r>
          </a:p>
          <a:p>
            <a:pPr marL="171450" indent="-171450">
              <a:buFont typeface="Arial" panose="020B0604020202020204" pitchFamily="34" charset="0"/>
              <a:buChar char="•"/>
            </a:pPr>
            <a:r>
              <a:rPr lang="en-US" dirty="0"/>
              <a:t>Sink fill, and flow direction, terrain processing</a:t>
            </a:r>
          </a:p>
          <a:p>
            <a:pPr marL="171450" indent="-171450">
              <a:buFont typeface="Arial" panose="020B0604020202020204" pitchFamily="34" charset="0"/>
              <a:buChar char="•"/>
            </a:pPr>
            <a:r>
              <a:rPr lang="en-US" dirty="0"/>
              <a:t>Subbasin and reach delineation</a:t>
            </a:r>
          </a:p>
          <a:p>
            <a:pPr marL="171450" indent="-171450">
              <a:buFont typeface="Arial" panose="020B0604020202020204" pitchFamily="34" charset="0"/>
              <a:buChar char="•"/>
            </a:pPr>
            <a:r>
              <a:rPr lang="en-US" dirty="0"/>
              <a:t>Subbasin and reach splitting and merging </a:t>
            </a:r>
          </a:p>
          <a:p>
            <a:pPr marL="171450" indent="-171450">
              <a:buFont typeface="Arial" panose="020B0604020202020204" pitchFamily="34" charset="0"/>
              <a:buChar char="•"/>
            </a:pPr>
            <a:r>
              <a:rPr lang="en-US" dirty="0"/>
              <a:t>And subbasin and reach characteristics computation, such as longest </a:t>
            </a:r>
            <a:r>
              <a:rPr lang="en-US" dirty="0" err="1"/>
              <a:t>flowpath</a:t>
            </a:r>
            <a:r>
              <a:rPr lang="en-US" dirty="0"/>
              <a:t> and basin relief</a:t>
            </a:r>
          </a:p>
        </p:txBody>
      </p:sp>
      <p:sp>
        <p:nvSpPr>
          <p:cNvPr id="4" name="Slide Number Placeholder 3"/>
          <p:cNvSpPr>
            <a:spLocks noGrp="1"/>
          </p:cNvSpPr>
          <p:nvPr>
            <p:ph type="sldNum" sz="quarter" idx="5"/>
          </p:nvPr>
        </p:nvSpPr>
        <p:spPr/>
        <p:txBody>
          <a:bodyPr/>
          <a:lstStyle/>
          <a:p>
            <a:fld id="{1890B3B7-E6AD-4005-8BF1-9A5B74D68BFB}" type="slidenum">
              <a:rPr lang="en-US" smtClean="0"/>
              <a:t>7</a:t>
            </a:fld>
            <a:endParaRPr lang="en-US"/>
          </a:p>
        </p:txBody>
      </p:sp>
    </p:spTree>
    <p:extLst>
      <p:ext uri="{BB962C8B-B14F-4D97-AF65-F5344CB8AC3E}">
        <p14:creationId xmlns:p14="http://schemas.microsoft.com/office/powerpoint/2010/main" val="1576465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Backwater and flow reversal and dendritic stream systems are problematic for many traditional hydrologic approaches.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new 2D-Diffustion Wave transform method can be used in areas where flows might deviate from the main channel then return to the channel. A great example of this is in the Truckee River near Reno, 1997 event simulation shown here.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cases where there is backwater in a reach, the Modified </a:t>
            </a:r>
            <a:r>
              <a:rPr lang="en-US" dirty="0" err="1"/>
              <a:t>Puls</a:t>
            </a:r>
            <a:r>
              <a:rPr lang="en-US" dirty="0"/>
              <a:t> routing method can helpful. In the Modified </a:t>
            </a:r>
            <a:r>
              <a:rPr lang="en-US" dirty="0" err="1"/>
              <a:t>Puls</a:t>
            </a:r>
            <a:r>
              <a:rPr lang="en-US" dirty="0"/>
              <a:t> routing method storage discharge relationships for the reach are informed by a hydraulic analysis.</a:t>
            </a:r>
          </a:p>
        </p:txBody>
      </p:sp>
      <p:sp>
        <p:nvSpPr>
          <p:cNvPr id="4" name="Slide Number Placeholder 3"/>
          <p:cNvSpPr>
            <a:spLocks noGrp="1"/>
          </p:cNvSpPr>
          <p:nvPr>
            <p:ph type="sldNum" sz="quarter" idx="5"/>
          </p:nvPr>
        </p:nvSpPr>
        <p:spPr/>
        <p:txBody>
          <a:bodyPr/>
          <a:lstStyle/>
          <a:p>
            <a:fld id="{1890B3B7-E6AD-4005-8BF1-9A5B74D68BFB}" type="slidenum">
              <a:rPr lang="en-US" smtClean="0"/>
              <a:t>8</a:t>
            </a:fld>
            <a:endParaRPr lang="en-US"/>
          </a:p>
        </p:txBody>
      </p:sp>
    </p:spTree>
    <p:extLst>
      <p:ext uri="{BB962C8B-B14F-4D97-AF65-F5344CB8AC3E}">
        <p14:creationId xmlns:p14="http://schemas.microsoft.com/office/powerpoint/2010/main" val="3137878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the introductory presentation </a:t>
            </a:r>
            <a:r>
              <a:rPr lang="en-US"/>
              <a:t>on HEC-HMS. </a:t>
            </a:r>
            <a:r>
              <a:rPr lang="en-US" dirty="0"/>
              <a:t>For more resources on HEC-HMS check out the HEC-HMS documentation website.</a:t>
            </a:r>
          </a:p>
        </p:txBody>
      </p:sp>
      <p:sp>
        <p:nvSpPr>
          <p:cNvPr id="4" name="Slide Number Placeholder 3"/>
          <p:cNvSpPr>
            <a:spLocks noGrp="1"/>
          </p:cNvSpPr>
          <p:nvPr>
            <p:ph type="sldNum" sz="quarter" idx="5"/>
          </p:nvPr>
        </p:nvSpPr>
        <p:spPr/>
        <p:txBody>
          <a:bodyPr/>
          <a:lstStyle/>
          <a:p>
            <a:fld id="{ED6B9AB6-991D-43DA-AC48-61697E185829}" type="slidenum">
              <a:rPr lang="en-US" smtClean="0"/>
              <a:t>9</a:t>
            </a:fld>
            <a:endParaRPr lang="en-US"/>
          </a:p>
        </p:txBody>
      </p:sp>
    </p:spTree>
    <p:extLst>
      <p:ext uri="{BB962C8B-B14F-4D97-AF65-F5344CB8AC3E}">
        <p14:creationId xmlns:p14="http://schemas.microsoft.com/office/powerpoint/2010/main" val="3136779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3" y="165781"/>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200" y="3200402"/>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pPr fontAlgn="base">
              <a:spcBef>
                <a:spcPct val="0"/>
              </a:spcBef>
              <a:spcAft>
                <a:spcPct val="0"/>
              </a:spcAft>
              <a:defRPr/>
            </a:pPr>
            <a:fld id="{0D0E9D3B-CB56-40AE-B0A9-8DA5E1AEFDB7}" type="slidenum">
              <a:rPr lang="en-US" smtClean="0">
                <a:solidFill>
                  <a:srgbClr val="FFFFFF"/>
                </a:solidFill>
                <a:latin typeface="Arial" charset="0"/>
              </a:rPr>
              <a:pPr fontAlgn="base">
                <a:spcBef>
                  <a:spcPct val="0"/>
                </a:spcBef>
                <a:spcAft>
                  <a:spcPct val="0"/>
                </a:spcAft>
                <a:defRPr/>
              </a:pPr>
              <a:t>‹#›</a:t>
            </a:fld>
            <a:endParaRPr lang="en-US" dirty="0">
              <a:solidFill>
                <a:srgbClr val="FFFFFF"/>
              </a:solidFill>
              <a:latin typeface="Arial" charset="0"/>
            </a:endParaRPr>
          </a:p>
        </p:txBody>
      </p:sp>
      <p:sp>
        <p:nvSpPr>
          <p:cNvPr id="10" name="TextBox 9"/>
          <p:cNvSpPr txBox="1"/>
          <p:nvPr userDrawn="1"/>
        </p:nvSpPr>
        <p:spPr>
          <a:xfrm>
            <a:off x="457201" y="5525355"/>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35025994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fontAlgn="base">
              <a:spcBef>
                <a:spcPct val="0"/>
              </a:spcBef>
              <a:spcAft>
                <a:spcPct val="0"/>
              </a:spcAft>
              <a:defRPr/>
            </a:pPr>
            <a:fld id="{FF2031BD-0E64-4A86-9567-1E14D3ADF6F3}" type="slidenum">
              <a:rPr lang="en-US" smtClean="0">
                <a:solidFill>
                  <a:srgbClr val="FFFFFF"/>
                </a:solidFill>
                <a:latin typeface="Arial" charset="0"/>
              </a:rPr>
              <a:pPr fontAlgn="base">
                <a:spcBef>
                  <a:spcPct val="0"/>
                </a:spcBef>
                <a:spcAft>
                  <a:spcPct val="0"/>
                </a:spcAft>
                <a:defRPr/>
              </a:pPr>
              <a:t>‹#›</a:t>
            </a:fld>
            <a:endParaRPr lang="en-US">
              <a:solidFill>
                <a:srgbClr val="FFFFFF"/>
              </a:solidFill>
              <a:latin typeface="Arial" charset="0"/>
            </a:endParaRPr>
          </a:p>
        </p:txBody>
      </p:sp>
    </p:spTree>
    <p:extLst>
      <p:ext uri="{BB962C8B-B14F-4D97-AF65-F5344CB8AC3E}">
        <p14:creationId xmlns:p14="http://schemas.microsoft.com/office/powerpoint/2010/main" val="844769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fontAlgn="base">
              <a:spcBef>
                <a:spcPct val="0"/>
              </a:spcBef>
              <a:spcAft>
                <a:spcPct val="0"/>
              </a:spcAft>
              <a:defRPr/>
            </a:pPr>
            <a:fld id="{30FCD627-44FF-47A1-8CF2-DCEAA2411CCA}" type="slidenum">
              <a:rPr lang="en-US" smtClean="0">
                <a:solidFill>
                  <a:srgbClr val="FFFFFF"/>
                </a:solidFill>
                <a:latin typeface="Arial" charset="0"/>
              </a:rPr>
              <a:pPr fontAlgn="base">
                <a:spcBef>
                  <a:spcPct val="0"/>
                </a:spcBef>
                <a:spcAft>
                  <a:spcPct val="0"/>
                </a:spcAft>
                <a:defRPr/>
              </a:pPr>
              <a:t>‹#›</a:t>
            </a:fld>
            <a:endParaRPr lang="en-US">
              <a:solidFill>
                <a:srgbClr val="FFFFFF"/>
              </a:solidFill>
              <a:latin typeface="Arial" charset="0"/>
            </a:endParaRPr>
          </a:p>
        </p:txBody>
      </p:sp>
    </p:spTree>
    <p:extLst>
      <p:ext uri="{BB962C8B-B14F-4D97-AF65-F5344CB8AC3E}">
        <p14:creationId xmlns:p14="http://schemas.microsoft.com/office/powerpoint/2010/main" val="648909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fontAlgn="base">
              <a:spcBef>
                <a:spcPct val="0"/>
              </a:spcBef>
              <a:spcAft>
                <a:spcPct val="0"/>
              </a:spcAft>
              <a:defRPr/>
            </a:pPr>
            <a:fld id="{9F794631-A7C0-40A3-90C7-BFD6F6F83EAC}" type="slidenum">
              <a:rPr lang="en-US" smtClean="0">
                <a:solidFill>
                  <a:srgbClr val="FFFFFF"/>
                </a:solidFill>
                <a:latin typeface="Arial" charset="0"/>
              </a:rPr>
              <a:pPr fontAlgn="base">
                <a:spcBef>
                  <a:spcPct val="0"/>
                </a:spcBef>
                <a:spcAft>
                  <a:spcPct val="0"/>
                </a:spcAft>
                <a:defRPr/>
              </a:pPr>
              <a:t>‹#›</a:t>
            </a:fld>
            <a:endParaRPr lang="en-US">
              <a:solidFill>
                <a:srgbClr val="FFFFFF"/>
              </a:solidFill>
              <a:latin typeface="Arial" charset="0"/>
            </a:endParaRPr>
          </a:p>
        </p:txBody>
      </p:sp>
    </p:spTree>
    <p:extLst>
      <p:ext uri="{BB962C8B-B14F-4D97-AF65-F5344CB8AC3E}">
        <p14:creationId xmlns:p14="http://schemas.microsoft.com/office/powerpoint/2010/main" val="31379740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40"/>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0668691"/>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dirty="0"/>
          </a:p>
        </p:txBody>
      </p:sp>
    </p:spTree>
    <p:extLst>
      <p:ext uri="{BB962C8B-B14F-4D97-AF65-F5344CB8AC3E}">
        <p14:creationId xmlns:p14="http://schemas.microsoft.com/office/powerpoint/2010/main" val="17768015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a:xfrm>
            <a:off x="309987" y="6470428"/>
            <a:ext cx="2900362" cy="217493"/>
          </a:xfrm>
          <a:prstGeom prst="rect">
            <a:avLst/>
          </a:prstGeom>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773187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40661851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6554678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0647357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596817034"/>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3" y="165781"/>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200" y="3200402"/>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pPr fontAlgn="base">
              <a:spcBef>
                <a:spcPct val="0"/>
              </a:spcBef>
              <a:spcAft>
                <a:spcPct val="0"/>
              </a:spcAft>
              <a:defRPr/>
            </a:pPr>
            <a:fld id="{0D0E9D3B-CB56-40AE-B0A9-8DA5E1AEFDB7}" type="slidenum">
              <a:rPr lang="en-US" smtClean="0">
                <a:solidFill>
                  <a:srgbClr val="FFFFFF"/>
                </a:solidFill>
                <a:latin typeface="Arial" charset="0"/>
              </a:rPr>
              <a:pPr fontAlgn="base">
                <a:spcBef>
                  <a:spcPct val="0"/>
                </a:spcBef>
                <a:spcAft>
                  <a:spcPct val="0"/>
                </a:spcAft>
                <a:defRPr/>
              </a:pPr>
              <a:t>‹#›</a:t>
            </a:fld>
            <a:endParaRPr lang="en-US" dirty="0">
              <a:solidFill>
                <a:srgbClr val="FFFFFF"/>
              </a:solidFill>
              <a:latin typeface="Arial" charset="0"/>
            </a:endParaRPr>
          </a:p>
        </p:txBody>
      </p:sp>
      <p:sp>
        <p:nvSpPr>
          <p:cNvPr id="4" name="Footer Placeholder 3"/>
          <p:cNvSpPr>
            <a:spLocks noGrp="1"/>
          </p:cNvSpPr>
          <p:nvPr userDrawn="1">
            <p:ph type="ftr" sz="quarter" idx="11"/>
          </p:nvPr>
        </p:nvSpPr>
        <p:spPr>
          <a:xfrm>
            <a:off x="123826" y="6356352"/>
            <a:ext cx="3160713" cy="365125"/>
          </a:xfrm>
          <a:prstGeom prst="rect">
            <a:avLst/>
          </a:prstGeom>
        </p:spPr>
        <p:txBody>
          <a:bodyPr/>
          <a:lstStyle/>
          <a:p>
            <a:pPr fontAlgn="base">
              <a:spcBef>
                <a:spcPct val="0"/>
              </a:spcBef>
              <a:spcAft>
                <a:spcPct val="0"/>
              </a:spcAft>
              <a:defRPr/>
            </a:pPr>
            <a:r>
              <a:rPr lang="en-US">
                <a:solidFill>
                  <a:srgbClr val="FFFFFF"/>
                </a:solidFill>
                <a:latin typeface="Arial" charset="0"/>
              </a:rPr>
              <a:t>File Name</a:t>
            </a:r>
            <a:endParaRPr lang="en-US" dirty="0">
              <a:solidFill>
                <a:srgbClr val="FFFFFF"/>
              </a:solidFill>
              <a:latin typeface="Arial" charset="0"/>
            </a:endParaRPr>
          </a:p>
        </p:txBody>
      </p:sp>
    </p:spTree>
    <p:extLst>
      <p:ext uri="{BB962C8B-B14F-4D97-AF65-F5344CB8AC3E}">
        <p14:creationId xmlns:p14="http://schemas.microsoft.com/office/powerpoint/2010/main" val="579763017"/>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149630418"/>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741811478"/>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1"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3034136894"/>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1019183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3"/>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42231805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1"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6"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2" name="Footer Placeholder 1"/>
          <p:cNvSpPr>
            <a:spLocks noGrp="1"/>
          </p:cNvSpPr>
          <p:nvPr>
            <p:ph type="ftr" sz="quarter" idx="18"/>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3347079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fontAlgn="base">
              <a:spcBef>
                <a:spcPct val="0"/>
              </a:spcBef>
              <a:spcAft>
                <a:spcPct val="0"/>
              </a:spcAft>
              <a:defRPr/>
            </a:pPr>
            <a:fld id="{3B773CDB-7973-454B-9699-5CCFA043586B}" type="slidenum">
              <a:rPr lang="en-US" smtClean="0"/>
              <a:pPr fontAlgn="base">
                <a:spcBef>
                  <a:spcPct val="0"/>
                </a:spcBef>
                <a:spcAft>
                  <a:spcPct val="0"/>
                </a:spcAft>
                <a:defRPr/>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2"/>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23821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7"/>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28976235"/>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8" name="Content Placeholder 2"/>
          <p:cNvSpPr>
            <a:spLocks noGrp="1"/>
          </p:cNvSpPr>
          <p:nvPr>
            <p:ph sz="quarter" idx="15"/>
          </p:nvPr>
        </p:nvSpPr>
        <p:spPr>
          <a:xfrm>
            <a:off x="304800" y="942977"/>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7"/>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3958457"/>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7" name="Content Placeholder 2"/>
          <p:cNvSpPr>
            <a:spLocks noGrp="1"/>
          </p:cNvSpPr>
          <p:nvPr>
            <p:ph sz="quarter" idx="15"/>
          </p:nvPr>
        </p:nvSpPr>
        <p:spPr>
          <a:xfrm>
            <a:off x="304801" y="942977"/>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6" y="942977"/>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96901448"/>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3" y="161927"/>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200" y="3200402"/>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fontAlgn="base">
              <a:spcBef>
                <a:spcPct val="0"/>
              </a:spcBef>
              <a:spcAft>
                <a:spcPct val="0"/>
              </a:spcAft>
              <a:defRPr/>
            </a:pPr>
            <a:fld id="{0D0E9D3B-CB56-40AE-B0A9-8DA5E1AEFDB7}" type="slidenum">
              <a:rPr lang="en-US" smtClean="0">
                <a:solidFill>
                  <a:srgbClr val="000000">
                    <a:lumMod val="50000"/>
                    <a:lumOff val="50000"/>
                  </a:srgbClr>
                </a:solidFill>
                <a:latin typeface="Arial" charset="0"/>
              </a:rPr>
              <a:pPr fontAlgn="base">
                <a:spcBef>
                  <a:spcPct val="0"/>
                </a:spcBef>
                <a:spcAft>
                  <a:spcPct val="0"/>
                </a:spcAft>
                <a:defRPr/>
              </a:pPr>
              <a:t>‹#›</a:t>
            </a:fld>
            <a:endParaRPr lang="en-US" dirty="0">
              <a:solidFill>
                <a:srgbClr val="000000">
                  <a:lumMod val="50000"/>
                  <a:lumOff val="50000"/>
                </a:srgbClr>
              </a:solidFill>
              <a:latin typeface="Arial" charset="0"/>
            </a:endParaRPr>
          </a:p>
        </p:txBody>
      </p:sp>
      <p:sp>
        <p:nvSpPr>
          <p:cNvPr id="4" name="Footer Placeholder 3"/>
          <p:cNvSpPr>
            <a:spLocks noGrp="1"/>
          </p:cNvSpPr>
          <p:nvPr userDrawn="1">
            <p:ph type="ftr" sz="quarter" idx="11"/>
          </p:nvPr>
        </p:nvSpPr>
        <p:spPr>
          <a:xfrm>
            <a:off x="123826" y="6356352"/>
            <a:ext cx="3160713" cy="365125"/>
          </a:xfrm>
          <a:prstGeom prst="rect">
            <a:avLst/>
          </a:prstGeom>
        </p:spPr>
        <p:txBody>
          <a:bodyPr/>
          <a:lstStyle>
            <a:lvl1pPr>
              <a:defRPr>
                <a:solidFill>
                  <a:schemeClr val="tx1">
                    <a:lumMod val="50000"/>
                    <a:lumOff val="50000"/>
                  </a:schemeClr>
                </a:solidFill>
              </a:defRPr>
            </a:lvl1pPr>
          </a:lstStyle>
          <a:p>
            <a:pPr fontAlgn="base">
              <a:spcBef>
                <a:spcPct val="0"/>
              </a:spcBef>
              <a:spcAft>
                <a:spcPct val="0"/>
              </a:spcAft>
              <a:defRPr/>
            </a:pPr>
            <a:r>
              <a:rPr lang="en-US">
                <a:solidFill>
                  <a:srgbClr val="000000">
                    <a:lumMod val="50000"/>
                    <a:lumOff val="50000"/>
                  </a:srgbClr>
                </a:solidFill>
                <a:latin typeface="Arial" charset="0"/>
              </a:rPr>
              <a:t>File Name</a:t>
            </a:r>
            <a:endParaRPr lang="en-US" dirty="0">
              <a:solidFill>
                <a:srgbClr val="000000">
                  <a:lumMod val="50000"/>
                  <a:lumOff val="50000"/>
                </a:srgbClr>
              </a:solidFill>
              <a:latin typeface="Arial" charset="0"/>
            </a:endParaRPr>
          </a:p>
        </p:txBody>
      </p:sp>
    </p:spTree>
    <p:extLst>
      <p:ext uri="{BB962C8B-B14F-4D97-AF65-F5344CB8AC3E}">
        <p14:creationId xmlns:p14="http://schemas.microsoft.com/office/powerpoint/2010/main" val="2889805334"/>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7"/>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8729576"/>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4"/>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3596707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pPr fontAlgn="base">
              <a:spcBef>
                <a:spcPct val="0"/>
              </a:spcBef>
              <a:spcAft>
                <a:spcPct val="0"/>
              </a:spcAft>
              <a:defRPr/>
            </a:pPr>
            <a:fld id="{42D6254A-A357-4200-B73D-5001EDA9213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8232809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9"/>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B694574C-E5D2-4987-ADCE-9F4F1F300184}"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9673363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9A257827-C34C-4251-B995-96C9C233CCC8}"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374053424"/>
      </p:ext>
    </p:extLst>
  </p:cSld>
  <p:clrMapOvr>
    <a:masterClrMapping/>
  </p:clrMapOvr>
  <p:extLst>
    <p:ext uri="{DCECCB84-F9BA-43D5-87BE-67443E8EF086}">
      <p15:sldGuideLst xmlns:p15="http://schemas.microsoft.com/office/powerpoint/2012/main">
        <p15:guide id="1" orient="horz" pos="594" userDrawn="1">
          <p15:clr>
            <a:srgbClr val="FBAE40"/>
          </p15:clr>
        </p15:guide>
        <p15:guide id="2" orient="horz" pos="516"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09987" y="6470428"/>
            <a:ext cx="2900362" cy="217493"/>
          </a:xfrm>
          <a:prstGeom prst="rect">
            <a:avLst/>
          </a:prstGeom>
        </p:spPr>
        <p:txBody>
          <a:bodyPr/>
          <a:lstStyle>
            <a:lvl1pPr>
              <a:defRPr/>
            </a:lvl1pPr>
          </a:lstStyle>
          <a:p>
            <a:pPr fontAlgn="base">
              <a:spcBef>
                <a:spcPct val="0"/>
              </a:spcBef>
              <a:spcAft>
                <a:spcPct val="0"/>
              </a:spcAft>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pPr fontAlgn="base">
              <a:spcBef>
                <a:spcPct val="0"/>
              </a:spcBef>
              <a:spcAft>
                <a:spcPct val="0"/>
              </a:spcAft>
              <a:defRPr/>
            </a:pPr>
            <a:fld id="{80DD7862-628A-4EC2-9AFF-4F23903537D2}"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5805988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7" y="6470428"/>
            <a:ext cx="2900362" cy="217493"/>
          </a:xfrm>
          <a:prstGeom prst="rect">
            <a:avLst/>
          </a:prstGeom>
        </p:spPr>
        <p:txBody>
          <a:bodyPr/>
          <a:lstStyle>
            <a:lvl1pPr>
              <a:defRPr>
                <a:solidFill>
                  <a:schemeClr val="bg1"/>
                </a:solidFill>
              </a:defRPr>
            </a:lvl1pPr>
          </a:lstStyle>
          <a:p>
            <a:pPr fontAlgn="base">
              <a:spcBef>
                <a:spcPct val="0"/>
              </a:spcBef>
              <a:spcAft>
                <a:spcPct val="0"/>
              </a:spcAft>
              <a:defRPr/>
            </a:pPr>
            <a:r>
              <a:rPr lang="en-US">
                <a:solidFill>
                  <a:srgbClr val="83847A"/>
                </a:solidFill>
              </a:rPr>
              <a:t>File Name</a:t>
            </a:r>
            <a:endParaRPr lang="en-US" dirty="0">
              <a:solidFill>
                <a:srgbClr val="83847A"/>
              </a:solidFill>
            </a:endParaRPr>
          </a:p>
        </p:txBody>
      </p:sp>
      <p:sp>
        <p:nvSpPr>
          <p:cNvPr id="3" name="Slide Number Placeholder 3"/>
          <p:cNvSpPr>
            <a:spLocks noGrp="1"/>
          </p:cNvSpPr>
          <p:nvPr>
            <p:ph type="sldNum" sz="quarter" idx="11"/>
          </p:nvPr>
        </p:nvSpPr>
        <p:spPr/>
        <p:txBody>
          <a:bodyPr/>
          <a:lstStyle>
            <a:lvl1pPr>
              <a:defRPr>
                <a:solidFill>
                  <a:schemeClr val="bg1"/>
                </a:solidFill>
              </a:defRPr>
            </a:lvl1pPr>
          </a:lstStyle>
          <a:p>
            <a:pPr fontAlgn="base">
              <a:spcBef>
                <a:spcPct val="0"/>
              </a:spcBef>
              <a:spcAft>
                <a:spcPct val="0"/>
              </a:spcAft>
              <a:defRPr/>
            </a:pPr>
            <a:fld id="{251E400F-A7F1-4EA8-93DC-39E6F5A643D7}" type="slidenum">
              <a:rPr lang="en-US" smtClean="0">
                <a:solidFill>
                  <a:srgbClr val="83847A"/>
                </a:solidFill>
              </a:rPr>
              <a:pPr fontAlgn="base">
                <a:spcBef>
                  <a:spcPct val="0"/>
                </a:spcBef>
                <a:spcAft>
                  <a:spcPct val="0"/>
                </a:spcAft>
                <a:defRPr/>
              </a:pPr>
              <a:t>‹#›</a:t>
            </a:fld>
            <a:endParaRPr lang="en-US" dirty="0">
              <a:solidFill>
                <a:srgbClr val="83847A"/>
              </a:solidFill>
            </a:endParaRPr>
          </a:p>
        </p:txBody>
      </p:sp>
    </p:spTree>
    <p:extLst>
      <p:ext uri="{BB962C8B-B14F-4D97-AF65-F5344CB8AC3E}">
        <p14:creationId xmlns:p14="http://schemas.microsoft.com/office/powerpoint/2010/main" val="92488341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a:xfrm>
            <a:off x="309987" y="6470428"/>
            <a:ext cx="2900362" cy="217493"/>
          </a:xfrm>
          <a:prstGeom prst="rect">
            <a:avLst/>
          </a:prstGeom>
        </p:spPr>
        <p:txBody>
          <a:bodyPr/>
          <a:lstStyle>
            <a:lvl1pPr>
              <a:defRPr>
                <a:solidFill>
                  <a:schemeClr val="tx2">
                    <a:lumMod val="95000"/>
                  </a:schemeClr>
                </a:solidFill>
              </a:defRPr>
            </a:lvl1pPr>
          </a:lstStyle>
          <a:p>
            <a:pPr fontAlgn="base">
              <a:spcBef>
                <a:spcPct val="0"/>
              </a:spcBef>
              <a:spcAft>
                <a:spcPct val="0"/>
              </a:spcAft>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pPr fontAlgn="base">
              <a:spcBef>
                <a:spcPct val="0"/>
              </a:spcBef>
              <a:spcAft>
                <a:spcPct val="0"/>
              </a:spcAft>
              <a:defRPr/>
            </a:pPr>
            <a:fld id="{251E400F-A7F1-4EA8-93DC-39E6F5A643D7}" type="slidenum">
              <a:rPr lang="en-US" smtClean="0">
                <a:solidFill>
                  <a:srgbClr val="FFFFFF">
                    <a:lumMod val="95000"/>
                  </a:srgbClr>
                </a:solidFill>
              </a:rPr>
              <a:pPr fontAlgn="base">
                <a:spcBef>
                  <a:spcPct val="0"/>
                </a:spcBef>
                <a:spcAft>
                  <a:spcPct val="0"/>
                </a:spcAft>
                <a:defRPr/>
              </a:pPr>
              <a:t>‹#›</a:t>
            </a:fld>
            <a:endParaRPr lang="en-US">
              <a:solidFill>
                <a:srgbClr val="FFFFFF">
                  <a:lumMod val="95000"/>
                </a:srgbClr>
              </a:solidFill>
            </a:endParaRPr>
          </a:p>
        </p:txBody>
      </p:sp>
    </p:spTree>
    <p:extLst>
      <p:ext uri="{BB962C8B-B14F-4D97-AF65-F5344CB8AC3E}">
        <p14:creationId xmlns:p14="http://schemas.microsoft.com/office/powerpoint/2010/main" val="23581490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309987" y="6470428"/>
            <a:ext cx="2900362" cy="217493"/>
          </a:xfrm>
          <a:prstGeom prst="rect">
            <a:avLst/>
          </a:prstGeom>
        </p:spPr>
        <p:txBody>
          <a:bodyPr/>
          <a:lstStyle/>
          <a:p>
            <a:pPr fontAlgn="base">
              <a:spcBef>
                <a:spcPct val="0"/>
              </a:spcBef>
              <a:spcAft>
                <a:spcPct val="0"/>
              </a:spcAft>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pPr fontAlgn="base">
              <a:spcBef>
                <a:spcPct val="0"/>
              </a:spcBef>
              <a:spcAft>
                <a:spcPct val="0"/>
              </a:spcAft>
              <a:defRPr/>
            </a:pPr>
            <a:fld id="{139BD942-CC14-44A4-87FB-46239297AFE5}"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113049252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fontAlgn="base">
              <a:spcBef>
                <a:spcPct val="0"/>
              </a:spcBef>
              <a:spcAft>
                <a:spcPct val="0"/>
              </a:spcAft>
              <a:defRPr/>
            </a:pPr>
            <a:fld id="{06FA82FB-7C14-46DB-9746-128BC0F449F8}" type="slidenum">
              <a:rPr lang="en-US" smtClean="0"/>
              <a:pPr fontAlgn="base">
                <a:spcBef>
                  <a:spcPct val="0"/>
                </a:spcBef>
                <a:spcAft>
                  <a:spcPct val="0"/>
                </a:spcAft>
                <a:defRPr/>
              </a:pPr>
              <a:t>‹#›</a:t>
            </a:fld>
            <a:endParaRPr lang="en-US"/>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06874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3" y="161927"/>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userDrawn="1">
            <p:ph type="body" sz="quarter" idx="12"/>
          </p:nvPr>
        </p:nvSpPr>
        <p:spPr>
          <a:xfrm>
            <a:off x="457200" y="3200402"/>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pPr fontAlgn="base">
              <a:spcBef>
                <a:spcPct val="0"/>
              </a:spcBef>
              <a:spcAft>
                <a:spcPct val="0"/>
              </a:spcAft>
              <a:defRPr/>
            </a:pPr>
            <a:fld id="{0D0E9D3B-CB56-40AE-B0A9-8DA5E1AEFDB7}" type="slidenum">
              <a:rPr lang="en-US" smtClean="0">
                <a:solidFill>
                  <a:srgbClr val="000000">
                    <a:lumMod val="50000"/>
                    <a:lumOff val="50000"/>
                  </a:srgbClr>
                </a:solidFill>
                <a:latin typeface="Arial" charset="0"/>
              </a:rPr>
              <a:pPr fontAlgn="base">
                <a:spcBef>
                  <a:spcPct val="0"/>
                </a:spcBef>
                <a:spcAft>
                  <a:spcPct val="0"/>
                </a:spcAft>
                <a:defRPr/>
              </a:pPr>
              <a:t>‹#›</a:t>
            </a:fld>
            <a:endParaRPr lang="en-US" dirty="0">
              <a:solidFill>
                <a:srgbClr val="000000">
                  <a:lumMod val="50000"/>
                  <a:lumOff val="50000"/>
                </a:srgbClr>
              </a:solidFill>
              <a:latin typeface="Arial" charset="0"/>
            </a:endParaRPr>
          </a:p>
        </p:txBody>
      </p:sp>
      <p:sp>
        <p:nvSpPr>
          <p:cNvPr id="4" name="Footer Placeholder 3"/>
          <p:cNvSpPr>
            <a:spLocks noGrp="1"/>
          </p:cNvSpPr>
          <p:nvPr userDrawn="1">
            <p:ph type="ftr" sz="quarter" idx="11"/>
          </p:nvPr>
        </p:nvSpPr>
        <p:spPr>
          <a:xfrm>
            <a:off x="123826" y="6356352"/>
            <a:ext cx="3160713" cy="365125"/>
          </a:xfrm>
          <a:prstGeom prst="rect">
            <a:avLst/>
          </a:prstGeom>
        </p:spPr>
        <p:txBody>
          <a:bodyPr/>
          <a:lstStyle>
            <a:lvl1pPr>
              <a:defRPr>
                <a:solidFill>
                  <a:schemeClr val="tx1">
                    <a:lumMod val="50000"/>
                    <a:lumOff val="50000"/>
                  </a:schemeClr>
                </a:solidFill>
              </a:defRPr>
            </a:lvl1pPr>
          </a:lstStyle>
          <a:p>
            <a:pPr fontAlgn="base">
              <a:spcBef>
                <a:spcPct val="0"/>
              </a:spcBef>
              <a:spcAft>
                <a:spcPct val="0"/>
              </a:spcAft>
              <a:defRPr/>
            </a:pPr>
            <a:r>
              <a:rPr lang="en-US">
                <a:solidFill>
                  <a:srgbClr val="000000">
                    <a:lumMod val="50000"/>
                    <a:lumOff val="50000"/>
                  </a:srgbClr>
                </a:solidFill>
                <a:latin typeface="Arial" charset="0"/>
              </a:rPr>
              <a:t>File Name</a:t>
            </a:r>
            <a:endParaRPr lang="en-US" dirty="0">
              <a:solidFill>
                <a:srgbClr val="000000">
                  <a:lumMod val="50000"/>
                  <a:lumOff val="50000"/>
                </a:srgbClr>
              </a:solidFill>
              <a:latin typeface="Arial" charset="0"/>
            </a:endParaRPr>
          </a:p>
        </p:txBody>
      </p:sp>
    </p:spTree>
    <p:extLst>
      <p:ext uri="{BB962C8B-B14F-4D97-AF65-F5344CB8AC3E}">
        <p14:creationId xmlns:p14="http://schemas.microsoft.com/office/powerpoint/2010/main" val="3194541523"/>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3" y="161927"/>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200" y="3200402"/>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fontAlgn="base">
              <a:spcBef>
                <a:spcPct val="0"/>
              </a:spcBef>
              <a:spcAft>
                <a:spcPct val="0"/>
              </a:spcAft>
              <a:defRPr/>
            </a:pPr>
            <a:fld id="{0D0E9D3B-CB56-40AE-B0A9-8DA5E1AEFDB7}" type="slidenum">
              <a:rPr lang="en-US" smtClean="0">
                <a:solidFill>
                  <a:srgbClr val="000000">
                    <a:lumMod val="50000"/>
                    <a:lumOff val="50000"/>
                  </a:srgbClr>
                </a:solidFill>
                <a:latin typeface="Arial" charset="0"/>
              </a:rPr>
              <a:pPr fontAlgn="base">
                <a:spcBef>
                  <a:spcPct val="0"/>
                </a:spcBef>
                <a:spcAft>
                  <a:spcPct val="0"/>
                </a:spcAft>
                <a:defRPr/>
              </a:pPr>
              <a:t>‹#›</a:t>
            </a:fld>
            <a:endParaRPr lang="en-US" dirty="0">
              <a:solidFill>
                <a:srgbClr val="000000">
                  <a:lumMod val="50000"/>
                  <a:lumOff val="50000"/>
                </a:srgbClr>
              </a:solidFill>
              <a:latin typeface="Arial" charset="0"/>
            </a:endParaRPr>
          </a:p>
        </p:txBody>
      </p:sp>
      <p:sp>
        <p:nvSpPr>
          <p:cNvPr id="4" name="Footer Placeholder 3"/>
          <p:cNvSpPr>
            <a:spLocks noGrp="1"/>
          </p:cNvSpPr>
          <p:nvPr>
            <p:ph type="ftr" sz="quarter" idx="11"/>
          </p:nvPr>
        </p:nvSpPr>
        <p:spPr>
          <a:xfrm>
            <a:off x="123826" y="6356352"/>
            <a:ext cx="3160713" cy="365125"/>
          </a:xfrm>
          <a:prstGeom prst="rect">
            <a:avLst/>
          </a:prstGeom>
        </p:spPr>
        <p:txBody>
          <a:bodyPr/>
          <a:lstStyle>
            <a:lvl1pPr>
              <a:defRPr>
                <a:solidFill>
                  <a:schemeClr val="tx1">
                    <a:lumMod val="50000"/>
                    <a:lumOff val="50000"/>
                  </a:schemeClr>
                </a:solidFill>
              </a:defRPr>
            </a:lvl1pPr>
          </a:lstStyle>
          <a:p>
            <a:pPr fontAlgn="base">
              <a:spcBef>
                <a:spcPct val="0"/>
              </a:spcBef>
              <a:spcAft>
                <a:spcPct val="0"/>
              </a:spcAft>
              <a:defRPr/>
            </a:pPr>
            <a:r>
              <a:rPr lang="en-US">
                <a:solidFill>
                  <a:srgbClr val="000000">
                    <a:lumMod val="50000"/>
                    <a:lumOff val="50000"/>
                  </a:srgbClr>
                </a:solidFill>
                <a:latin typeface="Arial" charset="0"/>
              </a:rPr>
              <a:t>File Name</a:t>
            </a:r>
            <a:endParaRPr lang="en-US" dirty="0">
              <a:solidFill>
                <a:srgbClr val="000000">
                  <a:lumMod val="50000"/>
                  <a:lumOff val="50000"/>
                </a:srgbClr>
              </a:solidFill>
              <a:latin typeface="Arial" charset="0"/>
            </a:endParaRPr>
          </a:p>
        </p:txBody>
      </p:sp>
      <p:sp>
        <p:nvSpPr>
          <p:cNvPr id="14" name="TextBox 13"/>
          <p:cNvSpPr txBox="1"/>
          <p:nvPr userDrawn="1"/>
        </p:nvSpPr>
        <p:spPr>
          <a:xfrm>
            <a:off x="457201" y="5525355"/>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2110484174"/>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3" y="161927"/>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200" y="3200402"/>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fontAlgn="base">
              <a:spcBef>
                <a:spcPct val="0"/>
              </a:spcBef>
              <a:spcAft>
                <a:spcPct val="0"/>
              </a:spcAft>
              <a:defRPr/>
            </a:pPr>
            <a:fld id="{0D0E9D3B-CB56-40AE-B0A9-8DA5E1AEFDB7}" type="slidenum">
              <a:rPr lang="en-US" smtClean="0">
                <a:solidFill>
                  <a:srgbClr val="000000">
                    <a:lumMod val="50000"/>
                    <a:lumOff val="50000"/>
                  </a:srgbClr>
                </a:solidFill>
                <a:latin typeface="Arial" charset="0"/>
              </a:rPr>
              <a:pPr fontAlgn="base">
                <a:spcBef>
                  <a:spcPct val="0"/>
                </a:spcBef>
                <a:spcAft>
                  <a:spcPct val="0"/>
                </a:spcAft>
                <a:defRPr/>
              </a:pPr>
              <a:t>‹#›</a:t>
            </a:fld>
            <a:endParaRPr lang="en-US" dirty="0">
              <a:solidFill>
                <a:srgbClr val="000000">
                  <a:lumMod val="50000"/>
                  <a:lumOff val="50000"/>
                </a:srgbClr>
              </a:solidFill>
              <a:latin typeface="Arial" charset="0"/>
            </a:endParaRPr>
          </a:p>
        </p:txBody>
      </p:sp>
      <p:sp>
        <p:nvSpPr>
          <p:cNvPr id="4" name="Footer Placeholder 3"/>
          <p:cNvSpPr>
            <a:spLocks noGrp="1"/>
          </p:cNvSpPr>
          <p:nvPr>
            <p:ph type="ftr" sz="quarter" idx="11"/>
          </p:nvPr>
        </p:nvSpPr>
        <p:spPr>
          <a:xfrm>
            <a:off x="123826" y="6356352"/>
            <a:ext cx="3160713" cy="365125"/>
          </a:xfrm>
          <a:prstGeom prst="rect">
            <a:avLst/>
          </a:prstGeom>
        </p:spPr>
        <p:txBody>
          <a:bodyPr/>
          <a:lstStyle>
            <a:lvl1pPr>
              <a:defRPr>
                <a:solidFill>
                  <a:schemeClr val="tx1">
                    <a:lumMod val="50000"/>
                    <a:lumOff val="50000"/>
                  </a:schemeClr>
                </a:solidFill>
              </a:defRPr>
            </a:lvl1pPr>
          </a:lstStyle>
          <a:p>
            <a:pPr fontAlgn="base">
              <a:spcBef>
                <a:spcPct val="0"/>
              </a:spcBef>
              <a:spcAft>
                <a:spcPct val="0"/>
              </a:spcAft>
              <a:defRPr/>
            </a:pPr>
            <a:r>
              <a:rPr lang="en-US">
                <a:solidFill>
                  <a:srgbClr val="000000">
                    <a:lumMod val="50000"/>
                    <a:lumOff val="50000"/>
                  </a:srgbClr>
                </a:solidFill>
                <a:latin typeface="Arial" charset="0"/>
              </a:rPr>
              <a:t>File Name</a:t>
            </a:r>
            <a:endParaRPr lang="en-US" dirty="0">
              <a:solidFill>
                <a:srgbClr val="000000">
                  <a:lumMod val="50000"/>
                  <a:lumOff val="50000"/>
                </a:srgbClr>
              </a:solidFill>
              <a:latin typeface="Arial" charset="0"/>
            </a:endParaRPr>
          </a:p>
        </p:txBody>
      </p:sp>
    </p:spTree>
    <p:extLst>
      <p:ext uri="{BB962C8B-B14F-4D97-AF65-F5344CB8AC3E}">
        <p14:creationId xmlns:p14="http://schemas.microsoft.com/office/powerpoint/2010/main" val="1327089526"/>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3" y="161927"/>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200" y="3200402"/>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fontAlgn="base">
              <a:spcBef>
                <a:spcPct val="0"/>
              </a:spcBef>
              <a:spcAft>
                <a:spcPct val="0"/>
              </a:spcAft>
              <a:defRPr/>
            </a:pPr>
            <a:fld id="{0D0E9D3B-CB56-40AE-B0A9-8DA5E1AEFDB7}" type="slidenum">
              <a:rPr lang="en-US" smtClean="0">
                <a:solidFill>
                  <a:srgbClr val="000000">
                    <a:lumMod val="50000"/>
                    <a:lumOff val="50000"/>
                  </a:srgbClr>
                </a:solidFill>
                <a:latin typeface="Arial" charset="0"/>
              </a:rPr>
              <a:pPr fontAlgn="base">
                <a:spcBef>
                  <a:spcPct val="0"/>
                </a:spcBef>
                <a:spcAft>
                  <a:spcPct val="0"/>
                </a:spcAft>
                <a:defRPr/>
              </a:pPr>
              <a:t>‹#›</a:t>
            </a:fld>
            <a:endParaRPr lang="en-US" dirty="0">
              <a:solidFill>
                <a:srgbClr val="000000">
                  <a:lumMod val="50000"/>
                  <a:lumOff val="50000"/>
                </a:srgbClr>
              </a:solidFill>
              <a:latin typeface="Arial" charset="0"/>
            </a:endParaRPr>
          </a:p>
        </p:txBody>
      </p:sp>
      <p:sp>
        <p:nvSpPr>
          <p:cNvPr id="4" name="Footer Placeholder 3"/>
          <p:cNvSpPr>
            <a:spLocks noGrp="1"/>
          </p:cNvSpPr>
          <p:nvPr>
            <p:ph type="ftr" sz="quarter" idx="11"/>
          </p:nvPr>
        </p:nvSpPr>
        <p:spPr>
          <a:xfrm>
            <a:off x="123826" y="6356352"/>
            <a:ext cx="3160713" cy="365125"/>
          </a:xfrm>
          <a:prstGeom prst="rect">
            <a:avLst/>
          </a:prstGeom>
        </p:spPr>
        <p:txBody>
          <a:bodyPr/>
          <a:lstStyle>
            <a:lvl1pPr>
              <a:defRPr>
                <a:solidFill>
                  <a:schemeClr val="tx1">
                    <a:lumMod val="50000"/>
                    <a:lumOff val="50000"/>
                  </a:schemeClr>
                </a:solidFill>
              </a:defRPr>
            </a:lvl1pPr>
          </a:lstStyle>
          <a:p>
            <a:pPr fontAlgn="base">
              <a:spcBef>
                <a:spcPct val="0"/>
              </a:spcBef>
              <a:spcAft>
                <a:spcPct val="0"/>
              </a:spcAft>
              <a:defRPr/>
            </a:pPr>
            <a:r>
              <a:rPr lang="en-US">
                <a:solidFill>
                  <a:srgbClr val="000000">
                    <a:lumMod val="50000"/>
                    <a:lumOff val="50000"/>
                  </a:srgbClr>
                </a:solidFill>
                <a:latin typeface="Arial" charset="0"/>
              </a:rPr>
              <a:t>File Name</a:t>
            </a:r>
            <a:endParaRPr lang="en-US" dirty="0">
              <a:solidFill>
                <a:srgbClr val="000000">
                  <a:lumMod val="50000"/>
                  <a:lumOff val="50000"/>
                </a:srgbClr>
              </a:solidFill>
              <a:latin typeface="Arial" charset="0"/>
            </a:endParaRPr>
          </a:p>
        </p:txBody>
      </p:sp>
      <p:sp>
        <p:nvSpPr>
          <p:cNvPr id="14" name="TextBox 13"/>
          <p:cNvSpPr txBox="1"/>
          <p:nvPr userDrawn="1"/>
        </p:nvSpPr>
        <p:spPr>
          <a:xfrm>
            <a:off x="457201" y="5525355"/>
            <a:ext cx="4316413" cy="830997"/>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r>
              <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The views, opinions and findings contained in this report are those of the authors(s) and should not be construed as an official Department of the Army position, policy or decision, unless so designated by other official documentation.</a:t>
            </a:r>
            <a:r>
              <a:rPr kumimoji="0" lang="en-US" alt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rPr>
              <a:t>”</a:t>
            </a:r>
            <a:endParaRPr kumimoji="0" lang="en-US" sz="1200" b="0" i="1" u="none" strike="noStrike" kern="1200" cap="none" spc="0" normalizeH="0" baseline="0" noProof="0" dirty="0">
              <a:ln>
                <a:noFill/>
              </a:ln>
              <a:solidFill>
                <a:srgbClr val="000000"/>
              </a:solidFill>
              <a:effectLst/>
              <a:uLnTx/>
              <a:uFillTx/>
              <a:latin typeface="Arial" pitchFamily="34" charset="0"/>
              <a:ea typeface="ＭＳ Ｐゴシック" pitchFamily="34" charset="-128"/>
              <a:cs typeface="+mn-cs"/>
            </a:endParaRPr>
          </a:p>
        </p:txBody>
      </p:sp>
    </p:spTree>
    <p:extLst>
      <p:ext uri="{BB962C8B-B14F-4D97-AF65-F5344CB8AC3E}">
        <p14:creationId xmlns:p14="http://schemas.microsoft.com/office/powerpoint/2010/main" val="1155507382"/>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3" y="161927"/>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Text Placeholder 8"/>
          <p:cNvSpPr>
            <a:spLocks noGrp="1"/>
          </p:cNvSpPr>
          <p:nvPr>
            <p:ph type="body" sz="quarter" idx="12"/>
          </p:nvPr>
        </p:nvSpPr>
        <p:spPr>
          <a:xfrm>
            <a:off x="457200" y="3200402"/>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pPr fontAlgn="base">
              <a:spcBef>
                <a:spcPct val="0"/>
              </a:spcBef>
              <a:spcAft>
                <a:spcPct val="0"/>
              </a:spcAft>
              <a:defRPr/>
            </a:pPr>
            <a:fld id="{0D0E9D3B-CB56-40AE-B0A9-8DA5E1AEFDB7}" type="slidenum">
              <a:rPr lang="en-US" smtClean="0">
                <a:solidFill>
                  <a:srgbClr val="000000">
                    <a:lumMod val="50000"/>
                    <a:lumOff val="50000"/>
                  </a:srgbClr>
                </a:solidFill>
                <a:latin typeface="Arial" charset="0"/>
              </a:rPr>
              <a:pPr fontAlgn="base">
                <a:spcBef>
                  <a:spcPct val="0"/>
                </a:spcBef>
                <a:spcAft>
                  <a:spcPct val="0"/>
                </a:spcAft>
                <a:defRPr/>
              </a:pPr>
              <a:t>‹#›</a:t>
            </a:fld>
            <a:endParaRPr lang="en-US" dirty="0">
              <a:solidFill>
                <a:srgbClr val="000000">
                  <a:lumMod val="50000"/>
                  <a:lumOff val="50000"/>
                </a:srgbClr>
              </a:solidFill>
              <a:latin typeface="Arial" charset="0"/>
            </a:endParaRPr>
          </a:p>
        </p:txBody>
      </p:sp>
      <p:sp>
        <p:nvSpPr>
          <p:cNvPr id="4" name="Footer Placeholder 3"/>
          <p:cNvSpPr>
            <a:spLocks noGrp="1"/>
          </p:cNvSpPr>
          <p:nvPr>
            <p:ph type="ftr" sz="quarter" idx="11"/>
          </p:nvPr>
        </p:nvSpPr>
        <p:spPr>
          <a:xfrm>
            <a:off x="123826" y="6356352"/>
            <a:ext cx="3160713" cy="365125"/>
          </a:xfrm>
          <a:prstGeom prst="rect">
            <a:avLst/>
          </a:prstGeom>
        </p:spPr>
        <p:txBody>
          <a:bodyPr/>
          <a:lstStyle>
            <a:lvl1pPr>
              <a:defRPr>
                <a:solidFill>
                  <a:schemeClr val="tx1">
                    <a:lumMod val="50000"/>
                    <a:lumOff val="50000"/>
                  </a:schemeClr>
                </a:solidFill>
              </a:defRPr>
            </a:lvl1pPr>
          </a:lstStyle>
          <a:p>
            <a:pPr fontAlgn="base">
              <a:spcBef>
                <a:spcPct val="0"/>
              </a:spcBef>
              <a:spcAft>
                <a:spcPct val="0"/>
              </a:spcAft>
              <a:defRPr/>
            </a:pPr>
            <a:r>
              <a:rPr lang="en-US">
                <a:solidFill>
                  <a:srgbClr val="000000">
                    <a:lumMod val="50000"/>
                    <a:lumOff val="50000"/>
                  </a:srgbClr>
                </a:solidFill>
                <a:latin typeface="Arial" charset="0"/>
              </a:rPr>
              <a:t>File Name</a:t>
            </a:r>
            <a:endParaRPr lang="en-US" dirty="0">
              <a:solidFill>
                <a:srgbClr val="000000">
                  <a:lumMod val="50000"/>
                  <a:lumOff val="50000"/>
                </a:srgbClr>
              </a:solidFill>
              <a:latin typeface="Arial" charset="0"/>
            </a:endParaRPr>
          </a:p>
        </p:txBody>
      </p:sp>
    </p:spTree>
    <p:extLst>
      <p:ext uri="{BB962C8B-B14F-4D97-AF65-F5344CB8AC3E}">
        <p14:creationId xmlns:p14="http://schemas.microsoft.com/office/powerpoint/2010/main" val="261612700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fontAlgn="base">
              <a:spcBef>
                <a:spcPct val="0"/>
              </a:spcBef>
              <a:spcAft>
                <a:spcPct val="0"/>
              </a:spcAft>
              <a:defRPr/>
            </a:pPr>
            <a:fld id="{FCC56DF7-367E-4811-9330-C007CC4274B2}" type="slidenum">
              <a:rPr lang="en-US" smtClean="0">
                <a:solidFill>
                  <a:srgbClr val="FFFFFF"/>
                </a:solidFill>
                <a:latin typeface="Arial" charset="0"/>
              </a:rPr>
              <a:pPr fontAlgn="base">
                <a:spcBef>
                  <a:spcPct val="0"/>
                </a:spcBef>
                <a:spcAft>
                  <a:spcPct val="0"/>
                </a:spcAft>
                <a:defRPr/>
              </a:pPr>
              <a:t>‹#›</a:t>
            </a:fld>
            <a:endParaRPr lang="en-US">
              <a:solidFill>
                <a:srgbClr val="FFFFFF"/>
              </a:solidFill>
              <a:latin typeface="Arial" charset="0"/>
            </a:endParaRPr>
          </a:p>
        </p:txBody>
      </p:sp>
    </p:spTree>
    <p:extLst>
      <p:ext uri="{BB962C8B-B14F-4D97-AF65-F5344CB8AC3E}">
        <p14:creationId xmlns:p14="http://schemas.microsoft.com/office/powerpoint/2010/main" val="2978095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26" Type="http://schemas.openxmlformats.org/officeDocument/2006/relationships/image" Target="../media/image1.png"/><Relationship Id="rId3" Type="http://schemas.openxmlformats.org/officeDocument/2006/relationships/slideLayout" Target="../slideLayouts/slideLayout18.xml"/><Relationship Id="rId21" Type="http://schemas.openxmlformats.org/officeDocument/2006/relationships/slideLayout" Target="../slideLayouts/slideLayout36.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5"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slideLayout" Target="../slideLayouts/slideLayout35.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24" Type="http://schemas.openxmlformats.org/officeDocument/2006/relationships/slideLayout" Target="../slideLayouts/slideLayout39.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23" Type="http://schemas.openxmlformats.org/officeDocument/2006/relationships/slideLayout" Target="../slideLayouts/slideLayout38.xml"/><Relationship Id="rId28" Type="http://schemas.openxmlformats.org/officeDocument/2006/relationships/image" Target="../media/image4.png"/><Relationship Id="rId10" Type="http://schemas.openxmlformats.org/officeDocument/2006/relationships/slideLayout" Target="../slideLayouts/slideLayout25.xml"/><Relationship Id="rId19" Type="http://schemas.openxmlformats.org/officeDocument/2006/relationships/slideLayout" Target="../slideLayouts/slideLayout3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 Id="rId22" Type="http://schemas.openxmlformats.org/officeDocument/2006/relationships/slideLayout" Target="../slideLayouts/slideLayout37.xml"/><Relationship Id="rId27"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7"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2"/>
            <a:ext cx="733425" cy="365125"/>
          </a:xfrm>
          <a:prstGeom prst="rect">
            <a:avLst/>
          </a:prstGeom>
        </p:spPr>
        <p:txBody>
          <a:bodyPr/>
          <a:lstStyle>
            <a:lvl1pPr algn="r">
              <a:defRPr sz="1000">
                <a:solidFill>
                  <a:schemeClr val="bg1"/>
                </a:solidFill>
              </a:defRPr>
            </a:lvl1pPr>
          </a:lstStyle>
          <a:p>
            <a:pPr fontAlgn="base">
              <a:spcBef>
                <a:spcPct val="0"/>
              </a:spcBef>
              <a:spcAft>
                <a:spcPct val="0"/>
              </a:spcAft>
              <a:defRPr/>
            </a:pPr>
            <a:fld id="{0D0E9D3B-CB56-40AE-B0A9-8DA5E1AEFDB7}" type="slidenum">
              <a:rPr lang="en-US" smtClean="0">
                <a:solidFill>
                  <a:srgbClr val="FFFFFF"/>
                </a:solidFill>
                <a:latin typeface="Arial" pitchFamily="34" charset="0"/>
                <a:ea typeface="ＭＳ Ｐゴシック" pitchFamily="34" charset="-128"/>
              </a:rPr>
              <a:pPr fontAlgn="base">
                <a:spcBef>
                  <a:spcPct val="0"/>
                </a:spcBef>
                <a:spcAft>
                  <a:spcPct val="0"/>
                </a:spcAft>
                <a:defRPr/>
              </a:pPr>
              <a:t>‹#›</a:t>
            </a:fld>
            <a:endParaRPr lang="en-US" dirty="0">
              <a:solidFill>
                <a:srgbClr val="FFFFFF"/>
              </a:solidFill>
              <a:latin typeface="Arial" pitchFamily="34" charset="0"/>
              <a:ea typeface="ＭＳ Ｐゴシック" pitchFamily="34" charset="-128"/>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5" name="Rectangle 24"/>
          <p:cNvSpPr/>
          <p:nvPr userDrawn="1"/>
        </p:nvSpPr>
        <p:spPr>
          <a:xfrm>
            <a:off x="2009776"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217</a:t>
            </a:r>
          </a:p>
        </p:txBody>
      </p:sp>
      <p:sp>
        <p:nvSpPr>
          <p:cNvPr id="26" name="Rectangle 25"/>
          <p:cNvSpPr/>
          <p:nvPr userDrawn="1"/>
        </p:nvSpPr>
        <p:spPr>
          <a:xfrm>
            <a:off x="2730501"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200</a:t>
            </a:r>
          </a:p>
        </p:txBody>
      </p:sp>
      <p:sp>
        <p:nvSpPr>
          <p:cNvPr id="27" name="Rectangle 26"/>
          <p:cNvSpPr/>
          <p:nvPr userDrawn="1"/>
        </p:nvSpPr>
        <p:spPr>
          <a:xfrm>
            <a:off x="568326"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255</a:t>
            </a:r>
          </a:p>
        </p:txBody>
      </p:sp>
      <p:sp>
        <p:nvSpPr>
          <p:cNvPr id="28" name="Rectangle 27"/>
          <p:cNvSpPr/>
          <p:nvPr userDrawn="1"/>
        </p:nvSpPr>
        <p:spPr>
          <a:xfrm>
            <a:off x="1289051"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0</a:t>
            </a:r>
          </a:p>
        </p:txBody>
      </p:sp>
      <p:sp>
        <p:nvSpPr>
          <p:cNvPr id="29" name="Rectangle 28"/>
          <p:cNvSpPr/>
          <p:nvPr userDrawn="1"/>
        </p:nvSpPr>
        <p:spPr>
          <a:xfrm>
            <a:off x="2009776"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163</a:t>
            </a:r>
          </a:p>
        </p:txBody>
      </p:sp>
      <p:sp>
        <p:nvSpPr>
          <p:cNvPr id="30" name="Rectangle 29"/>
          <p:cNvSpPr/>
          <p:nvPr userDrawn="1"/>
        </p:nvSpPr>
        <p:spPr>
          <a:xfrm>
            <a:off x="2730501"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131</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132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65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53</a:t>
            </a:r>
          </a:p>
        </p:txBody>
      </p:sp>
      <p:sp>
        <p:nvSpPr>
          <p:cNvPr id="32" name="Rectangle 31"/>
          <p:cNvSpPr/>
          <p:nvPr userDrawn="1"/>
        </p:nvSpPr>
        <p:spPr>
          <a:xfrm>
            <a:off x="4171951"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135</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120</a:t>
            </a:r>
          </a:p>
        </p:txBody>
      </p:sp>
      <p:sp>
        <p:nvSpPr>
          <p:cNvPr id="33" name="Rectangle 32"/>
          <p:cNvSpPr/>
          <p:nvPr userDrawn="1"/>
        </p:nvSpPr>
        <p:spPr>
          <a:xfrm>
            <a:off x="4892676"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92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62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102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130</a:t>
            </a:r>
          </a:p>
        </p:txBody>
      </p:sp>
      <p:sp>
        <p:nvSpPr>
          <p:cNvPr id="35" name="Rectangle 34"/>
          <p:cNvSpPr/>
          <p:nvPr userDrawn="1"/>
        </p:nvSpPr>
        <p:spPr>
          <a:xfrm>
            <a:off x="6334126"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102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56</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Calibri" panose="020F0502020204030204"/>
                <a:ea typeface="+mn-ea"/>
                <a:cs typeface="+mn-cs"/>
              </a:rPr>
              <a:t>48</a:t>
            </a:r>
          </a:p>
        </p:txBody>
      </p:sp>
      <p:sp>
        <p:nvSpPr>
          <p:cNvPr id="36" name="Rectangle 35"/>
          <p:cNvSpPr/>
          <p:nvPr userDrawn="1"/>
        </p:nvSpPr>
        <p:spPr>
          <a:xfrm>
            <a:off x="7054851"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130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120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237</a:t>
            </a:r>
          </a:p>
        </p:txBody>
      </p:sp>
      <p:sp>
        <p:nvSpPr>
          <p:cNvPr id="54" name="Rectangle 53"/>
          <p:cNvSpPr/>
          <p:nvPr userDrawn="1"/>
        </p:nvSpPr>
        <p:spPr>
          <a:xfrm>
            <a:off x="4171951"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80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119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27</a:t>
            </a:r>
          </a:p>
        </p:txBody>
      </p:sp>
      <p:sp>
        <p:nvSpPr>
          <p:cNvPr id="55" name="Rectangle 54"/>
          <p:cNvSpPr/>
          <p:nvPr userDrawn="1"/>
        </p:nvSpPr>
        <p:spPr>
          <a:xfrm>
            <a:off x="4892676"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252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174</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Calibri" panose="020F0502020204030204"/>
                <a:ea typeface="+mn-ea"/>
                <a:cs typeface="+mn-cs"/>
              </a:rPr>
              <a:t>.59</a:t>
            </a:r>
          </a:p>
        </p:txBody>
      </p:sp>
      <p:pic>
        <p:nvPicPr>
          <p:cNvPr id="58" name="Picture 6"/>
          <p:cNvPicPr>
            <a:picLocks noChangeAspect="1"/>
          </p:cNvPicPr>
          <p:nvPr userDrawn="1"/>
        </p:nvPicPr>
        <p:blipFill>
          <a:blip r:embed="rId18"/>
          <a:srcRect/>
          <a:stretch>
            <a:fillRect/>
          </a:stretch>
        </p:blipFill>
        <p:spPr bwMode="auto">
          <a:xfrm>
            <a:off x="4559300" y="3416302"/>
            <a:ext cx="19050" cy="3175"/>
          </a:xfrm>
          <a:prstGeom prst="rect">
            <a:avLst/>
          </a:prstGeom>
          <a:noFill/>
          <a:ln w="9525">
            <a:noFill/>
            <a:miter lim="800000"/>
            <a:headEnd/>
            <a:tailEnd/>
          </a:ln>
        </p:spPr>
      </p:pic>
      <p:pic>
        <p:nvPicPr>
          <p:cNvPr id="39" name="Picture 38"/>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7613651" y="5619825"/>
            <a:ext cx="1197513" cy="907785"/>
          </a:xfrm>
          <a:prstGeom prst="rect">
            <a:avLst/>
          </a:prstGeom>
        </p:spPr>
      </p:pic>
    </p:spTree>
    <p:extLst>
      <p:ext uri="{BB962C8B-B14F-4D97-AF65-F5344CB8AC3E}">
        <p14:creationId xmlns:p14="http://schemas.microsoft.com/office/powerpoint/2010/main" val="273759526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40" r:id="rId14"/>
    <p:sldLayoutId id="2147483741" r:id="rId15"/>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userDrawn="1">
          <p15:clr>
            <a:srgbClr val="5ACBF0"/>
          </p15:clr>
        </p15:guide>
        <p15:guide id="2" pos="4608"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3" y="165464"/>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83847A"/>
              </a:solidFill>
              <a:effectLst/>
              <a:uLnTx/>
              <a:uFillTx/>
              <a:latin typeface="Arial"/>
              <a:ea typeface="+mn-ea"/>
              <a:cs typeface="+mn-cs"/>
            </a:endParaRPr>
          </a:p>
        </p:txBody>
      </p:sp>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373724" y="6294381"/>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pPr fontAlgn="base">
              <a:spcBef>
                <a:spcPct val="0"/>
              </a:spcBef>
              <a:spcAft>
                <a:spcPct val="0"/>
              </a:spcAft>
              <a:defRPr/>
            </a:pPr>
            <a:fld id="{139BD942-CC14-44A4-87FB-46239297AFE5}" type="slidenum">
              <a:rPr lang="en-US" smtClean="0">
                <a:ea typeface="ＭＳ Ｐゴシック" pitchFamily="34" charset="-128"/>
              </a:rPr>
              <a:pPr fontAlgn="base">
                <a:spcBef>
                  <a:spcPct val="0"/>
                </a:spcBef>
                <a:spcAft>
                  <a:spcPct val="0"/>
                </a:spcAft>
                <a:defRPr/>
              </a:pPr>
              <a:t>‹#›</a:t>
            </a:fld>
            <a:endParaRPr lang="en-US" dirty="0">
              <a:ea typeface="ＭＳ Ｐゴシック" pitchFamily="34" charset="-128"/>
            </a:endParaRPr>
          </a:p>
        </p:txBody>
      </p:sp>
      <p:pic>
        <p:nvPicPr>
          <p:cNvPr id="1033" name="Picture 6"/>
          <p:cNvPicPr>
            <a:picLocks noChangeAspect="1"/>
          </p:cNvPicPr>
          <p:nvPr/>
        </p:nvPicPr>
        <p:blipFill>
          <a:blip r:embed="rId27"/>
          <a:srcRect/>
          <a:stretch>
            <a:fillRect/>
          </a:stretch>
        </p:blipFill>
        <p:spPr bwMode="auto">
          <a:xfrm>
            <a:off x="4559300" y="3416302"/>
            <a:ext cx="19050" cy="3175"/>
          </a:xfrm>
          <a:prstGeom prst="rect">
            <a:avLst/>
          </a:prstGeom>
          <a:noFill/>
          <a:ln w="9525">
            <a:noFill/>
            <a:miter lim="800000"/>
            <a:headEnd/>
            <a:tailEnd/>
          </a:ln>
        </p:spPr>
      </p:pic>
      <p:pic>
        <p:nvPicPr>
          <p:cNvPr id="18" name="Picture 17"/>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7850648" y="6005723"/>
            <a:ext cx="761571" cy="577315"/>
          </a:xfrm>
          <a:prstGeom prst="rect">
            <a:avLst/>
          </a:prstGeom>
        </p:spPr>
      </p:pic>
    </p:spTree>
    <p:extLst>
      <p:ext uri="{BB962C8B-B14F-4D97-AF65-F5344CB8AC3E}">
        <p14:creationId xmlns:p14="http://schemas.microsoft.com/office/powerpoint/2010/main" val="1941977973"/>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 id="2147483731" r:id="rId18"/>
    <p:sldLayoutId id="2147483732" r:id="rId19"/>
    <p:sldLayoutId id="2147483733" r:id="rId20"/>
    <p:sldLayoutId id="2147483734" r:id="rId21"/>
    <p:sldLayoutId id="2147483735" r:id="rId22"/>
    <p:sldLayoutId id="2147483736" r:id="rId23"/>
    <p:sldLayoutId id="2147483737"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userDrawn="1">
          <p15:clr>
            <a:srgbClr val="5ACBF0"/>
          </p15:clr>
        </p15:guide>
        <p15:guide id="2" pos="5472"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6.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6.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7.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6.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7.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6E82E82-D14A-4BC4-BED3-D141D8BDEC88}"/>
              </a:ext>
            </a:extLst>
          </p:cNvPr>
          <p:cNvSpPr>
            <a:spLocks noGrp="1"/>
          </p:cNvSpPr>
          <p:nvPr>
            <p:ph type="body" sz="quarter" idx="12"/>
          </p:nvPr>
        </p:nvSpPr>
        <p:spPr/>
        <p:txBody>
          <a:bodyPr/>
          <a:lstStyle/>
          <a:p>
            <a:pPr fontAlgn="base">
              <a:spcBef>
                <a:spcPts val="600"/>
              </a:spcBef>
              <a:spcAft>
                <a:spcPct val="0"/>
              </a:spcAft>
            </a:pPr>
            <a:r>
              <a:rPr lang="en-US" sz="2800" b="1" dirty="0">
                <a:solidFill>
                  <a:srgbClr val="000000"/>
                </a:solidFill>
                <a:latin typeface="Arial" charset="0"/>
              </a:rPr>
              <a:t>Thomas Brauer, P.E.</a:t>
            </a:r>
          </a:p>
          <a:p>
            <a:pPr fontAlgn="base">
              <a:spcBef>
                <a:spcPts val="600"/>
              </a:spcBef>
              <a:spcAft>
                <a:spcPct val="0"/>
              </a:spcAft>
            </a:pPr>
            <a:r>
              <a:rPr lang="en-US" b="1" dirty="0">
                <a:solidFill>
                  <a:srgbClr val="000000"/>
                </a:solidFill>
                <a:latin typeface="Arial" charset="0"/>
              </a:rPr>
              <a:t>Hydrologic Engineering Center</a:t>
            </a:r>
            <a:endParaRPr lang="en-US" dirty="0">
              <a:solidFill>
                <a:srgbClr val="000000"/>
              </a:solidFill>
              <a:latin typeface="Arial" charset="0"/>
            </a:endParaRPr>
          </a:p>
          <a:p>
            <a:endParaRPr lang="en-US" dirty="0"/>
          </a:p>
        </p:txBody>
      </p:sp>
      <p:sp>
        <p:nvSpPr>
          <p:cNvPr id="4098" name="Rectangle 2"/>
          <p:cNvSpPr>
            <a:spLocks noGrp="1" noChangeArrowheads="1"/>
          </p:cNvSpPr>
          <p:nvPr>
            <p:ph type="title"/>
          </p:nvPr>
        </p:nvSpPr>
        <p:spPr/>
        <p:txBody>
          <a:bodyPr/>
          <a:lstStyle/>
          <a:p>
            <a:pPr eaLnBrk="1" hangingPunct="1"/>
            <a:r>
              <a:rPr lang="en-US" sz="3200" dirty="0"/>
              <a:t>Introduction to HEC-HMS</a:t>
            </a: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a:t>Hydrologic Modeling System</a:t>
            </a:r>
          </a:p>
        </p:txBody>
      </p:sp>
      <p:sp>
        <p:nvSpPr>
          <p:cNvPr id="2" name="Slide Number Placeholder 1"/>
          <p:cNvSpPr>
            <a:spLocks noGrp="1"/>
          </p:cNvSpPr>
          <p:nvPr>
            <p:ph type="sldNum" sz="quarter" idx="11"/>
          </p:nvPr>
        </p:nvSpPr>
        <p:spPr/>
        <p:txBody>
          <a:bodyPr/>
          <a:lstStyle/>
          <a:p>
            <a:pPr>
              <a:defRPr/>
            </a:pPr>
            <a:fld id="{042FAA1D-E6A5-497E-869D-21A075CF69C3}" type="slidenum">
              <a:rPr lang="en-US" altLang="en-US" smtClean="0"/>
              <a:pPr>
                <a:defRPr/>
              </a:pPr>
              <a:t>2</a:t>
            </a:fld>
            <a:endParaRPr lang="en-US" altLang="en-US"/>
          </a:p>
        </p:txBody>
      </p:sp>
      <p:pic>
        <p:nvPicPr>
          <p:cNvPr id="6" name="Picture 5"/>
          <p:cNvPicPr>
            <a:picLocks noChangeAspect="1"/>
          </p:cNvPicPr>
          <p:nvPr/>
        </p:nvPicPr>
        <p:blipFill>
          <a:blip r:embed="rId3"/>
          <a:stretch>
            <a:fillRect/>
          </a:stretch>
        </p:blipFill>
        <p:spPr>
          <a:xfrm>
            <a:off x="984201" y="1745991"/>
            <a:ext cx="7023201" cy="3883489"/>
          </a:xfrm>
          <a:prstGeom prst="rect">
            <a:avLst/>
          </a:prstGeom>
        </p:spPr>
      </p:pic>
    </p:spTree>
    <p:extLst>
      <p:ext uri="{BB962C8B-B14F-4D97-AF65-F5344CB8AC3E}">
        <p14:creationId xmlns:p14="http://schemas.microsoft.com/office/powerpoint/2010/main" val="2453245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7D334-45FA-4D8A-8887-E9B1A2BABF12}"/>
              </a:ext>
            </a:extLst>
          </p:cNvPr>
          <p:cNvSpPr>
            <a:spLocks noGrp="1"/>
          </p:cNvSpPr>
          <p:nvPr>
            <p:ph type="title"/>
          </p:nvPr>
        </p:nvSpPr>
        <p:spPr/>
        <p:txBody>
          <a:bodyPr/>
          <a:lstStyle/>
          <a:p>
            <a:r>
              <a:rPr lang="en-US" dirty="0"/>
              <a:t>Empirical or conceptual</a:t>
            </a:r>
          </a:p>
        </p:txBody>
      </p:sp>
      <p:sp>
        <p:nvSpPr>
          <p:cNvPr id="4" name="Slide Number Placeholder 3">
            <a:extLst>
              <a:ext uri="{FF2B5EF4-FFF2-40B4-BE49-F238E27FC236}">
                <a16:creationId xmlns:a16="http://schemas.microsoft.com/office/drawing/2014/main" id="{54366C51-75FC-4834-8677-44942E094C54}"/>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3</a:t>
            </a:fld>
            <a:endParaRPr lang="en-US"/>
          </a:p>
        </p:txBody>
      </p:sp>
      <p:pic>
        <p:nvPicPr>
          <p:cNvPr id="1026" name="Picture 2">
            <a:extLst>
              <a:ext uri="{FF2B5EF4-FFF2-40B4-BE49-F238E27FC236}">
                <a16:creationId xmlns:a16="http://schemas.microsoft.com/office/drawing/2014/main" id="{BFA6D57F-B3A0-4709-AB28-D9AE09F539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016098"/>
            <a:ext cx="3800475" cy="33432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BA6B299E-CDE6-4553-AD52-3BD1B2EC6D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178022"/>
            <a:ext cx="3800475" cy="3019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508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Subbasin-average or Gridded</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latin typeface="Arial" charset="0"/>
                <a:cs typeface="+mn-cs"/>
              </a:rPr>
              <a:pPr fontAlgn="base">
                <a:spcBef>
                  <a:spcPct val="0"/>
                </a:spcBef>
                <a:spcAft>
                  <a:spcPct val="0"/>
                </a:spcAft>
                <a:defRPr/>
              </a:pPr>
              <a:t>4</a:t>
            </a:fld>
            <a:endParaRPr lang="en-US" sz="1400" dirty="0">
              <a:solidFill>
                <a:srgbClr val="000000"/>
              </a:solidFill>
              <a:latin typeface="Arial" charset="0"/>
              <a:cs typeface="+mn-cs"/>
            </a:endParaRPr>
          </a:p>
        </p:txBody>
      </p:sp>
      <p:pic>
        <p:nvPicPr>
          <p:cNvPr id="8" name="Picture 7">
            <a:extLst>
              <a:ext uri="{FF2B5EF4-FFF2-40B4-BE49-F238E27FC236}">
                <a16:creationId xmlns:a16="http://schemas.microsoft.com/office/drawing/2014/main" id="{C0D73839-CA46-4764-92B3-49DA0E65C399}"/>
              </a:ext>
            </a:extLst>
          </p:cNvPr>
          <p:cNvPicPr>
            <a:picLocks noChangeAspect="1"/>
          </p:cNvPicPr>
          <p:nvPr/>
        </p:nvPicPr>
        <p:blipFill>
          <a:blip r:embed="rId3"/>
          <a:stretch>
            <a:fillRect/>
          </a:stretch>
        </p:blipFill>
        <p:spPr>
          <a:xfrm>
            <a:off x="412370" y="1278719"/>
            <a:ext cx="3236476" cy="3297199"/>
          </a:xfrm>
          <a:prstGeom prst="rect">
            <a:avLst/>
          </a:prstGeom>
        </p:spPr>
      </p:pic>
      <p:pic>
        <p:nvPicPr>
          <p:cNvPr id="10" name="Picture 9">
            <a:extLst>
              <a:ext uri="{FF2B5EF4-FFF2-40B4-BE49-F238E27FC236}">
                <a16:creationId xmlns:a16="http://schemas.microsoft.com/office/drawing/2014/main" id="{2D294CFA-205B-40A9-9FEA-54ABF759D857}"/>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759562" y="1928938"/>
            <a:ext cx="3520209" cy="3571652"/>
          </a:xfrm>
          <a:prstGeom prst="rect">
            <a:avLst/>
          </a:prstGeom>
        </p:spPr>
      </p:pic>
      <p:pic>
        <p:nvPicPr>
          <p:cNvPr id="12" name="Picture 11">
            <a:extLst>
              <a:ext uri="{FF2B5EF4-FFF2-40B4-BE49-F238E27FC236}">
                <a16:creationId xmlns:a16="http://schemas.microsoft.com/office/drawing/2014/main" id="{1B9100EC-5F3C-47A5-9D46-21F1E0727AC9}"/>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5424165" y="2799553"/>
            <a:ext cx="3262637" cy="3297199"/>
          </a:xfrm>
          <a:prstGeom prst="rect">
            <a:avLst/>
          </a:prstGeom>
        </p:spPr>
      </p:pic>
    </p:spTree>
    <p:extLst>
      <p:ext uri="{BB962C8B-B14F-4D97-AF65-F5344CB8AC3E}">
        <p14:creationId xmlns:p14="http://schemas.microsoft.com/office/powerpoint/2010/main" val="732522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Event OR Continuous</a:t>
            </a:r>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latin typeface="Arial" charset="0"/>
                <a:cs typeface="+mn-cs"/>
              </a:rPr>
              <a:pPr fontAlgn="base">
                <a:spcBef>
                  <a:spcPct val="0"/>
                </a:spcBef>
                <a:spcAft>
                  <a:spcPct val="0"/>
                </a:spcAft>
                <a:defRPr/>
              </a:pPr>
              <a:t>5</a:t>
            </a:fld>
            <a:endParaRPr lang="en-US" sz="1400" dirty="0">
              <a:solidFill>
                <a:srgbClr val="000000"/>
              </a:solidFill>
              <a:latin typeface="Arial" charset="0"/>
              <a:cs typeface="+mn-cs"/>
            </a:endParaRPr>
          </a:p>
        </p:txBody>
      </p:sp>
      <p:pic>
        <p:nvPicPr>
          <p:cNvPr id="7" name="Content Placeholder 11">
            <a:extLst>
              <a:ext uri="{FF2B5EF4-FFF2-40B4-BE49-F238E27FC236}">
                <a16:creationId xmlns:a16="http://schemas.microsoft.com/office/drawing/2014/main" id="{E4698386-D673-4854-A4D2-096C0EFE097C}"/>
              </a:ext>
            </a:extLst>
          </p:cNvPr>
          <p:cNvPicPr>
            <a:picLocks noGrp="1" noChangeAspect="1"/>
          </p:cNvPicPr>
          <p:nvPr/>
        </p:nvPicPr>
        <p:blipFill>
          <a:blip r:embed="rId3"/>
          <a:stretch>
            <a:fillRect/>
          </a:stretch>
        </p:blipFill>
        <p:spPr bwMode="auto">
          <a:xfrm>
            <a:off x="402021" y="1737492"/>
            <a:ext cx="4059619" cy="3383016"/>
          </a:xfrm>
          <a:prstGeom prst="rect">
            <a:avLst/>
          </a:prstGeom>
          <a:noFill/>
          <a:ln w="9525">
            <a:noFill/>
            <a:miter lim="800000"/>
            <a:headEnd/>
            <a:tailEnd/>
          </a:ln>
        </p:spPr>
      </p:pic>
      <p:pic>
        <p:nvPicPr>
          <p:cNvPr id="8" name="Content Placeholder 12">
            <a:extLst>
              <a:ext uri="{FF2B5EF4-FFF2-40B4-BE49-F238E27FC236}">
                <a16:creationId xmlns:a16="http://schemas.microsoft.com/office/drawing/2014/main" id="{E859E003-B779-439A-9331-38A38DB3A11F}"/>
              </a:ext>
            </a:extLst>
          </p:cNvPr>
          <p:cNvPicPr>
            <a:picLocks noGrp="1" noChangeAspect="1"/>
          </p:cNvPicPr>
          <p:nvPr/>
        </p:nvPicPr>
        <p:blipFill>
          <a:blip r:embed="rId4"/>
          <a:stretch>
            <a:fillRect/>
          </a:stretch>
        </p:blipFill>
        <p:spPr bwMode="auto">
          <a:xfrm>
            <a:off x="4682361" y="1737492"/>
            <a:ext cx="4059619" cy="3383016"/>
          </a:xfrm>
          <a:prstGeom prst="rect">
            <a:avLst/>
          </a:prstGeom>
          <a:noFill/>
          <a:ln w="9525">
            <a:noFill/>
            <a:miter lim="800000"/>
            <a:headEnd/>
            <a:tailEnd/>
          </a:ln>
        </p:spPr>
      </p:pic>
    </p:spTree>
    <p:extLst>
      <p:ext uri="{BB962C8B-B14F-4D97-AF65-F5344CB8AC3E}">
        <p14:creationId xmlns:p14="http://schemas.microsoft.com/office/powerpoint/2010/main" val="4319889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089E8-6CE5-4D80-9F01-C18605283D1A}"/>
              </a:ext>
            </a:extLst>
          </p:cNvPr>
          <p:cNvSpPr>
            <a:spLocks noGrp="1"/>
          </p:cNvSpPr>
          <p:nvPr>
            <p:ph type="title"/>
          </p:nvPr>
        </p:nvSpPr>
        <p:spPr/>
        <p:txBody>
          <a:bodyPr/>
          <a:lstStyle/>
          <a:p>
            <a:r>
              <a:rPr lang="en-US" dirty="0"/>
              <a:t>Deterministic or Stochastic</a:t>
            </a:r>
          </a:p>
        </p:txBody>
      </p:sp>
      <p:sp>
        <p:nvSpPr>
          <p:cNvPr id="4" name="Slide Number Placeholder 3">
            <a:extLst>
              <a:ext uri="{FF2B5EF4-FFF2-40B4-BE49-F238E27FC236}">
                <a16:creationId xmlns:a16="http://schemas.microsoft.com/office/drawing/2014/main" id="{9DAA02C4-18B3-4DDF-9DF2-B182E36AB924}"/>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6</a:t>
            </a:fld>
            <a:endParaRPr lang="en-US"/>
          </a:p>
        </p:txBody>
      </p:sp>
      <p:pic>
        <p:nvPicPr>
          <p:cNvPr id="6" name="Picture 5">
            <a:extLst>
              <a:ext uri="{FF2B5EF4-FFF2-40B4-BE49-F238E27FC236}">
                <a16:creationId xmlns:a16="http://schemas.microsoft.com/office/drawing/2014/main" id="{965C17CF-7538-426B-9F5B-8D44024E0579}"/>
              </a:ext>
            </a:extLst>
          </p:cNvPr>
          <p:cNvPicPr>
            <a:picLocks noChangeAspect="1"/>
          </p:cNvPicPr>
          <p:nvPr/>
        </p:nvPicPr>
        <p:blipFill>
          <a:blip r:embed="rId3"/>
          <a:stretch>
            <a:fillRect/>
          </a:stretch>
        </p:blipFill>
        <p:spPr>
          <a:xfrm>
            <a:off x="384436" y="1878091"/>
            <a:ext cx="4059936" cy="3415611"/>
          </a:xfrm>
          <a:prstGeom prst="rect">
            <a:avLst/>
          </a:prstGeom>
        </p:spPr>
      </p:pic>
      <p:pic>
        <p:nvPicPr>
          <p:cNvPr id="8" name="Picture 7">
            <a:extLst>
              <a:ext uri="{FF2B5EF4-FFF2-40B4-BE49-F238E27FC236}">
                <a16:creationId xmlns:a16="http://schemas.microsoft.com/office/drawing/2014/main" id="{4921A6BD-CC9E-48A9-A60E-FC372FA11C11}"/>
              </a:ext>
            </a:extLst>
          </p:cNvPr>
          <p:cNvPicPr>
            <a:picLocks noChangeAspect="1"/>
          </p:cNvPicPr>
          <p:nvPr/>
        </p:nvPicPr>
        <p:blipFill>
          <a:blip r:embed="rId4"/>
          <a:stretch>
            <a:fillRect/>
          </a:stretch>
        </p:blipFill>
        <p:spPr>
          <a:xfrm>
            <a:off x="4626864" y="1878090"/>
            <a:ext cx="4059936" cy="3415612"/>
          </a:xfrm>
          <a:prstGeom prst="rect">
            <a:avLst/>
          </a:prstGeom>
        </p:spPr>
      </p:pic>
    </p:spTree>
    <p:extLst>
      <p:ext uri="{BB962C8B-B14F-4D97-AF65-F5344CB8AC3E}">
        <p14:creationId xmlns:p14="http://schemas.microsoft.com/office/powerpoint/2010/main" val="4247090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GIS Processing</a:t>
            </a:r>
          </a:p>
        </p:txBody>
      </p:sp>
      <p:sp>
        <p:nvSpPr>
          <p:cNvPr id="3" name="Content Placeholder 2"/>
          <p:cNvSpPr>
            <a:spLocks noGrp="1"/>
          </p:cNvSpPr>
          <p:nvPr>
            <p:ph idx="1"/>
          </p:nvPr>
        </p:nvSpPr>
        <p:spPr/>
        <p:txBody>
          <a:bodyPr>
            <a:normAutofit/>
          </a:bodyPr>
          <a:lstStyle/>
          <a:p>
            <a:pPr eaLnBrk="1" hangingPunct="1"/>
            <a:r>
              <a:rPr lang="en-US" sz="2000" dirty="0"/>
              <a:t>Terrain modification</a:t>
            </a:r>
          </a:p>
          <a:p>
            <a:r>
              <a:rPr lang="en-US" sz="2000" dirty="0"/>
              <a:t>Sink fill and flow direction</a:t>
            </a:r>
          </a:p>
          <a:p>
            <a:pPr eaLnBrk="1" hangingPunct="1"/>
            <a:r>
              <a:rPr lang="en-US" sz="2000" dirty="0"/>
              <a:t>Subbasin and reach delineation</a:t>
            </a:r>
          </a:p>
          <a:p>
            <a:pPr eaLnBrk="1" hangingPunct="1"/>
            <a:r>
              <a:rPr lang="en-US" sz="2000" dirty="0"/>
              <a:t>Subbasin and reach splitting and merging</a:t>
            </a:r>
          </a:p>
          <a:p>
            <a:pPr eaLnBrk="1" hangingPunct="1"/>
            <a:r>
              <a:rPr lang="en-US" sz="2000" dirty="0"/>
              <a:t>Subbasin and reach characteristics</a:t>
            </a:r>
          </a:p>
          <a:p>
            <a:pPr eaLnBrk="1" hangingPunct="1"/>
            <a:endParaRPr lang="en-US" sz="2000" dirty="0"/>
          </a:p>
          <a:p>
            <a:endParaRPr lang="en-US" dirty="0"/>
          </a:p>
        </p:txBody>
      </p:sp>
      <p:sp>
        <p:nvSpPr>
          <p:cNvPr id="4" name="Slide Number Placeholder 3"/>
          <p:cNvSpPr>
            <a:spLocks noGrp="1"/>
          </p:cNvSpPr>
          <p:nvPr>
            <p:ph type="sldNum" sz="quarter" idx="11"/>
          </p:nvPr>
        </p:nvSpPr>
        <p:spPr/>
        <p:txBody>
          <a:bodyPr/>
          <a:lstStyle/>
          <a:p>
            <a:pPr fontAlgn="base">
              <a:spcBef>
                <a:spcPct val="0"/>
              </a:spcBef>
              <a:spcAft>
                <a:spcPct val="0"/>
              </a:spcAft>
              <a:defRPr/>
            </a:pPr>
            <a:fld id="{FF2031BD-0E64-4A86-9567-1E14D3ADF6F3}" type="slidenum">
              <a:rPr lang="en-US" sz="1400">
                <a:solidFill>
                  <a:srgbClr val="000000"/>
                </a:solidFill>
                <a:latin typeface="Arial" charset="0"/>
                <a:cs typeface="+mn-cs"/>
              </a:rPr>
              <a:pPr fontAlgn="base">
                <a:spcBef>
                  <a:spcPct val="0"/>
                </a:spcBef>
                <a:spcAft>
                  <a:spcPct val="0"/>
                </a:spcAft>
                <a:defRPr/>
              </a:pPr>
              <a:t>7</a:t>
            </a:fld>
            <a:endParaRPr lang="en-US" sz="1400" dirty="0">
              <a:solidFill>
                <a:srgbClr val="000000"/>
              </a:solidFill>
              <a:latin typeface="Arial" charset="0"/>
              <a:cs typeface="+mn-cs"/>
            </a:endParaRPr>
          </a:p>
        </p:txBody>
      </p:sp>
      <p:pic>
        <p:nvPicPr>
          <p:cNvPr id="1026" name="Picture 2">
            <a:extLst>
              <a:ext uri="{FF2B5EF4-FFF2-40B4-BE49-F238E27FC236}">
                <a16:creationId xmlns:a16="http://schemas.microsoft.com/office/drawing/2014/main" id="{D3D26CC1-6ED3-48DA-9DFA-95B4EF2C4E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6754" y="3255100"/>
            <a:ext cx="3228916" cy="283884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B3ED6AB-7E70-4403-A51F-8082C1B614CB}"/>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977624" y="3258043"/>
            <a:ext cx="2760628" cy="2832959"/>
          </a:xfrm>
          <a:prstGeom prst="rect">
            <a:avLst/>
          </a:prstGeom>
        </p:spPr>
      </p:pic>
    </p:spTree>
    <p:extLst>
      <p:ext uri="{BB962C8B-B14F-4D97-AF65-F5344CB8AC3E}">
        <p14:creationId xmlns:p14="http://schemas.microsoft.com/office/powerpoint/2010/main" val="257916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0AFBE-4545-4A77-904B-E2DB5AF0CF4D}"/>
              </a:ext>
            </a:extLst>
          </p:cNvPr>
          <p:cNvSpPr>
            <a:spLocks noGrp="1"/>
          </p:cNvSpPr>
          <p:nvPr>
            <p:ph type="title"/>
          </p:nvPr>
        </p:nvSpPr>
        <p:spPr/>
        <p:txBody>
          <a:bodyPr/>
          <a:lstStyle/>
          <a:p>
            <a:r>
              <a:rPr lang="en-US" dirty="0"/>
              <a:t>Hydraulic modeling</a:t>
            </a:r>
          </a:p>
        </p:txBody>
      </p:sp>
      <p:pic>
        <p:nvPicPr>
          <p:cNvPr id="5" name="hydraulic_depth">
            <a:hlinkClick r:id="" action="ppaction://media"/>
            <a:extLst>
              <a:ext uri="{FF2B5EF4-FFF2-40B4-BE49-F238E27FC236}">
                <a16:creationId xmlns:a16="http://schemas.microsoft.com/office/drawing/2014/main" id="{0D3F2EB5-853F-43D9-BDF4-1E0F2A55CABA}"/>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1358900" y="1225550"/>
            <a:ext cx="6273800" cy="4718050"/>
          </a:xfrm>
        </p:spPr>
      </p:pic>
      <p:sp>
        <p:nvSpPr>
          <p:cNvPr id="4" name="Slide Number Placeholder 3">
            <a:extLst>
              <a:ext uri="{FF2B5EF4-FFF2-40B4-BE49-F238E27FC236}">
                <a16:creationId xmlns:a16="http://schemas.microsoft.com/office/drawing/2014/main" id="{D30E8F88-31D6-4102-8469-659B11A44D9A}"/>
              </a:ext>
            </a:extLst>
          </p:cNvPr>
          <p:cNvSpPr>
            <a:spLocks noGrp="1"/>
          </p:cNvSpPr>
          <p:nvPr>
            <p:ph type="sldNum" sz="quarter" idx="11"/>
          </p:nvPr>
        </p:nvSpPr>
        <p:spPr/>
        <p:txBody>
          <a:bodyPr/>
          <a:lstStyle/>
          <a:p>
            <a:pPr fontAlgn="base">
              <a:spcBef>
                <a:spcPct val="0"/>
              </a:spcBef>
              <a:spcAft>
                <a:spcPct val="0"/>
              </a:spcAft>
              <a:defRPr/>
            </a:pPr>
            <a:fld id="{9A257827-C34C-4251-B995-96C9C233CCC8}" type="slidenum">
              <a:rPr lang="en-US" smtClean="0"/>
              <a:pPr fontAlgn="base">
                <a:spcBef>
                  <a:spcPct val="0"/>
                </a:spcBef>
                <a:spcAft>
                  <a:spcPct val="0"/>
                </a:spcAft>
                <a:defRPr/>
              </a:pPr>
              <a:t>8</a:t>
            </a:fld>
            <a:endParaRPr lang="en-US"/>
          </a:p>
        </p:txBody>
      </p:sp>
    </p:spTree>
    <p:extLst>
      <p:ext uri="{BB962C8B-B14F-4D97-AF65-F5344CB8AC3E}">
        <p14:creationId xmlns:p14="http://schemas.microsoft.com/office/powerpoint/2010/main" val="2554793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62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08C32B-6E02-4825-8E8B-027681447082}"/>
              </a:ext>
            </a:extLst>
          </p:cNvPr>
          <p:cNvSpPr>
            <a:spLocks noGrp="1"/>
          </p:cNvSpPr>
          <p:nvPr>
            <p:ph type="title"/>
          </p:nvPr>
        </p:nvSpPr>
        <p:spPr/>
        <p:txBody>
          <a:bodyPr/>
          <a:lstStyle/>
          <a:p>
            <a:r>
              <a:rPr lang="en-US" dirty="0"/>
              <a:t>FOR MORE…</a:t>
            </a:r>
          </a:p>
        </p:txBody>
      </p:sp>
      <p:sp>
        <p:nvSpPr>
          <p:cNvPr id="4" name="Slide Number Placeholder 3">
            <a:extLst>
              <a:ext uri="{FF2B5EF4-FFF2-40B4-BE49-F238E27FC236}">
                <a16:creationId xmlns:a16="http://schemas.microsoft.com/office/drawing/2014/main" id="{752A2785-E0F5-45C2-BF36-98EFE1BF190B}"/>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D0E9D3B-CB56-40AE-B0A9-8DA5E1AEFDB7}" type="slidenum">
              <a:rPr kumimoji="0" lang="en-US" sz="1000" b="0" i="0" u="none" strike="noStrike" kern="1200" cap="none" spc="0" normalizeH="0" baseline="0" noProof="0" smtClean="0">
                <a:ln>
                  <a:noFill/>
                </a:ln>
                <a:solidFill>
                  <a:srgbClr val="000000">
                    <a:lumMod val="50000"/>
                    <a:lumOff val="50000"/>
                  </a:srgb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sz="1000" b="0" i="0" u="none" strike="noStrike" kern="1200" cap="none" spc="0" normalizeH="0" baseline="0" noProof="0" dirty="0">
              <a:ln>
                <a:noFill/>
              </a:ln>
              <a:solidFill>
                <a:srgbClr val="000000">
                  <a:lumMod val="50000"/>
                  <a:lumOff val="50000"/>
                </a:srgbClr>
              </a:solidFill>
              <a:effectLst/>
              <a:uLnTx/>
              <a:uFillTx/>
              <a:latin typeface="Arial" charset="0"/>
              <a:ea typeface="+mn-ea"/>
              <a:cs typeface="+mn-cs"/>
            </a:endParaRPr>
          </a:p>
        </p:txBody>
      </p:sp>
      <p:pic>
        <p:nvPicPr>
          <p:cNvPr id="8" name="Picture 7">
            <a:extLst>
              <a:ext uri="{FF2B5EF4-FFF2-40B4-BE49-F238E27FC236}">
                <a16:creationId xmlns:a16="http://schemas.microsoft.com/office/drawing/2014/main" id="{F5C39B09-5097-4884-A577-2BADBC8CC7BA}"/>
              </a:ext>
            </a:extLst>
          </p:cNvPr>
          <p:cNvPicPr>
            <a:picLocks noChangeAspect="1"/>
          </p:cNvPicPr>
          <p:nvPr/>
        </p:nvPicPr>
        <p:blipFill>
          <a:blip r:embed="rId3"/>
          <a:stretch>
            <a:fillRect/>
          </a:stretch>
        </p:blipFill>
        <p:spPr>
          <a:xfrm>
            <a:off x="1447401" y="1175603"/>
            <a:ext cx="6096797" cy="5024260"/>
          </a:xfrm>
          <a:prstGeom prst="rect">
            <a:avLst/>
          </a:prstGeom>
        </p:spPr>
      </p:pic>
    </p:spTree>
    <p:extLst>
      <p:ext uri="{BB962C8B-B14F-4D97-AF65-F5344CB8AC3E}">
        <p14:creationId xmlns:p14="http://schemas.microsoft.com/office/powerpoint/2010/main" val="1567411593"/>
      </p:ext>
    </p:extLst>
  </p:cSld>
  <p:clrMapOvr>
    <a:masterClrMapping/>
  </p:clrMapOvr>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2183</TotalTime>
  <Words>1080</Words>
  <Application>Microsoft Office PowerPoint</Application>
  <PresentationFormat>On-screen Show (4:3)</PresentationFormat>
  <Paragraphs>82</Paragraphs>
  <Slides>9</Slides>
  <Notes>9</Notes>
  <HiddenSlides>0</HiddenSlides>
  <MMClips>1</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9</vt:i4>
      </vt:variant>
    </vt:vector>
  </HeadingPairs>
  <TitlesOfParts>
    <vt:vector size="13" baseType="lpstr">
      <vt:lpstr>Arial</vt:lpstr>
      <vt:lpstr>Calibri</vt:lpstr>
      <vt:lpstr>Title Slide Templates</vt:lpstr>
      <vt:lpstr>Content Templates</vt:lpstr>
      <vt:lpstr>Introduction to HEC-HMS</vt:lpstr>
      <vt:lpstr>Hydrologic Modeling System</vt:lpstr>
      <vt:lpstr>Empirical or conceptual</vt:lpstr>
      <vt:lpstr>Subbasin-average or Gridded</vt:lpstr>
      <vt:lpstr>Event OR Continuous</vt:lpstr>
      <vt:lpstr>Deterministic or Stochastic</vt:lpstr>
      <vt:lpstr>GIS Processing</vt:lpstr>
      <vt:lpstr>Hydraulic modeling</vt:lpstr>
      <vt:lpstr>FOR MORE…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HEC-HMS</dc:title>
  <dc:creator>Tom Brauer</dc:creator>
  <cp:lastModifiedBy>Tom Brauer</cp:lastModifiedBy>
  <cp:revision>70</cp:revision>
  <dcterms:created xsi:type="dcterms:W3CDTF">2021-01-20T21:56:38Z</dcterms:created>
  <dcterms:modified xsi:type="dcterms:W3CDTF">2021-02-04T22:38:32Z</dcterms:modified>
</cp:coreProperties>
</file>