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47" r:id="rId4"/>
    <p:sldMasterId id="2147484272" r:id="rId5"/>
  </p:sldMasterIdLst>
  <p:notesMasterIdLst>
    <p:notesMasterId r:id="rId34"/>
  </p:notesMasterIdLst>
  <p:handoutMasterIdLst>
    <p:handoutMasterId r:id="rId35"/>
  </p:handoutMasterIdLst>
  <p:sldIdLst>
    <p:sldId id="286" r:id="rId6"/>
    <p:sldId id="289" r:id="rId7"/>
    <p:sldId id="303" r:id="rId8"/>
    <p:sldId id="315" r:id="rId9"/>
    <p:sldId id="295" r:id="rId10"/>
    <p:sldId id="314" r:id="rId11"/>
    <p:sldId id="317" r:id="rId12"/>
    <p:sldId id="316" r:id="rId13"/>
    <p:sldId id="313" r:id="rId14"/>
    <p:sldId id="304" r:id="rId15"/>
    <p:sldId id="310" r:id="rId16"/>
    <p:sldId id="309" r:id="rId17"/>
    <p:sldId id="306" r:id="rId18"/>
    <p:sldId id="308" r:id="rId19"/>
    <p:sldId id="319" r:id="rId20"/>
    <p:sldId id="297" r:id="rId21"/>
    <p:sldId id="307" r:id="rId22"/>
    <p:sldId id="323" r:id="rId23"/>
    <p:sldId id="299" r:id="rId24"/>
    <p:sldId id="311" r:id="rId25"/>
    <p:sldId id="298" r:id="rId26"/>
    <p:sldId id="300" r:id="rId27"/>
    <p:sldId id="302" r:id="rId28"/>
    <p:sldId id="312" r:id="rId29"/>
    <p:sldId id="321" r:id="rId30"/>
    <p:sldId id="325" r:id="rId31"/>
    <p:sldId id="324" r:id="rId32"/>
    <p:sldId id="322" r:id="rId33"/>
  </p:sldIdLst>
  <p:sldSz cx="12192000" cy="6858000"/>
  <p:notesSz cx="7010400" cy="92964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D4BE243-6951-9D4B-7FB2-C78EA58D99A2}" name="Paredez, Jose M CIV USARMY CESPL (USA)" initials="PJMCUC(" userId="S-1-5-21-3186885431-1174156918-2546191339-88933" providerId="AD"/>
  <p188:author id="{F5F13852-5B28-C345-F9FA-AF102EEFBF5F}" name="Bartles, Michael D CIV USARMY CEIWR (USA)" initials="B(" userId="S::michael.d.bartles@usace.army.mil::9bd5c76d-e63f-462a-b679-b00058b8c0ca" providerId="AD"/>
  <p188:author id="{C0CBE25D-F5EE-68B2-6AD0-458D23F3E3F2}" name="Oehler, Jacqueline M CIV USARMY CEHQ (USA)" initials="O(" userId="S::jacqueline.m.oehler@usace.army.mil::668f48da-fa52-45f4-a690-61c51afa8735" providerId="AD"/>
  <p188:author id="{E8EFCA61-AF29-5AD3-6E1D-559299A1BAF9}" name="Jemes, Kellie A CIV USARMY CESPK (USA)" initials="JKACUC(" userId="S::Kellie.A.Jemes@usace.army.mil::b99bb689-723f-4ee5-af01-231d27019e7b" providerId="AD"/>
  <p188:author id="{BC480A69-58E1-E58E-A3AC-F7EC2AD3B224}" name="AuBuchon, Jonathan Stanley CIV USARMY CESPA (USA)" initials="AJSCUC(" userId="S::Jonathan.S.Aubuchon@usace.army.mil::07706db9-64c0-4e18-9e6d-588d606309ae" providerId="AD"/>
  <p188:author id="{89004A85-8028-47F3-F8FE-2B9E31649DDC}" name="Paredez, Jose M CIV USARMY CESPL (USA)" initials="PJMCUC(" userId="S::Jose.M.Paredez@usace.army.mil::1cd96074-281c-4945-8a38-47754d7a28cb" providerId="AD"/>
  <p188:author id="{28D24FDF-0286-9179-71C3-422F7C958449}" name="Paredez, Jose M CIV USARMY CESPL (USA)" initials="PJMCUC(" userId="Paredez, Jose M CIV USARMY CESPL (USA)"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CAE3B"/>
    <a:srgbClr val="50771B"/>
    <a:srgbClr val="C19859"/>
    <a:srgbClr val="ECECEC"/>
    <a:srgbClr val="82786F"/>
    <a:srgbClr val="663830"/>
    <a:srgbClr val="3E6682"/>
    <a:srgbClr val="705C38"/>
    <a:srgbClr val="6E87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E9F0C9-5017-43E5-8030-9A7CA606F518}" v="2" dt="2022-09-15T13:15:49.177"/>
    <p1510:client id="{EA60C6B2-57EA-463F-81D0-76D969E9E239}" v="4" dt="2022-09-15T15:11:38.4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98" autoAdjust="0"/>
    <p:restoredTop sz="85664" autoAdjust="0"/>
  </p:normalViewPr>
  <p:slideViewPr>
    <p:cSldViewPr snapToGrid="0">
      <p:cViewPr varScale="1">
        <p:scale>
          <a:sx n="97" d="100"/>
          <a:sy n="97" d="100"/>
        </p:scale>
        <p:origin x="972" y="96"/>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notesMaster" Target="notesMasters/notesMaster1.xml"/><Relationship Id="rId42"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redez, Jose M CIV USARMY CESPL (USA)" userId="1cd96074-281c-4945-8a38-47754d7a28cb" providerId="ADAL" clId="{EA60C6B2-57EA-463F-81D0-76D969E9E239}"/>
    <pc:docChg chg="undo custSel modSld sldOrd">
      <pc:chgData name="Paredez, Jose M CIV USARMY CESPL (USA)" userId="1cd96074-281c-4945-8a38-47754d7a28cb" providerId="ADAL" clId="{EA60C6B2-57EA-463F-81D0-76D969E9E239}" dt="2022-09-15T15:27:32.206" v="298" actId="21"/>
      <pc:docMkLst>
        <pc:docMk/>
      </pc:docMkLst>
      <pc:sldChg chg="modSp mod">
        <pc:chgData name="Paredez, Jose M CIV USARMY CESPL (USA)" userId="1cd96074-281c-4945-8a38-47754d7a28cb" providerId="ADAL" clId="{EA60C6B2-57EA-463F-81D0-76D969E9E239}" dt="2022-09-13T23:35:37.817" v="258" actId="1076"/>
        <pc:sldMkLst>
          <pc:docMk/>
          <pc:sldMk cId="4105662863" sldId="297"/>
        </pc:sldMkLst>
        <pc:picChg chg="mod">
          <ac:chgData name="Paredez, Jose M CIV USARMY CESPL (USA)" userId="1cd96074-281c-4945-8a38-47754d7a28cb" providerId="ADAL" clId="{EA60C6B2-57EA-463F-81D0-76D969E9E239}" dt="2022-09-13T23:35:37.817" v="258" actId="1076"/>
          <ac:picMkLst>
            <pc:docMk/>
            <pc:sldMk cId="4105662863" sldId="297"/>
            <ac:picMk id="7" creationId="{428C95D4-932E-471B-99FD-518FDE2797D5}"/>
          </ac:picMkLst>
        </pc:picChg>
      </pc:sldChg>
      <pc:sldChg chg="addSp delSp modSp mod">
        <pc:chgData name="Paredez, Jose M CIV USARMY CESPL (USA)" userId="1cd96074-281c-4945-8a38-47754d7a28cb" providerId="ADAL" clId="{EA60C6B2-57EA-463F-81D0-76D969E9E239}" dt="2022-09-15T15:27:31.822" v="297" actId="14100"/>
        <pc:sldMkLst>
          <pc:docMk/>
          <pc:sldMk cId="1706977175" sldId="306"/>
        </pc:sldMkLst>
        <pc:spChg chg="mod">
          <ac:chgData name="Paredez, Jose M CIV USARMY CESPL (USA)" userId="1cd96074-281c-4945-8a38-47754d7a28cb" providerId="ADAL" clId="{EA60C6B2-57EA-463F-81D0-76D969E9E239}" dt="2022-09-13T22:21:22.552" v="243" actId="20577"/>
          <ac:spMkLst>
            <pc:docMk/>
            <pc:sldMk cId="1706977175" sldId="306"/>
            <ac:spMk id="2" creationId="{00000000-0000-0000-0000-000000000000}"/>
          </ac:spMkLst>
        </pc:spChg>
        <pc:spChg chg="mod">
          <ac:chgData name="Paredez, Jose M CIV USARMY CESPL (USA)" userId="1cd96074-281c-4945-8a38-47754d7a28cb" providerId="ADAL" clId="{EA60C6B2-57EA-463F-81D0-76D969E9E239}" dt="2022-09-15T15:27:30.788" v="295" actId="20577"/>
          <ac:spMkLst>
            <pc:docMk/>
            <pc:sldMk cId="1706977175" sldId="306"/>
            <ac:spMk id="18434" creationId="{00000000-0000-0000-0000-000000000000}"/>
          </ac:spMkLst>
        </pc:spChg>
        <pc:picChg chg="add mod">
          <ac:chgData name="Paredez, Jose M CIV USARMY CESPL (USA)" userId="1cd96074-281c-4945-8a38-47754d7a28cb" providerId="ADAL" clId="{EA60C6B2-57EA-463F-81D0-76D969E9E239}" dt="2022-09-13T22:18:53.708" v="210" actId="14100"/>
          <ac:picMkLst>
            <pc:docMk/>
            <pc:sldMk cId="1706977175" sldId="306"/>
            <ac:picMk id="5" creationId="{E6A8125E-EE26-419D-9EAB-EF2919748055}"/>
          </ac:picMkLst>
        </pc:picChg>
        <pc:picChg chg="add mod modCrop">
          <ac:chgData name="Paredez, Jose M CIV USARMY CESPL (USA)" userId="1cd96074-281c-4945-8a38-47754d7a28cb" providerId="ADAL" clId="{EA60C6B2-57EA-463F-81D0-76D969E9E239}" dt="2022-09-13T22:20:10.745" v="216" actId="1076"/>
          <ac:picMkLst>
            <pc:docMk/>
            <pc:sldMk cId="1706977175" sldId="306"/>
            <ac:picMk id="7" creationId="{BDA05B1E-3535-4DD6-ABD7-AEDE3C9790E0}"/>
          </ac:picMkLst>
        </pc:picChg>
        <pc:picChg chg="mod">
          <ac:chgData name="Paredez, Jose M CIV USARMY CESPL (USA)" userId="1cd96074-281c-4945-8a38-47754d7a28cb" providerId="ADAL" clId="{EA60C6B2-57EA-463F-81D0-76D969E9E239}" dt="2022-09-15T15:27:31.822" v="297" actId="14100"/>
          <ac:picMkLst>
            <pc:docMk/>
            <pc:sldMk cId="1706977175" sldId="306"/>
            <ac:picMk id="14" creationId="{00000000-0008-0000-0000-000002000000}"/>
          </ac:picMkLst>
        </pc:picChg>
        <pc:picChg chg="add del mod">
          <ac:chgData name="Paredez, Jose M CIV USARMY CESPL (USA)" userId="1cd96074-281c-4945-8a38-47754d7a28cb" providerId="ADAL" clId="{EA60C6B2-57EA-463F-81D0-76D969E9E239}" dt="2022-09-13T22:18:42.822" v="204" actId="478"/>
          <ac:picMkLst>
            <pc:docMk/>
            <pc:sldMk cId="1706977175" sldId="306"/>
            <ac:picMk id="16" creationId="{40B502B0-FB1C-42D5-8404-97C6160F0A5A}"/>
          </ac:picMkLst>
        </pc:picChg>
      </pc:sldChg>
      <pc:sldChg chg="modSp mod">
        <pc:chgData name="Paredez, Jose M CIV USARMY CESPL (USA)" userId="1cd96074-281c-4945-8a38-47754d7a28cb" providerId="ADAL" clId="{EA60C6B2-57EA-463F-81D0-76D969E9E239}" dt="2022-09-15T15:14:37.545" v="282" actId="1076"/>
        <pc:sldMkLst>
          <pc:docMk/>
          <pc:sldMk cId="2445611651" sldId="308"/>
        </pc:sldMkLst>
        <pc:spChg chg="mod">
          <ac:chgData name="Paredez, Jose M CIV USARMY CESPL (USA)" userId="1cd96074-281c-4945-8a38-47754d7a28cb" providerId="ADAL" clId="{EA60C6B2-57EA-463F-81D0-76D969E9E239}" dt="2022-09-13T22:58:46.907" v="246" actId="20577"/>
          <ac:spMkLst>
            <pc:docMk/>
            <pc:sldMk cId="2445611651" sldId="308"/>
            <ac:spMk id="2" creationId="{00000000-0000-0000-0000-000000000000}"/>
          </ac:spMkLst>
        </pc:spChg>
        <pc:spChg chg="mod">
          <ac:chgData name="Paredez, Jose M CIV USARMY CESPL (USA)" userId="1cd96074-281c-4945-8a38-47754d7a28cb" providerId="ADAL" clId="{EA60C6B2-57EA-463F-81D0-76D969E9E239}" dt="2022-09-13T23:05:58.129" v="248" actId="1076"/>
          <ac:spMkLst>
            <pc:docMk/>
            <pc:sldMk cId="2445611651" sldId="308"/>
            <ac:spMk id="18434" creationId="{00000000-0000-0000-0000-000000000000}"/>
          </ac:spMkLst>
        </pc:spChg>
        <pc:picChg chg="mod modCrop">
          <ac:chgData name="Paredez, Jose M CIV USARMY CESPL (USA)" userId="1cd96074-281c-4945-8a38-47754d7a28cb" providerId="ADAL" clId="{EA60C6B2-57EA-463F-81D0-76D969E9E239}" dt="2022-09-15T15:14:37.545" v="282" actId="1076"/>
          <ac:picMkLst>
            <pc:docMk/>
            <pc:sldMk cId="2445611651" sldId="308"/>
            <ac:picMk id="10" creationId="{D675E9F4-464D-4A0A-B120-1567E2D54DB2}"/>
          </ac:picMkLst>
        </pc:picChg>
        <pc:picChg chg="mod">
          <ac:chgData name="Paredez, Jose M CIV USARMY CESPL (USA)" userId="1cd96074-281c-4945-8a38-47754d7a28cb" providerId="ADAL" clId="{EA60C6B2-57EA-463F-81D0-76D969E9E239}" dt="2022-09-15T15:14:37.545" v="282" actId="1076"/>
          <ac:picMkLst>
            <pc:docMk/>
            <pc:sldMk cId="2445611651" sldId="308"/>
            <ac:picMk id="11" creationId="{1050F3DD-17CA-4FDC-B5BA-8C65853646DB}"/>
          </ac:picMkLst>
        </pc:picChg>
      </pc:sldChg>
      <pc:sldChg chg="modSp mod">
        <pc:chgData name="Paredez, Jose M CIV USARMY CESPL (USA)" userId="1cd96074-281c-4945-8a38-47754d7a28cb" providerId="ADAL" clId="{EA60C6B2-57EA-463F-81D0-76D969E9E239}" dt="2022-09-15T15:27:32.206" v="298" actId="21"/>
        <pc:sldMkLst>
          <pc:docMk/>
          <pc:sldMk cId="2062483720" sldId="309"/>
        </pc:sldMkLst>
        <pc:spChg chg="mod">
          <ac:chgData name="Paredez, Jose M CIV USARMY CESPL (USA)" userId="1cd96074-281c-4945-8a38-47754d7a28cb" providerId="ADAL" clId="{EA60C6B2-57EA-463F-81D0-76D969E9E239}" dt="2022-09-15T15:27:32.206" v="298" actId="21"/>
          <ac:spMkLst>
            <pc:docMk/>
            <pc:sldMk cId="2062483720" sldId="309"/>
            <ac:spMk id="18434" creationId="{00000000-0000-0000-0000-000000000000}"/>
          </ac:spMkLst>
        </pc:spChg>
        <pc:picChg chg="mod">
          <ac:chgData name="Paredez, Jose M CIV USARMY CESPL (USA)" userId="1cd96074-281c-4945-8a38-47754d7a28cb" providerId="ADAL" clId="{EA60C6B2-57EA-463F-81D0-76D969E9E239}" dt="2022-09-13T21:37:29.285" v="201" actId="1076"/>
          <ac:picMkLst>
            <pc:docMk/>
            <pc:sldMk cId="2062483720" sldId="309"/>
            <ac:picMk id="7" creationId="{439FDF83-8393-4C44-977A-3AAC2FDB7839}"/>
          </ac:picMkLst>
        </pc:picChg>
        <pc:picChg chg="mod">
          <ac:chgData name="Paredez, Jose M CIV USARMY CESPL (USA)" userId="1cd96074-281c-4945-8a38-47754d7a28cb" providerId="ADAL" clId="{EA60C6B2-57EA-463F-81D0-76D969E9E239}" dt="2022-09-13T21:37:29.285" v="201" actId="1076"/>
          <ac:picMkLst>
            <pc:docMk/>
            <pc:sldMk cId="2062483720" sldId="309"/>
            <ac:picMk id="11" creationId="{BEAD038B-5D28-4482-AD67-BFE7803D4CD7}"/>
          </ac:picMkLst>
        </pc:picChg>
      </pc:sldChg>
      <pc:sldChg chg="addSp delSp modSp mod">
        <pc:chgData name="Paredez, Jose M CIV USARMY CESPL (USA)" userId="1cd96074-281c-4945-8a38-47754d7a28cb" providerId="ADAL" clId="{EA60C6B2-57EA-463F-81D0-76D969E9E239}" dt="2022-09-13T21:01:32.815" v="194" actId="1076"/>
        <pc:sldMkLst>
          <pc:docMk/>
          <pc:sldMk cId="926042371" sldId="310"/>
        </pc:sldMkLst>
        <pc:spChg chg="mod">
          <ac:chgData name="Paredez, Jose M CIV USARMY CESPL (USA)" userId="1cd96074-281c-4945-8a38-47754d7a28cb" providerId="ADAL" clId="{EA60C6B2-57EA-463F-81D0-76D969E9E239}" dt="2022-09-13T16:52:10.706" v="34" actId="20577"/>
          <ac:spMkLst>
            <pc:docMk/>
            <pc:sldMk cId="926042371" sldId="310"/>
            <ac:spMk id="2" creationId="{00000000-0000-0000-0000-000000000000}"/>
          </ac:spMkLst>
        </pc:spChg>
        <pc:spChg chg="add mod">
          <ac:chgData name="Paredez, Jose M CIV USARMY CESPL (USA)" userId="1cd96074-281c-4945-8a38-47754d7a28cb" providerId="ADAL" clId="{EA60C6B2-57EA-463F-81D0-76D969E9E239}" dt="2022-09-13T20:31:46.621" v="122" actId="1076"/>
          <ac:spMkLst>
            <pc:docMk/>
            <pc:sldMk cId="926042371" sldId="310"/>
            <ac:spMk id="8" creationId="{FF682C0D-4289-4580-B5E6-E578404A6AC6}"/>
          </ac:spMkLst>
        </pc:spChg>
        <pc:spChg chg="add mod">
          <ac:chgData name="Paredez, Jose M CIV USARMY CESPL (USA)" userId="1cd96074-281c-4945-8a38-47754d7a28cb" providerId="ADAL" clId="{EA60C6B2-57EA-463F-81D0-76D969E9E239}" dt="2022-09-13T20:31:46.621" v="122" actId="1076"/>
          <ac:spMkLst>
            <pc:docMk/>
            <pc:sldMk cId="926042371" sldId="310"/>
            <ac:spMk id="9" creationId="{B70C5ECA-5326-42A3-A4D4-92D26E6D8B07}"/>
          </ac:spMkLst>
        </pc:spChg>
        <pc:spChg chg="add mod">
          <ac:chgData name="Paredez, Jose M CIV USARMY CESPL (USA)" userId="1cd96074-281c-4945-8a38-47754d7a28cb" providerId="ADAL" clId="{EA60C6B2-57EA-463F-81D0-76D969E9E239}" dt="2022-09-13T20:32:19.723" v="135" actId="20577"/>
          <ac:spMkLst>
            <pc:docMk/>
            <pc:sldMk cId="926042371" sldId="310"/>
            <ac:spMk id="13" creationId="{77F8B35D-D78B-49D7-8714-7FD72B0CA4EE}"/>
          </ac:spMkLst>
        </pc:spChg>
        <pc:spChg chg="add mod">
          <ac:chgData name="Paredez, Jose M CIV USARMY CESPL (USA)" userId="1cd96074-281c-4945-8a38-47754d7a28cb" providerId="ADAL" clId="{EA60C6B2-57EA-463F-81D0-76D969E9E239}" dt="2022-09-13T20:55:12.214" v="183" actId="14100"/>
          <ac:spMkLst>
            <pc:docMk/>
            <pc:sldMk cId="926042371" sldId="310"/>
            <ac:spMk id="17" creationId="{23742605-8325-417F-9B0C-D7A0CE0C6E6E}"/>
          </ac:spMkLst>
        </pc:spChg>
        <pc:spChg chg="add mod">
          <ac:chgData name="Paredez, Jose M CIV USARMY CESPL (USA)" userId="1cd96074-281c-4945-8a38-47754d7a28cb" providerId="ADAL" clId="{EA60C6B2-57EA-463F-81D0-76D969E9E239}" dt="2022-09-13T21:01:32.815" v="194" actId="1076"/>
          <ac:spMkLst>
            <pc:docMk/>
            <pc:sldMk cId="926042371" sldId="310"/>
            <ac:spMk id="19" creationId="{8D6C0E79-C943-41C6-995F-042E6D11B177}"/>
          </ac:spMkLst>
        </pc:spChg>
        <pc:spChg chg="add mod">
          <ac:chgData name="Paredez, Jose M CIV USARMY CESPL (USA)" userId="1cd96074-281c-4945-8a38-47754d7a28cb" providerId="ADAL" clId="{EA60C6B2-57EA-463F-81D0-76D969E9E239}" dt="2022-09-13T21:01:28.995" v="193" actId="1076"/>
          <ac:spMkLst>
            <pc:docMk/>
            <pc:sldMk cId="926042371" sldId="310"/>
            <ac:spMk id="21" creationId="{620F220D-A55A-4652-BEDC-C67446EA32B4}"/>
          </ac:spMkLst>
        </pc:spChg>
        <pc:spChg chg="mod">
          <ac:chgData name="Paredez, Jose M CIV USARMY CESPL (USA)" userId="1cd96074-281c-4945-8a38-47754d7a28cb" providerId="ADAL" clId="{EA60C6B2-57EA-463F-81D0-76D969E9E239}" dt="2022-09-13T20:32:12.396" v="126" actId="20577"/>
          <ac:spMkLst>
            <pc:docMk/>
            <pc:sldMk cId="926042371" sldId="310"/>
            <ac:spMk id="18434" creationId="{00000000-0000-0000-0000-000000000000}"/>
          </ac:spMkLst>
        </pc:spChg>
        <pc:picChg chg="del">
          <ac:chgData name="Paredez, Jose M CIV USARMY CESPL (USA)" userId="1cd96074-281c-4945-8a38-47754d7a28cb" providerId="ADAL" clId="{EA60C6B2-57EA-463F-81D0-76D969E9E239}" dt="2022-09-13T20:18:43.681" v="35" actId="478"/>
          <ac:picMkLst>
            <pc:docMk/>
            <pc:sldMk cId="926042371" sldId="310"/>
            <ac:picMk id="4" creationId="{4E17DE47-580B-4FCD-A342-5D39F5D34A7B}"/>
          </ac:picMkLst>
        </pc:picChg>
        <pc:picChg chg="add mod">
          <ac:chgData name="Paredez, Jose M CIV USARMY CESPL (USA)" userId="1cd96074-281c-4945-8a38-47754d7a28cb" providerId="ADAL" clId="{EA60C6B2-57EA-463F-81D0-76D969E9E239}" dt="2022-09-13T20:52:55.049" v="141" actId="1076"/>
          <ac:picMkLst>
            <pc:docMk/>
            <pc:sldMk cId="926042371" sldId="310"/>
            <ac:picMk id="7" creationId="{1A8F3CF7-55CA-44EC-A74E-0E31CACCF956}"/>
          </ac:picMkLst>
        </pc:picChg>
        <pc:picChg chg="add del mod">
          <ac:chgData name="Paredez, Jose M CIV USARMY CESPL (USA)" userId="1cd96074-281c-4945-8a38-47754d7a28cb" providerId="ADAL" clId="{EA60C6B2-57EA-463F-81D0-76D969E9E239}" dt="2022-09-13T20:52:28.809" v="138" actId="478"/>
          <ac:picMkLst>
            <pc:docMk/>
            <pc:sldMk cId="926042371" sldId="310"/>
            <ac:picMk id="12" creationId="{9B37F3A6-0EEE-4728-9F04-17372C4C9CCA}"/>
          </ac:picMkLst>
        </pc:picChg>
        <pc:picChg chg="add mod">
          <ac:chgData name="Paredez, Jose M CIV USARMY CESPL (USA)" userId="1cd96074-281c-4945-8a38-47754d7a28cb" providerId="ADAL" clId="{EA60C6B2-57EA-463F-81D0-76D969E9E239}" dt="2022-09-13T21:01:02.046" v="184" actId="14100"/>
          <ac:picMkLst>
            <pc:docMk/>
            <pc:sldMk cId="926042371" sldId="310"/>
            <ac:picMk id="1025" creationId="{FF93DFD2-7AEA-4F19-8362-93B0E7688F39}"/>
          </ac:picMkLst>
        </pc:picChg>
        <pc:picChg chg="add mod">
          <ac:chgData name="Paredez, Jose M CIV USARMY CESPL (USA)" userId="1cd96074-281c-4945-8a38-47754d7a28cb" providerId="ADAL" clId="{EA60C6B2-57EA-463F-81D0-76D969E9E239}" dt="2022-09-13T21:01:04.593" v="185" actId="14100"/>
          <ac:picMkLst>
            <pc:docMk/>
            <pc:sldMk cId="926042371" sldId="310"/>
            <ac:picMk id="1026" creationId="{253DB18E-E22B-4CCC-89B4-EDAB8C4D7BBF}"/>
          </ac:picMkLst>
        </pc:picChg>
        <pc:picChg chg="add mod">
          <ac:chgData name="Paredez, Jose M CIV USARMY CESPL (USA)" userId="1cd96074-281c-4945-8a38-47754d7a28cb" providerId="ADAL" clId="{EA60C6B2-57EA-463F-81D0-76D969E9E239}" dt="2022-09-13T21:01:18.493" v="189" actId="1076"/>
          <ac:picMkLst>
            <pc:docMk/>
            <pc:sldMk cId="926042371" sldId="310"/>
            <ac:picMk id="1027" creationId="{3039E06B-C15E-4E0F-A48B-13C8CA1E0D1C}"/>
          </ac:picMkLst>
        </pc:picChg>
      </pc:sldChg>
      <pc:sldChg chg="addSp modSp mod">
        <pc:chgData name="Paredez, Jose M CIV USARMY CESPL (USA)" userId="1cd96074-281c-4945-8a38-47754d7a28cb" providerId="ADAL" clId="{EA60C6B2-57EA-463F-81D0-76D969E9E239}" dt="2022-09-13T14:59:10.573" v="16" actId="14100"/>
        <pc:sldMkLst>
          <pc:docMk/>
          <pc:sldMk cId="661240511" sldId="316"/>
        </pc:sldMkLst>
        <pc:spChg chg="mod">
          <ac:chgData name="Paredez, Jose M CIV USARMY CESPL (USA)" userId="1cd96074-281c-4945-8a38-47754d7a28cb" providerId="ADAL" clId="{EA60C6B2-57EA-463F-81D0-76D969E9E239}" dt="2022-09-08T21:09:59.223" v="2" actId="14100"/>
          <ac:spMkLst>
            <pc:docMk/>
            <pc:sldMk cId="661240511" sldId="316"/>
            <ac:spMk id="19" creationId="{0EFE886C-0BB2-4A89-8A8B-3F6ECFA3DAFC}"/>
          </ac:spMkLst>
        </pc:spChg>
        <pc:picChg chg="add mod modCrop">
          <ac:chgData name="Paredez, Jose M CIV USARMY CESPL (USA)" userId="1cd96074-281c-4945-8a38-47754d7a28cb" providerId="ADAL" clId="{EA60C6B2-57EA-463F-81D0-76D969E9E239}" dt="2022-09-13T14:59:10.573" v="16" actId="14100"/>
          <ac:picMkLst>
            <pc:docMk/>
            <pc:sldMk cId="661240511" sldId="316"/>
            <ac:picMk id="10" creationId="{90D32EC5-44A5-4BA7-932C-FC29B8596A74}"/>
          </ac:picMkLst>
        </pc:picChg>
      </pc:sldChg>
      <pc:sldChg chg="ord">
        <pc:chgData name="Paredez, Jose M CIV USARMY CESPL (USA)" userId="1cd96074-281c-4945-8a38-47754d7a28cb" providerId="ADAL" clId="{EA60C6B2-57EA-463F-81D0-76D969E9E239}" dt="2022-09-08T21:05:21.131" v="1"/>
        <pc:sldMkLst>
          <pc:docMk/>
          <pc:sldMk cId="1193870763" sldId="317"/>
        </pc:sldMkLst>
      </pc:sldChg>
      <pc:sldChg chg="addSp delSp modSp mod">
        <pc:chgData name="Paredez, Jose M CIV USARMY CESPL (USA)" userId="1cd96074-281c-4945-8a38-47754d7a28cb" providerId="ADAL" clId="{EA60C6B2-57EA-463F-81D0-76D969E9E239}" dt="2022-09-15T15:11:53.069" v="272" actId="1076"/>
        <pc:sldMkLst>
          <pc:docMk/>
          <pc:sldMk cId="2482435633" sldId="319"/>
        </pc:sldMkLst>
        <pc:picChg chg="add mod">
          <ac:chgData name="Paredez, Jose M CIV USARMY CESPL (USA)" userId="1cd96074-281c-4945-8a38-47754d7a28cb" providerId="ADAL" clId="{EA60C6B2-57EA-463F-81D0-76D969E9E239}" dt="2022-09-15T15:11:53.069" v="272" actId="1076"/>
          <ac:picMkLst>
            <pc:docMk/>
            <pc:sldMk cId="2482435633" sldId="319"/>
            <ac:picMk id="3" creationId="{96244C58-CF1B-430C-AD5D-56EC12010F2F}"/>
          </ac:picMkLst>
        </pc:picChg>
        <pc:picChg chg="del">
          <ac:chgData name="Paredez, Jose M CIV USARMY CESPL (USA)" userId="1cd96074-281c-4945-8a38-47754d7a28cb" providerId="ADAL" clId="{EA60C6B2-57EA-463F-81D0-76D969E9E239}" dt="2022-09-15T15:11:36.361" v="266" actId="478"/>
          <ac:picMkLst>
            <pc:docMk/>
            <pc:sldMk cId="2482435633" sldId="319"/>
            <ac:picMk id="5" creationId="{53F28997-DA69-49F3-A543-5735DF8DCE5A}"/>
          </ac:picMkLst>
        </pc:picChg>
      </pc:sldChg>
      <pc:sldChg chg="modNotes">
        <pc:chgData name="Paredez, Jose M CIV USARMY CESPL (USA)" userId="1cd96074-281c-4945-8a38-47754d7a28cb" providerId="ADAL" clId="{EA60C6B2-57EA-463F-81D0-76D969E9E239}" dt="2022-09-09T14:43:28.342" v="4" actId="27636"/>
        <pc:sldMkLst>
          <pc:docMk/>
          <pc:sldMk cId="2340780019" sldId="321"/>
        </pc:sldMkLst>
      </pc:sldChg>
      <pc:sldChg chg="addSp delSp modSp mod">
        <pc:chgData name="Paredez, Jose M CIV USARMY CESPL (USA)" userId="1cd96074-281c-4945-8a38-47754d7a28cb" providerId="ADAL" clId="{EA60C6B2-57EA-463F-81D0-76D969E9E239}" dt="2022-09-15T15:10:26.158" v="265" actId="1076"/>
        <pc:sldMkLst>
          <pc:docMk/>
          <pc:sldMk cId="3523830333" sldId="323"/>
        </pc:sldMkLst>
        <pc:spChg chg="del">
          <ac:chgData name="Paredez, Jose M CIV USARMY CESPL (USA)" userId="1cd96074-281c-4945-8a38-47754d7a28cb" providerId="ADAL" clId="{EA60C6B2-57EA-463F-81D0-76D969E9E239}" dt="2022-09-13T23:36:00.161" v="259" actId="478"/>
          <ac:spMkLst>
            <pc:docMk/>
            <pc:sldMk cId="3523830333" sldId="323"/>
            <ac:spMk id="6" creationId="{3D8EDAF8-1B5B-A443-0CE2-D9CA22E83447}"/>
          </ac:spMkLst>
        </pc:spChg>
        <pc:spChg chg="mod">
          <ac:chgData name="Paredez, Jose M CIV USARMY CESPL (USA)" userId="1cd96074-281c-4945-8a38-47754d7a28cb" providerId="ADAL" clId="{EA60C6B2-57EA-463F-81D0-76D969E9E239}" dt="2022-09-09T14:54:40.662" v="9" actId="1076"/>
          <ac:spMkLst>
            <pc:docMk/>
            <pc:sldMk cId="3523830333" sldId="323"/>
            <ac:spMk id="18434" creationId="{00000000-0000-0000-0000-000000000000}"/>
          </ac:spMkLst>
        </pc:spChg>
        <pc:picChg chg="add mod">
          <ac:chgData name="Paredez, Jose M CIV USARMY CESPL (USA)" userId="1cd96074-281c-4945-8a38-47754d7a28cb" providerId="ADAL" clId="{EA60C6B2-57EA-463F-81D0-76D969E9E239}" dt="2022-09-15T15:10:26.158" v="265" actId="1076"/>
          <ac:picMkLst>
            <pc:docMk/>
            <pc:sldMk cId="3523830333" sldId="323"/>
            <ac:picMk id="3" creationId="{84683AE9-908A-4A00-BB50-3B442EF9EB8D}"/>
          </ac:picMkLst>
        </pc:picChg>
        <pc:picChg chg="mod">
          <ac:chgData name="Paredez, Jose M CIV USARMY CESPL (USA)" userId="1cd96074-281c-4945-8a38-47754d7a28cb" providerId="ADAL" clId="{EA60C6B2-57EA-463F-81D0-76D969E9E239}" dt="2022-09-09T14:54:33.416" v="7" actId="1076"/>
          <ac:picMkLst>
            <pc:docMk/>
            <pc:sldMk cId="3523830333" sldId="323"/>
            <ac:picMk id="5" creationId="{E90208A1-5696-9A5B-922F-B767F0910C73}"/>
          </ac:picMkLst>
        </pc:picChg>
        <pc:picChg chg="del">
          <ac:chgData name="Paredez, Jose M CIV USARMY CESPL (USA)" userId="1cd96074-281c-4945-8a38-47754d7a28cb" providerId="ADAL" clId="{EA60C6B2-57EA-463F-81D0-76D969E9E239}" dt="2022-09-15T15:10:09.580" v="260" actId="478"/>
          <ac:picMkLst>
            <pc:docMk/>
            <pc:sldMk cId="3523830333" sldId="323"/>
            <ac:picMk id="8" creationId="{BAA82896-5AA7-460E-BA59-35ED60DD499D}"/>
          </ac:picMkLst>
        </pc:picChg>
      </pc:sldChg>
      <pc:sldChg chg="modNotes">
        <pc:chgData name="Paredez, Jose M CIV USARMY CESPL (USA)" userId="1cd96074-281c-4945-8a38-47754d7a28cb" providerId="ADAL" clId="{EA60C6B2-57EA-463F-81D0-76D969E9E239}" dt="2022-09-09T14:43:28.376" v="6" actId="27636"/>
        <pc:sldMkLst>
          <pc:docMk/>
          <pc:sldMk cId="126551552" sldId="324"/>
        </pc:sldMkLst>
      </pc:sldChg>
      <pc:sldChg chg="modNotes">
        <pc:chgData name="Paredez, Jose M CIV USARMY CESPL (USA)" userId="1cd96074-281c-4945-8a38-47754d7a28cb" providerId="ADAL" clId="{EA60C6B2-57EA-463F-81D0-76D969E9E239}" dt="2022-09-09T14:43:28.350" v="5" actId="27636"/>
        <pc:sldMkLst>
          <pc:docMk/>
          <pc:sldMk cId="2290320649" sldId="325"/>
        </pc:sldMkLst>
      </pc:sldChg>
    </pc:docChg>
  </pc:docChgLst>
  <pc:docChgLst>
    <pc:chgData name="AuBuchon, Jonathan Stanley CIV USARMY CESPA (USA)" userId="S::jonathan.s.aubuchon@usace.army.mil::07706db9-64c0-4e18-9e6d-588d606309ae" providerId="AD" clId="Web-{616451FA-24C7-4727-9593-05E5991BFCC9}"/>
    <pc:docChg chg="delSld modSld">
      <pc:chgData name="AuBuchon, Jonathan Stanley CIV USARMY CESPA (USA)" userId="S::jonathan.s.aubuchon@usace.army.mil::07706db9-64c0-4e18-9e6d-588d606309ae" providerId="AD" clId="Web-{616451FA-24C7-4727-9593-05E5991BFCC9}" dt="2022-09-09T21:09:09.035" v="161" actId="1076"/>
      <pc:docMkLst>
        <pc:docMk/>
      </pc:docMkLst>
      <pc:sldChg chg="modSp">
        <pc:chgData name="AuBuchon, Jonathan Stanley CIV USARMY CESPA (USA)" userId="S::jonathan.s.aubuchon@usace.army.mil::07706db9-64c0-4e18-9e6d-588d606309ae" providerId="AD" clId="Web-{616451FA-24C7-4727-9593-05E5991BFCC9}" dt="2022-09-09T21:05:34.665" v="132" actId="1076"/>
        <pc:sldMkLst>
          <pc:docMk/>
          <pc:sldMk cId="4105662863" sldId="297"/>
        </pc:sldMkLst>
        <pc:picChg chg="mod">
          <ac:chgData name="AuBuchon, Jonathan Stanley CIV USARMY CESPA (USA)" userId="S::jonathan.s.aubuchon@usace.army.mil::07706db9-64c0-4e18-9e6d-588d606309ae" providerId="AD" clId="Web-{616451FA-24C7-4727-9593-05E5991BFCC9}" dt="2022-09-09T21:05:34.665" v="132" actId="1076"/>
          <ac:picMkLst>
            <pc:docMk/>
            <pc:sldMk cId="4105662863" sldId="297"/>
            <ac:picMk id="5" creationId="{0FDAA42E-76E9-44B8-8A61-D98BFBDCF9FD}"/>
          </ac:picMkLst>
        </pc:picChg>
      </pc:sldChg>
      <pc:sldChg chg="addSp modSp">
        <pc:chgData name="AuBuchon, Jonathan Stanley CIV USARMY CESPA (USA)" userId="S::jonathan.s.aubuchon@usace.army.mil::07706db9-64c0-4e18-9e6d-588d606309ae" providerId="AD" clId="Web-{616451FA-24C7-4727-9593-05E5991BFCC9}" dt="2022-09-09T21:09:09.035" v="161" actId="1076"/>
        <pc:sldMkLst>
          <pc:docMk/>
          <pc:sldMk cId="2906810995" sldId="300"/>
        </pc:sldMkLst>
        <pc:spChg chg="mod">
          <ac:chgData name="AuBuchon, Jonathan Stanley CIV USARMY CESPA (USA)" userId="S::jonathan.s.aubuchon@usace.army.mil::07706db9-64c0-4e18-9e6d-588d606309ae" providerId="AD" clId="Web-{616451FA-24C7-4727-9593-05E5991BFCC9}" dt="2022-09-09T21:09:06.363" v="160" actId="20577"/>
          <ac:spMkLst>
            <pc:docMk/>
            <pc:sldMk cId="2906810995" sldId="300"/>
            <ac:spMk id="18434" creationId="{00000000-0000-0000-0000-000000000000}"/>
          </ac:spMkLst>
        </pc:spChg>
        <pc:graphicFrameChg chg="add mod">
          <ac:chgData name="AuBuchon, Jonathan Stanley CIV USARMY CESPA (USA)" userId="S::jonathan.s.aubuchon@usace.army.mil::07706db9-64c0-4e18-9e6d-588d606309ae" providerId="AD" clId="Web-{616451FA-24C7-4727-9593-05E5991BFCC9}" dt="2022-09-09T21:07:04.841" v="136" actId="1076"/>
          <ac:graphicFrameMkLst>
            <pc:docMk/>
            <pc:sldMk cId="2906810995" sldId="300"/>
            <ac:graphicFrameMk id="8" creationId="{06662E81-D8D6-4217-C776-D6036255067E}"/>
          </ac:graphicFrameMkLst>
        </pc:graphicFrameChg>
        <pc:picChg chg="mod">
          <ac:chgData name="AuBuchon, Jonathan Stanley CIV USARMY CESPA (USA)" userId="S::jonathan.s.aubuchon@usace.army.mil::07706db9-64c0-4e18-9e6d-588d606309ae" providerId="AD" clId="Web-{616451FA-24C7-4727-9593-05E5991BFCC9}" dt="2022-09-09T21:09:09.035" v="161" actId="1076"/>
          <ac:picMkLst>
            <pc:docMk/>
            <pc:sldMk cId="2906810995" sldId="300"/>
            <ac:picMk id="5" creationId="{4A794E12-A2EA-4F28-A6CA-F7890DF625D2}"/>
          </ac:picMkLst>
        </pc:picChg>
      </pc:sldChg>
      <pc:sldChg chg="delSp">
        <pc:chgData name="AuBuchon, Jonathan Stanley CIV USARMY CESPA (USA)" userId="S::jonathan.s.aubuchon@usace.army.mil::07706db9-64c0-4e18-9e6d-588d606309ae" providerId="AD" clId="Web-{616451FA-24C7-4727-9593-05E5991BFCC9}" dt="2022-09-09T21:06:48.778" v="134"/>
        <pc:sldMkLst>
          <pc:docMk/>
          <pc:sldMk cId="2452518866" sldId="301"/>
        </pc:sldMkLst>
        <pc:graphicFrameChg chg="del">
          <ac:chgData name="AuBuchon, Jonathan Stanley CIV USARMY CESPA (USA)" userId="S::jonathan.s.aubuchon@usace.army.mil::07706db9-64c0-4e18-9e6d-588d606309ae" providerId="AD" clId="Web-{616451FA-24C7-4727-9593-05E5991BFCC9}" dt="2022-09-09T21:06:48.778" v="134"/>
          <ac:graphicFrameMkLst>
            <pc:docMk/>
            <pc:sldMk cId="2452518866" sldId="301"/>
            <ac:graphicFrameMk id="8" creationId="{E55F64C9-3B4C-4754-A074-CCB022E6D10E}"/>
          </ac:graphicFrameMkLst>
        </pc:graphicFrameChg>
      </pc:sldChg>
      <pc:sldChg chg="del">
        <pc:chgData name="AuBuchon, Jonathan Stanley CIV USARMY CESPA (USA)" userId="S::jonathan.s.aubuchon@usace.army.mil::07706db9-64c0-4e18-9e6d-588d606309ae" providerId="AD" clId="Web-{616451FA-24C7-4727-9593-05E5991BFCC9}" dt="2022-09-09T21:04:53.179" v="130"/>
        <pc:sldMkLst>
          <pc:docMk/>
          <pc:sldMk cId="4201086160" sldId="305"/>
        </pc:sldMkLst>
      </pc:sldChg>
      <pc:sldChg chg="addSp delSp modSp delCm">
        <pc:chgData name="AuBuchon, Jonathan Stanley CIV USARMY CESPA (USA)" userId="S::jonathan.s.aubuchon@usace.army.mil::07706db9-64c0-4e18-9e6d-588d606309ae" providerId="AD" clId="Web-{616451FA-24C7-4727-9593-05E5991BFCC9}" dt="2022-09-09T21:03:41.050" v="125" actId="688"/>
        <pc:sldMkLst>
          <pc:docMk/>
          <pc:sldMk cId="2278031916" sldId="307"/>
        </pc:sldMkLst>
        <pc:spChg chg="mod">
          <ac:chgData name="AuBuchon, Jonathan Stanley CIV USARMY CESPA (USA)" userId="S::jonathan.s.aubuchon@usace.army.mil::07706db9-64c0-4e18-9e6d-588d606309ae" providerId="AD" clId="Web-{616451FA-24C7-4727-9593-05E5991BFCC9}" dt="2022-09-09T21:01:55.342" v="70" actId="20577"/>
          <ac:spMkLst>
            <pc:docMk/>
            <pc:sldMk cId="2278031916" sldId="307"/>
            <ac:spMk id="3" creationId="{00000000-0000-0000-0000-000000000000}"/>
          </ac:spMkLst>
        </pc:spChg>
        <pc:spChg chg="add del mod">
          <ac:chgData name="AuBuchon, Jonathan Stanley CIV USARMY CESPA (USA)" userId="S::jonathan.s.aubuchon@usace.army.mil::07706db9-64c0-4e18-9e6d-588d606309ae" providerId="AD" clId="Web-{616451FA-24C7-4727-9593-05E5991BFCC9}" dt="2022-09-09T20:58:24.566" v="19"/>
          <ac:spMkLst>
            <pc:docMk/>
            <pc:sldMk cId="2278031916" sldId="307"/>
            <ac:spMk id="5" creationId="{0013F000-40EC-1CF1-74B4-9DAD0BC2A3C7}"/>
          </ac:spMkLst>
        </pc:spChg>
        <pc:spChg chg="add mod">
          <ac:chgData name="AuBuchon, Jonathan Stanley CIV USARMY CESPA (USA)" userId="S::jonathan.s.aubuchon@usace.army.mil::07706db9-64c0-4e18-9e6d-588d606309ae" providerId="AD" clId="Web-{616451FA-24C7-4727-9593-05E5991BFCC9}" dt="2022-09-09T21:03:41.050" v="125" actId="688"/>
          <ac:spMkLst>
            <pc:docMk/>
            <pc:sldMk cId="2278031916" sldId="307"/>
            <ac:spMk id="8" creationId="{2C4D7F7D-C6E6-FC61-8C4D-223D7949CB17}"/>
          </ac:spMkLst>
        </pc:spChg>
        <pc:spChg chg="mod">
          <ac:chgData name="AuBuchon, Jonathan Stanley CIV USARMY CESPA (USA)" userId="S::jonathan.s.aubuchon@usace.army.mil::07706db9-64c0-4e18-9e6d-588d606309ae" providerId="AD" clId="Web-{616451FA-24C7-4727-9593-05E5991BFCC9}" dt="2022-09-09T21:02:06.233" v="71" actId="1076"/>
          <ac:spMkLst>
            <pc:docMk/>
            <pc:sldMk cId="2278031916" sldId="307"/>
            <ac:spMk id="31" creationId="{30BB841E-979B-4D96-B154-4F86D221DCB7}"/>
          </ac:spMkLst>
        </pc:spChg>
        <pc:picChg chg="add mod ord">
          <ac:chgData name="AuBuchon, Jonathan Stanley CIV USARMY CESPA (USA)" userId="S::jonathan.s.aubuchon@usace.army.mil::07706db9-64c0-4e18-9e6d-588d606309ae" providerId="AD" clId="Web-{616451FA-24C7-4727-9593-05E5991BFCC9}" dt="2022-09-09T21:00:56.198" v="25" actId="1076"/>
          <ac:picMkLst>
            <pc:docMk/>
            <pc:sldMk cId="2278031916" sldId="307"/>
            <ac:picMk id="6" creationId="{69B20670-3608-03D7-2D3F-4746D6F4A392}"/>
          </ac:picMkLst>
        </pc:picChg>
        <pc:picChg chg="del">
          <ac:chgData name="AuBuchon, Jonathan Stanley CIV USARMY CESPA (USA)" userId="S::jonathan.s.aubuchon@usace.army.mil::07706db9-64c0-4e18-9e6d-588d606309ae" providerId="AD" clId="Web-{616451FA-24C7-4727-9593-05E5991BFCC9}" dt="2022-09-09T21:00:25.666" v="20"/>
          <ac:picMkLst>
            <pc:docMk/>
            <pc:sldMk cId="2278031916" sldId="307"/>
            <ac:picMk id="9" creationId="{2BBCEBEB-508F-4468-9EB4-77106838E4BE}"/>
          </ac:picMkLst>
        </pc:picChg>
        <pc:cxnChg chg="add mod">
          <ac:chgData name="AuBuchon, Jonathan Stanley CIV USARMY CESPA (USA)" userId="S::jonathan.s.aubuchon@usace.army.mil::07706db9-64c0-4e18-9e6d-588d606309ae" providerId="AD" clId="Web-{616451FA-24C7-4727-9593-05E5991BFCC9}" dt="2022-09-09T21:01:24.731" v="30" actId="14100"/>
          <ac:cxnSpMkLst>
            <pc:docMk/>
            <pc:sldMk cId="2278031916" sldId="307"/>
            <ac:cxnSpMk id="7" creationId="{028D3EA5-F775-BC50-E16A-C50E68F4C646}"/>
          </ac:cxnSpMkLst>
        </pc:cxnChg>
      </pc:sldChg>
      <pc:sldChg chg="modSp">
        <pc:chgData name="AuBuchon, Jonathan Stanley CIV USARMY CESPA (USA)" userId="S::jonathan.s.aubuchon@usace.army.mil::07706db9-64c0-4e18-9e6d-588d606309ae" providerId="AD" clId="Web-{616451FA-24C7-4727-9593-05E5991BFCC9}" dt="2022-09-09T20:51:29.718" v="0" actId="1076"/>
        <pc:sldMkLst>
          <pc:docMk/>
          <pc:sldMk cId="2445611651" sldId="308"/>
        </pc:sldMkLst>
        <pc:picChg chg="mod">
          <ac:chgData name="AuBuchon, Jonathan Stanley CIV USARMY CESPA (USA)" userId="S::jonathan.s.aubuchon@usace.army.mil::07706db9-64c0-4e18-9e6d-588d606309ae" providerId="AD" clId="Web-{616451FA-24C7-4727-9593-05E5991BFCC9}" dt="2022-09-09T20:51:29.718" v="0" actId="1076"/>
          <ac:picMkLst>
            <pc:docMk/>
            <pc:sldMk cId="2445611651" sldId="308"/>
            <ac:picMk id="11" creationId="{1050F3DD-17CA-4FDC-B5BA-8C65853646DB}"/>
          </ac:picMkLst>
        </pc:picChg>
      </pc:sldChg>
      <pc:sldChg chg="modSp">
        <pc:chgData name="AuBuchon, Jonathan Stanley CIV USARMY CESPA (USA)" userId="S::jonathan.s.aubuchon@usace.army.mil::07706db9-64c0-4e18-9e6d-588d606309ae" providerId="AD" clId="Web-{616451FA-24C7-4727-9593-05E5991BFCC9}" dt="2022-09-09T21:04:43.756" v="129" actId="1076"/>
        <pc:sldMkLst>
          <pc:docMk/>
          <pc:sldMk cId="2062483720" sldId="309"/>
        </pc:sldMkLst>
        <pc:spChg chg="mod">
          <ac:chgData name="AuBuchon, Jonathan Stanley CIV USARMY CESPA (USA)" userId="S::jonathan.s.aubuchon@usace.army.mil::07706db9-64c0-4e18-9e6d-588d606309ae" providerId="AD" clId="Web-{616451FA-24C7-4727-9593-05E5991BFCC9}" dt="2022-09-09T21:04:33.975" v="127" actId="20577"/>
          <ac:spMkLst>
            <pc:docMk/>
            <pc:sldMk cId="2062483720" sldId="309"/>
            <ac:spMk id="18434" creationId="{00000000-0000-0000-0000-000000000000}"/>
          </ac:spMkLst>
        </pc:spChg>
        <pc:picChg chg="mod">
          <ac:chgData name="AuBuchon, Jonathan Stanley CIV USARMY CESPA (USA)" userId="S::jonathan.s.aubuchon@usace.army.mil::07706db9-64c0-4e18-9e6d-588d606309ae" providerId="AD" clId="Web-{616451FA-24C7-4727-9593-05E5991BFCC9}" dt="2022-09-09T21:04:38.990" v="128" actId="1076"/>
          <ac:picMkLst>
            <pc:docMk/>
            <pc:sldMk cId="2062483720" sldId="309"/>
            <ac:picMk id="7" creationId="{439FDF83-8393-4C44-977A-3AAC2FDB7839}"/>
          </ac:picMkLst>
        </pc:picChg>
        <pc:picChg chg="mod">
          <ac:chgData name="AuBuchon, Jonathan Stanley CIV USARMY CESPA (USA)" userId="S::jonathan.s.aubuchon@usace.army.mil::07706db9-64c0-4e18-9e6d-588d606309ae" providerId="AD" clId="Web-{616451FA-24C7-4727-9593-05E5991BFCC9}" dt="2022-09-09T21:04:43.756" v="129" actId="1076"/>
          <ac:picMkLst>
            <pc:docMk/>
            <pc:sldMk cId="2062483720" sldId="309"/>
            <ac:picMk id="11" creationId="{BEAD038B-5D28-4482-AD67-BFE7803D4CD7}"/>
          </ac:picMkLst>
        </pc:picChg>
      </pc:sldChg>
      <pc:sldChg chg="addSp delSp modSp">
        <pc:chgData name="AuBuchon, Jonathan Stanley CIV USARMY CESPA (USA)" userId="S::jonathan.s.aubuchon@usace.army.mil::07706db9-64c0-4e18-9e6d-588d606309ae" providerId="AD" clId="Web-{616451FA-24C7-4727-9593-05E5991BFCC9}" dt="2022-09-09T21:05:49.463" v="133"/>
        <pc:sldMkLst>
          <pc:docMk/>
          <pc:sldMk cId="3523830333" sldId="323"/>
        </pc:sldMkLst>
        <pc:spChg chg="add mod">
          <ac:chgData name="AuBuchon, Jonathan Stanley CIV USARMY CESPA (USA)" userId="S::jonathan.s.aubuchon@usace.army.mil::07706db9-64c0-4e18-9e6d-588d606309ae" providerId="AD" clId="Web-{616451FA-24C7-4727-9593-05E5991BFCC9}" dt="2022-09-09T21:05:49.463" v="133"/>
          <ac:spMkLst>
            <pc:docMk/>
            <pc:sldMk cId="3523830333" sldId="323"/>
            <ac:spMk id="6" creationId="{3D8EDAF8-1B5B-A443-0CE2-D9CA22E83447}"/>
          </ac:spMkLst>
        </pc:spChg>
        <pc:spChg chg="del">
          <ac:chgData name="AuBuchon, Jonathan Stanley CIV USARMY CESPA (USA)" userId="S::jonathan.s.aubuchon@usace.army.mil::07706db9-64c0-4e18-9e6d-588d606309ae" providerId="AD" clId="Web-{616451FA-24C7-4727-9593-05E5991BFCC9}" dt="2022-09-09T21:05:49.463" v="133"/>
          <ac:spMkLst>
            <pc:docMk/>
            <pc:sldMk cId="3523830333" sldId="323"/>
            <ac:spMk id="18434" creationId="{00000000-0000-0000-0000-000000000000}"/>
          </ac:spMkLst>
        </pc:spChg>
      </pc:sldChg>
    </pc:docChg>
  </pc:docChgLst>
  <pc:docChgLst>
    <pc:chgData name="Jose" userId="1cd96074-281c-4945-8a38-47754d7a28cb" providerId="ADAL" clId="{EA60C6B2-57EA-463F-81D0-76D969E9E239}"/>
    <pc:docChg chg="undo custSel modSld">
      <pc:chgData name="Jose" userId="1cd96074-281c-4945-8a38-47754d7a28cb" providerId="ADAL" clId="{EA60C6B2-57EA-463F-81D0-76D969E9E239}" dt="2022-09-14T21:22:49.372" v="65" actId="14100"/>
      <pc:docMkLst>
        <pc:docMk/>
      </pc:docMkLst>
      <pc:sldChg chg="addSp delSp modSp mod">
        <pc:chgData name="Jose" userId="1cd96074-281c-4945-8a38-47754d7a28cb" providerId="ADAL" clId="{EA60C6B2-57EA-463F-81D0-76D969E9E239}" dt="2022-09-14T21:22:49.372" v="65" actId="14100"/>
        <pc:sldMkLst>
          <pc:docMk/>
          <pc:sldMk cId="2278031916" sldId="307"/>
        </pc:sldMkLst>
        <pc:spChg chg="add del">
          <ac:chgData name="Jose" userId="1cd96074-281c-4945-8a38-47754d7a28cb" providerId="ADAL" clId="{EA60C6B2-57EA-463F-81D0-76D969E9E239}" dt="2022-09-14T20:47:54.138" v="31" actId="478"/>
          <ac:spMkLst>
            <pc:docMk/>
            <pc:sldMk cId="2278031916" sldId="307"/>
            <ac:spMk id="5" creationId="{2415D44B-5082-416F-ABB4-F0A2B77B9DBA}"/>
          </ac:spMkLst>
        </pc:spChg>
        <pc:spChg chg="mod">
          <ac:chgData name="Jose" userId="1cd96074-281c-4945-8a38-47754d7a28cb" providerId="ADAL" clId="{EA60C6B2-57EA-463F-81D0-76D969E9E239}" dt="2022-09-14T15:32:30.226" v="21" actId="1076"/>
          <ac:spMkLst>
            <pc:docMk/>
            <pc:sldMk cId="2278031916" sldId="307"/>
            <ac:spMk id="8" creationId="{2C4D7F7D-C6E6-FC61-8C4D-223D7949CB17}"/>
          </ac:spMkLst>
        </pc:spChg>
        <pc:spChg chg="add mod">
          <ac:chgData name="Jose" userId="1cd96074-281c-4945-8a38-47754d7a28cb" providerId="ADAL" clId="{EA60C6B2-57EA-463F-81D0-76D969E9E239}" dt="2022-09-14T21:12:42.348" v="61" actId="207"/>
          <ac:spMkLst>
            <pc:docMk/>
            <pc:sldMk cId="2278031916" sldId="307"/>
            <ac:spMk id="9" creationId="{E483D971-4E3C-4D6C-9C0C-6EA849DF081A}"/>
          </ac:spMkLst>
        </pc:spChg>
        <pc:spChg chg="add mod">
          <ac:chgData name="Jose" userId="1cd96074-281c-4945-8a38-47754d7a28cb" providerId="ADAL" clId="{EA60C6B2-57EA-463F-81D0-76D969E9E239}" dt="2022-09-14T21:12:56.206" v="62" actId="207"/>
          <ac:spMkLst>
            <pc:docMk/>
            <pc:sldMk cId="2278031916" sldId="307"/>
            <ac:spMk id="10" creationId="{97A0BD43-40C9-4D11-AB17-7A39F93099B8}"/>
          </ac:spMkLst>
        </pc:spChg>
        <pc:spChg chg="add mod">
          <ac:chgData name="Jose" userId="1cd96074-281c-4945-8a38-47754d7a28cb" providerId="ADAL" clId="{EA60C6B2-57EA-463F-81D0-76D969E9E239}" dt="2022-09-14T21:12:34.259" v="58" actId="207"/>
          <ac:spMkLst>
            <pc:docMk/>
            <pc:sldMk cId="2278031916" sldId="307"/>
            <ac:spMk id="11" creationId="{FE9C76EF-EA9F-4C7A-B824-2A2DB9F0453F}"/>
          </ac:spMkLst>
        </pc:spChg>
        <pc:spChg chg="mod">
          <ac:chgData name="Jose" userId="1cd96074-281c-4945-8a38-47754d7a28cb" providerId="ADAL" clId="{EA60C6B2-57EA-463F-81D0-76D969E9E239}" dt="2022-09-14T21:22:45.076" v="64" actId="1076"/>
          <ac:spMkLst>
            <pc:docMk/>
            <pc:sldMk cId="2278031916" sldId="307"/>
            <ac:spMk id="31" creationId="{30BB841E-979B-4D96-B154-4F86D221DCB7}"/>
          </ac:spMkLst>
        </pc:spChg>
        <pc:picChg chg="mod">
          <ac:chgData name="Jose" userId="1cd96074-281c-4945-8a38-47754d7a28cb" providerId="ADAL" clId="{EA60C6B2-57EA-463F-81D0-76D969E9E239}" dt="2022-09-14T15:32:26.102" v="20" actId="1076"/>
          <ac:picMkLst>
            <pc:docMk/>
            <pc:sldMk cId="2278031916" sldId="307"/>
            <ac:picMk id="12" creationId="{7C81CA30-A16C-44C0-9E6B-D577FDA8DF94}"/>
          </ac:picMkLst>
        </pc:picChg>
        <pc:cxnChg chg="mod">
          <ac:chgData name="Jose" userId="1cd96074-281c-4945-8a38-47754d7a28cb" providerId="ADAL" clId="{EA60C6B2-57EA-463F-81D0-76D969E9E239}" dt="2022-09-14T21:22:49.372" v="65" actId="14100"/>
          <ac:cxnSpMkLst>
            <pc:docMk/>
            <pc:sldMk cId="2278031916" sldId="307"/>
            <ac:cxnSpMk id="32" creationId="{B1258BA0-5425-47C5-AA6E-FB504E4E88B5}"/>
          </ac:cxnSpMkLst>
        </pc:cxnChg>
      </pc:sldChg>
      <pc:sldChg chg="addSp modSp mod">
        <pc:chgData name="Jose" userId="1cd96074-281c-4945-8a38-47754d7a28cb" providerId="ADAL" clId="{EA60C6B2-57EA-463F-81D0-76D969E9E239}" dt="2022-09-14T20:33:04.354" v="29" actId="1582"/>
        <pc:sldMkLst>
          <pc:docMk/>
          <pc:sldMk cId="926042371" sldId="310"/>
        </pc:sldMkLst>
        <pc:spChg chg="add mod">
          <ac:chgData name="Jose" userId="1cd96074-281c-4945-8a38-47754d7a28cb" providerId="ADAL" clId="{EA60C6B2-57EA-463F-81D0-76D969E9E239}" dt="2022-09-14T20:33:04.354" v="29" actId="1582"/>
          <ac:spMkLst>
            <pc:docMk/>
            <pc:sldMk cId="926042371" sldId="310"/>
            <ac:spMk id="4" creationId="{35401605-61A3-421D-9116-CD04DB455DCC}"/>
          </ac:spMkLst>
        </pc:spChg>
      </pc:sldChg>
    </pc:docChg>
  </pc:docChgLst>
  <pc:docChgLst>
    <pc:chgData name="AuBuchon, Jonathan Stanley CIV USARMY CESPA (USA)" userId="07706db9-64c0-4e18-9e6d-588d606309ae" providerId="ADAL" clId="{DAE9F0C9-5017-43E5-8030-9A7CA606F518}"/>
    <pc:docChg chg="custSel delSld modSld">
      <pc:chgData name="AuBuchon, Jonathan Stanley CIV USARMY CESPA (USA)" userId="07706db9-64c0-4e18-9e6d-588d606309ae" providerId="ADAL" clId="{DAE9F0C9-5017-43E5-8030-9A7CA606F518}" dt="2022-09-15T13:28:17.090" v="235" actId="1076"/>
      <pc:docMkLst>
        <pc:docMk/>
      </pc:docMkLst>
      <pc:sldChg chg="addSp delSp modSp mod">
        <pc:chgData name="AuBuchon, Jonathan Stanley CIV USARMY CESPA (USA)" userId="07706db9-64c0-4e18-9e6d-588d606309ae" providerId="ADAL" clId="{DAE9F0C9-5017-43E5-8030-9A7CA606F518}" dt="2022-09-15T13:20:59.587" v="108" actId="14100"/>
        <pc:sldMkLst>
          <pc:docMk/>
          <pc:sldMk cId="4105662863" sldId="297"/>
        </pc:sldMkLst>
        <pc:picChg chg="del mod">
          <ac:chgData name="AuBuchon, Jonathan Stanley CIV USARMY CESPA (USA)" userId="07706db9-64c0-4e18-9e6d-588d606309ae" providerId="ADAL" clId="{DAE9F0C9-5017-43E5-8030-9A7CA606F518}" dt="2022-09-15T13:19:38.568" v="99" actId="478"/>
          <ac:picMkLst>
            <pc:docMk/>
            <pc:sldMk cId="4105662863" sldId="297"/>
            <ac:picMk id="7" creationId="{428C95D4-932E-471B-99FD-518FDE2797D5}"/>
          </ac:picMkLst>
        </pc:picChg>
        <pc:picChg chg="add del mod">
          <ac:chgData name="AuBuchon, Jonathan Stanley CIV USARMY CESPA (USA)" userId="07706db9-64c0-4e18-9e6d-588d606309ae" providerId="ADAL" clId="{DAE9F0C9-5017-43E5-8030-9A7CA606F518}" dt="2022-09-15T13:20:51.012" v="104" actId="478"/>
          <ac:picMkLst>
            <pc:docMk/>
            <pc:sldMk cId="4105662863" sldId="297"/>
            <ac:picMk id="9" creationId="{D3A30AF9-F6CD-4D96-9013-40C0CF225223}"/>
          </ac:picMkLst>
        </pc:picChg>
        <pc:picChg chg="add mod">
          <ac:chgData name="AuBuchon, Jonathan Stanley CIV USARMY CESPA (USA)" userId="07706db9-64c0-4e18-9e6d-588d606309ae" providerId="ADAL" clId="{DAE9F0C9-5017-43E5-8030-9A7CA606F518}" dt="2022-09-15T13:20:59.587" v="108" actId="14100"/>
          <ac:picMkLst>
            <pc:docMk/>
            <pc:sldMk cId="4105662863" sldId="297"/>
            <ac:picMk id="12" creationId="{BBE0E0BE-C3E8-4045-AE57-2B997E81782E}"/>
          </ac:picMkLst>
        </pc:picChg>
      </pc:sldChg>
      <pc:sldChg chg="delSp mod">
        <pc:chgData name="AuBuchon, Jonathan Stanley CIV USARMY CESPA (USA)" userId="07706db9-64c0-4e18-9e6d-588d606309ae" providerId="ADAL" clId="{DAE9F0C9-5017-43E5-8030-9A7CA606F518}" dt="2022-09-09T21:20:10.569" v="91" actId="21"/>
        <pc:sldMkLst>
          <pc:docMk/>
          <pc:sldMk cId="538658468" sldId="298"/>
        </pc:sldMkLst>
        <pc:spChg chg="del">
          <ac:chgData name="AuBuchon, Jonathan Stanley CIV USARMY CESPA (USA)" userId="07706db9-64c0-4e18-9e6d-588d606309ae" providerId="ADAL" clId="{DAE9F0C9-5017-43E5-8030-9A7CA606F518}" dt="2022-09-09T21:20:10.569" v="91" actId="21"/>
          <ac:spMkLst>
            <pc:docMk/>
            <pc:sldMk cId="538658468" sldId="298"/>
            <ac:spMk id="6" creationId="{FE8403B2-8C0E-4CE6-9E8B-8EA88B2BB617}"/>
          </ac:spMkLst>
        </pc:spChg>
        <pc:spChg chg="del">
          <ac:chgData name="AuBuchon, Jonathan Stanley CIV USARMY CESPA (USA)" userId="07706db9-64c0-4e18-9e6d-588d606309ae" providerId="ADAL" clId="{DAE9F0C9-5017-43E5-8030-9A7CA606F518}" dt="2022-09-09T21:20:10.569" v="91" actId="21"/>
          <ac:spMkLst>
            <pc:docMk/>
            <pc:sldMk cId="538658468" sldId="298"/>
            <ac:spMk id="15" creationId="{00000000-0000-0000-0000-000000000000}"/>
          </ac:spMkLst>
        </pc:spChg>
      </pc:sldChg>
      <pc:sldChg chg="delSp mod">
        <pc:chgData name="AuBuchon, Jonathan Stanley CIV USARMY CESPA (USA)" userId="07706db9-64c0-4e18-9e6d-588d606309ae" providerId="ADAL" clId="{DAE9F0C9-5017-43E5-8030-9A7CA606F518}" dt="2022-09-09T21:20:24.980" v="93" actId="21"/>
        <pc:sldMkLst>
          <pc:docMk/>
          <pc:sldMk cId="2429316988" sldId="299"/>
        </pc:sldMkLst>
        <pc:spChg chg="del">
          <ac:chgData name="AuBuchon, Jonathan Stanley CIV USARMY CESPA (USA)" userId="07706db9-64c0-4e18-9e6d-588d606309ae" providerId="ADAL" clId="{DAE9F0C9-5017-43E5-8030-9A7CA606F518}" dt="2022-09-09T21:20:24.980" v="93" actId="21"/>
          <ac:spMkLst>
            <pc:docMk/>
            <pc:sldMk cId="2429316988" sldId="299"/>
            <ac:spMk id="6" creationId="{FE8403B2-8C0E-4CE6-9E8B-8EA88B2BB617}"/>
          </ac:spMkLst>
        </pc:spChg>
        <pc:spChg chg="del">
          <ac:chgData name="AuBuchon, Jonathan Stanley CIV USARMY CESPA (USA)" userId="07706db9-64c0-4e18-9e6d-588d606309ae" providerId="ADAL" clId="{DAE9F0C9-5017-43E5-8030-9A7CA606F518}" dt="2022-09-09T21:20:24.980" v="93" actId="21"/>
          <ac:spMkLst>
            <pc:docMk/>
            <pc:sldMk cId="2429316988" sldId="299"/>
            <ac:spMk id="15" creationId="{00000000-0000-0000-0000-000000000000}"/>
          </ac:spMkLst>
        </pc:spChg>
      </pc:sldChg>
      <pc:sldChg chg="delSp modSp mod">
        <pc:chgData name="AuBuchon, Jonathan Stanley CIV USARMY CESPA (USA)" userId="07706db9-64c0-4e18-9e6d-588d606309ae" providerId="ADAL" clId="{DAE9F0C9-5017-43E5-8030-9A7CA606F518}" dt="2022-09-15T13:25:31.038" v="138" actId="20577"/>
        <pc:sldMkLst>
          <pc:docMk/>
          <pc:sldMk cId="2906810995" sldId="300"/>
        </pc:sldMkLst>
        <pc:spChg chg="mod">
          <ac:chgData name="AuBuchon, Jonathan Stanley CIV USARMY CESPA (USA)" userId="07706db9-64c0-4e18-9e6d-588d606309ae" providerId="ADAL" clId="{DAE9F0C9-5017-43E5-8030-9A7CA606F518}" dt="2022-09-09T21:17:14.391" v="71" actId="20577"/>
          <ac:spMkLst>
            <pc:docMk/>
            <pc:sldMk cId="2906810995" sldId="300"/>
            <ac:spMk id="3" creationId="{1FA0A7FE-CFA1-4D82-A337-AC8110425412}"/>
          </ac:spMkLst>
        </pc:spChg>
        <pc:spChg chg="del">
          <ac:chgData name="AuBuchon, Jonathan Stanley CIV USARMY CESPA (USA)" userId="07706db9-64c0-4e18-9e6d-588d606309ae" providerId="ADAL" clId="{DAE9F0C9-5017-43E5-8030-9A7CA606F518}" dt="2022-09-09T21:20:03.207" v="90" actId="21"/>
          <ac:spMkLst>
            <pc:docMk/>
            <pc:sldMk cId="2906810995" sldId="300"/>
            <ac:spMk id="6" creationId="{FE8403B2-8C0E-4CE6-9E8B-8EA88B2BB617}"/>
          </ac:spMkLst>
        </pc:spChg>
        <pc:spChg chg="del">
          <ac:chgData name="AuBuchon, Jonathan Stanley CIV USARMY CESPA (USA)" userId="07706db9-64c0-4e18-9e6d-588d606309ae" providerId="ADAL" clId="{DAE9F0C9-5017-43E5-8030-9A7CA606F518}" dt="2022-09-09T21:20:03.207" v="90" actId="21"/>
          <ac:spMkLst>
            <pc:docMk/>
            <pc:sldMk cId="2906810995" sldId="300"/>
            <ac:spMk id="15" creationId="{00000000-0000-0000-0000-000000000000}"/>
          </ac:spMkLst>
        </pc:spChg>
        <pc:spChg chg="del">
          <ac:chgData name="AuBuchon, Jonathan Stanley CIV USARMY CESPA (USA)" userId="07706db9-64c0-4e18-9e6d-588d606309ae" providerId="ADAL" clId="{DAE9F0C9-5017-43E5-8030-9A7CA606F518}" dt="2022-09-09T21:20:03.207" v="90" actId="21"/>
          <ac:spMkLst>
            <pc:docMk/>
            <pc:sldMk cId="2906810995" sldId="300"/>
            <ac:spMk id="18" creationId="{57AE744A-383C-4AFC-950B-E5C24EC56858}"/>
          </ac:spMkLst>
        </pc:spChg>
        <pc:spChg chg="mod">
          <ac:chgData name="AuBuchon, Jonathan Stanley CIV USARMY CESPA (USA)" userId="07706db9-64c0-4e18-9e6d-588d606309ae" providerId="ADAL" clId="{DAE9F0C9-5017-43E5-8030-9A7CA606F518}" dt="2022-09-09T21:14:42.220" v="13" actId="14100"/>
          <ac:spMkLst>
            <pc:docMk/>
            <pc:sldMk cId="2906810995" sldId="300"/>
            <ac:spMk id="18434" creationId="{00000000-0000-0000-0000-000000000000}"/>
          </ac:spMkLst>
        </pc:spChg>
        <pc:graphicFrameChg chg="mod modGraphic">
          <ac:chgData name="AuBuchon, Jonathan Stanley CIV USARMY CESPA (USA)" userId="07706db9-64c0-4e18-9e6d-588d606309ae" providerId="ADAL" clId="{DAE9F0C9-5017-43E5-8030-9A7CA606F518}" dt="2022-09-15T13:25:31.038" v="138" actId="20577"/>
          <ac:graphicFrameMkLst>
            <pc:docMk/>
            <pc:sldMk cId="2906810995" sldId="300"/>
            <ac:graphicFrameMk id="8" creationId="{06662E81-D8D6-4217-C776-D6036255067E}"/>
          </ac:graphicFrameMkLst>
        </pc:graphicFrameChg>
        <pc:picChg chg="mod">
          <ac:chgData name="AuBuchon, Jonathan Stanley CIV USARMY CESPA (USA)" userId="07706db9-64c0-4e18-9e6d-588d606309ae" providerId="ADAL" clId="{DAE9F0C9-5017-43E5-8030-9A7CA606F518}" dt="2022-09-09T21:14:44.661" v="14" actId="1076"/>
          <ac:picMkLst>
            <pc:docMk/>
            <pc:sldMk cId="2906810995" sldId="300"/>
            <ac:picMk id="5" creationId="{4A794E12-A2EA-4F28-A6CA-F7890DF625D2}"/>
          </ac:picMkLst>
        </pc:picChg>
      </pc:sldChg>
      <pc:sldChg chg="del">
        <pc:chgData name="AuBuchon, Jonathan Stanley CIV USARMY CESPA (USA)" userId="07706db9-64c0-4e18-9e6d-588d606309ae" providerId="ADAL" clId="{DAE9F0C9-5017-43E5-8030-9A7CA606F518}" dt="2022-09-09T21:17:20.187" v="72" actId="2696"/>
        <pc:sldMkLst>
          <pc:docMk/>
          <pc:sldMk cId="2452518866" sldId="301"/>
        </pc:sldMkLst>
      </pc:sldChg>
      <pc:sldChg chg="delSp modSp mod">
        <pc:chgData name="AuBuchon, Jonathan Stanley CIV USARMY CESPA (USA)" userId="07706db9-64c0-4e18-9e6d-588d606309ae" providerId="ADAL" clId="{DAE9F0C9-5017-43E5-8030-9A7CA606F518}" dt="2022-09-09T21:19:56.976" v="89" actId="21"/>
        <pc:sldMkLst>
          <pc:docMk/>
          <pc:sldMk cId="3099848359" sldId="302"/>
        </pc:sldMkLst>
        <pc:spChg chg="del">
          <ac:chgData name="AuBuchon, Jonathan Stanley CIV USARMY CESPA (USA)" userId="07706db9-64c0-4e18-9e6d-588d606309ae" providerId="ADAL" clId="{DAE9F0C9-5017-43E5-8030-9A7CA606F518}" dt="2022-09-09T21:19:56.976" v="89" actId="21"/>
          <ac:spMkLst>
            <pc:docMk/>
            <pc:sldMk cId="3099848359" sldId="302"/>
            <ac:spMk id="6" creationId="{FE8403B2-8C0E-4CE6-9E8B-8EA88B2BB617}"/>
          </ac:spMkLst>
        </pc:spChg>
        <pc:spChg chg="del">
          <ac:chgData name="AuBuchon, Jonathan Stanley CIV USARMY CESPA (USA)" userId="07706db9-64c0-4e18-9e6d-588d606309ae" providerId="ADAL" clId="{DAE9F0C9-5017-43E5-8030-9A7CA606F518}" dt="2022-09-09T21:19:56.976" v="89" actId="21"/>
          <ac:spMkLst>
            <pc:docMk/>
            <pc:sldMk cId="3099848359" sldId="302"/>
            <ac:spMk id="15" creationId="{00000000-0000-0000-0000-000000000000}"/>
          </ac:spMkLst>
        </pc:spChg>
        <pc:spChg chg="del">
          <ac:chgData name="AuBuchon, Jonathan Stanley CIV USARMY CESPA (USA)" userId="07706db9-64c0-4e18-9e6d-588d606309ae" providerId="ADAL" clId="{DAE9F0C9-5017-43E5-8030-9A7CA606F518}" dt="2022-09-09T21:19:56.976" v="89" actId="21"/>
          <ac:spMkLst>
            <pc:docMk/>
            <pc:sldMk cId="3099848359" sldId="302"/>
            <ac:spMk id="18" creationId="{57AE744A-383C-4AFC-950B-E5C24EC56858}"/>
          </ac:spMkLst>
        </pc:spChg>
        <pc:spChg chg="mod">
          <ac:chgData name="AuBuchon, Jonathan Stanley CIV USARMY CESPA (USA)" userId="07706db9-64c0-4e18-9e6d-588d606309ae" providerId="ADAL" clId="{DAE9F0C9-5017-43E5-8030-9A7CA606F518}" dt="2022-09-09T21:18:32.158" v="82" actId="20577"/>
          <ac:spMkLst>
            <pc:docMk/>
            <pc:sldMk cId="3099848359" sldId="302"/>
            <ac:spMk id="18434" creationId="{00000000-0000-0000-0000-000000000000}"/>
          </ac:spMkLst>
        </pc:spChg>
        <pc:picChg chg="mod">
          <ac:chgData name="AuBuchon, Jonathan Stanley CIV USARMY CESPA (USA)" userId="07706db9-64c0-4e18-9e6d-588d606309ae" providerId="ADAL" clId="{DAE9F0C9-5017-43E5-8030-9A7CA606F518}" dt="2022-09-09T21:17:46.856" v="75" actId="14100"/>
          <ac:picMkLst>
            <pc:docMk/>
            <pc:sldMk cId="3099848359" sldId="302"/>
            <ac:picMk id="5" creationId="{220FA169-B80B-4AF6-B51B-A3FD8AAEDACA}"/>
          </ac:picMkLst>
        </pc:picChg>
        <pc:picChg chg="mod">
          <ac:chgData name="AuBuchon, Jonathan Stanley CIV USARMY CESPA (USA)" userId="07706db9-64c0-4e18-9e6d-588d606309ae" providerId="ADAL" clId="{DAE9F0C9-5017-43E5-8030-9A7CA606F518}" dt="2022-09-09T21:18:03.090" v="76" actId="1076"/>
          <ac:picMkLst>
            <pc:docMk/>
            <pc:sldMk cId="3099848359" sldId="302"/>
            <ac:picMk id="8" creationId="{DDC83C30-823B-4620-A91F-0BF1B1FC2B23}"/>
          </ac:picMkLst>
        </pc:picChg>
      </pc:sldChg>
      <pc:sldChg chg="modSp mod">
        <pc:chgData name="AuBuchon, Jonathan Stanley CIV USARMY CESPA (USA)" userId="07706db9-64c0-4e18-9e6d-588d606309ae" providerId="ADAL" clId="{DAE9F0C9-5017-43E5-8030-9A7CA606F518}" dt="2022-09-15T13:23:14.815" v="119" actId="14100"/>
        <pc:sldMkLst>
          <pc:docMk/>
          <pc:sldMk cId="2278031916" sldId="307"/>
        </pc:sldMkLst>
        <pc:picChg chg="mod">
          <ac:chgData name="AuBuchon, Jonathan Stanley CIV USARMY CESPA (USA)" userId="07706db9-64c0-4e18-9e6d-588d606309ae" providerId="ADAL" clId="{DAE9F0C9-5017-43E5-8030-9A7CA606F518}" dt="2022-09-15T13:22:28.906" v="113" actId="1076"/>
          <ac:picMkLst>
            <pc:docMk/>
            <pc:sldMk cId="2278031916" sldId="307"/>
            <ac:picMk id="12" creationId="{7C81CA30-A16C-44C0-9E6B-D577FDA8DF94}"/>
          </ac:picMkLst>
        </pc:picChg>
        <pc:cxnChg chg="mod">
          <ac:chgData name="AuBuchon, Jonathan Stanley CIV USARMY CESPA (USA)" userId="07706db9-64c0-4e18-9e6d-588d606309ae" providerId="ADAL" clId="{DAE9F0C9-5017-43E5-8030-9A7CA606F518}" dt="2022-09-15T13:22:36.744" v="114" actId="1076"/>
          <ac:cxnSpMkLst>
            <pc:docMk/>
            <pc:sldMk cId="2278031916" sldId="307"/>
            <ac:cxnSpMk id="18" creationId="{60B8BC8D-812D-4A10-94B8-4F5EA2CE4C8C}"/>
          </ac:cxnSpMkLst>
        </pc:cxnChg>
        <pc:cxnChg chg="mod">
          <ac:chgData name="AuBuchon, Jonathan Stanley CIV USARMY CESPA (USA)" userId="07706db9-64c0-4e18-9e6d-588d606309ae" providerId="ADAL" clId="{DAE9F0C9-5017-43E5-8030-9A7CA606F518}" dt="2022-09-15T13:22:44.820" v="115" actId="14100"/>
          <ac:cxnSpMkLst>
            <pc:docMk/>
            <pc:sldMk cId="2278031916" sldId="307"/>
            <ac:cxnSpMk id="24" creationId="{564075D7-21CE-4732-ACB1-8A88E0A644D8}"/>
          </ac:cxnSpMkLst>
        </pc:cxnChg>
        <pc:cxnChg chg="mod">
          <ac:chgData name="AuBuchon, Jonathan Stanley CIV USARMY CESPA (USA)" userId="07706db9-64c0-4e18-9e6d-588d606309ae" providerId="ADAL" clId="{DAE9F0C9-5017-43E5-8030-9A7CA606F518}" dt="2022-09-15T13:23:01.609" v="117" actId="14100"/>
          <ac:cxnSpMkLst>
            <pc:docMk/>
            <pc:sldMk cId="2278031916" sldId="307"/>
            <ac:cxnSpMk id="26" creationId="{D1EF229B-1EB6-468E-9A27-8A06B8930AB4}"/>
          </ac:cxnSpMkLst>
        </pc:cxnChg>
        <pc:cxnChg chg="mod">
          <ac:chgData name="AuBuchon, Jonathan Stanley CIV USARMY CESPA (USA)" userId="07706db9-64c0-4e18-9e6d-588d606309ae" providerId="ADAL" clId="{DAE9F0C9-5017-43E5-8030-9A7CA606F518}" dt="2022-09-15T13:23:14.815" v="119" actId="14100"/>
          <ac:cxnSpMkLst>
            <pc:docMk/>
            <pc:sldMk cId="2278031916" sldId="307"/>
            <ac:cxnSpMk id="32" creationId="{B1258BA0-5425-47C5-AA6E-FB504E4E88B5}"/>
          </ac:cxnSpMkLst>
        </pc:cxnChg>
      </pc:sldChg>
      <pc:sldChg chg="delSp mod">
        <pc:chgData name="AuBuchon, Jonathan Stanley CIV USARMY CESPA (USA)" userId="07706db9-64c0-4e18-9e6d-588d606309ae" providerId="ADAL" clId="{DAE9F0C9-5017-43E5-8030-9A7CA606F518}" dt="2022-09-09T21:20:17.401" v="92" actId="21"/>
        <pc:sldMkLst>
          <pc:docMk/>
          <pc:sldMk cId="2364227070" sldId="311"/>
        </pc:sldMkLst>
        <pc:spChg chg="del">
          <ac:chgData name="AuBuchon, Jonathan Stanley CIV USARMY CESPA (USA)" userId="07706db9-64c0-4e18-9e6d-588d606309ae" providerId="ADAL" clId="{DAE9F0C9-5017-43E5-8030-9A7CA606F518}" dt="2022-09-09T21:20:17.401" v="92" actId="21"/>
          <ac:spMkLst>
            <pc:docMk/>
            <pc:sldMk cId="2364227070" sldId="311"/>
            <ac:spMk id="6" creationId="{FE8403B2-8C0E-4CE6-9E8B-8EA88B2BB617}"/>
          </ac:spMkLst>
        </pc:spChg>
        <pc:spChg chg="del">
          <ac:chgData name="AuBuchon, Jonathan Stanley CIV USARMY CESPA (USA)" userId="07706db9-64c0-4e18-9e6d-588d606309ae" providerId="ADAL" clId="{DAE9F0C9-5017-43E5-8030-9A7CA606F518}" dt="2022-09-09T21:20:17.401" v="92" actId="21"/>
          <ac:spMkLst>
            <pc:docMk/>
            <pc:sldMk cId="2364227070" sldId="311"/>
            <ac:spMk id="15" creationId="{00000000-0000-0000-0000-000000000000}"/>
          </ac:spMkLst>
        </pc:spChg>
      </pc:sldChg>
      <pc:sldChg chg="delSp mod">
        <pc:chgData name="AuBuchon, Jonathan Stanley CIV USARMY CESPA (USA)" userId="07706db9-64c0-4e18-9e6d-588d606309ae" providerId="ADAL" clId="{DAE9F0C9-5017-43E5-8030-9A7CA606F518}" dt="2022-09-09T21:19:02.448" v="84" actId="21"/>
        <pc:sldMkLst>
          <pc:docMk/>
          <pc:sldMk cId="2247401856" sldId="312"/>
        </pc:sldMkLst>
        <pc:spChg chg="del">
          <ac:chgData name="AuBuchon, Jonathan Stanley CIV USARMY CESPA (USA)" userId="07706db9-64c0-4e18-9e6d-588d606309ae" providerId="ADAL" clId="{DAE9F0C9-5017-43E5-8030-9A7CA606F518}" dt="2022-09-09T21:19:02.448" v="84" actId="21"/>
          <ac:spMkLst>
            <pc:docMk/>
            <pc:sldMk cId="2247401856" sldId="312"/>
            <ac:spMk id="6" creationId="{FE8403B2-8C0E-4CE6-9E8B-8EA88B2BB617}"/>
          </ac:spMkLst>
        </pc:spChg>
        <pc:spChg chg="del">
          <ac:chgData name="AuBuchon, Jonathan Stanley CIV USARMY CESPA (USA)" userId="07706db9-64c0-4e18-9e6d-588d606309ae" providerId="ADAL" clId="{DAE9F0C9-5017-43E5-8030-9A7CA606F518}" dt="2022-09-09T21:19:02.448" v="84" actId="21"/>
          <ac:spMkLst>
            <pc:docMk/>
            <pc:sldMk cId="2247401856" sldId="312"/>
            <ac:spMk id="15" creationId="{00000000-0000-0000-0000-000000000000}"/>
          </ac:spMkLst>
        </pc:spChg>
        <pc:spChg chg="del">
          <ac:chgData name="AuBuchon, Jonathan Stanley CIV USARMY CESPA (USA)" userId="07706db9-64c0-4e18-9e6d-588d606309ae" providerId="ADAL" clId="{DAE9F0C9-5017-43E5-8030-9A7CA606F518}" dt="2022-09-09T21:18:53.900" v="83" actId="21"/>
          <ac:spMkLst>
            <pc:docMk/>
            <pc:sldMk cId="2247401856" sldId="312"/>
            <ac:spMk id="18" creationId="{57AE744A-383C-4AFC-950B-E5C24EC56858}"/>
          </ac:spMkLst>
        </pc:spChg>
      </pc:sldChg>
      <pc:sldChg chg="modSp mod">
        <pc:chgData name="AuBuchon, Jonathan Stanley CIV USARMY CESPA (USA)" userId="07706db9-64c0-4e18-9e6d-588d606309ae" providerId="ADAL" clId="{DAE9F0C9-5017-43E5-8030-9A7CA606F518}" dt="2022-09-15T13:16:39.682" v="97" actId="12"/>
        <pc:sldMkLst>
          <pc:docMk/>
          <pc:sldMk cId="863752155" sldId="314"/>
        </pc:sldMkLst>
        <pc:spChg chg="mod">
          <ac:chgData name="AuBuchon, Jonathan Stanley CIV USARMY CESPA (USA)" userId="07706db9-64c0-4e18-9e6d-588d606309ae" providerId="ADAL" clId="{DAE9F0C9-5017-43E5-8030-9A7CA606F518}" dt="2022-09-15T13:16:39.682" v="97" actId="12"/>
          <ac:spMkLst>
            <pc:docMk/>
            <pc:sldMk cId="863752155" sldId="314"/>
            <ac:spMk id="18434" creationId="{00000000-0000-0000-0000-000000000000}"/>
          </ac:spMkLst>
        </pc:spChg>
      </pc:sldChg>
      <pc:sldChg chg="delSp modSp mod">
        <pc:chgData name="AuBuchon, Jonathan Stanley CIV USARMY CESPA (USA)" userId="07706db9-64c0-4e18-9e6d-588d606309ae" providerId="ADAL" clId="{DAE9F0C9-5017-43E5-8030-9A7CA606F518}" dt="2022-09-15T13:26:42.194" v="229" actId="20577"/>
        <pc:sldMkLst>
          <pc:docMk/>
          <pc:sldMk cId="2340780019" sldId="321"/>
        </pc:sldMkLst>
        <pc:spChg chg="del">
          <ac:chgData name="AuBuchon, Jonathan Stanley CIV USARMY CESPA (USA)" userId="07706db9-64c0-4e18-9e6d-588d606309ae" providerId="ADAL" clId="{DAE9F0C9-5017-43E5-8030-9A7CA606F518}" dt="2022-09-09T21:19:08.693" v="85" actId="21"/>
          <ac:spMkLst>
            <pc:docMk/>
            <pc:sldMk cId="2340780019" sldId="321"/>
            <ac:spMk id="6" creationId="{FE8403B2-8C0E-4CE6-9E8B-8EA88B2BB617}"/>
          </ac:spMkLst>
        </pc:spChg>
        <pc:spChg chg="del">
          <ac:chgData name="AuBuchon, Jonathan Stanley CIV USARMY CESPA (USA)" userId="07706db9-64c0-4e18-9e6d-588d606309ae" providerId="ADAL" clId="{DAE9F0C9-5017-43E5-8030-9A7CA606F518}" dt="2022-09-09T21:19:08.693" v="85" actId="21"/>
          <ac:spMkLst>
            <pc:docMk/>
            <pc:sldMk cId="2340780019" sldId="321"/>
            <ac:spMk id="15" creationId="{00000000-0000-0000-0000-000000000000}"/>
          </ac:spMkLst>
        </pc:spChg>
        <pc:spChg chg="mod">
          <ac:chgData name="AuBuchon, Jonathan Stanley CIV USARMY CESPA (USA)" userId="07706db9-64c0-4e18-9e6d-588d606309ae" providerId="ADAL" clId="{DAE9F0C9-5017-43E5-8030-9A7CA606F518}" dt="2022-09-15T13:26:42.194" v="229" actId="20577"/>
          <ac:spMkLst>
            <pc:docMk/>
            <pc:sldMk cId="2340780019" sldId="321"/>
            <ac:spMk id="18434" creationId="{00000000-0000-0000-0000-000000000000}"/>
          </ac:spMkLst>
        </pc:spChg>
      </pc:sldChg>
      <pc:sldChg chg="delSp mod">
        <pc:chgData name="AuBuchon, Jonathan Stanley CIV USARMY CESPA (USA)" userId="07706db9-64c0-4e18-9e6d-588d606309ae" providerId="ADAL" clId="{DAE9F0C9-5017-43E5-8030-9A7CA606F518}" dt="2022-09-09T21:19:42.028" v="88" actId="21"/>
        <pc:sldMkLst>
          <pc:docMk/>
          <pc:sldMk cId="2225783609" sldId="322"/>
        </pc:sldMkLst>
        <pc:spChg chg="del">
          <ac:chgData name="AuBuchon, Jonathan Stanley CIV USARMY CESPA (USA)" userId="07706db9-64c0-4e18-9e6d-588d606309ae" providerId="ADAL" clId="{DAE9F0C9-5017-43E5-8030-9A7CA606F518}" dt="2022-09-09T21:19:42.028" v="88" actId="21"/>
          <ac:spMkLst>
            <pc:docMk/>
            <pc:sldMk cId="2225783609" sldId="322"/>
            <ac:spMk id="6" creationId="{FE8403B2-8C0E-4CE6-9E8B-8EA88B2BB617}"/>
          </ac:spMkLst>
        </pc:spChg>
        <pc:spChg chg="del">
          <ac:chgData name="AuBuchon, Jonathan Stanley CIV USARMY CESPA (USA)" userId="07706db9-64c0-4e18-9e6d-588d606309ae" providerId="ADAL" clId="{DAE9F0C9-5017-43E5-8030-9A7CA606F518}" dt="2022-09-09T21:19:42.028" v="88" actId="21"/>
          <ac:spMkLst>
            <pc:docMk/>
            <pc:sldMk cId="2225783609" sldId="322"/>
            <ac:spMk id="15" creationId="{00000000-0000-0000-0000-000000000000}"/>
          </ac:spMkLst>
        </pc:spChg>
        <pc:spChg chg="del">
          <ac:chgData name="AuBuchon, Jonathan Stanley CIV USARMY CESPA (USA)" userId="07706db9-64c0-4e18-9e6d-588d606309ae" providerId="ADAL" clId="{DAE9F0C9-5017-43E5-8030-9A7CA606F518}" dt="2022-09-09T21:19:42.028" v="88" actId="21"/>
          <ac:spMkLst>
            <pc:docMk/>
            <pc:sldMk cId="2225783609" sldId="322"/>
            <ac:spMk id="18" creationId="{57AE744A-383C-4AFC-950B-E5C24EC56858}"/>
          </ac:spMkLst>
        </pc:spChg>
      </pc:sldChg>
      <pc:sldChg chg="modSp mod">
        <pc:chgData name="AuBuchon, Jonathan Stanley CIV USARMY CESPA (USA)" userId="07706db9-64c0-4e18-9e6d-588d606309ae" providerId="ADAL" clId="{DAE9F0C9-5017-43E5-8030-9A7CA606F518}" dt="2022-09-09T21:20:34.943" v="94" actId="1076"/>
        <pc:sldMkLst>
          <pc:docMk/>
          <pc:sldMk cId="3523830333" sldId="323"/>
        </pc:sldMkLst>
        <pc:spChg chg="mod">
          <ac:chgData name="AuBuchon, Jonathan Stanley CIV USARMY CESPA (USA)" userId="07706db9-64c0-4e18-9e6d-588d606309ae" providerId="ADAL" clId="{DAE9F0C9-5017-43E5-8030-9A7CA606F518}" dt="2022-09-09T21:20:34.943" v="94" actId="1076"/>
          <ac:spMkLst>
            <pc:docMk/>
            <pc:sldMk cId="3523830333" sldId="323"/>
            <ac:spMk id="2" creationId="{00000000-0000-0000-0000-000000000000}"/>
          </ac:spMkLst>
        </pc:spChg>
      </pc:sldChg>
      <pc:sldChg chg="delSp modSp mod">
        <pc:chgData name="AuBuchon, Jonathan Stanley CIV USARMY CESPA (USA)" userId="07706db9-64c0-4e18-9e6d-588d606309ae" providerId="ADAL" clId="{DAE9F0C9-5017-43E5-8030-9A7CA606F518}" dt="2022-09-15T13:28:17.090" v="235" actId="1076"/>
        <pc:sldMkLst>
          <pc:docMk/>
          <pc:sldMk cId="126551552" sldId="324"/>
        </pc:sldMkLst>
        <pc:spChg chg="del">
          <ac:chgData name="AuBuchon, Jonathan Stanley CIV USARMY CESPA (USA)" userId="07706db9-64c0-4e18-9e6d-588d606309ae" providerId="ADAL" clId="{DAE9F0C9-5017-43E5-8030-9A7CA606F518}" dt="2022-09-09T21:19:34.319" v="87" actId="21"/>
          <ac:spMkLst>
            <pc:docMk/>
            <pc:sldMk cId="126551552" sldId="324"/>
            <ac:spMk id="6" creationId="{FE8403B2-8C0E-4CE6-9E8B-8EA88B2BB617}"/>
          </ac:spMkLst>
        </pc:spChg>
        <pc:spChg chg="del">
          <ac:chgData name="AuBuchon, Jonathan Stanley CIV USARMY CESPA (USA)" userId="07706db9-64c0-4e18-9e6d-588d606309ae" providerId="ADAL" clId="{DAE9F0C9-5017-43E5-8030-9A7CA606F518}" dt="2022-09-09T21:19:34.319" v="87" actId="21"/>
          <ac:spMkLst>
            <pc:docMk/>
            <pc:sldMk cId="126551552" sldId="324"/>
            <ac:spMk id="15" creationId="{00000000-0000-0000-0000-000000000000}"/>
          </ac:spMkLst>
        </pc:spChg>
        <pc:spChg chg="mod">
          <ac:chgData name="AuBuchon, Jonathan Stanley CIV USARMY CESPA (USA)" userId="07706db9-64c0-4e18-9e6d-588d606309ae" providerId="ADAL" clId="{DAE9F0C9-5017-43E5-8030-9A7CA606F518}" dt="2022-09-15T13:28:00.790" v="232" actId="6549"/>
          <ac:spMkLst>
            <pc:docMk/>
            <pc:sldMk cId="126551552" sldId="324"/>
            <ac:spMk id="18434" creationId="{00000000-0000-0000-0000-000000000000}"/>
          </ac:spMkLst>
        </pc:spChg>
        <pc:picChg chg="mod">
          <ac:chgData name="AuBuchon, Jonathan Stanley CIV USARMY CESPA (USA)" userId="07706db9-64c0-4e18-9e6d-588d606309ae" providerId="ADAL" clId="{DAE9F0C9-5017-43E5-8030-9A7CA606F518}" dt="2022-09-15T13:28:17.090" v="235" actId="1076"/>
          <ac:picMkLst>
            <pc:docMk/>
            <pc:sldMk cId="126551552" sldId="324"/>
            <ac:picMk id="4" creationId="{21774E26-9FFC-4E92-BDA7-72C67392E442}"/>
          </ac:picMkLst>
        </pc:picChg>
      </pc:sldChg>
      <pc:sldChg chg="delSp mod">
        <pc:chgData name="AuBuchon, Jonathan Stanley CIV USARMY CESPA (USA)" userId="07706db9-64c0-4e18-9e6d-588d606309ae" providerId="ADAL" clId="{DAE9F0C9-5017-43E5-8030-9A7CA606F518}" dt="2022-09-09T21:19:25.938" v="86" actId="21"/>
        <pc:sldMkLst>
          <pc:docMk/>
          <pc:sldMk cId="2290320649" sldId="325"/>
        </pc:sldMkLst>
        <pc:spChg chg="del">
          <ac:chgData name="AuBuchon, Jonathan Stanley CIV USARMY CESPA (USA)" userId="07706db9-64c0-4e18-9e6d-588d606309ae" providerId="ADAL" clId="{DAE9F0C9-5017-43E5-8030-9A7CA606F518}" dt="2022-09-09T21:19:25.938" v="86" actId="21"/>
          <ac:spMkLst>
            <pc:docMk/>
            <pc:sldMk cId="2290320649" sldId="325"/>
            <ac:spMk id="6" creationId="{FE8403B2-8C0E-4CE6-9E8B-8EA88B2BB617}"/>
          </ac:spMkLst>
        </pc:spChg>
        <pc:spChg chg="del">
          <ac:chgData name="AuBuchon, Jonathan Stanley CIV USARMY CESPA (USA)" userId="07706db9-64c0-4e18-9e6d-588d606309ae" providerId="ADAL" clId="{DAE9F0C9-5017-43E5-8030-9A7CA606F518}" dt="2022-09-09T21:19:25.938" v="86" actId="21"/>
          <ac:spMkLst>
            <pc:docMk/>
            <pc:sldMk cId="2290320649" sldId="325"/>
            <ac:spMk id="15" creationId="{00000000-0000-0000-0000-000000000000}"/>
          </ac:spMkLst>
        </pc:spChg>
      </pc:sldChg>
    </pc:docChg>
  </pc:docChgLst>
  <pc:docChgLst>
    <pc:chgData name="AuBuchon, Jonathan Stanley CIV USARMY CESPA (USA)" userId="S::jonathan.s.aubuchon@usace.army.mil::07706db9-64c0-4e18-9e6d-588d606309ae" providerId="AD" clId="Web-{CD84D95D-66A8-4A4E-AE5F-6FE56CCC93BC}"/>
    <pc:docChg chg="modSld">
      <pc:chgData name="AuBuchon, Jonathan Stanley CIV USARMY CESPA (USA)" userId="S::jonathan.s.aubuchon@usace.army.mil::07706db9-64c0-4e18-9e6d-588d606309ae" providerId="AD" clId="Web-{CD84D95D-66A8-4A4E-AE5F-6FE56CCC93BC}" dt="2022-09-09T13:27:10.693" v="542" actId="20577"/>
      <pc:docMkLst>
        <pc:docMk/>
      </pc:docMkLst>
      <pc:sldChg chg="modSp">
        <pc:chgData name="AuBuchon, Jonathan Stanley CIV USARMY CESPA (USA)" userId="S::jonathan.s.aubuchon@usace.army.mil::07706db9-64c0-4e18-9e6d-588d606309ae" providerId="AD" clId="Web-{CD84D95D-66A8-4A4E-AE5F-6FE56CCC93BC}" dt="2022-09-09T13:22:09.427" v="345" actId="20577"/>
        <pc:sldMkLst>
          <pc:docMk/>
          <pc:sldMk cId="0" sldId="289"/>
        </pc:sldMkLst>
        <pc:spChg chg="mod">
          <ac:chgData name="AuBuchon, Jonathan Stanley CIV USARMY CESPA (USA)" userId="S::jonathan.s.aubuchon@usace.army.mil::07706db9-64c0-4e18-9e6d-588d606309ae" providerId="AD" clId="Web-{CD84D95D-66A8-4A4E-AE5F-6FE56CCC93BC}" dt="2022-09-09T13:22:09.427" v="345" actId="20577"/>
          <ac:spMkLst>
            <pc:docMk/>
            <pc:sldMk cId="0" sldId="289"/>
            <ac:spMk id="57" creationId="{A85BA73E-EF23-4162-A52C-A68A10F7C381}"/>
          </ac:spMkLst>
        </pc:spChg>
      </pc:sldChg>
      <pc:sldChg chg="modSp">
        <pc:chgData name="AuBuchon, Jonathan Stanley CIV USARMY CESPA (USA)" userId="S::jonathan.s.aubuchon@usace.army.mil::07706db9-64c0-4e18-9e6d-588d606309ae" providerId="AD" clId="Web-{CD84D95D-66A8-4A4E-AE5F-6FE56CCC93BC}" dt="2022-09-09T13:21:42.348" v="342" actId="20577"/>
        <pc:sldMkLst>
          <pc:docMk/>
          <pc:sldMk cId="377274740" sldId="295"/>
        </pc:sldMkLst>
        <pc:spChg chg="mod">
          <ac:chgData name="AuBuchon, Jonathan Stanley CIV USARMY CESPA (USA)" userId="S::jonathan.s.aubuchon@usace.army.mil::07706db9-64c0-4e18-9e6d-588d606309ae" providerId="AD" clId="Web-{CD84D95D-66A8-4A4E-AE5F-6FE56CCC93BC}" dt="2022-09-09T13:21:42.348" v="342" actId="20577"/>
          <ac:spMkLst>
            <pc:docMk/>
            <pc:sldMk cId="377274740" sldId="295"/>
            <ac:spMk id="3" creationId="{00000000-0000-0000-0000-000000000000}"/>
          </ac:spMkLst>
        </pc:spChg>
      </pc:sldChg>
      <pc:sldChg chg="modSp">
        <pc:chgData name="AuBuchon, Jonathan Stanley CIV USARMY CESPA (USA)" userId="S::jonathan.s.aubuchon@usace.army.mil::07706db9-64c0-4e18-9e6d-588d606309ae" providerId="AD" clId="Web-{CD84D95D-66A8-4A4E-AE5F-6FE56CCC93BC}" dt="2022-09-09T13:17:17.069" v="261" actId="20577"/>
        <pc:sldMkLst>
          <pc:docMk/>
          <pc:sldMk cId="4105662863" sldId="297"/>
        </pc:sldMkLst>
        <pc:spChg chg="mod">
          <ac:chgData name="AuBuchon, Jonathan Stanley CIV USARMY CESPA (USA)" userId="S::jonathan.s.aubuchon@usace.army.mil::07706db9-64c0-4e18-9e6d-588d606309ae" providerId="AD" clId="Web-{CD84D95D-66A8-4A4E-AE5F-6FE56CCC93BC}" dt="2022-09-09T13:17:17.069" v="261" actId="20577"/>
          <ac:spMkLst>
            <pc:docMk/>
            <pc:sldMk cId="4105662863" sldId="297"/>
            <ac:spMk id="3" creationId="{00000000-0000-0000-0000-000000000000}"/>
          </ac:spMkLst>
        </pc:spChg>
      </pc:sldChg>
      <pc:sldChg chg="modSp">
        <pc:chgData name="AuBuchon, Jonathan Stanley CIV USARMY CESPA (USA)" userId="S::jonathan.s.aubuchon@usace.army.mil::07706db9-64c0-4e18-9e6d-588d606309ae" providerId="AD" clId="Web-{CD84D95D-66A8-4A4E-AE5F-6FE56CCC93BC}" dt="2022-09-09T13:14:43.936" v="110" actId="20577"/>
        <pc:sldMkLst>
          <pc:docMk/>
          <pc:sldMk cId="538658468" sldId="298"/>
        </pc:sldMkLst>
        <pc:spChg chg="mod">
          <ac:chgData name="AuBuchon, Jonathan Stanley CIV USARMY CESPA (USA)" userId="S::jonathan.s.aubuchon@usace.army.mil::07706db9-64c0-4e18-9e6d-588d606309ae" providerId="AD" clId="Web-{CD84D95D-66A8-4A4E-AE5F-6FE56CCC93BC}" dt="2022-09-09T13:14:43.936" v="110" actId="20577"/>
          <ac:spMkLst>
            <pc:docMk/>
            <pc:sldMk cId="538658468" sldId="298"/>
            <ac:spMk id="3" creationId="{00000000-0000-0000-0000-000000000000}"/>
          </ac:spMkLst>
        </pc:spChg>
      </pc:sldChg>
      <pc:sldChg chg="modSp">
        <pc:chgData name="AuBuchon, Jonathan Stanley CIV USARMY CESPA (USA)" userId="S::jonathan.s.aubuchon@usace.army.mil::07706db9-64c0-4e18-9e6d-588d606309ae" providerId="AD" clId="Web-{CD84D95D-66A8-4A4E-AE5F-6FE56CCC93BC}" dt="2022-09-09T13:16:06.659" v="174" actId="20577"/>
        <pc:sldMkLst>
          <pc:docMk/>
          <pc:sldMk cId="2429316988" sldId="299"/>
        </pc:sldMkLst>
        <pc:spChg chg="mod">
          <ac:chgData name="AuBuchon, Jonathan Stanley CIV USARMY CESPA (USA)" userId="S::jonathan.s.aubuchon@usace.army.mil::07706db9-64c0-4e18-9e6d-588d606309ae" providerId="AD" clId="Web-{CD84D95D-66A8-4A4E-AE5F-6FE56CCC93BC}" dt="2022-09-09T13:16:06.659" v="174" actId="20577"/>
          <ac:spMkLst>
            <pc:docMk/>
            <pc:sldMk cId="2429316988" sldId="299"/>
            <ac:spMk id="3" creationId="{00000000-0000-0000-0000-000000000000}"/>
          </ac:spMkLst>
        </pc:spChg>
      </pc:sldChg>
      <pc:sldChg chg="modSp">
        <pc:chgData name="AuBuchon, Jonathan Stanley CIV USARMY CESPA (USA)" userId="S::jonathan.s.aubuchon@usace.army.mil::07706db9-64c0-4e18-9e6d-588d606309ae" providerId="AD" clId="Web-{CD84D95D-66A8-4A4E-AE5F-6FE56CCC93BC}" dt="2022-09-09T13:15:02.453" v="132" actId="20577"/>
        <pc:sldMkLst>
          <pc:docMk/>
          <pc:sldMk cId="2906810995" sldId="300"/>
        </pc:sldMkLst>
        <pc:spChg chg="mod">
          <ac:chgData name="AuBuchon, Jonathan Stanley CIV USARMY CESPA (USA)" userId="S::jonathan.s.aubuchon@usace.army.mil::07706db9-64c0-4e18-9e6d-588d606309ae" providerId="AD" clId="Web-{CD84D95D-66A8-4A4E-AE5F-6FE56CCC93BC}" dt="2022-09-09T13:15:02.453" v="132" actId="20577"/>
          <ac:spMkLst>
            <pc:docMk/>
            <pc:sldMk cId="2906810995" sldId="300"/>
            <ac:spMk id="3" creationId="{1FA0A7FE-CFA1-4D82-A337-AC8110425412}"/>
          </ac:spMkLst>
        </pc:spChg>
      </pc:sldChg>
      <pc:sldChg chg="modSp">
        <pc:chgData name="AuBuchon, Jonathan Stanley CIV USARMY CESPA (USA)" userId="S::jonathan.s.aubuchon@usace.army.mil::07706db9-64c0-4e18-9e6d-588d606309ae" providerId="AD" clId="Web-{CD84D95D-66A8-4A4E-AE5F-6FE56CCC93BC}" dt="2022-09-09T13:23:34.776" v="365" actId="20577"/>
        <pc:sldMkLst>
          <pc:docMk/>
          <pc:sldMk cId="2452518866" sldId="301"/>
        </pc:sldMkLst>
        <pc:spChg chg="mod">
          <ac:chgData name="AuBuchon, Jonathan Stanley CIV USARMY CESPA (USA)" userId="S::jonathan.s.aubuchon@usace.army.mil::07706db9-64c0-4e18-9e6d-588d606309ae" providerId="AD" clId="Web-{CD84D95D-66A8-4A4E-AE5F-6FE56CCC93BC}" dt="2022-09-09T13:23:34.776" v="365" actId="20577"/>
          <ac:spMkLst>
            <pc:docMk/>
            <pc:sldMk cId="2452518866" sldId="301"/>
            <ac:spMk id="3" creationId="{00000000-0000-0000-0000-000000000000}"/>
          </ac:spMkLst>
        </pc:spChg>
      </pc:sldChg>
      <pc:sldChg chg="delSp modSp">
        <pc:chgData name="AuBuchon, Jonathan Stanley CIV USARMY CESPA (USA)" userId="S::jonathan.s.aubuchon@usace.army.mil::07706db9-64c0-4e18-9e6d-588d606309ae" providerId="AD" clId="Web-{CD84D95D-66A8-4A4E-AE5F-6FE56CCC93BC}" dt="2022-09-09T13:24:15.949" v="383" actId="20577"/>
        <pc:sldMkLst>
          <pc:docMk/>
          <pc:sldMk cId="3099848359" sldId="302"/>
        </pc:sldMkLst>
        <pc:spChg chg="mod">
          <ac:chgData name="AuBuchon, Jonathan Stanley CIV USARMY CESPA (USA)" userId="S::jonathan.s.aubuchon@usace.army.mil::07706db9-64c0-4e18-9e6d-588d606309ae" providerId="AD" clId="Web-{CD84D95D-66A8-4A4E-AE5F-6FE56CCC93BC}" dt="2022-09-09T13:24:15.949" v="383" actId="20577"/>
          <ac:spMkLst>
            <pc:docMk/>
            <pc:sldMk cId="3099848359" sldId="302"/>
            <ac:spMk id="3" creationId="{00000000-0000-0000-0000-000000000000}"/>
          </ac:spMkLst>
        </pc:spChg>
        <pc:picChg chg="del">
          <ac:chgData name="AuBuchon, Jonathan Stanley CIV USARMY CESPA (USA)" userId="S::jonathan.s.aubuchon@usace.army.mil::07706db9-64c0-4e18-9e6d-588d606309ae" providerId="AD" clId="Web-{CD84D95D-66A8-4A4E-AE5F-6FE56CCC93BC}" dt="2022-09-09T13:13:00.697" v="8"/>
          <ac:picMkLst>
            <pc:docMk/>
            <pc:sldMk cId="3099848359" sldId="302"/>
            <ac:picMk id="7" creationId="{AF5C3E40-790E-4BE4-A72F-54DBE05908DC}"/>
          </ac:picMkLst>
        </pc:picChg>
      </pc:sldChg>
      <pc:sldChg chg="delSp">
        <pc:chgData name="AuBuchon, Jonathan Stanley CIV USARMY CESPA (USA)" userId="S::jonathan.s.aubuchon@usace.army.mil::07706db9-64c0-4e18-9e6d-588d606309ae" providerId="AD" clId="Web-{CD84D95D-66A8-4A4E-AE5F-6FE56CCC93BC}" dt="2022-09-09T13:21:50.880" v="343"/>
        <pc:sldMkLst>
          <pc:docMk/>
          <pc:sldMk cId="1692154189" sldId="303"/>
        </pc:sldMkLst>
        <pc:spChg chg="del">
          <ac:chgData name="AuBuchon, Jonathan Stanley CIV USARMY CESPA (USA)" userId="S::jonathan.s.aubuchon@usace.army.mil::07706db9-64c0-4e18-9e6d-588d606309ae" providerId="AD" clId="Web-{CD84D95D-66A8-4A4E-AE5F-6FE56CCC93BC}" dt="2022-09-09T13:21:50.880" v="343"/>
          <ac:spMkLst>
            <pc:docMk/>
            <pc:sldMk cId="1692154189" sldId="303"/>
            <ac:spMk id="3" creationId="{C4017C0E-06CE-4F86-9FFA-7615215FFFCB}"/>
          </ac:spMkLst>
        </pc:spChg>
      </pc:sldChg>
      <pc:sldChg chg="modSp">
        <pc:chgData name="AuBuchon, Jonathan Stanley CIV USARMY CESPA (USA)" userId="S::jonathan.s.aubuchon@usace.army.mil::07706db9-64c0-4e18-9e6d-588d606309ae" providerId="AD" clId="Web-{CD84D95D-66A8-4A4E-AE5F-6FE56CCC93BC}" dt="2022-09-09T13:20:12.187" v="333" actId="20577"/>
        <pc:sldMkLst>
          <pc:docMk/>
          <pc:sldMk cId="4022103132" sldId="304"/>
        </pc:sldMkLst>
        <pc:spChg chg="mod">
          <ac:chgData name="AuBuchon, Jonathan Stanley CIV USARMY CESPA (USA)" userId="S::jonathan.s.aubuchon@usace.army.mil::07706db9-64c0-4e18-9e6d-588d606309ae" providerId="AD" clId="Web-{CD84D95D-66A8-4A4E-AE5F-6FE56CCC93BC}" dt="2022-09-09T13:20:12.187" v="333" actId="20577"/>
          <ac:spMkLst>
            <pc:docMk/>
            <pc:sldMk cId="4022103132" sldId="304"/>
            <ac:spMk id="3" creationId="{00000000-0000-0000-0000-000000000000}"/>
          </ac:spMkLst>
        </pc:spChg>
      </pc:sldChg>
      <pc:sldChg chg="modSp">
        <pc:chgData name="AuBuchon, Jonathan Stanley CIV USARMY CESPA (USA)" userId="S::jonathan.s.aubuchon@usace.army.mil::07706db9-64c0-4e18-9e6d-588d606309ae" providerId="AD" clId="Web-{CD84D95D-66A8-4A4E-AE5F-6FE56CCC93BC}" dt="2022-09-09T13:18:23.104" v="296" actId="20577"/>
        <pc:sldMkLst>
          <pc:docMk/>
          <pc:sldMk cId="4201086160" sldId="305"/>
        </pc:sldMkLst>
        <pc:spChg chg="mod">
          <ac:chgData name="AuBuchon, Jonathan Stanley CIV USARMY CESPA (USA)" userId="S::jonathan.s.aubuchon@usace.army.mil::07706db9-64c0-4e18-9e6d-588d606309ae" providerId="AD" clId="Web-{CD84D95D-66A8-4A4E-AE5F-6FE56CCC93BC}" dt="2022-09-09T13:18:23.104" v="296" actId="20577"/>
          <ac:spMkLst>
            <pc:docMk/>
            <pc:sldMk cId="4201086160" sldId="305"/>
            <ac:spMk id="3" creationId="{00000000-0000-0000-0000-000000000000}"/>
          </ac:spMkLst>
        </pc:spChg>
      </pc:sldChg>
      <pc:sldChg chg="delSp">
        <pc:chgData name="AuBuchon, Jonathan Stanley CIV USARMY CESPA (USA)" userId="S::jonathan.s.aubuchon@usace.army.mil::07706db9-64c0-4e18-9e6d-588d606309ae" providerId="AD" clId="Web-{CD84D95D-66A8-4A4E-AE5F-6FE56CCC93BC}" dt="2022-09-09T13:17:36.851" v="264"/>
        <pc:sldMkLst>
          <pc:docMk/>
          <pc:sldMk cId="1706977175" sldId="306"/>
        </pc:sldMkLst>
        <pc:spChg chg="del">
          <ac:chgData name="AuBuchon, Jonathan Stanley CIV USARMY CESPA (USA)" userId="S::jonathan.s.aubuchon@usace.army.mil::07706db9-64c0-4e18-9e6d-588d606309ae" providerId="AD" clId="Web-{CD84D95D-66A8-4A4E-AE5F-6FE56CCC93BC}" dt="2022-09-09T13:17:36.851" v="264"/>
          <ac:spMkLst>
            <pc:docMk/>
            <pc:sldMk cId="1706977175" sldId="306"/>
            <ac:spMk id="3" creationId="{00000000-0000-0000-0000-000000000000}"/>
          </ac:spMkLst>
        </pc:spChg>
      </pc:sldChg>
      <pc:sldChg chg="modSp">
        <pc:chgData name="AuBuchon, Jonathan Stanley CIV USARMY CESPA (USA)" userId="S::jonathan.s.aubuchon@usace.army.mil::07706db9-64c0-4e18-9e6d-588d606309ae" providerId="AD" clId="Web-{CD84D95D-66A8-4A4E-AE5F-6FE56CCC93BC}" dt="2022-09-09T13:16:35.801" v="204" actId="20577"/>
        <pc:sldMkLst>
          <pc:docMk/>
          <pc:sldMk cId="2278031916" sldId="307"/>
        </pc:sldMkLst>
        <pc:spChg chg="mod">
          <ac:chgData name="AuBuchon, Jonathan Stanley CIV USARMY CESPA (USA)" userId="S::jonathan.s.aubuchon@usace.army.mil::07706db9-64c0-4e18-9e6d-588d606309ae" providerId="AD" clId="Web-{CD84D95D-66A8-4A4E-AE5F-6FE56CCC93BC}" dt="2022-09-09T13:16:35.801" v="204" actId="20577"/>
          <ac:spMkLst>
            <pc:docMk/>
            <pc:sldMk cId="2278031916" sldId="307"/>
            <ac:spMk id="3" creationId="{00000000-0000-0000-0000-000000000000}"/>
          </ac:spMkLst>
        </pc:spChg>
      </pc:sldChg>
      <pc:sldChg chg="delSp">
        <pc:chgData name="AuBuchon, Jonathan Stanley CIV USARMY CESPA (USA)" userId="S::jonathan.s.aubuchon@usace.army.mil::07706db9-64c0-4e18-9e6d-588d606309ae" providerId="AD" clId="Web-{CD84D95D-66A8-4A4E-AE5F-6FE56CCC93BC}" dt="2022-09-09T13:17:32.351" v="263"/>
        <pc:sldMkLst>
          <pc:docMk/>
          <pc:sldMk cId="2445611651" sldId="308"/>
        </pc:sldMkLst>
        <pc:spChg chg="del">
          <ac:chgData name="AuBuchon, Jonathan Stanley CIV USARMY CESPA (USA)" userId="S::jonathan.s.aubuchon@usace.army.mil::07706db9-64c0-4e18-9e6d-588d606309ae" providerId="AD" clId="Web-{CD84D95D-66A8-4A4E-AE5F-6FE56CCC93BC}" dt="2022-09-09T13:17:32.351" v="263"/>
          <ac:spMkLst>
            <pc:docMk/>
            <pc:sldMk cId="2445611651" sldId="308"/>
            <ac:spMk id="3" creationId="{00000000-0000-0000-0000-000000000000}"/>
          </ac:spMkLst>
        </pc:spChg>
      </pc:sldChg>
      <pc:sldChg chg="delSp">
        <pc:chgData name="AuBuchon, Jonathan Stanley CIV USARMY CESPA (USA)" userId="S::jonathan.s.aubuchon@usace.army.mil::07706db9-64c0-4e18-9e6d-588d606309ae" providerId="AD" clId="Web-{CD84D95D-66A8-4A4E-AE5F-6FE56CCC93BC}" dt="2022-09-09T13:17:42.711" v="265"/>
        <pc:sldMkLst>
          <pc:docMk/>
          <pc:sldMk cId="2062483720" sldId="309"/>
        </pc:sldMkLst>
        <pc:spChg chg="del">
          <ac:chgData name="AuBuchon, Jonathan Stanley CIV USARMY CESPA (USA)" userId="S::jonathan.s.aubuchon@usace.army.mil::07706db9-64c0-4e18-9e6d-588d606309ae" providerId="AD" clId="Web-{CD84D95D-66A8-4A4E-AE5F-6FE56CCC93BC}" dt="2022-09-09T13:17:42.711" v="265"/>
          <ac:spMkLst>
            <pc:docMk/>
            <pc:sldMk cId="2062483720" sldId="309"/>
            <ac:spMk id="12" creationId="{0269967D-E51B-497E-8DE4-4C540B24BE1A}"/>
          </ac:spMkLst>
        </pc:spChg>
      </pc:sldChg>
      <pc:sldChg chg="delSp">
        <pc:chgData name="AuBuchon, Jonathan Stanley CIV USARMY CESPA (USA)" userId="S::jonathan.s.aubuchon@usace.army.mil::07706db9-64c0-4e18-9e6d-588d606309ae" providerId="AD" clId="Web-{CD84D95D-66A8-4A4E-AE5F-6FE56CCC93BC}" dt="2022-09-09T13:17:49.274" v="266"/>
        <pc:sldMkLst>
          <pc:docMk/>
          <pc:sldMk cId="926042371" sldId="310"/>
        </pc:sldMkLst>
        <pc:spChg chg="del">
          <ac:chgData name="AuBuchon, Jonathan Stanley CIV USARMY CESPA (USA)" userId="S::jonathan.s.aubuchon@usace.army.mil::07706db9-64c0-4e18-9e6d-588d606309ae" providerId="AD" clId="Web-{CD84D95D-66A8-4A4E-AE5F-6FE56CCC93BC}" dt="2022-09-09T13:17:49.274" v="266"/>
          <ac:spMkLst>
            <pc:docMk/>
            <pc:sldMk cId="926042371" sldId="310"/>
            <ac:spMk id="12" creationId="{0269967D-E51B-497E-8DE4-4C540B24BE1A}"/>
          </ac:spMkLst>
        </pc:spChg>
      </pc:sldChg>
      <pc:sldChg chg="modSp">
        <pc:chgData name="AuBuchon, Jonathan Stanley CIV USARMY CESPA (USA)" userId="S::jonathan.s.aubuchon@usace.army.mil::07706db9-64c0-4e18-9e6d-588d606309ae" providerId="AD" clId="Web-{CD84D95D-66A8-4A4E-AE5F-6FE56CCC93BC}" dt="2022-09-09T13:15:19.047" v="137" actId="20577"/>
        <pc:sldMkLst>
          <pc:docMk/>
          <pc:sldMk cId="2364227070" sldId="311"/>
        </pc:sldMkLst>
        <pc:spChg chg="mod">
          <ac:chgData name="AuBuchon, Jonathan Stanley CIV USARMY CESPA (USA)" userId="S::jonathan.s.aubuchon@usace.army.mil::07706db9-64c0-4e18-9e6d-588d606309ae" providerId="AD" clId="Web-{CD84D95D-66A8-4A4E-AE5F-6FE56CCC93BC}" dt="2022-09-09T13:15:19.047" v="137" actId="20577"/>
          <ac:spMkLst>
            <pc:docMk/>
            <pc:sldMk cId="2364227070" sldId="311"/>
            <ac:spMk id="3" creationId="{00000000-0000-0000-0000-000000000000}"/>
          </ac:spMkLst>
        </pc:spChg>
      </pc:sldChg>
      <pc:sldChg chg="delSp">
        <pc:chgData name="AuBuchon, Jonathan Stanley CIV USARMY CESPA (USA)" userId="S::jonathan.s.aubuchon@usace.army.mil::07706db9-64c0-4e18-9e6d-588d606309ae" providerId="AD" clId="Web-{CD84D95D-66A8-4A4E-AE5F-6FE56CCC93BC}" dt="2022-09-09T13:24:28.356" v="384"/>
        <pc:sldMkLst>
          <pc:docMk/>
          <pc:sldMk cId="2247401856" sldId="312"/>
        </pc:sldMkLst>
        <pc:spChg chg="del">
          <ac:chgData name="AuBuchon, Jonathan Stanley CIV USARMY CESPA (USA)" userId="S::jonathan.s.aubuchon@usace.army.mil::07706db9-64c0-4e18-9e6d-588d606309ae" providerId="AD" clId="Web-{CD84D95D-66A8-4A4E-AE5F-6FE56CCC93BC}" dt="2022-09-09T13:24:28.356" v="384"/>
          <ac:spMkLst>
            <pc:docMk/>
            <pc:sldMk cId="2247401856" sldId="312"/>
            <ac:spMk id="3" creationId="{38B5C989-8F00-4512-9902-C5950D51FA65}"/>
          </ac:spMkLst>
        </pc:spChg>
      </pc:sldChg>
      <pc:sldChg chg="modSp">
        <pc:chgData name="AuBuchon, Jonathan Stanley CIV USARMY CESPA (USA)" userId="S::jonathan.s.aubuchon@usace.army.mil::07706db9-64c0-4e18-9e6d-588d606309ae" providerId="AD" clId="Web-{CD84D95D-66A8-4A4E-AE5F-6FE56CCC93BC}" dt="2022-09-09T13:20:36.126" v="335" actId="20577"/>
        <pc:sldMkLst>
          <pc:docMk/>
          <pc:sldMk cId="1962102220" sldId="313"/>
        </pc:sldMkLst>
        <pc:spChg chg="mod">
          <ac:chgData name="AuBuchon, Jonathan Stanley CIV USARMY CESPA (USA)" userId="S::jonathan.s.aubuchon@usace.army.mil::07706db9-64c0-4e18-9e6d-588d606309ae" providerId="AD" clId="Web-{CD84D95D-66A8-4A4E-AE5F-6FE56CCC93BC}" dt="2022-09-09T13:20:36.126" v="335" actId="20577"/>
          <ac:spMkLst>
            <pc:docMk/>
            <pc:sldMk cId="1962102220" sldId="313"/>
            <ac:spMk id="3" creationId="{00000000-0000-0000-0000-000000000000}"/>
          </ac:spMkLst>
        </pc:spChg>
      </pc:sldChg>
      <pc:sldChg chg="delSp modSp">
        <pc:chgData name="AuBuchon, Jonathan Stanley CIV USARMY CESPA (USA)" userId="S::jonathan.s.aubuchon@usace.army.mil::07706db9-64c0-4e18-9e6d-588d606309ae" providerId="AD" clId="Web-{CD84D95D-66A8-4A4E-AE5F-6FE56CCC93BC}" dt="2022-09-09T13:21:24.972" v="340"/>
        <pc:sldMkLst>
          <pc:docMk/>
          <pc:sldMk cId="863752155" sldId="314"/>
        </pc:sldMkLst>
        <pc:spChg chg="del">
          <ac:chgData name="AuBuchon, Jonathan Stanley CIV USARMY CESPA (USA)" userId="S::jonathan.s.aubuchon@usace.army.mil::07706db9-64c0-4e18-9e6d-588d606309ae" providerId="AD" clId="Web-{CD84D95D-66A8-4A4E-AE5F-6FE56CCC93BC}" dt="2022-09-09T13:21:24.972" v="340"/>
          <ac:spMkLst>
            <pc:docMk/>
            <pc:sldMk cId="863752155" sldId="314"/>
            <ac:spMk id="3" creationId="{75FF1CD7-1CA3-470C-B015-5A09DBE224A1}"/>
          </ac:spMkLst>
        </pc:spChg>
        <pc:spChg chg="mod">
          <ac:chgData name="AuBuchon, Jonathan Stanley CIV USARMY CESPA (USA)" userId="S::jonathan.s.aubuchon@usace.army.mil::07706db9-64c0-4e18-9e6d-588d606309ae" providerId="AD" clId="Web-{CD84D95D-66A8-4A4E-AE5F-6FE56CCC93BC}" dt="2022-09-09T13:09:17.185" v="7" actId="20577"/>
          <ac:spMkLst>
            <pc:docMk/>
            <pc:sldMk cId="863752155" sldId="314"/>
            <ac:spMk id="18434" creationId="{00000000-0000-0000-0000-000000000000}"/>
          </ac:spMkLst>
        </pc:spChg>
      </pc:sldChg>
      <pc:sldChg chg="modSp">
        <pc:chgData name="AuBuchon, Jonathan Stanley CIV USARMY CESPA (USA)" userId="S::jonathan.s.aubuchon@usace.army.mil::07706db9-64c0-4e18-9e6d-588d606309ae" providerId="AD" clId="Web-{CD84D95D-66A8-4A4E-AE5F-6FE56CCC93BC}" dt="2022-09-09T13:21:00.924" v="337" actId="20577"/>
        <pc:sldMkLst>
          <pc:docMk/>
          <pc:sldMk cId="661240511" sldId="316"/>
        </pc:sldMkLst>
        <pc:spChg chg="mod">
          <ac:chgData name="AuBuchon, Jonathan Stanley CIV USARMY CESPA (USA)" userId="S::jonathan.s.aubuchon@usace.army.mil::07706db9-64c0-4e18-9e6d-588d606309ae" providerId="AD" clId="Web-{CD84D95D-66A8-4A4E-AE5F-6FE56CCC93BC}" dt="2022-09-09T13:21:00.924" v="337" actId="20577"/>
          <ac:spMkLst>
            <pc:docMk/>
            <pc:sldMk cId="661240511" sldId="316"/>
            <ac:spMk id="3" creationId="{00000000-0000-0000-0000-000000000000}"/>
          </ac:spMkLst>
        </pc:spChg>
      </pc:sldChg>
      <pc:sldChg chg="modSp">
        <pc:chgData name="AuBuchon, Jonathan Stanley CIV USARMY CESPA (USA)" userId="S::jonathan.s.aubuchon@usace.army.mil::07706db9-64c0-4e18-9e6d-588d606309ae" providerId="AD" clId="Web-{CD84D95D-66A8-4A4E-AE5F-6FE56CCC93BC}" dt="2022-09-09T13:22:41.476" v="363" actId="20577"/>
        <pc:sldMkLst>
          <pc:docMk/>
          <pc:sldMk cId="1193870763" sldId="317"/>
        </pc:sldMkLst>
        <pc:spChg chg="mod">
          <ac:chgData name="AuBuchon, Jonathan Stanley CIV USARMY CESPA (USA)" userId="S::jonathan.s.aubuchon@usace.army.mil::07706db9-64c0-4e18-9e6d-588d606309ae" providerId="AD" clId="Web-{CD84D95D-66A8-4A4E-AE5F-6FE56CCC93BC}" dt="2022-09-09T13:22:41.476" v="363" actId="20577"/>
          <ac:spMkLst>
            <pc:docMk/>
            <pc:sldMk cId="1193870763" sldId="317"/>
            <ac:spMk id="3" creationId="{00000000-0000-0000-0000-000000000000}"/>
          </ac:spMkLst>
        </pc:spChg>
      </pc:sldChg>
      <pc:sldChg chg="delSp">
        <pc:chgData name="AuBuchon, Jonathan Stanley CIV USARMY CESPA (USA)" userId="S::jonathan.s.aubuchon@usace.army.mil::07706db9-64c0-4e18-9e6d-588d606309ae" providerId="AD" clId="Web-{CD84D95D-66A8-4A4E-AE5F-6FE56CCC93BC}" dt="2022-09-09T13:17:26.257" v="262"/>
        <pc:sldMkLst>
          <pc:docMk/>
          <pc:sldMk cId="2482435633" sldId="319"/>
        </pc:sldMkLst>
        <pc:spChg chg="del">
          <ac:chgData name="AuBuchon, Jonathan Stanley CIV USARMY CESPA (USA)" userId="S::jonathan.s.aubuchon@usace.army.mil::07706db9-64c0-4e18-9e6d-588d606309ae" providerId="AD" clId="Web-{CD84D95D-66A8-4A4E-AE5F-6FE56CCC93BC}" dt="2022-09-09T13:17:26.257" v="262"/>
          <ac:spMkLst>
            <pc:docMk/>
            <pc:sldMk cId="2482435633" sldId="319"/>
            <ac:spMk id="3" creationId="{00000000-0000-0000-0000-000000000000}"/>
          </ac:spMkLst>
        </pc:spChg>
      </pc:sldChg>
      <pc:sldChg chg="delSp">
        <pc:chgData name="AuBuchon, Jonathan Stanley CIV USARMY CESPA (USA)" userId="S::jonathan.s.aubuchon@usace.army.mil::07706db9-64c0-4e18-9e6d-588d606309ae" providerId="AD" clId="Web-{CD84D95D-66A8-4A4E-AE5F-6FE56CCC93BC}" dt="2022-09-09T13:24:31.982" v="385"/>
        <pc:sldMkLst>
          <pc:docMk/>
          <pc:sldMk cId="2340780019" sldId="321"/>
        </pc:sldMkLst>
        <pc:spChg chg="del">
          <ac:chgData name="AuBuchon, Jonathan Stanley CIV USARMY CESPA (USA)" userId="S::jonathan.s.aubuchon@usace.army.mil::07706db9-64c0-4e18-9e6d-588d606309ae" providerId="AD" clId="Web-{CD84D95D-66A8-4A4E-AE5F-6FE56CCC93BC}" dt="2022-09-09T13:24:31.982" v="385"/>
          <ac:spMkLst>
            <pc:docMk/>
            <pc:sldMk cId="2340780019" sldId="321"/>
            <ac:spMk id="3" creationId="{C2318208-411B-46FC-B89C-24E4D9AFD806}"/>
          </ac:spMkLst>
        </pc:spChg>
      </pc:sldChg>
      <pc:sldChg chg="addSp delSp modSp">
        <pc:chgData name="AuBuchon, Jonathan Stanley CIV USARMY CESPA (USA)" userId="S::jonathan.s.aubuchon@usace.army.mil::07706db9-64c0-4e18-9e6d-588d606309ae" providerId="AD" clId="Web-{CD84D95D-66A8-4A4E-AE5F-6FE56CCC93BC}" dt="2022-09-09T13:13:53.996" v="31"/>
        <pc:sldMkLst>
          <pc:docMk/>
          <pc:sldMk cId="3523830333" sldId="323"/>
        </pc:sldMkLst>
        <pc:spChg chg="del mod">
          <ac:chgData name="AuBuchon, Jonathan Stanley CIV USARMY CESPA (USA)" userId="S::jonathan.s.aubuchon@usace.army.mil::07706db9-64c0-4e18-9e6d-588d606309ae" providerId="AD" clId="Web-{CD84D95D-66A8-4A4E-AE5F-6FE56CCC93BC}" dt="2022-09-09T13:13:53.996" v="31"/>
          <ac:spMkLst>
            <pc:docMk/>
            <pc:sldMk cId="3523830333" sldId="323"/>
            <ac:spMk id="3" creationId="{00000000-0000-0000-0000-000000000000}"/>
          </ac:spMkLst>
        </pc:spChg>
        <pc:picChg chg="add mod">
          <ac:chgData name="AuBuchon, Jonathan Stanley CIV USARMY CESPA (USA)" userId="S::jonathan.s.aubuchon@usace.army.mil::07706db9-64c0-4e18-9e6d-588d606309ae" providerId="AD" clId="Web-{CD84D95D-66A8-4A4E-AE5F-6FE56CCC93BC}" dt="2022-09-09T13:13:15.619" v="11" actId="14100"/>
          <ac:picMkLst>
            <pc:docMk/>
            <pc:sldMk cId="3523830333" sldId="323"/>
            <ac:picMk id="5" creationId="{E90208A1-5696-9A5B-922F-B767F0910C73}"/>
          </ac:picMkLst>
        </pc:picChg>
      </pc:sldChg>
      <pc:sldChg chg="modSp">
        <pc:chgData name="AuBuchon, Jonathan Stanley CIV USARMY CESPA (USA)" userId="S::jonathan.s.aubuchon@usace.army.mil::07706db9-64c0-4e18-9e6d-588d606309ae" providerId="AD" clId="Web-{CD84D95D-66A8-4A4E-AE5F-6FE56CCC93BC}" dt="2022-09-09T13:27:10.693" v="542" actId="20577"/>
        <pc:sldMkLst>
          <pc:docMk/>
          <pc:sldMk cId="126551552" sldId="324"/>
        </pc:sldMkLst>
        <pc:spChg chg="mod">
          <ac:chgData name="AuBuchon, Jonathan Stanley CIV USARMY CESPA (USA)" userId="S::jonathan.s.aubuchon@usace.army.mil::07706db9-64c0-4e18-9e6d-588d606309ae" providerId="AD" clId="Web-{CD84D95D-66A8-4A4E-AE5F-6FE56CCC93BC}" dt="2022-09-09T13:27:10.693" v="542" actId="20577"/>
          <ac:spMkLst>
            <pc:docMk/>
            <pc:sldMk cId="126551552" sldId="324"/>
            <ac:spMk id="9" creationId="{B9B76A6D-E69B-4B2A-B002-7115124D1416}"/>
          </ac:spMkLst>
        </pc:spChg>
      </pc:sldChg>
      <pc:sldChg chg="modSp">
        <pc:chgData name="AuBuchon, Jonathan Stanley CIV USARMY CESPA (USA)" userId="S::jonathan.s.aubuchon@usace.army.mil::07706db9-64c0-4e18-9e6d-588d606309ae" providerId="AD" clId="Web-{CD84D95D-66A8-4A4E-AE5F-6FE56CCC93BC}" dt="2022-09-09T13:26:27.519" v="539" actId="20577"/>
        <pc:sldMkLst>
          <pc:docMk/>
          <pc:sldMk cId="2290320649" sldId="325"/>
        </pc:sldMkLst>
        <pc:spChg chg="mod">
          <ac:chgData name="AuBuchon, Jonathan Stanley CIV USARMY CESPA (USA)" userId="S::jonathan.s.aubuchon@usace.army.mil::07706db9-64c0-4e18-9e6d-588d606309ae" providerId="AD" clId="Web-{CD84D95D-66A8-4A4E-AE5F-6FE56CCC93BC}" dt="2022-09-09T13:26:27.519" v="539" actId="20577"/>
          <ac:spMkLst>
            <pc:docMk/>
            <pc:sldMk cId="2290320649" sldId="325"/>
            <ac:spMk id="11" creationId="{C0700D4A-61B4-49A1-AFEB-5F4E060F65D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61A2DE62-24B0-4972-852B-4785B8FCBE77}" type="datetimeFigureOut">
              <a:rPr lang="en-US"/>
              <a:pPr/>
              <a:t>9/15/2022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a:defRPr sz="1200">
                <a:latin typeface="Arial"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603F1684-B626-4C74-9731-CBE8CE5003E4}" type="slidenum">
              <a:rPr lang="en-US"/>
              <a:pPr/>
              <a:t>‹#›</a:t>
            </a:fld>
            <a:endParaRPr lang="en-US"/>
          </a:p>
        </p:txBody>
      </p:sp>
    </p:spTree>
    <p:extLst>
      <p:ext uri="{BB962C8B-B14F-4D97-AF65-F5344CB8AC3E}">
        <p14:creationId xmlns:p14="http://schemas.microsoft.com/office/powerpoint/2010/main" val="36296536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9ADC5788-3AFA-4451-BC67-BFEEAB944D67}" type="datetimeFigureOut">
              <a:rPr lang="en-US"/>
              <a:pPr/>
              <a:t>9/15/2022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a:defRPr sz="1200">
                <a:latin typeface="Arial"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06A0A3C6-4E22-46FB-836F-CA2C48EC4DC1}" type="slidenum">
              <a:rPr lang="en-US"/>
              <a:pPr/>
              <a:t>‹#›</a:t>
            </a:fld>
            <a:endParaRPr lang="en-US"/>
          </a:p>
        </p:txBody>
      </p:sp>
    </p:spTree>
    <p:extLst>
      <p:ext uri="{BB962C8B-B14F-4D97-AF65-F5344CB8AC3E}">
        <p14:creationId xmlns:p14="http://schemas.microsoft.com/office/powerpoint/2010/main" val="204033704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team and mention that separate team from ERDC  (Joseph Gutenson, Julia Zimmerman, Kate Staebell, and others) worked on the AutoRoute</a:t>
            </a:r>
          </a:p>
        </p:txBody>
      </p:sp>
      <p:sp>
        <p:nvSpPr>
          <p:cNvPr id="4" name="Slide Number Placeholder 3"/>
          <p:cNvSpPr>
            <a:spLocks noGrp="1"/>
          </p:cNvSpPr>
          <p:nvPr>
            <p:ph type="sldNum" sz="quarter" idx="5"/>
          </p:nvPr>
        </p:nvSpPr>
        <p:spPr/>
        <p:txBody>
          <a:bodyPr/>
          <a:lstStyle/>
          <a:p>
            <a:fld id="{06A0A3C6-4E22-46FB-836F-CA2C48EC4DC1}" type="slidenum">
              <a:rPr lang="en-US" smtClean="0"/>
              <a:pPr/>
              <a:t>1</a:t>
            </a:fld>
            <a:endParaRPr lang="en-US"/>
          </a:p>
        </p:txBody>
      </p:sp>
    </p:spTree>
    <p:extLst>
      <p:ext uri="{BB962C8B-B14F-4D97-AF65-F5344CB8AC3E}">
        <p14:creationId xmlns:p14="http://schemas.microsoft.com/office/powerpoint/2010/main" val="1488686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USGS DEMs covering the study area were reprojected to State Plane New Mexico East with units of feet and a horizontal datum of NAD83. Elevations were converted to units of feet and use a vertical datum of NAVD88. </a:t>
            </a:r>
          </a:p>
          <a:p>
            <a:endParaRPr lang="en-US" sz="1800" dirty="0">
              <a:effectLst/>
              <a:latin typeface="Calibri" panose="020F0502020204030204" pitchFamily="34" charset="0"/>
              <a:cs typeface="Arial" panose="020B0604020202020204" pitchFamily="34" charset="0"/>
            </a:endParaRPr>
          </a:p>
          <a:p>
            <a:r>
              <a:rPr lang="en-US" sz="1800" dirty="0">
                <a:effectLst/>
                <a:latin typeface="Calibri" panose="020F0502020204030204" pitchFamily="34" charset="0"/>
                <a:cs typeface="Arial" panose="020B0604020202020204" pitchFamily="34" charset="0"/>
              </a:rPr>
              <a:t>Desire for 3 sq mile driven by debris yield. Most equations have been field tested on this size watershed. Empirical equations largely untested at the larger watershed areas.</a:t>
            </a:r>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10</a:t>
            </a:fld>
            <a:endParaRPr lang="en-US"/>
          </a:p>
        </p:txBody>
      </p:sp>
    </p:spTree>
    <p:extLst>
      <p:ext uri="{BB962C8B-B14F-4D97-AF65-F5344CB8AC3E}">
        <p14:creationId xmlns:p14="http://schemas.microsoft.com/office/powerpoint/2010/main" val="29373379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a:t>
            </a:r>
            <a:r>
              <a:rPr lang="en-US" dirty="0" err="1"/>
              <a:t>precip</a:t>
            </a:r>
            <a:r>
              <a:rPr lang="en-US" dirty="0"/>
              <a:t> was developed and entered into HMS</a:t>
            </a:r>
          </a:p>
        </p:txBody>
      </p:sp>
      <p:sp>
        <p:nvSpPr>
          <p:cNvPr id="4" name="Slide Number Placeholder 3"/>
          <p:cNvSpPr>
            <a:spLocks noGrp="1"/>
          </p:cNvSpPr>
          <p:nvPr>
            <p:ph type="sldNum" sz="quarter" idx="5"/>
          </p:nvPr>
        </p:nvSpPr>
        <p:spPr/>
        <p:txBody>
          <a:bodyPr/>
          <a:lstStyle/>
          <a:p>
            <a:fld id="{06A0A3C6-4E22-46FB-836F-CA2C48EC4DC1}" type="slidenum">
              <a:rPr lang="en-US" smtClean="0"/>
              <a:pPr/>
              <a:t>11</a:t>
            </a:fld>
            <a:endParaRPr lang="en-US"/>
          </a:p>
        </p:txBody>
      </p:sp>
    </p:spTree>
    <p:extLst>
      <p:ext uri="{BB962C8B-B14F-4D97-AF65-F5344CB8AC3E}">
        <p14:creationId xmlns:p14="http://schemas.microsoft.com/office/powerpoint/2010/main" val="3434032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Clear-water routing within HMS</a:t>
            </a:r>
          </a:p>
        </p:txBody>
      </p:sp>
      <p:sp>
        <p:nvSpPr>
          <p:cNvPr id="4" name="Slide Number Placeholder 3"/>
          <p:cNvSpPr>
            <a:spLocks noGrp="1"/>
          </p:cNvSpPr>
          <p:nvPr>
            <p:ph type="sldNum" sz="quarter" idx="5"/>
          </p:nvPr>
        </p:nvSpPr>
        <p:spPr/>
        <p:txBody>
          <a:bodyPr/>
          <a:lstStyle/>
          <a:p>
            <a:fld id="{06A0A3C6-4E22-46FB-836F-CA2C48EC4DC1}" type="slidenum">
              <a:rPr lang="en-US" smtClean="0"/>
              <a:pPr/>
              <a:t>12</a:t>
            </a:fld>
            <a:endParaRPr lang="en-US"/>
          </a:p>
        </p:txBody>
      </p:sp>
    </p:spTree>
    <p:extLst>
      <p:ext uri="{BB962C8B-B14F-4D97-AF65-F5344CB8AC3E}">
        <p14:creationId xmlns:p14="http://schemas.microsoft.com/office/powerpoint/2010/main" val="1162053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2019 National Land Cover Database (NLCD) and the hydrologic soil group from the 2021 Natural Resources Conservation Service’s (NRCS’s) Soil Survey Geographic Database (SSURGO) data sets. </a:t>
            </a:r>
          </a:p>
          <a:p>
            <a:r>
              <a:rPr lang="en-US" sz="1800" dirty="0">
                <a:effectLst/>
                <a:latin typeface="Calibri" panose="020F0502020204030204" pitchFamily="34" charset="0"/>
                <a:cs typeface="Arial" panose="020B0604020202020204" pitchFamily="34" charset="0"/>
              </a:rPr>
              <a:t>Initial CN determined in GeoHMS</a:t>
            </a:r>
          </a:p>
          <a:p>
            <a:endParaRPr lang="en-US" sz="1800" dirty="0">
              <a:effectLst/>
              <a:latin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dirty="0">
                <a:effectLst/>
                <a:latin typeface="Segoe UI" panose="020B0502040204020203" pitchFamily="34" charset="0"/>
              </a:rPr>
              <a:t>Talking Points:</a:t>
            </a:r>
            <a:br>
              <a:rPr lang="en-US" sz="1800" dirty="0">
                <a:effectLst/>
                <a:latin typeface="Segoe UI" panose="020B0502040204020203" pitchFamily="34" charset="0"/>
              </a:rPr>
            </a:br>
            <a:r>
              <a:rPr lang="en-US" sz="1800" dirty="0">
                <a:effectLst/>
                <a:latin typeface="Segoe UI" panose="020B0502040204020203" pitchFamily="34" charset="0"/>
              </a:rPr>
              <a:t>1) The SCS curve number loss and transformation method was used due to ease of use and existing literature on adjusting existing CN (pre-fire) values to post-fire CN values. </a:t>
            </a:r>
            <a:br>
              <a:rPr lang="en-US" sz="1800" dirty="0">
                <a:effectLst/>
                <a:latin typeface="Segoe UI" panose="020B0502040204020203" pitchFamily="34" charset="0"/>
              </a:rPr>
            </a:br>
            <a:r>
              <a:rPr lang="en-US" sz="1800" dirty="0">
                <a:effectLst/>
                <a:latin typeface="Segoe UI" panose="020B0502040204020203" pitchFamily="34" charset="0"/>
              </a:rPr>
              <a:t>2) The CN value is considered a "lumped" parameter therefore % Impervious, canopy, and surfaces losses are accounted for within the CN value.</a:t>
            </a:r>
            <a:endParaRPr lang="en-US" sz="180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13</a:t>
            </a:fld>
            <a:endParaRPr lang="en-US"/>
          </a:p>
        </p:txBody>
      </p:sp>
    </p:spTree>
    <p:extLst>
      <p:ext uri="{BB962C8B-B14F-4D97-AF65-F5344CB8AC3E}">
        <p14:creationId xmlns:p14="http://schemas.microsoft.com/office/powerpoint/2010/main" val="2973615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PRF. (peak rate factor) adjusted during calibration but ultimately the standard was utilized (PRF 484)</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dirty="0">
                <a:effectLst/>
                <a:latin typeface="Segoe UI" panose="020B0502040204020203" pitchFamily="34" charset="0"/>
              </a:rPr>
              <a:t>Talking Points:</a:t>
            </a:r>
            <a:br>
              <a:rPr lang="en-US" sz="1800" dirty="0">
                <a:effectLst/>
                <a:latin typeface="Segoe UI" panose="020B0502040204020203" pitchFamily="34" charset="0"/>
              </a:rPr>
            </a:br>
            <a:r>
              <a:rPr lang="en-US" sz="1800" dirty="0">
                <a:effectLst/>
                <a:latin typeface="Segoe UI" panose="020B0502040204020203" pitchFamily="34" charset="0"/>
              </a:rPr>
              <a:t>1) The "lag" parameter in the SCS curve number transformation method is estimated using equation 15-4a (see slide). The 3 parameters needed are longest flow path, average watershed slope, and CN values. The CN value is inversely proportional to Lag. Therefore, as the CN value increases (due to a fire) the lag decreases. This is what you would expect to occur out in the field. So we are not only decreasing losses but also "peaking" the unit hydrograph with the lower lag. </a:t>
            </a:r>
            <a:endParaRPr lang="en-US" sz="1800" dirty="0">
              <a:effectLs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14</a:t>
            </a:fld>
            <a:endParaRPr lang="en-US"/>
          </a:p>
        </p:txBody>
      </p:sp>
    </p:spTree>
    <p:extLst>
      <p:ext uri="{BB962C8B-B14F-4D97-AF65-F5344CB8AC3E}">
        <p14:creationId xmlns:p14="http://schemas.microsoft.com/office/powerpoint/2010/main" val="18067561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cs typeface="Arial" panose="020B0604020202020204" pitchFamily="34" charset="0"/>
              </a:rPr>
              <a:t>Separate models needed to achieve a better calibration</a:t>
            </a:r>
          </a:p>
          <a:p>
            <a:endParaRPr lang="en-US" sz="1800" dirty="0">
              <a:effectLst/>
              <a:latin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dirty="0">
                <a:effectLst/>
                <a:latin typeface="Segoe UI" panose="020B0502040204020203" pitchFamily="34" charset="0"/>
              </a:rPr>
              <a:t>Time constraints - We had a few weeks to develop 7 "calibrated' models. Calibrating and validating to multiple events would be time consuming.</a:t>
            </a:r>
            <a:br>
              <a:rPr lang="en-US" sz="1800" dirty="0">
                <a:effectLst/>
                <a:latin typeface="Segoe UI" panose="020B0502040204020203" pitchFamily="34" charset="0"/>
              </a:rPr>
            </a:br>
            <a:r>
              <a:rPr lang="en-US" sz="1800" dirty="0">
                <a:effectLst/>
                <a:latin typeface="Segoe UI" panose="020B0502040204020203" pitchFamily="34" charset="0"/>
              </a:rPr>
              <a:t>There are no post-fire storm events to calibrate to. However, we can discuss how this is a "tiered" approach and models can be improved as data becomes available</a:t>
            </a:r>
            <a:endParaRPr lang="en-US" sz="180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15</a:t>
            </a:fld>
            <a:endParaRPr lang="en-US"/>
          </a:p>
        </p:txBody>
      </p:sp>
    </p:spTree>
    <p:extLst>
      <p:ext uri="{BB962C8B-B14F-4D97-AF65-F5344CB8AC3E}">
        <p14:creationId xmlns:p14="http://schemas.microsoft.com/office/powerpoint/2010/main" val="23927243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Segoe UI" panose="020B0502040204020203" pitchFamily="34" charset="0"/>
              </a:rPr>
              <a:t>Talk about the subbasins/conditions that resulted in the greatest increase in post-fire CN number. Such as subbasins with severe burn severity and low pre-fire curve numbers had the greatest increase in CN</a:t>
            </a:r>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16</a:t>
            </a:fld>
            <a:endParaRPr lang="en-US"/>
          </a:p>
        </p:txBody>
      </p:sp>
    </p:spTree>
    <p:extLst>
      <p:ext uri="{BB962C8B-B14F-4D97-AF65-F5344CB8AC3E}">
        <p14:creationId xmlns:p14="http://schemas.microsoft.com/office/powerpoint/2010/main" val="3850531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Translation example from pre-fire CN to post-fire CN</a:t>
            </a:r>
          </a:p>
        </p:txBody>
      </p:sp>
      <p:sp>
        <p:nvSpPr>
          <p:cNvPr id="4" name="Slide Number Placeholder 3"/>
          <p:cNvSpPr>
            <a:spLocks noGrp="1"/>
          </p:cNvSpPr>
          <p:nvPr>
            <p:ph type="sldNum" sz="quarter" idx="5"/>
          </p:nvPr>
        </p:nvSpPr>
        <p:spPr/>
        <p:txBody>
          <a:bodyPr/>
          <a:lstStyle/>
          <a:p>
            <a:fld id="{06A0A3C6-4E22-46FB-836F-CA2C48EC4DC1}" type="slidenum">
              <a:rPr lang="en-US" smtClean="0"/>
              <a:pPr/>
              <a:t>17</a:t>
            </a:fld>
            <a:endParaRPr lang="en-US"/>
          </a:p>
        </p:txBody>
      </p:sp>
    </p:spTree>
    <p:extLst>
      <p:ext uri="{BB962C8B-B14F-4D97-AF65-F5344CB8AC3E}">
        <p14:creationId xmlns:p14="http://schemas.microsoft.com/office/powerpoint/2010/main" val="2763433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dirty="0">
              <a:effectLst/>
              <a:latin typeface="Segoe UI" panose="020B0502040204020203"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dirty="0">
                <a:effectLst/>
                <a:latin typeface="Segoe UI" panose="020B0502040204020203" pitchFamily="34" charset="0"/>
              </a:rPr>
              <a:t>Want to explain findings with this curve.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dirty="0">
              <a:effectLst/>
              <a:latin typeface="Segoe UI" panose="020B0502040204020203" pitchFamily="34" charset="0"/>
            </a:endParaRPr>
          </a:p>
          <a:p>
            <a:pPr marL="342900" marR="0" lvl="0" indent="-342900" algn="l" defTabSz="914400" rtl="0" eaLnBrk="0" fontAlgn="base" latinLnBrk="0" hangingPunct="0">
              <a:lnSpc>
                <a:spcPct val="100000"/>
              </a:lnSpc>
              <a:spcBef>
                <a:spcPct val="30000"/>
              </a:spcBef>
              <a:spcAft>
                <a:spcPct val="0"/>
              </a:spcAft>
              <a:buClrTx/>
              <a:buSzTx/>
              <a:buFontTx/>
              <a:buAutoNum type="arabicParenR"/>
              <a:tabLst/>
              <a:defRPr/>
            </a:pPr>
            <a:r>
              <a:rPr lang="en-US" sz="1800" dirty="0">
                <a:effectLst/>
                <a:latin typeface="Segoe UI" panose="020B0502040204020203" pitchFamily="34" charset="0"/>
              </a:rPr>
              <a:t>What do we see from the results – higher frequency curves resemble lower frequency events pre-fire conditions</a:t>
            </a:r>
          </a:p>
          <a:p>
            <a:pPr marL="342900" marR="0" lvl="0" indent="-342900" algn="l" defTabSz="914400" rtl="0" eaLnBrk="0" fontAlgn="base" latinLnBrk="0" hangingPunct="0">
              <a:lnSpc>
                <a:spcPct val="100000"/>
              </a:lnSpc>
              <a:spcBef>
                <a:spcPct val="30000"/>
              </a:spcBef>
              <a:spcAft>
                <a:spcPct val="0"/>
              </a:spcAft>
              <a:buClrTx/>
              <a:buSzTx/>
              <a:buFontTx/>
              <a:buAutoNum type="arabicParenR"/>
              <a:tabLst/>
              <a:defRPr/>
            </a:pPr>
            <a:r>
              <a:rPr lang="en-US" sz="1800" dirty="0">
                <a:effectLst/>
                <a:latin typeface="Segoe UI" panose="020B0502040204020203" pitchFamily="34" charset="0"/>
              </a:rPr>
              <a:t>The difference between pre and post fire conditions diminishes as the AEP decreases (or return period increases). Does this make sense? My answer: Yes, to some extent. The lower frequency events would naturally overwhelm the ability of the soil and existing vegetation to intercept the rainfall and thus they generate more runoff. The post-fire conditions change the vegetation canopy and the soil characteristics which influences the ability of the watershed to absorb and intercept rainfall. So more rainfall runs off. As a percent of the rainfall volume the amount running off in pre-fire conditions increases as we move towards the rarer events. The same is true for the post-wildfire condition, although the curve would be expected to be flatter because the % increase is not as great as we move towards the rarer events. </a:t>
            </a:r>
          </a:p>
          <a:p>
            <a:pPr marL="342900" marR="0" lvl="0" indent="-342900" algn="l" defTabSz="914400" rtl="0" eaLnBrk="0" fontAlgn="base" latinLnBrk="0" hangingPunct="0">
              <a:lnSpc>
                <a:spcPct val="100000"/>
              </a:lnSpc>
              <a:spcBef>
                <a:spcPct val="30000"/>
              </a:spcBef>
              <a:spcAft>
                <a:spcPct val="0"/>
              </a:spcAft>
              <a:buClrTx/>
              <a:buSzTx/>
              <a:buFontTx/>
              <a:buAutoNum type="arabicParenR"/>
              <a:tabLst/>
              <a:defRPr/>
            </a:pPr>
            <a:r>
              <a:rPr lang="en-US" sz="1800" dirty="0">
                <a:effectLst/>
                <a:latin typeface="Segoe UI" panose="020B0502040204020203" pitchFamily="34" charset="0"/>
              </a:rPr>
              <a:t>Would it be reasonable to assume these curves would converge at some very extreme event? – I think they could get close. At some rare event, the percent of runoff from either pre or post fire is so large compared to the rainfall volume that the pre-fire and post-fire curves are practically the same. </a:t>
            </a:r>
            <a:endParaRPr lang="en-US" sz="1800" dirty="0">
              <a:effectLs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18</a:t>
            </a:fld>
            <a:endParaRPr lang="en-US"/>
          </a:p>
        </p:txBody>
      </p:sp>
    </p:spTree>
    <p:extLst>
      <p:ext uri="{BB962C8B-B14F-4D97-AF65-F5344CB8AC3E}">
        <p14:creationId xmlns:p14="http://schemas.microsoft.com/office/powerpoint/2010/main" val="290244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The LA Debris Method EQ 2-5 is a regression equation that is applicable to subbasins up to 200 square miles (</a:t>
            </a:r>
            <a:r>
              <a:rPr lang="en-US" sz="1800" dirty="0" err="1">
                <a:effectLst/>
                <a:latin typeface="Calibri" panose="020F0502020204030204" pitchFamily="34" charset="0"/>
                <a:ea typeface="Calibri" panose="020F0502020204030204" pitchFamily="34" charset="0"/>
                <a:cs typeface="Arial" panose="020B0604020202020204" pitchFamily="34" charset="0"/>
              </a:rPr>
              <a:t>Gatwood</a:t>
            </a:r>
            <a:r>
              <a:rPr lang="en-US" sz="1800" dirty="0">
                <a:effectLst/>
                <a:latin typeface="Calibri" panose="020F0502020204030204" pitchFamily="34" charset="0"/>
                <a:ea typeface="Calibri" panose="020F0502020204030204" pitchFamily="34" charset="0"/>
                <a:cs typeface="Arial" panose="020B0604020202020204" pitchFamily="34" charset="0"/>
              </a:rPr>
              <a:t> et al., 2000). The method is intended for steep, mountainous terrain and for use in conjunction with frequency events greater than the 1/5 AEP and within watersheds that have significant antecedent rainfall such that the soils are saturated.</a:t>
            </a:r>
          </a:p>
          <a:p>
            <a:endParaRPr lang="en-US" sz="1800" dirty="0">
              <a:effectLst/>
              <a:latin typeface="Calibri" panose="020F0502020204030204" pitchFamily="34" charset="0"/>
              <a:cs typeface="Arial" panose="020B0604020202020204" pitchFamily="34" charset="0"/>
            </a:endParaRPr>
          </a:p>
          <a:p>
            <a:r>
              <a:rPr lang="en-US" sz="1800" dirty="0">
                <a:effectLst/>
                <a:latin typeface="Calibri" panose="020F0502020204030204" pitchFamily="34" charset="0"/>
                <a:cs typeface="Arial" panose="020B0604020202020204" pitchFamily="34" charset="0"/>
              </a:rPr>
              <a:t>Used A-T of 1 but this is not known. It is set relative to the San Gabriel Mountains in LA</a:t>
            </a:r>
          </a:p>
          <a:p>
            <a:r>
              <a:rPr lang="en-US" sz="1800" dirty="0">
                <a:effectLst/>
                <a:latin typeface="Calibri" panose="020F0502020204030204" pitchFamily="34" charset="0"/>
                <a:cs typeface="Arial" panose="020B0604020202020204" pitchFamily="34" charset="0"/>
              </a:rPr>
              <a:t>Used default HMS flow threshold and exponent that can flatten or steepen </a:t>
            </a:r>
            <a:r>
              <a:rPr lang="en-US" sz="1800" dirty="0" err="1">
                <a:effectLst/>
                <a:latin typeface="Calibri" panose="020F0502020204030204" pitchFamily="34" charset="0"/>
                <a:cs typeface="Arial" panose="020B0604020202020204" pitchFamily="34" charset="0"/>
              </a:rPr>
              <a:t>sedigraph</a:t>
            </a:r>
            <a:r>
              <a:rPr lang="en-US" sz="1800" dirty="0">
                <a:effectLst/>
                <a:latin typeface="Calibri" panose="020F0502020204030204" pitchFamily="34" charset="0"/>
                <a:cs typeface="Arial" panose="020B0604020202020204" pitchFamily="34" charset="0"/>
              </a:rPr>
              <a:t> in relation to the flow hydrograph</a:t>
            </a:r>
          </a:p>
          <a:p>
            <a:endParaRPr lang="en-US" sz="1800" dirty="0">
              <a:effectLst/>
              <a:latin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19</a:t>
            </a:fld>
            <a:endParaRPr lang="en-US"/>
          </a:p>
        </p:txBody>
      </p:sp>
    </p:spTree>
    <p:extLst>
      <p:ext uri="{BB962C8B-B14F-4D97-AF65-F5344CB8AC3E}">
        <p14:creationId xmlns:p14="http://schemas.microsoft.com/office/powerpoint/2010/main" val="629045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how fires started (early April) Calf Canyon and Hermit’s Peak were on Santa Fe NF but burned a portion of Carson NF. USACE tie-in was downstream dams: Conchas on the Canadian and Santa Rosa on the Pecos.</a:t>
            </a:r>
          </a:p>
          <a:p>
            <a:endParaRPr lang="en-US" dirty="0"/>
          </a:p>
          <a:p>
            <a:r>
              <a:rPr lang="en-US" dirty="0"/>
              <a:t>Goal was real-time risk information provided to communities. This was interpreted as a floodplain inundation map</a:t>
            </a:r>
          </a:p>
        </p:txBody>
      </p:sp>
      <p:sp>
        <p:nvSpPr>
          <p:cNvPr id="4" name="Slide Number Placeholder 3"/>
          <p:cNvSpPr>
            <a:spLocks noGrp="1"/>
          </p:cNvSpPr>
          <p:nvPr>
            <p:ph type="sldNum" sz="quarter" idx="5"/>
          </p:nvPr>
        </p:nvSpPr>
        <p:spPr/>
        <p:txBody>
          <a:bodyPr/>
          <a:lstStyle/>
          <a:p>
            <a:fld id="{06A0A3C6-4E22-46FB-836F-CA2C48EC4DC1}" type="slidenum">
              <a:rPr lang="en-US" smtClean="0"/>
              <a:pPr/>
              <a:t>2</a:t>
            </a:fld>
            <a:endParaRPr lang="en-US"/>
          </a:p>
        </p:txBody>
      </p:sp>
    </p:spTree>
    <p:extLst>
      <p:ext uri="{BB962C8B-B14F-4D97-AF65-F5344CB8AC3E}">
        <p14:creationId xmlns:p14="http://schemas.microsoft.com/office/powerpoint/2010/main" val="3964026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 discussion on the gradations. Not needed for volume calcs, but required for running sediment in HMS</a:t>
            </a:r>
          </a:p>
        </p:txBody>
      </p:sp>
      <p:sp>
        <p:nvSpPr>
          <p:cNvPr id="4" name="Slide Number Placeholder 3"/>
          <p:cNvSpPr>
            <a:spLocks noGrp="1"/>
          </p:cNvSpPr>
          <p:nvPr>
            <p:ph type="sldNum" sz="quarter" idx="5"/>
          </p:nvPr>
        </p:nvSpPr>
        <p:spPr/>
        <p:txBody>
          <a:bodyPr/>
          <a:lstStyle/>
          <a:p>
            <a:fld id="{06A0A3C6-4E22-46FB-836F-CA2C48EC4DC1}" type="slidenum">
              <a:rPr lang="en-US" smtClean="0"/>
              <a:pPr/>
              <a:t>20</a:t>
            </a:fld>
            <a:endParaRPr lang="en-US"/>
          </a:p>
        </p:txBody>
      </p:sp>
    </p:spTree>
    <p:extLst>
      <p:ext uri="{BB962C8B-B14F-4D97-AF65-F5344CB8AC3E}">
        <p14:creationId xmlns:p14="http://schemas.microsoft.com/office/powerpoint/2010/main" val="2245980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t>Chose peak flow for a given location</a:t>
            </a:r>
          </a:p>
          <a:p>
            <a:pPr marL="285750" indent="-285750">
              <a:buFont typeface="Arial" panose="020B0604020202020204" pitchFamily="34" charset="0"/>
              <a:buChar char="•"/>
            </a:pPr>
            <a:r>
              <a:rPr lang="en-US" dirty="0"/>
              <a:t>Limitations: </a:t>
            </a:r>
          </a:p>
          <a:p>
            <a:pPr marL="671513" lvl="1" indent="-285750">
              <a:buFont typeface="Arial" panose="020B0604020202020204" pitchFamily="34" charset="0"/>
              <a:buChar char="•"/>
            </a:pPr>
            <a:r>
              <a:rPr lang="en-US" dirty="0"/>
              <a:t>No post-fire flow calibration</a:t>
            </a:r>
          </a:p>
          <a:p>
            <a:pPr marL="671513" lvl="1" indent="-285750">
              <a:buFont typeface="Arial" panose="020B0604020202020204" pitchFamily="34" charset="0"/>
              <a:buChar char="•"/>
            </a:pPr>
            <a:r>
              <a:rPr lang="en-US" dirty="0"/>
              <a:t>CN is a lumped parameter and not process based</a:t>
            </a:r>
          </a:p>
          <a:p>
            <a:pPr marL="671513" lvl="1" indent="-285750">
              <a:buFont typeface="Arial" panose="020B0604020202020204" pitchFamily="34" charset="0"/>
              <a:buChar char="•"/>
            </a:pPr>
            <a:r>
              <a:rPr lang="en-US" dirty="0">
                <a:latin typeface="Arial Nova Light" panose="020B0304020202020204" pitchFamily="34" charset="0"/>
                <a:ea typeface="Times New Roman" panose="02020603050405020304" pitchFamily="18" charset="0"/>
              </a:rPr>
              <a:t>No sensitivity analysis of the existing evaluation methods</a:t>
            </a:r>
          </a:p>
          <a:p>
            <a:pPr marL="671513" lvl="1" indent="-285750">
              <a:buFont typeface="Arial" panose="020B0604020202020204" pitchFamily="34" charset="0"/>
              <a:buChar char="•"/>
            </a:pPr>
            <a:r>
              <a:rPr lang="en-US" dirty="0">
                <a:latin typeface="Arial Nova Light" panose="020B0304020202020204" pitchFamily="34" charset="0"/>
                <a:ea typeface="Times New Roman" panose="02020603050405020304" pitchFamily="18" charset="0"/>
              </a:rPr>
              <a:t>Parameter calculations done outside HEC-HMS environment</a:t>
            </a:r>
          </a:p>
          <a:p>
            <a:pPr marL="671513" lvl="1" indent="-285750">
              <a:buFont typeface="Arial" panose="020B0604020202020204" pitchFamily="34" charset="0"/>
              <a:buChar char="•"/>
            </a:pPr>
            <a:r>
              <a:rPr lang="en-US" dirty="0">
                <a:latin typeface="Arial Nova Light" panose="020B0304020202020204" pitchFamily="34" charset="0"/>
                <a:ea typeface="Times New Roman" panose="02020603050405020304" pitchFamily="18" charset="0"/>
              </a:rPr>
              <a:t>No uncertainty bands for risk communication</a:t>
            </a: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21</a:t>
            </a:fld>
            <a:endParaRPr lang="en-US"/>
          </a:p>
        </p:txBody>
      </p:sp>
    </p:spTree>
    <p:extLst>
      <p:ext uri="{BB962C8B-B14F-4D97-AF65-F5344CB8AC3E}">
        <p14:creationId xmlns:p14="http://schemas.microsoft.com/office/powerpoint/2010/main" val="29170463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Brief discussion on AutoRoute process</a:t>
            </a:r>
          </a:p>
        </p:txBody>
      </p:sp>
      <p:sp>
        <p:nvSpPr>
          <p:cNvPr id="4" name="Slide Number Placeholder 3"/>
          <p:cNvSpPr>
            <a:spLocks noGrp="1"/>
          </p:cNvSpPr>
          <p:nvPr>
            <p:ph type="sldNum" sz="quarter" idx="5"/>
          </p:nvPr>
        </p:nvSpPr>
        <p:spPr/>
        <p:txBody>
          <a:bodyPr/>
          <a:lstStyle/>
          <a:p>
            <a:fld id="{06A0A3C6-4E22-46FB-836F-CA2C48EC4DC1}" type="slidenum">
              <a:rPr lang="en-US" smtClean="0"/>
              <a:pPr/>
              <a:t>22</a:t>
            </a:fld>
            <a:endParaRPr lang="en-US"/>
          </a:p>
        </p:txBody>
      </p:sp>
    </p:spTree>
    <p:extLst>
      <p:ext uri="{BB962C8B-B14F-4D97-AF65-F5344CB8AC3E}">
        <p14:creationId xmlns:p14="http://schemas.microsoft.com/office/powerpoint/2010/main" val="28882202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limitations. Hydrographs from HMS but only the peak is used for AutoRoute. The map shows 100 </a:t>
            </a:r>
            <a:r>
              <a:rPr lang="en-US" dirty="0" err="1"/>
              <a:t>yr</a:t>
            </a:r>
            <a:r>
              <a:rPr lang="en-US" dirty="0"/>
              <a:t> flood depths. No bridges, culverts, diversions, etc. were modeled in AutoRoute.</a:t>
            </a:r>
          </a:p>
        </p:txBody>
      </p:sp>
      <p:sp>
        <p:nvSpPr>
          <p:cNvPr id="4" name="Slide Number Placeholder 3"/>
          <p:cNvSpPr>
            <a:spLocks noGrp="1"/>
          </p:cNvSpPr>
          <p:nvPr>
            <p:ph type="sldNum" sz="quarter" idx="5"/>
          </p:nvPr>
        </p:nvSpPr>
        <p:spPr/>
        <p:txBody>
          <a:bodyPr/>
          <a:lstStyle/>
          <a:p>
            <a:fld id="{06A0A3C6-4E22-46FB-836F-CA2C48EC4DC1}" type="slidenum">
              <a:rPr lang="en-US" smtClean="0"/>
              <a:pPr/>
              <a:t>23</a:t>
            </a:fld>
            <a:endParaRPr lang="en-US"/>
          </a:p>
        </p:txBody>
      </p:sp>
    </p:spTree>
    <p:extLst>
      <p:ext uri="{BB962C8B-B14F-4D97-AF65-F5344CB8AC3E}">
        <p14:creationId xmlns:p14="http://schemas.microsoft.com/office/powerpoint/2010/main" val="20771461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t>Discuss options </a:t>
            </a:r>
          </a:p>
          <a:p>
            <a:endParaRPr lang="en-US" dirty="0"/>
          </a:p>
          <a:p>
            <a:r>
              <a:rPr lang="en-US" dirty="0"/>
              <a:t>Tier 1  - An example is the use of the Rational Method </a:t>
            </a:r>
            <a:r>
              <a:rPr lang="en-US" dirty="0" err="1"/>
              <a:t>eqn</a:t>
            </a:r>
            <a:r>
              <a:rPr lang="en-US" dirty="0"/>
              <a:t> (Q=CIA) to estimate pre and post wildfire estimates. C and I (specifically the time of concentration) are adjusted for post-wildfire conditions using existing relationships. Area calculated using GIS tools.  Example application was the 2016 Moon Mountain Fire in Ruidoso, NM</a:t>
            </a:r>
          </a:p>
          <a:p>
            <a:endParaRPr lang="en-US" dirty="0"/>
          </a:p>
          <a:p>
            <a:r>
              <a:rPr lang="en-US" dirty="0"/>
              <a:t>Tier 2 – An example is the first cut AutoRoute approach. A regression equation is developed for the pre-fire condition and an adjustment factor applied to estimate post-fire conditions. This is then routed through a simplified numerical model (AutoRoute)</a:t>
            </a:r>
          </a:p>
          <a:p>
            <a:endParaRPr lang="en-US" dirty="0"/>
          </a:p>
          <a:p>
            <a:r>
              <a:rPr lang="en-US" dirty="0"/>
              <a:t>Tier 3 – This tier has multiple levels. An example is this effort that developed an HEC-HMS model, ran debris yield estimates, and employed the simplified numerical model AutoRoute to get inundation maps.</a:t>
            </a:r>
          </a:p>
          <a:p>
            <a:endParaRPr lang="en-US" dirty="0"/>
          </a:p>
          <a:p>
            <a:r>
              <a:rPr lang="en-US" dirty="0"/>
              <a:t>This effort was refined slightly by developing 2D RAS models in more highly populated areas (Las Vegas and Mora, NM areas). These were developed using the hydrographs from HEC-HMS and used for an unsteady flow scenario. </a:t>
            </a:r>
          </a:p>
          <a:p>
            <a:endParaRPr lang="en-US" dirty="0"/>
          </a:p>
          <a:p>
            <a:r>
              <a:rPr lang="en-US" dirty="0"/>
              <a:t>With more time and funding the HMS model could be refined (model verification with actual storm events for pre-fire), development of more physical process-based methods (like Green &amp; </a:t>
            </a:r>
            <a:r>
              <a:rPr lang="en-US" dirty="0" err="1"/>
              <a:t>Ampt</a:t>
            </a:r>
            <a:r>
              <a:rPr lang="en-US" dirty="0"/>
              <a:t>), and with collection of post-fire data, performing a post-fire model verification.  </a:t>
            </a:r>
          </a:p>
          <a:p>
            <a:endParaRPr lang="en-US" dirty="0"/>
          </a:p>
          <a:p>
            <a:r>
              <a:rPr lang="en-US" dirty="0"/>
              <a:t>With updates to HMS, debris yield could be routed through the model. Then a </a:t>
            </a:r>
            <a:r>
              <a:rPr lang="en-US" dirty="0" err="1"/>
              <a:t>sedigraph</a:t>
            </a:r>
            <a:r>
              <a:rPr lang="en-US" dirty="0"/>
              <a:t> could be implemented into RAS and a non-Newtonian flow simulation run. </a:t>
            </a:r>
          </a:p>
          <a:p>
            <a:endParaRPr lang="en-US" dirty="0"/>
          </a:p>
          <a:p>
            <a:r>
              <a:rPr lang="en-US" dirty="0"/>
              <a:t>Lot of variations on each of </a:t>
            </a:r>
            <a:r>
              <a:rPr lang="en-US"/>
              <a:t>these tiers.</a:t>
            </a:r>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24</a:t>
            </a:fld>
            <a:endParaRPr lang="en-US"/>
          </a:p>
        </p:txBody>
      </p:sp>
    </p:spTree>
    <p:extLst>
      <p:ext uri="{BB962C8B-B14F-4D97-AF65-F5344CB8AC3E}">
        <p14:creationId xmlns:p14="http://schemas.microsoft.com/office/powerpoint/2010/main" val="35732529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Discuss other steps</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SOP – living document – need to adjust as we </a:t>
            </a:r>
            <a:r>
              <a:rPr lang="en-US" sz="1200" dirty="0">
                <a:effectLst/>
                <a:latin typeface="Segoe UI" panose="020B0502040204020203" pitchFamily="34" charset="0"/>
              </a:rPr>
              <a:t>better understand the effects of wildfire on </a:t>
            </a:r>
            <a:r>
              <a:rPr lang="en-US" sz="1200" dirty="0" err="1">
                <a:effectLst/>
                <a:latin typeface="Segoe UI" panose="020B0502040204020203" pitchFamily="34" charset="0"/>
              </a:rPr>
              <a:t>precip</a:t>
            </a:r>
            <a:r>
              <a:rPr lang="en-US" sz="1200" dirty="0">
                <a:effectLst/>
                <a:latin typeface="Segoe UI" panose="020B0502040204020203" pitchFamily="34" charset="0"/>
              </a:rPr>
              <a:t>-runoff and add software capabilities, this SOP will change.</a:t>
            </a:r>
            <a:endParaRPr lang="en-US" sz="1200" dirty="0">
              <a:effectLst/>
              <a:latin typeface="Arial" panose="020B0604020202020204" pitchFamily="34" charset="0"/>
            </a:endParaRPr>
          </a:p>
          <a:p>
            <a:endParaRPr lang="en-US" dirty="0"/>
          </a:p>
          <a:p>
            <a:r>
              <a:rPr lang="en-US" dirty="0"/>
              <a:t>Enhancements – adding geospatial tools to HMS that can process curve number from a NLCD or extract hydraulic conductivity values from a soil database (SSURGO) or can modify the CN based on a burn severity map. Having HMS calculate the percent of a sub-basin that is burned would also be useful</a:t>
            </a:r>
          </a:p>
          <a:p>
            <a:endParaRPr lang="en-US" dirty="0"/>
          </a:p>
          <a:p>
            <a:r>
              <a:rPr lang="en-US" dirty="0"/>
              <a:t>Post-wildfire data – flow, sediment volumes/gradations/concentrations,  - ash transport and effects.  - Some will be available via NWIS, others may be publicly available in research docs of journal articles. Envision Gallinas watershed could be utilized for future studies since </a:t>
            </a:r>
            <a:r>
              <a:rPr lang="en-US" dirty="0" err="1"/>
              <a:t>precip</a:t>
            </a:r>
            <a:r>
              <a:rPr lang="en-US" dirty="0"/>
              <a:t>, flow, turbidity, and water quality indices have and are being measured on a frequent basis in this entire watershed. Sediment data (other than turbidity) is lacking though. Information collected through a lot of groups: USGS (ABQ water science center, Denver debris flow center), Forest Service (RMRS), clean up crews (DOT, FEMA, etc.) Connect the data across multiple agencies.</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25</a:t>
            </a:fld>
            <a:endParaRPr lang="en-US"/>
          </a:p>
        </p:txBody>
      </p:sp>
    </p:spTree>
    <p:extLst>
      <p:ext uri="{BB962C8B-B14F-4D97-AF65-F5344CB8AC3E}">
        <p14:creationId xmlns:p14="http://schemas.microsoft.com/office/powerpoint/2010/main" val="3706848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Discuss other steps</a:t>
            </a:r>
          </a:p>
          <a:p>
            <a:endParaRPr lang="en-US" dirty="0"/>
          </a:p>
          <a:p>
            <a:endParaRPr lang="en-US" dirty="0"/>
          </a:p>
          <a:p>
            <a:r>
              <a:rPr lang="en-US" dirty="0"/>
              <a:t>One of the issues with CWMS is how to translate the forecast </a:t>
            </a:r>
            <a:r>
              <a:rPr lang="en-US" dirty="0" err="1"/>
              <a:t>precip</a:t>
            </a:r>
            <a:r>
              <a:rPr lang="en-US" dirty="0"/>
              <a:t> volume into a real-time hyetograph that can be applied unto the watershed. Other issues include easy real-time modeling tools. Currently CWMS allows “calibration” to observed data based on tweaking certain HMS parameters from loss and transform methods. The SCS curve number approach is not on this list. So this “calibration” needs to occur outside the CWMS environment by manually changing HMS parameters to better match observed data and then proceeding to a forecast flow. The larger issue is how do we incorporate this into operations? Should it? For example, the Gallinas watershed was developed into a CWMS model separate from the CWMS Santa Rosa model. </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26</a:t>
            </a:fld>
            <a:endParaRPr lang="en-US"/>
          </a:p>
        </p:txBody>
      </p:sp>
    </p:spTree>
    <p:extLst>
      <p:ext uri="{BB962C8B-B14F-4D97-AF65-F5344CB8AC3E}">
        <p14:creationId xmlns:p14="http://schemas.microsoft.com/office/powerpoint/2010/main" val="16713992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dirty="0"/>
              <a:t>Discuss Uncertainty – </a:t>
            </a:r>
          </a:p>
          <a:p>
            <a:endParaRPr lang="en-US" dirty="0"/>
          </a:p>
          <a:p>
            <a:pPr marL="671513" lvl="1" indent="-285750">
              <a:buFont typeface="Arial" panose="020B0604020202020204" pitchFamily="34" charset="0"/>
              <a:buChar char="•"/>
            </a:pPr>
            <a:r>
              <a:rPr lang="en-US" sz="1200" dirty="0">
                <a:latin typeface="Arial"/>
                <a:ea typeface="ＭＳ Ｐゴシック"/>
                <a:cs typeface="Arial"/>
              </a:rPr>
              <a:t>Epistemic – Error that can be reduced through training, programmatic corrections (reviews, SOPs, automated routines that streamline calculations), and better precision/ confidence in data collection</a:t>
            </a:r>
          </a:p>
          <a:p>
            <a:pPr marL="671513" lvl="1" indent="-285750">
              <a:buFont typeface="Arial" panose="020B0604020202020204" pitchFamily="34" charset="0"/>
              <a:buChar char="•"/>
            </a:pPr>
            <a:r>
              <a:rPr lang="en-US" sz="1200" dirty="0">
                <a:latin typeface="Arial"/>
                <a:ea typeface="ＭＳ Ｐゴシック"/>
                <a:cs typeface="Arial"/>
              </a:rPr>
              <a:t>Aleatory – Error that cannot be reduced because we are dealing with a natural system that has a certain amount of randomness and therefore uncertainty.</a:t>
            </a:r>
          </a:p>
          <a:p>
            <a:endParaRPr lang="en-US" dirty="0"/>
          </a:p>
          <a:p>
            <a:r>
              <a:rPr lang="en-US" dirty="0"/>
              <a:t>EM 1110-2-1619 – Risk-Based Analysis for Flood Damage Reduction Studies</a:t>
            </a:r>
          </a:p>
          <a:p>
            <a:endParaRPr lang="en-US" dirty="0"/>
          </a:p>
          <a:p>
            <a:r>
              <a:rPr lang="en-US" dirty="0"/>
              <a:t>Describe specific uncertainty with each aspect </a:t>
            </a:r>
          </a:p>
          <a:p>
            <a:endParaRPr lang="en-US" dirty="0"/>
          </a:p>
          <a:p>
            <a:endParaRPr lang="en-US" dirty="0"/>
          </a:p>
          <a:p>
            <a:r>
              <a:rPr lang="en-US" b="1" dirty="0"/>
              <a:t>Data Collection </a:t>
            </a:r>
            <a:r>
              <a:rPr lang="en-US" dirty="0"/>
              <a:t>– </a:t>
            </a:r>
          </a:p>
          <a:p>
            <a:pPr marL="171450" indent="-171450">
              <a:buFont typeface="Arial" panose="020B0604020202020204" pitchFamily="34" charset="0"/>
              <a:buChar char="•"/>
            </a:pPr>
            <a:r>
              <a:rPr lang="en-US" dirty="0"/>
              <a:t>assumptions about timing and shape of hydrograph. (rainfall volume has to be distributed – how accurate is this?), </a:t>
            </a:r>
          </a:p>
          <a:p>
            <a:pPr marL="171450" indent="-171450">
              <a:buFont typeface="Arial" panose="020B0604020202020204" pitchFamily="34" charset="0"/>
              <a:buChar char="•"/>
            </a:pPr>
            <a:r>
              <a:rPr lang="en-US" dirty="0"/>
              <a:t>assumed no baseflow (but there is a small amount &lt;20%)</a:t>
            </a:r>
          </a:p>
          <a:p>
            <a:pPr marL="171450" indent="-171450">
              <a:buFont typeface="Arial" panose="020B0604020202020204" pitchFamily="34" charset="0"/>
              <a:buChar char="•"/>
            </a:pPr>
            <a:r>
              <a:rPr lang="en-US" dirty="0"/>
              <a:t>Translation of gage record to </a:t>
            </a:r>
            <a:r>
              <a:rPr lang="en-US" dirty="0" err="1"/>
              <a:t>ungaged</a:t>
            </a:r>
            <a:r>
              <a:rPr lang="en-US" dirty="0"/>
              <a:t> areas by watershed area. This the only thing that matters? Are their regional differences? </a:t>
            </a:r>
          </a:p>
          <a:p>
            <a:pPr marL="171450" indent="-171450">
              <a:buFont typeface="Arial" panose="020B0604020202020204" pitchFamily="34" charset="0"/>
              <a:buChar char="•"/>
            </a:pPr>
            <a:endParaRPr lang="en-US" dirty="0"/>
          </a:p>
          <a:p>
            <a:endParaRPr lang="en-US" dirty="0"/>
          </a:p>
          <a:p>
            <a:r>
              <a:rPr lang="en-US" b="1" dirty="0"/>
              <a:t>Hydrologic Modeling – </a:t>
            </a:r>
          </a:p>
          <a:p>
            <a:pPr marL="171450" indent="-171450">
              <a:buFont typeface="Arial" panose="020B0604020202020204" pitchFamily="34" charset="0"/>
              <a:buChar char="•"/>
            </a:pPr>
            <a:r>
              <a:rPr lang="en-US" dirty="0"/>
              <a:t>Discharge uncertainty even with no wildfire (confidence intervals generated from SSP)</a:t>
            </a:r>
          </a:p>
          <a:p>
            <a:pPr marL="171450" indent="-171450">
              <a:buFont typeface="Arial" panose="020B0604020202020204" pitchFamily="34" charset="0"/>
              <a:buChar char="•"/>
            </a:pPr>
            <a:r>
              <a:rPr lang="en-US" dirty="0"/>
              <a:t>Assumption on post-wildfire curve numbers (process has not been tried or tested apart from journal article in which process was developed. How accurate is it?  A very quick calibration within CWMS showed that post-wildfire CN had to be adjusted 70% (multiplied by 0.3) down to match observed flow data.</a:t>
            </a:r>
          </a:p>
          <a:p>
            <a:pPr marL="171450" indent="-171450">
              <a:buFont typeface="Arial" panose="020B0604020202020204" pitchFamily="34" charset="0"/>
              <a:buChar char="•"/>
            </a:pPr>
            <a:r>
              <a:rPr lang="en-US" dirty="0"/>
              <a:t>Transform flow  - assumptions about lag and time of concentration</a:t>
            </a:r>
          </a:p>
          <a:p>
            <a:pPr marL="171450" indent="-171450">
              <a:buFont typeface="Arial" panose="020B0604020202020204" pitchFamily="34" charset="0"/>
              <a:buChar char="•"/>
            </a:pPr>
            <a:r>
              <a:rPr lang="en-US" dirty="0"/>
              <a:t>Pre-fire calibration – different models</a:t>
            </a:r>
          </a:p>
          <a:p>
            <a:pPr marL="171450" indent="-171450">
              <a:buFont typeface="Arial" panose="020B0604020202020204" pitchFamily="34" charset="0"/>
              <a:buChar char="•"/>
            </a:pPr>
            <a:r>
              <a:rPr lang="en-US" dirty="0"/>
              <a:t>Extraction of information at points other than calibration and basin outlets</a:t>
            </a:r>
          </a:p>
          <a:p>
            <a:pPr marL="171450" indent="-171450">
              <a:buFont typeface="Arial" panose="020B0604020202020204" pitchFamily="34" charset="0"/>
              <a:buChar char="•"/>
            </a:pPr>
            <a:endParaRPr lang="en-US" dirty="0"/>
          </a:p>
          <a:p>
            <a:endParaRPr lang="en-US" dirty="0"/>
          </a:p>
          <a:p>
            <a:r>
              <a:rPr lang="en-US" b="1" dirty="0"/>
              <a:t>Sediment Yield/Routing –</a:t>
            </a:r>
          </a:p>
          <a:p>
            <a:pPr marL="171450" indent="-171450">
              <a:buFont typeface="Arial" panose="020B0604020202020204" pitchFamily="34" charset="0"/>
              <a:buChar char="•"/>
            </a:pPr>
            <a:r>
              <a:rPr lang="en-US" dirty="0"/>
              <a:t>Assumed to be like the San Gabriel Mountains in CA – correct?</a:t>
            </a:r>
          </a:p>
          <a:p>
            <a:pPr marL="171450" indent="-171450">
              <a:buFont typeface="Arial" panose="020B0604020202020204" pitchFamily="34" charset="0"/>
              <a:buChar char="•"/>
            </a:pPr>
            <a:r>
              <a:rPr lang="en-US" dirty="0"/>
              <a:t>Regression equation for debris yield based on peak discharge and not rainfall intensity – better/worse?</a:t>
            </a:r>
          </a:p>
          <a:p>
            <a:pPr marL="171450" indent="-171450">
              <a:buFont typeface="Arial" panose="020B0604020202020204" pitchFamily="34" charset="0"/>
              <a:buChar char="•"/>
            </a:pPr>
            <a:r>
              <a:rPr lang="en-US" dirty="0"/>
              <a:t>Gradations for watershed</a:t>
            </a:r>
          </a:p>
          <a:p>
            <a:pPr marL="171450" indent="-171450">
              <a:buFont typeface="Arial" panose="020B0604020202020204" pitchFamily="34" charset="0"/>
              <a:buChar char="•"/>
            </a:pPr>
            <a:r>
              <a:rPr lang="en-US" dirty="0"/>
              <a:t>Translation of volume to mass and back</a:t>
            </a:r>
          </a:p>
          <a:p>
            <a:pPr marL="171450" indent="-171450">
              <a:buFont typeface="Arial" panose="020B0604020202020204" pitchFamily="34" charset="0"/>
              <a:buChar char="•"/>
            </a:pPr>
            <a:endParaRPr lang="en-US" dirty="0"/>
          </a:p>
          <a:p>
            <a:endParaRPr lang="en-US" dirty="0"/>
          </a:p>
          <a:p>
            <a:r>
              <a:rPr lang="en-US" b="1" dirty="0"/>
              <a:t>Hydraulic Modeling – </a:t>
            </a:r>
          </a:p>
          <a:p>
            <a:pPr marL="171450" indent="-171450">
              <a:buFont typeface="Arial" panose="020B0604020202020204" pitchFamily="34" charset="0"/>
              <a:buChar char="•"/>
            </a:pPr>
            <a:r>
              <a:rPr lang="en-US" dirty="0"/>
              <a:t>Only rainfall – snow-melt runoff in winter?</a:t>
            </a:r>
          </a:p>
          <a:p>
            <a:pPr marL="171450" indent="-171450">
              <a:buFont typeface="Arial" panose="020B0604020202020204" pitchFamily="34" charset="0"/>
              <a:buChar char="•"/>
            </a:pPr>
            <a:r>
              <a:rPr lang="en-US" dirty="0"/>
              <a:t>Bulked flow and not simulated as non-Newtonian flow</a:t>
            </a:r>
          </a:p>
          <a:p>
            <a:pPr marL="171450" indent="-171450">
              <a:buFont typeface="Arial" panose="020B0604020202020204" pitchFamily="34" charset="0"/>
              <a:buChar char="•"/>
            </a:pPr>
            <a:r>
              <a:rPr lang="en-US" dirty="0"/>
              <a:t>Autoroute vs RAS (normal depth, backwater, etc.)</a:t>
            </a:r>
          </a:p>
          <a:p>
            <a:pPr marL="171450" indent="-171450">
              <a:buFont typeface="Arial" panose="020B0604020202020204" pitchFamily="34" charset="0"/>
              <a:buChar char="•"/>
            </a:pPr>
            <a:r>
              <a:rPr lang="en-US" dirty="0"/>
              <a:t>Bridges – local influences. Are they important? Tend to be in populated areas where floodplain mapping desirable. </a:t>
            </a:r>
          </a:p>
          <a:p>
            <a:pPr marL="171450" indent="-171450">
              <a:buFont typeface="Arial" panose="020B0604020202020204" pitchFamily="34" charset="0"/>
              <a:buChar char="•"/>
            </a:pPr>
            <a:r>
              <a:rPr lang="en-US" dirty="0"/>
              <a:t>Culverts – blockages?</a:t>
            </a:r>
          </a:p>
          <a:p>
            <a:pPr marL="171450" indent="-171450">
              <a:buFont typeface="Arial" panose="020B0604020202020204" pitchFamily="34" charset="0"/>
              <a:buChar char="•"/>
            </a:pPr>
            <a:r>
              <a:rPr lang="en-US" dirty="0"/>
              <a:t>Steady state versus unsteady state</a:t>
            </a:r>
          </a:p>
          <a:p>
            <a:pPr marL="171450" indent="-171450">
              <a:buFont typeface="Arial" panose="020B0604020202020204" pitchFamily="34" charset="0"/>
              <a:buChar char="•"/>
            </a:pPr>
            <a:r>
              <a:rPr lang="en-US" dirty="0"/>
              <a:t>Flow diversions and other structures</a:t>
            </a:r>
          </a:p>
          <a:p>
            <a:pPr marL="171450" indent="-171450">
              <a:buFont typeface="Arial" panose="020B0604020202020204" pitchFamily="34" charset="0"/>
              <a:buChar char="•"/>
            </a:pPr>
            <a:r>
              <a:rPr lang="en-US" dirty="0"/>
              <a:t>Typical uncertainty captured in Manning’s n values</a:t>
            </a:r>
          </a:p>
          <a:p>
            <a:endParaRPr lang="en-US" dirty="0"/>
          </a:p>
          <a:p>
            <a:endParaRPr lang="en-US" dirty="0"/>
          </a:p>
          <a:p>
            <a:r>
              <a:rPr lang="en-US" b="1" dirty="0"/>
              <a:t>Comprehensive Uncertainty </a:t>
            </a:r>
            <a:r>
              <a:rPr lang="en-US" dirty="0"/>
              <a:t>– EM 1619 or HEC-WAT is envisioned as a tool to run multiple programs together and there is the ability to define variability around certain parameters in each of the models from which to derive a comprehensive uncertainty.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27</a:t>
            </a:fld>
            <a:endParaRPr lang="en-US"/>
          </a:p>
        </p:txBody>
      </p:sp>
    </p:spTree>
    <p:extLst>
      <p:ext uri="{BB962C8B-B14F-4D97-AF65-F5344CB8AC3E}">
        <p14:creationId xmlns:p14="http://schemas.microsoft.com/office/powerpoint/2010/main" val="37132370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for questions. Photographs are top right: Gallinas watershed around City of Las Vegas, NM drinking water facility. Photograph taken 3 June before any rains</a:t>
            </a:r>
          </a:p>
          <a:p>
            <a:endParaRPr lang="en-US" dirty="0"/>
          </a:p>
          <a:p>
            <a:r>
              <a:rPr lang="en-US" dirty="0"/>
              <a:t>Bottom left is on the Sapello River during a rainfall-runoff event that blocked a road into San Ignacio, NM. Photograph taken 8 August. Rain has been falling in this </a:t>
            </a:r>
            <a:r>
              <a:rPr lang="en-US"/>
              <a:t>area for 6 weeks</a:t>
            </a:r>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28</a:t>
            </a:fld>
            <a:endParaRPr lang="en-US"/>
          </a:p>
        </p:txBody>
      </p:sp>
    </p:spTree>
    <p:extLst>
      <p:ext uri="{BB962C8B-B14F-4D97-AF65-F5344CB8AC3E}">
        <p14:creationId xmlns:p14="http://schemas.microsoft.com/office/powerpoint/2010/main" val="4133587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Red text and arrows relate to fire (initiation, SBS maps)</a:t>
            </a:r>
          </a:p>
          <a:p>
            <a:r>
              <a:rPr lang="en-US" sz="1800" dirty="0">
                <a:effectLst/>
                <a:latin typeface="Calibri" panose="020F0502020204030204" pitchFamily="34" charset="0"/>
                <a:cs typeface="Times New Roman" panose="02020603050405020304" pitchFamily="18" charset="0"/>
              </a:rPr>
              <a:t>Blue arrow and text refers to fire containment</a:t>
            </a:r>
          </a:p>
          <a:p>
            <a:r>
              <a:rPr lang="en-US" sz="1800" dirty="0">
                <a:effectLst/>
                <a:latin typeface="Calibri" panose="020F0502020204030204" pitchFamily="34" charset="0"/>
                <a:cs typeface="Times New Roman" panose="02020603050405020304" pitchFamily="18" charset="0"/>
              </a:rPr>
              <a:t>Green arrow and text relate to H&amp;H actions</a:t>
            </a:r>
          </a:p>
          <a:p>
            <a:r>
              <a:rPr lang="en-US" sz="1800" dirty="0">
                <a:effectLst/>
                <a:latin typeface="Calibri" panose="020F0502020204030204" pitchFamily="34" charset="0"/>
                <a:cs typeface="Times New Roman" panose="02020603050405020304" pitchFamily="18" charset="0"/>
              </a:rPr>
              <a:t>The ask was to help inform risks – i.e., inundation maps post-wildfire</a:t>
            </a:r>
          </a:p>
          <a:p>
            <a:r>
              <a:rPr lang="en-US" sz="1800" dirty="0">
                <a:effectLst/>
                <a:latin typeface="Calibri" panose="020F0502020204030204" pitchFamily="34" charset="0"/>
                <a:cs typeface="Times New Roman" panose="02020603050405020304" pitchFamily="18" charset="0"/>
              </a:rPr>
              <a:t>Note a head’s up e-mail was received 25 April 2022 concerning impacts to fire. </a:t>
            </a:r>
          </a:p>
          <a:p>
            <a:r>
              <a:rPr lang="en-US" sz="1800" dirty="0">
                <a:effectLst/>
                <a:latin typeface="Calibri" panose="020F0502020204030204" pitchFamily="34" charset="0"/>
                <a:cs typeface="Times New Roman" panose="02020603050405020304" pitchFamily="18" charset="0"/>
              </a:rPr>
              <a:t>Mr. Michael Connor is currently the Assistant Secretary of the Army for Civil Works. He is a NM native (from Taos Pueblo) and was contacted directly by people in NM. He directed that action be taken.</a:t>
            </a:r>
          </a:p>
          <a:p>
            <a:r>
              <a:rPr lang="en-US" sz="1800" dirty="0">
                <a:effectLst/>
                <a:latin typeface="Calibri" panose="020F0502020204030204" pitchFamily="34" charset="0"/>
                <a:cs typeface="Times New Roman" panose="02020603050405020304" pitchFamily="18" charset="0"/>
              </a:rPr>
              <a:t>Hydrologic modeling funding obtained from MMC DART (Data Access in Real Time) as burned watershed are upper portions of two separate CWMS (Corps Water Management System) model. DART funds were allocated as $25k for each basin and then augmented with another $15k per basin at the end of May.</a:t>
            </a:r>
          </a:p>
          <a:p>
            <a:r>
              <a:rPr lang="en-US" sz="1800" dirty="0">
                <a:effectLst/>
                <a:latin typeface="Calibri" panose="020F0502020204030204" pitchFamily="34" charset="0"/>
                <a:cs typeface="Times New Roman" panose="02020603050405020304" pitchFamily="18" charset="0"/>
              </a:rPr>
              <a:t>Hydraulic modeling was obtained through use of a UROC (USACE </a:t>
            </a:r>
            <a:r>
              <a:rPr lang="en-US" sz="1800" dirty="0" err="1">
                <a:effectLst/>
                <a:latin typeface="Calibri" panose="020F0502020204030204" pitchFamily="34" charset="0"/>
                <a:cs typeface="Times New Roman" panose="02020603050405020304" pitchFamily="18" charset="0"/>
              </a:rPr>
              <a:t>Reachback</a:t>
            </a:r>
            <a:r>
              <a:rPr lang="en-US" sz="1800" dirty="0">
                <a:effectLst/>
                <a:latin typeface="Calibri" panose="020F0502020204030204" pitchFamily="34" charset="0"/>
                <a:cs typeface="Times New Roman" panose="02020603050405020304" pitchFamily="18" charset="0"/>
              </a:rPr>
              <a:t> Operations Center) request from ERDC that funded the AutoRoute modeling</a:t>
            </a:r>
          </a:p>
          <a:p>
            <a:r>
              <a:rPr lang="en-US" sz="1800" dirty="0">
                <a:effectLst/>
                <a:latin typeface="Calibri" panose="020F0502020204030204" pitchFamily="34" charset="0"/>
                <a:cs typeface="Times New Roman" panose="02020603050405020304" pitchFamily="18" charset="0"/>
              </a:rPr>
              <a:t>Advanced Measures/Technical Assistance funding was used for site visits and to develop RAS models for Gallinas and Mora </a:t>
            </a:r>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3</a:t>
            </a:fld>
            <a:endParaRPr lang="en-US"/>
          </a:p>
        </p:txBody>
      </p:sp>
    </p:spTree>
    <p:extLst>
      <p:ext uri="{BB962C8B-B14F-4D97-AF65-F5344CB8AC3E}">
        <p14:creationId xmlns:p14="http://schemas.microsoft.com/office/powerpoint/2010/main" val="1828601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ＭＳ Ｐゴシック" charset="0"/>
                <a:cs typeface="Arial" panose="020B0604020202020204" pitchFamily="34" charset="0"/>
              </a:rPr>
              <a:t>Hydrologically, wildfires change the infiltration properties of soils and reduce the amount of interception material such as canopy, litter, duff and organic material which protect soil from raindrop impact and slow down runoff.</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ＭＳ Ｐゴシック" charset="0"/>
                <a:cs typeface="Arial" panose="020B0604020202020204" pitchFamily="34" charset="0"/>
              </a:rPr>
              <a:t>Infiltration commonly decreases due to changes in the chemical and physical properties of the soil, making the soil hydrophobic (water-repellent).</a:t>
            </a:r>
          </a:p>
          <a:p>
            <a:pPr marL="171450"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This decrease in infiltration and interception material in the watershed results in increased </a:t>
            </a:r>
          </a:p>
          <a:p>
            <a:pPr marL="628650" lvl="1" indent="-171450">
              <a:buFont typeface="Arial" panose="020B0604020202020204" pitchFamily="34" charset="0"/>
              <a:buChar char="•"/>
            </a:pPr>
            <a:r>
              <a:rPr lang="en-US" sz="1200" b="0" u="none" kern="1200" dirty="0">
                <a:solidFill>
                  <a:schemeClr val="tx1"/>
                </a:solidFill>
                <a:latin typeface="Arial" panose="020B0604020202020204" pitchFamily="34" charset="0"/>
                <a:ea typeface="ＭＳ Ｐゴシック" charset="0"/>
                <a:cs typeface="Arial" panose="020B0604020202020204" pitchFamily="34" charset="0"/>
              </a:rPr>
              <a:t>discharges, </a:t>
            </a:r>
          </a:p>
          <a:p>
            <a:pPr marL="628650" lvl="1" indent="-171450">
              <a:buFont typeface="Arial" panose="020B0604020202020204" pitchFamily="34" charset="0"/>
              <a:buChar char="•"/>
            </a:pPr>
            <a:r>
              <a:rPr lang="en-US" sz="1200" b="0" u="none" kern="1200" dirty="0">
                <a:solidFill>
                  <a:schemeClr val="tx1"/>
                </a:solidFill>
                <a:latin typeface="Arial" panose="020B0604020202020204" pitchFamily="34" charset="0"/>
                <a:ea typeface="ＭＳ Ｐゴシック" charset="0"/>
                <a:cs typeface="Arial" panose="020B0604020202020204" pitchFamily="34" charset="0"/>
              </a:rPr>
              <a:t>velocities, and </a:t>
            </a:r>
          </a:p>
          <a:p>
            <a:pPr marL="628650" lvl="1" indent="-171450">
              <a:buFont typeface="Arial" panose="020B0604020202020204" pitchFamily="34" charset="0"/>
              <a:buChar char="•"/>
            </a:pPr>
            <a:r>
              <a:rPr lang="en-US" sz="1200" b="0" u="none" kern="1200" dirty="0">
                <a:solidFill>
                  <a:schemeClr val="tx1"/>
                </a:solidFill>
                <a:latin typeface="Arial" panose="020B0604020202020204" pitchFamily="34" charset="0"/>
                <a:ea typeface="ＭＳ Ｐゴシック" charset="0"/>
                <a:cs typeface="Arial" panose="020B0604020202020204" pitchFamily="34" charset="0"/>
              </a:rPr>
              <a:t>often result in increased erosion.</a:t>
            </a:r>
          </a:p>
          <a:p>
            <a:pPr marL="171450"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The overall degree and longevity of this impact is determined by numerous factors including</a:t>
            </a:r>
          </a:p>
          <a:p>
            <a:pPr marL="628650" lvl="1"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fire severity,</a:t>
            </a:r>
          </a:p>
          <a:p>
            <a:pPr marL="628650" lvl="1"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temperature, </a:t>
            </a:r>
          </a:p>
          <a:p>
            <a:pPr marL="628650" lvl="1"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fire frequency, </a:t>
            </a:r>
          </a:p>
          <a:p>
            <a:pPr marL="628650" lvl="1"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soil type and moisture, </a:t>
            </a:r>
          </a:p>
          <a:p>
            <a:pPr marL="628650" lvl="1"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vegetation type and amount of vegetation, </a:t>
            </a:r>
          </a:p>
          <a:p>
            <a:pPr marL="628650" lvl="1"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topography,</a:t>
            </a:r>
          </a:p>
          <a:p>
            <a:pPr marL="628650" lvl="1"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season of burning, </a:t>
            </a:r>
          </a:p>
          <a:p>
            <a:pPr marL="628650" lvl="1"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and pre- and post-fire weather conditions.</a:t>
            </a:r>
          </a:p>
          <a:p>
            <a:pPr marL="171450"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In addition, the highest risk occurs immediately after the fire</a:t>
            </a:r>
          </a:p>
          <a:p>
            <a:pPr marL="628650" lvl="1" indent="-171450">
              <a:buFont typeface="Arial" panose="020B0604020202020204" pitchFamily="34" charset="0"/>
              <a:buChar char="•"/>
            </a:pPr>
            <a:r>
              <a:rPr lang="en-US" sz="1200" b="0" u="none" dirty="0">
                <a:solidFill>
                  <a:schemeClr val="tx1"/>
                </a:solidFill>
                <a:latin typeface="Arial" panose="020B0604020202020204" pitchFamily="34" charset="0"/>
                <a:cs typeface="Arial" panose="020B0604020202020204" pitchFamily="34" charset="0"/>
              </a:rPr>
              <a:t>Post-fire hazards will decrease with time as re-vegetation stabilizes hillslopes, and material is removed by floods. </a:t>
            </a: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4</a:t>
            </a:fld>
            <a:endParaRPr lang="en-US"/>
          </a:p>
        </p:txBody>
      </p:sp>
    </p:spTree>
    <p:extLst>
      <p:ext uri="{BB962C8B-B14F-4D97-AF65-F5344CB8AC3E}">
        <p14:creationId xmlns:p14="http://schemas.microsoft.com/office/powerpoint/2010/main" val="4028856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Sediment data incorporated as bulking factors used to increase HMS peak flows for input to AutoRoute </a:t>
            </a:r>
          </a:p>
          <a:p>
            <a:r>
              <a:rPr lang="en-US" dirty="0"/>
              <a:t>An Initial AutoRoute (mid June) based on StreamStats and NHD flowlines, and flow peaked by 5  - intent was for quick and dirty inundation area</a:t>
            </a:r>
          </a:p>
          <a:p>
            <a:r>
              <a:rPr lang="en-US" dirty="0"/>
              <a:t>The HEC-HMS modeling was envisioned as a more refined post-wildfire hydrology approach. Post-wildfire peak flows extracted at set locations for generation of AutoRoute inundation maps. This included a bulking factor for debris (mid to end of July)</a:t>
            </a:r>
          </a:p>
          <a:p>
            <a:endParaRPr lang="en-US" dirty="0"/>
          </a:p>
          <a:p>
            <a:r>
              <a:rPr lang="en-US" dirty="0"/>
              <a:t>This presentation is focused on first three bullets which were done to provide a rapid response.</a:t>
            </a:r>
          </a:p>
          <a:p>
            <a:r>
              <a:rPr lang="en-US" dirty="0"/>
              <a:t>RAS models developed in more populated areas to get a more refined inundation mapping (July/August)</a:t>
            </a:r>
          </a:p>
          <a:p>
            <a:r>
              <a:rPr lang="en-US" dirty="0"/>
              <a:t>The HMS/RAS models pulled into a “new” CWMS model to obtain estimated inundation based on forecasted precipitation (Ongoing).</a:t>
            </a:r>
          </a:p>
        </p:txBody>
      </p:sp>
      <p:sp>
        <p:nvSpPr>
          <p:cNvPr id="4" name="Slide Number Placeholder 3"/>
          <p:cNvSpPr>
            <a:spLocks noGrp="1"/>
          </p:cNvSpPr>
          <p:nvPr>
            <p:ph type="sldNum" sz="quarter" idx="5"/>
          </p:nvPr>
        </p:nvSpPr>
        <p:spPr/>
        <p:txBody>
          <a:bodyPr/>
          <a:lstStyle/>
          <a:p>
            <a:fld id="{06A0A3C6-4E22-46FB-836F-CA2C48EC4DC1}" type="slidenum">
              <a:rPr lang="en-US" smtClean="0"/>
              <a:pPr/>
              <a:t>5</a:t>
            </a:fld>
            <a:endParaRPr lang="en-US"/>
          </a:p>
        </p:txBody>
      </p:sp>
    </p:spTree>
    <p:extLst>
      <p:ext uri="{BB962C8B-B14F-4D97-AF65-F5344CB8AC3E}">
        <p14:creationId xmlns:p14="http://schemas.microsoft.com/office/powerpoint/2010/main" val="3312721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Provide an outline for the H&amp;H approach described in the following slides</a:t>
            </a:r>
          </a:p>
        </p:txBody>
      </p:sp>
      <p:sp>
        <p:nvSpPr>
          <p:cNvPr id="4" name="Slide Number Placeholder 3"/>
          <p:cNvSpPr>
            <a:spLocks noGrp="1"/>
          </p:cNvSpPr>
          <p:nvPr>
            <p:ph type="sldNum" sz="quarter" idx="5"/>
          </p:nvPr>
        </p:nvSpPr>
        <p:spPr/>
        <p:txBody>
          <a:bodyPr/>
          <a:lstStyle/>
          <a:p>
            <a:fld id="{06A0A3C6-4E22-46FB-836F-CA2C48EC4DC1}" type="slidenum">
              <a:rPr lang="en-US" smtClean="0"/>
              <a:pPr/>
              <a:t>6</a:t>
            </a:fld>
            <a:endParaRPr lang="en-US"/>
          </a:p>
        </p:txBody>
      </p:sp>
    </p:spTree>
    <p:extLst>
      <p:ext uri="{BB962C8B-B14F-4D97-AF65-F5344CB8AC3E}">
        <p14:creationId xmlns:p14="http://schemas.microsoft.com/office/powerpoint/2010/main" val="4101561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Conversion from </a:t>
            </a:r>
            <a:r>
              <a:rPr lang="en-US" dirty="0" err="1"/>
              <a:t>cms</a:t>
            </a:r>
            <a:r>
              <a:rPr lang="en-US" dirty="0"/>
              <a:t> to cfs is a factor of 35.3</a:t>
            </a:r>
          </a:p>
          <a:p>
            <a:endParaRPr lang="en-US" dirty="0"/>
          </a:p>
          <a:p>
            <a:r>
              <a:rPr lang="en-US" dirty="0"/>
              <a:t>Note how NM Regression equation differs on peak flow values after about the 10% AEP, with the NM Regression being larger</a:t>
            </a:r>
          </a:p>
        </p:txBody>
      </p:sp>
      <p:sp>
        <p:nvSpPr>
          <p:cNvPr id="4" name="Slide Number Placeholder 3"/>
          <p:cNvSpPr>
            <a:spLocks noGrp="1"/>
          </p:cNvSpPr>
          <p:nvPr>
            <p:ph type="sldNum" sz="quarter" idx="5"/>
          </p:nvPr>
        </p:nvSpPr>
        <p:spPr/>
        <p:txBody>
          <a:bodyPr/>
          <a:lstStyle/>
          <a:p>
            <a:fld id="{06A0A3C6-4E22-46FB-836F-CA2C48EC4DC1}" type="slidenum">
              <a:rPr lang="en-US" smtClean="0"/>
              <a:pPr/>
              <a:t>7</a:t>
            </a:fld>
            <a:endParaRPr lang="en-US"/>
          </a:p>
        </p:txBody>
      </p:sp>
    </p:spTree>
    <p:extLst>
      <p:ext uri="{BB962C8B-B14F-4D97-AF65-F5344CB8AC3E}">
        <p14:creationId xmlns:p14="http://schemas.microsoft.com/office/powerpoint/2010/main" val="2428700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the USGS gage records used and the period of record (note annual peaks used in the Bulletin 17C analysis). </a:t>
            </a:r>
          </a:p>
          <a:p>
            <a:endParaRPr lang="en-US" dirty="0"/>
          </a:p>
          <a:p>
            <a:r>
              <a:rPr lang="en-US" dirty="0"/>
              <a:t>Discuss translation by drainage area for Sapello River and Ocate Creek</a:t>
            </a:r>
          </a:p>
        </p:txBody>
      </p:sp>
      <p:sp>
        <p:nvSpPr>
          <p:cNvPr id="4" name="Slide Number Placeholder 3"/>
          <p:cNvSpPr>
            <a:spLocks noGrp="1"/>
          </p:cNvSpPr>
          <p:nvPr>
            <p:ph type="sldNum" sz="quarter" idx="5"/>
          </p:nvPr>
        </p:nvSpPr>
        <p:spPr/>
        <p:txBody>
          <a:bodyPr/>
          <a:lstStyle/>
          <a:p>
            <a:fld id="{06A0A3C6-4E22-46FB-836F-CA2C48EC4DC1}" type="slidenum">
              <a:rPr lang="en-US" smtClean="0"/>
              <a:pPr/>
              <a:t>8</a:t>
            </a:fld>
            <a:endParaRPr lang="en-US"/>
          </a:p>
        </p:txBody>
      </p:sp>
    </p:spTree>
    <p:extLst>
      <p:ext uri="{BB962C8B-B14F-4D97-AF65-F5344CB8AC3E}">
        <p14:creationId xmlns:p14="http://schemas.microsoft.com/office/powerpoint/2010/main" val="434159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Used SSP version 2.3</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latin typeface="Calibri" panose="020F0502020204030204" pitchFamily="34" charset="0"/>
                <a:ea typeface="Calibri" panose="020F0502020204030204" pitchFamily="34" charset="0"/>
                <a:cs typeface="Arial" panose="020B0604020202020204" pitchFamily="34" charset="0"/>
              </a:rPr>
              <a:t>Flow-frequency curves were developed using the Bulletin 17C Analysis in the HEC Statistical Software Package (HEC-SSP) (version 2.3) at the selected calibration gages for each watershed. The annual peak flow data for the period of record for each gage was downloaded and used in the Bulletin 17C Analysis. </a:t>
            </a:r>
          </a:p>
          <a:p>
            <a:endParaRPr lang="en-US" dirty="0"/>
          </a:p>
          <a:p>
            <a:r>
              <a:rPr lang="en-US" sz="1200" dirty="0">
                <a:effectLst/>
                <a:latin typeface="Calibri" panose="020F0502020204030204" pitchFamily="34" charset="0"/>
                <a:ea typeface="Calibri" panose="020F0502020204030204" pitchFamily="34" charset="0"/>
                <a:cs typeface="Arial" panose="020B0604020202020204" pitchFamily="34" charset="0"/>
              </a:rPr>
              <a:t>The regional skew was set to zero and the regional skew mean squared error (MSE) was set to 0.31. These values were selected based on a study by Waltemeyer that analyzed the magnitude and frequency of peak discharge in New Mexico. </a:t>
            </a:r>
          </a:p>
          <a:p>
            <a:endParaRPr lang="en-US" sz="1200" dirty="0">
              <a:effectLst/>
              <a:latin typeface="Calibri" panose="020F0502020204030204" pitchFamily="34" charset="0"/>
              <a:cs typeface="Arial" panose="020B0604020202020204" pitchFamily="34" charset="0"/>
            </a:endParaRPr>
          </a:p>
          <a:p>
            <a:r>
              <a:rPr lang="en-US" sz="1200" dirty="0">
                <a:effectLst/>
                <a:latin typeface="Calibri" panose="020F0502020204030204" pitchFamily="34" charset="0"/>
                <a:cs typeface="Arial" panose="020B0604020202020204" pitchFamily="34" charset="0"/>
              </a:rPr>
              <a:t>Separate models needed to achieve a better calibration</a:t>
            </a:r>
            <a:endParaRPr lang="en-US" dirty="0"/>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9</a:t>
            </a:fld>
            <a:endParaRPr lang="en-US"/>
          </a:p>
        </p:txBody>
      </p:sp>
    </p:spTree>
    <p:extLst>
      <p:ext uri="{BB962C8B-B14F-4D97-AF65-F5344CB8AC3E}">
        <p14:creationId xmlns:p14="http://schemas.microsoft.com/office/powerpoint/2010/main" val="2249125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759220" y="411167"/>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 Placeholder 8"/>
          <p:cNvSpPr>
            <a:spLocks noGrp="1"/>
          </p:cNvSpPr>
          <p:nvPr userDrawn="1">
            <p:ph type="body" sz="quarter" idx="12"/>
          </p:nvPr>
        </p:nvSpPr>
        <p:spPr>
          <a:xfrm>
            <a:off x="609602" y="3200405"/>
            <a:ext cx="9144001" cy="1562099"/>
          </a:xfrm>
          <a:prstGeom prst="rect">
            <a:avLst/>
          </a:prstGeo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609600" y="419100"/>
            <a:ext cx="9144000" cy="2552700"/>
          </a:xfrm>
          <a:prstGeom prst="rect">
            <a:avLst/>
          </a:prstGeo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p>
            <a:r>
              <a:rPr lang="en-US"/>
              <a:t>File Name</a:t>
            </a:r>
            <a:endParaRPr lang="en-US" dirty="0"/>
          </a:p>
        </p:txBody>
      </p:sp>
      <p:sp>
        <p:nvSpPr>
          <p:cNvPr id="10" name="TextBox 9"/>
          <p:cNvSpPr txBox="1"/>
          <p:nvPr userDrawn="1"/>
        </p:nvSpPr>
        <p:spPr>
          <a:xfrm>
            <a:off x="633354" y="5679733"/>
            <a:ext cx="5755217" cy="507831"/>
          </a:xfrm>
          <a:prstGeom prst="rect">
            <a:avLst/>
          </a:prstGeom>
          <a:noFill/>
        </p:spPr>
        <p:txBody>
          <a:bodyPr wrap="square">
            <a:spAutoFit/>
          </a:bodyPr>
          <a:lstStyle/>
          <a:p>
            <a:r>
              <a:rPr lang="en-US" altLang="en-US" sz="900" i="1" dirty="0"/>
              <a:t>“</a:t>
            </a:r>
            <a:r>
              <a:rPr lang="en-US" sz="9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900" i="1" dirty="0">
                <a:solidFill>
                  <a:srgbClr val="000000"/>
                </a:solidFill>
              </a:rPr>
              <a:t>”</a:t>
            </a:r>
            <a:endParaRPr lang="en-US" sz="900" i="1" dirty="0">
              <a:solidFill>
                <a:srgbClr val="000000"/>
              </a:solidFill>
            </a:endParaRPr>
          </a:p>
        </p:txBody>
      </p:sp>
    </p:spTree>
    <p:extLst>
      <p:ext uri="{BB962C8B-B14F-4D97-AF65-F5344CB8AC3E}">
        <p14:creationId xmlns:p14="http://schemas.microsoft.com/office/powerpoint/2010/main" val="224210217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2"/>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16547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2"/>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3"/>
          <a:lstStyle>
            <a:lvl1pPr marL="0" indent="0">
              <a:buNone/>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588649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1"/>
          <a:lstStyle>
            <a:lvl1pPr marL="0" indent="0">
              <a:buNone/>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305043991"/>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2"/>
          <a:lstStyle>
            <a:lvl1pPr marL="0" indent="0">
              <a:buNone/>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601279489"/>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3"/>
          <a:lstStyle>
            <a:lvl1pPr marL="0" indent="0">
              <a:buNone/>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702481296"/>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3" y="5834379"/>
            <a:ext cx="8470900" cy="328296"/>
          </a:xfrm>
          <a:prstGeom prst="rect">
            <a:avLst/>
          </a:prstGeom>
          <a:noFill/>
          <a:ln w="9525">
            <a:noFill/>
            <a:miter lim="800000"/>
            <a:headEnd/>
            <a:tailEnd/>
          </a:ln>
        </p:spPr>
        <p:txBody>
          <a:bodyPr lIns="91440" tIns="0" numCol="1"/>
          <a:lstStyle>
            <a:lvl1pPr marL="0" indent="0">
              <a:buNone/>
              <a:defRPr sz="1200">
                <a:solidFill>
                  <a:schemeClr val="tx1">
                    <a:lumMod val="75000"/>
                    <a:lumOff val="25000"/>
                  </a:schemeClr>
                </a:solidFill>
              </a:defRPr>
            </a:lvl1pPr>
            <a:lvl2pPr>
              <a:defRPr sz="1800">
                <a:solidFill>
                  <a:srgbClr val="83847A"/>
                </a:solidFill>
              </a:defRPr>
            </a:lvl2pPr>
            <a:lvl3pPr>
              <a:defRPr sz="1500">
                <a:solidFill>
                  <a:srgbClr val="83847A"/>
                </a:solidFill>
              </a:defRPr>
            </a:lvl3pPr>
            <a:lvl4pPr>
              <a:defRPr sz="1500">
                <a:solidFill>
                  <a:srgbClr val="83847A"/>
                </a:solidFill>
              </a:defRPr>
            </a:lvl4pPr>
            <a:lvl5pPr>
              <a:defRPr sz="15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406400" y="942975"/>
            <a:ext cx="11176000" cy="4761228"/>
          </a:xfrm>
        </p:spPr>
        <p:txBody>
          <a:bodyPr/>
          <a:lstStyle/>
          <a:p>
            <a:endParaRPr lang="en-US"/>
          </a:p>
        </p:txBody>
      </p:sp>
    </p:spTree>
    <p:extLst>
      <p:ext uri="{BB962C8B-B14F-4D97-AF65-F5344CB8AC3E}">
        <p14:creationId xmlns:p14="http://schemas.microsoft.com/office/powerpoint/2010/main" val="279750143"/>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2"/>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t>File Name</a:t>
            </a:r>
            <a:endParaRPr lang="en-US" dirty="0"/>
          </a:p>
        </p:txBody>
      </p:sp>
    </p:spTree>
    <p:extLst>
      <p:ext uri="{BB962C8B-B14F-4D97-AF65-F5344CB8AC3E}">
        <p14:creationId xmlns:p14="http://schemas.microsoft.com/office/powerpoint/2010/main" val="1035961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2"/>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6096000" y="1230511"/>
            <a:ext cx="5486400" cy="663266"/>
          </a:xfrm>
        </p:spPr>
        <p:txBody>
          <a:bodyPr bIns="0" anchor="b"/>
          <a:lstStyle>
            <a:lvl1pPr>
              <a:defRPr sz="135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406400" y="1230516"/>
            <a:ext cx="5486400" cy="666241"/>
          </a:xfrm>
        </p:spPr>
        <p:txBody>
          <a:bodyPr bIns="0" anchor="b"/>
          <a:lstStyle>
            <a:lvl1pPr>
              <a:defRPr sz="135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981200"/>
            <a:ext cx="5486400" cy="3962400"/>
          </a:xfrm>
        </p:spPr>
        <p:txBody>
          <a:bodyPr tIns="0"/>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t>File Name</a:t>
            </a:r>
            <a:endParaRPr lang="en-US" dirty="0"/>
          </a:p>
        </p:txBody>
      </p:sp>
    </p:spTree>
    <p:extLst>
      <p:ext uri="{BB962C8B-B14F-4D97-AF65-F5344CB8AC3E}">
        <p14:creationId xmlns:p14="http://schemas.microsoft.com/office/powerpoint/2010/main" val="2302574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2"/>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3" y="1225550"/>
            <a:ext cx="3594100" cy="471805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3" y="1225550"/>
            <a:ext cx="7454900" cy="471805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t>File Name</a:t>
            </a:r>
            <a:endParaRPr lang="en-US" dirty="0"/>
          </a:p>
        </p:txBody>
      </p:sp>
    </p:spTree>
    <p:extLst>
      <p:ext uri="{BB962C8B-B14F-4D97-AF65-F5344CB8AC3E}">
        <p14:creationId xmlns:p14="http://schemas.microsoft.com/office/powerpoint/2010/main" val="29062999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2"/>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22860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22860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406400" y="3597275"/>
            <a:ext cx="5486400" cy="22860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6096000" y="3597275"/>
            <a:ext cx="5486400" cy="22860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406400" y="35496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990527" y="1225554"/>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6004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626540" y="427037"/>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 Placeholder 8"/>
          <p:cNvSpPr>
            <a:spLocks noGrp="1"/>
          </p:cNvSpPr>
          <p:nvPr userDrawn="1">
            <p:ph type="body" sz="quarter" idx="12"/>
          </p:nvPr>
        </p:nvSpPr>
        <p:spPr>
          <a:xfrm>
            <a:off x="609602" y="3200405"/>
            <a:ext cx="9144001" cy="1562099"/>
          </a:xfrm>
          <a:prstGeom prst="rect">
            <a:avLst/>
          </a:prstGeo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609600" y="419100"/>
            <a:ext cx="9144000" cy="2552700"/>
          </a:xfrm>
          <a:prstGeom prst="rect">
            <a:avLst/>
          </a:prstGeo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p>
            <a:r>
              <a:rPr lang="en-US" dirty="0"/>
              <a:t>File Name</a:t>
            </a:r>
          </a:p>
        </p:txBody>
      </p:sp>
    </p:spTree>
    <p:extLst>
      <p:ext uri="{BB962C8B-B14F-4D97-AF65-F5344CB8AC3E}">
        <p14:creationId xmlns:p14="http://schemas.microsoft.com/office/powerpoint/2010/main" val="3836264534"/>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6096000" y="942975"/>
            <a:ext cx="5486400" cy="663266"/>
          </a:xfrm>
        </p:spPr>
        <p:txBody>
          <a:bodyPr bIns="0" anchor="b"/>
          <a:lstStyle>
            <a:lvl1pPr>
              <a:defRPr sz="135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406400" y="942980"/>
            <a:ext cx="5486400" cy="666241"/>
          </a:xfrm>
        </p:spPr>
        <p:txBody>
          <a:bodyPr bIns="0" anchor="b"/>
          <a:lstStyle>
            <a:lvl1pPr>
              <a:defRPr sz="135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406400" y="1693664"/>
            <a:ext cx="5486400" cy="4230886"/>
          </a:xfrm>
        </p:spPr>
        <p:txBody>
          <a:bodyPr tIns="0"/>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1693664"/>
            <a:ext cx="5486400" cy="4230886"/>
          </a:xfrm>
        </p:spPr>
        <p:txBody>
          <a:bodyPr tIns="0"/>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53473780"/>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406400" y="942978"/>
            <a:ext cx="5486400" cy="4981575"/>
          </a:xfrm>
        </p:spPr>
        <p:txBody>
          <a:bodyPr tIns="0"/>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6096000" y="942978"/>
            <a:ext cx="5486400" cy="4981575"/>
          </a:xfrm>
        </p:spPr>
        <p:txBody>
          <a:bodyPr tIns="0"/>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7259812"/>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406403" y="942977"/>
            <a:ext cx="3594100" cy="50006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127503" y="942977"/>
            <a:ext cx="7454900" cy="50006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89307060"/>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406400" y="942975"/>
            <a:ext cx="5486400" cy="242316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6096000" y="942975"/>
            <a:ext cx="5486400" cy="242316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406400" y="3459480"/>
            <a:ext cx="5486400" cy="242316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6096000" y="3459480"/>
            <a:ext cx="5486400" cy="242316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406400" y="34099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5990527" y="942980"/>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261302"/>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27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406400" y="3687764"/>
            <a:ext cx="11176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4823386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27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947747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2"/>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133593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144544639"/>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26314905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pPr/>
              <a:t>‹#›</a:t>
            </a:fld>
            <a:endParaRPr lang="en-US" dirty="0"/>
          </a:p>
        </p:txBody>
      </p:sp>
    </p:spTree>
    <p:extLst>
      <p:ext uri="{BB962C8B-B14F-4D97-AF65-F5344CB8AC3E}">
        <p14:creationId xmlns:p14="http://schemas.microsoft.com/office/powerpoint/2010/main" val="2916763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609600" y="419100"/>
            <a:ext cx="10979888"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 Placeholder 8"/>
          <p:cNvSpPr>
            <a:spLocks noGrp="1"/>
          </p:cNvSpPr>
          <p:nvPr userDrawn="1">
            <p:ph type="body" sz="quarter" idx="12"/>
          </p:nvPr>
        </p:nvSpPr>
        <p:spPr>
          <a:xfrm>
            <a:off x="609602" y="3200405"/>
            <a:ext cx="9144001" cy="1562099"/>
          </a:xfrm>
          <a:prstGeom prst="rect">
            <a:avLst/>
          </a:prstGeo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609600" y="419100"/>
            <a:ext cx="9144000" cy="2552700"/>
          </a:xfrm>
          <a:prstGeom prst="rect">
            <a:avLst/>
          </a:prstGeo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
        <p:nvSpPr>
          <p:cNvPr id="12" name="TextBox 11"/>
          <p:cNvSpPr txBox="1"/>
          <p:nvPr userDrawn="1"/>
        </p:nvSpPr>
        <p:spPr>
          <a:xfrm>
            <a:off x="609600" y="5626509"/>
            <a:ext cx="5755217" cy="507831"/>
          </a:xfrm>
          <a:prstGeom prst="rect">
            <a:avLst/>
          </a:prstGeom>
          <a:noFill/>
        </p:spPr>
        <p:txBody>
          <a:bodyPr wrap="square">
            <a:spAutoFit/>
          </a:bodyPr>
          <a:lstStyle/>
          <a:p>
            <a:r>
              <a:rPr lang="en-US" altLang="en-US" sz="900" i="1" dirty="0"/>
              <a:t>“</a:t>
            </a:r>
            <a:r>
              <a:rPr lang="en-US" sz="9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900" i="1" dirty="0">
                <a:solidFill>
                  <a:srgbClr val="000000"/>
                </a:solidFill>
              </a:rPr>
              <a:t>”</a:t>
            </a:r>
            <a:endParaRPr lang="en-US" sz="900" i="1" dirty="0">
              <a:solidFill>
                <a:srgbClr val="000000"/>
              </a:solidFill>
            </a:endParaRPr>
          </a:p>
        </p:txBody>
      </p:sp>
    </p:spTree>
    <p:extLst>
      <p:ext uri="{BB962C8B-B14F-4D97-AF65-F5344CB8AC3E}">
        <p14:creationId xmlns:p14="http://schemas.microsoft.com/office/powerpoint/2010/main" val="4043718914"/>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pPr/>
              <a:t>‹#›</a:t>
            </a:fld>
            <a:endParaRPr lang="en-US"/>
          </a:p>
        </p:txBody>
      </p:sp>
    </p:spTree>
    <p:extLst>
      <p:ext uri="{BB962C8B-B14F-4D97-AF65-F5344CB8AC3E}">
        <p14:creationId xmlns:p14="http://schemas.microsoft.com/office/powerpoint/2010/main" val="1309827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t>File Name</a:t>
            </a:r>
            <a:endParaRPr lang="en-US" dirty="0"/>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1940219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609600" y="411167"/>
            <a:ext cx="11001153"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 Placeholder 8"/>
          <p:cNvSpPr>
            <a:spLocks noGrp="1"/>
          </p:cNvSpPr>
          <p:nvPr userDrawn="1">
            <p:ph type="body" sz="quarter" idx="12"/>
          </p:nvPr>
        </p:nvSpPr>
        <p:spPr>
          <a:xfrm>
            <a:off x="609602" y="3200405"/>
            <a:ext cx="9144001" cy="1562099"/>
          </a:xfrm>
          <a:prstGeom prst="rect">
            <a:avLst/>
          </a:prstGeo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609600" y="419100"/>
            <a:ext cx="9144000" cy="2552700"/>
          </a:xfrm>
          <a:prstGeom prst="rect">
            <a:avLst/>
          </a:prstGeo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Tree>
    <p:extLst>
      <p:ext uri="{BB962C8B-B14F-4D97-AF65-F5344CB8AC3E}">
        <p14:creationId xmlns:p14="http://schemas.microsoft.com/office/powerpoint/2010/main" val="234097429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759220" y="411167"/>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 Placeholder 8"/>
          <p:cNvSpPr>
            <a:spLocks noGrp="1"/>
          </p:cNvSpPr>
          <p:nvPr>
            <p:ph type="body" sz="quarter" idx="12"/>
          </p:nvPr>
        </p:nvSpPr>
        <p:spPr>
          <a:xfrm>
            <a:off x="609602" y="3200405"/>
            <a:ext cx="9144001" cy="1562099"/>
          </a:xfrm>
          <a:prstGeom prst="rect">
            <a:avLst/>
          </a:prstGeo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a:prstGeom prst="rect">
            <a:avLst/>
          </a:prstGeo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
        <p:nvSpPr>
          <p:cNvPr id="14" name="TextBox 13"/>
          <p:cNvSpPr txBox="1"/>
          <p:nvPr userDrawn="1"/>
        </p:nvSpPr>
        <p:spPr>
          <a:xfrm>
            <a:off x="609600" y="5626509"/>
            <a:ext cx="5755217" cy="507831"/>
          </a:xfrm>
          <a:prstGeom prst="rect">
            <a:avLst/>
          </a:prstGeom>
          <a:noFill/>
        </p:spPr>
        <p:txBody>
          <a:bodyPr wrap="square">
            <a:spAutoFit/>
          </a:bodyPr>
          <a:lstStyle/>
          <a:p>
            <a:r>
              <a:rPr lang="en-US" altLang="en-US" sz="900" i="1" dirty="0"/>
              <a:t>“</a:t>
            </a:r>
            <a:r>
              <a:rPr lang="en-US" sz="9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900" i="1" dirty="0">
                <a:solidFill>
                  <a:srgbClr val="000000"/>
                </a:solidFill>
              </a:rPr>
              <a:t>”</a:t>
            </a:r>
            <a:endParaRPr lang="en-US" sz="900" i="1" dirty="0">
              <a:solidFill>
                <a:srgbClr val="000000"/>
              </a:solidFill>
            </a:endParaRPr>
          </a:p>
        </p:txBody>
      </p:sp>
    </p:spTree>
    <p:extLst>
      <p:ext uri="{BB962C8B-B14F-4D97-AF65-F5344CB8AC3E}">
        <p14:creationId xmlns:p14="http://schemas.microsoft.com/office/powerpoint/2010/main" val="240777824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609600" y="419100"/>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 Placeholder 8"/>
          <p:cNvSpPr>
            <a:spLocks noGrp="1"/>
          </p:cNvSpPr>
          <p:nvPr>
            <p:ph type="body" sz="quarter" idx="12"/>
          </p:nvPr>
        </p:nvSpPr>
        <p:spPr>
          <a:xfrm>
            <a:off x="609602" y="3200405"/>
            <a:ext cx="10804126" cy="1562099"/>
          </a:xfrm>
          <a:prstGeom prst="rect">
            <a:avLst/>
          </a:prstGeom>
        </p:spPr>
        <p:txBody>
          <a:bodyPr/>
          <a:lstStyle>
            <a:lvl1pPr>
              <a:defRPr/>
            </a:lvl1pPr>
          </a:lstStyle>
          <a:p>
            <a:pPr lvl="0"/>
            <a:r>
              <a:rPr lang="en-US"/>
              <a:t>Click to edit Master text styles</a:t>
            </a:r>
          </a:p>
        </p:txBody>
      </p:sp>
      <p:sp>
        <p:nvSpPr>
          <p:cNvPr id="2" name="Title 1"/>
          <p:cNvSpPr>
            <a:spLocks noGrp="1"/>
          </p:cNvSpPr>
          <p:nvPr>
            <p:ph type="title"/>
          </p:nvPr>
        </p:nvSpPr>
        <p:spPr>
          <a:xfrm>
            <a:off x="609599" y="419100"/>
            <a:ext cx="10804129" cy="2552700"/>
          </a:xfrm>
          <a:prstGeom prst="rect">
            <a:avLst/>
          </a:prstGeo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Tree>
    <p:extLst>
      <p:ext uri="{BB962C8B-B14F-4D97-AF65-F5344CB8AC3E}">
        <p14:creationId xmlns:p14="http://schemas.microsoft.com/office/powerpoint/2010/main" val="161035747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609600" y="419100"/>
            <a:ext cx="10979888"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 Placeholder 8"/>
          <p:cNvSpPr>
            <a:spLocks noGrp="1"/>
          </p:cNvSpPr>
          <p:nvPr>
            <p:ph type="body" sz="quarter" idx="12"/>
          </p:nvPr>
        </p:nvSpPr>
        <p:spPr>
          <a:xfrm>
            <a:off x="609602" y="3200405"/>
            <a:ext cx="9144001" cy="1562099"/>
          </a:xfrm>
          <a:prstGeom prst="rect">
            <a:avLst/>
          </a:prstGeo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a:prstGeom prst="rect">
            <a:avLst/>
          </a:prstGeo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
        <p:nvSpPr>
          <p:cNvPr id="14" name="TextBox 13"/>
          <p:cNvSpPr txBox="1"/>
          <p:nvPr userDrawn="1"/>
        </p:nvSpPr>
        <p:spPr>
          <a:xfrm>
            <a:off x="609600" y="5647775"/>
            <a:ext cx="5755217" cy="507831"/>
          </a:xfrm>
          <a:prstGeom prst="rect">
            <a:avLst/>
          </a:prstGeom>
          <a:noFill/>
        </p:spPr>
        <p:txBody>
          <a:bodyPr wrap="square">
            <a:spAutoFit/>
          </a:bodyPr>
          <a:lstStyle/>
          <a:p>
            <a:r>
              <a:rPr lang="en-US" altLang="en-US" sz="900" i="1" dirty="0"/>
              <a:t>“</a:t>
            </a:r>
            <a:r>
              <a:rPr lang="en-US" sz="9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900" i="1" dirty="0">
                <a:solidFill>
                  <a:srgbClr val="000000"/>
                </a:solidFill>
              </a:rPr>
              <a:t>”</a:t>
            </a:r>
            <a:endParaRPr lang="en-US" sz="900" i="1" dirty="0">
              <a:solidFill>
                <a:srgbClr val="000000"/>
              </a:solidFill>
            </a:endParaRPr>
          </a:p>
        </p:txBody>
      </p:sp>
    </p:spTree>
    <p:extLst>
      <p:ext uri="{BB962C8B-B14F-4D97-AF65-F5344CB8AC3E}">
        <p14:creationId xmlns:p14="http://schemas.microsoft.com/office/powerpoint/2010/main" val="344421483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609600" y="411167"/>
            <a:ext cx="10990521"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 Placeholder 8"/>
          <p:cNvSpPr>
            <a:spLocks noGrp="1"/>
          </p:cNvSpPr>
          <p:nvPr>
            <p:ph type="body" sz="quarter" idx="12"/>
          </p:nvPr>
        </p:nvSpPr>
        <p:spPr>
          <a:xfrm>
            <a:off x="609602" y="3200405"/>
            <a:ext cx="9144001" cy="1562099"/>
          </a:xfrm>
          <a:prstGeom prst="rect">
            <a:avLst/>
          </a:prstGeo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a:prstGeom prst="rect">
            <a:avLst/>
          </a:prstGeo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Tree>
    <p:extLst>
      <p:ext uri="{BB962C8B-B14F-4D97-AF65-F5344CB8AC3E}">
        <p14:creationId xmlns:p14="http://schemas.microsoft.com/office/powerpoint/2010/main" val="334265946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42"/>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3782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t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t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26" Type="http://schemas.openxmlformats.org/officeDocument/2006/relationships/image" Target="../media/image2.png"/><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5" Type="http://schemas.openxmlformats.org/officeDocument/2006/relationships/image" Target="../media/image1.png"/><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24" Type="http://schemas.openxmlformats.org/officeDocument/2006/relationships/theme" Target="../theme/theme2.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slideLayout" Target="../slideLayouts/slideLayout31.xml"/><Relationship Id="rId28" Type="http://schemas.openxmlformats.org/officeDocument/2006/relationships/image" Target="../media/image6.png"/><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slideLayout" Target="../slideLayouts/slideLayout30.xml"/><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0">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Slide Number Placeholder 5"/>
          <p:cNvSpPr>
            <a:spLocks noGrp="1"/>
          </p:cNvSpPr>
          <p:nvPr>
            <p:ph type="sldNum" sz="quarter" idx="4"/>
          </p:nvPr>
        </p:nvSpPr>
        <p:spPr>
          <a:xfrm>
            <a:off x="11074399" y="228605"/>
            <a:ext cx="977900" cy="365125"/>
          </a:xfrm>
          <a:prstGeom prst="rect">
            <a:avLst/>
          </a:prstGeom>
        </p:spPr>
        <p:txBody>
          <a:bodyPr/>
          <a:lstStyle>
            <a:lvl1pPr algn="r">
              <a:defRPr sz="750">
                <a:solidFill>
                  <a:schemeClr val="bg1"/>
                </a:solidFill>
              </a:defRPr>
            </a:lvl1pPr>
          </a:lstStyle>
          <a:p>
            <a:fld id="{0D0E9D3B-CB56-40AE-B0A9-8DA5E1AEFDB7}" type="slidenum">
              <a:rPr lang="en-US" smtClean="0"/>
              <a:pPr/>
              <a:t>‹#›</a:t>
            </a:fld>
            <a:endParaRPr lang="en-US" dirty="0"/>
          </a:p>
        </p:txBody>
      </p:sp>
      <p:sp>
        <p:nvSpPr>
          <p:cNvPr id="20" name="Footer Placeholder 19"/>
          <p:cNvSpPr>
            <a:spLocks noGrp="1"/>
          </p:cNvSpPr>
          <p:nvPr>
            <p:ph type="ftr" sz="quarter" idx="3"/>
          </p:nvPr>
        </p:nvSpPr>
        <p:spPr>
          <a:xfrm>
            <a:off x="165103" y="6356355"/>
            <a:ext cx="4214284" cy="365125"/>
          </a:xfrm>
          <a:prstGeom prst="rect">
            <a:avLst/>
          </a:prstGeom>
        </p:spPr>
        <p:txBody>
          <a:bodyPr vert="horz" lIns="91440" tIns="45720" rIns="91440" bIns="45720" rtlCol="0" anchor="ctr"/>
          <a:lstStyle>
            <a:lvl1pPr algn="l">
              <a:defRPr sz="750">
                <a:solidFill>
                  <a:schemeClr val="bg1"/>
                </a:solidFill>
              </a:defRPr>
            </a:lvl1pPr>
          </a:lstStyle>
          <a:p>
            <a:r>
              <a:rPr lang="en-US"/>
              <a:t>File Name</a:t>
            </a:r>
            <a:endParaRPr lang="en-US" dirty="0"/>
          </a:p>
        </p:txBody>
      </p:sp>
      <p:pic>
        <p:nvPicPr>
          <p:cNvPr id="58" name="Picture 6"/>
          <p:cNvPicPr>
            <a:picLocks noChangeAspect="1"/>
          </p:cNvPicPr>
          <p:nvPr userDrawn="1"/>
        </p:nvPicPr>
        <p:blipFill>
          <a:blip r:embed="rId11"/>
          <a:srcRect/>
          <a:stretch>
            <a:fillRect/>
          </a:stretch>
        </p:blipFill>
        <p:spPr bwMode="auto">
          <a:xfrm>
            <a:off x="6079067" y="3416305"/>
            <a:ext cx="25400" cy="3175"/>
          </a:xfrm>
          <a:prstGeom prst="rect">
            <a:avLst/>
          </a:prstGeom>
          <a:noFill/>
          <a:ln w="9525">
            <a:noFill/>
            <a:miter lim="800000"/>
            <a:headEnd/>
            <a:tailEnd/>
          </a:ln>
        </p:spPr>
      </p:pic>
      <p:sp>
        <p:nvSpPr>
          <p:cNvPr id="40" name="Rounded Rectangle 39"/>
          <p:cNvSpPr/>
          <p:nvPr userDrawn="1"/>
        </p:nvSpPr>
        <p:spPr>
          <a:xfrm>
            <a:off x="603890" y="411167"/>
            <a:ext cx="11001153"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2" name="Picture 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0511228" y="5618576"/>
            <a:ext cx="1386605" cy="1118088"/>
          </a:xfrm>
          <a:prstGeom prst="rect">
            <a:avLst/>
          </a:prstGeom>
        </p:spPr>
      </p:pic>
      <p:pic>
        <p:nvPicPr>
          <p:cNvPr id="3" name="Picture 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77309" y="5673790"/>
            <a:ext cx="1318131" cy="1062874"/>
          </a:xfrm>
          <a:prstGeom prst="rect">
            <a:avLst/>
          </a:prstGeom>
        </p:spPr>
      </p:pic>
      <p:sp>
        <p:nvSpPr>
          <p:cNvPr id="41" name="Title Placeholder 17"/>
          <p:cNvSpPr>
            <a:spLocks noGrp="1"/>
          </p:cNvSpPr>
          <p:nvPr>
            <p:ph type="title"/>
          </p:nvPr>
        </p:nvSpPr>
        <p:spPr>
          <a:xfrm>
            <a:off x="609600" y="419100"/>
            <a:ext cx="9144000" cy="2552700"/>
          </a:xfrm>
          <a:prstGeom prst="rect">
            <a:avLst/>
          </a:prstGeom>
        </p:spPr>
        <p:txBody>
          <a:bodyPr vert="horz" lIns="91440" tIns="45720" rIns="91440" bIns="45720" rtlCol="0" anchor="t">
            <a:normAutofit/>
          </a:bodyPr>
          <a:lstStyle/>
          <a:p>
            <a:r>
              <a:rPr lang="en-US" dirty="0"/>
              <a:t>Click to edit Master title style</a:t>
            </a:r>
          </a:p>
        </p:txBody>
      </p:sp>
      <p:sp>
        <p:nvSpPr>
          <p:cNvPr id="42" name="Text Placeholder 18"/>
          <p:cNvSpPr>
            <a:spLocks noGrp="1"/>
          </p:cNvSpPr>
          <p:nvPr>
            <p:ph type="body" idx="1"/>
          </p:nvPr>
        </p:nvSpPr>
        <p:spPr>
          <a:xfrm>
            <a:off x="609600" y="3200400"/>
            <a:ext cx="9144000" cy="1562100"/>
          </a:xfrm>
          <a:prstGeom prst="rect">
            <a:avLst/>
          </a:prstGeom>
        </p:spPr>
        <p:txBody>
          <a:bodyPr vert="horz" lIns="91440" tIns="45720" rIns="91440" bIns="45720" rtlCol="0">
            <a:normAutofit/>
          </a:bodyPr>
          <a:lstStyle/>
          <a:p>
            <a:pPr lvl="0"/>
            <a:r>
              <a:rPr lang="en-US" dirty="0"/>
              <a:t>Click to edit Master text styles</a:t>
            </a:r>
          </a:p>
        </p:txBody>
      </p:sp>
      <p:grpSp>
        <p:nvGrpSpPr>
          <p:cNvPr id="43" name="Group 42"/>
          <p:cNvGrpSpPr/>
          <p:nvPr userDrawn="1"/>
        </p:nvGrpSpPr>
        <p:grpSpPr>
          <a:xfrm>
            <a:off x="832198" y="1304095"/>
            <a:ext cx="9393766" cy="1245799"/>
            <a:chOff x="757770" y="1707600"/>
            <a:chExt cx="9393766" cy="1245799"/>
          </a:xfrm>
        </p:grpSpPr>
        <p:sp>
          <p:nvSpPr>
            <p:cNvPr id="44" name="Rectangle 43"/>
            <p:cNvSpPr/>
            <p:nvPr userDrawn="1"/>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217</a:t>
              </a:r>
            </a:p>
            <a:p>
              <a:pPr algn="ctr">
                <a:defRPr/>
              </a:pPr>
              <a:r>
                <a:rPr lang="en-US" sz="750" dirty="0">
                  <a:solidFill>
                    <a:schemeClr val="tx1"/>
                  </a:solidFill>
                </a:rPr>
                <a:t>217</a:t>
              </a:r>
            </a:p>
            <a:p>
              <a:pPr algn="ctr">
                <a:defRPr/>
              </a:pPr>
              <a:r>
                <a:rPr lang="en-US" sz="750" dirty="0">
                  <a:solidFill>
                    <a:schemeClr val="tx1"/>
                  </a:solidFill>
                </a:rPr>
                <a:t>217</a:t>
              </a:r>
            </a:p>
          </p:txBody>
        </p:sp>
        <p:sp>
          <p:nvSpPr>
            <p:cNvPr id="45" name="Rectangle 44"/>
            <p:cNvSpPr/>
            <p:nvPr userDrawn="1"/>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200</a:t>
              </a:r>
            </a:p>
            <a:p>
              <a:pPr algn="ctr">
                <a:defRPr/>
              </a:pPr>
              <a:r>
                <a:rPr lang="en-US" sz="750" dirty="0">
                  <a:solidFill>
                    <a:schemeClr val="tx1"/>
                  </a:solidFill>
                </a:rPr>
                <a:t>200</a:t>
              </a:r>
            </a:p>
            <a:p>
              <a:pPr algn="ctr">
                <a:defRPr/>
              </a:pPr>
              <a:r>
                <a:rPr lang="en-US" sz="750" dirty="0">
                  <a:solidFill>
                    <a:schemeClr val="tx1"/>
                  </a:solidFill>
                </a:rPr>
                <a:t>200</a:t>
              </a:r>
            </a:p>
          </p:txBody>
        </p:sp>
        <p:sp>
          <p:nvSpPr>
            <p:cNvPr id="46" name="Rectangle 45"/>
            <p:cNvSpPr/>
            <p:nvPr userDrawn="1"/>
          </p:nvSpPr>
          <p:spPr>
            <a:xfrm>
              <a:off x="757770"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255</a:t>
              </a:r>
            </a:p>
            <a:p>
              <a:pPr algn="ctr">
                <a:defRPr/>
              </a:pPr>
              <a:r>
                <a:rPr lang="en-US" sz="750" dirty="0">
                  <a:solidFill>
                    <a:schemeClr val="tx1"/>
                  </a:solidFill>
                </a:rPr>
                <a:t>255</a:t>
              </a:r>
            </a:p>
            <a:p>
              <a:pPr algn="ctr">
                <a:defRPr/>
              </a:pPr>
              <a:r>
                <a:rPr lang="en-US" sz="750" dirty="0">
                  <a:solidFill>
                    <a:schemeClr val="tx1"/>
                  </a:solidFill>
                </a:rPr>
                <a:t>255</a:t>
              </a:r>
            </a:p>
          </p:txBody>
        </p:sp>
        <p:sp>
          <p:nvSpPr>
            <p:cNvPr id="47" name="Rectangle 46"/>
            <p:cNvSpPr/>
            <p:nvPr userDrawn="1"/>
          </p:nvSpPr>
          <p:spPr>
            <a:xfrm>
              <a:off x="1718737"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bg1"/>
                  </a:solidFill>
                </a:rPr>
                <a:t>0</a:t>
              </a:r>
            </a:p>
            <a:p>
              <a:pPr algn="ctr">
                <a:defRPr/>
              </a:pPr>
              <a:r>
                <a:rPr lang="en-US" sz="750" dirty="0">
                  <a:solidFill>
                    <a:schemeClr val="bg1"/>
                  </a:solidFill>
                </a:rPr>
                <a:t>0</a:t>
              </a:r>
            </a:p>
            <a:p>
              <a:pPr algn="ctr">
                <a:defRPr/>
              </a:pPr>
              <a:r>
                <a:rPr lang="en-US" sz="750" dirty="0">
                  <a:solidFill>
                    <a:schemeClr val="bg1"/>
                  </a:solidFill>
                </a:rPr>
                <a:t>0</a:t>
              </a:r>
            </a:p>
          </p:txBody>
        </p:sp>
        <p:sp>
          <p:nvSpPr>
            <p:cNvPr id="48" name="Rectangle 47"/>
            <p:cNvSpPr/>
            <p:nvPr userDrawn="1"/>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163</a:t>
              </a:r>
            </a:p>
            <a:p>
              <a:pPr algn="ctr">
                <a:defRPr/>
              </a:pPr>
              <a:r>
                <a:rPr lang="en-US" sz="750" dirty="0">
                  <a:solidFill>
                    <a:schemeClr val="tx1"/>
                  </a:solidFill>
                </a:rPr>
                <a:t>163</a:t>
              </a:r>
            </a:p>
            <a:p>
              <a:pPr algn="ctr">
                <a:defRPr/>
              </a:pPr>
              <a:r>
                <a:rPr lang="en-US" sz="750" dirty="0">
                  <a:solidFill>
                    <a:schemeClr val="tx1"/>
                  </a:solidFill>
                </a:rPr>
                <a:t>163</a:t>
              </a:r>
            </a:p>
          </p:txBody>
        </p:sp>
        <p:sp>
          <p:nvSpPr>
            <p:cNvPr id="49" name="Rectangle 48"/>
            <p:cNvSpPr/>
            <p:nvPr userDrawn="1"/>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bg1"/>
                  </a:solidFill>
                </a:rPr>
                <a:t>131</a:t>
              </a:r>
            </a:p>
            <a:p>
              <a:pPr algn="ctr">
                <a:defRPr/>
              </a:pPr>
              <a:r>
                <a:rPr lang="en-US" sz="750" dirty="0">
                  <a:solidFill>
                    <a:schemeClr val="bg1"/>
                  </a:solidFill>
                </a:rPr>
                <a:t>132</a:t>
              </a:r>
            </a:p>
            <a:p>
              <a:pPr algn="ctr">
                <a:defRPr/>
              </a:pPr>
              <a:r>
                <a:rPr lang="en-US" sz="750" dirty="0">
                  <a:solidFill>
                    <a:schemeClr val="bg1"/>
                  </a:solidFill>
                </a:rPr>
                <a:t>122</a:t>
              </a:r>
            </a:p>
          </p:txBody>
        </p:sp>
        <p:sp>
          <p:nvSpPr>
            <p:cNvPr id="50" name="Rectangle 49"/>
            <p:cNvSpPr/>
            <p:nvPr userDrawn="1"/>
          </p:nvSpPr>
          <p:spPr>
            <a:xfrm>
              <a:off x="4601633" y="2394599"/>
              <a:ext cx="745067"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239</a:t>
              </a:r>
            </a:p>
            <a:p>
              <a:pPr algn="ctr">
                <a:defRPr/>
              </a:pPr>
              <a:r>
                <a:rPr lang="en-US" sz="750" dirty="0">
                  <a:solidFill>
                    <a:schemeClr val="tx1"/>
                  </a:solidFill>
                </a:rPr>
                <a:t>65</a:t>
              </a:r>
            </a:p>
            <a:p>
              <a:pPr algn="ctr">
                <a:defRPr/>
              </a:pPr>
              <a:r>
                <a:rPr lang="en-US" sz="750" dirty="0">
                  <a:solidFill>
                    <a:schemeClr val="tx1"/>
                  </a:solidFill>
                </a:rPr>
                <a:t>53</a:t>
              </a:r>
            </a:p>
          </p:txBody>
        </p:sp>
        <p:sp>
          <p:nvSpPr>
            <p:cNvPr id="51" name="Rectangle 50"/>
            <p:cNvSpPr/>
            <p:nvPr userDrawn="1"/>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110</a:t>
              </a:r>
            </a:p>
            <a:p>
              <a:pPr algn="ctr">
                <a:defRPr/>
              </a:pPr>
              <a:r>
                <a:rPr lang="en-US" sz="750" dirty="0">
                  <a:solidFill>
                    <a:schemeClr val="tx1"/>
                  </a:solidFill>
                </a:rPr>
                <a:t>135</a:t>
              </a:r>
            </a:p>
            <a:p>
              <a:pPr algn="ctr">
                <a:defRPr/>
              </a:pPr>
              <a:r>
                <a:rPr lang="en-US" sz="750" dirty="0">
                  <a:solidFill>
                    <a:schemeClr val="tx1"/>
                  </a:solidFill>
                </a:rPr>
                <a:t>120</a:t>
              </a:r>
            </a:p>
          </p:txBody>
        </p:sp>
        <p:sp>
          <p:nvSpPr>
            <p:cNvPr id="52" name="Rectangle 51"/>
            <p:cNvSpPr/>
            <p:nvPr userDrawn="1"/>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112</a:t>
              </a:r>
            </a:p>
            <a:p>
              <a:pPr algn="ctr">
                <a:defRPr/>
              </a:pPr>
              <a:r>
                <a:rPr lang="en-US" sz="750" dirty="0">
                  <a:solidFill>
                    <a:schemeClr val="tx1"/>
                  </a:solidFill>
                </a:rPr>
                <a:t>92</a:t>
              </a:r>
            </a:p>
            <a:p>
              <a:pPr algn="ctr">
                <a:defRPr/>
              </a:pPr>
              <a:r>
                <a:rPr lang="en-US" sz="750" dirty="0">
                  <a:solidFill>
                    <a:schemeClr val="tx1"/>
                  </a:solidFill>
                </a:rPr>
                <a:t>56</a:t>
              </a:r>
            </a:p>
          </p:txBody>
        </p:sp>
        <p:sp>
          <p:nvSpPr>
            <p:cNvPr id="53" name="Rectangle 52"/>
            <p:cNvSpPr/>
            <p:nvPr userDrawn="1"/>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62</a:t>
              </a:r>
            </a:p>
            <a:p>
              <a:pPr algn="ctr">
                <a:defRPr/>
              </a:pPr>
              <a:r>
                <a:rPr lang="en-US" sz="750" dirty="0">
                  <a:solidFill>
                    <a:schemeClr val="tx1"/>
                  </a:solidFill>
                </a:rPr>
                <a:t>102</a:t>
              </a:r>
            </a:p>
            <a:p>
              <a:pPr algn="ctr">
                <a:defRPr/>
              </a:pPr>
              <a:r>
                <a:rPr lang="en-US" sz="750" dirty="0">
                  <a:solidFill>
                    <a:schemeClr val="tx1"/>
                  </a:solidFill>
                </a:rPr>
                <a:t>130</a:t>
              </a:r>
            </a:p>
          </p:txBody>
        </p:sp>
        <p:sp>
          <p:nvSpPr>
            <p:cNvPr id="56" name="Rectangle 55"/>
            <p:cNvSpPr/>
            <p:nvPr userDrawn="1"/>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bg1"/>
                  </a:solidFill>
                </a:rPr>
                <a:t>102</a:t>
              </a:r>
            </a:p>
            <a:p>
              <a:pPr algn="ctr">
                <a:defRPr/>
              </a:pPr>
              <a:r>
                <a:rPr lang="en-US" sz="750" dirty="0">
                  <a:solidFill>
                    <a:schemeClr val="bg1"/>
                  </a:solidFill>
                </a:rPr>
                <a:t>56</a:t>
              </a:r>
            </a:p>
            <a:p>
              <a:pPr algn="ctr">
                <a:defRPr/>
              </a:pPr>
              <a:r>
                <a:rPr lang="en-US" sz="750" dirty="0">
                  <a:solidFill>
                    <a:schemeClr val="bg1"/>
                  </a:solidFill>
                </a:rPr>
                <a:t>48</a:t>
              </a:r>
            </a:p>
          </p:txBody>
        </p:sp>
        <p:sp>
          <p:nvSpPr>
            <p:cNvPr id="57" name="Rectangle 56"/>
            <p:cNvSpPr/>
            <p:nvPr userDrawn="1"/>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130</a:t>
              </a:r>
            </a:p>
            <a:p>
              <a:pPr algn="ctr">
                <a:defRPr/>
              </a:pPr>
              <a:r>
                <a:rPr lang="en-US" sz="750" dirty="0">
                  <a:solidFill>
                    <a:schemeClr val="tx1"/>
                  </a:solidFill>
                </a:rPr>
                <a:t>120</a:t>
              </a:r>
            </a:p>
            <a:p>
              <a:pPr algn="ctr">
                <a:defRPr/>
              </a:pPr>
              <a:r>
                <a:rPr lang="en-US" sz="750" dirty="0">
                  <a:solidFill>
                    <a:schemeClr val="tx1"/>
                  </a:solidFill>
                </a:rPr>
                <a:t>111</a:t>
              </a:r>
            </a:p>
          </p:txBody>
        </p:sp>
        <p:sp>
          <p:nvSpPr>
            <p:cNvPr id="59" name="Rectangle 58"/>
            <p:cNvSpPr/>
            <p:nvPr userDrawn="1"/>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237</a:t>
              </a:r>
            </a:p>
            <a:p>
              <a:pPr algn="ctr">
                <a:defRPr/>
              </a:pPr>
              <a:r>
                <a:rPr lang="en-US" sz="750" dirty="0">
                  <a:solidFill>
                    <a:schemeClr val="tx1"/>
                  </a:solidFill>
                </a:rPr>
                <a:t>237</a:t>
              </a:r>
            </a:p>
            <a:p>
              <a:pPr algn="ctr">
                <a:defRPr/>
              </a:pPr>
              <a:r>
                <a:rPr lang="en-US" sz="750" dirty="0">
                  <a:solidFill>
                    <a:schemeClr val="tx1"/>
                  </a:solidFill>
                </a:rPr>
                <a:t>237</a:t>
              </a:r>
            </a:p>
          </p:txBody>
        </p:sp>
        <p:sp>
          <p:nvSpPr>
            <p:cNvPr id="60" name="Rectangle 59"/>
            <p:cNvSpPr/>
            <p:nvPr userDrawn="1"/>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80</a:t>
              </a:r>
            </a:p>
            <a:p>
              <a:pPr algn="ctr">
                <a:defRPr/>
              </a:pPr>
              <a:r>
                <a:rPr lang="en-US" sz="750" dirty="0">
                  <a:solidFill>
                    <a:schemeClr val="tx1"/>
                  </a:solidFill>
                </a:rPr>
                <a:t>119</a:t>
              </a:r>
            </a:p>
            <a:p>
              <a:pPr algn="ctr">
                <a:defRPr/>
              </a:pPr>
              <a:r>
                <a:rPr lang="en-US" sz="750" dirty="0">
                  <a:solidFill>
                    <a:schemeClr val="tx1"/>
                  </a:solidFill>
                </a:rPr>
                <a:t>27</a:t>
              </a:r>
            </a:p>
          </p:txBody>
        </p:sp>
        <p:sp>
          <p:nvSpPr>
            <p:cNvPr id="61" name="Rectangle 60"/>
            <p:cNvSpPr/>
            <p:nvPr userDrawn="1"/>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chemeClr val="tx1"/>
                  </a:solidFill>
                </a:rPr>
                <a:t>252</a:t>
              </a:r>
            </a:p>
            <a:p>
              <a:pPr algn="ctr">
                <a:defRPr/>
              </a:pPr>
              <a:r>
                <a:rPr lang="en-US" sz="750" dirty="0">
                  <a:solidFill>
                    <a:schemeClr val="tx1"/>
                  </a:solidFill>
                </a:rPr>
                <a:t>174</a:t>
              </a:r>
            </a:p>
            <a:p>
              <a:pPr algn="ctr">
                <a:defRPr/>
              </a:pPr>
              <a:r>
                <a:rPr lang="en-US" sz="750" dirty="0">
                  <a:solidFill>
                    <a:schemeClr val="tx1"/>
                  </a:solidFill>
                </a:rPr>
                <a:t>.59</a:t>
              </a:r>
            </a:p>
          </p:txBody>
        </p:sp>
      </p:grpSp>
    </p:spTree>
    <p:extLst>
      <p:ext uri="{BB962C8B-B14F-4D97-AF65-F5344CB8AC3E}">
        <p14:creationId xmlns:p14="http://schemas.microsoft.com/office/powerpoint/2010/main" val="2919789318"/>
      </p:ext>
    </p:extLst>
  </p:cSld>
  <p:clrMap bg1="lt1" tx1="dk1" bg2="lt2" tx2="dk2" accent1="accent1" accent2="accent2" accent3="accent3" accent4="accent4" accent5="accent5" accent6="accent6" hlink="hlink" folHlink="folHlink"/>
  <p:sldLayoutIdLst>
    <p:sldLayoutId id="2147484251" r:id="rId1"/>
    <p:sldLayoutId id="2147484296" r:id="rId2"/>
    <p:sldLayoutId id="2147484252" r:id="rId3"/>
    <p:sldLayoutId id="2147484297" r:id="rId4"/>
    <p:sldLayoutId id="2147484253" r:id="rId5"/>
    <p:sldLayoutId id="2147484298" r:id="rId6"/>
    <p:sldLayoutId id="2147484254" r:id="rId7"/>
    <p:sldLayoutId id="2147484299" r:id="rId8"/>
  </p:sldLayoutIdLst>
  <p:hf hdr="0" dt="0"/>
  <p:txStyles>
    <p:titleStyle>
      <a:lvl1pPr algn="l" defTabSz="685800" rtl="0" eaLnBrk="1" latinLnBrk="0" hangingPunct="1">
        <a:lnSpc>
          <a:spcPct val="100000"/>
        </a:lnSpc>
        <a:spcBef>
          <a:spcPct val="0"/>
        </a:spcBef>
        <a:buNone/>
        <a:defRPr sz="27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 userDrawn="1">
          <p15:clr>
            <a:srgbClr val="5ACBF0"/>
          </p15:clr>
        </p15:guide>
        <p15:guide id="2" pos="6144"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5">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ounded Rectangle 10"/>
          <p:cNvSpPr/>
          <p:nvPr userDrawn="1"/>
        </p:nvSpPr>
        <p:spPr>
          <a:xfrm>
            <a:off x="245539" y="165467"/>
            <a:ext cx="11716335"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4099" name="Title Placeholder 1"/>
          <p:cNvSpPr>
            <a:spLocks noGrp="1"/>
          </p:cNvSpPr>
          <p:nvPr>
            <p:ph type="title"/>
          </p:nvPr>
        </p:nvSpPr>
        <p:spPr bwMode="auto">
          <a:xfrm>
            <a:off x="406400" y="274638"/>
            <a:ext cx="11176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406400" y="1233932"/>
            <a:ext cx="11176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3316" y="6470431"/>
            <a:ext cx="3867149" cy="217493"/>
          </a:xfrm>
          <a:prstGeom prst="rect">
            <a:avLst/>
          </a:prstGeom>
        </p:spPr>
        <p:txBody>
          <a:bodyPr vert="horz" lIns="91440" tIns="45720" rIns="91440" bIns="45720" rtlCol="0" anchor="ctr"/>
          <a:lstStyle>
            <a:lvl1pPr algn="l" fontAlgn="auto">
              <a:spcBef>
                <a:spcPts val="0"/>
              </a:spcBef>
              <a:spcAft>
                <a:spcPts val="0"/>
              </a:spcAft>
              <a:defRPr sz="750">
                <a:solidFill>
                  <a:schemeClr val="tx1">
                    <a:tint val="75000"/>
                  </a:schemeClr>
                </a:solidFill>
                <a:latin typeface="Arial" pitchFamily="34" charset="0"/>
                <a:ea typeface="+mn-ea"/>
                <a:cs typeface="Arial" pitchFamily="34" charset="0"/>
              </a:defRPr>
            </a:lvl1pPr>
          </a:lstStyle>
          <a:p>
            <a:pPr>
              <a:defRPr/>
            </a:pPr>
            <a:r>
              <a:rPr lang="en-US" dirty="0"/>
              <a:t>File Name</a:t>
            </a:r>
          </a:p>
        </p:txBody>
      </p:sp>
      <p:sp>
        <p:nvSpPr>
          <p:cNvPr id="6" name="Slide Number Placeholder 5"/>
          <p:cNvSpPr>
            <a:spLocks noGrp="1"/>
          </p:cNvSpPr>
          <p:nvPr>
            <p:ph type="sldNum" sz="quarter" idx="4"/>
          </p:nvPr>
        </p:nvSpPr>
        <p:spPr>
          <a:xfrm>
            <a:off x="11074402" y="228605"/>
            <a:ext cx="969433" cy="365125"/>
          </a:xfrm>
          <a:prstGeom prst="rect">
            <a:avLst/>
          </a:prstGeom>
        </p:spPr>
        <p:txBody>
          <a:bodyPr vert="horz" wrap="square" lIns="91440" tIns="45720" rIns="91440" bIns="45720" numCol="1" anchor="ctr" anchorCtr="0" compatLnSpc="1">
            <a:prstTxWarp prst="textNoShape">
              <a:avLst/>
            </a:prstTxWarp>
          </a:bodyPr>
          <a:lstStyle>
            <a:lvl1pPr algn="r">
              <a:defRPr sz="750">
                <a:solidFill>
                  <a:srgbClr val="898989"/>
                </a:solidFill>
                <a:cs typeface="Arial" pitchFamily="34" charset="0"/>
              </a:defRPr>
            </a:lvl1pPr>
          </a:lstStyle>
          <a:p>
            <a:fld id="{139BD942-CC14-44A4-87FB-46239297AFE5}" type="slidenum">
              <a:rPr lang="en-US" smtClean="0"/>
              <a:pPr/>
              <a:t>‹#›</a:t>
            </a:fld>
            <a:endParaRPr lang="en-US" dirty="0"/>
          </a:p>
        </p:txBody>
      </p:sp>
      <p:pic>
        <p:nvPicPr>
          <p:cNvPr id="1033" name="Picture 6"/>
          <p:cNvPicPr>
            <a:picLocks noChangeAspect="1"/>
          </p:cNvPicPr>
          <p:nvPr/>
        </p:nvPicPr>
        <p:blipFill>
          <a:blip r:embed="rId26"/>
          <a:srcRect/>
          <a:stretch>
            <a:fillRect/>
          </a:stretch>
        </p:blipFill>
        <p:spPr bwMode="auto">
          <a:xfrm>
            <a:off x="6079067" y="3416305"/>
            <a:ext cx="25400" cy="3175"/>
          </a:xfrm>
          <a:prstGeom prst="rect">
            <a:avLst/>
          </a:prstGeom>
          <a:noFill/>
          <a:ln w="9525">
            <a:noFill/>
            <a:miter lim="800000"/>
            <a:headEnd/>
            <a:tailEnd/>
          </a:ln>
        </p:spPr>
      </p:pic>
      <p:grpSp>
        <p:nvGrpSpPr>
          <p:cNvPr id="15" name="Group 14"/>
          <p:cNvGrpSpPr/>
          <p:nvPr userDrawn="1"/>
        </p:nvGrpSpPr>
        <p:grpSpPr>
          <a:xfrm>
            <a:off x="9293309" y="5638800"/>
            <a:ext cx="2551391" cy="1083709"/>
            <a:chOff x="9293309" y="4602480"/>
            <a:chExt cx="2551391" cy="1083709"/>
          </a:xfrm>
        </p:grpSpPr>
        <p:pic>
          <p:nvPicPr>
            <p:cNvPr id="16" name="Picture 15"/>
            <p:cNvPicPr>
              <a:picLocks noChangeAspect="1"/>
            </p:cNvPicPr>
            <p:nvPr userDrawn="1"/>
          </p:nvPicPr>
          <p:blipFill>
            <a:blip r:embed="rId27"/>
            <a:stretch>
              <a:fillRect/>
            </a:stretch>
          </p:blipFill>
          <p:spPr>
            <a:xfrm>
              <a:off x="9293309" y="4661544"/>
              <a:ext cx="1268983" cy="1024645"/>
            </a:xfrm>
            <a:prstGeom prst="rect">
              <a:avLst/>
            </a:prstGeom>
          </p:spPr>
        </p:pic>
        <p:pic>
          <p:nvPicPr>
            <p:cNvPr id="17" name="Picture 16"/>
            <p:cNvPicPr>
              <a:picLocks noChangeAspect="1"/>
            </p:cNvPicPr>
            <p:nvPr userDrawn="1"/>
          </p:nvPicPr>
          <p:blipFill>
            <a:blip r:embed="rId28"/>
            <a:stretch>
              <a:fillRect/>
            </a:stretch>
          </p:blipFill>
          <p:spPr>
            <a:xfrm>
              <a:off x="10531812" y="4602480"/>
              <a:ext cx="1312888" cy="1055143"/>
            </a:xfrm>
            <a:prstGeom prst="rect">
              <a:avLst/>
            </a:prstGeom>
          </p:spPr>
        </p:pic>
      </p:grpSp>
    </p:spTree>
    <p:extLst>
      <p:ext uri="{BB962C8B-B14F-4D97-AF65-F5344CB8AC3E}">
        <p14:creationId xmlns:p14="http://schemas.microsoft.com/office/powerpoint/2010/main" val="3506813200"/>
      </p:ext>
    </p:extLst>
  </p:cSld>
  <p:clrMap bg1="lt1" tx1="dk1" bg2="lt2" tx2="dk2" accent1="accent1" accent2="accent2" accent3="accent3" accent4="accent4" accent5="accent5" accent6="accent6" hlink="hlink" folHlink="folHlink"/>
  <p:sldLayoutIdLst>
    <p:sldLayoutId id="2147484273" r:id="rId1"/>
    <p:sldLayoutId id="2147484274" r:id="rId2"/>
    <p:sldLayoutId id="2147484275" r:id="rId3"/>
    <p:sldLayoutId id="2147484276" r:id="rId4"/>
    <p:sldLayoutId id="2147484277" r:id="rId5"/>
    <p:sldLayoutId id="2147484278" r:id="rId6"/>
    <p:sldLayoutId id="2147484279" r:id="rId7"/>
    <p:sldLayoutId id="2147484280" r:id="rId8"/>
    <p:sldLayoutId id="2147484281" r:id="rId9"/>
    <p:sldLayoutId id="2147484282" r:id="rId10"/>
    <p:sldLayoutId id="2147484283" r:id="rId11"/>
    <p:sldLayoutId id="2147484284" r:id="rId12"/>
    <p:sldLayoutId id="2147484285" r:id="rId13"/>
    <p:sldLayoutId id="2147484286" r:id="rId14"/>
    <p:sldLayoutId id="2147484287" r:id="rId15"/>
    <p:sldLayoutId id="2147484288" r:id="rId16"/>
    <p:sldLayoutId id="2147484289" r:id="rId17"/>
    <p:sldLayoutId id="2147484290" r:id="rId18"/>
    <p:sldLayoutId id="2147484291" r:id="rId19"/>
    <p:sldLayoutId id="2147484292" r:id="rId20"/>
    <p:sldLayoutId id="2147484293" r:id="rId21"/>
    <p:sldLayoutId id="2147484300" r:id="rId22"/>
    <p:sldLayoutId id="2147484294" r:id="rId23"/>
  </p:sldLayoutIdLst>
  <p:hf hdr="0" dt="0"/>
  <p:txStyles>
    <p:titleStyle>
      <a:lvl1pPr algn="l" rtl="0" eaLnBrk="1" fontAlgn="base" hangingPunct="1">
        <a:spcBef>
          <a:spcPct val="0"/>
        </a:spcBef>
        <a:spcAft>
          <a:spcPct val="0"/>
        </a:spcAft>
        <a:defRPr sz="1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8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8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8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800" b="1">
          <a:solidFill>
            <a:srgbClr val="978473"/>
          </a:solidFill>
          <a:latin typeface="Arial" charset="0"/>
          <a:ea typeface="ＭＳ Ｐゴシック" charset="0"/>
          <a:cs typeface="Arial" charset="0"/>
        </a:defRPr>
      </a:lvl5pPr>
      <a:lvl6pPr marL="342900" algn="l" rtl="0" eaLnBrk="1" fontAlgn="base" hangingPunct="1">
        <a:spcBef>
          <a:spcPct val="0"/>
        </a:spcBef>
        <a:spcAft>
          <a:spcPct val="0"/>
        </a:spcAft>
        <a:defRPr sz="3300">
          <a:solidFill>
            <a:schemeClr val="tx1"/>
          </a:solidFill>
          <a:latin typeface="Arial" charset="0"/>
          <a:cs typeface="Arial" charset="0"/>
        </a:defRPr>
      </a:lvl6pPr>
      <a:lvl7pPr marL="685800" algn="l" rtl="0" eaLnBrk="1" fontAlgn="base" hangingPunct="1">
        <a:spcBef>
          <a:spcPct val="0"/>
        </a:spcBef>
        <a:spcAft>
          <a:spcPct val="0"/>
        </a:spcAft>
        <a:defRPr sz="3300">
          <a:solidFill>
            <a:schemeClr val="tx1"/>
          </a:solidFill>
          <a:latin typeface="Arial" charset="0"/>
          <a:cs typeface="Arial" charset="0"/>
        </a:defRPr>
      </a:lvl7pPr>
      <a:lvl8pPr marL="1028700" algn="l" rtl="0" eaLnBrk="1" fontAlgn="base" hangingPunct="1">
        <a:spcBef>
          <a:spcPct val="0"/>
        </a:spcBef>
        <a:spcAft>
          <a:spcPct val="0"/>
        </a:spcAft>
        <a:defRPr sz="3300">
          <a:solidFill>
            <a:schemeClr val="tx1"/>
          </a:solidFill>
          <a:latin typeface="Arial" charset="0"/>
          <a:cs typeface="Arial" charset="0"/>
        </a:defRPr>
      </a:lvl8pPr>
      <a:lvl9pPr marL="1371600" algn="l" rtl="0" eaLnBrk="1" fontAlgn="base" hangingPunct="1">
        <a:spcBef>
          <a:spcPct val="0"/>
        </a:spcBef>
        <a:spcAft>
          <a:spcPct val="0"/>
        </a:spcAft>
        <a:defRPr sz="3300">
          <a:solidFill>
            <a:schemeClr val="tx1"/>
          </a:solidFill>
          <a:latin typeface="Arial" charset="0"/>
          <a:cs typeface="Arial" charset="0"/>
        </a:defRPr>
      </a:lvl9pPr>
    </p:titleStyle>
    <p:bodyStyle>
      <a:lvl1pPr marL="257175" indent="-257175"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6" userDrawn="1">
          <p15:clr>
            <a:srgbClr val="5ACBF0"/>
          </p15:clr>
        </p15:guide>
        <p15:guide id="2" pos="7296" userDrawn="1">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8.jp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4.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4.xml"/><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4.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2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4.xml"/><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2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24.xml"/><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24.xml"/><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3.xml"/><Relationship Id="rId1" Type="http://schemas.openxmlformats.org/officeDocument/2006/relationships/slideLayout" Target="../slideLayouts/slideLayout24.xml"/><Relationship Id="rId4" Type="http://schemas.openxmlformats.org/officeDocument/2006/relationships/image" Target="../media/image54.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24.xml"/><Relationship Id="rId4" Type="http://schemas.openxmlformats.org/officeDocument/2006/relationships/image" Target="../media/image57.png"/></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28.xml"/><Relationship Id="rId1" Type="http://schemas.openxmlformats.org/officeDocument/2006/relationships/slideLayout" Target="../slideLayouts/slideLayout24.xml"/><Relationship Id="rId4" Type="http://schemas.openxmlformats.org/officeDocument/2006/relationships/image" Target="../media/image60.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4.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419100"/>
            <a:ext cx="10844842" cy="973472"/>
          </a:xfrm>
        </p:spPr>
        <p:txBody>
          <a:bodyPr>
            <a:normAutofit fontScale="90000"/>
          </a:bodyPr>
          <a:lstStyle/>
          <a:p>
            <a:pPr algn="ctr"/>
            <a:r>
              <a:rPr lang="en-US" dirty="0"/>
              <a:t>Rapid H&amp;H Modeling for Post-Wildfire Conditions:</a:t>
            </a:r>
            <a:br>
              <a:rPr lang="en-US" dirty="0"/>
            </a:br>
            <a:r>
              <a:rPr lang="en-US" dirty="0"/>
              <a:t> Hermit’s Peak/Calf Canyon  and Cook’s Peak Fires, NM</a:t>
            </a:r>
            <a:br>
              <a:rPr lang="en-US" dirty="0"/>
            </a:br>
            <a:endParaRPr lang="en-US" dirty="0"/>
          </a:p>
        </p:txBody>
      </p:sp>
      <p:sp>
        <p:nvSpPr>
          <p:cNvPr id="14339" name="Slide Number Placeholder 4"/>
          <p:cNvSpPr>
            <a:spLocks noGrp="1"/>
          </p:cNvSpPr>
          <p:nvPr>
            <p:ph type="sldNum" sz="quarter" idx="10"/>
          </p:nvPr>
        </p:nvSpPr>
        <p:spPr/>
        <p:txBody>
          <a:bodyPr/>
          <a:lstStyle/>
          <a:p>
            <a:fld id="{744B3473-5193-4AC1-9169-6977ADF2DCFC}" type="slidenum">
              <a:rPr lang="en-US" smtClean="0"/>
              <a:pPr/>
              <a:t>1</a:t>
            </a:fld>
            <a:endParaRPr lang="en-US"/>
          </a:p>
        </p:txBody>
      </p:sp>
      <p:pic>
        <p:nvPicPr>
          <p:cNvPr id="5" name="Picture 4">
            <a:extLst>
              <a:ext uri="{FF2B5EF4-FFF2-40B4-BE49-F238E27FC236}">
                <a16:creationId xmlns:a16="http://schemas.microsoft.com/office/drawing/2014/main" id="{CF00C891-5E9D-414D-AD4C-11725A63308B}"/>
              </a:ext>
            </a:extLst>
          </p:cNvPr>
          <p:cNvPicPr>
            <a:picLocks noChangeAspect="1"/>
          </p:cNvPicPr>
          <p:nvPr/>
        </p:nvPicPr>
        <p:blipFill rotWithShape="1">
          <a:blip r:embed="rId3"/>
          <a:srcRect l="1729" r="20059" b="18879"/>
          <a:stretch/>
        </p:blipFill>
        <p:spPr>
          <a:xfrm>
            <a:off x="7315084" y="1187957"/>
            <a:ext cx="4251484" cy="4065315"/>
          </a:xfrm>
          <a:prstGeom prst="rect">
            <a:avLst/>
          </a:prstGeom>
        </p:spPr>
      </p:pic>
      <p:sp>
        <p:nvSpPr>
          <p:cNvPr id="3" name="Text Placeholder 2"/>
          <p:cNvSpPr>
            <a:spLocks noGrp="1"/>
          </p:cNvSpPr>
          <p:nvPr>
            <p:ph type="body" sz="quarter" idx="12"/>
          </p:nvPr>
        </p:nvSpPr>
        <p:spPr>
          <a:xfrm>
            <a:off x="609600" y="1816925"/>
            <a:ext cx="4251484" cy="3853118"/>
          </a:xfrm>
        </p:spPr>
        <p:txBody>
          <a:bodyPr vert="horz" lIns="91440" tIns="45720" rIns="91440" bIns="45720" rtlCol="0" anchor="t">
            <a:noAutofit/>
          </a:bodyPr>
          <a:lstStyle/>
          <a:p>
            <a:r>
              <a:rPr lang="en-US" sz="2000" dirty="0"/>
              <a:t>Prepared by: </a:t>
            </a:r>
          </a:p>
          <a:p>
            <a:r>
              <a:rPr lang="en-US" sz="2000" dirty="0">
                <a:latin typeface="Arial"/>
                <a:cs typeface="Arial"/>
              </a:rPr>
              <a:t>Jonathan </a:t>
            </a:r>
            <a:r>
              <a:rPr lang="en-US" sz="2000" dirty="0" err="1">
                <a:latin typeface="Arial"/>
                <a:cs typeface="Arial"/>
              </a:rPr>
              <a:t>AuBuchon</a:t>
            </a:r>
            <a:br>
              <a:rPr lang="en-US" sz="2000" dirty="0"/>
            </a:br>
            <a:r>
              <a:rPr lang="en-US" sz="2000" dirty="0">
                <a:latin typeface="Arial"/>
                <a:cs typeface="Arial"/>
              </a:rPr>
              <a:t>Jose Paredez </a:t>
            </a:r>
            <a:br>
              <a:rPr lang="en-US" sz="2000" dirty="0"/>
            </a:br>
            <a:r>
              <a:rPr lang="en-US" sz="2000" dirty="0">
                <a:latin typeface="Arial"/>
                <a:cs typeface="Arial"/>
              </a:rPr>
              <a:t>Kellie Jemes</a:t>
            </a:r>
            <a:br>
              <a:rPr lang="en-US" sz="2000" dirty="0"/>
            </a:br>
            <a:r>
              <a:rPr lang="en-US" sz="2000" dirty="0">
                <a:latin typeface="Arial"/>
                <a:cs typeface="Arial"/>
              </a:rPr>
              <a:t>Jackie Oehler </a:t>
            </a:r>
            <a:br>
              <a:rPr lang="en-US" sz="2000" dirty="0"/>
            </a:br>
            <a:r>
              <a:rPr lang="en-US" sz="2000" dirty="0">
                <a:latin typeface="Arial"/>
                <a:cs typeface="Arial"/>
              </a:rPr>
              <a:t>Jay Pak</a:t>
            </a:r>
            <a:br>
              <a:rPr lang="en-US" sz="2000" dirty="0"/>
            </a:br>
            <a:r>
              <a:rPr lang="en-US" sz="2000" dirty="0" err="1">
                <a:latin typeface="Arial"/>
                <a:cs typeface="Arial"/>
              </a:rPr>
              <a:t>Moosub</a:t>
            </a:r>
            <a:r>
              <a:rPr lang="en-US" sz="2000" dirty="0">
                <a:latin typeface="Arial"/>
                <a:cs typeface="Arial"/>
              </a:rPr>
              <a:t> Eom</a:t>
            </a:r>
            <a:br>
              <a:rPr lang="en-US" sz="2000" dirty="0"/>
            </a:br>
            <a:endParaRPr lang="en-US" sz="2000" dirty="0"/>
          </a:p>
          <a:p>
            <a:r>
              <a:rPr lang="en-US" sz="2000" dirty="0">
                <a:latin typeface="Arial"/>
                <a:cs typeface="Arial"/>
              </a:rPr>
              <a:t>15 September 2022</a:t>
            </a:r>
          </a:p>
        </p:txBody>
      </p:sp>
      <p:pic>
        <p:nvPicPr>
          <p:cNvPr id="7" name="Picture 6">
            <a:extLst>
              <a:ext uri="{FF2B5EF4-FFF2-40B4-BE49-F238E27FC236}">
                <a16:creationId xmlns:a16="http://schemas.microsoft.com/office/drawing/2014/main" id="{9A1A1C7C-E580-4C3E-9754-CD05A5C137A8}"/>
              </a:ext>
            </a:extLst>
          </p:cNvPr>
          <p:cNvPicPr>
            <a:picLocks noChangeAspect="1"/>
          </p:cNvPicPr>
          <p:nvPr/>
        </p:nvPicPr>
        <p:blipFill rotWithShape="1">
          <a:blip r:embed="rId4"/>
          <a:srcRect t="23862" b="25548"/>
          <a:stretch/>
        </p:blipFill>
        <p:spPr>
          <a:xfrm>
            <a:off x="3990109" y="1187957"/>
            <a:ext cx="4673611" cy="1773293"/>
          </a:xfrm>
          <a:prstGeom prst="rect">
            <a:avLst/>
          </a:prstGeom>
        </p:spPr>
      </p:pic>
      <p:pic>
        <p:nvPicPr>
          <p:cNvPr id="15" name="Picture 14">
            <a:extLst>
              <a:ext uri="{FF2B5EF4-FFF2-40B4-BE49-F238E27FC236}">
                <a16:creationId xmlns:a16="http://schemas.microsoft.com/office/drawing/2014/main" id="{0366DCC7-FC57-4EC9-AF83-AB5E9F640A9E}"/>
              </a:ext>
            </a:extLst>
          </p:cNvPr>
          <p:cNvPicPr>
            <a:picLocks noChangeAspect="1"/>
          </p:cNvPicPr>
          <p:nvPr/>
        </p:nvPicPr>
        <p:blipFill rotWithShape="1">
          <a:blip r:embed="rId5"/>
          <a:srcRect l="8288" t="20305" r="17309" b="11704"/>
          <a:stretch/>
        </p:blipFill>
        <p:spPr>
          <a:xfrm>
            <a:off x="3990109" y="2959478"/>
            <a:ext cx="3954956" cy="2710565"/>
          </a:xfrm>
          <a:prstGeom prst="rect">
            <a:avLst/>
          </a:prstGeom>
        </p:spPr>
      </p:pic>
      <p:sp>
        <p:nvSpPr>
          <p:cNvPr id="4" name="Footer Placeholder 3">
            <a:extLst>
              <a:ext uri="{FF2B5EF4-FFF2-40B4-BE49-F238E27FC236}">
                <a16:creationId xmlns:a16="http://schemas.microsoft.com/office/drawing/2014/main" id="{B12BE5D7-3869-4C96-842F-AB922BE44ED3}"/>
              </a:ext>
            </a:extLst>
          </p:cNvPr>
          <p:cNvSpPr>
            <a:spLocks noGrp="1"/>
          </p:cNvSpPr>
          <p:nvPr>
            <p:ph type="ftr" sz="quarter" idx="11"/>
          </p:nvPr>
        </p:nvSpPr>
        <p:spPr/>
        <p:txBody>
          <a:bodyPr/>
          <a:lstStyle/>
          <a:p>
            <a:r>
              <a:rPr lang="en-US"/>
              <a:t>File Name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11341970" cy="663208"/>
          </a:xfrm>
        </p:spPr>
        <p:txBody>
          <a:bodyPr/>
          <a:lstStyle/>
          <a:p>
            <a:r>
              <a:rPr lang="en-US" dirty="0"/>
              <a:t>HEC-HMS Model Development: Terrain</a:t>
            </a:r>
          </a:p>
        </p:txBody>
      </p:sp>
      <p:sp>
        <p:nvSpPr>
          <p:cNvPr id="18434" name="Text Placeholder 2"/>
          <p:cNvSpPr>
            <a:spLocks noGrp="1"/>
          </p:cNvSpPr>
          <p:nvPr>
            <p:ph type="body" sz="quarter" idx="12"/>
          </p:nvPr>
        </p:nvSpPr>
        <p:spPr>
          <a:xfrm>
            <a:off x="401713" y="1078073"/>
            <a:ext cx="10906647" cy="1538334"/>
          </a:xfrm>
        </p:spPr>
        <p:txBody>
          <a:bodyPr/>
          <a:lstStyle/>
          <a:p>
            <a:pPr marL="285750" indent="-285750">
              <a:buFont typeface="Arial" panose="020B0604020202020204" pitchFamily="34" charset="0"/>
              <a:buChar char="•"/>
            </a:pPr>
            <a:r>
              <a:rPr lang="en-US" dirty="0"/>
              <a:t>Used HEC-HMS version 4.10 beta </a:t>
            </a:r>
          </a:p>
          <a:p>
            <a:pPr marL="285750" indent="-285750">
              <a:buFont typeface="Arial" panose="020B0604020202020204" pitchFamily="34" charset="0"/>
              <a:buChar char="•"/>
            </a:pPr>
            <a:r>
              <a:rPr lang="en-US" dirty="0"/>
              <a:t>Seven watersheds modeled (Total: 1,357 square miles; Watershed range: 98 to 367 square miles)</a:t>
            </a:r>
          </a:p>
          <a:p>
            <a:pPr marL="285750" indent="-285750">
              <a:buFont typeface="Arial" panose="020B0604020202020204" pitchFamily="34" charset="0"/>
              <a:buChar char="•"/>
            </a:pPr>
            <a:r>
              <a:rPr lang="en-US" dirty="0"/>
              <a:t>Used 3DEP, 10 m USGS topography</a:t>
            </a:r>
          </a:p>
          <a:p>
            <a:pPr marL="285750" indent="-285750">
              <a:buFont typeface="Arial" panose="020B0604020202020204" pitchFamily="34" charset="0"/>
              <a:buChar char="•"/>
            </a:pPr>
            <a:r>
              <a:rPr lang="en-US" dirty="0"/>
              <a:t>Used GIS tools in HEC-HMS to delineate subbasins and reaches</a:t>
            </a:r>
          </a:p>
          <a:p>
            <a:pPr marL="285750" indent="-285750">
              <a:buFont typeface="Arial" panose="020B0604020202020204" pitchFamily="34" charset="0"/>
              <a:buChar char="•"/>
            </a:pPr>
            <a:r>
              <a:rPr lang="en-US" dirty="0">
                <a:latin typeface="Arial"/>
                <a:ea typeface="ＭＳ Ｐゴシック"/>
                <a:cs typeface="Arial"/>
              </a:rPr>
              <a:t>Target sub-basin size was 3 sq mi</a:t>
            </a:r>
            <a:endParaRPr lang="en-US" dirty="0"/>
          </a:p>
          <a:p>
            <a:endParaRPr lang="en-US" dirty="0"/>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From L to R: USGS 10 m DEM for Gallinas watershed, Flow direction results from analysis of Gallinas watershed in HEC-HMS</a:t>
            </a:r>
            <a:endParaRPr lang="en-US" dirty="0"/>
          </a:p>
        </p:txBody>
      </p:sp>
      <p:sp>
        <p:nvSpPr>
          <p:cNvPr id="16" name="Text Placeholder 2"/>
          <p:cNvSpPr txBox="1">
            <a:spLocks/>
          </p:cNvSpPr>
          <p:nvPr/>
        </p:nvSpPr>
        <p:spPr bwMode="auto">
          <a:xfrm>
            <a:off x="7084744" y="2890144"/>
            <a:ext cx="630143"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2017</a:t>
            </a:r>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9CEF7356-D695-4A1F-A850-CE25B4E8C301}"/>
              </a:ext>
            </a:extLst>
          </p:cNvPr>
          <p:cNvPicPr>
            <a:picLocks noChangeAspect="1"/>
          </p:cNvPicPr>
          <p:nvPr/>
        </p:nvPicPr>
        <p:blipFill>
          <a:blip r:embed="rId3"/>
          <a:stretch>
            <a:fillRect/>
          </a:stretch>
        </p:blipFill>
        <p:spPr>
          <a:xfrm>
            <a:off x="374520" y="2798492"/>
            <a:ext cx="5306610" cy="3463180"/>
          </a:xfrm>
          <a:prstGeom prst="rect">
            <a:avLst/>
          </a:prstGeom>
        </p:spPr>
      </p:pic>
      <p:pic>
        <p:nvPicPr>
          <p:cNvPr id="12" name="Picture 11">
            <a:extLst>
              <a:ext uri="{FF2B5EF4-FFF2-40B4-BE49-F238E27FC236}">
                <a16:creationId xmlns:a16="http://schemas.microsoft.com/office/drawing/2014/main" id="{E3F2C9BB-E576-49B0-9654-B13951AF0D00}"/>
              </a:ext>
            </a:extLst>
          </p:cNvPr>
          <p:cNvPicPr>
            <a:picLocks noChangeAspect="1"/>
          </p:cNvPicPr>
          <p:nvPr/>
        </p:nvPicPr>
        <p:blipFill>
          <a:blip r:embed="rId4"/>
          <a:stretch>
            <a:fillRect/>
          </a:stretch>
        </p:blipFill>
        <p:spPr>
          <a:xfrm>
            <a:off x="5855036" y="2798492"/>
            <a:ext cx="5010886" cy="2852618"/>
          </a:xfrm>
          <a:prstGeom prst="rect">
            <a:avLst/>
          </a:prstGeom>
        </p:spPr>
      </p:pic>
      <p:sp>
        <p:nvSpPr>
          <p:cNvPr id="4" name="Slide Number Placeholder 3">
            <a:extLst>
              <a:ext uri="{FF2B5EF4-FFF2-40B4-BE49-F238E27FC236}">
                <a16:creationId xmlns:a16="http://schemas.microsoft.com/office/drawing/2014/main" id="{A1C873B0-ADA2-4EFE-99C7-C2B2F5E98A82}"/>
              </a:ext>
            </a:extLst>
          </p:cNvPr>
          <p:cNvSpPr>
            <a:spLocks noGrp="1"/>
          </p:cNvSpPr>
          <p:nvPr>
            <p:ph type="sldNum" sz="quarter" idx="14"/>
          </p:nvPr>
        </p:nvSpPr>
        <p:spPr/>
        <p:txBody>
          <a:bodyPr/>
          <a:lstStyle/>
          <a:p>
            <a:fld id="{42D6254A-A357-4200-B73D-5001EDA92138}" type="slidenum">
              <a:rPr lang="en-US" smtClean="0"/>
              <a:pPr/>
              <a:t>10</a:t>
            </a:fld>
            <a:endParaRPr lang="en-US"/>
          </a:p>
        </p:txBody>
      </p:sp>
    </p:spTree>
    <p:extLst>
      <p:ext uri="{BB962C8B-B14F-4D97-AF65-F5344CB8AC3E}">
        <p14:creationId xmlns:p14="http://schemas.microsoft.com/office/powerpoint/2010/main" val="4022103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643151" cy="663208"/>
          </a:xfrm>
        </p:spPr>
        <p:txBody>
          <a:bodyPr/>
          <a:lstStyle/>
          <a:p>
            <a:pPr algn="ctr"/>
            <a:r>
              <a:rPr lang="en-US" dirty="0"/>
              <a:t>HEC-HMS Model Development: Meteorologic Model</a:t>
            </a:r>
          </a:p>
        </p:txBody>
      </p:sp>
      <p:sp>
        <p:nvSpPr>
          <p:cNvPr id="18434" name="Text Placeholder 2"/>
          <p:cNvSpPr>
            <a:spLocks noGrp="1"/>
          </p:cNvSpPr>
          <p:nvPr>
            <p:ph type="body" sz="quarter" idx="12"/>
          </p:nvPr>
        </p:nvSpPr>
        <p:spPr>
          <a:xfrm>
            <a:off x="401713" y="1078073"/>
            <a:ext cx="6374122" cy="5146458"/>
          </a:xfrm>
        </p:spPr>
        <p:txBody>
          <a:bodyPr/>
          <a:lstStyle/>
          <a:p>
            <a:pPr marL="285750" indent="-285750">
              <a:buFont typeface="Arial" panose="020B0604020202020204" pitchFamily="34" charset="0"/>
              <a:buChar char="•"/>
            </a:pPr>
            <a:r>
              <a:rPr lang="en-US" dirty="0">
                <a:latin typeface="Arial"/>
                <a:ea typeface="ＭＳ Ｐゴシック"/>
                <a:cs typeface="Arial"/>
              </a:rPr>
              <a:t>Hypothetical storm </a:t>
            </a:r>
          </a:p>
          <a:p>
            <a:pPr marL="285750" indent="-285750">
              <a:buFont typeface="Arial" panose="020B0604020202020204" pitchFamily="34" charset="0"/>
              <a:buChar char="•"/>
            </a:pPr>
            <a:r>
              <a:rPr lang="en-US" dirty="0">
                <a:latin typeface="Arial"/>
                <a:ea typeface="ＭＳ Ｐゴシック"/>
                <a:cs typeface="Arial"/>
              </a:rPr>
              <a:t>NOAA Atlas 14 annual maximum precipitation grids</a:t>
            </a:r>
          </a:p>
          <a:p>
            <a:pPr marL="285750" indent="-285750">
              <a:buFont typeface="Arial" panose="020B0604020202020204" pitchFamily="34" charset="0"/>
              <a:buChar char="•"/>
            </a:pPr>
            <a:r>
              <a:rPr lang="en-US" dirty="0">
                <a:latin typeface="Arial"/>
                <a:ea typeface="ＭＳ Ｐゴシック"/>
                <a:cs typeface="Arial"/>
              </a:rPr>
              <a:t>Used a 6-hour storm duration</a:t>
            </a:r>
          </a:p>
          <a:p>
            <a:pPr marL="285750" indent="-285750">
              <a:buFont typeface="Arial" panose="020B0604020202020204" pitchFamily="34" charset="0"/>
              <a:buChar char="•"/>
            </a:pPr>
            <a:r>
              <a:rPr lang="en-US" dirty="0"/>
              <a:t>Temporal patterns sensitivity </a:t>
            </a:r>
          </a:p>
          <a:p>
            <a:pPr marL="285750" indent="-285750">
              <a:buFont typeface="Arial" panose="020B0604020202020204" pitchFamily="34" charset="0"/>
              <a:buChar char="•"/>
            </a:pPr>
            <a:r>
              <a:rPr lang="en-US" dirty="0">
                <a:latin typeface="Arial"/>
                <a:ea typeface="ＭＳ Ｐゴシック"/>
                <a:cs typeface="Arial"/>
              </a:rPr>
              <a:t>TP 40 Area reduction factor applied to all basins (except for debris yield). </a:t>
            </a:r>
            <a:endParaRPr lang="en-US" dirty="0"/>
          </a:p>
          <a:p>
            <a:pPr marL="285750" indent="-285750">
              <a:buFont typeface="Arial" panose="020B0604020202020204" pitchFamily="34" charset="0"/>
              <a:buChar char="•"/>
            </a:pPr>
            <a:r>
              <a:rPr lang="en-US" dirty="0">
                <a:latin typeface="Arial"/>
                <a:ea typeface="ＭＳ Ｐゴシック"/>
                <a:cs typeface="Arial"/>
              </a:rPr>
              <a:t>Area reduction factors applied at the watershed outlet and at the calibration gage.</a:t>
            </a:r>
          </a:p>
          <a:p>
            <a:pPr marL="285750" indent="-285750">
              <a:buFont typeface="Arial" panose="020B0604020202020204" pitchFamily="34" charset="0"/>
              <a:buChar char="•"/>
            </a:pPr>
            <a:r>
              <a:rPr lang="en-US" dirty="0">
                <a:latin typeface="Arial"/>
                <a:ea typeface="ＭＳ Ｐゴシック"/>
                <a:cs typeface="Arial"/>
              </a:rPr>
              <a:t>Frequency analysis done for post-wildfire conditions to get a peak flow (simulations were 1-2 days)</a:t>
            </a:r>
          </a:p>
          <a:p>
            <a:pPr marL="285750" indent="-285750">
              <a:buFont typeface="Arial" panose="020B0604020202020204" pitchFamily="34" charset="0"/>
              <a:buChar char="•"/>
            </a:pPr>
            <a:endParaRPr lang="en-US" dirty="0"/>
          </a:p>
          <a:p>
            <a:endParaRPr lang="en-US" dirty="0"/>
          </a:p>
        </p:txBody>
      </p:sp>
      <p:sp>
        <p:nvSpPr>
          <p:cNvPr id="15" name="Text Placeholder 2"/>
          <p:cNvSpPr txBox="1">
            <a:spLocks/>
          </p:cNvSpPr>
          <p:nvPr/>
        </p:nvSpPr>
        <p:spPr bwMode="auto">
          <a:xfrm>
            <a:off x="10024998" y="414865"/>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Yeo 1936, UNM</a:t>
            </a:r>
          </a:p>
        </p:txBody>
      </p:sp>
      <p:sp>
        <p:nvSpPr>
          <p:cNvPr id="6" name="TextBox 5">
            <a:extLst>
              <a:ext uri="{FF2B5EF4-FFF2-40B4-BE49-F238E27FC236}">
                <a16:creationId xmlns:a16="http://schemas.microsoft.com/office/drawing/2014/main" id="{FE8403B2-8C0E-4CE6-9E8B-8EA88B2BB617}"/>
              </a:ext>
            </a:extLst>
          </p:cNvPr>
          <p:cNvSpPr txBox="1"/>
          <p:nvPr/>
        </p:nvSpPr>
        <p:spPr>
          <a:xfrm>
            <a:off x="10643648" y="665482"/>
            <a:ext cx="751812" cy="276999"/>
          </a:xfrm>
          <a:prstGeom prst="rect">
            <a:avLst/>
          </a:prstGeom>
          <a:noFill/>
        </p:spPr>
        <p:txBody>
          <a:bodyPr wrap="square" rtlCol="0">
            <a:spAutoFit/>
          </a:bodyPr>
          <a:lstStyle/>
          <a:p>
            <a:r>
              <a:rPr lang="en-US" sz="1200" dirty="0">
                <a:solidFill>
                  <a:schemeClr val="tx2"/>
                </a:solidFill>
                <a:latin typeface="Times New Roman" panose="02020603050405020304" pitchFamily="18" charset="0"/>
                <a:cs typeface="Times New Roman" panose="02020603050405020304" pitchFamily="18" charset="0"/>
              </a:rPr>
              <a:t>Colorado</a:t>
            </a:r>
          </a:p>
        </p:txBody>
      </p:sp>
      <p:sp>
        <p:nvSpPr>
          <p:cNvPr id="3" name="Slide Number Placeholder 2">
            <a:extLst>
              <a:ext uri="{FF2B5EF4-FFF2-40B4-BE49-F238E27FC236}">
                <a16:creationId xmlns:a16="http://schemas.microsoft.com/office/drawing/2014/main" id="{71C934DF-A144-4B86-943C-EC6275708FAC}"/>
              </a:ext>
            </a:extLst>
          </p:cNvPr>
          <p:cNvSpPr>
            <a:spLocks noGrp="1"/>
          </p:cNvSpPr>
          <p:nvPr>
            <p:ph type="sldNum" sz="quarter" idx="14"/>
          </p:nvPr>
        </p:nvSpPr>
        <p:spPr/>
        <p:txBody>
          <a:bodyPr/>
          <a:lstStyle/>
          <a:p>
            <a:fld id="{42D6254A-A357-4200-B73D-5001EDA92138}" type="slidenum">
              <a:rPr lang="en-US" smtClean="0"/>
              <a:pPr/>
              <a:t>11</a:t>
            </a:fld>
            <a:endParaRPr lang="en-US"/>
          </a:p>
        </p:txBody>
      </p:sp>
      <p:pic>
        <p:nvPicPr>
          <p:cNvPr id="7" name="Picture 6">
            <a:extLst>
              <a:ext uri="{FF2B5EF4-FFF2-40B4-BE49-F238E27FC236}">
                <a16:creationId xmlns:a16="http://schemas.microsoft.com/office/drawing/2014/main" id="{1A8F3CF7-55CA-44EC-A74E-0E31CACCF956}"/>
              </a:ext>
            </a:extLst>
          </p:cNvPr>
          <p:cNvPicPr>
            <a:picLocks noChangeAspect="1"/>
          </p:cNvPicPr>
          <p:nvPr/>
        </p:nvPicPr>
        <p:blipFill>
          <a:blip r:embed="rId3"/>
          <a:stretch>
            <a:fillRect/>
          </a:stretch>
        </p:blipFill>
        <p:spPr>
          <a:xfrm>
            <a:off x="6913718" y="711159"/>
            <a:ext cx="4619625" cy="2095500"/>
          </a:xfrm>
          <a:prstGeom prst="rect">
            <a:avLst/>
          </a:prstGeom>
        </p:spPr>
      </p:pic>
      <p:sp>
        <p:nvSpPr>
          <p:cNvPr id="8" name="Right Brace 7">
            <a:extLst>
              <a:ext uri="{FF2B5EF4-FFF2-40B4-BE49-F238E27FC236}">
                <a16:creationId xmlns:a16="http://schemas.microsoft.com/office/drawing/2014/main" id="{FF682C0D-4289-4580-B5E6-E578404A6AC6}"/>
              </a:ext>
            </a:extLst>
          </p:cNvPr>
          <p:cNvSpPr/>
          <p:nvPr/>
        </p:nvSpPr>
        <p:spPr>
          <a:xfrm rot="5400000">
            <a:off x="8935105" y="1594555"/>
            <a:ext cx="539177" cy="2933205"/>
          </a:xfrm>
          <a:prstGeom prst="rightBrace">
            <a:avLst>
              <a:gd name="adj1" fmla="val 8333"/>
              <a:gd name="adj2" fmla="val 5081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B70C5ECA-5326-42A3-A4D4-92D26E6D8B07}"/>
              </a:ext>
            </a:extLst>
          </p:cNvPr>
          <p:cNvSpPr txBox="1"/>
          <p:nvPr/>
        </p:nvSpPr>
        <p:spPr>
          <a:xfrm>
            <a:off x="7738091" y="3240576"/>
            <a:ext cx="2933205" cy="369332"/>
          </a:xfrm>
          <a:prstGeom prst="rect">
            <a:avLst/>
          </a:prstGeom>
          <a:noFill/>
        </p:spPr>
        <p:txBody>
          <a:bodyPr wrap="square" rtlCol="0">
            <a:spAutoFit/>
          </a:bodyPr>
          <a:lstStyle/>
          <a:p>
            <a:pPr algn="ctr"/>
            <a:r>
              <a:rPr lang="en-US" sz="1800" dirty="0"/>
              <a:t>6-hour duration</a:t>
            </a:r>
          </a:p>
        </p:txBody>
      </p:sp>
      <p:sp>
        <p:nvSpPr>
          <p:cNvPr id="13" name="TextBox 12">
            <a:extLst>
              <a:ext uri="{FF2B5EF4-FFF2-40B4-BE49-F238E27FC236}">
                <a16:creationId xmlns:a16="http://schemas.microsoft.com/office/drawing/2014/main" id="{77F8B35D-D78B-49D7-8714-7FD72B0CA4EE}"/>
              </a:ext>
            </a:extLst>
          </p:cNvPr>
          <p:cNvSpPr txBox="1"/>
          <p:nvPr/>
        </p:nvSpPr>
        <p:spPr>
          <a:xfrm>
            <a:off x="6913718" y="228605"/>
            <a:ext cx="4619625" cy="369332"/>
          </a:xfrm>
          <a:prstGeom prst="rect">
            <a:avLst/>
          </a:prstGeom>
          <a:noFill/>
        </p:spPr>
        <p:txBody>
          <a:bodyPr wrap="square">
            <a:spAutoFit/>
          </a:bodyPr>
          <a:lstStyle/>
          <a:p>
            <a:pPr algn="ctr"/>
            <a:r>
              <a:rPr lang="en-US" sz="1800" dirty="0">
                <a:latin typeface="Arial"/>
                <a:ea typeface="ＭＳ Ｐゴシック"/>
                <a:cs typeface="Arial"/>
              </a:rPr>
              <a:t>NOAA14 70% in first quartile </a:t>
            </a:r>
            <a:endParaRPr lang="en-US" sz="1800" dirty="0"/>
          </a:p>
        </p:txBody>
      </p:sp>
      <p:pic>
        <p:nvPicPr>
          <p:cNvPr id="1025" name="Picture 1">
            <a:extLst>
              <a:ext uri="{FF2B5EF4-FFF2-40B4-BE49-F238E27FC236}">
                <a16:creationId xmlns:a16="http://schemas.microsoft.com/office/drawing/2014/main" id="{FF93DFD2-7AEA-4F19-8362-93B0E7688F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200" y="4410687"/>
            <a:ext cx="3125899" cy="189705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23742605-8325-417F-9B0C-D7A0CE0C6E6E}"/>
              </a:ext>
            </a:extLst>
          </p:cNvPr>
          <p:cNvSpPr txBox="1"/>
          <p:nvPr/>
        </p:nvSpPr>
        <p:spPr>
          <a:xfrm>
            <a:off x="484199" y="6258469"/>
            <a:ext cx="3481519" cy="369332"/>
          </a:xfrm>
          <a:prstGeom prst="rect">
            <a:avLst/>
          </a:prstGeom>
          <a:noFill/>
        </p:spPr>
        <p:txBody>
          <a:bodyPr wrap="square">
            <a:spAutoFit/>
          </a:bodyPr>
          <a:lstStyle/>
          <a:p>
            <a:pPr algn="ctr"/>
            <a:r>
              <a:rPr lang="en-US" sz="1800" dirty="0">
                <a:latin typeface="Arial"/>
                <a:ea typeface="ＭＳ Ｐゴシック"/>
                <a:cs typeface="Arial"/>
              </a:rPr>
              <a:t>NOAA14 50% in first quartile </a:t>
            </a:r>
            <a:endParaRPr lang="en-US" sz="1800" dirty="0"/>
          </a:p>
        </p:txBody>
      </p:sp>
      <p:pic>
        <p:nvPicPr>
          <p:cNvPr id="1026" name="Picture 2">
            <a:extLst>
              <a:ext uri="{FF2B5EF4-FFF2-40B4-BE49-F238E27FC236}">
                <a16:creationId xmlns:a16="http://schemas.microsoft.com/office/drawing/2014/main" id="{253DB18E-E22B-4CCC-89B4-EDAB8C4D7B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2434" y="4428907"/>
            <a:ext cx="3125900" cy="182204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8D6C0E79-C943-41C6-995F-042E6D11B177}"/>
              </a:ext>
            </a:extLst>
          </p:cNvPr>
          <p:cNvSpPr txBox="1"/>
          <p:nvPr/>
        </p:nvSpPr>
        <p:spPr>
          <a:xfrm>
            <a:off x="4097985" y="6266735"/>
            <a:ext cx="3549287" cy="369332"/>
          </a:xfrm>
          <a:prstGeom prst="rect">
            <a:avLst/>
          </a:prstGeom>
          <a:noFill/>
        </p:spPr>
        <p:txBody>
          <a:bodyPr wrap="square">
            <a:spAutoFit/>
          </a:bodyPr>
          <a:lstStyle/>
          <a:p>
            <a:pPr algn="ctr"/>
            <a:r>
              <a:rPr lang="en-US" sz="1800" dirty="0">
                <a:latin typeface="Arial"/>
                <a:ea typeface="ＭＳ Ｐゴシック"/>
                <a:cs typeface="Arial"/>
              </a:rPr>
              <a:t>NOAA14 60% in first quartile </a:t>
            </a:r>
            <a:endParaRPr lang="en-US" sz="1800" dirty="0"/>
          </a:p>
        </p:txBody>
      </p:sp>
      <p:pic>
        <p:nvPicPr>
          <p:cNvPr id="1027" name="Picture 3">
            <a:extLst>
              <a:ext uri="{FF2B5EF4-FFF2-40B4-BE49-F238E27FC236}">
                <a16:creationId xmlns:a16="http://schemas.microsoft.com/office/drawing/2014/main" id="{3039E06B-C15E-4E0F-A48B-13C8CA1E0D1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0669" y="4410218"/>
            <a:ext cx="3144914" cy="17823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620F220D-A55A-4652-BEDC-C67446EA32B4}"/>
              </a:ext>
            </a:extLst>
          </p:cNvPr>
          <p:cNvSpPr txBox="1"/>
          <p:nvPr/>
        </p:nvSpPr>
        <p:spPr>
          <a:xfrm>
            <a:off x="8000669" y="6250956"/>
            <a:ext cx="3327028" cy="369332"/>
          </a:xfrm>
          <a:prstGeom prst="rect">
            <a:avLst/>
          </a:prstGeom>
          <a:solidFill>
            <a:schemeClr val="tx2"/>
          </a:solidFill>
        </p:spPr>
        <p:txBody>
          <a:bodyPr wrap="square">
            <a:spAutoFit/>
          </a:bodyPr>
          <a:lstStyle/>
          <a:p>
            <a:pPr algn="ctr"/>
            <a:r>
              <a:rPr lang="en-US" sz="1800" dirty="0">
                <a:latin typeface="Arial"/>
                <a:ea typeface="ＭＳ Ｐゴシック"/>
                <a:cs typeface="Arial"/>
              </a:rPr>
              <a:t>NOAA14 80% in first quartile </a:t>
            </a:r>
            <a:endParaRPr lang="en-US" sz="1800" dirty="0"/>
          </a:p>
        </p:txBody>
      </p:sp>
      <p:sp>
        <p:nvSpPr>
          <p:cNvPr id="4" name="Rectangle 3">
            <a:extLst>
              <a:ext uri="{FF2B5EF4-FFF2-40B4-BE49-F238E27FC236}">
                <a16:creationId xmlns:a16="http://schemas.microsoft.com/office/drawing/2014/main" id="{35401605-61A3-421D-9116-CD04DB455DCC}"/>
              </a:ext>
            </a:extLst>
          </p:cNvPr>
          <p:cNvSpPr/>
          <p:nvPr/>
        </p:nvSpPr>
        <p:spPr>
          <a:xfrm>
            <a:off x="6775835" y="228605"/>
            <a:ext cx="5014452" cy="3381303"/>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26042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316" y="403844"/>
            <a:ext cx="8720735" cy="663208"/>
          </a:xfrm>
        </p:spPr>
        <p:txBody>
          <a:bodyPr/>
          <a:lstStyle/>
          <a:p>
            <a:r>
              <a:rPr lang="en-US" dirty="0"/>
              <a:t>HEC-HMS Model Development: Routing Flow</a:t>
            </a:r>
          </a:p>
        </p:txBody>
      </p:sp>
      <p:sp>
        <p:nvSpPr>
          <p:cNvPr id="18434" name="Text Placeholder 2"/>
          <p:cNvSpPr>
            <a:spLocks noGrp="1"/>
          </p:cNvSpPr>
          <p:nvPr>
            <p:ph type="body" sz="quarter" idx="12"/>
          </p:nvPr>
        </p:nvSpPr>
        <p:spPr>
          <a:xfrm>
            <a:off x="727114" y="1078072"/>
            <a:ext cx="10829580" cy="3472926"/>
          </a:xfrm>
        </p:spPr>
        <p:txBody>
          <a:bodyPr/>
          <a:lstStyle/>
          <a:p>
            <a:pPr marL="285750" indent="-285750">
              <a:buFont typeface="Arial" panose="020B0604020202020204" pitchFamily="34" charset="0"/>
              <a:buChar char="•"/>
            </a:pPr>
            <a:r>
              <a:rPr lang="en-US" dirty="0">
                <a:latin typeface="Arial"/>
                <a:ea typeface="ＭＳ Ｐゴシック"/>
                <a:cs typeface="Arial"/>
              </a:rPr>
              <a:t>No baseflow method used (relative to flow peaks, this is small)</a:t>
            </a:r>
          </a:p>
          <a:p>
            <a:pPr marL="285750" indent="-285750">
              <a:buFont typeface="Arial" panose="020B0604020202020204" pitchFamily="34" charset="0"/>
              <a:buChar char="•"/>
            </a:pPr>
            <a:r>
              <a:rPr lang="en-US" dirty="0">
                <a:latin typeface="Arial"/>
                <a:ea typeface="ＭＳ Ｐゴシック"/>
                <a:cs typeface="Arial"/>
              </a:rPr>
              <a:t>Muskingum-</a:t>
            </a:r>
            <a:r>
              <a:rPr lang="en-US" dirty="0" err="1">
                <a:latin typeface="Arial"/>
                <a:ea typeface="ＭＳ Ｐゴシック"/>
                <a:cs typeface="Arial"/>
              </a:rPr>
              <a:t>Cunge</a:t>
            </a:r>
            <a:r>
              <a:rPr lang="en-US" dirty="0">
                <a:latin typeface="Arial"/>
                <a:ea typeface="ＭＳ Ｐゴシック"/>
                <a:cs typeface="Arial"/>
              </a:rPr>
              <a:t> used for channel routing</a:t>
            </a:r>
          </a:p>
          <a:p>
            <a:pPr marL="285750" indent="-285750">
              <a:buFont typeface="Arial" panose="020B0604020202020204" pitchFamily="34" charset="0"/>
              <a:buChar char="•"/>
            </a:pPr>
            <a:r>
              <a:rPr lang="en-US" dirty="0"/>
              <a:t>Roughness values extracted using Manning’s n based on aerial imagery and relationship to land cover</a:t>
            </a:r>
          </a:p>
          <a:p>
            <a:pPr marL="285750" indent="-285750">
              <a:buFont typeface="Arial" panose="020B0604020202020204" pitchFamily="34" charset="0"/>
              <a:buChar char="•"/>
            </a:pPr>
            <a:r>
              <a:rPr lang="en-US" dirty="0"/>
              <a:t>Celerity used for index method (5 ft/sec chosen as midpoint between base flow and peak flow)</a:t>
            </a:r>
          </a:p>
          <a:p>
            <a:pPr marL="285750" indent="-285750">
              <a:buFont typeface="Arial" panose="020B0604020202020204" pitchFamily="34" charset="0"/>
              <a:buChar char="•"/>
            </a:pPr>
            <a:r>
              <a:rPr lang="en-US" dirty="0"/>
              <a:t>Trapezoid channel shape used: bottom width and side slope estimated from several cross-section checks, using the HMS DEM</a:t>
            </a:r>
          </a:p>
          <a:p>
            <a:pPr marL="285750" indent="-285750">
              <a:buFont typeface="Arial,Sans-Serif" panose="020B0604020202020204" pitchFamily="34" charset="0"/>
              <a:buChar char="•"/>
            </a:pPr>
            <a:r>
              <a:rPr lang="en-US" dirty="0"/>
              <a:t>Deleted reaches less than 500 ft (reduce numerical instabilities)</a:t>
            </a:r>
          </a:p>
          <a:p>
            <a:pPr marL="285750" indent="-285750">
              <a:buFont typeface="Arial,Sans-Serif" panose="020B0604020202020204" pitchFamily="34" charset="0"/>
              <a:buChar char="•"/>
            </a:pPr>
            <a:r>
              <a:rPr lang="en-US" dirty="0"/>
              <a:t>No other reach modifications</a:t>
            </a:r>
          </a:p>
          <a:p>
            <a:pPr marL="285750" indent="-285750">
              <a:buChar char="•"/>
            </a:pPr>
            <a:endParaRPr lang="en-US" dirty="0"/>
          </a:p>
          <a:p>
            <a:endParaRPr lang="en-US" dirty="0"/>
          </a:p>
        </p:txBody>
      </p:sp>
      <p:pic>
        <p:nvPicPr>
          <p:cNvPr id="7" name="Picture 6">
            <a:extLst>
              <a:ext uri="{FF2B5EF4-FFF2-40B4-BE49-F238E27FC236}">
                <a16:creationId xmlns:a16="http://schemas.microsoft.com/office/drawing/2014/main" id="{439FDF83-8393-4C44-977A-3AAC2FDB7839}"/>
              </a:ext>
            </a:extLst>
          </p:cNvPr>
          <p:cNvPicPr>
            <a:picLocks noChangeAspect="1"/>
          </p:cNvPicPr>
          <p:nvPr/>
        </p:nvPicPr>
        <p:blipFill rotWithShape="1">
          <a:blip r:embed="rId3"/>
          <a:srcRect t="68783"/>
          <a:stretch/>
        </p:blipFill>
        <p:spPr>
          <a:xfrm>
            <a:off x="2170949" y="4632786"/>
            <a:ext cx="6998101" cy="1624988"/>
          </a:xfrm>
          <a:prstGeom prst="rect">
            <a:avLst/>
          </a:prstGeom>
        </p:spPr>
      </p:pic>
      <p:pic>
        <p:nvPicPr>
          <p:cNvPr id="11" name="Picture 10">
            <a:extLst>
              <a:ext uri="{FF2B5EF4-FFF2-40B4-BE49-F238E27FC236}">
                <a16:creationId xmlns:a16="http://schemas.microsoft.com/office/drawing/2014/main" id="{BEAD038B-5D28-4482-AD67-BFE7803D4CD7}"/>
              </a:ext>
            </a:extLst>
          </p:cNvPr>
          <p:cNvPicPr>
            <a:picLocks noChangeAspect="1"/>
          </p:cNvPicPr>
          <p:nvPr/>
        </p:nvPicPr>
        <p:blipFill rotWithShape="1">
          <a:blip r:embed="rId3"/>
          <a:srcRect t="-75" b="85070"/>
          <a:stretch/>
        </p:blipFill>
        <p:spPr>
          <a:xfrm>
            <a:off x="2170950" y="3875445"/>
            <a:ext cx="6998101" cy="781092"/>
          </a:xfrm>
          <a:prstGeom prst="rect">
            <a:avLst/>
          </a:prstGeom>
        </p:spPr>
      </p:pic>
      <p:sp>
        <p:nvSpPr>
          <p:cNvPr id="3" name="Slide Number Placeholder 2">
            <a:extLst>
              <a:ext uri="{FF2B5EF4-FFF2-40B4-BE49-F238E27FC236}">
                <a16:creationId xmlns:a16="http://schemas.microsoft.com/office/drawing/2014/main" id="{06F41805-643A-488A-A934-06F5707D100D}"/>
              </a:ext>
            </a:extLst>
          </p:cNvPr>
          <p:cNvSpPr>
            <a:spLocks noGrp="1"/>
          </p:cNvSpPr>
          <p:nvPr>
            <p:ph type="sldNum" sz="quarter" idx="14"/>
          </p:nvPr>
        </p:nvSpPr>
        <p:spPr/>
        <p:txBody>
          <a:bodyPr/>
          <a:lstStyle/>
          <a:p>
            <a:fld id="{42D6254A-A357-4200-B73D-5001EDA92138}" type="slidenum">
              <a:rPr lang="en-US" smtClean="0"/>
              <a:pPr/>
              <a:t>12</a:t>
            </a:fld>
            <a:endParaRPr lang="en-US"/>
          </a:p>
        </p:txBody>
      </p:sp>
    </p:spTree>
    <p:extLst>
      <p:ext uri="{BB962C8B-B14F-4D97-AF65-F5344CB8AC3E}">
        <p14:creationId xmlns:p14="http://schemas.microsoft.com/office/powerpoint/2010/main" val="2062483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2" y="414865"/>
            <a:ext cx="9744369" cy="663208"/>
          </a:xfrm>
        </p:spPr>
        <p:txBody>
          <a:bodyPr/>
          <a:lstStyle/>
          <a:p>
            <a:r>
              <a:rPr lang="en-US" dirty="0"/>
              <a:t>HEC-HMS Model Development: Loss Method</a:t>
            </a:r>
          </a:p>
        </p:txBody>
      </p:sp>
      <p:sp>
        <p:nvSpPr>
          <p:cNvPr id="18434" name="Text Placeholder 2"/>
          <p:cNvSpPr>
            <a:spLocks noGrp="1"/>
          </p:cNvSpPr>
          <p:nvPr>
            <p:ph type="body" sz="quarter" idx="12"/>
          </p:nvPr>
        </p:nvSpPr>
        <p:spPr>
          <a:xfrm>
            <a:off x="561353" y="1037832"/>
            <a:ext cx="7054789" cy="2064183"/>
          </a:xfrm>
        </p:spPr>
        <p:txBody>
          <a:bodyPr/>
          <a:lstStyle/>
          <a:p>
            <a:pPr marL="285750" indent="-285750">
              <a:buFont typeface="Arial" panose="020B0604020202020204" pitchFamily="34" charset="0"/>
              <a:buChar char="•"/>
            </a:pPr>
            <a:r>
              <a:rPr lang="en-US" dirty="0">
                <a:solidFill>
                  <a:schemeClr val="tx1"/>
                </a:solidFill>
                <a:latin typeface="Arial"/>
                <a:ea typeface="ＭＳ Ｐゴシック"/>
                <a:cs typeface="Arial"/>
              </a:rPr>
              <a:t>The SCS Curve Number loss method was used</a:t>
            </a:r>
          </a:p>
          <a:p>
            <a:pPr marL="285750" indent="-285750">
              <a:buFont typeface="Arial" panose="020B0604020202020204" pitchFamily="34" charset="0"/>
              <a:buChar char="•"/>
            </a:pPr>
            <a:r>
              <a:rPr lang="en-US" dirty="0">
                <a:solidFill>
                  <a:schemeClr val="tx1"/>
                </a:solidFill>
                <a:latin typeface="Arial"/>
                <a:ea typeface="ＭＳ Ｐゴシック"/>
                <a:cs typeface="Arial"/>
              </a:rPr>
              <a:t>Initial pre-fire CN values assigned based on the NLCD and </a:t>
            </a:r>
            <a:r>
              <a:rPr lang="en-US" dirty="0" err="1">
                <a:solidFill>
                  <a:schemeClr val="tx1"/>
                </a:solidFill>
                <a:latin typeface="Arial"/>
                <a:ea typeface="ＭＳ Ｐゴシック"/>
                <a:cs typeface="Arial"/>
              </a:rPr>
              <a:t>gSSURGO</a:t>
            </a:r>
            <a:r>
              <a:rPr lang="en-US" dirty="0">
                <a:solidFill>
                  <a:schemeClr val="tx1"/>
                </a:solidFill>
                <a:latin typeface="Arial"/>
                <a:ea typeface="ＭＳ Ｐゴシック"/>
                <a:cs typeface="Arial"/>
              </a:rPr>
              <a:t> (hydrologic soil group)</a:t>
            </a:r>
          </a:p>
          <a:p>
            <a:pPr marL="285750" indent="-285750">
              <a:buFont typeface="Arial" panose="020B0604020202020204" pitchFamily="34" charset="0"/>
              <a:buChar char="•"/>
            </a:pPr>
            <a:r>
              <a:rPr lang="en-US" dirty="0">
                <a:solidFill>
                  <a:schemeClr val="tx1"/>
                </a:solidFill>
                <a:latin typeface="Arial"/>
                <a:ea typeface="ＭＳ Ｐゴシック"/>
                <a:cs typeface="Arial"/>
              </a:rPr>
              <a:t>Percent Impervious, canopy, and surface losses are all accounted for in the CN not explicitly accounted for in the HMS model</a:t>
            </a:r>
          </a:p>
          <a:p>
            <a:pPr marL="285750" indent="-285750">
              <a:buFont typeface="Arial" panose="020B0604020202020204" pitchFamily="34" charset="0"/>
              <a:buChar char="•"/>
            </a:pPr>
            <a:r>
              <a:rPr lang="en-US" dirty="0">
                <a:solidFill>
                  <a:schemeClr val="tx1"/>
                </a:solidFill>
                <a:latin typeface="Arial"/>
                <a:ea typeface="ＭＳ Ｐゴシック"/>
                <a:cs typeface="Arial"/>
              </a:rPr>
              <a:t>Initial abstraction computed by HMS based on the CN</a:t>
            </a:r>
          </a:p>
          <a:p>
            <a:endParaRPr lang="en-US" dirty="0"/>
          </a:p>
        </p:txBody>
      </p:sp>
      <p:pic>
        <p:nvPicPr>
          <p:cNvPr id="14" name="Picture 13">
            <a:extLst>
              <a:ext uri="{FF2B5EF4-FFF2-40B4-BE49-F238E27FC236}">
                <a16:creationId xmlns:a16="http://schemas.microsoft.com/office/drawing/2014/main" id="{00000000-0008-0000-0000-000002000000}"/>
              </a:ext>
            </a:extLst>
          </p:cNvPr>
          <p:cNvPicPr/>
          <p:nvPr/>
        </p:nvPicPr>
        <p:blipFill rotWithShape="1">
          <a:blip r:embed="rId3"/>
          <a:srcRect t="4382"/>
          <a:stretch/>
        </p:blipFill>
        <p:spPr>
          <a:xfrm>
            <a:off x="1378383" y="3206187"/>
            <a:ext cx="5001819" cy="3423208"/>
          </a:xfrm>
          <a:prstGeom prst="rect">
            <a:avLst/>
          </a:prstGeom>
        </p:spPr>
      </p:pic>
      <p:sp>
        <p:nvSpPr>
          <p:cNvPr id="4" name="Slide Number Placeholder 3">
            <a:extLst>
              <a:ext uri="{FF2B5EF4-FFF2-40B4-BE49-F238E27FC236}">
                <a16:creationId xmlns:a16="http://schemas.microsoft.com/office/drawing/2014/main" id="{D10C8F7F-9E58-4528-9E83-1A83D67DA535}"/>
              </a:ext>
            </a:extLst>
          </p:cNvPr>
          <p:cNvSpPr>
            <a:spLocks noGrp="1"/>
          </p:cNvSpPr>
          <p:nvPr>
            <p:ph type="sldNum" sz="quarter" idx="14"/>
          </p:nvPr>
        </p:nvSpPr>
        <p:spPr/>
        <p:txBody>
          <a:bodyPr/>
          <a:lstStyle/>
          <a:p>
            <a:fld id="{42D6254A-A357-4200-B73D-5001EDA92138}" type="slidenum">
              <a:rPr lang="en-US" smtClean="0"/>
              <a:pPr/>
              <a:t>13</a:t>
            </a:fld>
            <a:endParaRPr lang="en-US"/>
          </a:p>
        </p:txBody>
      </p:sp>
      <p:pic>
        <p:nvPicPr>
          <p:cNvPr id="5" name="Picture 4">
            <a:extLst>
              <a:ext uri="{FF2B5EF4-FFF2-40B4-BE49-F238E27FC236}">
                <a16:creationId xmlns:a16="http://schemas.microsoft.com/office/drawing/2014/main" id="{E6A8125E-EE26-419D-9EAB-EF2919748055}"/>
              </a:ext>
            </a:extLst>
          </p:cNvPr>
          <p:cNvPicPr>
            <a:picLocks noChangeAspect="1"/>
          </p:cNvPicPr>
          <p:nvPr/>
        </p:nvPicPr>
        <p:blipFill>
          <a:blip r:embed="rId4"/>
          <a:stretch>
            <a:fillRect/>
          </a:stretch>
        </p:blipFill>
        <p:spPr>
          <a:xfrm>
            <a:off x="8432905" y="1145810"/>
            <a:ext cx="3237383" cy="5483585"/>
          </a:xfrm>
          <a:prstGeom prst="rect">
            <a:avLst/>
          </a:prstGeom>
        </p:spPr>
      </p:pic>
      <p:pic>
        <p:nvPicPr>
          <p:cNvPr id="7" name="Picture 6">
            <a:extLst>
              <a:ext uri="{FF2B5EF4-FFF2-40B4-BE49-F238E27FC236}">
                <a16:creationId xmlns:a16="http://schemas.microsoft.com/office/drawing/2014/main" id="{BDA05B1E-3535-4DD6-ABD7-AEDE3C9790E0}"/>
              </a:ext>
            </a:extLst>
          </p:cNvPr>
          <p:cNvPicPr>
            <a:picLocks noChangeAspect="1"/>
          </p:cNvPicPr>
          <p:nvPr/>
        </p:nvPicPr>
        <p:blipFill rotWithShape="1">
          <a:blip r:embed="rId5"/>
          <a:srcRect r="39401"/>
          <a:stretch/>
        </p:blipFill>
        <p:spPr>
          <a:xfrm>
            <a:off x="8432905" y="5676895"/>
            <a:ext cx="860034" cy="952500"/>
          </a:xfrm>
          <a:prstGeom prst="rect">
            <a:avLst/>
          </a:prstGeom>
        </p:spPr>
      </p:pic>
    </p:spTree>
    <p:extLst>
      <p:ext uri="{BB962C8B-B14F-4D97-AF65-F5344CB8AC3E}">
        <p14:creationId xmlns:p14="http://schemas.microsoft.com/office/powerpoint/2010/main" val="1706977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11063174" cy="663208"/>
          </a:xfrm>
        </p:spPr>
        <p:txBody>
          <a:bodyPr/>
          <a:lstStyle/>
          <a:p>
            <a:r>
              <a:rPr lang="en-US" dirty="0"/>
              <a:t>HEC-HMS Model Development: SCS Transform method</a:t>
            </a:r>
          </a:p>
        </p:txBody>
      </p:sp>
      <p:sp>
        <p:nvSpPr>
          <p:cNvPr id="18434" name="Text Placeholder 2"/>
          <p:cNvSpPr>
            <a:spLocks noGrp="1"/>
          </p:cNvSpPr>
          <p:nvPr>
            <p:ph type="body" sz="quarter" idx="12"/>
          </p:nvPr>
        </p:nvSpPr>
        <p:spPr>
          <a:xfrm>
            <a:off x="727113" y="1433926"/>
            <a:ext cx="6576512" cy="3472926"/>
          </a:xfrm>
        </p:spPr>
        <p:txBody>
          <a:bodyPr/>
          <a:lstStyle/>
          <a:p>
            <a:pPr marL="285750" indent="-285750">
              <a:buFont typeface="Arial" panose="020B0604020202020204" pitchFamily="34" charset="0"/>
              <a:buChar char="•"/>
            </a:pPr>
            <a:r>
              <a:rPr lang="en-US" dirty="0"/>
              <a:t>SCS Unit Hydrograph used as the transform method</a:t>
            </a:r>
          </a:p>
          <a:p>
            <a:pPr marL="285750" indent="-285750">
              <a:buFont typeface="Arial" panose="020B0604020202020204" pitchFamily="34" charset="0"/>
              <a:buChar char="•"/>
            </a:pPr>
            <a:r>
              <a:rPr lang="en-US" dirty="0"/>
              <a:t>Lag Time also adjusted as a function of CN</a:t>
            </a:r>
          </a:p>
          <a:p>
            <a:pPr marL="285750" indent="-285750">
              <a:buFont typeface="Arial" panose="020B0604020202020204" pitchFamily="34" charset="0"/>
              <a:buChar char="•"/>
            </a:pPr>
            <a:r>
              <a:rPr lang="en-US" dirty="0"/>
              <a:t>Calibration adjusted lag time and CN. Required treating less frequent events (1/25 to 1/100 AEP) differently than more frequent events (1/2 to 1/10 AEP)</a:t>
            </a:r>
          </a:p>
          <a:p>
            <a:pPr marL="285750" indent="-285750">
              <a:buFont typeface="Arial" panose="020B0604020202020204" pitchFamily="34" charset="0"/>
              <a:buChar char="•"/>
            </a:pPr>
            <a:r>
              <a:rPr lang="en-US" dirty="0"/>
              <a:t>Lag time decreased for less frequent events</a:t>
            </a:r>
          </a:p>
          <a:p>
            <a:pPr marL="285750" indent="-285750">
              <a:buFont typeface="Arial" panose="020B0604020202020204" pitchFamily="34" charset="0"/>
              <a:buChar char="•"/>
            </a:pPr>
            <a:endParaRPr lang="en-US" dirty="0"/>
          </a:p>
          <a:p>
            <a:endParaRPr lang="en-US" dirty="0"/>
          </a:p>
        </p:txBody>
      </p:sp>
      <p:pic>
        <p:nvPicPr>
          <p:cNvPr id="9" name="Picture 8">
            <a:extLst>
              <a:ext uri="{FF2B5EF4-FFF2-40B4-BE49-F238E27FC236}">
                <a16:creationId xmlns:a16="http://schemas.microsoft.com/office/drawing/2014/main" id="{43509D54-0147-4DF8-AC5D-61F841E05DA4}"/>
              </a:ext>
            </a:extLst>
          </p:cNvPr>
          <p:cNvPicPr>
            <a:picLocks noChangeAspect="1"/>
          </p:cNvPicPr>
          <p:nvPr/>
        </p:nvPicPr>
        <p:blipFill>
          <a:blip r:embed="rId3"/>
          <a:stretch>
            <a:fillRect/>
          </a:stretch>
        </p:blipFill>
        <p:spPr>
          <a:xfrm>
            <a:off x="7502965" y="1524324"/>
            <a:ext cx="3381375" cy="685800"/>
          </a:xfrm>
          <a:prstGeom prst="rect">
            <a:avLst/>
          </a:prstGeom>
        </p:spPr>
      </p:pic>
      <p:pic>
        <p:nvPicPr>
          <p:cNvPr id="10" name="Picture 9">
            <a:extLst>
              <a:ext uri="{FF2B5EF4-FFF2-40B4-BE49-F238E27FC236}">
                <a16:creationId xmlns:a16="http://schemas.microsoft.com/office/drawing/2014/main" id="{D675E9F4-464D-4A0A-B120-1567E2D54DB2}"/>
              </a:ext>
            </a:extLst>
          </p:cNvPr>
          <p:cNvPicPr>
            <a:picLocks noChangeAspect="1"/>
          </p:cNvPicPr>
          <p:nvPr/>
        </p:nvPicPr>
        <p:blipFill rotWithShape="1">
          <a:blip r:embed="rId4"/>
          <a:srcRect r="46014" b="77910"/>
          <a:stretch/>
        </p:blipFill>
        <p:spPr>
          <a:xfrm>
            <a:off x="8109872" y="2386994"/>
            <a:ext cx="2164840" cy="528130"/>
          </a:xfrm>
          <a:prstGeom prst="rect">
            <a:avLst/>
          </a:prstGeom>
        </p:spPr>
      </p:pic>
      <p:pic>
        <p:nvPicPr>
          <p:cNvPr id="11" name="Picture 10">
            <a:extLst>
              <a:ext uri="{FF2B5EF4-FFF2-40B4-BE49-F238E27FC236}">
                <a16:creationId xmlns:a16="http://schemas.microsoft.com/office/drawing/2014/main" id="{1050F3DD-17CA-4FDC-B5BA-8C65853646DB}"/>
              </a:ext>
            </a:extLst>
          </p:cNvPr>
          <p:cNvPicPr>
            <a:picLocks noChangeAspect="1"/>
          </p:cNvPicPr>
          <p:nvPr/>
        </p:nvPicPr>
        <p:blipFill>
          <a:blip r:embed="rId5"/>
          <a:stretch>
            <a:fillRect/>
          </a:stretch>
        </p:blipFill>
        <p:spPr>
          <a:xfrm>
            <a:off x="8212369" y="2915124"/>
            <a:ext cx="3057191" cy="1480451"/>
          </a:xfrm>
          <a:prstGeom prst="rect">
            <a:avLst/>
          </a:prstGeom>
        </p:spPr>
      </p:pic>
      <p:sp>
        <p:nvSpPr>
          <p:cNvPr id="4" name="Slide Number Placeholder 3">
            <a:extLst>
              <a:ext uri="{FF2B5EF4-FFF2-40B4-BE49-F238E27FC236}">
                <a16:creationId xmlns:a16="http://schemas.microsoft.com/office/drawing/2014/main" id="{DC35D297-E44E-4D4E-9CCC-25FA58BDF609}"/>
              </a:ext>
            </a:extLst>
          </p:cNvPr>
          <p:cNvSpPr>
            <a:spLocks noGrp="1"/>
          </p:cNvSpPr>
          <p:nvPr>
            <p:ph type="sldNum" sz="quarter" idx="14"/>
          </p:nvPr>
        </p:nvSpPr>
        <p:spPr/>
        <p:txBody>
          <a:bodyPr/>
          <a:lstStyle/>
          <a:p>
            <a:fld id="{42D6254A-A357-4200-B73D-5001EDA92138}" type="slidenum">
              <a:rPr lang="en-US" smtClean="0"/>
              <a:pPr/>
              <a:t>14</a:t>
            </a:fld>
            <a:endParaRPr lang="en-US"/>
          </a:p>
        </p:txBody>
      </p:sp>
    </p:spTree>
    <p:extLst>
      <p:ext uri="{BB962C8B-B14F-4D97-AF65-F5344CB8AC3E}">
        <p14:creationId xmlns:p14="http://schemas.microsoft.com/office/powerpoint/2010/main" val="2445611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2" y="414865"/>
            <a:ext cx="8905125" cy="663208"/>
          </a:xfrm>
        </p:spPr>
        <p:txBody>
          <a:bodyPr/>
          <a:lstStyle/>
          <a:p>
            <a:r>
              <a:rPr lang="en-US" dirty="0"/>
              <a:t>HEC-HMS Model Development: Calibration</a:t>
            </a:r>
          </a:p>
        </p:txBody>
      </p:sp>
      <p:sp>
        <p:nvSpPr>
          <p:cNvPr id="18434" name="Text Placeholder 2"/>
          <p:cNvSpPr>
            <a:spLocks noGrp="1"/>
          </p:cNvSpPr>
          <p:nvPr>
            <p:ph type="body" sz="quarter" idx="12"/>
          </p:nvPr>
        </p:nvSpPr>
        <p:spPr>
          <a:xfrm>
            <a:off x="6482395" y="1169506"/>
            <a:ext cx="5233011" cy="4266789"/>
          </a:xfrm>
        </p:spPr>
        <p:txBody>
          <a:bodyPr/>
          <a:lstStyle/>
          <a:p>
            <a:pPr marL="285750" indent="-285750">
              <a:buFont typeface="Arial" panose="020B0604020202020204" pitchFamily="34" charset="0"/>
              <a:buChar char="•"/>
            </a:pPr>
            <a:r>
              <a:rPr lang="en-US" dirty="0"/>
              <a:t>Calibrated to a Flow Frequency Curve</a:t>
            </a:r>
          </a:p>
          <a:p>
            <a:pPr marL="285750" indent="-285750">
              <a:buFont typeface="Arial" panose="020B0604020202020204" pitchFamily="34" charset="0"/>
              <a:buChar char="•"/>
            </a:pPr>
            <a:r>
              <a:rPr lang="en-US" dirty="0"/>
              <a:t>Multiple events better but time consuming</a:t>
            </a:r>
          </a:p>
          <a:p>
            <a:pPr marL="285750" indent="-285750">
              <a:buFont typeface="Arial" panose="020B0604020202020204" pitchFamily="34" charset="0"/>
              <a:buChar char="•"/>
            </a:pPr>
            <a:r>
              <a:rPr lang="en-US" dirty="0"/>
              <a:t>Only pre-fire calibration</a:t>
            </a:r>
          </a:p>
          <a:p>
            <a:pPr marL="285750" indent="-285750">
              <a:buFont typeface="Arial" panose="020B0604020202020204" pitchFamily="34" charset="0"/>
              <a:buChar char="•"/>
            </a:pPr>
            <a:r>
              <a:rPr lang="en-US" dirty="0"/>
              <a:t>Lack of post-wildfire storms</a:t>
            </a:r>
          </a:p>
          <a:p>
            <a:pPr marL="285750" indent="-285750">
              <a:buFont typeface="Arial" panose="020B0604020202020204" pitchFamily="34" charset="0"/>
              <a:buChar char="•"/>
            </a:pPr>
            <a:r>
              <a:rPr lang="en-US" dirty="0"/>
              <a:t>Model improvement could be made after the fact.</a:t>
            </a:r>
          </a:p>
          <a:p>
            <a:pPr marL="285750" indent="-285750">
              <a:buFont typeface="Arial" panose="020B0604020202020204" pitchFamily="34" charset="0"/>
              <a:buChar char="•"/>
            </a:pPr>
            <a:r>
              <a:rPr lang="en-US" dirty="0">
                <a:solidFill>
                  <a:schemeClr val="tx1"/>
                </a:solidFill>
                <a:latin typeface="Arial"/>
                <a:ea typeface="ＭＳ Ｐゴシック"/>
                <a:cs typeface="Arial"/>
              </a:rPr>
              <a:t>Pre-fire CN values were adjusted globally by a ratio to maintain variability at each subbasin.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sp>
        <p:nvSpPr>
          <p:cNvPr id="4" name="Slide Number Placeholder 3">
            <a:extLst>
              <a:ext uri="{FF2B5EF4-FFF2-40B4-BE49-F238E27FC236}">
                <a16:creationId xmlns:a16="http://schemas.microsoft.com/office/drawing/2014/main" id="{AD089128-C1F3-4B60-817B-67381B345153}"/>
              </a:ext>
            </a:extLst>
          </p:cNvPr>
          <p:cNvSpPr>
            <a:spLocks noGrp="1"/>
          </p:cNvSpPr>
          <p:nvPr>
            <p:ph type="sldNum" sz="quarter" idx="14"/>
          </p:nvPr>
        </p:nvSpPr>
        <p:spPr/>
        <p:txBody>
          <a:bodyPr/>
          <a:lstStyle/>
          <a:p>
            <a:fld id="{42D6254A-A357-4200-B73D-5001EDA92138}" type="slidenum">
              <a:rPr lang="en-US" smtClean="0"/>
              <a:pPr/>
              <a:t>15</a:t>
            </a:fld>
            <a:endParaRPr lang="en-US"/>
          </a:p>
        </p:txBody>
      </p:sp>
      <p:pic>
        <p:nvPicPr>
          <p:cNvPr id="3" name="Picture 2">
            <a:extLst>
              <a:ext uri="{FF2B5EF4-FFF2-40B4-BE49-F238E27FC236}">
                <a16:creationId xmlns:a16="http://schemas.microsoft.com/office/drawing/2014/main" id="{96244C58-CF1B-430C-AD5D-56EC12010F2F}"/>
              </a:ext>
            </a:extLst>
          </p:cNvPr>
          <p:cNvPicPr>
            <a:picLocks noChangeAspect="1"/>
          </p:cNvPicPr>
          <p:nvPr/>
        </p:nvPicPr>
        <p:blipFill>
          <a:blip r:embed="rId3"/>
          <a:stretch>
            <a:fillRect/>
          </a:stretch>
        </p:blipFill>
        <p:spPr>
          <a:xfrm>
            <a:off x="476594" y="1078073"/>
            <a:ext cx="5863246" cy="5311412"/>
          </a:xfrm>
          <a:prstGeom prst="rect">
            <a:avLst/>
          </a:prstGeom>
        </p:spPr>
      </p:pic>
    </p:spTree>
    <p:extLst>
      <p:ext uri="{BB962C8B-B14F-4D97-AF65-F5344CB8AC3E}">
        <p14:creationId xmlns:p14="http://schemas.microsoft.com/office/powerpoint/2010/main" val="2482435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844" y="303527"/>
            <a:ext cx="11258716" cy="663208"/>
          </a:xfrm>
        </p:spPr>
        <p:txBody>
          <a:bodyPr/>
          <a:lstStyle/>
          <a:p>
            <a:r>
              <a:rPr lang="en-US" dirty="0"/>
              <a:t>HEC-HMS Model Development: Post-Fire Curve Number</a:t>
            </a:r>
          </a:p>
        </p:txBody>
      </p:sp>
      <p:sp>
        <p:nvSpPr>
          <p:cNvPr id="18434" name="Text Placeholder 2"/>
          <p:cNvSpPr>
            <a:spLocks noGrp="1"/>
          </p:cNvSpPr>
          <p:nvPr>
            <p:ph type="body" sz="quarter" idx="12"/>
          </p:nvPr>
        </p:nvSpPr>
        <p:spPr>
          <a:xfrm>
            <a:off x="3511072" y="1078073"/>
            <a:ext cx="7797288" cy="2608702"/>
          </a:xfrm>
        </p:spPr>
        <p:txBody>
          <a:bodyPr/>
          <a:lstStyle/>
          <a:p>
            <a:pPr marL="285750" indent="-285750">
              <a:buFont typeface="Arial" panose="020B0604020202020204" pitchFamily="34" charset="0"/>
              <a:buChar char="•"/>
            </a:pPr>
            <a:r>
              <a:rPr lang="en-US" dirty="0"/>
              <a:t>Post-wildfire CN adjusted using Livingston et al. (2005) method that utilizes the burn severity mapping</a:t>
            </a:r>
          </a:p>
          <a:p>
            <a:pPr marL="285750" indent="-285750">
              <a:buFont typeface="Arial" panose="020B0604020202020204" pitchFamily="34" charset="0"/>
              <a:buChar char="•"/>
            </a:pPr>
            <a:r>
              <a:rPr lang="en-US" dirty="0"/>
              <a:t>Greatest increase in CN in areas with low pre-fire CN and within high burn severity</a:t>
            </a:r>
          </a:p>
          <a:p>
            <a:endParaRPr lang="en-US" dirty="0"/>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Soil burn severity maps produced for the Hermit's Peak/Calf Canyon fires (left) and the Cook's Peak fire (right)</a:t>
            </a:r>
            <a:endParaRPr lang="en-US" dirty="0"/>
          </a:p>
        </p:txBody>
      </p:sp>
      <p:sp>
        <p:nvSpPr>
          <p:cNvPr id="16" name="Text Placeholder 2"/>
          <p:cNvSpPr txBox="1">
            <a:spLocks/>
          </p:cNvSpPr>
          <p:nvPr/>
        </p:nvSpPr>
        <p:spPr bwMode="auto">
          <a:xfrm>
            <a:off x="7084744" y="2890144"/>
            <a:ext cx="630143"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2017</a:t>
            </a:r>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FDAA42E-76E9-44B8-8A61-D98BFBDCF9FD}"/>
              </a:ext>
            </a:extLst>
          </p:cNvPr>
          <p:cNvPicPr>
            <a:picLocks noChangeAspect="1"/>
          </p:cNvPicPr>
          <p:nvPr/>
        </p:nvPicPr>
        <p:blipFill>
          <a:blip r:embed="rId3"/>
          <a:stretch>
            <a:fillRect/>
          </a:stretch>
        </p:blipFill>
        <p:spPr>
          <a:xfrm>
            <a:off x="3677928" y="2596427"/>
            <a:ext cx="4036415" cy="3627664"/>
          </a:xfrm>
          <a:prstGeom prst="rect">
            <a:avLst/>
          </a:prstGeom>
        </p:spPr>
      </p:pic>
      <p:pic>
        <p:nvPicPr>
          <p:cNvPr id="8" name="Picture 7">
            <a:extLst>
              <a:ext uri="{FF2B5EF4-FFF2-40B4-BE49-F238E27FC236}">
                <a16:creationId xmlns:a16="http://schemas.microsoft.com/office/drawing/2014/main" id="{472EDC09-139A-498B-8677-840958910CFB}"/>
              </a:ext>
            </a:extLst>
          </p:cNvPr>
          <p:cNvPicPr>
            <a:picLocks noChangeAspect="1"/>
          </p:cNvPicPr>
          <p:nvPr/>
        </p:nvPicPr>
        <p:blipFill>
          <a:blip r:embed="rId4"/>
          <a:stretch>
            <a:fillRect/>
          </a:stretch>
        </p:blipFill>
        <p:spPr>
          <a:xfrm>
            <a:off x="379844" y="1078073"/>
            <a:ext cx="2980141" cy="5385045"/>
          </a:xfrm>
          <a:prstGeom prst="rect">
            <a:avLst/>
          </a:prstGeom>
        </p:spPr>
      </p:pic>
      <p:pic>
        <p:nvPicPr>
          <p:cNvPr id="10" name="Picture 9">
            <a:extLst>
              <a:ext uri="{FF2B5EF4-FFF2-40B4-BE49-F238E27FC236}">
                <a16:creationId xmlns:a16="http://schemas.microsoft.com/office/drawing/2014/main" id="{432AD2F8-43D4-427B-8EA8-7A02805F002D}"/>
              </a:ext>
            </a:extLst>
          </p:cNvPr>
          <p:cNvPicPr>
            <a:picLocks noChangeAspect="1"/>
          </p:cNvPicPr>
          <p:nvPr/>
        </p:nvPicPr>
        <p:blipFill>
          <a:blip r:embed="rId5"/>
          <a:stretch>
            <a:fillRect/>
          </a:stretch>
        </p:blipFill>
        <p:spPr>
          <a:xfrm>
            <a:off x="2711697" y="4190590"/>
            <a:ext cx="1114425" cy="2143125"/>
          </a:xfrm>
          <a:prstGeom prst="rect">
            <a:avLst/>
          </a:prstGeom>
        </p:spPr>
      </p:pic>
      <p:sp>
        <p:nvSpPr>
          <p:cNvPr id="4" name="Slide Number Placeholder 3">
            <a:extLst>
              <a:ext uri="{FF2B5EF4-FFF2-40B4-BE49-F238E27FC236}">
                <a16:creationId xmlns:a16="http://schemas.microsoft.com/office/drawing/2014/main" id="{87F44E53-0C81-4FEA-B0EC-4162374BCFFD}"/>
              </a:ext>
            </a:extLst>
          </p:cNvPr>
          <p:cNvSpPr>
            <a:spLocks noGrp="1"/>
          </p:cNvSpPr>
          <p:nvPr>
            <p:ph type="sldNum" sz="quarter" idx="14"/>
          </p:nvPr>
        </p:nvSpPr>
        <p:spPr/>
        <p:txBody>
          <a:bodyPr/>
          <a:lstStyle/>
          <a:p>
            <a:fld id="{42D6254A-A357-4200-B73D-5001EDA92138}" type="slidenum">
              <a:rPr lang="en-US" smtClean="0"/>
              <a:pPr/>
              <a:t>16</a:t>
            </a:fld>
            <a:endParaRPr lang="en-US"/>
          </a:p>
        </p:txBody>
      </p:sp>
      <p:pic>
        <p:nvPicPr>
          <p:cNvPr id="12" name="Picture 11">
            <a:extLst>
              <a:ext uri="{FF2B5EF4-FFF2-40B4-BE49-F238E27FC236}">
                <a16:creationId xmlns:a16="http://schemas.microsoft.com/office/drawing/2014/main" id="{BBE0E0BE-C3E8-4045-AE57-2B997E81782E}"/>
              </a:ext>
            </a:extLst>
          </p:cNvPr>
          <p:cNvPicPr>
            <a:picLocks noChangeAspect="1"/>
          </p:cNvPicPr>
          <p:nvPr/>
        </p:nvPicPr>
        <p:blipFill>
          <a:blip r:embed="rId6"/>
          <a:stretch>
            <a:fillRect/>
          </a:stretch>
        </p:blipFill>
        <p:spPr>
          <a:xfrm>
            <a:off x="7232938" y="2242420"/>
            <a:ext cx="4597843" cy="2713013"/>
          </a:xfrm>
          <a:prstGeom prst="rect">
            <a:avLst/>
          </a:prstGeom>
        </p:spPr>
      </p:pic>
    </p:spTree>
    <p:extLst>
      <p:ext uri="{BB962C8B-B14F-4D97-AF65-F5344CB8AC3E}">
        <p14:creationId xmlns:p14="http://schemas.microsoft.com/office/powerpoint/2010/main" val="4105662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69B20670-3608-03D7-2D3F-4746D6F4A392}"/>
              </a:ext>
            </a:extLst>
          </p:cNvPr>
          <p:cNvPicPr>
            <a:picLocks noChangeAspect="1"/>
          </p:cNvPicPr>
          <p:nvPr/>
        </p:nvPicPr>
        <p:blipFill>
          <a:blip r:embed="rId3"/>
          <a:stretch>
            <a:fillRect/>
          </a:stretch>
        </p:blipFill>
        <p:spPr>
          <a:xfrm>
            <a:off x="428729" y="1373955"/>
            <a:ext cx="5665595" cy="4754859"/>
          </a:xfrm>
          <a:prstGeom prst="rect">
            <a:avLst/>
          </a:prstGeom>
        </p:spPr>
      </p:pic>
      <p:sp>
        <p:nvSpPr>
          <p:cNvPr id="2" name="Title 1"/>
          <p:cNvSpPr>
            <a:spLocks noGrp="1"/>
          </p:cNvSpPr>
          <p:nvPr>
            <p:ph type="title"/>
          </p:nvPr>
        </p:nvSpPr>
        <p:spPr>
          <a:xfrm>
            <a:off x="401712" y="414865"/>
            <a:ext cx="11211349" cy="663208"/>
          </a:xfrm>
        </p:spPr>
        <p:txBody>
          <a:bodyPr/>
          <a:lstStyle/>
          <a:p>
            <a:r>
              <a:rPr lang="en-US" dirty="0"/>
              <a:t>HEC-HMS Model Development: Post-Fire Curve Number</a:t>
            </a:r>
          </a:p>
        </p:txBody>
      </p:sp>
      <p:sp>
        <p:nvSpPr>
          <p:cNvPr id="18434" name="Text Placeholder 2"/>
          <p:cNvSpPr>
            <a:spLocks noGrp="1"/>
          </p:cNvSpPr>
          <p:nvPr>
            <p:ph type="body" sz="quarter" idx="12"/>
          </p:nvPr>
        </p:nvSpPr>
        <p:spPr>
          <a:xfrm>
            <a:off x="727114" y="1078073"/>
            <a:ext cx="10885948" cy="391280"/>
          </a:xfrm>
        </p:spPr>
        <p:txBody>
          <a:bodyPr/>
          <a:lstStyle/>
          <a:p>
            <a:pPr marL="285750" indent="-285750">
              <a:buFont typeface="Arial" panose="020B0604020202020204" pitchFamily="34" charset="0"/>
              <a:buChar char="•"/>
            </a:pPr>
            <a:r>
              <a:rPr lang="en-US" dirty="0"/>
              <a:t>Post-wildfire CN adjusted using Livingston et al. (2005) method that utilizes the burn severity mapping </a:t>
            </a:r>
          </a:p>
          <a:p>
            <a:endParaRPr lang="en-US" dirty="0"/>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Graphs used to translate burn severity to a post wildfire hydrologic condition: WHI = Wildfire Hydrologic Index. Blue dots are subbasins for the Gallinas watershed. Red diamond is point used for example</a:t>
            </a:r>
            <a:endParaRPr lang="en-US" dirty="0"/>
          </a:p>
        </p:txBody>
      </p:sp>
      <p:pic>
        <p:nvPicPr>
          <p:cNvPr id="12" name="Picture 11">
            <a:extLst>
              <a:ext uri="{FF2B5EF4-FFF2-40B4-BE49-F238E27FC236}">
                <a16:creationId xmlns:a16="http://schemas.microsoft.com/office/drawing/2014/main" id="{7C81CA30-A16C-44C0-9E6B-D577FDA8DF94}"/>
              </a:ext>
            </a:extLst>
          </p:cNvPr>
          <p:cNvPicPr>
            <a:picLocks noChangeAspect="1"/>
          </p:cNvPicPr>
          <p:nvPr/>
        </p:nvPicPr>
        <p:blipFill>
          <a:blip r:embed="rId4"/>
          <a:stretch>
            <a:fillRect/>
          </a:stretch>
        </p:blipFill>
        <p:spPr>
          <a:xfrm>
            <a:off x="6572382" y="2095028"/>
            <a:ext cx="4191000" cy="3552825"/>
          </a:xfrm>
          <a:prstGeom prst="rect">
            <a:avLst/>
          </a:prstGeom>
        </p:spPr>
      </p:pic>
      <p:sp>
        <p:nvSpPr>
          <p:cNvPr id="13" name="TextBox 12">
            <a:extLst>
              <a:ext uri="{FF2B5EF4-FFF2-40B4-BE49-F238E27FC236}">
                <a16:creationId xmlns:a16="http://schemas.microsoft.com/office/drawing/2014/main" id="{C22A5E6B-2DD3-4D82-A250-808EE9AB609B}"/>
              </a:ext>
            </a:extLst>
          </p:cNvPr>
          <p:cNvSpPr txBox="1"/>
          <p:nvPr/>
        </p:nvSpPr>
        <p:spPr>
          <a:xfrm rot="1535949">
            <a:off x="1263519" y="3139702"/>
            <a:ext cx="2478795" cy="369332"/>
          </a:xfrm>
          <a:prstGeom prst="rect">
            <a:avLst/>
          </a:prstGeom>
          <a:noFill/>
        </p:spPr>
        <p:txBody>
          <a:bodyPr wrap="square" rtlCol="0">
            <a:spAutoFit/>
          </a:bodyPr>
          <a:lstStyle/>
          <a:p>
            <a:r>
              <a:rPr lang="en-US" sz="1800" dirty="0"/>
              <a:t>WHI = Severe</a:t>
            </a:r>
          </a:p>
        </p:txBody>
      </p:sp>
      <p:sp>
        <p:nvSpPr>
          <p:cNvPr id="19" name="TextBox 18">
            <a:extLst>
              <a:ext uri="{FF2B5EF4-FFF2-40B4-BE49-F238E27FC236}">
                <a16:creationId xmlns:a16="http://schemas.microsoft.com/office/drawing/2014/main" id="{FEB6AD43-7E70-4263-9D29-CEE6F9C3AED2}"/>
              </a:ext>
            </a:extLst>
          </p:cNvPr>
          <p:cNvSpPr txBox="1"/>
          <p:nvPr/>
        </p:nvSpPr>
        <p:spPr>
          <a:xfrm rot="347283">
            <a:off x="831821" y="5337756"/>
            <a:ext cx="1314052" cy="369332"/>
          </a:xfrm>
          <a:prstGeom prst="rect">
            <a:avLst/>
          </a:prstGeom>
          <a:noFill/>
        </p:spPr>
        <p:txBody>
          <a:bodyPr wrap="square" rtlCol="0">
            <a:spAutoFit/>
          </a:bodyPr>
          <a:lstStyle/>
          <a:p>
            <a:r>
              <a:rPr lang="en-US" sz="1800" dirty="0"/>
              <a:t>WHI = Low</a:t>
            </a:r>
          </a:p>
        </p:txBody>
      </p:sp>
      <p:sp>
        <p:nvSpPr>
          <p:cNvPr id="20" name="TextBox 19">
            <a:extLst>
              <a:ext uri="{FF2B5EF4-FFF2-40B4-BE49-F238E27FC236}">
                <a16:creationId xmlns:a16="http://schemas.microsoft.com/office/drawing/2014/main" id="{9085CB14-B71A-48E6-927A-7F9FCDDF82EA}"/>
              </a:ext>
            </a:extLst>
          </p:cNvPr>
          <p:cNvSpPr txBox="1"/>
          <p:nvPr/>
        </p:nvSpPr>
        <p:spPr>
          <a:xfrm>
            <a:off x="3147157" y="5278521"/>
            <a:ext cx="2478795" cy="369332"/>
          </a:xfrm>
          <a:prstGeom prst="rect">
            <a:avLst/>
          </a:prstGeom>
          <a:noFill/>
        </p:spPr>
        <p:txBody>
          <a:bodyPr wrap="square" rtlCol="0">
            <a:spAutoFit/>
          </a:bodyPr>
          <a:lstStyle/>
          <a:p>
            <a:r>
              <a:rPr lang="en-US" sz="1800" dirty="0"/>
              <a:t>WHI = Moderate</a:t>
            </a:r>
          </a:p>
        </p:txBody>
      </p:sp>
      <p:cxnSp>
        <p:nvCxnSpPr>
          <p:cNvPr id="18" name="Straight Connector 17">
            <a:extLst>
              <a:ext uri="{FF2B5EF4-FFF2-40B4-BE49-F238E27FC236}">
                <a16:creationId xmlns:a16="http://schemas.microsoft.com/office/drawing/2014/main" id="{60B8BC8D-812D-4A10-94B8-4F5EA2CE4C8C}"/>
              </a:ext>
            </a:extLst>
          </p:cNvPr>
          <p:cNvCxnSpPr>
            <a:cxnSpLocks/>
          </p:cNvCxnSpPr>
          <p:nvPr/>
        </p:nvCxnSpPr>
        <p:spPr>
          <a:xfrm flipV="1">
            <a:off x="8063777" y="3993278"/>
            <a:ext cx="0" cy="1212341"/>
          </a:xfrm>
          <a:prstGeom prst="line">
            <a:avLst/>
          </a:prstGeom>
        </p:spPr>
        <p:style>
          <a:lnRef idx="3">
            <a:schemeClr val="accent6"/>
          </a:lnRef>
          <a:fillRef idx="0">
            <a:schemeClr val="accent6"/>
          </a:fillRef>
          <a:effectRef idx="2">
            <a:schemeClr val="accent6"/>
          </a:effectRef>
          <a:fontRef idx="minor">
            <a:schemeClr val="tx1"/>
          </a:fontRef>
        </p:style>
      </p:cxnSp>
      <p:cxnSp>
        <p:nvCxnSpPr>
          <p:cNvPr id="24" name="Straight Connector 23">
            <a:extLst>
              <a:ext uri="{FF2B5EF4-FFF2-40B4-BE49-F238E27FC236}">
                <a16:creationId xmlns:a16="http://schemas.microsoft.com/office/drawing/2014/main" id="{564075D7-21CE-4732-ACB1-8A88E0A644D8}"/>
              </a:ext>
            </a:extLst>
          </p:cNvPr>
          <p:cNvCxnSpPr>
            <a:cxnSpLocks/>
          </p:cNvCxnSpPr>
          <p:nvPr/>
        </p:nvCxnSpPr>
        <p:spPr>
          <a:xfrm flipH="1">
            <a:off x="7217923" y="3993278"/>
            <a:ext cx="845854"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26" name="Straight Arrow Connector 25">
            <a:extLst>
              <a:ext uri="{FF2B5EF4-FFF2-40B4-BE49-F238E27FC236}">
                <a16:creationId xmlns:a16="http://schemas.microsoft.com/office/drawing/2014/main" id="{D1EF229B-1EB6-468E-9A27-8A06B8930AB4}"/>
              </a:ext>
            </a:extLst>
          </p:cNvPr>
          <p:cNvCxnSpPr>
            <a:cxnSpLocks/>
          </p:cNvCxnSpPr>
          <p:nvPr/>
        </p:nvCxnSpPr>
        <p:spPr>
          <a:xfrm flipH="1" flipV="1">
            <a:off x="8063777" y="5260991"/>
            <a:ext cx="44637" cy="7183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07898960-B83A-4427-BF18-790F7429A0A3}"/>
              </a:ext>
            </a:extLst>
          </p:cNvPr>
          <p:cNvSpPr txBox="1"/>
          <p:nvPr/>
        </p:nvSpPr>
        <p:spPr>
          <a:xfrm>
            <a:off x="6791898" y="5979345"/>
            <a:ext cx="2478795" cy="646331"/>
          </a:xfrm>
          <a:prstGeom prst="rect">
            <a:avLst/>
          </a:prstGeom>
          <a:noFill/>
        </p:spPr>
        <p:txBody>
          <a:bodyPr wrap="square" rtlCol="0">
            <a:spAutoFit/>
          </a:bodyPr>
          <a:lstStyle/>
          <a:p>
            <a:pPr algn="ctr"/>
            <a:r>
              <a:rPr lang="en-US" sz="1800" dirty="0"/>
              <a:t>Calibrated pre-fire CN of 55.7</a:t>
            </a:r>
          </a:p>
        </p:txBody>
      </p:sp>
      <p:sp>
        <p:nvSpPr>
          <p:cNvPr id="31" name="TextBox 30">
            <a:extLst>
              <a:ext uri="{FF2B5EF4-FFF2-40B4-BE49-F238E27FC236}">
                <a16:creationId xmlns:a16="http://schemas.microsoft.com/office/drawing/2014/main" id="{30BB841E-979B-4D96-B154-4F86D221DCB7}"/>
              </a:ext>
            </a:extLst>
          </p:cNvPr>
          <p:cNvSpPr txBox="1"/>
          <p:nvPr/>
        </p:nvSpPr>
        <p:spPr>
          <a:xfrm>
            <a:off x="5664311" y="1499649"/>
            <a:ext cx="3189382" cy="646331"/>
          </a:xfrm>
          <a:prstGeom prst="rect">
            <a:avLst/>
          </a:prstGeom>
          <a:noFill/>
        </p:spPr>
        <p:txBody>
          <a:bodyPr wrap="square" rtlCol="0">
            <a:spAutoFit/>
          </a:bodyPr>
          <a:lstStyle/>
          <a:p>
            <a:pPr algn="ctr"/>
            <a:r>
              <a:rPr lang="en-US" sz="1800" dirty="0"/>
              <a:t>CN ratio of ~ 1.62 gives post-wildfire CN of 90.2</a:t>
            </a:r>
          </a:p>
        </p:txBody>
      </p:sp>
      <p:cxnSp>
        <p:nvCxnSpPr>
          <p:cNvPr id="32" name="Straight Arrow Connector 31">
            <a:extLst>
              <a:ext uri="{FF2B5EF4-FFF2-40B4-BE49-F238E27FC236}">
                <a16:creationId xmlns:a16="http://schemas.microsoft.com/office/drawing/2014/main" id="{B1258BA0-5425-47C5-AA6E-FB504E4E88B5}"/>
              </a:ext>
            </a:extLst>
          </p:cNvPr>
          <p:cNvCxnSpPr>
            <a:cxnSpLocks/>
          </p:cNvCxnSpPr>
          <p:nvPr/>
        </p:nvCxnSpPr>
        <p:spPr>
          <a:xfrm>
            <a:off x="7096125" y="2091809"/>
            <a:ext cx="121798" cy="18473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 name="Slide Number Placeholder 3">
            <a:extLst>
              <a:ext uri="{FF2B5EF4-FFF2-40B4-BE49-F238E27FC236}">
                <a16:creationId xmlns:a16="http://schemas.microsoft.com/office/drawing/2014/main" id="{1F6B1B76-0F65-4D27-A72E-7BF2F5AD767D}"/>
              </a:ext>
            </a:extLst>
          </p:cNvPr>
          <p:cNvSpPr>
            <a:spLocks noGrp="1"/>
          </p:cNvSpPr>
          <p:nvPr>
            <p:ph type="sldNum" sz="quarter" idx="14"/>
          </p:nvPr>
        </p:nvSpPr>
        <p:spPr/>
        <p:txBody>
          <a:bodyPr/>
          <a:lstStyle/>
          <a:p>
            <a:fld id="{42D6254A-A357-4200-B73D-5001EDA92138}" type="slidenum">
              <a:rPr lang="en-US" smtClean="0"/>
              <a:pPr/>
              <a:t>17</a:t>
            </a:fld>
            <a:endParaRPr lang="en-US"/>
          </a:p>
        </p:txBody>
      </p:sp>
      <p:cxnSp>
        <p:nvCxnSpPr>
          <p:cNvPr id="7" name="Straight Arrow Connector 6">
            <a:extLst>
              <a:ext uri="{FF2B5EF4-FFF2-40B4-BE49-F238E27FC236}">
                <a16:creationId xmlns:a16="http://schemas.microsoft.com/office/drawing/2014/main" id="{028D3EA5-F775-BC50-E16A-C50E68F4C646}"/>
              </a:ext>
            </a:extLst>
          </p:cNvPr>
          <p:cNvCxnSpPr>
            <a:cxnSpLocks/>
          </p:cNvCxnSpPr>
          <p:nvPr/>
        </p:nvCxnSpPr>
        <p:spPr>
          <a:xfrm flipV="1">
            <a:off x="3107856" y="3417015"/>
            <a:ext cx="3210534" cy="5762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2C4D7F7D-C6E6-FC61-8C4D-223D7949CB17}"/>
              </a:ext>
            </a:extLst>
          </p:cNvPr>
          <p:cNvSpPr txBox="1"/>
          <p:nvPr/>
        </p:nvSpPr>
        <p:spPr>
          <a:xfrm rot="21000000">
            <a:off x="3134183" y="2420522"/>
            <a:ext cx="3189382" cy="1200329"/>
          </a:xfrm>
          <a:prstGeom prst="rect">
            <a:avLst/>
          </a:prstGeom>
          <a:solidFill>
            <a:schemeClr val="tx2"/>
          </a:solidFill>
        </p:spPr>
        <p:txBody>
          <a:bodyPr wrap="square" lIns="91440" tIns="45720" rIns="91440" bIns="45720" rtlCol="0" anchor="t">
            <a:spAutoFit/>
          </a:bodyPr>
          <a:lstStyle/>
          <a:p>
            <a:pPr algn="ctr"/>
            <a:r>
              <a:rPr lang="en-US" sz="1800" dirty="0">
                <a:latin typeface="Arial"/>
                <a:ea typeface="ＭＳ Ｐゴシック"/>
                <a:cs typeface="Arial"/>
              </a:rPr>
              <a:t>Point used for translating Wildfire Hydrologic Impact factor to CN translation graphic</a:t>
            </a:r>
            <a:endParaRPr lang="en-US" sz="1800" dirty="0">
              <a:cs typeface="Arial"/>
            </a:endParaRPr>
          </a:p>
        </p:txBody>
      </p:sp>
      <p:sp>
        <p:nvSpPr>
          <p:cNvPr id="9" name="Freeform: Shape 8">
            <a:extLst>
              <a:ext uri="{FF2B5EF4-FFF2-40B4-BE49-F238E27FC236}">
                <a16:creationId xmlns:a16="http://schemas.microsoft.com/office/drawing/2014/main" id="{E483D971-4E3C-4D6C-9C0C-6EA849DF081A}"/>
              </a:ext>
            </a:extLst>
          </p:cNvPr>
          <p:cNvSpPr/>
          <p:nvPr/>
        </p:nvSpPr>
        <p:spPr>
          <a:xfrm>
            <a:off x="924232" y="3136490"/>
            <a:ext cx="4984955" cy="2566220"/>
          </a:xfrm>
          <a:custGeom>
            <a:avLst/>
            <a:gdLst>
              <a:gd name="connsiteX0" fmla="*/ 0 w 4984955"/>
              <a:gd name="connsiteY0" fmla="*/ 0 h 2566220"/>
              <a:gd name="connsiteX1" fmla="*/ 0 w 4984955"/>
              <a:gd name="connsiteY1" fmla="*/ 2035278 h 2566220"/>
              <a:gd name="connsiteX2" fmla="*/ 2113936 w 4984955"/>
              <a:gd name="connsiteY2" fmla="*/ 2566220 h 2566220"/>
              <a:gd name="connsiteX3" fmla="*/ 4984955 w 4984955"/>
              <a:gd name="connsiteY3" fmla="*/ 2536723 h 2566220"/>
              <a:gd name="connsiteX4" fmla="*/ 0 w 4984955"/>
              <a:gd name="connsiteY4" fmla="*/ 0 h 2566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4955" h="2566220">
                <a:moveTo>
                  <a:pt x="0" y="0"/>
                </a:moveTo>
                <a:lnTo>
                  <a:pt x="0" y="2035278"/>
                </a:lnTo>
                <a:lnTo>
                  <a:pt x="2113936" y="2566220"/>
                </a:lnTo>
                <a:lnTo>
                  <a:pt x="4984955" y="2536723"/>
                </a:lnTo>
                <a:lnTo>
                  <a:pt x="0" y="0"/>
                </a:lnTo>
                <a:close/>
              </a:path>
            </a:pathLst>
          </a:custGeom>
          <a:solidFill>
            <a:srgbClr val="FFC000">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97A0BD43-40C9-4D11-AB17-7A39F93099B8}"/>
              </a:ext>
            </a:extLst>
          </p:cNvPr>
          <p:cNvSpPr/>
          <p:nvPr/>
        </p:nvSpPr>
        <p:spPr>
          <a:xfrm>
            <a:off x="934065" y="1445342"/>
            <a:ext cx="4975122" cy="4227871"/>
          </a:xfrm>
          <a:custGeom>
            <a:avLst/>
            <a:gdLst>
              <a:gd name="connsiteX0" fmla="*/ 9832 w 4975122"/>
              <a:gd name="connsiteY0" fmla="*/ 0 h 4227871"/>
              <a:gd name="connsiteX1" fmla="*/ 0 w 4975122"/>
              <a:gd name="connsiteY1" fmla="*/ 1700981 h 4227871"/>
              <a:gd name="connsiteX2" fmla="*/ 4975122 w 4975122"/>
              <a:gd name="connsiteY2" fmla="*/ 4227871 h 4227871"/>
              <a:gd name="connsiteX3" fmla="*/ 9832 w 4975122"/>
              <a:gd name="connsiteY3" fmla="*/ 0 h 4227871"/>
            </a:gdLst>
            <a:ahLst/>
            <a:cxnLst>
              <a:cxn ang="0">
                <a:pos x="connsiteX0" y="connsiteY0"/>
              </a:cxn>
              <a:cxn ang="0">
                <a:pos x="connsiteX1" y="connsiteY1"/>
              </a:cxn>
              <a:cxn ang="0">
                <a:pos x="connsiteX2" y="connsiteY2"/>
              </a:cxn>
              <a:cxn ang="0">
                <a:pos x="connsiteX3" y="connsiteY3"/>
              </a:cxn>
            </a:cxnLst>
            <a:rect l="l" t="t" r="r" b="b"/>
            <a:pathLst>
              <a:path w="4975122" h="4227871">
                <a:moveTo>
                  <a:pt x="9832" y="0"/>
                </a:moveTo>
                <a:cubicBezTo>
                  <a:pt x="6555" y="566994"/>
                  <a:pt x="3277" y="1133987"/>
                  <a:pt x="0" y="1700981"/>
                </a:cubicBezTo>
                <a:lnTo>
                  <a:pt x="4975122" y="4227871"/>
                </a:lnTo>
                <a:lnTo>
                  <a:pt x="9832" y="0"/>
                </a:lnTo>
                <a:close/>
              </a:path>
            </a:pathLst>
          </a:custGeom>
          <a:solidFill>
            <a:srgbClr val="0070C0">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FE9C76EF-EA9F-4C7A-B824-2A2DB9F0453F}"/>
              </a:ext>
            </a:extLst>
          </p:cNvPr>
          <p:cNvSpPr/>
          <p:nvPr/>
        </p:nvSpPr>
        <p:spPr>
          <a:xfrm>
            <a:off x="924232" y="5152103"/>
            <a:ext cx="2094271" cy="540774"/>
          </a:xfrm>
          <a:custGeom>
            <a:avLst/>
            <a:gdLst>
              <a:gd name="connsiteX0" fmla="*/ 0 w 2094271"/>
              <a:gd name="connsiteY0" fmla="*/ 0 h 540774"/>
              <a:gd name="connsiteX1" fmla="*/ 9833 w 2094271"/>
              <a:gd name="connsiteY1" fmla="*/ 530942 h 540774"/>
              <a:gd name="connsiteX2" fmla="*/ 2094271 w 2094271"/>
              <a:gd name="connsiteY2" fmla="*/ 540774 h 540774"/>
              <a:gd name="connsiteX3" fmla="*/ 0 w 2094271"/>
              <a:gd name="connsiteY3" fmla="*/ 0 h 540774"/>
            </a:gdLst>
            <a:ahLst/>
            <a:cxnLst>
              <a:cxn ang="0">
                <a:pos x="connsiteX0" y="connsiteY0"/>
              </a:cxn>
              <a:cxn ang="0">
                <a:pos x="connsiteX1" y="connsiteY1"/>
              </a:cxn>
              <a:cxn ang="0">
                <a:pos x="connsiteX2" y="connsiteY2"/>
              </a:cxn>
              <a:cxn ang="0">
                <a:pos x="connsiteX3" y="connsiteY3"/>
              </a:cxn>
            </a:cxnLst>
            <a:rect l="l" t="t" r="r" b="b"/>
            <a:pathLst>
              <a:path w="2094271" h="540774">
                <a:moveTo>
                  <a:pt x="0" y="0"/>
                </a:moveTo>
                <a:lnTo>
                  <a:pt x="9833" y="530942"/>
                </a:lnTo>
                <a:lnTo>
                  <a:pt x="2094271" y="540774"/>
                </a:lnTo>
                <a:lnTo>
                  <a:pt x="0" y="0"/>
                </a:lnTo>
                <a:close/>
              </a:path>
            </a:pathLst>
          </a:custGeom>
          <a:solidFill>
            <a:schemeClr val="bg1">
              <a:lumMod val="20000"/>
              <a:lumOff val="80000"/>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78031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224" y="312395"/>
            <a:ext cx="10388207" cy="663208"/>
          </a:xfrm>
        </p:spPr>
        <p:txBody>
          <a:bodyPr/>
          <a:lstStyle/>
          <a:p>
            <a:r>
              <a:rPr lang="en-US" dirty="0"/>
              <a:t>HEC-HMS Model Development: Post-fire results</a:t>
            </a:r>
          </a:p>
        </p:txBody>
      </p:sp>
      <p:sp>
        <p:nvSpPr>
          <p:cNvPr id="4" name="Slide Number Placeholder 3">
            <a:extLst>
              <a:ext uri="{FF2B5EF4-FFF2-40B4-BE49-F238E27FC236}">
                <a16:creationId xmlns:a16="http://schemas.microsoft.com/office/drawing/2014/main" id="{785ACF06-4AA8-4B6A-96F9-21D29ACC9BFD}"/>
              </a:ext>
            </a:extLst>
          </p:cNvPr>
          <p:cNvSpPr>
            <a:spLocks noGrp="1"/>
          </p:cNvSpPr>
          <p:nvPr>
            <p:ph type="sldNum" sz="quarter" idx="14"/>
          </p:nvPr>
        </p:nvSpPr>
        <p:spPr/>
        <p:txBody>
          <a:bodyPr/>
          <a:lstStyle/>
          <a:p>
            <a:fld id="{42D6254A-A357-4200-B73D-5001EDA92138}" type="slidenum">
              <a:rPr lang="en-US" smtClean="0"/>
              <a:pPr/>
              <a:t>18</a:t>
            </a:fld>
            <a:endParaRPr lang="en-US"/>
          </a:p>
        </p:txBody>
      </p:sp>
      <p:pic>
        <p:nvPicPr>
          <p:cNvPr id="5" name="Picture 5">
            <a:extLst>
              <a:ext uri="{FF2B5EF4-FFF2-40B4-BE49-F238E27FC236}">
                <a16:creationId xmlns:a16="http://schemas.microsoft.com/office/drawing/2014/main" id="{E90208A1-5696-9A5B-922F-B767F0910C73}"/>
              </a:ext>
            </a:extLst>
          </p:cNvPr>
          <p:cNvPicPr>
            <a:picLocks noChangeAspect="1"/>
          </p:cNvPicPr>
          <p:nvPr/>
        </p:nvPicPr>
        <p:blipFill>
          <a:blip r:embed="rId3"/>
          <a:stretch>
            <a:fillRect/>
          </a:stretch>
        </p:blipFill>
        <p:spPr>
          <a:xfrm>
            <a:off x="6679398" y="2622548"/>
            <a:ext cx="4727749" cy="3065175"/>
          </a:xfrm>
          <a:prstGeom prst="rect">
            <a:avLst/>
          </a:prstGeom>
        </p:spPr>
      </p:pic>
      <p:pic>
        <p:nvPicPr>
          <p:cNvPr id="3" name="Picture 2">
            <a:extLst>
              <a:ext uri="{FF2B5EF4-FFF2-40B4-BE49-F238E27FC236}">
                <a16:creationId xmlns:a16="http://schemas.microsoft.com/office/drawing/2014/main" id="{84683AE9-908A-4A00-BB50-3B442EF9EB8D}"/>
              </a:ext>
            </a:extLst>
          </p:cNvPr>
          <p:cNvPicPr>
            <a:picLocks noChangeAspect="1"/>
          </p:cNvPicPr>
          <p:nvPr/>
        </p:nvPicPr>
        <p:blipFill>
          <a:blip r:embed="rId4"/>
          <a:stretch>
            <a:fillRect/>
          </a:stretch>
        </p:blipFill>
        <p:spPr>
          <a:xfrm>
            <a:off x="607304" y="1237918"/>
            <a:ext cx="5620776" cy="5091762"/>
          </a:xfrm>
          <a:prstGeom prst="rect">
            <a:avLst/>
          </a:prstGeom>
        </p:spPr>
      </p:pic>
    </p:spTree>
    <p:extLst>
      <p:ext uri="{BB962C8B-B14F-4D97-AF65-F5344CB8AC3E}">
        <p14:creationId xmlns:p14="http://schemas.microsoft.com/office/powerpoint/2010/main" val="3523830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998102" cy="663208"/>
          </a:xfrm>
        </p:spPr>
        <p:txBody>
          <a:bodyPr/>
          <a:lstStyle/>
          <a:p>
            <a:r>
              <a:rPr lang="en-US" dirty="0"/>
              <a:t>Debris Yield Modeling</a:t>
            </a:r>
          </a:p>
        </p:txBody>
      </p:sp>
      <p:sp>
        <p:nvSpPr>
          <p:cNvPr id="18434" name="Text Placeholder 2"/>
          <p:cNvSpPr>
            <a:spLocks noGrp="1"/>
          </p:cNvSpPr>
          <p:nvPr>
            <p:ph type="body" sz="quarter" idx="12"/>
          </p:nvPr>
        </p:nvSpPr>
        <p:spPr>
          <a:xfrm>
            <a:off x="3992999" y="1078073"/>
            <a:ext cx="7797288" cy="2608702"/>
          </a:xfrm>
        </p:spPr>
        <p:txBody>
          <a:bodyPr/>
          <a:lstStyle/>
          <a:p>
            <a:pPr marL="285750" indent="-285750">
              <a:buFont typeface="Arial" panose="020B0604020202020204" pitchFamily="34" charset="0"/>
              <a:buChar char="•"/>
            </a:pPr>
            <a:r>
              <a:rPr lang="en-US" dirty="0"/>
              <a:t>Used LA Equation 2-5 developed for debris yields post-wildfire</a:t>
            </a:r>
          </a:p>
          <a:p>
            <a:pPr marL="285750" indent="-285750">
              <a:buFont typeface="Arial" panose="020B0604020202020204" pitchFamily="34" charset="0"/>
              <a:buChar char="•"/>
            </a:pPr>
            <a:r>
              <a:rPr lang="en-US" dirty="0"/>
              <a:t>Method estimates a volume based on % burned</a:t>
            </a:r>
          </a:p>
          <a:p>
            <a:pPr marL="285750" indent="-285750">
              <a:buFont typeface="Arial" panose="020B0604020202020204" pitchFamily="34" charset="0"/>
              <a:buChar char="•"/>
            </a:pPr>
            <a:r>
              <a:rPr lang="en-US" dirty="0"/>
              <a:t>Yield only for sub-basins</a:t>
            </a:r>
          </a:p>
          <a:p>
            <a:pPr marL="285750" indent="-285750">
              <a:buFont typeface="Arial" panose="020B0604020202020204" pitchFamily="34" charset="0"/>
              <a:buChar char="•"/>
            </a:pPr>
            <a:r>
              <a:rPr lang="en-US" dirty="0"/>
              <a:t>Summation of debris yield and flow volume to obtain bulking factor</a:t>
            </a:r>
          </a:p>
          <a:p>
            <a:pPr marL="285750" indent="-285750">
              <a:buFont typeface="Arial" panose="020B0604020202020204" pitchFamily="34" charset="0"/>
              <a:buChar char="•"/>
            </a:pPr>
            <a:r>
              <a:rPr lang="en-US" dirty="0"/>
              <a:t>Gave bulking factor at outlet for AutoRoute modeling</a:t>
            </a:r>
          </a:p>
          <a:p>
            <a:endParaRPr lang="en-US" dirty="0"/>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HEC-HMS Debris yield estimates for the modeled watersheds affected by the Hermit's Peak/Calf Canyon Fires</a:t>
            </a:r>
            <a:endParaRPr lang="en-US" dirty="0"/>
          </a:p>
        </p:txBody>
      </p:sp>
      <p:sp>
        <p:nvSpPr>
          <p:cNvPr id="16" name="Text Placeholder 2"/>
          <p:cNvSpPr txBox="1">
            <a:spLocks/>
          </p:cNvSpPr>
          <p:nvPr/>
        </p:nvSpPr>
        <p:spPr bwMode="auto">
          <a:xfrm>
            <a:off x="7084744" y="2890144"/>
            <a:ext cx="630143"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2017</a:t>
            </a:r>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23F6271F-212B-4F0B-AD31-13E7968F2DD6}"/>
              </a:ext>
            </a:extLst>
          </p:cNvPr>
          <p:cNvPicPr>
            <a:picLocks noChangeAspect="1"/>
          </p:cNvPicPr>
          <p:nvPr/>
        </p:nvPicPr>
        <p:blipFill>
          <a:blip r:embed="rId3"/>
          <a:stretch>
            <a:fillRect/>
          </a:stretch>
        </p:blipFill>
        <p:spPr>
          <a:xfrm>
            <a:off x="401713" y="1260172"/>
            <a:ext cx="3403048" cy="5056738"/>
          </a:xfrm>
          <a:prstGeom prst="rect">
            <a:avLst/>
          </a:prstGeom>
        </p:spPr>
      </p:pic>
      <p:pic>
        <p:nvPicPr>
          <p:cNvPr id="12" name="Picture 11">
            <a:extLst>
              <a:ext uri="{FF2B5EF4-FFF2-40B4-BE49-F238E27FC236}">
                <a16:creationId xmlns:a16="http://schemas.microsoft.com/office/drawing/2014/main" id="{C45AA3AB-A27C-4087-9A47-B1B41BF449B7}"/>
              </a:ext>
            </a:extLst>
          </p:cNvPr>
          <p:cNvPicPr>
            <a:picLocks noChangeAspect="1"/>
          </p:cNvPicPr>
          <p:nvPr/>
        </p:nvPicPr>
        <p:blipFill>
          <a:blip r:embed="rId4"/>
          <a:stretch>
            <a:fillRect/>
          </a:stretch>
        </p:blipFill>
        <p:spPr>
          <a:xfrm>
            <a:off x="228757" y="5606611"/>
            <a:ext cx="1695450" cy="828675"/>
          </a:xfrm>
          <a:prstGeom prst="rect">
            <a:avLst/>
          </a:prstGeom>
        </p:spPr>
      </p:pic>
      <p:pic>
        <p:nvPicPr>
          <p:cNvPr id="14" name="Picture 13">
            <a:extLst>
              <a:ext uri="{FF2B5EF4-FFF2-40B4-BE49-F238E27FC236}">
                <a16:creationId xmlns:a16="http://schemas.microsoft.com/office/drawing/2014/main" id="{F85A2016-39E7-4E50-988D-DA6147729ABF}"/>
              </a:ext>
            </a:extLst>
          </p:cNvPr>
          <p:cNvPicPr>
            <a:picLocks noChangeAspect="1"/>
          </p:cNvPicPr>
          <p:nvPr/>
        </p:nvPicPr>
        <p:blipFill>
          <a:blip r:embed="rId5"/>
          <a:stretch>
            <a:fillRect/>
          </a:stretch>
        </p:blipFill>
        <p:spPr>
          <a:xfrm>
            <a:off x="7510004" y="2633963"/>
            <a:ext cx="4280283" cy="1916060"/>
          </a:xfrm>
          <a:prstGeom prst="rect">
            <a:avLst/>
          </a:prstGeom>
        </p:spPr>
      </p:pic>
      <p:pic>
        <p:nvPicPr>
          <p:cNvPr id="7" name="Picture 6">
            <a:extLst>
              <a:ext uri="{FF2B5EF4-FFF2-40B4-BE49-F238E27FC236}">
                <a16:creationId xmlns:a16="http://schemas.microsoft.com/office/drawing/2014/main" id="{4654AE7E-D0B7-4142-A506-D072223F3110}"/>
              </a:ext>
            </a:extLst>
          </p:cNvPr>
          <p:cNvPicPr>
            <a:picLocks noChangeAspect="1"/>
          </p:cNvPicPr>
          <p:nvPr/>
        </p:nvPicPr>
        <p:blipFill>
          <a:blip r:embed="rId6"/>
          <a:stretch>
            <a:fillRect/>
          </a:stretch>
        </p:blipFill>
        <p:spPr>
          <a:xfrm>
            <a:off x="3023590" y="4455442"/>
            <a:ext cx="4786560" cy="1916060"/>
          </a:xfrm>
          <a:prstGeom prst="rect">
            <a:avLst/>
          </a:prstGeom>
        </p:spPr>
      </p:pic>
      <p:sp>
        <p:nvSpPr>
          <p:cNvPr id="4" name="Slide Number Placeholder 3">
            <a:extLst>
              <a:ext uri="{FF2B5EF4-FFF2-40B4-BE49-F238E27FC236}">
                <a16:creationId xmlns:a16="http://schemas.microsoft.com/office/drawing/2014/main" id="{5684D41F-16ED-4608-84EE-7FB98C0C1099}"/>
              </a:ext>
            </a:extLst>
          </p:cNvPr>
          <p:cNvSpPr>
            <a:spLocks noGrp="1"/>
          </p:cNvSpPr>
          <p:nvPr>
            <p:ph type="sldNum" sz="quarter" idx="14"/>
          </p:nvPr>
        </p:nvSpPr>
        <p:spPr/>
        <p:txBody>
          <a:bodyPr/>
          <a:lstStyle/>
          <a:p>
            <a:fld id="{42D6254A-A357-4200-B73D-5001EDA92138}" type="slidenum">
              <a:rPr lang="en-US" smtClean="0"/>
              <a:pPr/>
              <a:t>19</a:t>
            </a:fld>
            <a:endParaRPr lang="en-US"/>
          </a:p>
        </p:txBody>
      </p:sp>
    </p:spTree>
    <p:extLst>
      <p:ext uri="{BB962C8B-B14F-4D97-AF65-F5344CB8AC3E}">
        <p14:creationId xmlns:p14="http://schemas.microsoft.com/office/powerpoint/2010/main" val="2429316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118" y="331792"/>
            <a:ext cx="11176000" cy="523875"/>
          </a:xfrm>
        </p:spPr>
        <p:txBody>
          <a:bodyPr/>
          <a:lstStyle/>
          <a:p>
            <a:r>
              <a:rPr lang="en-US" dirty="0"/>
              <a:t>Background</a:t>
            </a:r>
          </a:p>
        </p:txBody>
      </p:sp>
      <p:sp>
        <p:nvSpPr>
          <p:cNvPr id="18435" name="Slide Number Placeholder 4"/>
          <p:cNvSpPr>
            <a:spLocks noGrp="1"/>
          </p:cNvSpPr>
          <p:nvPr>
            <p:ph type="sldNum" sz="quarter" idx="14"/>
          </p:nvPr>
        </p:nvSpPr>
        <p:spPr/>
        <p:txBody>
          <a:bodyPr/>
          <a:lstStyle/>
          <a:p>
            <a:fld id="{6A998AF9-C4BF-494B-956B-53093E409D3C}" type="slidenum">
              <a:rPr lang="en-US" smtClean="0"/>
              <a:pPr/>
              <a:t>2</a:t>
            </a:fld>
            <a:endParaRPr lang="en-US"/>
          </a:p>
        </p:txBody>
      </p:sp>
      <p:sp>
        <p:nvSpPr>
          <p:cNvPr id="57" name="Footer Placeholder 2">
            <a:extLst>
              <a:ext uri="{FF2B5EF4-FFF2-40B4-BE49-F238E27FC236}">
                <a16:creationId xmlns:a16="http://schemas.microsoft.com/office/drawing/2014/main" id="{A85BA73E-EF23-4162-A52C-A68A10F7C381}"/>
              </a:ext>
            </a:extLst>
          </p:cNvPr>
          <p:cNvSpPr>
            <a:spLocks noGrp="1"/>
          </p:cNvSpPr>
          <p:nvPr>
            <p:ph type="ftr" sz="quarter" idx="13"/>
          </p:nvPr>
        </p:nvSpPr>
        <p:spPr>
          <a:xfrm>
            <a:off x="294858" y="6413878"/>
            <a:ext cx="9217246" cy="224659"/>
          </a:xfrm>
        </p:spPr>
        <p:txBody>
          <a:bodyPr/>
          <a:lstStyle/>
          <a:p>
            <a:r>
              <a:rPr lang="en-US" dirty="0">
                <a:latin typeface="Arial"/>
                <a:cs typeface="Arial"/>
              </a:rPr>
              <a:t>Screenshot shows the SBS maps for the Cook’s Peak and Hermit’s Peak/Calf Canyon Fires. HEC-HMS modeling areas are also shown.</a:t>
            </a:r>
            <a:endParaRPr lang="en-US" dirty="0"/>
          </a:p>
        </p:txBody>
      </p:sp>
      <p:sp>
        <p:nvSpPr>
          <p:cNvPr id="58" name="Text Placeholder 2">
            <a:extLst>
              <a:ext uri="{FF2B5EF4-FFF2-40B4-BE49-F238E27FC236}">
                <a16:creationId xmlns:a16="http://schemas.microsoft.com/office/drawing/2014/main" id="{0426B53E-B7E0-4068-BC06-66A3FB9BA1C0}"/>
              </a:ext>
            </a:extLst>
          </p:cNvPr>
          <p:cNvSpPr>
            <a:spLocks noGrp="1"/>
          </p:cNvSpPr>
          <p:nvPr>
            <p:ph type="body" sz="quarter" idx="12"/>
          </p:nvPr>
        </p:nvSpPr>
        <p:spPr>
          <a:xfrm>
            <a:off x="7799344" y="1091554"/>
            <a:ext cx="4033767" cy="4562563"/>
          </a:xfrm>
        </p:spPr>
        <p:txBody>
          <a:bodyPr/>
          <a:lstStyle/>
          <a:p>
            <a:pPr marL="285750" indent="-285750">
              <a:buFont typeface="Arial" panose="020B0604020202020204" pitchFamily="34" charset="0"/>
              <a:buChar char="•"/>
            </a:pPr>
            <a:r>
              <a:rPr lang="en-US" dirty="0"/>
              <a:t>Hermit’s Peak Fire started from a prescribed burn in the Santa Fe National Forest.</a:t>
            </a:r>
          </a:p>
          <a:p>
            <a:pPr marL="285750" indent="-285750">
              <a:buFont typeface="Arial" panose="020B0604020202020204" pitchFamily="34" charset="0"/>
              <a:buChar char="•"/>
            </a:pPr>
            <a:r>
              <a:rPr lang="en-US" dirty="0"/>
              <a:t>The Calf Canyon Fire started from a winter pile burn project.</a:t>
            </a:r>
          </a:p>
          <a:p>
            <a:pPr marL="285750" indent="-285750">
              <a:buFont typeface="Arial" panose="020B0604020202020204" pitchFamily="34" charset="0"/>
              <a:buChar char="•"/>
            </a:pPr>
            <a:r>
              <a:rPr lang="en-US" dirty="0"/>
              <a:t>Fires merged into one on 19 April 2022</a:t>
            </a:r>
          </a:p>
          <a:p>
            <a:pPr marL="285750" indent="-285750">
              <a:buFont typeface="Arial" panose="020B0604020202020204" pitchFamily="34" charset="0"/>
              <a:buChar char="•"/>
            </a:pPr>
            <a:r>
              <a:rPr lang="en-US" dirty="0"/>
              <a:t>The Cook’s Peak Fire is to believed to be human caused but investigation is under way</a:t>
            </a:r>
          </a:p>
          <a:p>
            <a:endParaRPr lang="en-US" dirty="0"/>
          </a:p>
        </p:txBody>
      </p:sp>
      <p:pic>
        <p:nvPicPr>
          <p:cNvPr id="15" name="Picture 14">
            <a:extLst>
              <a:ext uri="{FF2B5EF4-FFF2-40B4-BE49-F238E27FC236}">
                <a16:creationId xmlns:a16="http://schemas.microsoft.com/office/drawing/2014/main" id="{844F47DA-FB67-48FF-B8D1-000B8FDC3A3E}"/>
              </a:ext>
            </a:extLst>
          </p:cNvPr>
          <p:cNvPicPr>
            <a:picLocks noChangeAspect="1"/>
          </p:cNvPicPr>
          <p:nvPr/>
        </p:nvPicPr>
        <p:blipFill>
          <a:blip r:embed="rId3"/>
          <a:stretch>
            <a:fillRect/>
          </a:stretch>
        </p:blipFill>
        <p:spPr>
          <a:xfrm>
            <a:off x="383117" y="855667"/>
            <a:ext cx="7328689" cy="5530814"/>
          </a:xfrm>
          <a:prstGeom prst="rect">
            <a:avLst/>
          </a:prstGeom>
        </p:spPr>
      </p:pic>
      <p:pic>
        <p:nvPicPr>
          <p:cNvPr id="29" name="Picture 28">
            <a:extLst>
              <a:ext uri="{FF2B5EF4-FFF2-40B4-BE49-F238E27FC236}">
                <a16:creationId xmlns:a16="http://schemas.microsoft.com/office/drawing/2014/main" id="{8263CCCC-02F7-4E0D-B6FB-16ED819B55AA}"/>
              </a:ext>
            </a:extLst>
          </p:cNvPr>
          <p:cNvPicPr>
            <a:picLocks noChangeAspect="1"/>
          </p:cNvPicPr>
          <p:nvPr/>
        </p:nvPicPr>
        <p:blipFill rotWithShape="1">
          <a:blip r:embed="rId4"/>
          <a:srcRect l="1" r="4070"/>
          <a:stretch/>
        </p:blipFill>
        <p:spPr>
          <a:xfrm>
            <a:off x="6661014" y="855667"/>
            <a:ext cx="1050792" cy="2171700"/>
          </a:xfrm>
          <a:prstGeom prst="rect">
            <a:avLst/>
          </a:prstGeom>
        </p:spPr>
      </p:pic>
      <p:sp>
        <p:nvSpPr>
          <p:cNvPr id="40" name="TextBox 39">
            <a:extLst>
              <a:ext uri="{FF2B5EF4-FFF2-40B4-BE49-F238E27FC236}">
                <a16:creationId xmlns:a16="http://schemas.microsoft.com/office/drawing/2014/main" id="{C21D7A29-EB29-45C2-B5CD-F07E7607EF2F}"/>
              </a:ext>
            </a:extLst>
          </p:cNvPr>
          <p:cNvSpPr txBox="1"/>
          <p:nvPr/>
        </p:nvSpPr>
        <p:spPr>
          <a:xfrm>
            <a:off x="4047461" y="917877"/>
            <a:ext cx="2526015" cy="461665"/>
          </a:xfrm>
          <a:prstGeom prst="rect">
            <a:avLst/>
          </a:prstGeom>
          <a:noFill/>
        </p:spPr>
        <p:txBody>
          <a:bodyPr wrap="square" rtlCol="0">
            <a:spAutoFit/>
          </a:bodyPr>
          <a:lstStyle/>
          <a:p>
            <a:r>
              <a:rPr lang="en-US" dirty="0"/>
              <a:t>Cook’s Peak Fire</a:t>
            </a:r>
          </a:p>
        </p:txBody>
      </p:sp>
      <p:cxnSp>
        <p:nvCxnSpPr>
          <p:cNvPr id="59" name="Straight Arrow Connector 58">
            <a:extLst>
              <a:ext uri="{FF2B5EF4-FFF2-40B4-BE49-F238E27FC236}">
                <a16:creationId xmlns:a16="http://schemas.microsoft.com/office/drawing/2014/main" id="{DA561044-042E-4919-BAE8-88527DC16A2D}"/>
              </a:ext>
            </a:extLst>
          </p:cNvPr>
          <p:cNvCxnSpPr>
            <a:cxnSpLocks/>
          </p:cNvCxnSpPr>
          <p:nvPr/>
        </p:nvCxnSpPr>
        <p:spPr>
          <a:xfrm flipH="1">
            <a:off x="3386579" y="1299990"/>
            <a:ext cx="810848" cy="48856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2" name="Straight Arrow Connector 61">
            <a:extLst>
              <a:ext uri="{FF2B5EF4-FFF2-40B4-BE49-F238E27FC236}">
                <a16:creationId xmlns:a16="http://schemas.microsoft.com/office/drawing/2014/main" id="{4983E8AA-2819-4C3B-A50D-70026A68D42D}"/>
              </a:ext>
            </a:extLst>
          </p:cNvPr>
          <p:cNvCxnSpPr>
            <a:cxnSpLocks/>
          </p:cNvCxnSpPr>
          <p:nvPr/>
        </p:nvCxnSpPr>
        <p:spPr>
          <a:xfrm>
            <a:off x="1006080" y="2752053"/>
            <a:ext cx="729678" cy="9566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4" name="TextBox 63">
            <a:extLst>
              <a:ext uri="{FF2B5EF4-FFF2-40B4-BE49-F238E27FC236}">
                <a16:creationId xmlns:a16="http://schemas.microsoft.com/office/drawing/2014/main" id="{9B5951DB-E603-47D1-8E6C-A6F3C790C138}"/>
              </a:ext>
            </a:extLst>
          </p:cNvPr>
          <p:cNvSpPr txBox="1"/>
          <p:nvPr/>
        </p:nvSpPr>
        <p:spPr>
          <a:xfrm>
            <a:off x="256200" y="1907357"/>
            <a:ext cx="1254881" cy="830997"/>
          </a:xfrm>
          <a:prstGeom prst="rect">
            <a:avLst/>
          </a:prstGeom>
          <a:noFill/>
        </p:spPr>
        <p:txBody>
          <a:bodyPr wrap="square" rtlCol="0">
            <a:spAutoFit/>
          </a:bodyPr>
          <a:lstStyle/>
          <a:p>
            <a:pPr algn="ctr"/>
            <a:r>
              <a:rPr lang="en-US" dirty="0"/>
              <a:t>Calf Canyon</a:t>
            </a:r>
          </a:p>
        </p:txBody>
      </p:sp>
      <p:cxnSp>
        <p:nvCxnSpPr>
          <p:cNvPr id="66" name="Straight Arrow Connector 65">
            <a:extLst>
              <a:ext uri="{FF2B5EF4-FFF2-40B4-BE49-F238E27FC236}">
                <a16:creationId xmlns:a16="http://schemas.microsoft.com/office/drawing/2014/main" id="{51205B57-FA96-4BCA-B826-1C8F64D62827}"/>
              </a:ext>
            </a:extLst>
          </p:cNvPr>
          <p:cNvCxnSpPr>
            <a:cxnSpLocks/>
            <a:stCxn id="68" idx="1"/>
          </p:cNvCxnSpPr>
          <p:nvPr/>
        </p:nvCxnSpPr>
        <p:spPr>
          <a:xfrm flipH="1">
            <a:off x="1914579" y="3460428"/>
            <a:ext cx="1854690" cy="975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8" name="TextBox 67">
            <a:extLst>
              <a:ext uri="{FF2B5EF4-FFF2-40B4-BE49-F238E27FC236}">
                <a16:creationId xmlns:a16="http://schemas.microsoft.com/office/drawing/2014/main" id="{963BFAC1-A0C1-4D2E-9897-7F646BF4F760}"/>
              </a:ext>
            </a:extLst>
          </p:cNvPr>
          <p:cNvSpPr txBox="1"/>
          <p:nvPr/>
        </p:nvSpPr>
        <p:spPr>
          <a:xfrm>
            <a:off x="3769269" y="3044929"/>
            <a:ext cx="1379996" cy="830997"/>
          </a:xfrm>
          <a:prstGeom prst="rect">
            <a:avLst/>
          </a:prstGeom>
          <a:noFill/>
        </p:spPr>
        <p:txBody>
          <a:bodyPr wrap="square" rtlCol="0">
            <a:spAutoFit/>
          </a:bodyPr>
          <a:lstStyle/>
          <a:p>
            <a:pPr algn="ctr"/>
            <a:r>
              <a:rPr lang="en-US" dirty="0"/>
              <a:t>Hermit’s Peak</a:t>
            </a:r>
          </a:p>
        </p:txBody>
      </p:sp>
      <p:sp>
        <p:nvSpPr>
          <p:cNvPr id="69" name="TextBox 68">
            <a:extLst>
              <a:ext uri="{FF2B5EF4-FFF2-40B4-BE49-F238E27FC236}">
                <a16:creationId xmlns:a16="http://schemas.microsoft.com/office/drawing/2014/main" id="{1CCF52D1-986C-4E9B-92EB-2D789039C9A2}"/>
              </a:ext>
            </a:extLst>
          </p:cNvPr>
          <p:cNvSpPr txBox="1"/>
          <p:nvPr/>
        </p:nvSpPr>
        <p:spPr>
          <a:xfrm>
            <a:off x="5642752" y="3875926"/>
            <a:ext cx="1819593" cy="830997"/>
          </a:xfrm>
          <a:prstGeom prst="rect">
            <a:avLst/>
          </a:prstGeom>
          <a:noFill/>
        </p:spPr>
        <p:txBody>
          <a:bodyPr wrap="square" rtlCol="0">
            <a:spAutoFit/>
          </a:bodyPr>
          <a:lstStyle/>
          <a:p>
            <a:pPr algn="ctr"/>
            <a:r>
              <a:rPr lang="en-US" dirty="0"/>
              <a:t>Conchas Dam</a:t>
            </a:r>
          </a:p>
        </p:txBody>
      </p:sp>
      <p:sp>
        <p:nvSpPr>
          <p:cNvPr id="70" name="TextBox 69">
            <a:extLst>
              <a:ext uri="{FF2B5EF4-FFF2-40B4-BE49-F238E27FC236}">
                <a16:creationId xmlns:a16="http://schemas.microsoft.com/office/drawing/2014/main" id="{6D1ADAF1-7633-43A2-A4E9-7119FCD3D331}"/>
              </a:ext>
            </a:extLst>
          </p:cNvPr>
          <p:cNvSpPr txBox="1"/>
          <p:nvPr/>
        </p:nvSpPr>
        <p:spPr>
          <a:xfrm>
            <a:off x="4197427" y="5440238"/>
            <a:ext cx="1903676" cy="830997"/>
          </a:xfrm>
          <a:prstGeom prst="rect">
            <a:avLst/>
          </a:prstGeom>
          <a:noFill/>
        </p:spPr>
        <p:txBody>
          <a:bodyPr wrap="square" rtlCol="0">
            <a:spAutoFit/>
          </a:bodyPr>
          <a:lstStyle/>
          <a:p>
            <a:pPr algn="ctr"/>
            <a:r>
              <a:rPr lang="en-US" dirty="0"/>
              <a:t>Santa Rosa Dam</a:t>
            </a:r>
          </a:p>
        </p:txBody>
      </p:sp>
      <p:cxnSp>
        <p:nvCxnSpPr>
          <p:cNvPr id="71" name="Straight Arrow Connector 70">
            <a:extLst>
              <a:ext uri="{FF2B5EF4-FFF2-40B4-BE49-F238E27FC236}">
                <a16:creationId xmlns:a16="http://schemas.microsoft.com/office/drawing/2014/main" id="{96A65E87-C1AA-4143-9D5A-526BED02DC94}"/>
              </a:ext>
            </a:extLst>
          </p:cNvPr>
          <p:cNvCxnSpPr>
            <a:cxnSpLocks/>
          </p:cNvCxnSpPr>
          <p:nvPr/>
        </p:nvCxnSpPr>
        <p:spPr>
          <a:xfrm flipH="1">
            <a:off x="5507421" y="4300638"/>
            <a:ext cx="731683" cy="4062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3" name="Straight Arrow Connector 72">
            <a:extLst>
              <a:ext uri="{FF2B5EF4-FFF2-40B4-BE49-F238E27FC236}">
                <a16:creationId xmlns:a16="http://schemas.microsoft.com/office/drawing/2014/main" id="{51926811-3B59-4F48-8737-9CE239A22B75}"/>
              </a:ext>
            </a:extLst>
          </p:cNvPr>
          <p:cNvCxnSpPr>
            <a:cxnSpLocks/>
          </p:cNvCxnSpPr>
          <p:nvPr/>
        </p:nvCxnSpPr>
        <p:spPr>
          <a:xfrm flipH="1">
            <a:off x="4213483" y="5855736"/>
            <a:ext cx="600255" cy="502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998102" cy="663208"/>
          </a:xfrm>
        </p:spPr>
        <p:txBody>
          <a:bodyPr/>
          <a:lstStyle/>
          <a:p>
            <a:r>
              <a:rPr lang="en-US" dirty="0"/>
              <a:t>Debris Yield Modeling</a:t>
            </a:r>
          </a:p>
        </p:txBody>
      </p:sp>
      <p:sp>
        <p:nvSpPr>
          <p:cNvPr id="18434" name="Text Placeholder 2"/>
          <p:cNvSpPr>
            <a:spLocks noGrp="1"/>
          </p:cNvSpPr>
          <p:nvPr>
            <p:ph type="body" sz="quarter" idx="12"/>
          </p:nvPr>
        </p:nvSpPr>
        <p:spPr>
          <a:xfrm>
            <a:off x="495759" y="1078073"/>
            <a:ext cx="11294528" cy="2608702"/>
          </a:xfrm>
        </p:spPr>
        <p:txBody>
          <a:bodyPr/>
          <a:lstStyle/>
          <a:p>
            <a:pPr marL="285750" indent="-285750">
              <a:buFont typeface="Arial" panose="020B0604020202020204" pitchFamily="34" charset="0"/>
              <a:buChar char="•"/>
            </a:pPr>
            <a:r>
              <a:rPr lang="en-US" dirty="0">
                <a:latin typeface="Arial"/>
                <a:ea typeface="ＭＳ Ｐゴシック"/>
                <a:cs typeface="Arial"/>
              </a:rPr>
              <a:t>Defined gradations for the entire watershed (1 per watershed using the 4 grain classes: gravel, sand, silt, clay)</a:t>
            </a:r>
            <a:endParaRPr lang="en-US" dirty="0"/>
          </a:p>
          <a:p>
            <a:pPr marL="285750" indent="-285750">
              <a:buFont typeface="Arial" panose="020B0604020202020204" pitchFamily="34" charset="0"/>
              <a:buChar char="•"/>
            </a:pPr>
            <a:r>
              <a:rPr lang="en-US" dirty="0"/>
              <a:t>Defined a generic unit weight (used to translate volume to mass). LA equation 2-5 estimates volume. HMS translates to mass. For bulking factor translated back to volume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Gradation plots for the various watersheds.</a:t>
            </a:r>
            <a:endParaRPr lang="en-US" dirty="0"/>
          </a:p>
        </p:txBody>
      </p:sp>
      <p:sp>
        <p:nvSpPr>
          <p:cNvPr id="16" name="Text Placeholder 2"/>
          <p:cNvSpPr txBox="1">
            <a:spLocks/>
          </p:cNvSpPr>
          <p:nvPr/>
        </p:nvSpPr>
        <p:spPr bwMode="auto">
          <a:xfrm>
            <a:off x="7084744" y="2890144"/>
            <a:ext cx="630143"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2017</a:t>
            </a:r>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548EABCD-79A6-4AC9-8301-485BCA6945F7}"/>
              </a:ext>
            </a:extLst>
          </p:cNvPr>
          <p:cNvPicPr>
            <a:picLocks noChangeAspect="1"/>
          </p:cNvPicPr>
          <p:nvPr/>
        </p:nvPicPr>
        <p:blipFill rotWithShape="1">
          <a:blip r:embed="rId3"/>
          <a:srcRect t="-311" r="44697" b="311"/>
          <a:stretch/>
        </p:blipFill>
        <p:spPr>
          <a:xfrm>
            <a:off x="8902852" y="2585088"/>
            <a:ext cx="2887435" cy="1929018"/>
          </a:xfrm>
          <a:prstGeom prst="rect">
            <a:avLst/>
          </a:prstGeom>
        </p:spPr>
      </p:pic>
      <p:pic>
        <p:nvPicPr>
          <p:cNvPr id="9" name="Picture 8">
            <a:extLst>
              <a:ext uri="{FF2B5EF4-FFF2-40B4-BE49-F238E27FC236}">
                <a16:creationId xmlns:a16="http://schemas.microsoft.com/office/drawing/2014/main" id="{9E0C2C5F-84D8-4403-9B03-982D163AF403}"/>
              </a:ext>
            </a:extLst>
          </p:cNvPr>
          <p:cNvPicPr>
            <a:picLocks noChangeAspect="1"/>
          </p:cNvPicPr>
          <p:nvPr/>
        </p:nvPicPr>
        <p:blipFill>
          <a:blip r:embed="rId4"/>
          <a:stretch>
            <a:fillRect/>
          </a:stretch>
        </p:blipFill>
        <p:spPr>
          <a:xfrm>
            <a:off x="251766" y="2461950"/>
            <a:ext cx="8942041" cy="3781596"/>
          </a:xfrm>
          <a:prstGeom prst="rect">
            <a:avLst/>
          </a:prstGeom>
        </p:spPr>
      </p:pic>
      <p:sp>
        <p:nvSpPr>
          <p:cNvPr id="4" name="Slide Number Placeholder 3">
            <a:extLst>
              <a:ext uri="{FF2B5EF4-FFF2-40B4-BE49-F238E27FC236}">
                <a16:creationId xmlns:a16="http://schemas.microsoft.com/office/drawing/2014/main" id="{AE365992-978E-414E-8884-B61898DF7EC6}"/>
              </a:ext>
            </a:extLst>
          </p:cNvPr>
          <p:cNvSpPr>
            <a:spLocks noGrp="1"/>
          </p:cNvSpPr>
          <p:nvPr>
            <p:ph type="sldNum" sz="quarter" idx="14"/>
          </p:nvPr>
        </p:nvSpPr>
        <p:spPr/>
        <p:txBody>
          <a:bodyPr/>
          <a:lstStyle/>
          <a:p>
            <a:fld id="{42D6254A-A357-4200-B73D-5001EDA92138}" type="slidenum">
              <a:rPr lang="en-US" smtClean="0"/>
              <a:pPr/>
              <a:t>20</a:t>
            </a:fld>
            <a:endParaRPr lang="en-US"/>
          </a:p>
        </p:txBody>
      </p:sp>
    </p:spTree>
    <p:extLst>
      <p:ext uri="{BB962C8B-B14F-4D97-AF65-F5344CB8AC3E}">
        <p14:creationId xmlns:p14="http://schemas.microsoft.com/office/powerpoint/2010/main" val="2364227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11195376" cy="663208"/>
          </a:xfrm>
        </p:spPr>
        <p:txBody>
          <a:bodyPr/>
          <a:lstStyle/>
          <a:p>
            <a:r>
              <a:rPr lang="en-US" dirty="0"/>
              <a:t>Hydraulic Modeling: HEC-HMS results to AutoRoute</a:t>
            </a:r>
          </a:p>
        </p:txBody>
      </p:sp>
      <p:sp>
        <p:nvSpPr>
          <p:cNvPr id="18434" name="Text Placeholder 2"/>
          <p:cNvSpPr>
            <a:spLocks noGrp="1"/>
          </p:cNvSpPr>
          <p:nvPr>
            <p:ph type="body" sz="quarter" idx="12"/>
          </p:nvPr>
        </p:nvSpPr>
        <p:spPr>
          <a:xfrm>
            <a:off x="594911" y="1061810"/>
            <a:ext cx="11054752" cy="716184"/>
          </a:xfrm>
        </p:spPr>
        <p:txBody>
          <a:bodyPr/>
          <a:lstStyle/>
          <a:p>
            <a:pPr marL="285750" indent="-285750">
              <a:buFont typeface="Arial" panose="020B0604020202020204" pitchFamily="34" charset="0"/>
              <a:buChar char="•"/>
            </a:pPr>
            <a:r>
              <a:rPr lang="en-US" dirty="0"/>
              <a:t>Pre-fire and post-fire flows for discrete events at identified locations</a:t>
            </a:r>
          </a:p>
          <a:p>
            <a:pPr lvl="1" indent="0">
              <a:buNone/>
            </a:pPr>
            <a:endParaRPr lang="en-US" dirty="0"/>
          </a:p>
          <a:p>
            <a:endParaRPr lang="en-US" dirty="0"/>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Map shows a portion of the </a:t>
            </a:r>
            <a:r>
              <a:rPr lang="en-US" dirty="0" err="1">
                <a:latin typeface="Arial"/>
                <a:cs typeface="Arial"/>
              </a:rPr>
              <a:t>Sapello</a:t>
            </a:r>
            <a:r>
              <a:rPr lang="en-US" dirty="0">
                <a:latin typeface="Arial"/>
                <a:cs typeface="Arial"/>
              </a:rPr>
              <a:t> watershed. The colored lines represent different NHD flow lines for which a peak flow was extracted from the HEC-HMS model</a:t>
            </a:r>
            <a:endParaRPr lang="en-US" dirty="0"/>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CA364454-101A-4427-AA80-68221BDE042D}"/>
              </a:ext>
            </a:extLst>
          </p:cNvPr>
          <p:cNvPicPr>
            <a:picLocks noChangeAspect="1"/>
          </p:cNvPicPr>
          <p:nvPr/>
        </p:nvPicPr>
        <p:blipFill>
          <a:blip r:embed="rId3"/>
          <a:stretch>
            <a:fillRect/>
          </a:stretch>
        </p:blipFill>
        <p:spPr>
          <a:xfrm>
            <a:off x="417789" y="2423714"/>
            <a:ext cx="7562932" cy="4039404"/>
          </a:xfrm>
          <a:prstGeom prst="rect">
            <a:avLst/>
          </a:prstGeom>
        </p:spPr>
      </p:pic>
      <p:pic>
        <p:nvPicPr>
          <p:cNvPr id="14" name="Picture 13">
            <a:extLst>
              <a:ext uri="{FF2B5EF4-FFF2-40B4-BE49-F238E27FC236}">
                <a16:creationId xmlns:a16="http://schemas.microsoft.com/office/drawing/2014/main" id="{81FC3B4B-4F2C-4217-8F3A-5C8069026979}"/>
              </a:ext>
            </a:extLst>
          </p:cNvPr>
          <p:cNvPicPr>
            <a:picLocks noChangeAspect="1"/>
          </p:cNvPicPr>
          <p:nvPr/>
        </p:nvPicPr>
        <p:blipFill>
          <a:blip r:embed="rId4"/>
          <a:stretch>
            <a:fillRect/>
          </a:stretch>
        </p:blipFill>
        <p:spPr>
          <a:xfrm>
            <a:off x="4199255" y="1817981"/>
            <a:ext cx="7253832" cy="993946"/>
          </a:xfrm>
          <a:prstGeom prst="rect">
            <a:avLst/>
          </a:prstGeom>
        </p:spPr>
      </p:pic>
      <p:sp>
        <p:nvSpPr>
          <p:cNvPr id="4" name="Slide Number Placeholder 3">
            <a:extLst>
              <a:ext uri="{FF2B5EF4-FFF2-40B4-BE49-F238E27FC236}">
                <a16:creationId xmlns:a16="http://schemas.microsoft.com/office/drawing/2014/main" id="{58C68E30-155F-4C2A-9FB9-E7F98AE3C6AD}"/>
              </a:ext>
            </a:extLst>
          </p:cNvPr>
          <p:cNvSpPr>
            <a:spLocks noGrp="1"/>
          </p:cNvSpPr>
          <p:nvPr>
            <p:ph type="sldNum" sz="quarter" idx="14"/>
          </p:nvPr>
        </p:nvSpPr>
        <p:spPr/>
        <p:txBody>
          <a:bodyPr/>
          <a:lstStyle/>
          <a:p>
            <a:fld id="{42D6254A-A357-4200-B73D-5001EDA92138}" type="slidenum">
              <a:rPr lang="en-US" smtClean="0"/>
              <a:pPr/>
              <a:t>21</a:t>
            </a:fld>
            <a:endParaRPr lang="en-US"/>
          </a:p>
        </p:txBody>
      </p:sp>
    </p:spTree>
    <p:extLst>
      <p:ext uri="{BB962C8B-B14F-4D97-AF65-F5344CB8AC3E}">
        <p14:creationId xmlns:p14="http://schemas.microsoft.com/office/powerpoint/2010/main" val="5386584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998102" cy="663208"/>
          </a:xfrm>
        </p:spPr>
        <p:txBody>
          <a:bodyPr/>
          <a:lstStyle/>
          <a:p>
            <a:r>
              <a:rPr lang="en-US" dirty="0"/>
              <a:t>Hydraulic Modeling - AutoRoute</a:t>
            </a:r>
          </a:p>
        </p:txBody>
      </p:sp>
      <p:sp>
        <p:nvSpPr>
          <p:cNvPr id="18434" name="Text Placeholder 2"/>
          <p:cNvSpPr>
            <a:spLocks noGrp="1"/>
          </p:cNvSpPr>
          <p:nvPr>
            <p:ph type="body" sz="quarter" idx="12"/>
          </p:nvPr>
        </p:nvSpPr>
        <p:spPr>
          <a:xfrm>
            <a:off x="545284" y="1078072"/>
            <a:ext cx="5091587" cy="5299694"/>
          </a:xfrm>
        </p:spPr>
        <p:txBody>
          <a:bodyPr/>
          <a:lstStyle/>
          <a:p>
            <a:pPr marL="285750" indent="-285750">
              <a:buFont typeface="Arial" panose="020B0604020202020204" pitchFamily="34" charset="0"/>
              <a:buChar char="•"/>
            </a:pPr>
            <a:r>
              <a:rPr lang="en-US" dirty="0">
                <a:latin typeface="Arial"/>
                <a:ea typeface="ＭＳ Ｐゴシック"/>
                <a:cs typeface="Arial"/>
              </a:rPr>
              <a:t>AutoRoute version 2.0.0.0 (rapid flood inundation mapping)</a:t>
            </a:r>
          </a:p>
          <a:p>
            <a:pPr marL="285750" indent="-285750">
              <a:buFont typeface="Arial" panose="020B0604020202020204" pitchFamily="34" charset="0"/>
              <a:buChar char="•"/>
            </a:pPr>
            <a:r>
              <a:rPr lang="en-US" dirty="0">
                <a:latin typeface="Arial"/>
                <a:ea typeface="ＭＳ Ｐゴシック"/>
                <a:cs typeface="Arial"/>
              </a:rPr>
              <a:t>Normal depth calculations </a:t>
            </a:r>
            <a:endParaRPr lang="en-US" dirty="0"/>
          </a:p>
          <a:p>
            <a:pPr marL="285750" indent="-285750">
              <a:buFont typeface="Arial" panose="020B0604020202020204" pitchFamily="34" charset="0"/>
              <a:buChar char="•"/>
            </a:pPr>
            <a:r>
              <a:rPr lang="en-US" dirty="0">
                <a:latin typeface="Arial"/>
                <a:ea typeface="ＭＳ Ｐゴシック"/>
                <a:cs typeface="Arial"/>
              </a:rPr>
              <a:t>Geometry:10 m DEM with underwater prism</a:t>
            </a:r>
          </a:p>
          <a:p>
            <a:pPr marL="285750" indent="-285750">
              <a:buFont typeface="Arial" panose="020B0604020202020204" pitchFamily="34" charset="0"/>
              <a:buChar char="•"/>
            </a:pPr>
            <a:r>
              <a:rPr lang="en-US" dirty="0">
                <a:latin typeface="Arial"/>
                <a:ea typeface="ＭＳ Ｐゴシック"/>
                <a:cs typeface="Arial"/>
              </a:rPr>
              <a:t>Baseflow added (avg hourly stream flow (Feb 1979-Dec 2020)</a:t>
            </a:r>
          </a:p>
          <a:p>
            <a:pPr marL="285750" indent="-285750">
              <a:buFont typeface="Arial" panose="020B0604020202020204" pitchFamily="34" charset="0"/>
              <a:buChar char="•"/>
            </a:pPr>
            <a:r>
              <a:rPr lang="en-US" dirty="0"/>
              <a:t>Roughness from literature </a:t>
            </a:r>
          </a:p>
          <a:p>
            <a:pPr marL="285750" indent="-285750">
              <a:buFont typeface="Arial" panose="020B0604020202020204" pitchFamily="34" charset="0"/>
              <a:buChar char="•"/>
            </a:pPr>
            <a:r>
              <a:rPr lang="en-US" dirty="0">
                <a:latin typeface="Arial"/>
                <a:ea typeface="ＭＳ Ｐゴシック"/>
                <a:cs typeface="Arial"/>
              </a:rPr>
              <a:t>Only for specific NHD streamlines</a:t>
            </a:r>
          </a:p>
          <a:p>
            <a:pPr marL="285750" indent="-285750">
              <a:buFont typeface="Arial" panose="020B0604020202020204" pitchFamily="34" charset="0"/>
              <a:buChar char="•"/>
            </a:pPr>
            <a:endParaRPr lang="en-US" dirty="0"/>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A794E12-A2EA-4F28-A6CA-F7890DF625D2}"/>
              </a:ext>
            </a:extLst>
          </p:cNvPr>
          <p:cNvPicPr>
            <a:picLocks noChangeAspect="1"/>
          </p:cNvPicPr>
          <p:nvPr/>
        </p:nvPicPr>
        <p:blipFill>
          <a:blip r:embed="rId3"/>
          <a:stretch>
            <a:fillRect/>
          </a:stretch>
        </p:blipFill>
        <p:spPr>
          <a:xfrm>
            <a:off x="706700" y="3593402"/>
            <a:ext cx="3849787" cy="2628975"/>
          </a:xfrm>
          <a:prstGeom prst="rect">
            <a:avLst/>
          </a:prstGeom>
        </p:spPr>
      </p:pic>
      <p:sp>
        <p:nvSpPr>
          <p:cNvPr id="3" name="Footer Placeholder 2">
            <a:extLst>
              <a:ext uri="{FF2B5EF4-FFF2-40B4-BE49-F238E27FC236}">
                <a16:creationId xmlns:a16="http://schemas.microsoft.com/office/drawing/2014/main" id="{1FA0A7FE-CFA1-4D82-A337-AC8110425412}"/>
              </a:ext>
            </a:extLst>
          </p:cNvPr>
          <p:cNvSpPr>
            <a:spLocks noGrp="1"/>
          </p:cNvSpPr>
          <p:nvPr>
            <p:ph type="ftr" sz="quarter" idx="13"/>
          </p:nvPr>
        </p:nvSpPr>
        <p:spPr/>
        <p:txBody>
          <a:bodyPr/>
          <a:lstStyle/>
          <a:p>
            <a:pPr>
              <a:defRPr/>
            </a:pPr>
            <a:r>
              <a:rPr lang="en-US" dirty="0">
                <a:latin typeface="Arial"/>
                <a:cs typeface="Arial"/>
              </a:rPr>
              <a:t>Typical cross section adjustment with AutoRoute: Range of Peak Flows in AutoRoute</a:t>
            </a:r>
            <a:endParaRPr lang="en-US"/>
          </a:p>
        </p:txBody>
      </p:sp>
      <p:sp>
        <p:nvSpPr>
          <p:cNvPr id="4" name="Slide Number Placeholder 3">
            <a:extLst>
              <a:ext uri="{FF2B5EF4-FFF2-40B4-BE49-F238E27FC236}">
                <a16:creationId xmlns:a16="http://schemas.microsoft.com/office/drawing/2014/main" id="{B4B5AF52-CE07-4A3D-A3A0-1CF99964FABB}"/>
              </a:ext>
            </a:extLst>
          </p:cNvPr>
          <p:cNvSpPr>
            <a:spLocks noGrp="1"/>
          </p:cNvSpPr>
          <p:nvPr>
            <p:ph type="sldNum" sz="quarter" idx="14"/>
          </p:nvPr>
        </p:nvSpPr>
        <p:spPr/>
        <p:txBody>
          <a:bodyPr/>
          <a:lstStyle/>
          <a:p>
            <a:fld id="{42D6254A-A357-4200-B73D-5001EDA92138}" type="slidenum">
              <a:rPr lang="en-US" smtClean="0"/>
              <a:pPr/>
              <a:t>22</a:t>
            </a:fld>
            <a:endParaRPr lang="en-US"/>
          </a:p>
        </p:txBody>
      </p:sp>
      <p:graphicFrame>
        <p:nvGraphicFramePr>
          <p:cNvPr id="8" name="Table 7">
            <a:extLst>
              <a:ext uri="{FF2B5EF4-FFF2-40B4-BE49-F238E27FC236}">
                <a16:creationId xmlns:a16="http://schemas.microsoft.com/office/drawing/2014/main" id="{06662E81-D8D6-4217-C776-D6036255067E}"/>
              </a:ext>
            </a:extLst>
          </p:cNvPr>
          <p:cNvGraphicFramePr>
            <a:graphicFrameLocks noGrp="1"/>
          </p:cNvGraphicFramePr>
          <p:nvPr>
            <p:extLst>
              <p:ext uri="{D42A27DB-BD31-4B8C-83A1-F6EECF244321}">
                <p14:modId xmlns:p14="http://schemas.microsoft.com/office/powerpoint/2010/main" val="2992495489"/>
              </p:ext>
            </p:extLst>
          </p:nvPr>
        </p:nvGraphicFramePr>
        <p:xfrm>
          <a:off x="6065134" y="1232369"/>
          <a:ext cx="5620640" cy="3040329"/>
        </p:xfrm>
        <a:graphic>
          <a:graphicData uri="http://schemas.openxmlformats.org/drawingml/2006/table">
            <a:tbl>
              <a:tblPr firstRow="1" bandRow="1">
                <a:tableStyleId>{5C22544A-7EE6-4342-B048-85BDC9FD1C3A}</a:tableStyleId>
              </a:tblPr>
              <a:tblGrid>
                <a:gridCol w="1592828">
                  <a:extLst>
                    <a:ext uri="{9D8B030D-6E8A-4147-A177-3AD203B41FA5}">
                      <a16:colId xmlns:a16="http://schemas.microsoft.com/office/drawing/2014/main" val="1694391897"/>
                    </a:ext>
                  </a:extLst>
                </a:gridCol>
                <a:gridCol w="1236601">
                  <a:extLst>
                    <a:ext uri="{9D8B030D-6E8A-4147-A177-3AD203B41FA5}">
                      <a16:colId xmlns:a16="http://schemas.microsoft.com/office/drawing/2014/main" val="4102602257"/>
                    </a:ext>
                  </a:extLst>
                </a:gridCol>
                <a:gridCol w="1343189">
                  <a:extLst>
                    <a:ext uri="{9D8B030D-6E8A-4147-A177-3AD203B41FA5}">
                      <a16:colId xmlns:a16="http://schemas.microsoft.com/office/drawing/2014/main" val="4274107451"/>
                    </a:ext>
                  </a:extLst>
                </a:gridCol>
                <a:gridCol w="1448022">
                  <a:extLst>
                    <a:ext uri="{9D8B030D-6E8A-4147-A177-3AD203B41FA5}">
                      <a16:colId xmlns:a16="http://schemas.microsoft.com/office/drawing/2014/main" val="804731586"/>
                    </a:ext>
                  </a:extLst>
                </a:gridCol>
              </a:tblGrid>
              <a:tr h="675971">
                <a:tc>
                  <a:txBody>
                    <a:bodyPr/>
                    <a:lstStyle/>
                    <a:p>
                      <a:pPr algn="ctr" fontAlgn="base"/>
                      <a:r>
                        <a:rPr lang="en-US" sz="1350" dirty="0">
                          <a:solidFill>
                            <a:schemeClr val="tx1"/>
                          </a:solidFill>
                          <a:effectLst/>
                        </a:rPr>
                        <a:t>Watershed​</a:t>
                      </a:r>
                      <a:endParaRPr lang="en-US" b="1" dirty="0">
                        <a:solidFill>
                          <a:schemeClr val="tx1"/>
                        </a:solidFill>
                        <a:effectLst/>
                      </a:endParaRPr>
                    </a:p>
                  </a:txBody>
                  <a:tcPr>
                    <a:solidFill>
                      <a:schemeClr val="accent6">
                        <a:lumMod val="40000"/>
                        <a:lumOff val="60000"/>
                      </a:schemeClr>
                    </a:solidFill>
                  </a:tcPr>
                </a:tc>
                <a:tc>
                  <a:txBody>
                    <a:bodyPr/>
                    <a:lstStyle/>
                    <a:p>
                      <a:pPr algn="ctr" fontAlgn="base"/>
                      <a:r>
                        <a:rPr lang="en-US" sz="1350">
                          <a:solidFill>
                            <a:schemeClr val="tx1"/>
                          </a:solidFill>
                          <a:effectLst/>
                        </a:rPr>
                        <a:t>10 yr Peak Flow Range (cfs)​</a:t>
                      </a:r>
                      <a:endParaRPr lang="en-US" b="1" dirty="0">
                        <a:solidFill>
                          <a:schemeClr val="tx1"/>
                        </a:solidFill>
                        <a:effectLst/>
                      </a:endParaRPr>
                    </a:p>
                  </a:txBody>
                  <a:tcPr>
                    <a:solidFill>
                      <a:schemeClr val="accent6">
                        <a:lumMod val="40000"/>
                        <a:lumOff val="60000"/>
                      </a:schemeClr>
                    </a:solidFill>
                  </a:tcPr>
                </a:tc>
                <a:tc>
                  <a:txBody>
                    <a:bodyPr/>
                    <a:lstStyle/>
                    <a:p>
                      <a:pPr algn="ctr" fontAlgn="base"/>
                      <a:r>
                        <a:rPr lang="en-US" sz="1350">
                          <a:solidFill>
                            <a:schemeClr val="tx1"/>
                          </a:solidFill>
                          <a:effectLst/>
                        </a:rPr>
                        <a:t>50 yr Peak Flow Range (cfs)​</a:t>
                      </a:r>
                      <a:endParaRPr lang="en-US" b="1" dirty="0">
                        <a:solidFill>
                          <a:schemeClr val="tx1"/>
                        </a:solidFill>
                        <a:effectLst/>
                      </a:endParaRPr>
                    </a:p>
                  </a:txBody>
                  <a:tcPr>
                    <a:solidFill>
                      <a:schemeClr val="accent6">
                        <a:lumMod val="40000"/>
                        <a:lumOff val="60000"/>
                      </a:schemeClr>
                    </a:solidFill>
                  </a:tcPr>
                </a:tc>
                <a:tc>
                  <a:txBody>
                    <a:bodyPr/>
                    <a:lstStyle/>
                    <a:p>
                      <a:pPr algn="ctr" fontAlgn="base"/>
                      <a:r>
                        <a:rPr lang="en-US" sz="1350">
                          <a:solidFill>
                            <a:schemeClr val="tx1"/>
                          </a:solidFill>
                          <a:effectLst/>
                        </a:rPr>
                        <a:t>100 yr Peak Flow Range (cfs)​</a:t>
                      </a:r>
                      <a:endParaRPr lang="en-US" b="1" dirty="0">
                        <a:solidFill>
                          <a:schemeClr val="tx1"/>
                        </a:solidFill>
                        <a:effectLst/>
                      </a:endParaRPr>
                    </a:p>
                  </a:txBody>
                  <a:tcPr>
                    <a:solidFill>
                      <a:schemeClr val="accent6">
                        <a:lumMod val="40000"/>
                        <a:lumOff val="60000"/>
                      </a:schemeClr>
                    </a:solidFill>
                  </a:tcPr>
                </a:tc>
                <a:extLst>
                  <a:ext uri="{0D108BD9-81ED-4DB2-BD59-A6C34878D82A}">
                    <a16:rowId xmlns:a16="http://schemas.microsoft.com/office/drawing/2014/main" val="2028258455"/>
                  </a:ext>
                </a:extLst>
              </a:tr>
              <a:tr h="286741">
                <a:tc>
                  <a:txBody>
                    <a:bodyPr/>
                    <a:lstStyle/>
                    <a:p>
                      <a:pPr algn="ctr" fontAlgn="base"/>
                      <a:r>
                        <a:rPr lang="en-US" sz="1350" dirty="0">
                          <a:effectLst/>
                        </a:rPr>
                        <a:t>Tecolote​</a:t>
                      </a:r>
                      <a:endParaRPr lang="en-US" dirty="0">
                        <a:effectLst/>
                      </a:endParaRPr>
                    </a:p>
                  </a:txBody>
                  <a:tcPr/>
                </a:tc>
                <a:tc>
                  <a:txBody>
                    <a:bodyPr/>
                    <a:lstStyle/>
                    <a:p>
                      <a:pPr algn="ctr" fontAlgn="base"/>
                      <a:r>
                        <a:rPr lang="en-US" sz="1350">
                          <a:effectLst/>
                        </a:rPr>
                        <a:t>170 – 13,600​</a:t>
                      </a:r>
                      <a:endParaRPr lang="en-US" dirty="0">
                        <a:effectLst/>
                      </a:endParaRPr>
                    </a:p>
                  </a:txBody>
                  <a:tcPr/>
                </a:tc>
                <a:tc>
                  <a:txBody>
                    <a:bodyPr/>
                    <a:lstStyle/>
                    <a:p>
                      <a:pPr algn="ctr" fontAlgn="base"/>
                      <a:r>
                        <a:rPr lang="en-US" sz="1350">
                          <a:effectLst/>
                        </a:rPr>
                        <a:t>440 – 26,800​</a:t>
                      </a:r>
                      <a:endParaRPr lang="en-US" dirty="0">
                        <a:effectLst/>
                      </a:endParaRPr>
                    </a:p>
                  </a:txBody>
                  <a:tcPr/>
                </a:tc>
                <a:tc>
                  <a:txBody>
                    <a:bodyPr/>
                    <a:lstStyle/>
                    <a:p>
                      <a:pPr algn="ctr" fontAlgn="base"/>
                      <a:r>
                        <a:rPr lang="en-US" sz="1350">
                          <a:effectLst/>
                        </a:rPr>
                        <a:t>570 – 33,000​</a:t>
                      </a:r>
                      <a:endParaRPr lang="en-US" dirty="0">
                        <a:effectLst/>
                      </a:endParaRPr>
                    </a:p>
                  </a:txBody>
                  <a:tcPr/>
                </a:tc>
                <a:extLst>
                  <a:ext uri="{0D108BD9-81ED-4DB2-BD59-A6C34878D82A}">
                    <a16:rowId xmlns:a16="http://schemas.microsoft.com/office/drawing/2014/main" val="2985125893"/>
                  </a:ext>
                </a:extLst>
              </a:tr>
              <a:tr h="309141">
                <a:tc>
                  <a:txBody>
                    <a:bodyPr/>
                    <a:lstStyle/>
                    <a:p>
                      <a:pPr algn="ctr" fontAlgn="base"/>
                      <a:r>
                        <a:rPr lang="en-US" sz="1350">
                          <a:effectLst/>
                        </a:rPr>
                        <a:t>Gallinas​</a:t>
                      </a:r>
                      <a:endParaRPr lang="en-US">
                        <a:effectLst/>
                      </a:endParaRPr>
                    </a:p>
                  </a:txBody>
                  <a:tcPr/>
                </a:tc>
                <a:tc>
                  <a:txBody>
                    <a:bodyPr/>
                    <a:lstStyle/>
                    <a:p>
                      <a:pPr algn="ctr" fontAlgn="base"/>
                      <a:r>
                        <a:rPr lang="en-US" sz="1350">
                          <a:effectLst/>
                        </a:rPr>
                        <a:t>170 –19,400​</a:t>
                      </a:r>
                      <a:endParaRPr lang="en-US">
                        <a:effectLst/>
                      </a:endParaRPr>
                    </a:p>
                  </a:txBody>
                  <a:tcPr/>
                </a:tc>
                <a:tc>
                  <a:txBody>
                    <a:bodyPr/>
                    <a:lstStyle/>
                    <a:p>
                      <a:pPr algn="ctr" fontAlgn="base"/>
                      <a:r>
                        <a:rPr lang="en-US" sz="1350">
                          <a:effectLst/>
                        </a:rPr>
                        <a:t>400 – 35,900​</a:t>
                      </a:r>
                      <a:endParaRPr lang="en-US" dirty="0">
                        <a:effectLst/>
                      </a:endParaRPr>
                    </a:p>
                  </a:txBody>
                  <a:tcPr/>
                </a:tc>
                <a:tc>
                  <a:txBody>
                    <a:bodyPr/>
                    <a:lstStyle/>
                    <a:p>
                      <a:pPr algn="ctr" fontAlgn="base"/>
                      <a:r>
                        <a:rPr lang="en-US" sz="1350">
                          <a:effectLst/>
                        </a:rPr>
                        <a:t>530 – 44,500​</a:t>
                      </a:r>
                      <a:endParaRPr lang="en-US" dirty="0">
                        <a:effectLst/>
                      </a:endParaRPr>
                    </a:p>
                  </a:txBody>
                  <a:tcPr/>
                </a:tc>
                <a:extLst>
                  <a:ext uri="{0D108BD9-81ED-4DB2-BD59-A6C34878D82A}">
                    <a16:rowId xmlns:a16="http://schemas.microsoft.com/office/drawing/2014/main" val="3890854270"/>
                  </a:ext>
                </a:extLst>
              </a:tr>
              <a:tr h="287060">
                <a:tc>
                  <a:txBody>
                    <a:bodyPr/>
                    <a:lstStyle/>
                    <a:p>
                      <a:pPr algn="ctr" fontAlgn="base"/>
                      <a:r>
                        <a:rPr lang="en-US" sz="1350">
                          <a:effectLst/>
                        </a:rPr>
                        <a:t>Sapello​</a:t>
                      </a:r>
                      <a:endParaRPr lang="en-US">
                        <a:effectLst/>
                      </a:endParaRPr>
                    </a:p>
                  </a:txBody>
                  <a:tcPr/>
                </a:tc>
                <a:tc>
                  <a:txBody>
                    <a:bodyPr/>
                    <a:lstStyle/>
                    <a:p>
                      <a:pPr algn="ctr" fontAlgn="base"/>
                      <a:r>
                        <a:rPr lang="en-US" sz="1350">
                          <a:effectLst/>
                        </a:rPr>
                        <a:t>100 – 11,500​</a:t>
                      </a:r>
                      <a:endParaRPr lang="en-US" dirty="0">
                        <a:effectLst/>
                      </a:endParaRPr>
                    </a:p>
                  </a:txBody>
                  <a:tcPr/>
                </a:tc>
                <a:tc>
                  <a:txBody>
                    <a:bodyPr/>
                    <a:lstStyle/>
                    <a:p>
                      <a:pPr algn="ctr" fontAlgn="base"/>
                      <a:r>
                        <a:rPr lang="en-US" sz="1350">
                          <a:effectLst/>
                        </a:rPr>
                        <a:t>240 – 22,100​</a:t>
                      </a:r>
                      <a:endParaRPr lang="en-US" dirty="0">
                        <a:effectLst/>
                      </a:endParaRPr>
                    </a:p>
                  </a:txBody>
                  <a:tcPr/>
                </a:tc>
                <a:tc>
                  <a:txBody>
                    <a:bodyPr/>
                    <a:lstStyle/>
                    <a:p>
                      <a:pPr algn="ctr" fontAlgn="base"/>
                      <a:r>
                        <a:rPr lang="en-US" sz="1350">
                          <a:effectLst/>
                        </a:rPr>
                        <a:t>320 – 28,200​</a:t>
                      </a:r>
                      <a:endParaRPr lang="en-US" dirty="0">
                        <a:effectLst/>
                      </a:endParaRPr>
                    </a:p>
                  </a:txBody>
                  <a:tcPr/>
                </a:tc>
                <a:extLst>
                  <a:ext uri="{0D108BD9-81ED-4DB2-BD59-A6C34878D82A}">
                    <a16:rowId xmlns:a16="http://schemas.microsoft.com/office/drawing/2014/main" val="1626387736"/>
                  </a:ext>
                </a:extLst>
              </a:tr>
              <a:tr h="309141">
                <a:tc>
                  <a:txBody>
                    <a:bodyPr/>
                    <a:lstStyle/>
                    <a:p>
                      <a:pPr algn="ctr" fontAlgn="base"/>
                      <a:r>
                        <a:rPr lang="en-US" sz="1350">
                          <a:effectLst/>
                        </a:rPr>
                        <a:t>Upper Mora​</a:t>
                      </a:r>
                      <a:endParaRPr lang="en-US">
                        <a:effectLst/>
                      </a:endParaRPr>
                    </a:p>
                  </a:txBody>
                  <a:tcPr/>
                </a:tc>
                <a:tc>
                  <a:txBody>
                    <a:bodyPr/>
                    <a:lstStyle/>
                    <a:p>
                      <a:pPr algn="ctr" fontAlgn="base"/>
                      <a:r>
                        <a:rPr lang="en-US" sz="1350">
                          <a:effectLst/>
                        </a:rPr>
                        <a:t>35 – 8,500​</a:t>
                      </a:r>
                      <a:endParaRPr lang="en-US" dirty="0">
                        <a:effectLst/>
                      </a:endParaRPr>
                    </a:p>
                  </a:txBody>
                  <a:tcPr/>
                </a:tc>
                <a:tc>
                  <a:txBody>
                    <a:bodyPr/>
                    <a:lstStyle/>
                    <a:p>
                      <a:pPr algn="ctr" fontAlgn="base"/>
                      <a:r>
                        <a:rPr lang="en-US" sz="1350">
                          <a:effectLst/>
                        </a:rPr>
                        <a:t>85 – 16,500​</a:t>
                      </a:r>
                      <a:endParaRPr lang="en-US">
                        <a:effectLst/>
                      </a:endParaRPr>
                    </a:p>
                  </a:txBody>
                  <a:tcPr/>
                </a:tc>
                <a:tc>
                  <a:txBody>
                    <a:bodyPr/>
                    <a:lstStyle/>
                    <a:p>
                      <a:pPr algn="ctr" fontAlgn="base"/>
                      <a:r>
                        <a:rPr lang="en-US" sz="1350">
                          <a:effectLst/>
                        </a:rPr>
                        <a:t>120 – 21,400​</a:t>
                      </a:r>
                      <a:endParaRPr lang="en-US" dirty="0">
                        <a:effectLst/>
                      </a:endParaRPr>
                    </a:p>
                  </a:txBody>
                  <a:tcPr/>
                </a:tc>
                <a:extLst>
                  <a:ext uri="{0D108BD9-81ED-4DB2-BD59-A6C34878D82A}">
                    <a16:rowId xmlns:a16="http://schemas.microsoft.com/office/drawing/2014/main" val="3493182224"/>
                  </a:ext>
                </a:extLst>
              </a:tr>
              <a:tr h="287060">
                <a:tc>
                  <a:txBody>
                    <a:bodyPr/>
                    <a:lstStyle/>
                    <a:p>
                      <a:pPr algn="ctr" fontAlgn="base"/>
                      <a:r>
                        <a:rPr lang="en-US" sz="1350">
                          <a:effectLst/>
                        </a:rPr>
                        <a:t>CoyoteCreek​</a:t>
                      </a:r>
                      <a:endParaRPr lang="en-US">
                        <a:effectLst/>
                      </a:endParaRPr>
                    </a:p>
                  </a:txBody>
                  <a:tcPr/>
                </a:tc>
                <a:tc>
                  <a:txBody>
                    <a:bodyPr/>
                    <a:lstStyle/>
                    <a:p>
                      <a:pPr algn="ctr" fontAlgn="base"/>
                      <a:r>
                        <a:rPr lang="en-US" sz="1350">
                          <a:effectLst/>
                        </a:rPr>
                        <a:t>15 – 4,600​</a:t>
                      </a:r>
                      <a:endParaRPr lang="en-US" dirty="0">
                        <a:effectLst/>
                      </a:endParaRPr>
                    </a:p>
                  </a:txBody>
                  <a:tcPr/>
                </a:tc>
                <a:tc>
                  <a:txBody>
                    <a:bodyPr/>
                    <a:lstStyle/>
                    <a:p>
                      <a:pPr algn="ctr" fontAlgn="base"/>
                      <a:r>
                        <a:rPr lang="en-US" sz="1350">
                          <a:effectLst/>
                        </a:rPr>
                        <a:t>40 – 8,700​</a:t>
                      </a:r>
                      <a:endParaRPr lang="en-US">
                        <a:effectLst/>
                      </a:endParaRPr>
                    </a:p>
                  </a:txBody>
                  <a:tcPr/>
                </a:tc>
                <a:tc>
                  <a:txBody>
                    <a:bodyPr/>
                    <a:lstStyle/>
                    <a:p>
                      <a:pPr algn="ctr" fontAlgn="base"/>
                      <a:r>
                        <a:rPr lang="en-US" sz="1350">
                          <a:effectLst/>
                        </a:rPr>
                        <a:t>70 – 11,600​</a:t>
                      </a:r>
                      <a:endParaRPr lang="en-US">
                        <a:effectLst/>
                      </a:endParaRPr>
                    </a:p>
                  </a:txBody>
                  <a:tcPr/>
                </a:tc>
                <a:extLst>
                  <a:ext uri="{0D108BD9-81ED-4DB2-BD59-A6C34878D82A}">
                    <a16:rowId xmlns:a16="http://schemas.microsoft.com/office/drawing/2014/main" val="3011661187"/>
                  </a:ext>
                </a:extLst>
              </a:tr>
              <a:tr h="331223">
                <a:tc>
                  <a:txBody>
                    <a:bodyPr/>
                    <a:lstStyle/>
                    <a:p>
                      <a:pPr algn="ctr" fontAlgn="base"/>
                      <a:r>
                        <a:rPr lang="en-US" sz="1350">
                          <a:effectLst/>
                        </a:rPr>
                        <a:t>Ocate​</a:t>
                      </a:r>
                      <a:endParaRPr lang="en-US">
                        <a:effectLst/>
                      </a:endParaRPr>
                    </a:p>
                  </a:txBody>
                  <a:tcPr/>
                </a:tc>
                <a:tc>
                  <a:txBody>
                    <a:bodyPr/>
                    <a:lstStyle/>
                    <a:p>
                      <a:pPr algn="ctr" fontAlgn="base"/>
                      <a:r>
                        <a:rPr lang="en-US" sz="1350">
                          <a:effectLst/>
                        </a:rPr>
                        <a:t>160 – 2,800​</a:t>
                      </a:r>
                      <a:endParaRPr lang="en-US" dirty="0">
                        <a:effectLst/>
                      </a:endParaRPr>
                    </a:p>
                  </a:txBody>
                  <a:tcPr/>
                </a:tc>
                <a:tc>
                  <a:txBody>
                    <a:bodyPr/>
                    <a:lstStyle/>
                    <a:p>
                      <a:pPr algn="ctr" fontAlgn="base"/>
                      <a:r>
                        <a:rPr lang="en-US" sz="1350">
                          <a:effectLst/>
                        </a:rPr>
                        <a:t>430 – 7,800​</a:t>
                      </a:r>
                      <a:endParaRPr lang="en-US">
                        <a:effectLst/>
                      </a:endParaRPr>
                    </a:p>
                  </a:txBody>
                  <a:tcPr/>
                </a:tc>
                <a:tc>
                  <a:txBody>
                    <a:bodyPr/>
                    <a:lstStyle/>
                    <a:p>
                      <a:pPr algn="ctr" fontAlgn="base"/>
                      <a:r>
                        <a:rPr lang="en-US" sz="1350" dirty="0">
                          <a:effectLst/>
                        </a:rPr>
                        <a:t>600 –11,800​</a:t>
                      </a:r>
                      <a:endParaRPr lang="en-US" dirty="0">
                        <a:effectLst/>
                      </a:endParaRPr>
                    </a:p>
                  </a:txBody>
                  <a:tcPr/>
                </a:tc>
                <a:extLst>
                  <a:ext uri="{0D108BD9-81ED-4DB2-BD59-A6C34878D82A}">
                    <a16:rowId xmlns:a16="http://schemas.microsoft.com/office/drawing/2014/main" val="616257366"/>
                  </a:ext>
                </a:extLst>
              </a:tr>
              <a:tr h="490624">
                <a:tc>
                  <a:txBody>
                    <a:bodyPr/>
                    <a:lstStyle/>
                    <a:p>
                      <a:pPr algn="ctr" fontAlgn="base"/>
                      <a:r>
                        <a:rPr lang="en-US" sz="1350" dirty="0">
                          <a:effectLst/>
                        </a:rPr>
                        <a:t>Rayado​</a:t>
                      </a:r>
                      <a:endParaRPr lang="en-US" dirty="0">
                        <a:effectLst/>
                      </a:endParaRPr>
                    </a:p>
                  </a:txBody>
                  <a:tcPr anchor="ctr"/>
                </a:tc>
                <a:tc>
                  <a:txBody>
                    <a:bodyPr/>
                    <a:lstStyle/>
                    <a:p>
                      <a:pPr algn="ctr" fontAlgn="base"/>
                      <a:r>
                        <a:rPr lang="en-US" sz="1350">
                          <a:effectLst/>
                        </a:rPr>
                        <a:t>70 – 3,300​</a:t>
                      </a:r>
                      <a:endParaRPr lang="en-US" dirty="0">
                        <a:effectLst/>
                      </a:endParaRPr>
                    </a:p>
                  </a:txBody>
                  <a:tcPr anchor="ctr"/>
                </a:tc>
                <a:tc>
                  <a:txBody>
                    <a:bodyPr/>
                    <a:lstStyle/>
                    <a:p>
                      <a:pPr algn="ctr" fontAlgn="base"/>
                      <a:r>
                        <a:rPr lang="en-US" sz="1350">
                          <a:effectLst/>
                        </a:rPr>
                        <a:t>150 – 6,900​</a:t>
                      </a:r>
                      <a:endParaRPr lang="en-US">
                        <a:effectLst/>
                      </a:endParaRPr>
                    </a:p>
                  </a:txBody>
                  <a:tcPr anchor="ctr"/>
                </a:tc>
                <a:tc>
                  <a:txBody>
                    <a:bodyPr/>
                    <a:lstStyle/>
                    <a:p>
                      <a:pPr algn="ctr" fontAlgn="base"/>
                      <a:r>
                        <a:rPr lang="en-US" sz="1350" dirty="0">
                          <a:effectLst/>
                        </a:rPr>
                        <a:t>200 – 9,700​</a:t>
                      </a:r>
                      <a:endParaRPr lang="en-US" dirty="0">
                        <a:effectLst/>
                      </a:endParaRPr>
                    </a:p>
                  </a:txBody>
                  <a:tcPr anchor="ctr"/>
                </a:tc>
                <a:extLst>
                  <a:ext uri="{0D108BD9-81ED-4DB2-BD59-A6C34878D82A}">
                    <a16:rowId xmlns:a16="http://schemas.microsoft.com/office/drawing/2014/main" val="691661526"/>
                  </a:ext>
                </a:extLst>
              </a:tr>
            </a:tbl>
          </a:graphicData>
        </a:graphic>
      </p:graphicFrame>
    </p:spTree>
    <p:extLst>
      <p:ext uri="{BB962C8B-B14F-4D97-AF65-F5344CB8AC3E}">
        <p14:creationId xmlns:p14="http://schemas.microsoft.com/office/powerpoint/2010/main" val="2906810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998102" cy="663208"/>
          </a:xfrm>
        </p:spPr>
        <p:txBody>
          <a:bodyPr/>
          <a:lstStyle/>
          <a:p>
            <a:r>
              <a:rPr lang="en-US" dirty="0"/>
              <a:t>Hydraulic Modeling - AutoRoute</a:t>
            </a:r>
          </a:p>
        </p:txBody>
      </p:sp>
      <p:sp>
        <p:nvSpPr>
          <p:cNvPr id="18434" name="Text Placeholder 2"/>
          <p:cNvSpPr>
            <a:spLocks noGrp="1"/>
          </p:cNvSpPr>
          <p:nvPr>
            <p:ph type="body" sz="quarter" idx="12"/>
          </p:nvPr>
        </p:nvSpPr>
        <p:spPr>
          <a:xfrm>
            <a:off x="8160152" y="895355"/>
            <a:ext cx="3688590" cy="3792392"/>
          </a:xfrm>
        </p:spPr>
        <p:txBody>
          <a:bodyPr/>
          <a:lstStyle/>
          <a:p>
            <a:pPr marL="285750" indent="-285750">
              <a:buFont typeface="Arial" panose="020B0604020202020204" pitchFamily="34" charset="0"/>
              <a:buChar char="•"/>
            </a:pPr>
            <a:r>
              <a:rPr lang="en-US" dirty="0"/>
              <a:t>Limitations</a:t>
            </a:r>
          </a:p>
          <a:p>
            <a:pPr marL="671513" lvl="1" indent="-285750">
              <a:buFont typeface="Arial" panose="020B0604020202020204" pitchFamily="34" charset="0"/>
              <a:buChar char="•"/>
            </a:pPr>
            <a:r>
              <a:rPr lang="en-US" dirty="0"/>
              <a:t>No bridges, culverts, or backwater effects</a:t>
            </a:r>
          </a:p>
          <a:p>
            <a:pPr marL="671513" lvl="1" indent="-285750">
              <a:buFont typeface="Arial" panose="020B0604020202020204" pitchFamily="34" charset="0"/>
              <a:buChar char="•"/>
            </a:pPr>
            <a:r>
              <a:rPr lang="en-US" dirty="0"/>
              <a:t>Steady state</a:t>
            </a:r>
          </a:p>
          <a:p>
            <a:pPr marL="671513" lvl="1" indent="-285750">
              <a:buFont typeface="Arial" panose="020B0604020202020204" pitchFamily="34" charset="0"/>
              <a:buChar char="•"/>
            </a:pPr>
            <a:r>
              <a:rPr lang="en-US" dirty="0"/>
              <a:t>No complex flow paths</a:t>
            </a:r>
          </a:p>
          <a:p>
            <a:pPr marL="671513" lvl="1" indent="-285750">
              <a:buFont typeface="Arial" panose="020B0604020202020204" pitchFamily="34" charset="0"/>
              <a:buChar char="•"/>
            </a:pPr>
            <a:r>
              <a:rPr lang="en-US" dirty="0"/>
              <a:t>Increased uncertainties in low relief areas</a:t>
            </a:r>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100 </a:t>
            </a:r>
            <a:r>
              <a:rPr lang="en-US" dirty="0" err="1">
                <a:latin typeface="Arial"/>
                <a:cs typeface="Arial"/>
              </a:rPr>
              <a:t>yr</a:t>
            </a:r>
            <a:r>
              <a:rPr lang="en-US" dirty="0">
                <a:latin typeface="Arial"/>
                <a:cs typeface="Arial"/>
              </a:rPr>
              <a:t>  inundation depth around Montezuma, NM from AutoRoute</a:t>
            </a:r>
            <a:endParaRPr lang="en-US" dirty="0"/>
          </a:p>
          <a:p>
            <a:endParaRPr lang="en-US" dirty="0"/>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220FA169-B80B-4AF6-B51B-A3FD8AAEDACA}"/>
              </a:ext>
            </a:extLst>
          </p:cNvPr>
          <p:cNvPicPr>
            <a:picLocks noChangeAspect="1"/>
          </p:cNvPicPr>
          <p:nvPr/>
        </p:nvPicPr>
        <p:blipFill>
          <a:blip r:embed="rId3"/>
          <a:stretch>
            <a:fillRect/>
          </a:stretch>
        </p:blipFill>
        <p:spPr>
          <a:xfrm>
            <a:off x="546453" y="1155649"/>
            <a:ext cx="7492186" cy="4759014"/>
          </a:xfrm>
          <a:prstGeom prst="rect">
            <a:avLst/>
          </a:prstGeom>
        </p:spPr>
      </p:pic>
      <p:pic>
        <p:nvPicPr>
          <p:cNvPr id="8" name="Picture 7">
            <a:extLst>
              <a:ext uri="{FF2B5EF4-FFF2-40B4-BE49-F238E27FC236}">
                <a16:creationId xmlns:a16="http://schemas.microsoft.com/office/drawing/2014/main" id="{DDC83C30-823B-4620-A91F-0BF1B1FC2B23}"/>
              </a:ext>
            </a:extLst>
          </p:cNvPr>
          <p:cNvPicPr>
            <a:picLocks noChangeAspect="1"/>
          </p:cNvPicPr>
          <p:nvPr/>
        </p:nvPicPr>
        <p:blipFill rotWithShape="1">
          <a:blip r:embed="rId4"/>
          <a:srcRect r="21487"/>
          <a:stretch/>
        </p:blipFill>
        <p:spPr>
          <a:xfrm>
            <a:off x="6847138" y="5062595"/>
            <a:ext cx="1996727" cy="1457325"/>
          </a:xfrm>
          <a:prstGeom prst="rect">
            <a:avLst/>
          </a:prstGeom>
        </p:spPr>
      </p:pic>
      <p:sp>
        <p:nvSpPr>
          <p:cNvPr id="4" name="Slide Number Placeholder 3">
            <a:extLst>
              <a:ext uri="{FF2B5EF4-FFF2-40B4-BE49-F238E27FC236}">
                <a16:creationId xmlns:a16="http://schemas.microsoft.com/office/drawing/2014/main" id="{3802A509-BAFD-4B08-A884-211D7C05045F}"/>
              </a:ext>
            </a:extLst>
          </p:cNvPr>
          <p:cNvSpPr>
            <a:spLocks noGrp="1"/>
          </p:cNvSpPr>
          <p:nvPr>
            <p:ph type="sldNum" sz="quarter" idx="14"/>
          </p:nvPr>
        </p:nvSpPr>
        <p:spPr/>
        <p:txBody>
          <a:bodyPr/>
          <a:lstStyle/>
          <a:p>
            <a:fld id="{42D6254A-A357-4200-B73D-5001EDA92138}" type="slidenum">
              <a:rPr lang="en-US" smtClean="0"/>
              <a:pPr/>
              <a:t>23</a:t>
            </a:fld>
            <a:endParaRPr lang="en-US"/>
          </a:p>
        </p:txBody>
      </p:sp>
    </p:spTree>
    <p:extLst>
      <p:ext uri="{BB962C8B-B14F-4D97-AF65-F5344CB8AC3E}">
        <p14:creationId xmlns:p14="http://schemas.microsoft.com/office/powerpoint/2010/main" val="3099848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998102" cy="663208"/>
          </a:xfrm>
        </p:spPr>
        <p:txBody>
          <a:bodyPr/>
          <a:lstStyle/>
          <a:p>
            <a:r>
              <a:rPr lang="en-US" dirty="0"/>
              <a:t>Next Steps</a:t>
            </a:r>
          </a:p>
        </p:txBody>
      </p:sp>
      <p:sp>
        <p:nvSpPr>
          <p:cNvPr id="18434" name="Text Placeholder 2"/>
          <p:cNvSpPr>
            <a:spLocks noGrp="1"/>
          </p:cNvSpPr>
          <p:nvPr>
            <p:ph type="body" sz="quarter" idx="12"/>
          </p:nvPr>
        </p:nvSpPr>
        <p:spPr>
          <a:xfrm>
            <a:off x="545284" y="1078072"/>
            <a:ext cx="10967343" cy="2755786"/>
          </a:xfrm>
        </p:spPr>
        <p:txBody>
          <a:bodyPr/>
          <a:lstStyle/>
          <a:p>
            <a:pPr marL="285750" indent="-285750">
              <a:buFont typeface="Arial" panose="020B0604020202020204" pitchFamily="34" charset="0"/>
              <a:buChar char="•"/>
            </a:pPr>
            <a:r>
              <a:rPr lang="en-US" dirty="0"/>
              <a:t>Use of a multi-tier approach: start simple and add in complexity (time and funding permitting)</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Picture 8">
            <a:extLst>
              <a:ext uri="{FF2B5EF4-FFF2-40B4-BE49-F238E27FC236}">
                <a16:creationId xmlns:a16="http://schemas.microsoft.com/office/drawing/2014/main" id="{0CD43D62-C9DA-4BD1-B2D4-E0DC6CB28206}"/>
              </a:ext>
            </a:extLst>
          </p:cNvPr>
          <p:cNvPicPr>
            <a:picLocks noChangeAspect="1"/>
          </p:cNvPicPr>
          <p:nvPr/>
        </p:nvPicPr>
        <p:blipFill>
          <a:blip r:embed="rId3"/>
          <a:stretch>
            <a:fillRect/>
          </a:stretch>
        </p:blipFill>
        <p:spPr>
          <a:xfrm>
            <a:off x="1764323" y="1395933"/>
            <a:ext cx="6787660" cy="5199366"/>
          </a:xfrm>
          <a:prstGeom prst="rect">
            <a:avLst/>
          </a:prstGeom>
        </p:spPr>
      </p:pic>
      <p:sp>
        <p:nvSpPr>
          <p:cNvPr id="4" name="Slide Number Placeholder 3">
            <a:extLst>
              <a:ext uri="{FF2B5EF4-FFF2-40B4-BE49-F238E27FC236}">
                <a16:creationId xmlns:a16="http://schemas.microsoft.com/office/drawing/2014/main" id="{51CF28D4-E0AE-4E56-9B64-36AB15613B06}"/>
              </a:ext>
            </a:extLst>
          </p:cNvPr>
          <p:cNvSpPr>
            <a:spLocks noGrp="1"/>
          </p:cNvSpPr>
          <p:nvPr>
            <p:ph type="sldNum" sz="quarter" idx="14"/>
          </p:nvPr>
        </p:nvSpPr>
        <p:spPr/>
        <p:txBody>
          <a:bodyPr/>
          <a:lstStyle/>
          <a:p>
            <a:fld id="{42D6254A-A357-4200-B73D-5001EDA92138}" type="slidenum">
              <a:rPr lang="en-US" smtClean="0"/>
              <a:pPr/>
              <a:t>24</a:t>
            </a:fld>
            <a:endParaRPr lang="en-US"/>
          </a:p>
        </p:txBody>
      </p:sp>
    </p:spTree>
    <p:extLst>
      <p:ext uri="{BB962C8B-B14F-4D97-AF65-F5344CB8AC3E}">
        <p14:creationId xmlns:p14="http://schemas.microsoft.com/office/powerpoint/2010/main" val="22474018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998102" cy="663208"/>
          </a:xfrm>
        </p:spPr>
        <p:txBody>
          <a:bodyPr/>
          <a:lstStyle/>
          <a:p>
            <a:r>
              <a:rPr lang="en-US" dirty="0"/>
              <a:t>Next Steps</a:t>
            </a:r>
          </a:p>
        </p:txBody>
      </p:sp>
      <p:sp>
        <p:nvSpPr>
          <p:cNvPr id="18434" name="Text Placeholder 2"/>
          <p:cNvSpPr>
            <a:spLocks noGrp="1"/>
          </p:cNvSpPr>
          <p:nvPr>
            <p:ph type="body" sz="quarter" idx="12"/>
          </p:nvPr>
        </p:nvSpPr>
        <p:spPr>
          <a:xfrm>
            <a:off x="545284" y="1078072"/>
            <a:ext cx="10967343" cy="2755786"/>
          </a:xfrm>
        </p:spPr>
        <p:txBody>
          <a:bodyPr/>
          <a:lstStyle/>
          <a:p>
            <a:pPr marL="285750" indent="-285750">
              <a:buFont typeface="Arial" panose="020B0604020202020204" pitchFamily="34" charset="0"/>
              <a:buChar char="•"/>
            </a:pPr>
            <a:r>
              <a:rPr lang="en-US" sz="2400" dirty="0">
                <a:latin typeface="Arial"/>
                <a:ea typeface="ＭＳ Ｐゴシック"/>
                <a:cs typeface="Arial"/>
              </a:rPr>
              <a:t>Develop a step-by-step SOP for post-wildfire modeling and place on HEC website (note: this is envisioned to be a living document)</a:t>
            </a:r>
          </a:p>
          <a:p>
            <a:pPr marL="285750" indent="-285750">
              <a:buFont typeface="Arial" panose="020B0604020202020204" pitchFamily="34" charset="0"/>
              <a:buChar char="•"/>
            </a:pPr>
            <a:r>
              <a:rPr lang="en-US" sz="2400" dirty="0">
                <a:latin typeface="Arial"/>
                <a:ea typeface="ＭＳ Ｐゴシック"/>
                <a:cs typeface="Arial"/>
              </a:rPr>
              <a:t>Post-wildfire hydrologic modeling training</a:t>
            </a:r>
          </a:p>
          <a:p>
            <a:pPr marL="285750" indent="-285750">
              <a:buFont typeface="Arial" panose="020B0604020202020204" pitchFamily="34" charset="0"/>
              <a:buChar char="•"/>
            </a:pPr>
            <a:r>
              <a:rPr lang="en-US" sz="2400" dirty="0">
                <a:latin typeface="Arial"/>
                <a:ea typeface="ＭＳ Ｐゴシック"/>
                <a:cs typeface="Arial"/>
              </a:rPr>
              <a:t>Work on HEC-HMS enhancements to streamline the post-wildfire modeling process</a:t>
            </a:r>
          </a:p>
          <a:p>
            <a:pPr marL="285750" indent="-285750">
              <a:buFont typeface="Arial" panose="020B0604020202020204" pitchFamily="34" charset="0"/>
              <a:buChar char="•"/>
            </a:pPr>
            <a:r>
              <a:rPr lang="en-US" sz="2400" dirty="0">
                <a:latin typeface="Arial"/>
                <a:ea typeface="ＭＳ Ｐゴシック"/>
                <a:cs typeface="Arial"/>
              </a:rPr>
              <a:t>Collection of post-wildfire data (flow and sediment) to provide post-wildfire calibration</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102CB2CF-F150-4B97-B965-44AAAAD0C81D}"/>
              </a:ext>
            </a:extLst>
          </p:cNvPr>
          <p:cNvSpPr>
            <a:spLocks noGrp="1"/>
          </p:cNvSpPr>
          <p:nvPr>
            <p:ph type="sldNum" sz="quarter" idx="14"/>
          </p:nvPr>
        </p:nvSpPr>
        <p:spPr/>
        <p:txBody>
          <a:bodyPr/>
          <a:lstStyle/>
          <a:p>
            <a:fld id="{42D6254A-A357-4200-B73D-5001EDA92138}" type="slidenum">
              <a:rPr lang="en-US" smtClean="0"/>
              <a:pPr/>
              <a:t>25</a:t>
            </a:fld>
            <a:endParaRPr lang="en-US"/>
          </a:p>
        </p:txBody>
      </p:sp>
    </p:spTree>
    <p:extLst>
      <p:ext uri="{BB962C8B-B14F-4D97-AF65-F5344CB8AC3E}">
        <p14:creationId xmlns:p14="http://schemas.microsoft.com/office/powerpoint/2010/main" val="2340780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998102" cy="663208"/>
          </a:xfrm>
        </p:spPr>
        <p:txBody>
          <a:bodyPr/>
          <a:lstStyle/>
          <a:p>
            <a:r>
              <a:rPr lang="en-US" dirty="0"/>
              <a:t>Next Steps</a:t>
            </a:r>
          </a:p>
        </p:txBody>
      </p:sp>
      <p:sp>
        <p:nvSpPr>
          <p:cNvPr id="18434" name="Text Placeholder 2"/>
          <p:cNvSpPr>
            <a:spLocks noGrp="1"/>
          </p:cNvSpPr>
          <p:nvPr>
            <p:ph type="body" sz="quarter" idx="12"/>
          </p:nvPr>
        </p:nvSpPr>
        <p:spPr>
          <a:xfrm>
            <a:off x="5806594" y="543572"/>
            <a:ext cx="5811625" cy="1021880"/>
          </a:xfrm>
        </p:spPr>
        <p:txBody>
          <a:bodyPr/>
          <a:lstStyle/>
          <a:p>
            <a:pPr marL="285750" indent="-285750">
              <a:buFont typeface="Arial" panose="020B0604020202020204" pitchFamily="34" charset="0"/>
              <a:buChar char="•"/>
            </a:pPr>
            <a:r>
              <a:rPr lang="en-US" sz="2400" dirty="0">
                <a:latin typeface="Arial"/>
                <a:ea typeface="ＭＳ Ｐゴシック"/>
                <a:cs typeface="Arial"/>
              </a:rPr>
              <a:t>Utilize CWMS for real-time post-wildfire forecasting</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DA0AA873-7157-4DAB-A789-0AFB381CB109}"/>
              </a:ext>
            </a:extLst>
          </p:cNvPr>
          <p:cNvPicPr>
            <a:picLocks noChangeAspect="1"/>
          </p:cNvPicPr>
          <p:nvPr/>
        </p:nvPicPr>
        <p:blipFill>
          <a:blip r:embed="rId3"/>
          <a:stretch>
            <a:fillRect/>
          </a:stretch>
        </p:blipFill>
        <p:spPr>
          <a:xfrm>
            <a:off x="401713" y="1025373"/>
            <a:ext cx="4711612" cy="5550772"/>
          </a:xfrm>
          <a:prstGeom prst="rect">
            <a:avLst/>
          </a:prstGeom>
        </p:spPr>
      </p:pic>
      <p:pic>
        <p:nvPicPr>
          <p:cNvPr id="7" name="Picture 6">
            <a:extLst>
              <a:ext uri="{FF2B5EF4-FFF2-40B4-BE49-F238E27FC236}">
                <a16:creationId xmlns:a16="http://schemas.microsoft.com/office/drawing/2014/main" id="{3192B92C-3F06-40A2-8874-CF769D2EF4D0}"/>
              </a:ext>
            </a:extLst>
          </p:cNvPr>
          <p:cNvPicPr>
            <a:picLocks noChangeAspect="1"/>
          </p:cNvPicPr>
          <p:nvPr/>
        </p:nvPicPr>
        <p:blipFill rotWithShape="1">
          <a:blip r:embed="rId4"/>
          <a:srcRect r="91135"/>
          <a:stretch/>
        </p:blipFill>
        <p:spPr>
          <a:xfrm>
            <a:off x="401713" y="5966545"/>
            <a:ext cx="493968" cy="609600"/>
          </a:xfrm>
          <a:prstGeom prst="rect">
            <a:avLst/>
          </a:prstGeom>
        </p:spPr>
      </p:pic>
      <p:sp>
        <p:nvSpPr>
          <p:cNvPr id="11" name="Footer Placeholder 2">
            <a:extLst>
              <a:ext uri="{FF2B5EF4-FFF2-40B4-BE49-F238E27FC236}">
                <a16:creationId xmlns:a16="http://schemas.microsoft.com/office/drawing/2014/main" id="{C0700D4A-61B4-49A1-AFEB-5F4E060F65DA}"/>
              </a:ext>
            </a:extLst>
          </p:cNvPr>
          <p:cNvSpPr>
            <a:spLocks noGrp="1"/>
          </p:cNvSpPr>
          <p:nvPr>
            <p:ph type="ftr" sz="quarter" idx="13"/>
          </p:nvPr>
        </p:nvSpPr>
        <p:spPr>
          <a:xfrm>
            <a:off x="5113325" y="6141685"/>
            <a:ext cx="4301338" cy="546789"/>
          </a:xfrm>
        </p:spPr>
        <p:txBody>
          <a:bodyPr/>
          <a:lstStyle/>
          <a:p>
            <a:r>
              <a:rPr lang="en-US" dirty="0">
                <a:latin typeface="Arial"/>
                <a:cs typeface="Arial"/>
              </a:rPr>
              <a:t>Screenshot of the Gallinas and Tecolote post-wildfire HEC-HMS models (black) with a portion of the Pecos River HEC-HMS model (green) and the developed HEC-RAS model area around Las Vegas, NM on Gallinas Creek. Area in red was the portion of the watershed that burned.</a:t>
            </a:r>
            <a:endParaRPr lang="en-US" dirty="0"/>
          </a:p>
        </p:txBody>
      </p:sp>
      <p:sp>
        <p:nvSpPr>
          <p:cNvPr id="8" name="Slide Number Placeholder 7">
            <a:extLst>
              <a:ext uri="{FF2B5EF4-FFF2-40B4-BE49-F238E27FC236}">
                <a16:creationId xmlns:a16="http://schemas.microsoft.com/office/drawing/2014/main" id="{6D1B9B95-3498-4752-85D1-298CCA3C7BA8}"/>
              </a:ext>
            </a:extLst>
          </p:cNvPr>
          <p:cNvSpPr>
            <a:spLocks noGrp="1"/>
          </p:cNvSpPr>
          <p:nvPr>
            <p:ph type="sldNum" sz="quarter" idx="14"/>
          </p:nvPr>
        </p:nvSpPr>
        <p:spPr/>
        <p:txBody>
          <a:bodyPr/>
          <a:lstStyle/>
          <a:p>
            <a:fld id="{42D6254A-A357-4200-B73D-5001EDA92138}" type="slidenum">
              <a:rPr lang="en-US" smtClean="0"/>
              <a:pPr/>
              <a:t>26</a:t>
            </a:fld>
            <a:endParaRPr lang="en-US"/>
          </a:p>
        </p:txBody>
      </p:sp>
    </p:spTree>
    <p:extLst>
      <p:ext uri="{BB962C8B-B14F-4D97-AF65-F5344CB8AC3E}">
        <p14:creationId xmlns:p14="http://schemas.microsoft.com/office/powerpoint/2010/main" val="2290320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998102" cy="663208"/>
          </a:xfrm>
        </p:spPr>
        <p:txBody>
          <a:bodyPr/>
          <a:lstStyle/>
          <a:p>
            <a:r>
              <a:rPr lang="en-US" dirty="0"/>
              <a:t>Next Steps</a:t>
            </a:r>
          </a:p>
        </p:txBody>
      </p:sp>
      <p:sp>
        <p:nvSpPr>
          <p:cNvPr id="18434" name="Text Placeholder 2"/>
          <p:cNvSpPr>
            <a:spLocks noGrp="1"/>
          </p:cNvSpPr>
          <p:nvPr>
            <p:ph type="body" sz="quarter" idx="12"/>
          </p:nvPr>
        </p:nvSpPr>
        <p:spPr>
          <a:xfrm>
            <a:off x="545284" y="1078072"/>
            <a:ext cx="10967343" cy="2755786"/>
          </a:xfrm>
        </p:spPr>
        <p:txBody>
          <a:bodyPr/>
          <a:lstStyle/>
          <a:p>
            <a:pPr marL="285750" indent="-285750">
              <a:buFont typeface="Arial" panose="020B0604020202020204" pitchFamily="34" charset="0"/>
              <a:buChar char="•"/>
            </a:pPr>
            <a:r>
              <a:rPr lang="en-US" sz="2400" dirty="0">
                <a:latin typeface="Arial"/>
                <a:ea typeface="ＭＳ Ｐゴシック"/>
                <a:cs typeface="Arial"/>
              </a:rPr>
              <a:t>Develop uncertainty bands for risk communication</a:t>
            </a:r>
          </a:p>
          <a:p>
            <a:pPr marL="285750" indent="-285750">
              <a:buFont typeface="Arial" panose="020B0604020202020204" pitchFamily="34" charset="0"/>
              <a:buChar char="•"/>
            </a:pPr>
            <a:r>
              <a:rPr lang="en-US" sz="2400" dirty="0">
                <a:latin typeface="Arial"/>
                <a:ea typeface="ＭＳ Ｐゴシック"/>
                <a:cs typeface="Arial"/>
              </a:rPr>
              <a:t>Comprehensive uncertainty </a:t>
            </a:r>
          </a:p>
          <a:p>
            <a:pPr marL="285750" indent="-285750">
              <a:buFont typeface="Arial" panose="020B0604020202020204" pitchFamily="34" charset="0"/>
              <a:buChar char="•"/>
            </a:pPr>
            <a:r>
              <a:rPr lang="en-US" sz="2400" dirty="0">
                <a:latin typeface="Arial"/>
                <a:ea typeface="ＭＳ Ｐゴシック"/>
                <a:cs typeface="Arial"/>
              </a:rPr>
              <a:t>Uncertainty Areas</a:t>
            </a:r>
          </a:p>
          <a:p>
            <a:pPr marL="671513" lvl="1" indent="-285750">
              <a:buFont typeface="Arial" panose="020B0604020202020204" pitchFamily="34" charset="0"/>
              <a:buChar char="•"/>
            </a:pPr>
            <a:r>
              <a:rPr lang="en-US" sz="2400" dirty="0">
                <a:latin typeface="Arial"/>
                <a:ea typeface="ＭＳ Ｐゴシック"/>
                <a:cs typeface="Arial"/>
              </a:rPr>
              <a:t>Data Collection</a:t>
            </a:r>
          </a:p>
          <a:p>
            <a:pPr marL="671513" lvl="1" indent="-285750">
              <a:buFont typeface="Arial" panose="020B0604020202020204" pitchFamily="34" charset="0"/>
              <a:buChar char="•"/>
            </a:pPr>
            <a:r>
              <a:rPr lang="en-US" sz="2400" dirty="0">
                <a:latin typeface="Arial"/>
                <a:ea typeface="ＭＳ Ｐゴシック"/>
                <a:cs typeface="Arial"/>
              </a:rPr>
              <a:t>Hydrologic Modeling</a:t>
            </a:r>
          </a:p>
          <a:p>
            <a:pPr marL="671513" lvl="1" indent="-285750">
              <a:buFont typeface="Arial" panose="020B0604020202020204" pitchFamily="34" charset="0"/>
              <a:buChar char="•"/>
            </a:pPr>
            <a:r>
              <a:rPr lang="en-US" sz="2400" dirty="0">
                <a:latin typeface="Arial"/>
                <a:ea typeface="ＭＳ Ｐゴシック"/>
                <a:cs typeface="Arial"/>
              </a:rPr>
              <a:t>Sediment Yield/Routing</a:t>
            </a:r>
          </a:p>
          <a:p>
            <a:pPr marL="671513" lvl="1" indent="-285750">
              <a:buFont typeface="Arial" panose="020B0604020202020204" pitchFamily="34" charset="0"/>
              <a:buChar char="•"/>
            </a:pPr>
            <a:r>
              <a:rPr lang="en-US" sz="2400" dirty="0">
                <a:latin typeface="Arial"/>
                <a:ea typeface="ＭＳ Ｐゴシック"/>
                <a:cs typeface="Arial"/>
              </a:rPr>
              <a:t>Hydraulic Modeling</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21774E26-9FFC-4E92-BDA7-72C67392E442}"/>
              </a:ext>
            </a:extLst>
          </p:cNvPr>
          <p:cNvPicPr>
            <a:picLocks noChangeAspect="1"/>
          </p:cNvPicPr>
          <p:nvPr/>
        </p:nvPicPr>
        <p:blipFill>
          <a:blip r:embed="rId3"/>
          <a:stretch>
            <a:fillRect/>
          </a:stretch>
        </p:blipFill>
        <p:spPr>
          <a:xfrm>
            <a:off x="545284" y="3934234"/>
            <a:ext cx="7727860" cy="2428508"/>
          </a:xfrm>
          <a:prstGeom prst="rect">
            <a:avLst/>
          </a:prstGeom>
        </p:spPr>
      </p:pic>
      <p:sp>
        <p:nvSpPr>
          <p:cNvPr id="9" name="Footer Placeholder 2">
            <a:extLst>
              <a:ext uri="{FF2B5EF4-FFF2-40B4-BE49-F238E27FC236}">
                <a16:creationId xmlns:a16="http://schemas.microsoft.com/office/drawing/2014/main" id="{B9B76A6D-E69B-4B2A-B002-7115124D1416}"/>
              </a:ext>
            </a:extLst>
          </p:cNvPr>
          <p:cNvSpPr>
            <a:spLocks noGrp="1"/>
          </p:cNvSpPr>
          <p:nvPr>
            <p:ph type="ftr" sz="quarter" idx="13"/>
          </p:nvPr>
        </p:nvSpPr>
        <p:spPr>
          <a:xfrm>
            <a:off x="228757" y="6463118"/>
            <a:ext cx="9217246" cy="224659"/>
          </a:xfrm>
        </p:spPr>
        <p:txBody>
          <a:bodyPr/>
          <a:lstStyle/>
          <a:p>
            <a:r>
              <a:rPr lang="en-US" dirty="0">
                <a:latin typeface="Arial"/>
                <a:cs typeface="Arial"/>
              </a:rPr>
              <a:t>Table from EM 1110-2-1619 – Risk-Based Analysis for Flood Damage Reduction Studies</a:t>
            </a:r>
            <a:endParaRPr lang="en-US" dirty="0"/>
          </a:p>
        </p:txBody>
      </p:sp>
      <p:sp>
        <p:nvSpPr>
          <p:cNvPr id="5" name="Slide Number Placeholder 4">
            <a:extLst>
              <a:ext uri="{FF2B5EF4-FFF2-40B4-BE49-F238E27FC236}">
                <a16:creationId xmlns:a16="http://schemas.microsoft.com/office/drawing/2014/main" id="{2F07B698-847D-41B7-8CB6-4B4B3E807A18}"/>
              </a:ext>
            </a:extLst>
          </p:cNvPr>
          <p:cNvSpPr>
            <a:spLocks noGrp="1"/>
          </p:cNvSpPr>
          <p:nvPr>
            <p:ph type="sldNum" sz="quarter" idx="14"/>
          </p:nvPr>
        </p:nvSpPr>
        <p:spPr/>
        <p:txBody>
          <a:bodyPr/>
          <a:lstStyle/>
          <a:p>
            <a:fld id="{42D6254A-A357-4200-B73D-5001EDA92138}" type="slidenum">
              <a:rPr lang="en-US" smtClean="0"/>
              <a:pPr/>
              <a:t>27</a:t>
            </a:fld>
            <a:endParaRPr lang="en-US"/>
          </a:p>
        </p:txBody>
      </p:sp>
    </p:spTree>
    <p:extLst>
      <p:ext uri="{BB962C8B-B14F-4D97-AF65-F5344CB8AC3E}">
        <p14:creationId xmlns:p14="http://schemas.microsoft.com/office/powerpoint/2010/main" val="1265515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528" y="1304876"/>
            <a:ext cx="4523875" cy="562047"/>
          </a:xfrm>
        </p:spPr>
        <p:txBody>
          <a:bodyPr/>
          <a:lstStyle/>
          <a:p>
            <a:pPr algn="ctr"/>
            <a:r>
              <a:rPr lang="en-US" dirty="0"/>
              <a:t>Questions?</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16" name="Picture 15" descr="A picture containing text, grass, outdoor&#10;&#10;Description automatically generated">
            <a:extLst>
              <a:ext uri="{FF2B5EF4-FFF2-40B4-BE49-F238E27FC236}">
                <a16:creationId xmlns:a16="http://schemas.microsoft.com/office/drawing/2014/main" id="{EA0A9A73-4571-4AC9-AF7B-3B29B37E9A3E}"/>
              </a:ext>
            </a:extLst>
          </p:cNvPr>
          <p:cNvPicPr>
            <a:picLocks noChangeAspect="1"/>
          </p:cNvPicPr>
          <p:nvPr/>
        </p:nvPicPr>
        <p:blipFill rotWithShape="1">
          <a:blip r:embed="rId3"/>
          <a:srcRect t="21701" b="11475"/>
          <a:stretch/>
        </p:blipFill>
        <p:spPr>
          <a:xfrm>
            <a:off x="386473" y="2891396"/>
            <a:ext cx="7408812" cy="3713159"/>
          </a:xfrm>
          <a:prstGeom prst="rect">
            <a:avLst/>
          </a:prstGeom>
        </p:spPr>
      </p:pic>
      <p:pic>
        <p:nvPicPr>
          <p:cNvPr id="11" name="Picture 10" descr="A picture containing text, grass, outdoor, plant&#10;&#10;Description automatically generated">
            <a:extLst>
              <a:ext uri="{FF2B5EF4-FFF2-40B4-BE49-F238E27FC236}">
                <a16:creationId xmlns:a16="http://schemas.microsoft.com/office/drawing/2014/main" id="{8C04A2BE-4066-4EDD-A6E2-C62D604FFBB9}"/>
              </a:ext>
            </a:extLst>
          </p:cNvPr>
          <p:cNvPicPr>
            <a:picLocks noChangeAspect="1"/>
          </p:cNvPicPr>
          <p:nvPr/>
        </p:nvPicPr>
        <p:blipFill rotWithShape="1">
          <a:blip r:embed="rId4"/>
          <a:srcRect t="21278" b="11924"/>
          <a:stretch/>
        </p:blipFill>
        <p:spPr>
          <a:xfrm>
            <a:off x="4925588" y="637541"/>
            <a:ext cx="6818095" cy="3415721"/>
          </a:xfrm>
          <a:prstGeom prst="rect">
            <a:avLst/>
          </a:prstGeom>
        </p:spPr>
      </p:pic>
      <p:sp>
        <p:nvSpPr>
          <p:cNvPr id="3" name="Footer Placeholder 2">
            <a:extLst>
              <a:ext uri="{FF2B5EF4-FFF2-40B4-BE49-F238E27FC236}">
                <a16:creationId xmlns:a16="http://schemas.microsoft.com/office/drawing/2014/main" id="{774B8F86-9FA5-45C5-8D80-C357A7DC704C}"/>
              </a:ext>
            </a:extLst>
          </p:cNvPr>
          <p:cNvSpPr>
            <a:spLocks noGrp="1"/>
          </p:cNvSpPr>
          <p:nvPr>
            <p:ph type="ftr" sz="quarter" idx="13"/>
          </p:nvPr>
        </p:nvSpPr>
        <p:spPr/>
        <p:txBody>
          <a:bodyPr/>
          <a:lstStyle/>
          <a:p>
            <a:pPr>
              <a:defRPr/>
            </a:pPr>
            <a:r>
              <a:rPr lang="en-US"/>
              <a:t>File Name</a:t>
            </a:r>
          </a:p>
        </p:txBody>
      </p:sp>
      <p:sp>
        <p:nvSpPr>
          <p:cNvPr id="4" name="Slide Number Placeholder 3">
            <a:extLst>
              <a:ext uri="{FF2B5EF4-FFF2-40B4-BE49-F238E27FC236}">
                <a16:creationId xmlns:a16="http://schemas.microsoft.com/office/drawing/2014/main" id="{D1A9D4F4-E8B7-4F56-8A45-6FBDFB83FCFC}"/>
              </a:ext>
            </a:extLst>
          </p:cNvPr>
          <p:cNvSpPr>
            <a:spLocks noGrp="1"/>
          </p:cNvSpPr>
          <p:nvPr>
            <p:ph type="sldNum" sz="quarter" idx="14"/>
          </p:nvPr>
        </p:nvSpPr>
        <p:spPr/>
        <p:txBody>
          <a:bodyPr/>
          <a:lstStyle/>
          <a:p>
            <a:fld id="{42D6254A-A357-4200-B73D-5001EDA92138}" type="slidenum">
              <a:rPr lang="en-US" smtClean="0"/>
              <a:pPr/>
              <a:t>28</a:t>
            </a:fld>
            <a:endParaRPr lang="en-US"/>
          </a:p>
        </p:txBody>
      </p:sp>
    </p:spTree>
    <p:extLst>
      <p:ext uri="{BB962C8B-B14F-4D97-AF65-F5344CB8AC3E}">
        <p14:creationId xmlns:p14="http://schemas.microsoft.com/office/powerpoint/2010/main" val="2225783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118" y="331792"/>
            <a:ext cx="11176000" cy="523875"/>
          </a:xfrm>
        </p:spPr>
        <p:txBody>
          <a:bodyPr/>
          <a:lstStyle/>
          <a:p>
            <a:r>
              <a:rPr lang="en-US" dirty="0"/>
              <a:t>TIMELINE</a:t>
            </a:r>
          </a:p>
        </p:txBody>
      </p:sp>
      <p:sp>
        <p:nvSpPr>
          <p:cNvPr id="18435" name="Slide Number Placeholder 4"/>
          <p:cNvSpPr>
            <a:spLocks noGrp="1"/>
          </p:cNvSpPr>
          <p:nvPr>
            <p:ph type="sldNum" sz="quarter" idx="14"/>
          </p:nvPr>
        </p:nvSpPr>
        <p:spPr/>
        <p:txBody>
          <a:bodyPr/>
          <a:lstStyle/>
          <a:p>
            <a:fld id="{6A998AF9-C4BF-494B-956B-53093E409D3C}" type="slidenum">
              <a:rPr lang="en-US" smtClean="0"/>
              <a:pPr/>
              <a:t>3</a:t>
            </a:fld>
            <a:endParaRPr lang="en-US"/>
          </a:p>
        </p:txBody>
      </p:sp>
      <p:cxnSp>
        <p:nvCxnSpPr>
          <p:cNvPr id="5" name="Straight Connector 4">
            <a:extLst>
              <a:ext uri="{FF2B5EF4-FFF2-40B4-BE49-F238E27FC236}">
                <a16:creationId xmlns:a16="http://schemas.microsoft.com/office/drawing/2014/main" id="{A36A4F92-2183-4951-B4FB-029CD9674134}"/>
              </a:ext>
            </a:extLst>
          </p:cNvPr>
          <p:cNvCxnSpPr>
            <a:cxnSpLocks/>
          </p:cNvCxnSpPr>
          <p:nvPr/>
        </p:nvCxnSpPr>
        <p:spPr>
          <a:xfrm flipV="1">
            <a:off x="771787" y="2452064"/>
            <a:ext cx="11022646" cy="5910"/>
          </a:xfrm>
          <a:prstGeom prst="line">
            <a:avLst/>
          </a:prstGeom>
          <a:ln w="6032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Arrow: Down 5">
            <a:extLst>
              <a:ext uri="{FF2B5EF4-FFF2-40B4-BE49-F238E27FC236}">
                <a16:creationId xmlns:a16="http://schemas.microsoft.com/office/drawing/2014/main" id="{39F7BC1A-2AEE-4E3B-BE59-767E1E701DA6}"/>
              </a:ext>
            </a:extLst>
          </p:cNvPr>
          <p:cNvSpPr/>
          <p:nvPr/>
        </p:nvSpPr>
        <p:spPr>
          <a:xfrm rot="10800000">
            <a:off x="616907" y="2562919"/>
            <a:ext cx="341745" cy="2892148"/>
          </a:xfrm>
          <a:prstGeom prst="downArrow">
            <a:avLst/>
          </a:prstGeom>
          <a:solidFill>
            <a:schemeClr val="accent6">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6E520FD9-7737-4840-BE1F-C316AE88B1A8}"/>
              </a:ext>
            </a:extLst>
          </p:cNvPr>
          <p:cNvSpPr/>
          <p:nvPr/>
        </p:nvSpPr>
        <p:spPr>
          <a:xfrm>
            <a:off x="353431" y="1628735"/>
            <a:ext cx="971868"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chemeClr val="accent6">
                    <a:lumMod val="40000"/>
                    <a:lumOff val="60000"/>
                  </a:schemeClr>
                </a:solidFill>
                <a:effectLst>
                  <a:outerShdw blurRad="38100" dist="22860" dir="5400000" algn="tl" rotWithShape="0">
                    <a:srgbClr val="000000">
                      <a:alpha val="30000"/>
                    </a:srgbClr>
                  </a:outerShdw>
                </a:effectLst>
              </a:rPr>
              <a:t>6 April</a:t>
            </a:r>
          </a:p>
        </p:txBody>
      </p:sp>
      <p:sp>
        <p:nvSpPr>
          <p:cNvPr id="11" name="Rectangle 10">
            <a:extLst>
              <a:ext uri="{FF2B5EF4-FFF2-40B4-BE49-F238E27FC236}">
                <a16:creationId xmlns:a16="http://schemas.microsoft.com/office/drawing/2014/main" id="{8B544DFD-BC8A-424F-A023-1074F25DFEE5}"/>
              </a:ext>
            </a:extLst>
          </p:cNvPr>
          <p:cNvSpPr/>
          <p:nvPr/>
        </p:nvSpPr>
        <p:spPr>
          <a:xfrm>
            <a:off x="845944" y="1976703"/>
            <a:ext cx="1114536"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chemeClr val="accent6">
                    <a:lumMod val="40000"/>
                    <a:lumOff val="60000"/>
                  </a:schemeClr>
                </a:solidFill>
                <a:effectLst>
                  <a:outerShdw blurRad="38100" dist="22860" dir="5400000" algn="tl" rotWithShape="0">
                    <a:srgbClr val="000000">
                      <a:alpha val="30000"/>
                    </a:srgbClr>
                  </a:outerShdw>
                </a:effectLst>
              </a:rPr>
              <a:t>17 April</a:t>
            </a:r>
          </a:p>
        </p:txBody>
      </p:sp>
      <p:sp>
        <p:nvSpPr>
          <p:cNvPr id="12" name="Rectangle 11">
            <a:extLst>
              <a:ext uri="{FF2B5EF4-FFF2-40B4-BE49-F238E27FC236}">
                <a16:creationId xmlns:a16="http://schemas.microsoft.com/office/drawing/2014/main" id="{714C5120-D7CD-4299-ACD0-1DA34449A860}"/>
              </a:ext>
            </a:extLst>
          </p:cNvPr>
          <p:cNvSpPr/>
          <p:nvPr/>
        </p:nvSpPr>
        <p:spPr>
          <a:xfrm>
            <a:off x="1562274" y="1602664"/>
            <a:ext cx="1024896"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rgbClr val="92D050"/>
                </a:solidFill>
                <a:effectLst>
                  <a:outerShdw blurRad="38100" dist="22860" dir="5400000" algn="tl" rotWithShape="0">
                    <a:srgbClr val="000000">
                      <a:alpha val="30000"/>
                    </a:srgbClr>
                  </a:outerShdw>
                </a:effectLst>
              </a:rPr>
              <a:t>11 May</a:t>
            </a:r>
          </a:p>
        </p:txBody>
      </p:sp>
      <p:sp>
        <p:nvSpPr>
          <p:cNvPr id="14" name="Rectangle 13">
            <a:extLst>
              <a:ext uri="{FF2B5EF4-FFF2-40B4-BE49-F238E27FC236}">
                <a16:creationId xmlns:a16="http://schemas.microsoft.com/office/drawing/2014/main" id="{A10C01C5-866B-4E99-A47F-AA68130D544A}"/>
              </a:ext>
            </a:extLst>
          </p:cNvPr>
          <p:cNvSpPr/>
          <p:nvPr/>
        </p:nvSpPr>
        <p:spPr>
          <a:xfrm>
            <a:off x="2206543" y="1934751"/>
            <a:ext cx="1039066"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rgbClr val="0070C0"/>
                </a:solidFill>
                <a:effectLst>
                  <a:outerShdw blurRad="38100" dist="22860" dir="5400000" algn="tl" rotWithShape="0">
                    <a:srgbClr val="000000">
                      <a:alpha val="30000"/>
                    </a:srgbClr>
                  </a:outerShdw>
                </a:effectLst>
              </a:rPr>
              <a:t>13 May</a:t>
            </a:r>
          </a:p>
        </p:txBody>
      </p:sp>
      <p:sp>
        <p:nvSpPr>
          <p:cNvPr id="16" name="Rectangle 15">
            <a:extLst>
              <a:ext uri="{FF2B5EF4-FFF2-40B4-BE49-F238E27FC236}">
                <a16:creationId xmlns:a16="http://schemas.microsoft.com/office/drawing/2014/main" id="{3F4A09BA-97E1-429F-9C2C-D606611EDC33}"/>
              </a:ext>
            </a:extLst>
          </p:cNvPr>
          <p:cNvSpPr/>
          <p:nvPr/>
        </p:nvSpPr>
        <p:spPr>
          <a:xfrm>
            <a:off x="7282510" y="1997552"/>
            <a:ext cx="1140056"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rgbClr val="92D050"/>
                </a:solidFill>
                <a:effectLst>
                  <a:outerShdw blurRad="38100" dist="22860" dir="5400000" algn="tl" rotWithShape="0">
                    <a:srgbClr val="000000">
                      <a:alpha val="30000"/>
                    </a:srgbClr>
                  </a:outerShdw>
                </a:effectLst>
              </a:rPr>
              <a:t>16 June</a:t>
            </a:r>
          </a:p>
        </p:txBody>
      </p:sp>
      <p:sp>
        <p:nvSpPr>
          <p:cNvPr id="17" name="Rectangle 16">
            <a:extLst>
              <a:ext uri="{FF2B5EF4-FFF2-40B4-BE49-F238E27FC236}">
                <a16:creationId xmlns:a16="http://schemas.microsoft.com/office/drawing/2014/main" id="{FA4BCE39-1F28-4F06-9AFB-037491AE64C7}"/>
              </a:ext>
            </a:extLst>
          </p:cNvPr>
          <p:cNvSpPr/>
          <p:nvPr/>
        </p:nvSpPr>
        <p:spPr>
          <a:xfrm>
            <a:off x="9172221" y="1997552"/>
            <a:ext cx="1053494"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rgbClr val="0070C0"/>
                </a:solidFill>
                <a:effectLst>
                  <a:outerShdw blurRad="38100" dist="22860" dir="5400000" algn="tl" rotWithShape="0">
                    <a:srgbClr val="000000">
                      <a:alpha val="30000"/>
                    </a:srgbClr>
                  </a:outerShdw>
                </a:effectLst>
              </a:rPr>
              <a:t>17 July</a:t>
            </a:r>
          </a:p>
        </p:txBody>
      </p:sp>
      <p:sp>
        <p:nvSpPr>
          <p:cNvPr id="18" name="Rectangle 17">
            <a:extLst>
              <a:ext uri="{FF2B5EF4-FFF2-40B4-BE49-F238E27FC236}">
                <a16:creationId xmlns:a16="http://schemas.microsoft.com/office/drawing/2014/main" id="{287BDBDF-0DE0-4279-9C66-14BCAC26F3BE}"/>
              </a:ext>
            </a:extLst>
          </p:cNvPr>
          <p:cNvSpPr/>
          <p:nvPr/>
        </p:nvSpPr>
        <p:spPr>
          <a:xfrm>
            <a:off x="2877495" y="1643931"/>
            <a:ext cx="1039066"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rgbClr val="92D050"/>
                </a:solidFill>
                <a:effectLst>
                  <a:outerShdw blurRad="38100" dist="22860" dir="5400000" algn="tl" rotWithShape="0">
                    <a:srgbClr val="000000">
                      <a:alpha val="30000"/>
                    </a:srgbClr>
                  </a:outerShdw>
                </a:effectLst>
              </a:rPr>
              <a:t>18 May</a:t>
            </a:r>
          </a:p>
        </p:txBody>
      </p:sp>
      <p:sp>
        <p:nvSpPr>
          <p:cNvPr id="19" name="Arrow: Down 18">
            <a:extLst>
              <a:ext uri="{FF2B5EF4-FFF2-40B4-BE49-F238E27FC236}">
                <a16:creationId xmlns:a16="http://schemas.microsoft.com/office/drawing/2014/main" id="{F4E3966F-6B54-4F95-930F-B7A6C560AA4E}"/>
              </a:ext>
            </a:extLst>
          </p:cNvPr>
          <p:cNvSpPr/>
          <p:nvPr/>
        </p:nvSpPr>
        <p:spPr>
          <a:xfrm rot="10800000">
            <a:off x="1877358" y="2501029"/>
            <a:ext cx="341745" cy="1882317"/>
          </a:xfrm>
          <a:prstGeom prst="downArrow">
            <a:avLst/>
          </a:prstGeom>
          <a:solidFill>
            <a:srgbClr val="00B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Arrow: Down 19">
            <a:extLst>
              <a:ext uri="{FF2B5EF4-FFF2-40B4-BE49-F238E27FC236}">
                <a16:creationId xmlns:a16="http://schemas.microsoft.com/office/drawing/2014/main" id="{1EE32A26-C515-443E-9929-5018DFF69823}"/>
              </a:ext>
            </a:extLst>
          </p:cNvPr>
          <p:cNvSpPr/>
          <p:nvPr/>
        </p:nvSpPr>
        <p:spPr>
          <a:xfrm rot="10800000">
            <a:off x="1172009" y="2510167"/>
            <a:ext cx="341745" cy="1034472"/>
          </a:xfrm>
          <a:prstGeom prst="downArrow">
            <a:avLst/>
          </a:prstGeom>
          <a:solidFill>
            <a:schemeClr val="accent6">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Arrow: Down 20">
            <a:extLst>
              <a:ext uri="{FF2B5EF4-FFF2-40B4-BE49-F238E27FC236}">
                <a16:creationId xmlns:a16="http://schemas.microsoft.com/office/drawing/2014/main" id="{9666EC37-7440-4674-9F43-3B5A6AC5591C}"/>
              </a:ext>
            </a:extLst>
          </p:cNvPr>
          <p:cNvSpPr/>
          <p:nvPr/>
        </p:nvSpPr>
        <p:spPr>
          <a:xfrm rot="10800000">
            <a:off x="2546179" y="2501029"/>
            <a:ext cx="341745" cy="2892148"/>
          </a:xfrm>
          <a:prstGeom prst="downArrow">
            <a:avLst/>
          </a:prstGeom>
          <a:solidFill>
            <a:srgbClr val="0070C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Arrow: Down 21">
            <a:extLst>
              <a:ext uri="{FF2B5EF4-FFF2-40B4-BE49-F238E27FC236}">
                <a16:creationId xmlns:a16="http://schemas.microsoft.com/office/drawing/2014/main" id="{9FB2BD53-8C7C-4A4F-87D2-0090BDDFE081}"/>
              </a:ext>
            </a:extLst>
          </p:cNvPr>
          <p:cNvSpPr/>
          <p:nvPr/>
        </p:nvSpPr>
        <p:spPr>
          <a:xfrm rot="10800000">
            <a:off x="3297799" y="2517745"/>
            <a:ext cx="341745" cy="1784650"/>
          </a:xfrm>
          <a:prstGeom prst="downArrow">
            <a:avLst/>
          </a:prstGeom>
          <a:solidFill>
            <a:srgbClr val="00B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Arrow: Down 22">
            <a:extLst>
              <a:ext uri="{FF2B5EF4-FFF2-40B4-BE49-F238E27FC236}">
                <a16:creationId xmlns:a16="http://schemas.microsoft.com/office/drawing/2014/main" id="{D063C2D0-6078-48BB-B238-838B3866F324}"/>
              </a:ext>
            </a:extLst>
          </p:cNvPr>
          <p:cNvSpPr/>
          <p:nvPr/>
        </p:nvSpPr>
        <p:spPr>
          <a:xfrm rot="10800000">
            <a:off x="4158341" y="2501029"/>
            <a:ext cx="341745" cy="2733733"/>
          </a:xfrm>
          <a:prstGeom prst="downArrow">
            <a:avLst/>
          </a:prstGeom>
          <a:solidFill>
            <a:schemeClr val="accent6">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Arrow: Down 23">
            <a:extLst>
              <a:ext uri="{FF2B5EF4-FFF2-40B4-BE49-F238E27FC236}">
                <a16:creationId xmlns:a16="http://schemas.microsoft.com/office/drawing/2014/main" id="{97C00B00-4B4A-48E0-BC72-6BD6D4CEFC49}"/>
              </a:ext>
            </a:extLst>
          </p:cNvPr>
          <p:cNvSpPr/>
          <p:nvPr/>
        </p:nvSpPr>
        <p:spPr>
          <a:xfrm rot="10800000">
            <a:off x="4980213" y="2497087"/>
            <a:ext cx="341745" cy="1566184"/>
          </a:xfrm>
          <a:prstGeom prst="downArrow">
            <a:avLst/>
          </a:prstGeom>
          <a:solidFill>
            <a:srgbClr val="00B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Arrow: Down 25">
            <a:extLst>
              <a:ext uri="{FF2B5EF4-FFF2-40B4-BE49-F238E27FC236}">
                <a16:creationId xmlns:a16="http://schemas.microsoft.com/office/drawing/2014/main" id="{F0DAE85D-46CC-4869-8CA4-CA27BCA76810}"/>
              </a:ext>
            </a:extLst>
          </p:cNvPr>
          <p:cNvSpPr/>
          <p:nvPr/>
        </p:nvSpPr>
        <p:spPr>
          <a:xfrm rot="10800000">
            <a:off x="10287612" y="2487304"/>
            <a:ext cx="341745" cy="2445741"/>
          </a:xfrm>
          <a:prstGeom prst="downArrow">
            <a:avLst/>
          </a:prstGeom>
          <a:solidFill>
            <a:srgbClr val="00B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Arrow: Down 26">
            <a:extLst>
              <a:ext uri="{FF2B5EF4-FFF2-40B4-BE49-F238E27FC236}">
                <a16:creationId xmlns:a16="http://schemas.microsoft.com/office/drawing/2014/main" id="{366CD27C-FCC7-49EE-A1D9-04E94822F3FE}"/>
              </a:ext>
            </a:extLst>
          </p:cNvPr>
          <p:cNvSpPr/>
          <p:nvPr/>
        </p:nvSpPr>
        <p:spPr>
          <a:xfrm rot="10800000">
            <a:off x="7633208" y="2504034"/>
            <a:ext cx="341745" cy="2286282"/>
          </a:xfrm>
          <a:prstGeom prst="downArrow">
            <a:avLst/>
          </a:prstGeom>
          <a:solidFill>
            <a:srgbClr val="00B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Arrow: Down 27">
            <a:extLst>
              <a:ext uri="{FF2B5EF4-FFF2-40B4-BE49-F238E27FC236}">
                <a16:creationId xmlns:a16="http://schemas.microsoft.com/office/drawing/2014/main" id="{7121A35F-6C32-4B1F-9A48-AE0041722FFB}"/>
              </a:ext>
            </a:extLst>
          </p:cNvPr>
          <p:cNvSpPr/>
          <p:nvPr/>
        </p:nvSpPr>
        <p:spPr>
          <a:xfrm rot="10800000">
            <a:off x="9528096" y="2497087"/>
            <a:ext cx="341745" cy="930509"/>
          </a:xfrm>
          <a:prstGeom prst="downArrow">
            <a:avLst/>
          </a:prstGeom>
          <a:solidFill>
            <a:srgbClr val="0070C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8502B8D-2D7B-42E5-BAE6-E713CFCBFE08}"/>
              </a:ext>
            </a:extLst>
          </p:cNvPr>
          <p:cNvSpPr txBox="1"/>
          <p:nvPr/>
        </p:nvSpPr>
        <p:spPr>
          <a:xfrm>
            <a:off x="180427" y="5450548"/>
            <a:ext cx="1318239" cy="1077218"/>
          </a:xfrm>
          <a:prstGeom prst="rect">
            <a:avLst/>
          </a:prstGeom>
          <a:noFill/>
        </p:spPr>
        <p:txBody>
          <a:bodyPr wrap="square" rtlCol="0">
            <a:spAutoFit/>
          </a:bodyPr>
          <a:lstStyle/>
          <a:p>
            <a:pPr algn="ctr"/>
            <a:r>
              <a:rPr lang="en-US" sz="1600" dirty="0"/>
              <a:t>Hermit’s Peak/Calf Canyon Fire initiates</a:t>
            </a:r>
          </a:p>
        </p:txBody>
      </p:sp>
      <p:sp>
        <p:nvSpPr>
          <p:cNvPr id="30" name="TextBox 29">
            <a:extLst>
              <a:ext uri="{FF2B5EF4-FFF2-40B4-BE49-F238E27FC236}">
                <a16:creationId xmlns:a16="http://schemas.microsoft.com/office/drawing/2014/main" id="{292A3D9C-4821-423E-8905-B384BAB3AB41}"/>
              </a:ext>
            </a:extLst>
          </p:cNvPr>
          <p:cNvSpPr txBox="1"/>
          <p:nvPr/>
        </p:nvSpPr>
        <p:spPr>
          <a:xfrm>
            <a:off x="876290" y="3571739"/>
            <a:ext cx="1053845" cy="830997"/>
          </a:xfrm>
          <a:prstGeom prst="rect">
            <a:avLst/>
          </a:prstGeom>
          <a:noFill/>
        </p:spPr>
        <p:txBody>
          <a:bodyPr wrap="square" rtlCol="0">
            <a:spAutoFit/>
          </a:bodyPr>
          <a:lstStyle/>
          <a:p>
            <a:pPr algn="ctr"/>
            <a:r>
              <a:rPr lang="en-US" sz="1600" dirty="0"/>
              <a:t>Cook’s Peak Fire initiates</a:t>
            </a:r>
          </a:p>
        </p:txBody>
      </p:sp>
      <p:sp>
        <p:nvSpPr>
          <p:cNvPr id="31" name="TextBox 30">
            <a:extLst>
              <a:ext uri="{FF2B5EF4-FFF2-40B4-BE49-F238E27FC236}">
                <a16:creationId xmlns:a16="http://schemas.microsoft.com/office/drawing/2014/main" id="{18C3F0C1-3273-47D7-B37A-B4856305C07E}"/>
              </a:ext>
            </a:extLst>
          </p:cNvPr>
          <p:cNvSpPr txBox="1"/>
          <p:nvPr/>
        </p:nvSpPr>
        <p:spPr>
          <a:xfrm>
            <a:off x="1355480" y="4366016"/>
            <a:ext cx="1253865" cy="584775"/>
          </a:xfrm>
          <a:prstGeom prst="rect">
            <a:avLst/>
          </a:prstGeom>
          <a:noFill/>
        </p:spPr>
        <p:txBody>
          <a:bodyPr wrap="square" rtlCol="0">
            <a:spAutoFit/>
          </a:bodyPr>
          <a:lstStyle/>
          <a:p>
            <a:pPr algn="ctr"/>
            <a:r>
              <a:rPr lang="en-US" sz="1600" dirty="0"/>
              <a:t>Initial H&amp;H discussions</a:t>
            </a:r>
          </a:p>
        </p:txBody>
      </p:sp>
      <p:sp>
        <p:nvSpPr>
          <p:cNvPr id="32" name="TextBox 31">
            <a:extLst>
              <a:ext uri="{FF2B5EF4-FFF2-40B4-BE49-F238E27FC236}">
                <a16:creationId xmlns:a16="http://schemas.microsoft.com/office/drawing/2014/main" id="{D88F378E-CC82-456C-A857-DEC3C73BF808}"/>
              </a:ext>
            </a:extLst>
          </p:cNvPr>
          <p:cNvSpPr txBox="1"/>
          <p:nvPr/>
        </p:nvSpPr>
        <p:spPr>
          <a:xfrm>
            <a:off x="2111773" y="5346136"/>
            <a:ext cx="1372646" cy="1323439"/>
          </a:xfrm>
          <a:prstGeom prst="rect">
            <a:avLst/>
          </a:prstGeom>
          <a:noFill/>
        </p:spPr>
        <p:txBody>
          <a:bodyPr wrap="square" rtlCol="0">
            <a:spAutoFit/>
          </a:bodyPr>
          <a:lstStyle/>
          <a:p>
            <a:pPr algn="ctr"/>
            <a:r>
              <a:rPr lang="en-US" sz="1600" dirty="0"/>
              <a:t>Cook’s Fire 100% contained</a:t>
            </a:r>
          </a:p>
          <a:p>
            <a:pPr algn="ctr"/>
            <a:r>
              <a:rPr lang="en-US" sz="1600" dirty="0"/>
              <a:t>(59,539 Ac burned)</a:t>
            </a:r>
          </a:p>
        </p:txBody>
      </p:sp>
      <p:sp>
        <p:nvSpPr>
          <p:cNvPr id="33" name="TextBox 32">
            <a:extLst>
              <a:ext uri="{FF2B5EF4-FFF2-40B4-BE49-F238E27FC236}">
                <a16:creationId xmlns:a16="http://schemas.microsoft.com/office/drawing/2014/main" id="{4F1B15B2-2AFE-4818-8FDC-E569F7BD1119}"/>
              </a:ext>
            </a:extLst>
          </p:cNvPr>
          <p:cNvSpPr txBox="1"/>
          <p:nvPr/>
        </p:nvSpPr>
        <p:spPr>
          <a:xfrm>
            <a:off x="9088763" y="3363385"/>
            <a:ext cx="1372646" cy="1569660"/>
          </a:xfrm>
          <a:prstGeom prst="rect">
            <a:avLst/>
          </a:prstGeom>
          <a:noFill/>
        </p:spPr>
        <p:txBody>
          <a:bodyPr wrap="square" rtlCol="0">
            <a:spAutoFit/>
          </a:bodyPr>
          <a:lstStyle/>
          <a:p>
            <a:pPr algn="ctr"/>
            <a:r>
              <a:rPr lang="en-US" sz="1600" dirty="0"/>
              <a:t>Hermit’s Peak Fire 93% contained (341,735 Ac burned)</a:t>
            </a:r>
          </a:p>
        </p:txBody>
      </p:sp>
      <p:sp>
        <p:nvSpPr>
          <p:cNvPr id="34" name="TextBox 33">
            <a:extLst>
              <a:ext uri="{FF2B5EF4-FFF2-40B4-BE49-F238E27FC236}">
                <a16:creationId xmlns:a16="http://schemas.microsoft.com/office/drawing/2014/main" id="{C1F1D49C-DECD-449F-B14D-0CC6966D7B04}"/>
              </a:ext>
            </a:extLst>
          </p:cNvPr>
          <p:cNvSpPr txBox="1"/>
          <p:nvPr/>
        </p:nvSpPr>
        <p:spPr>
          <a:xfrm>
            <a:off x="6889551" y="4767238"/>
            <a:ext cx="1962725" cy="830997"/>
          </a:xfrm>
          <a:prstGeom prst="rect">
            <a:avLst/>
          </a:prstGeom>
          <a:noFill/>
        </p:spPr>
        <p:txBody>
          <a:bodyPr wrap="square" rtlCol="0">
            <a:spAutoFit/>
          </a:bodyPr>
          <a:lstStyle/>
          <a:p>
            <a:pPr algn="ctr"/>
            <a:r>
              <a:rPr lang="en-US" sz="1600" dirty="0"/>
              <a:t>Initial AutoRoute inundation maps received</a:t>
            </a:r>
          </a:p>
        </p:txBody>
      </p:sp>
      <p:sp>
        <p:nvSpPr>
          <p:cNvPr id="35" name="TextBox 34">
            <a:extLst>
              <a:ext uri="{FF2B5EF4-FFF2-40B4-BE49-F238E27FC236}">
                <a16:creationId xmlns:a16="http://schemas.microsoft.com/office/drawing/2014/main" id="{553A8ACA-661B-46FA-8BB5-9FF532014849}"/>
              </a:ext>
            </a:extLst>
          </p:cNvPr>
          <p:cNvSpPr txBox="1"/>
          <p:nvPr/>
        </p:nvSpPr>
        <p:spPr>
          <a:xfrm>
            <a:off x="9639656" y="4882656"/>
            <a:ext cx="1637655" cy="830997"/>
          </a:xfrm>
          <a:prstGeom prst="rect">
            <a:avLst/>
          </a:prstGeom>
          <a:noFill/>
        </p:spPr>
        <p:txBody>
          <a:bodyPr wrap="square" rtlCol="0">
            <a:spAutoFit/>
          </a:bodyPr>
          <a:lstStyle/>
          <a:p>
            <a:pPr algn="ctr"/>
            <a:r>
              <a:rPr lang="en-US" sz="1600" dirty="0"/>
              <a:t>Final AutoRoute inundation maps received</a:t>
            </a:r>
          </a:p>
        </p:txBody>
      </p:sp>
      <p:sp>
        <p:nvSpPr>
          <p:cNvPr id="36" name="TextBox 35">
            <a:extLst>
              <a:ext uri="{FF2B5EF4-FFF2-40B4-BE49-F238E27FC236}">
                <a16:creationId xmlns:a16="http://schemas.microsoft.com/office/drawing/2014/main" id="{F3F7995D-DD78-4D3C-9717-20106AC7CE08}"/>
              </a:ext>
            </a:extLst>
          </p:cNvPr>
          <p:cNvSpPr txBox="1"/>
          <p:nvPr/>
        </p:nvSpPr>
        <p:spPr>
          <a:xfrm>
            <a:off x="2798096" y="4273784"/>
            <a:ext cx="1372646" cy="1077218"/>
          </a:xfrm>
          <a:prstGeom prst="rect">
            <a:avLst/>
          </a:prstGeom>
          <a:noFill/>
        </p:spPr>
        <p:txBody>
          <a:bodyPr wrap="square" rtlCol="0">
            <a:spAutoFit/>
          </a:bodyPr>
          <a:lstStyle/>
          <a:p>
            <a:pPr algn="ctr"/>
            <a:r>
              <a:rPr lang="en-US" sz="1600" dirty="0"/>
              <a:t>Kick-off meeting for HMS modeling</a:t>
            </a:r>
          </a:p>
        </p:txBody>
      </p:sp>
      <p:sp>
        <p:nvSpPr>
          <p:cNvPr id="37" name="TextBox 36">
            <a:extLst>
              <a:ext uri="{FF2B5EF4-FFF2-40B4-BE49-F238E27FC236}">
                <a16:creationId xmlns:a16="http://schemas.microsoft.com/office/drawing/2014/main" id="{C9AB5EFC-3BBD-4E7C-817A-6995D76CD531}"/>
              </a:ext>
            </a:extLst>
          </p:cNvPr>
          <p:cNvSpPr txBox="1"/>
          <p:nvPr/>
        </p:nvSpPr>
        <p:spPr>
          <a:xfrm>
            <a:off x="7238391" y="5569525"/>
            <a:ext cx="1372646" cy="1077218"/>
          </a:xfrm>
          <a:prstGeom prst="rect">
            <a:avLst/>
          </a:prstGeom>
          <a:noFill/>
        </p:spPr>
        <p:txBody>
          <a:bodyPr wrap="square" rtlCol="0">
            <a:spAutoFit/>
          </a:bodyPr>
          <a:lstStyle/>
          <a:p>
            <a:pPr algn="ctr"/>
            <a:r>
              <a:rPr lang="en-US" sz="1600" dirty="0"/>
              <a:t>First HMS modeling ready for AutoRoute</a:t>
            </a:r>
          </a:p>
        </p:txBody>
      </p:sp>
      <p:sp>
        <p:nvSpPr>
          <p:cNvPr id="38" name="TextBox 37">
            <a:extLst>
              <a:ext uri="{FF2B5EF4-FFF2-40B4-BE49-F238E27FC236}">
                <a16:creationId xmlns:a16="http://schemas.microsoft.com/office/drawing/2014/main" id="{57AA912B-62BB-464A-AE99-EDE12810D66F}"/>
              </a:ext>
            </a:extLst>
          </p:cNvPr>
          <p:cNvSpPr txBox="1"/>
          <p:nvPr/>
        </p:nvSpPr>
        <p:spPr>
          <a:xfrm>
            <a:off x="3736337" y="5174110"/>
            <a:ext cx="1372646" cy="1569660"/>
          </a:xfrm>
          <a:prstGeom prst="rect">
            <a:avLst/>
          </a:prstGeom>
          <a:noFill/>
        </p:spPr>
        <p:txBody>
          <a:bodyPr wrap="square" rtlCol="0">
            <a:spAutoFit/>
          </a:bodyPr>
          <a:lstStyle/>
          <a:p>
            <a:pPr algn="ctr"/>
            <a:r>
              <a:rPr lang="en-US" sz="1600" dirty="0"/>
              <a:t>Phase I Hermit’s Peak soil burn severity maps released</a:t>
            </a:r>
          </a:p>
        </p:txBody>
      </p:sp>
      <p:sp>
        <p:nvSpPr>
          <p:cNvPr id="39" name="TextBox 38">
            <a:extLst>
              <a:ext uri="{FF2B5EF4-FFF2-40B4-BE49-F238E27FC236}">
                <a16:creationId xmlns:a16="http://schemas.microsoft.com/office/drawing/2014/main" id="{C2117868-8BC4-428E-9B2B-24826F736877}"/>
              </a:ext>
            </a:extLst>
          </p:cNvPr>
          <p:cNvSpPr txBox="1"/>
          <p:nvPr/>
        </p:nvSpPr>
        <p:spPr>
          <a:xfrm>
            <a:off x="4519229" y="4034060"/>
            <a:ext cx="1372646" cy="1077218"/>
          </a:xfrm>
          <a:prstGeom prst="rect">
            <a:avLst/>
          </a:prstGeom>
          <a:noFill/>
        </p:spPr>
        <p:txBody>
          <a:bodyPr wrap="square" rtlCol="0">
            <a:spAutoFit/>
          </a:bodyPr>
          <a:lstStyle/>
          <a:p>
            <a:pPr algn="ctr"/>
            <a:r>
              <a:rPr lang="en-US" sz="1600" dirty="0"/>
              <a:t>Resourcing obtained for HMS modeling</a:t>
            </a:r>
          </a:p>
        </p:txBody>
      </p:sp>
      <p:sp>
        <p:nvSpPr>
          <p:cNvPr id="41" name="Rectangle 40">
            <a:extLst>
              <a:ext uri="{FF2B5EF4-FFF2-40B4-BE49-F238E27FC236}">
                <a16:creationId xmlns:a16="http://schemas.microsoft.com/office/drawing/2014/main" id="{DD298EC4-384A-48C8-A20D-F7A70583190F}"/>
              </a:ext>
            </a:extLst>
          </p:cNvPr>
          <p:cNvSpPr/>
          <p:nvPr/>
        </p:nvSpPr>
        <p:spPr>
          <a:xfrm>
            <a:off x="4589450" y="1635769"/>
            <a:ext cx="1039066"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rgbClr val="92D050"/>
                </a:solidFill>
                <a:effectLst>
                  <a:outerShdw blurRad="38100" dist="22860" dir="5400000" algn="tl" rotWithShape="0">
                    <a:srgbClr val="000000">
                      <a:alpha val="30000"/>
                    </a:srgbClr>
                  </a:outerShdw>
                </a:effectLst>
              </a:rPr>
              <a:t>31 May</a:t>
            </a:r>
          </a:p>
        </p:txBody>
      </p:sp>
      <p:sp>
        <p:nvSpPr>
          <p:cNvPr id="42" name="Rectangle 41">
            <a:extLst>
              <a:ext uri="{FF2B5EF4-FFF2-40B4-BE49-F238E27FC236}">
                <a16:creationId xmlns:a16="http://schemas.microsoft.com/office/drawing/2014/main" id="{5B37D07A-1138-489C-93F3-683207DB7185}"/>
              </a:ext>
            </a:extLst>
          </p:cNvPr>
          <p:cNvSpPr/>
          <p:nvPr/>
        </p:nvSpPr>
        <p:spPr>
          <a:xfrm>
            <a:off x="3809680" y="1947009"/>
            <a:ext cx="1039066"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chemeClr val="accent6">
                    <a:lumMod val="40000"/>
                    <a:lumOff val="60000"/>
                  </a:schemeClr>
                </a:solidFill>
                <a:effectLst>
                  <a:outerShdw blurRad="38100" dist="22860" dir="5400000" algn="tl" rotWithShape="0">
                    <a:srgbClr val="000000">
                      <a:alpha val="30000"/>
                    </a:srgbClr>
                  </a:outerShdw>
                </a:effectLst>
              </a:rPr>
              <a:t>22 May</a:t>
            </a:r>
          </a:p>
        </p:txBody>
      </p:sp>
      <p:sp>
        <p:nvSpPr>
          <p:cNvPr id="44" name="Rectangle 43">
            <a:extLst>
              <a:ext uri="{FF2B5EF4-FFF2-40B4-BE49-F238E27FC236}">
                <a16:creationId xmlns:a16="http://schemas.microsoft.com/office/drawing/2014/main" id="{F63A1911-196D-48EC-A53E-CA69C9D5F76B}"/>
              </a:ext>
            </a:extLst>
          </p:cNvPr>
          <p:cNvSpPr/>
          <p:nvPr/>
        </p:nvSpPr>
        <p:spPr>
          <a:xfrm>
            <a:off x="5617991" y="1981734"/>
            <a:ext cx="997389"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chemeClr val="accent6">
                    <a:lumMod val="40000"/>
                    <a:lumOff val="60000"/>
                  </a:schemeClr>
                </a:solidFill>
                <a:effectLst>
                  <a:outerShdw blurRad="38100" dist="22860" dir="5400000" algn="tl" rotWithShape="0">
                    <a:srgbClr val="000000">
                      <a:alpha val="30000"/>
                    </a:srgbClr>
                  </a:outerShdw>
                </a:effectLst>
              </a:rPr>
              <a:t>9 June</a:t>
            </a:r>
          </a:p>
        </p:txBody>
      </p:sp>
      <p:sp>
        <p:nvSpPr>
          <p:cNvPr id="45" name="TextBox 44">
            <a:extLst>
              <a:ext uri="{FF2B5EF4-FFF2-40B4-BE49-F238E27FC236}">
                <a16:creationId xmlns:a16="http://schemas.microsoft.com/office/drawing/2014/main" id="{4D66607E-288E-4738-AC86-61F0340C0C68}"/>
              </a:ext>
            </a:extLst>
          </p:cNvPr>
          <p:cNvSpPr txBox="1"/>
          <p:nvPr/>
        </p:nvSpPr>
        <p:spPr>
          <a:xfrm>
            <a:off x="5487364" y="5093682"/>
            <a:ext cx="1372646" cy="1569660"/>
          </a:xfrm>
          <a:prstGeom prst="rect">
            <a:avLst/>
          </a:prstGeom>
          <a:noFill/>
        </p:spPr>
        <p:txBody>
          <a:bodyPr wrap="square" rtlCol="0">
            <a:spAutoFit/>
          </a:bodyPr>
          <a:lstStyle/>
          <a:p>
            <a:pPr algn="ctr"/>
            <a:r>
              <a:rPr lang="en-US" sz="1600" dirty="0"/>
              <a:t>Phase II Hermit’s Peak soil burn severity maps released</a:t>
            </a:r>
          </a:p>
        </p:txBody>
      </p:sp>
      <p:sp>
        <p:nvSpPr>
          <p:cNvPr id="46" name="Rectangle 45">
            <a:extLst>
              <a:ext uri="{FF2B5EF4-FFF2-40B4-BE49-F238E27FC236}">
                <a16:creationId xmlns:a16="http://schemas.microsoft.com/office/drawing/2014/main" id="{C3643D19-D451-4508-9A7C-5067DFA84FDC}"/>
              </a:ext>
            </a:extLst>
          </p:cNvPr>
          <p:cNvSpPr/>
          <p:nvPr/>
        </p:nvSpPr>
        <p:spPr>
          <a:xfrm>
            <a:off x="6318441" y="1656376"/>
            <a:ext cx="1140056"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chemeClr val="accent6">
                    <a:lumMod val="40000"/>
                    <a:lumOff val="60000"/>
                  </a:schemeClr>
                </a:solidFill>
                <a:effectLst>
                  <a:outerShdw blurRad="38100" dist="22860" dir="5400000" algn="tl" rotWithShape="0">
                    <a:srgbClr val="000000">
                      <a:alpha val="30000"/>
                    </a:srgbClr>
                  </a:outerShdw>
                </a:effectLst>
              </a:rPr>
              <a:t>13 June</a:t>
            </a:r>
          </a:p>
        </p:txBody>
      </p:sp>
      <p:sp>
        <p:nvSpPr>
          <p:cNvPr id="47" name="TextBox 46">
            <a:extLst>
              <a:ext uri="{FF2B5EF4-FFF2-40B4-BE49-F238E27FC236}">
                <a16:creationId xmlns:a16="http://schemas.microsoft.com/office/drawing/2014/main" id="{51586A72-DE39-48AE-AB5D-9701D9291790}"/>
              </a:ext>
            </a:extLst>
          </p:cNvPr>
          <p:cNvSpPr txBox="1"/>
          <p:nvPr/>
        </p:nvSpPr>
        <p:spPr>
          <a:xfrm>
            <a:off x="6260562" y="3573249"/>
            <a:ext cx="1372646" cy="1323439"/>
          </a:xfrm>
          <a:prstGeom prst="rect">
            <a:avLst/>
          </a:prstGeom>
          <a:noFill/>
        </p:spPr>
        <p:txBody>
          <a:bodyPr wrap="square" rtlCol="0">
            <a:spAutoFit/>
          </a:bodyPr>
          <a:lstStyle/>
          <a:p>
            <a:pPr algn="ctr"/>
            <a:r>
              <a:rPr lang="en-US" sz="1600" dirty="0"/>
              <a:t>Cook’s Peak soil burn severity maps received</a:t>
            </a:r>
          </a:p>
        </p:txBody>
      </p:sp>
      <p:sp>
        <p:nvSpPr>
          <p:cNvPr id="48" name="Rectangle 47">
            <a:extLst>
              <a:ext uri="{FF2B5EF4-FFF2-40B4-BE49-F238E27FC236}">
                <a16:creationId xmlns:a16="http://schemas.microsoft.com/office/drawing/2014/main" id="{DA2D8B94-A1BA-4C8D-A518-23EA17D3804A}"/>
              </a:ext>
            </a:extLst>
          </p:cNvPr>
          <p:cNvSpPr/>
          <p:nvPr/>
        </p:nvSpPr>
        <p:spPr>
          <a:xfrm>
            <a:off x="8043496" y="1696495"/>
            <a:ext cx="1053494"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rgbClr val="92D050"/>
                </a:solidFill>
                <a:effectLst>
                  <a:outerShdw blurRad="38100" dist="22860" dir="5400000" algn="tl" rotWithShape="0">
                    <a:srgbClr val="000000">
                      <a:alpha val="30000"/>
                    </a:srgbClr>
                  </a:outerShdw>
                </a:effectLst>
              </a:rPr>
              <a:t>14 July</a:t>
            </a:r>
          </a:p>
        </p:txBody>
      </p:sp>
      <p:sp>
        <p:nvSpPr>
          <p:cNvPr id="49" name="TextBox 48">
            <a:extLst>
              <a:ext uri="{FF2B5EF4-FFF2-40B4-BE49-F238E27FC236}">
                <a16:creationId xmlns:a16="http://schemas.microsoft.com/office/drawing/2014/main" id="{77F7DE27-624D-400E-8EDA-B034BCC0DAE0}"/>
              </a:ext>
            </a:extLst>
          </p:cNvPr>
          <p:cNvSpPr txBox="1"/>
          <p:nvPr/>
        </p:nvSpPr>
        <p:spPr>
          <a:xfrm>
            <a:off x="8017824" y="3763786"/>
            <a:ext cx="1372646" cy="1077218"/>
          </a:xfrm>
          <a:prstGeom prst="rect">
            <a:avLst/>
          </a:prstGeom>
          <a:noFill/>
        </p:spPr>
        <p:txBody>
          <a:bodyPr wrap="square" rtlCol="0">
            <a:spAutoFit/>
          </a:bodyPr>
          <a:lstStyle/>
          <a:p>
            <a:pPr algn="ctr"/>
            <a:r>
              <a:rPr lang="en-US" sz="1600" dirty="0"/>
              <a:t>Last HMS modeling ready for AutoRoute</a:t>
            </a:r>
          </a:p>
        </p:txBody>
      </p:sp>
      <p:sp>
        <p:nvSpPr>
          <p:cNvPr id="50" name="Rectangle 49">
            <a:extLst>
              <a:ext uri="{FF2B5EF4-FFF2-40B4-BE49-F238E27FC236}">
                <a16:creationId xmlns:a16="http://schemas.microsoft.com/office/drawing/2014/main" id="{640C22B2-4F61-4CE5-AF47-63B98D1DA4FC}"/>
              </a:ext>
            </a:extLst>
          </p:cNvPr>
          <p:cNvSpPr/>
          <p:nvPr/>
        </p:nvSpPr>
        <p:spPr>
          <a:xfrm>
            <a:off x="9897052" y="1711479"/>
            <a:ext cx="1053494"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rgbClr val="92D050"/>
                </a:solidFill>
                <a:effectLst>
                  <a:outerShdw blurRad="38100" dist="22860" dir="5400000" algn="tl" rotWithShape="0">
                    <a:srgbClr val="000000">
                      <a:alpha val="30000"/>
                    </a:srgbClr>
                  </a:outerShdw>
                </a:effectLst>
              </a:rPr>
              <a:t>18 July</a:t>
            </a:r>
          </a:p>
        </p:txBody>
      </p:sp>
      <p:sp>
        <p:nvSpPr>
          <p:cNvPr id="51" name="Arrow: Down 50">
            <a:extLst>
              <a:ext uri="{FF2B5EF4-FFF2-40B4-BE49-F238E27FC236}">
                <a16:creationId xmlns:a16="http://schemas.microsoft.com/office/drawing/2014/main" id="{D36FF2A7-DCAC-4078-BFE3-C6D14903B28A}"/>
              </a:ext>
            </a:extLst>
          </p:cNvPr>
          <p:cNvSpPr/>
          <p:nvPr/>
        </p:nvSpPr>
        <p:spPr>
          <a:xfrm rot="10800000">
            <a:off x="5951467" y="2504034"/>
            <a:ext cx="341745" cy="2608624"/>
          </a:xfrm>
          <a:prstGeom prst="downArrow">
            <a:avLst/>
          </a:prstGeom>
          <a:solidFill>
            <a:schemeClr val="accent6">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2" name="Arrow: Down 51">
            <a:extLst>
              <a:ext uri="{FF2B5EF4-FFF2-40B4-BE49-F238E27FC236}">
                <a16:creationId xmlns:a16="http://schemas.microsoft.com/office/drawing/2014/main" id="{07C37954-B8F7-489D-9527-ED1AA3921C40}"/>
              </a:ext>
            </a:extLst>
          </p:cNvPr>
          <p:cNvSpPr/>
          <p:nvPr/>
        </p:nvSpPr>
        <p:spPr>
          <a:xfrm rot="10800000">
            <a:off x="6786328" y="2522848"/>
            <a:ext cx="341745" cy="1034472"/>
          </a:xfrm>
          <a:prstGeom prst="downArrow">
            <a:avLst/>
          </a:prstGeom>
          <a:solidFill>
            <a:schemeClr val="accent6">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3" name="Arrow: Down 52">
            <a:extLst>
              <a:ext uri="{FF2B5EF4-FFF2-40B4-BE49-F238E27FC236}">
                <a16:creationId xmlns:a16="http://schemas.microsoft.com/office/drawing/2014/main" id="{3C6130E3-BA5C-4269-ABD8-BABCBF1E40D4}"/>
              </a:ext>
            </a:extLst>
          </p:cNvPr>
          <p:cNvSpPr/>
          <p:nvPr/>
        </p:nvSpPr>
        <p:spPr>
          <a:xfrm rot="10800000">
            <a:off x="8491366" y="2522848"/>
            <a:ext cx="341745" cy="1290601"/>
          </a:xfrm>
          <a:prstGeom prst="downArrow">
            <a:avLst/>
          </a:prstGeom>
          <a:solidFill>
            <a:srgbClr val="00B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4" name="Arrow: Down 53">
            <a:extLst>
              <a:ext uri="{FF2B5EF4-FFF2-40B4-BE49-F238E27FC236}">
                <a16:creationId xmlns:a16="http://schemas.microsoft.com/office/drawing/2014/main" id="{C5CB2A03-D0A0-4BEF-87B0-E800D31FF10F}"/>
              </a:ext>
            </a:extLst>
          </p:cNvPr>
          <p:cNvSpPr/>
          <p:nvPr/>
        </p:nvSpPr>
        <p:spPr>
          <a:xfrm rot="10800000">
            <a:off x="11047128" y="2509201"/>
            <a:ext cx="341745" cy="772075"/>
          </a:xfrm>
          <a:prstGeom prst="downArrow">
            <a:avLst/>
          </a:prstGeom>
          <a:solidFill>
            <a:srgbClr val="00B05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B28F35B6-F89F-4017-9EAB-51A469D499AF}"/>
              </a:ext>
            </a:extLst>
          </p:cNvPr>
          <p:cNvSpPr/>
          <p:nvPr/>
        </p:nvSpPr>
        <p:spPr>
          <a:xfrm>
            <a:off x="10697114" y="2013680"/>
            <a:ext cx="1053494" cy="400110"/>
          </a:xfrm>
          <a:prstGeom prst="rect">
            <a:avLst/>
          </a:prstGeom>
          <a:noFill/>
        </p:spPr>
        <p:txBody>
          <a:bodyPr wrap="none" lIns="91440" tIns="45720" rIns="91440" bIns="45720">
            <a:spAutoFit/>
          </a:bodyPr>
          <a:lstStyle/>
          <a:p>
            <a:pPr algn="ctr"/>
            <a:r>
              <a:rPr lang="en-US" sz="2000" b="1" cap="none" spc="0" dirty="0">
                <a:ln w="10160">
                  <a:solidFill>
                    <a:schemeClr val="accent5"/>
                  </a:solidFill>
                  <a:prstDash val="solid"/>
                </a:ln>
                <a:solidFill>
                  <a:srgbClr val="92D050"/>
                </a:solidFill>
                <a:effectLst>
                  <a:outerShdw blurRad="38100" dist="22860" dir="5400000" algn="tl" rotWithShape="0">
                    <a:srgbClr val="000000">
                      <a:alpha val="30000"/>
                    </a:srgbClr>
                  </a:outerShdw>
                </a:effectLst>
              </a:rPr>
              <a:t>29 July</a:t>
            </a:r>
          </a:p>
        </p:txBody>
      </p:sp>
      <p:sp>
        <p:nvSpPr>
          <p:cNvPr id="56" name="TextBox 55">
            <a:extLst>
              <a:ext uri="{FF2B5EF4-FFF2-40B4-BE49-F238E27FC236}">
                <a16:creationId xmlns:a16="http://schemas.microsoft.com/office/drawing/2014/main" id="{42A9F873-D2C8-4F8E-9729-F6E9A4867337}"/>
              </a:ext>
            </a:extLst>
          </p:cNvPr>
          <p:cNvSpPr txBox="1"/>
          <p:nvPr/>
        </p:nvSpPr>
        <p:spPr>
          <a:xfrm>
            <a:off x="10652916" y="3269481"/>
            <a:ext cx="1186430" cy="830997"/>
          </a:xfrm>
          <a:prstGeom prst="rect">
            <a:avLst/>
          </a:prstGeom>
          <a:noFill/>
        </p:spPr>
        <p:txBody>
          <a:bodyPr wrap="square" rtlCol="0">
            <a:spAutoFit/>
          </a:bodyPr>
          <a:lstStyle/>
          <a:p>
            <a:pPr algn="ctr"/>
            <a:r>
              <a:rPr lang="en-US" sz="1600" dirty="0"/>
              <a:t>Delivery for public distribution</a:t>
            </a:r>
          </a:p>
        </p:txBody>
      </p:sp>
    </p:spTree>
    <p:extLst>
      <p:ext uri="{BB962C8B-B14F-4D97-AF65-F5344CB8AC3E}">
        <p14:creationId xmlns:p14="http://schemas.microsoft.com/office/powerpoint/2010/main" val="1692154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0DD91-FD13-46F2-86A3-C001D78A567E}"/>
              </a:ext>
            </a:extLst>
          </p:cNvPr>
          <p:cNvSpPr>
            <a:spLocks noGrp="1"/>
          </p:cNvSpPr>
          <p:nvPr>
            <p:ph type="title"/>
          </p:nvPr>
        </p:nvSpPr>
        <p:spPr/>
        <p:txBody>
          <a:bodyPr/>
          <a:lstStyle/>
          <a:p>
            <a:r>
              <a:rPr lang="en-US" sz="2700" dirty="0"/>
              <a:t>effects on watersheds</a:t>
            </a:r>
          </a:p>
        </p:txBody>
      </p:sp>
      <p:sp>
        <p:nvSpPr>
          <p:cNvPr id="4" name="Footer Placeholder 3">
            <a:extLst>
              <a:ext uri="{FF2B5EF4-FFF2-40B4-BE49-F238E27FC236}">
                <a16:creationId xmlns:a16="http://schemas.microsoft.com/office/drawing/2014/main" id="{E7E7BF15-BA15-47B5-BBB6-51E0780BF602}"/>
              </a:ext>
            </a:extLst>
          </p:cNvPr>
          <p:cNvSpPr>
            <a:spLocks noGrp="1"/>
          </p:cNvSpPr>
          <p:nvPr>
            <p:ph type="ftr" sz="quarter" idx="10"/>
          </p:nvPr>
        </p:nvSpPr>
        <p:spPr/>
        <p:txBody>
          <a:bodyPr/>
          <a:lstStyle/>
          <a:p>
            <a:pPr>
              <a:defRPr/>
            </a:pPr>
            <a:r>
              <a:rPr lang="en-US"/>
              <a:t>File Name</a:t>
            </a:r>
          </a:p>
        </p:txBody>
      </p:sp>
      <p:sp>
        <p:nvSpPr>
          <p:cNvPr id="5" name="Slide Number Placeholder 4">
            <a:extLst>
              <a:ext uri="{FF2B5EF4-FFF2-40B4-BE49-F238E27FC236}">
                <a16:creationId xmlns:a16="http://schemas.microsoft.com/office/drawing/2014/main" id="{B13FDFD0-B256-43FD-B8EE-78CC62D71B9C}"/>
              </a:ext>
            </a:extLst>
          </p:cNvPr>
          <p:cNvSpPr>
            <a:spLocks noGrp="1"/>
          </p:cNvSpPr>
          <p:nvPr>
            <p:ph type="sldNum" sz="quarter" idx="11"/>
          </p:nvPr>
        </p:nvSpPr>
        <p:spPr/>
        <p:txBody>
          <a:bodyPr/>
          <a:lstStyle/>
          <a:p>
            <a:fld id="{9A257827-C34C-4251-B995-96C9C233CCC8}" type="slidenum">
              <a:rPr lang="en-US" smtClean="0"/>
              <a:pPr/>
              <a:t>4</a:t>
            </a:fld>
            <a:endParaRPr lang="en-US"/>
          </a:p>
        </p:txBody>
      </p:sp>
      <p:pic>
        <p:nvPicPr>
          <p:cNvPr id="6" name="Picture 5">
            <a:extLst>
              <a:ext uri="{FF2B5EF4-FFF2-40B4-BE49-F238E27FC236}">
                <a16:creationId xmlns:a16="http://schemas.microsoft.com/office/drawing/2014/main" id="{C8EB5B11-F115-45D3-8763-239C5C922CF9}"/>
              </a:ext>
            </a:extLst>
          </p:cNvPr>
          <p:cNvPicPr>
            <a:picLocks noChangeAspect="1"/>
          </p:cNvPicPr>
          <p:nvPr/>
        </p:nvPicPr>
        <p:blipFill>
          <a:blip r:embed="rId3"/>
          <a:stretch>
            <a:fillRect/>
          </a:stretch>
        </p:blipFill>
        <p:spPr>
          <a:xfrm>
            <a:off x="413316" y="1127130"/>
            <a:ext cx="6670938" cy="2900752"/>
          </a:xfrm>
          <a:prstGeom prst="rect">
            <a:avLst/>
          </a:prstGeom>
        </p:spPr>
      </p:pic>
      <p:pic>
        <p:nvPicPr>
          <p:cNvPr id="7" name="Picture 6">
            <a:extLst>
              <a:ext uri="{FF2B5EF4-FFF2-40B4-BE49-F238E27FC236}">
                <a16:creationId xmlns:a16="http://schemas.microsoft.com/office/drawing/2014/main" id="{F63B05F9-95E3-4B3F-9BE0-437DD44AEFEB}"/>
              </a:ext>
            </a:extLst>
          </p:cNvPr>
          <p:cNvPicPr>
            <a:picLocks noChangeAspect="1"/>
          </p:cNvPicPr>
          <p:nvPr/>
        </p:nvPicPr>
        <p:blipFill>
          <a:blip r:embed="rId4"/>
          <a:stretch>
            <a:fillRect/>
          </a:stretch>
        </p:blipFill>
        <p:spPr>
          <a:xfrm>
            <a:off x="413316" y="4027882"/>
            <a:ext cx="6578418" cy="2551295"/>
          </a:xfrm>
          <a:prstGeom prst="rect">
            <a:avLst/>
          </a:prstGeom>
        </p:spPr>
      </p:pic>
      <p:pic>
        <p:nvPicPr>
          <p:cNvPr id="1026" name="Picture 2" descr="What is Hydrophobic Soil and How do I Fix it? – We The Wild">
            <a:extLst>
              <a:ext uri="{FF2B5EF4-FFF2-40B4-BE49-F238E27FC236}">
                <a16:creationId xmlns:a16="http://schemas.microsoft.com/office/drawing/2014/main" id="{A2D64ACB-E512-479D-9EA6-8DD5B8D3DA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99156" y="363026"/>
            <a:ext cx="2405108" cy="20181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09BC675-D941-4891-9B54-2F8FA9C25F59}"/>
              </a:ext>
            </a:extLst>
          </p:cNvPr>
          <p:cNvSpPr txBox="1"/>
          <p:nvPr/>
        </p:nvSpPr>
        <p:spPr>
          <a:xfrm>
            <a:off x="8799157" y="2381225"/>
            <a:ext cx="2405108" cy="369332"/>
          </a:xfrm>
          <a:prstGeom prst="rect">
            <a:avLst/>
          </a:prstGeom>
          <a:noFill/>
        </p:spPr>
        <p:txBody>
          <a:bodyPr wrap="square" rtlCol="0">
            <a:spAutoFit/>
          </a:bodyPr>
          <a:lstStyle/>
          <a:p>
            <a:pPr algn="ctr"/>
            <a:r>
              <a:rPr lang="en-US" sz="1800" dirty="0"/>
              <a:t>Hydrophobic Soil</a:t>
            </a:r>
          </a:p>
        </p:txBody>
      </p:sp>
      <p:pic>
        <p:nvPicPr>
          <p:cNvPr id="10" name="Picture 9">
            <a:extLst>
              <a:ext uri="{FF2B5EF4-FFF2-40B4-BE49-F238E27FC236}">
                <a16:creationId xmlns:a16="http://schemas.microsoft.com/office/drawing/2014/main" id="{C432A139-F76B-4C98-B107-76AEB273EA71}"/>
              </a:ext>
            </a:extLst>
          </p:cNvPr>
          <p:cNvPicPr>
            <a:picLocks noChangeAspect="1"/>
          </p:cNvPicPr>
          <p:nvPr/>
        </p:nvPicPr>
        <p:blipFill rotWithShape="1">
          <a:blip r:embed="rId6"/>
          <a:srcRect r="43329"/>
          <a:stretch/>
        </p:blipFill>
        <p:spPr>
          <a:xfrm>
            <a:off x="8669644" y="2840066"/>
            <a:ext cx="2889474" cy="3847858"/>
          </a:xfrm>
          <a:prstGeom prst="rect">
            <a:avLst/>
          </a:prstGeom>
        </p:spPr>
      </p:pic>
      <p:pic>
        <p:nvPicPr>
          <p:cNvPr id="11" name="Picture 10">
            <a:extLst>
              <a:ext uri="{FF2B5EF4-FFF2-40B4-BE49-F238E27FC236}">
                <a16:creationId xmlns:a16="http://schemas.microsoft.com/office/drawing/2014/main" id="{838B2105-7376-4100-BCDA-754A6136244E}"/>
              </a:ext>
            </a:extLst>
          </p:cNvPr>
          <p:cNvPicPr>
            <a:picLocks noChangeAspect="1"/>
          </p:cNvPicPr>
          <p:nvPr/>
        </p:nvPicPr>
        <p:blipFill rotWithShape="1">
          <a:blip r:embed="rId7"/>
          <a:srcRect l="1" r="4070" b="59698"/>
          <a:stretch/>
        </p:blipFill>
        <p:spPr>
          <a:xfrm>
            <a:off x="7132848" y="3115163"/>
            <a:ext cx="1487224" cy="1238756"/>
          </a:xfrm>
          <a:prstGeom prst="rect">
            <a:avLst/>
          </a:prstGeom>
        </p:spPr>
      </p:pic>
      <p:sp>
        <p:nvSpPr>
          <p:cNvPr id="13" name="Rectangle 12">
            <a:extLst>
              <a:ext uri="{FF2B5EF4-FFF2-40B4-BE49-F238E27FC236}">
                <a16:creationId xmlns:a16="http://schemas.microsoft.com/office/drawing/2014/main" id="{AFE07544-6509-4984-89FF-A425E43EA54D}"/>
              </a:ext>
            </a:extLst>
          </p:cNvPr>
          <p:cNvSpPr/>
          <p:nvPr/>
        </p:nvSpPr>
        <p:spPr>
          <a:xfrm>
            <a:off x="406400" y="1081093"/>
            <a:ext cx="2241797" cy="5498084"/>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C6B98A1-3399-49DE-9FDF-00D549ABC4FB}"/>
              </a:ext>
            </a:extLst>
          </p:cNvPr>
          <p:cNvSpPr/>
          <p:nvPr/>
        </p:nvSpPr>
        <p:spPr>
          <a:xfrm>
            <a:off x="2640532" y="1081093"/>
            <a:ext cx="2133350" cy="5498084"/>
          </a:xfrm>
          <a:prstGeom prst="rect">
            <a:avLst/>
          </a:prstGeom>
          <a:noFill/>
          <a:ln w="381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BD7AE7C-D935-43CE-9EFB-02CAB2D715BF}"/>
              </a:ext>
            </a:extLst>
          </p:cNvPr>
          <p:cNvSpPr/>
          <p:nvPr/>
        </p:nvSpPr>
        <p:spPr>
          <a:xfrm>
            <a:off x="4805909" y="1081093"/>
            <a:ext cx="2214900" cy="5498084"/>
          </a:xfrm>
          <a:prstGeom prst="rect">
            <a:avLst/>
          </a:prstGeom>
          <a:noFill/>
          <a:ln w="38100">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1335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6998102" cy="663208"/>
          </a:xfrm>
        </p:spPr>
        <p:txBody>
          <a:bodyPr/>
          <a:lstStyle/>
          <a:p>
            <a:r>
              <a:rPr lang="en-US" dirty="0"/>
              <a:t>H&amp;H Work Accomplished</a:t>
            </a:r>
          </a:p>
        </p:txBody>
      </p:sp>
      <p:sp>
        <p:nvSpPr>
          <p:cNvPr id="18434" name="Text Placeholder 2"/>
          <p:cNvSpPr>
            <a:spLocks noGrp="1"/>
          </p:cNvSpPr>
          <p:nvPr>
            <p:ph type="body" sz="quarter" idx="12"/>
          </p:nvPr>
        </p:nvSpPr>
        <p:spPr>
          <a:xfrm>
            <a:off x="526822" y="1078073"/>
            <a:ext cx="10781538" cy="2608702"/>
          </a:xfrm>
        </p:spPr>
        <p:txBody>
          <a:bodyPr/>
          <a:lstStyle/>
          <a:p>
            <a:pPr marL="285750" indent="-285750">
              <a:buFont typeface="Arial" panose="020B0604020202020204" pitchFamily="34" charset="0"/>
              <a:buChar char="•"/>
            </a:pPr>
            <a:r>
              <a:rPr lang="en-US" b="1" dirty="0">
                <a:latin typeface="Arial"/>
                <a:ea typeface="ＭＳ Ｐゴシック"/>
                <a:cs typeface="Arial"/>
              </a:rPr>
              <a:t>Hydrologic modeling (Using </a:t>
            </a:r>
            <a:r>
              <a:rPr lang="en-US" b="1" dirty="0">
                <a:solidFill>
                  <a:srgbClr val="404040"/>
                </a:solidFill>
                <a:latin typeface="Arial"/>
                <a:ea typeface="ＭＳ Ｐゴシック"/>
                <a:cs typeface="Arial"/>
              </a:rPr>
              <a:t>HEC-SSP and HEC-HMS</a:t>
            </a:r>
            <a:r>
              <a:rPr lang="en-US" b="1" dirty="0">
                <a:solidFill>
                  <a:schemeClr val="tx1"/>
                </a:solidFill>
                <a:latin typeface="Arial"/>
                <a:ea typeface="ＭＳ Ｐゴシック"/>
                <a:cs typeface="Arial"/>
              </a:rPr>
              <a:t> </a:t>
            </a:r>
            <a:r>
              <a:rPr lang="en-US" b="1" dirty="0">
                <a:latin typeface="Arial"/>
                <a:ea typeface="ＭＳ Ｐゴシック"/>
                <a:cs typeface="Arial"/>
              </a:rPr>
              <a:t>– Team composed of SPL, SPK, SPA, and HEC)</a:t>
            </a:r>
          </a:p>
          <a:p>
            <a:pPr marL="285750" indent="-285750">
              <a:buFont typeface="Arial" panose="020B0604020202020204" pitchFamily="34" charset="0"/>
              <a:buChar char="•"/>
            </a:pPr>
            <a:r>
              <a:rPr lang="en-US" b="1" dirty="0"/>
              <a:t>Debris yield post-wildfire (Using HEC-HMS – Team composed of SPL, SPK, SPA, and HEC)</a:t>
            </a:r>
          </a:p>
          <a:p>
            <a:pPr marL="285750" indent="-285750">
              <a:buFont typeface="Arial" panose="020B0604020202020204" pitchFamily="34" charset="0"/>
              <a:buChar char="•"/>
            </a:pPr>
            <a:r>
              <a:rPr lang="en-US" b="1" dirty="0"/>
              <a:t>Hydraulic modeling (Using AutoRoute – Team composed of ERDC with SPA collaboration)</a:t>
            </a:r>
          </a:p>
          <a:p>
            <a:pPr marL="285750" indent="-285750">
              <a:buFont typeface="Arial" panose="020B0604020202020204" pitchFamily="34" charset="0"/>
              <a:buChar char="•"/>
            </a:pPr>
            <a:r>
              <a:rPr lang="en-US" dirty="0"/>
              <a:t>Hydraulic modeling (Using HEC-RAS – Team composed of NWK with SPA collaboration)</a:t>
            </a:r>
          </a:p>
          <a:p>
            <a:pPr marL="285750" indent="-285750">
              <a:buFont typeface="Arial" panose="020B0604020202020204" pitchFamily="34" charset="0"/>
              <a:buChar char="•"/>
            </a:pPr>
            <a:r>
              <a:rPr lang="en-US" dirty="0"/>
              <a:t>Real-time forecast (SPA implementing HMS and RAS into CWMS)</a:t>
            </a:r>
          </a:p>
          <a:p>
            <a:endParaRPr lang="en-US" dirty="0"/>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From L to R: </a:t>
            </a:r>
            <a:r>
              <a:rPr lang="en-US" dirty="0" err="1">
                <a:latin typeface="Arial"/>
                <a:cs typeface="Arial"/>
              </a:rPr>
              <a:t>Ocate</a:t>
            </a:r>
            <a:r>
              <a:rPr lang="en-US" dirty="0">
                <a:latin typeface="Arial"/>
                <a:cs typeface="Arial"/>
              </a:rPr>
              <a:t> Creek HMS model, AutoRoute Inundation on the Mora River, HEC-RAS inundation along Gallinas Creek</a:t>
            </a:r>
            <a:endParaRPr lang="en-US" dirty="0"/>
          </a:p>
        </p:txBody>
      </p:sp>
      <p:sp>
        <p:nvSpPr>
          <p:cNvPr id="16" name="Text Placeholder 2"/>
          <p:cNvSpPr txBox="1">
            <a:spLocks/>
          </p:cNvSpPr>
          <p:nvPr/>
        </p:nvSpPr>
        <p:spPr bwMode="auto">
          <a:xfrm>
            <a:off x="7084744" y="2890144"/>
            <a:ext cx="630143"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2017</a:t>
            </a:r>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20" name="Picture 19" descr="A picture containing text, map&#10;&#10;Description automatically generated">
            <a:extLst>
              <a:ext uri="{FF2B5EF4-FFF2-40B4-BE49-F238E27FC236}">
                <a16:creationId xmlns:a16="http://schemas.microsoft.com/office/drawing/2014/main" id="{BE76EF9E-283D-4A35-94FA-1AB677C8CA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757" y="3686775"/>
            <a:ext cx="4168954" cy="2594472"/>
          </a:xfrm>
          <a:prstGeom prst="rect">
            <a:avLst/>
          </a:prstGeom>
        </p:spPr>
      </p:pic>
      <p:pic>
        <p:nvPicPr>
          <p:cNvPr id="21" name="Picture 20" descr="A picture containing indoor, table&#10;&#10;Description automatically generated">
            <a:extLst>
              <a:ext uri="{FF2B5EF4-FFF2-40B4-BE49-F238E27FC236}">
                <a16:creationId xmlns:a16="http://schemas.microsoft.com/office/drawing/2014/main" id="{01617A01-7091-412C-8E66-FA2C35FA49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5844" y="4022310"/>
            <a:ext cx="4211910" cy="2321301"/>
          </a:xfrm>
          <a:prstGeom prst="rect">
            <a:avLst/>
          </a:prstGeom>
        </p:spPr>
      </p:pic>
      <p:pic>
        <p:nvPicPr>
          <p:cNvPr id="22" name="Picture 21" descr="A map of the city&#10;&#10;Description automatically generated">
            <a:extLst>
              <a:ext uri="{FF2B5EF4-FFF2-40B4-BE49-F238E27FC236}">
                <a16:creationId xmlns:a16="http://schemas.microsoft.com/office/drawing/2014/main" id="{7E1DE4D3-1D3B-40A7-9F2D-819FC2F8F78C}"/>
              </a:ext>
            </a:extLst>
          </p:cNvPr>
          <p:cNvPicPr>
            <a:picLocks noChangeAspect="1"/>
          </p:cNvPicPr>
          <p:nvPr/>
        </p:nvPicPr>
        <p:blipFill rotWithShape="1">
          <a:blip r:embed="rId5">
            <a:extLst>
              <a:ext uri="{28A0092B-C50C-407E-A947-70E740481C1C}">
                <a14:useLocalDpi xmlns:a14="http://schemas.microsoft.com/office/drawing/2010/main" val="0"/>
              </a:ext>
            </a:extLst>
          </a:blip>
          <a:srcRect l="30783" t="16477" r="32451" b="22953"/>
          <a:stretch/>
        </p:blipFill>
        <p:spPr>
          <a:xfrm>
            <a:off x="8925696" y="2567836"/>
            <a:ext cx="2817253" cy="3105449"/>
          </a:xfrm>
          <a:prstGeom prst="rect">
            <a:avLst/>
          </a:prstGeom>
        </p:spPr>
      </p:pic>
      <p:sp>
        <p:nvSpPr>
          <p:cNvPr id="4" name="Slide Number Placeholder 3">
            <a:extLst>
              <a:ext uri="{FF2B5EF4-FFF2-40B4-BE49-F238E27FC236}">
                <a16:creationId xmlns:a16="http://schemas.microsoft.com/office/drawing/2014/main" id="{824CA39E-3E4A-4BA9-9361-CF4E038CE226}"/>
              </a:ext>
            </a:extLst>
          </p:cNvPr>
          <p:cNvSpPr>
            <a:spLocks noGrp="1"/>
          </p:cNvSpPr>
          <p:nvPr>
            <p:ph type="sldNum" sz="quarter" idx="14"/>
          </p:nvPr>
        </p:nvSpPr>
        <p:spPr/>
        <p:txBody>
          <a:bodyPr/>
          <a:lstStyle/>
          <a:p>
            <a:fld id="{42D6254A-A357-4200-B73D-5001EDA92138}" type="slidenum">
              <a:rPr lang="en-US" smtClean="0"/>
              <a:pPr/>
              <a:t>5</a:t>
            </a:fld>
            <a:endParaRPr lang="en-US"/>
          </a:p>
        </p:txBody>
      </p:sp>
    </p:spTree>
    <p:extLst>
      <p:ext uri="{BB962C8B-B14F-4D97-AF65-F5344CB8AC3E}">
        <p14:creationId xmlns:p14="http://schemas.microsoft.com/office/powerpoint/2010/main" val="377274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2" y="414865"/>
            <a:ext cx="10993747" cy="663208"/>
          </a:xfrm>
        </p:spPr>
        <p:txBody>
          <a:bodyPr/>
          <a:lstStyle/>
          <a:p>
            <a:r>
              <a:rPr lang="en-US" dirty="0"/>
              <a:t>H&amp;H Approach for first three bullets</a:t>
            </a:r>
          </a:p>
        </p:txBody>
      </p:sp>
      <p:sp>
        <p:nvSpPr>
          <p:cNvPr id="18434" name="Text Placeholder 2"/>
          <p:cNvSpPr>
            <a:spLocks noGrp="1"/>
          </p:cNvSpPr>
          <p:nvPr>
            <p:ph type="body" sz="quarter" idx="12"/>
          </p:nvPr>
        </p:nvSpPr>
        <p:spPr>
          <a:xfrm>
            <a:off x="526822" y="1078073"/>
            <a:ext cx="10781538" cy="3238746"/>
          </a:xfrm>
        </p:spPr>
        <p:txBody>
          <a:bodyPr/>
          <a:lstStyle/>
          <a:p>
            <a:pPr marL="285750" indent="-285750">
              <a:buFont typeface="Arial" panose="020B0604020202020204" pitchFamily="34" charset="0"/>
              <a:buChar char="•"/>
            </a:pPr>
            <a:r>
              <a:rPr lang="en-US" dirty="0">
                <a:latin typeface="Arial"/>
                <a:ea typeface="ＭＳ Ｐゴシック"/>
                <a:cs typeface="Arial"/>
              </a:rPr>
              <a:t>NM regression equations and AutoRoute</a:t>
            </a:r>
            <a:endParaRPr lang="en-US" dirty="0"/>
          </a:p>
          <a:p>
            <a:pPr marL="285750" indent="-285750">
              <a:buFont typeface="Arial" panose="020B0604020202020204" pitchFamily="34" charset="0"/>
              <a:buChar char="•"/>
            </a:pPr>
            <a:r>
              <a:rPr lang="en-US" dirty="0">
                <a:latin typeface="Arial"/>
                <a:ea typeface="ＭＳ Ｐゴシック"/>
                <a:cs typeface="Arial"/>
              </a:rPr>
              <a:t>Flow Frequency Analysis (Bulletin 17C) </a:t>
            </a:r>
            <a:endParaRPr lang="en-US" dirty="0"/>
          </a:p>
          <a:p>
            <a:pPr marL="285750" indent="-285750">
              <a:buFont typeface="Arial" panose="020B0604020202020204" pitchFamily="34" charset="0"/>
              <a:buChar char="•"/>
            </a:pPr>
            <a:r>
              <a:rPr lang="en-US" dirty="0">
                <a:latin typeface="Arial"/>
                <a:ea typeface="ＭＳ Ｐゴシック"/>
                <a:cs typeface="Arial"/>
              </a:rPr>
              <a:t>Hydrologic modeling with HEC-HMS</a:t>
            </a:r>
          </a:p>
          <a:p>
            <a:pPr marL="671195" lvl="1" indent="-285750">
              <a:buFont typeface="Arial" panose="020B0604020202020204" pitchFamily="34" charset="0"/>
              <a:buChar char="•"/>
            </a:pPr>
            <a:r>
              <a:rPr lang="en-US" dirty="0">
                <a:latin typeface="Arial"/>
                <a:cs typeface="Arial"/>
              </a:rPr>
              <a:t>Terrain and subbasin delineation</a:t>
            </a:r>
          </a:p>
          <a:p>
            <a:pPr marL="671195" lvl="1" indent="-285750">
              <a:buFont typeface="Arial" panose="020B0604020202020204" pitchFamily="34" charset="0"/>
              <a:buChar char="•"/>
            </a:pPr>
            <a:r>
              <a:rPr lang="en-US" dirty="0">
                <a:latin typeface="Arial"/>
                <a:cs typeface="Arial"/>
              </a:rPr>
              <a:t>Hypothetical storm</a:t>
            </a:r>
          </a:p>
          <a:p>
            <a:pPr marL="671195" lvl="1" indent="-285750">
              <a:buFont typeface="Arial" panose="020B0604020202020204" pitchFamily="34" charset="0"/>
              <a:buChar char="•"/>
            </a:pPr>
            <a:r>
              <a:rPr lang="en-US" dirty="0">
                <a:latin typeface="Arial"/>
                <a:cs typeface="Arial"/>
              </a:rPr>
              <a:t>Flow Routing - Muskingum-Cunge</a:t>
            </a:r>
          </a:p>
          <a:p>
            <a:pPr marL="671195" lvl="1" indent="-285750">
              <a:buFont typeface="Arial" panose="020B0604020202020204" pitchFamily="34" charset="0"/>
              <a:buChar char="•"/>
            </a:pPr>
            <a:r>
              <a:rPr lang="en-US" dirty="0">
                <a:latin typeface="Arial"/>
                <a:cs typeface="Arial"/>
              </a:rPr>
              <a:t>Loss method - SCS Curve Number</a:t>
            </a:r>
          </a:p>
          <a:p>
            <a:pPr marL="671195" lvl="1" indent="-285750">
              <a:buFont typeface="Arial" panose="020B0604020202020204" pitchFamily="34" charset="0"/>
              <a:buChar char="•"/>
            </a:pPr>
            <a:r>
              <a:rPr lang="en-US" dirty="0">
                <a:latin typeface="Arial"/>
                <a:cs typeface="Arial"/>
              </a:rPr>
              <a:t>Transform method - SCS Unit Hydrograph </a:t>
            </a:r>
          </a:p>
          <a:p>
            <a:pPr marL="671195" lvl="1" indent="-285750">
              <a:buFont typeface="Arial" panose="020B0604020202020204" pitchFamily="34" charset="0"/>
              <a:buChar char="•"/>
            </a:pPr>
            <a:r>
              <a:rPr lang="en-US" dirty="0">
                <a:latin typeface="Arial"/>
                <a:cs typeface="Arial"/>
              </a:rPr>
              <a:t>Model Calibration (pre-fire)</a:t>
            </a:r>
          </a:p>
          <a:p>
            <a:pPr marL="671195" lvl="1" indent="-285750">
              <a:buFont typeface="Arial" panose="020B0604020202020204" pitchFamily="34" charset="0"/>
              <a:buChar char="•"/>
            </a:pPr>
            <a:r>
              <a:rPr lang="en-US" dirty="0">
                <a:latin typeface="Arial"/>
                <a:cs typeface="Arial"/>
              </a:rPr>
              <a:t>Post-fire modeling</a:t>
            </a:r>
          </a:p>
          <a:p>
            <a:pPr marL="285750" indent="-285750">
              <a:buFont typeface="Arial" panose="020B0604020202020204" pitchFamily="34" charset="0"/>
              <a:buChar char="•"/>
            </a:pPr>
            <a:r>
              <a:rPr lang="en-US" dirty="0">
                <a:latin typeface="Arial"/>
                <a:ea typeface="ＭＳ Ｐゴシック"/>
                <a:cs typeface="Arial"/>
              </a:rPr>
              <a:t>Debris yield modeling with HEC-HMS</a:t>
            </a:r>
          </a:p>
          <a:p>
            <a:pPr marL="285750" indent="-285750">
              <a:buFont typeface="Arial" panose="020B0604020202020204" pitchFamily="34" charset="0"/>
              <a:buChar char="•"/>
            </a:pPr>
            <a:r>
              <a:rPr lang="en-US" dirty="0">
                <a:latin typeface="Arial"/>
                <a:ea typeface="ＭＳ Ｐゴシック"/>
                <a:cs typeface="Arial"/>
              </a:rPr>
              <a:t>HEC-HMS results and AutoRoute</a:t>
            </a:r>
          </a:p>
          <a:p>
            <a:pPr marL="285750" indent="-285750">
              <a:buFont typeface="Arial" panose="020B0604020202020204" pitchFamily="34" charset="0"/>
              <a:buChar char="•"/>
            </a:pPr>
            <a:r>
              <a:rPr lang="en-US" dirty="0">
                <a:latin typeface="Arial"/>
                <a:ea typeface="ＭＳ Ｐゴシック"/>
                <a:cs typeface="Arial"/>
              </a:rPr>
              <a:t>Next steps</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D0A48628-0350-41AA-A2FA-643776F7A453}"/>
              </a:ext>
            </a:extLst>
          </p:cNvPr>
          <p:cNvSpPr>
            <a:spLocks noGrp="1"/>
          </p:cNvSpPr>
          <p:nvPr>
            <p:ph type="sldNum" sz="quarter" idx="14"/>
          </p:nvPr>
        </p:nvSpPr>
        <p:spPr/>
        <p:txBody>
          <a:bodyPr/>
          <a:lstStyle/>
          <a:p>
            <a:fld id="{42D6254A-A357-4200-B73D-5001EDA92138}" type="slidenum">
              <a:rPr lang="en-US" smtClean="0"/>
              <a:pPr/>
              <a:t>6</a:t>
            </a:fld>
            <a:endParaRPr lang="en-US"/>
          </a:p>
        </p:txBody>
      </p:sp>
    </p:spTree>
    <p:extLst>
      <p:ext uri="{BB962C8B-B14F-4D97-AF65-F5344CB8AC3E}">
        <p14:creationId xmlns:p14="http://schemas.microsoft.com/office/powerpoint/2010/main" val="863752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8479240" cy="663208"/>
          </a:xfrm>
        </p:spPr>
        <p:txBody>
          <a:bodyPr/>
          <a:lstStyle/>
          <a:p>
            <a:r>
              <a:rPr lang="en-US" dirty="0"/>
              <a:t>AutoRoute and NM Regression Equations</a:t>
            </a:r>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Graph  showing NM Regression equation results and bulked flow for initial AutoRoute simulation. Results are for the Gallinas watershed </a:t>
            </a:r>
            <a:endParaRPr lang="en-US" dirty="0"/>
          </a:p>
        </p:txBody>
      </p:sp>
      <p:sp>
        <p:nvSpPr>
          <p:cNvPr id="16" name="Text Placeholder 2"/>
          <p:cNvSpPr txBox="1">
            <a:spLocks/>
          </p:cNvSpPr>
          <p:nvPr/>
        </p:nvSpPr>
        <p:spPr bwMode="auto">
          <a:xfrm>
            <a:off x="7084744" y="2890144"/>
            <a:ext cx="630143"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2017</a:t>
            </a:r>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069EEAB-87EC-4770-A91F-782368D69D22}"/>
              </a:ext>
            </a:extLst>
          </p:cNvPr>
          <p:cNvPicPr>
            <a:picLocks noChangeAspect="1"/>
          </p:cNvPicPr>
          <p:nvPr/>
        </p:nvPicPr>
        <p:blipFill rotWithShape="1">
          <a:blip r:embed="rId3"/>
          <a:srcRect b="5242"/>
          <a:stretch/>
        </p:blipFill>
        <p:spPr>
          <a:xfrm>
            <a:off x="553795" y="1053340"/>
            <a:ext cx="9011434" cy="4733683"/>
          </a:xfrm>
          <a:prstGeom prst="rect">
            <a:avLst/>
          </a:prstGeom>
        </p:spPr>
      </p:pic>
      <p:pic>
        <p:nvPicPr>
          <p:cNvPr id="10" name="Picture 9">
            <a:extLst>
              <a:ext uri="{FF2B5EF4-FFF2-40B4-BE49-F238E27FC236}">
                <a16:creationId xmlns:a16="http://schemas.microsoft.com/office/drawing/2014/main" id="{4331C6B2-B6C9-498F-932E-3EAC56C3AB8F}"/>
              </a:ext>
            </a:extLst>
          </p:cNvPr>
          <p:cNvPicPr>
            <a:picLocks noChangeAspect="1"/>
          </p:cNvPicPr>
          <p:nvPr/>
        </p:nvPicPr>
        <p:blipFill rotWithShape="1">
          <a:blip r:embed="rId3"/>
          <a:srcRect l="19315" t="94335" r="17775" b="-735"/>
          <a:stretch/>
        </p:blipFill>
        <p:spPr>
          <a:xfrm>
            <a:off x="806280" y="5804660"/>
            <a:ext cx="7670106" cy="432502"/>
          </a:xfrm>
          <a:prstGeom prst="rect">
            <a:avLst/>
          </a:prstGeom>
        </p:spPr>
      </p:pic>
      <p:sp>
        <p:nvSpPr>
          <p:cNvPr id="4" name="Slide Number Placeholder 3">
            <a:extLst>
              <a:ext uri="{FF2B5EF4-FFF2-40B4-BE49-F238E27FC236}">
                <a16:creationId xmlns:a16="http://schemas.microsoft.com/office/drawing/2014/main" id="{BC4A3615-4691-426E-B752-D29F60627EDB}"/>
              </a:ext>
            </a:extLst>
          </p:cNvPr>
          <p:cNvSpPr>
            <a:spLocks noGrp="1"/>
          </p:cNvSpPr>
          <p:nvPr>
            <p:ph type="sldNum" sz="quarter" idx="14"/>
          </p:nvPr>
        </p:nvSpPr>
        <p:spPr/>
        <p:txBody>
          <a:bodyPr/>
          <a:lstStyle/>
          <a:p>
            <a:fld id="{42D6254A-A357-4200-B73D-5001EDA92138}" type="slidenum">
              <a:rPr lang="en-US" smtClean="0"/>
              <a:pPr/>
              <a:t>7</a:t>
            </a:fld>
            <a:endParaRPr lang="en-US"/>
          </a:p>
        </p:txBody>
      </p:sp>
    </p:spTree>
    <p:extLst>
      <p:ext uri="{BB962C8B-B14F-4D97-AF65-F5344CB8AC3E}">
        <p14:creationId xmlns:p14="http://schemas.microsoft.com/office/powerpoint/2010/main" val="1193870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8479240" cy="663208"/>
          </a:xfrm>
        </p:spPr>
        <p:txBody>
          <a:bodyPr/>
          <a:lstStyle/>
          <a:p>
            <a:r>
              <a:rPr lang="en-US" dirty="0"/>
              <a:t>Flow Frequency Analysis (Bulletin 17C)</a:t>
            </a:r>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USGS gages used in the HEC-SSP analysis </a:t>
            </a:r>
            <a:endParaRPr lang="en-US" dirty="0"/>
          </a:p>
        </p:txBody>
      </p:sp>
      <p:sp>
        <p:nvSpPr>
          <p:cNvPr id="16" name="Text Placeholder 2"/>
          <p:cNvSpPr txBox="1">
            <a:spLocks/>
          </p:cNvSpPr>
          <p:nvPr/>
        </p:nvSpPr>
        <p:spPr bwMode="auto">
          <a:xfrm>
            <a:off x="7084744" y="2890144"/>
            <a:ext cx="630143"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2017</a:t>
            </a:r>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936E2DB0-1E0D-451A-8EA6-2B95E8F776D9}"/>
              </a:ext>
            </a:extLst>
          </p:cNvPr>
          <p:cNvPicPr>
            <a:picLocks noChangeAspect="1"/>
          </p:cNvPicPr>
          <p:nvPr/>
        </p:nvPicPr>
        <p:blipFill rotWithShape="1">
          <a:blip r:embed="rId3"/>
          <a:srcRect b="6322"/>
          <a:stretch/>
        </p:blipFill>
        <p:spPr>
          <a:xfrm>
            <a:off x="539556" y="1166376"/>
            <a:ext cx="6571700" cy="5276758"/>
          </a:xfrm>
          <a:prstGeom prst="rect">
            <a:avLst/>
          </a:prstGeom>
        </p:spPr>
      </p:pic>
      <p:sp>
        <p:nvSpPr>
          <p:cNvPr id="19" name="Text Placeholder 2">
            <a:extLst>
              <a:ext uri="{FF2B5EF4-FFF2-40B4-BE49-F238E27FC236}">
                <a16:creationId xmlns:a16="http://schemas.microsoft.com/office/drawing/2014/main" id="{0EFE886C-0BB2-4A89-8A8B-3F6ECFA3DAFC}"/>
              </a:ext>
            </a:extLst>
          </p:cNvPr>
          <p:cNvSpPr>
            <a:spLocks noGrp="1"/>
          </p:cNvSpPr>
          <p:nvPr>
            <p:ph type="body" sz="quarter" idx="12"/>
          </p:nvPr>
        </p:nvSpPr>
        <p:spPr>
          <a:xfrm>
            <a:off x="7352777" y="1163469"/>
            <a:ext cx="4691057" cy="4562563"/>
          </a:xfrm>
        </p:spPr>
        <p:txBody>
          <a:bodyPr/>
          <a:lstStyle/>
          <a:p>
            <a:pPr marL="285750" indent="-285750">
              <a:buFont typeface="Arial" panose="020B0604020202020204" pitchFamily="34" charset="0"/>
              <a:buChar char="•"/>
            </a:pPr>
            <a:r>
              <a:rPr lang="en-US" dirty="0"/>
              <a:t>Most watersheds had a statistically relevant period of record.</a:t>
            </a:r>
          </a:p>
          <a:p>
            <a:pPr marL="285750" indent="-285750">
              <a:buFont typeface="Arial" panose="020B0604020202020204" pitchFamily="34" charset="0"/>
              <a:buChar char="•"/>
            </a:pPr>
            <a:r>
              <a:rPr lang="en-US" dirty="0"/>
              <a:t>Flow Frequency curves scaled by watershed for Sapello River and Ocate Creek.</a:t>
            </a:r>
          </a:p>
          <a:p>
            <a:pPr marL="285750" indent="-285750">
              <a:buFont typeface="Arial" panose="020B0604020202020204" pitchFamily="34" charset="0"/>
              <a:buChar char="•"/>
            </a:pPr>
            <a:r>
              <a:rPr lang="en-US" dirty="0"/>
              <a:t>Scaling done by drainage area.</a:t>
            </a:r>
          </a:p>
          <a:p>
            <a:pPr marL="285750" indent="-285750">
              <a:buFont typeface="Arial" panose="020B0604020202020204" pitchFamily="34" charset="0"/>
              <a:buChar char="•"/>
            </a:pPr>
            <a:r>
              <a:rPr lang="en-US" dirty="0"/>
              <a:t>Used a watershed of similar characteristic for scaling.</a:t>
            </a:r>
          </a:p>
          <a:p>
            <a:pPr marL="285750" indent="-2857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02D7162B-D186-4745-AACB-F088912EC58E}"/>
              </a:ext>
            </a:extLst>
          </p:cNvPr>
          <p:cNvSpPr>
            <a:spLocks noGrp="1"/>
          </p:cNvSpPr>
          <p:nvPr>
            <p:ph type="sldNum" sz="quarter" idx="14"/>
          </p:nvPr>
        </p:nvSpPr>
        <p:spPr/>
        <p:txBody>
          <a:bodyPr/>
          <a:lstStyle/>
          <a:p>
            <a:fld id="{42D6254A-A357-4200-B73D-5001EDA92138}" type="slidenum">
              <a:rPr lang="en-US" smtClean="0"/>
              <a:pPr/>
              <a:t>8</a:t>
            </a:fld>
            <a:endParaRPr lang="en-US"/>
          </a:p>
        </p:txBody>
      </p:sp>
      <p:pic>
        <p:nvPicPr>
          <p:cNvPr id="10" name="Picture 9">
            <a:extLst>
              <a:ext uri="{FF2B5EF4-FFF2-40B4-BE49-F238E27FC236}">
                <a16:creationId xmlns:a16="http://schemas.microsoft.com/office/drawing/2014/main" id="{90D32EC5-44A5-4BA7-932C-FC29B8596A74}"/>
              </a:ext>
            </a:extLst>
          </p:cNvPr>
          <p:cNvPicPr>
            <a:picLocks noChangeAspect="1"/>
          </p:cNvPicPr>
          <p:nvPr/>
        </p:nvPicPr>
        <p:blipFill rotWithShape="1">
          <a:blip r:embed="rId4"/>
          <a:srcRect r="43329" b="16321"/>
          <a:stretch/>
        </p:blipFill>
        <p:spPr>
          <a:xfrm>
            <a:off x="8058958" y="3675714"/>
            <a:ext cx="2602209" cy="2899733"/>
          </a:xfrm>
          <a:prstGeom prst="rect">
            <a:avLst/>
          </a:prstGeom>
        </p:spPr>
      </p:pic>
    </p:spTree>
    <p:extLst>
      <p:ext uri="{BB962C8B-B14F-4D97-AF65-F5344CB8AC3E}">
        <p14:creationId xmlns:p14="http://schemas.microsoft.com/office/powerpoint/2010/main" val="661240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713" y="414865"/>
            <a:ext cx="8479240" cy="663208"/>
          </a:xfrm>
        </p:spPr>
        <p:txBody>
          <a:bodyPr/>
          <a:lstStyle/>
          <a:p>
            <a:r>
              <a:rPr lang="en-US" dirty="0"/>
              <a:t>Flow Frequency Analysis (Bulletin 17C)</a:t>
            </a:r>
          </a:p>
        </p:txBody>
      </p:sp>
      <p:sp>
        <p:nvSpPr>
          <p:cNvPr id="3" name="Footer Placeholder 2"/>
          <p:cNvSpPr>
            <a:spLocks noGrp="1"/>
          </p:cNvSpPr>
          <p:nvPr>
            <p:ph type="ftr" sz="quarter" idx="13"/>
          </p:nvPr>
        </p:nvSpPr>
        <p:spPr>
          <a:xfrm>
            <a:off x="228757" y="6463118"/>
            <a:ext cx="9217246" cy="224659"/>
          </a:xfrm>
        </p:spPr>
        <p:txBody>
          <a:bodyPr/>
          <a:lstStyle/>
          <a:p>
            <a:r>
              <a:rPr lang="en-US" dirty="0">
                <a:latin typeface="Arial"/>
                <a:cs typeface="Arial"/>
              </a:rPr>
              <a:t>Large graph is Bulletin 17C flow frequency analysis at the Montezuma gage on the Gallinas river. The graph to top left shows the annual maximum dataset (100+ years) and right are </a:t>
            </a:r>
            <a:r>
              <a:rPr lang="en-US" dirty="0" err="1">
                <a:latin typeface="Arial"/>
                <a:cs typeface="Arial"/>
              </a:rPr>
              <a:t>StreamStats</a:t>
            </a:r>
            <a:r>
              <a:rPr lang="en-US" dirty="0">
                <a:latin typeface="Arial"/>
                <a:cs typeface="Arial"/>
              </a:rPr>
              <a:t> calculations</a:t>
            </a:r>
            <a:endParaRPr lang="en-US" dirty="0"/>
          </a:p>
        </p:txBody>
      </p:sp>
      <p:sp>
        <p:nvSpPr>
          <p:cNvPr id="16" name="Text Placeholder 2"/>
          <p:cNvSpPr txBox="1">
            <a:spLocks/>
          </p:cNvSpPr>
          <p:nvPr/>
        </p:nvSpPr>
        <p:spPr bwMode="auto">
          <a:xfrm>
            <a:off x="7084744" y="2890144"/>
            <a:ext cx="630143"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2017</a:t>
            </a:r>
          </a:p>
        </p:txBody>
      </p:sp>
      <p:sp>
        <p:nvSpPr>
          <p:cNvPr id="17" name="Text Placeholder 2"/>
          <p:cNvSpPr txBox="1">
            <a:spLocks/>
          </p:cNvSpPr>
          <p:nvPr/>
        </p:nvSpPr>
        <p:spPr bwMode="auto">
          <a:xfrm>
            <a:off x="8058958" y="2772734"/>
            <a:ext cx="1718685" cy="2226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225"/>
              </a:spcBef>
              <a:spcAft>
                <a:spcPct val="0"/>
              </a:spcAft>
              <a:buFont typeface="Arial" pitchFamily="34" charset="0"/>
              <a:defRPr sz="1800" kern="1200">
                <a:solidFill>
                  <a:schemeClr val="tx1">
                    <a:lumMod val="75000"/>
                    <a:lumOff val="25000"/>
                  </a:schemeClr>
                </a:solidFill>
                <a:latin typeface="Arial" pitchFamily="34" charset="0"/>
                <a:ea typeface="ＭＳ Ｐゴシック" charset="0"/>
                <a:cs typeface="Arial" pitchFamily="34" charset="0"/>
              </a:defRPr>
            </a:lvl1pPr>
            <a:lvl2pPr marL="385763" indent="-214313" algn="l" rtl="0" eaLnBrk="1" fontAlgn="base" hangingPunct="1">
              <a:spcBef>
                <a:spcPts val="225"/>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2pPr>
            <a:lvl3pPr marL="6858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10287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1371600" indent="-171450" algn="l" rtl="0" eaLnBrk="1" fontAlgn="base" hangingPunct="1">
              <a:spcBef>
                <a:spcPts val="225"/>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1200" dirty="0">
                <a:solidFill>
                  <a:schemeClr val="tx2"/>
                </a:solidFill>
              </a:rPr>
              <a:t>From E. Griffin, 2014</a:t>
            </a:r>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DD0E8CAC-3405-4B3F-9386-01E2E3D0368A}"/>
              </a:ext>
            </a:extLst>
          </p:cNvPr>
          <p:cNvPicPr>
            <a:picLocks noChangeAspect="1"/>
          </p:cNvPicPr>
          <p:nvPr/>
        </p:nvPicPr>
        <p:blipFill>
          <a:blip r:embed="rId3"/>
          <a:stretch>
            <a:fillRect/>
          </a:stretch>
        </p:blipFill>
        <p:spPr>
          <a:xfrm>
            <a:off x="359982" y="1117355"/>
            <a:ext cx="9086021" cy="4707630"/>
          </a:xfrm>
          <a:prstGeom prst="rect">
            <a:avLst/>
          </a:prstGeom>
        </p:spPr>
      </p:pic>
      <p:pic>
        <p:nvPicPr>
          <p:cNvPr id="11" name="Picture 10">
            <a:extLst>
              <a:ext uri="{FF2B5EF4-FFF2-40B4-BE49-F238E27FC236}">
                <a16:creationId xmlns:a16="http://schemas.microsoft.com/office/drawing/2014/main" id="{36CFA628-4C57-47F5-B42D-41047EAA0F46}"/>
              </a:ext>
            </a:extLst>
          </p:cNvPr>
          <p:cNvPicPr>
            <a:picLocks noChangeAspect="1"/>
          </p:cNvPicPr>
          <p:nvPr/>
        </p:nvPicPr>
        <p:blipFill>
          <a:blip r:embed="rId4"/>
          <a:stretch>
            <a:fillRect/>
          </a:stretch>
        </p:blipFill>
        <p:spPr>
          <a:xfrm>
            <a:off x="1145482" y="1027877"/>
            <a:ext cx="3128446" cy="2644217"/>
          </a:xfrm>
          <a:prstGeom prst="rect">
            <a:avLst/>
          </a:prstGeom>
        </p:spPr>
      </p:pic>
      <p:sp>
        <p:nvSpPr>
          <p:cNvPr id="4" name="Slide Number Placeholder 3">
            <a:extLst>
              <a:ext uri="{FF2B5EF4-FFF2-40B4-BE49-F238E27FC236}">
                <a16:creationId xmlns:a16="http://schemas.microsoft.com/office/drawing/2014/main" id="{7B8CB98E-D430-41CF-B356-C792FBE9A77D}"/>
              </a:ext>
            </a:extLst>
          </p:cNvPr>
          <p:cNvSpPr>
            <a:spLocks noGrp="1"/>
          </p:cNvSpPr>
          <p:nvPr>
            <p:ph type="sldNum" sz="quarter" idx="14"/>
          </p:nvPr>
        </p:nvSpPr>
        <p:spPr/>
        <p:txBody>
          <a:bodyPr/>
          <a:lstStyle/>
          <a:p>
            <a:fld id="{42D6254A-A357-4200-B73D-5001EDA92138}" type="slidenum">
              <a:rPr lang="en-US" smtClean="0"/>
              <a:pPr/>
              <a:t>9</a:t>
            </a:fld>
            <a:endParaRPr lang="en-US"/>
          </a:p>
        </p:txBody>
      </p:sp>
    </p:spTree>
    <p:extLst>
      <p:ext uri="{BB962C8B-B14F-4D97-AF65-F5344CB8AC3E}">
        <p14:creationId xmlns:p14="http://schemas.microsoft.com/office/powerpoint/2010/main" val="1962102220"/>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3440322E26A0643A6DD96D1624535B3" ma:contentTypeVersion="10" ma:contentTypeDescription="Create a new document." ma:contentTypeScope="" ma:versionID="4218a2f294a44f93f4b4ce7a4ba37b73">
  <xsd:schema xmlns:xsd="http://www.w3.org/2001/XMLSchema" xmlns:xs="http://www.w3.org/2001/XMLSchema" xmlns:p="http://schemas.microsoft.com/office/2006/metadata/properties" xmlns:ns2="e860557a-ca96-4cfb-b420-4a41bdbc6ba7" xmlns:ns3="0dda729e-0d10-451a-92f8-943c003a5849" targetNamespace="http://schemas.microsoft.com/office/2006/metadata/properties" ma:root="true" ma:fieldsID="b6401d83d5f356b9f6b71eb5fadfbbdb" ns2:_="" ns3:_="">
    <xsd:import namespace="e860557a-ca96-4cfb-b420-4a41bdbc6ba7"/>
    <xsd:import namespace="0dda729e-0d10-451a-92f8-943c003a5849"/>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0557a-ca96-4cfb-b420-4a41bdbc6b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2e6c1609-49e0-4fdc-8f5b-8b798a969131"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dda729e-0d10-451a-92f8-943c003a5849"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76db66f5-07ca-49ab-96bf-2e23ec81c00e}" ma:internalName="TaxCatchAll" ma:showField="CatchAllData" ma:web="0dda729e-0d10-451a-92f8-943c003a5849">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dda729e-0d10-451a-92f8-943c003a5849" xsi:nil="true"/>
    <lcf76f155ced4ddcb4097134ff3c332f xmlns="e860557a-ca96-4cfb-b420-4a41bdbc6ba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0816CAE-FF56-4C0C-A954-D54AE90DC3EF}">
  <ds:schemaRefs>
    <ds:schemaRef ds:uri="http://schemas.microsoft.com/sharepoint/v3/contenttype/forms"/>
  </ds:schemaRefs>
</ds:datastoreItem>
</file>

<file path=customXml/itemProps2.xml><?xml version="1.0" encoding="utf-8"?>
<ds:datastoreItem xmlns:ds="http://schemas.openxmlformats.org/officeDocument/2006/customXml" ds:itemID="{E50F56A2-61C8-4E68-896C-A19EE8AA1F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0557a-ca96-4cfb-b420-4a41bdbc6ba7"/>
    <ds:schemaRef ds:uri="0dda729e-0d10-451a-92f8-943c003a584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B085D05-521F-483C-9547-5C563B3B5577}">
  <ds:schemaRefs>
    <ds:schemaRef ds:uri="http://schemas.microsoft.com/office/2006/documentManagement/types"/>
    <ds:schemaRef ds:uri="http://purl.org/dc/terms/"/>
    <ds:schemaRef ds:uri="http://schemas.microsoft.com/office/2006/metadata/properties"/>
    <ds:schemaRef ds:uri="http://schemas.microsoft.com/office/infopath/2007/PartnerControls"/>
    <ds:schemaRef ds:uri="http://purl.org/dc/elements/1.1/"/>
    <ds:schemaRef ds:uri="http://schemas.openxmlformats.org/package/2006/metadata/core-properties"/>
    <ds:schemaRef ds:uri="0dda729e-0d10-451a-92f8-943c003a5849"/>
    <ds:schemaRef ds:uri="e860557a-ca96-4cfb-b420-4a41bdbc6ba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3483</TotalTime>
  <Words>4567</Words>
  <Application>Microsoft Office PowerPoint</Application>
  <PresentationFormat>Widescreen</PresentationFormat>
  <Paragraphs>468</Paragraphs>
  <Slides>28</Slides>
  <Notes>28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Arial</vt:lpstr>
      <vt:lpstr>Arial Nova Light</vt:lpstr>
      <vt:lpstr>Arial,Sans-Serif</vt:lpstr>
      <vt:lpstr>Calibri</vt:lpstr>
      <vt:lpstr>Segoe UI</vt:lpstr>
      <vt:lpstr>Times New Roman</vt:lpstr>
      <vt:lpstr>Title Slide Templates</vt:lpstr>
      <vt:lpstr>Content Templates</vt:lpstr>
      <vt:lpstr>Rapid H&amp;H Modeling for Post-Wildfire Conditions:  Hermit’s Peak/Calf Canyon  and Cook’s Peak Fires, NM </vt:lpstr>
      <vt:lpstr>Background</vt:lpstr>
      <vt:lpstr>TIMELINE</vt:lpstr>
      <vt:lpstr>effects on watersheds</vt:lpstr>
      <vt:lpstr>H&amp;H Work Accomplished</vt:lpstr>
      <vt:lpstr>H&amp;H Approach for first three bullets</vt:lpstr>
      <vt:lpstr>AutoRoute and NM Regression Equations</vt:lpstr>
      <vt:lpstr>Flow Frequency Analysis (Bulletin 17C)</vt:lpstr>
      <vt:lpstr>Flow Frequency Analysis (Bulletin 17C)</vt:lpstr>
      <vt:lpstr>HEC-HMS Model Development: Terrain</vt:lpstr>
      <vt:lpstr>HEC-HMS Model Development: Meteorologic Model</vt:lpstr>
      <vt:lpstr>HEC-HMS Model Development: Routing Flow</vt:lpstr>
      <vt:lpstr>HEC-HMS Model Development: Loss Method</vt:lpstr>
      <vt:lpstr>HEC-HMS Model Development: SCS Transform method</vt:lpstr>
      <vt:lpstr>HEC-HMS Model Development: Calibration</vt:lpstr>
      <vt:lpstr>HEC-HMS Model Development: Post-Fire Curve Number</vt:lpstr>
      <vt:lpstr>HEC-HMS Model Development: Post-Fire Curve Number</vt:lpstr>
      <vt:lpstr>HEC-HMS Model Development: Post-fire results</vt:lpstr>
      <vt:lpstr>Debris Yield Modeling</vt:lpstr>
      <vt:lpstr>Debris Yield Modeling</vt:lpstr>
      <vt:lpstr>Hydraulic Modeling: HEC-HMS results to AutoRoute</vt:lpstr>
      <vt:lpstr>Hydraulic Modeling - AutoRoute</vt:lpstr>
      <vt:lpstr>Hydraulic Modeling - AutoRoute</vt:lpstr>
      <vt:lpstr>Next Steps</vt:lpstr>
      <vt:lpstr>Next Steps</vt:lpstr>
      <vt:lpstr>Next Steps</vt:lpstr>
      <vt:lpstr>Next Steps</vt:lpstr>
      <vt:lpstr>Questions?</vt:lpstr>
    </vt:vector>
  </TitlesOfParts>
  <Company>United States Army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OPTION 1 PRESENTATION TITLE HERE KEEP LEFT JUSTIFIED</dc:title>
  <dc:creator>G6PA9ELW</dc:creator>
  <cp:lastModifiedBy>Paredez, Jose M CIV USARMY CESPL (USA)</cp:lastModifiedBy>
  <cp:revision>150</cp:revision>
  <dcterms:created xsi:type="dcterms:W3CDTF">2016-05-03T16:10:38Z</dcterms:created>
  <dcterms:modified xsi:type="dcterms:W3CDTF">2022-09-15T15:27:38Z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y fmtid="{D5CDD505-2E9C-101B-9397-08002B2CF9AE}" pid="3" name="MediaServiceImageTags">
    <vt:lpwstr/>
  </property>
</Properties>
</file>