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8" r:id="rId1"/>
    <p:sldMasterId id="2147483714" r:id="rId2"/>
    <p:sldMasterId id="2147483739" r:id="rId3"/>
  </p:sldMasterIdLst>
  <p:notesMasterIdLst>
    <p:notesMasterId r:id="rId35"/>
  </p:notesMasterIdLst>
  <p:sldIdLst>
    <p:sldId id="265" r:id="rId4"/>
    <p:sldId id="285" r:id="rId5"/>
    <p:sldId id="280" r:id="rId6"/>
    <p:sldId id="286" r:id="rId7"/>
    <p:sldId id="288" r:id="rId8"/>
    <p:sldId id="290" r:id="rId9"/>
    <p:sldId id="291" r:id="rId10"/>
    <p:sldId id="292" r:id="rId11"/>
    <p:sldId id="293" r:id="rId12"/>
    <p:sldId id="289" r:id="rId13"/>
    <p:sldId id="294" r:id="rId14"/>
    <p:sldId id="295" r:id="rId15"/>
    <p:sldId id="296" r:id="rId16"/>
    <p:sldId id="287" r:id="rId17"/>
    <p:sldId id="281" r:id="rId18"/>
    <p:sldId id="298" r:id="rId19"/>
    <p:sldId id="299" r:id="rId20"/>
    <p:sldId id="283" r:id="rId21"/>
    <p:sldId id="300" r:id="rId22"/>
    <p:sldId id="301" r:id="rId23"/>
    <p:sldId id="302" r:id="rId24"/>
    <p:sldId id="303" r:id="rId25"/>
    <p:sldId id="304" r:id="rId26"/>
    <p:sldId id="305" r:id="rId27"/>
    <p:sldId id="306" r:id="rId28"/>
    <p:sldId id="307" r:id="rId29"/>
    <p:sldId id="308" r:id="rId30"/>
    <p:sldId id="309" r:id="rId31"/>
    <p:sldId id="282" r:id="rId32"/>
    <p:sldId id="297" r:id="rId33"/>
    <p:sldId id="284"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70" autoAdjust="0"/>
    <p:restoredTop sz="80037" autoAdjust="0"/>
  </p:normalViewPr>
  <p:slideViewPr>
    <p:cSldViewPr snapToGrid="0">
      <p:cViewPr varScale="1">
        <p:scale>
          <a:sx n="110" d="100"/>
          <a:sy n="110" d="100"/>
        </p:scale>
        <p:origin x="60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ableStyles" Target="tableStyles.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notesMaster" Target="notesMasters/notesMaster1.xml"/><Relationship Id="rId8" Type="http://schemas.openxmlformats.org/officeDocument/2006/relationships/slide" Target="slides/slide5.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0B375B1-6120-446C-A49B-ADD6809D01BC}" type="datetimeFigureOut">
              <a:rPr lang="en-US" smtClean="0"/>
              <a:t>5/25/2021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DBBA80-3F3B-42AF-8D0C-353E406EFBD9}" type="slidenum">
              <a:rPr lang="en-US" smtClean="0"/>
              <a:t>‹#›</a:t>
            </a:fld>
            <a:endParaRPr lang="en-US"/>
          </a:p>
        </p:txBody>
      </p:sp>
    </p:spTree>
    <p:extLst>
      <p:ext uri="{BB962C8B-B14F-4D97-AF65-F5344CB8AC3E}">
        <p14:creationId xmlns:p14="http://schemas.microsoft.com/office/powerpoint/2010/main" val="37326689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 this is Tom Brauer from the Hydrologic Engineering Center. This is the </a:t>
            </a:r>
            <a:r>
              <a:rPr lang="en-US"/>
              <a:t>first video </a:t>
            </a:r>
            <a:r>
              <a:rPr lang="en-US" dirty="0"/>
              <a:t>in a series of videos where I’m going to build a basic HEC-HMS model. In this video I’m going to create a new project, and build a basin model. As we go through the process you should gain familiarity with HEC-HMS project components.</a:t>
            </a:r>
          </a:p>
        </p:txBody>
      </p:sp>
      <p:sp>
        <p:nvSpPr>
          <p:cNvPr id="4" name="Slide Number Placeholder 3"/>
          <p:cNvSpPr>
            <a:spLocks noGrp="1"/>
          </p:cNvSpPr>
          <p:nvPr>
            <p:ph type="sldNum" sz="quarter" idx="5"/>
          </p:nvPr>
        </p:nvSpPr>
        <p:spPr/>
        <p:txBody>
          <a:bodyPr/>
          <a:lstStyle/>
          <a:p>
            <a:fld id="{F1DBBA80-3F3B-42AF-8D0C-353E406EFBD9}" type="slidenum">
              <a:rPr lang="en-US" smtClean="0"/>
              <a:t>1</a:t>
            </a:fld>
            <a:endParaRPr lang="en-US"/>
          </a:p>
        </p:txBody>
      </p:sp>
    </p:spTree>
    <p:extLst>
      <p:ext uri="{BB962C8B-B14F-4D97-AF65-F5344CB8AC3E}">
        <p14:creationId xmlns:p14="http://schemas.microsoft.com/office/powerpoint/2010/main" val="18873964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nSpc>
                <a:spcPct val="107000"/>
              </a:lnSpc>
              <a:spcBef>
                <a:spcPts val="0"/>
              </a:spcBef>
              <a:spcAft>
                <a:spcPts val="0"/>
              </a:spcAft>
              <a:buFont typeface="+mj-lt"/>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GIS | Breakpoint Manager, Import…</a:t>
            </a:r>
          </a:p>
          <a:p>
            <a:pPr marL="342900" marR="0" lvl="0" indent="-342900">
              <a:lnSpc>
                <a:spcPct val="107000"/>
              </a:lnSpc>
              <a:spcBef>
                <a:spcPts val="0"/>
              </a:spcBef>
              <a:spcAft>
                <a:spcPts val="800"/>
              </a:spcAft>
              <a:buFont typeface="+mj-lt"/>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Select stream gages shapefile</a:t>
            </a:r>
          </a:p>
          <a:p>
            <a:endParaRPr lang="en-US" dirty="0"/>
          </a:p>
        </p:txBody>
      </p:sp>
      <p:sp>
        <p:nvSpPr>
          <p:cNvPr id="4" name="Slide Number Placeholder 3"/>
          <p:cNvSpPr>
            <a:spLocks noGrp="1"/>
          </p:cNvSpPr>
          <p:nvPr>
            <p:ph type="sldNum" sz="quarter" idx="5"/>
          </p:nvPr>
        </p:nvSpPr>
        <p:spPr/>
        <p:txBody>
          <a:bodyPr/>
          <a:lstStyle/>
          <a:p>
            <a:fld id="{F1DBBA80-3F3B-42AF-8D0C-353E406EFBD9}" type="slidenum">
              <a:rPr lang="en-US" smtClean="0"/>
              <a:t>10</a:t>
            </a:fld>
            <a:endParaRPr lang="en-US"/>
          </a:p>
        </p:txBody>
      </p:sp>
    </p:spTree>
    <p:extLst>
      <p:ext uri="{BB962C8B-B14F-4D97-AF65-F5344CB8AC3E}">
        <p14:creationId xmlns:p14="http://schemas.microsoft.com/office/powerpoint/2010/main" val="40161252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GIS | Delineate Elements</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resolution of the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subbaisn</a:t>
            </a:r>
            <a:r>
              <a:rPr lang="en-US" sz="1800" dirty="0">
                <a:effectLst/>
                <a:latin typeface="Calibri" panose="020F0502020204030204" pitchFamily="34" charset="0"/>
                <a:ea typeface="Calibri" panose="020F0502020204030204" pitchFamily="34" charset="0"/>
                <a:cs typeface="Times New Roman" panose="02020603050405020304" pitchFamily="18" charset="0"/>
              </a:rPr>
              <a:t> delineation is a function of the threshold value that was used to identify streams.</a:t>
            </a:r>
          </a:p>
          <a:p>
            <a:endParaRPr lang="en-US" dirty="0"/>
          </a:p>
        </p:txBody>
      </p:sp>
      <p:sp>
        <p:nvSpPr>
          <p:cNvPr id="4" name="Slide Number Placeholder 3"/>
          <p:cNvSpPr>
            <a:spLocks noGrp="1"/>
          </p:cNvSpPr>
          <p:nvPr>
            <p:ph type="sldNum" sz="quarter" idx="5"/>
          </p:nvPr>
        </p:nvSpPr>
        <p:spPr/>
        <p:txBody>
          <a:bodyPr/>
          <a:lstStyle/>
          <a:p>
            <a:fld id="{F1DBBA80-3F3B-42AF-8D0C-353E406EFBD9}" type="slidenum">
              <a:rPr lang="en-US" smtClean="0"/>
              <a:t>11</a:t>
            </a:fld>
            <a:endParaRPr lang="en-US"/>
          </a:p>
        </p:txBody>
      </p:sp>
    </p:spTree>
    <p:extLst>
      <p:ext uri="{BB962C8B-B14F-4D97-AF65-F5344CB8AC3E}">
        <p14:creationId xmlns:p14="http://schemas.microsoft.com/office/powerpoint/2010/main" val="1270692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Select multiple elements, GIS |Merge</a:t>
            </a:r>
          </a:p>
          <a:p>
            <a:endParaRPr lang="en-US" dirty="0"/>
          </a:p>
        </p:txBody>
      </p:sp>
      <p:sp>
        <p:nvSpPr>
          <p:cNvPr id="4" name="Slide Number Placeholder 3"/>
          <p:cNvSpPr>
            <a:spLocks noGrp="1"/>
          </p:cNvSpPr>
          <p:nvPr>
            <p:ph type="sldNum" sz="quarter" idx="5"/>
          </p:nvPr>
        </p:nvSpPr>
        <p:spPr/>
        <p:txBody>
          <a:bodyPr/>
          <a:lstStyle/>
          <a:p>
            <a:fld id="{F1DBBA80-3F3B-42AF-8D0C-353E406EFBD9}" type="slidenum">
              <a:rPr lang="en-US" smtClean="0"/>
              <a:t>12</a:t>
            </a:fld>
            <a:endParaRPr lang="en-US"/>
          </a:p>
        </p:txBody>
      </p:sp>
    </p:spTree>
    <p:extLst>
      <p:ext uri="{BB962C8B-B14F-4D97-AF65-F5344CB8AC3E}">
        <p14:creationId xmlns:p14="http://schemas.microsoft.com/office/powerpoint/2010/main" val="2496541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nSpc>
                <a:spcPct val="107000"/>
              </a:lnSpc>
              <a:spcBef>
                <a:spcPts val="0"/>
              </a:spcBef>
              <a:spcAft>
                <a:spcPts val="0"/>
              </a:spcAft>
              <a:buFont typeface="+mj-lt"/>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Parameters | Discretization, Change Method…</a:t>
            </a:r>
          </a:p>
          <a:p>
            <a:pPr marL="342900" marR="0" lvl="0" indent="-342900">
              <a:lnSpc>
                <a:spcPct val="107000"/>
              </a:lnSpc>
              <a:spcBef>
                <a:spcPts val="0"/>
              </a:spcBef>
              <a:spcAft>
                <a:spcPts val="0"/>
              </a:spcAft>
              <a:buFont typeface="+mj-lt"/>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Select Structured</a:t>
            </a:r>
          </a:p>
          <a:p>
            <a:pPr marL="342900" marR="0" lvl="0" indent="-342900">
              <a:lnSpc>
                <a:spcPct val="107000"/>
              </a:lnSpc>
              <a:spcBef>
                <a:spcPts val="0"/>
              </a:spcBef>
              <a:spcAft>
                <a:spcPts val="0"/>
              </a:spcAft>
              <a:buFont typeface="+mj-lt"/>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GIS | Compute Grid Cells</a:t>
            </a:r>
          </a:p>
          <a:p>
            <a:pPr marL="342900" marR="0" lvl="0" indent="-342900">
              <a:lnSpc>
                <a:spcPct val="107000"/>
              </a:lnSpc>
              <a:spcBef>
                <a:spcPts val="0"/>
              </a:spcBef>
              <a:spcAft>
                <a:spcPts val="800"/>
              </a:spcAft>
              <a:buFont typeface="+mj-lt"/>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Turn on Discretization Layer</a:t>
            </a:r>
          </a:p>
          <a:p>
            <a:endParaRPr lang="en-US" dirty="0"/>
          </a:p>
        </p:txBody>
      </p:sp>
      <p:sp>
        <p:nvSpPr>
          <p:cNvPr id="4" name="Slide Number Placeholder 3"/>
          <p:cNvSpPr>
            <a:spLocks noGrp="1"/>
          </p:cNvSpPr>
          <p:nvPr>
            <p:ph type="sldNum" sz="quarter" idx="5"/>
          </p:nvPr>
        </p:nvSpPr>
        <p:spPr/>
        <p:txBody>
          <a:bodyPr/>
          <a:lstStyle/>
          <a:p>
            <a:fld id="{F1DBBA80-3F3B-42AF-8D0C-353E406EFBD9}" type="slidenum">
              <a:rPr lang="en-US" smtClean="0"/>
              <a:t>13</a:t>
            </a:fld>
            <a:endParaRPr lang="en-US"/>
          </a:p>
        </p:txBody>
      </p:sp>
    </p:spTree>
    <p:extLst>
      <p:ext uri="{BB962C8B-B14F-4D97-AF65-F5344CB8AC3E}">
        <p14:creationId xmlns:p14="http://schemas.microsoft.com/office/powerpoint/2010/main" val="21089108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Now that Tom built a basin model using the GIS menu workflow, we can parameterize our model.</a:t>
            </a:r>
          </a:p>
          <a:p>
            <a:pPr marL="171450" indent="-171450">
              <a:buFont typeface="Arial" panose="020B0604020202020204" pitchFamily="34" charset="0"/>
              <a:buChar char="•"/>
            </a:pPr>
            <a:r>
              <a:rPr lang="en-US" dirty="0"/>
              <a:t>These are the six steps we will perform to completely populate our model with initial parameter estimates, starting with subbasin and reach characteristics.</a:t>
            </a:r>
          </a:p>
        </p:txBody>
      </p:sp>
      <p:sp>
        <p:nvSpPr>
          <p:cNvPr id="4" name="Slide Number Placeholder 3"/>
          <p:cNvSpPr>
            <a:spLocks noGrp="1"/>
          </p:cNvSpPr>
          <p:nvPr>
            <p:ph type="sldNum" sz="quarter" idx="5"/>
          </p:nvPr>
        </p:nvSpPr>
        <p:spPr/>
        <p:txBody>
          <a:bodyPr/>
          <a:lstStyle/>
          <a:p>
            <a:fld id="{F1DBBA80-3F3B-42AF-8D0C-353E406EFBD9}" type="slidenum">
              <a:rPr lang="en-US" smtClean="0"/>
              <a:t>15</a:t>
            </a:fld>
            <a:endParaRPr lang="en-US"/>
          </a:p>
        </p:txBody>
      </p:sp>
    </p:spTree>
    <p:extLst>
      <p:ext uri="{BB962C8B-B14F-4D97-AF65-F5344CB8AC3E}">
        <p14:creationId xmlns:p14="http://schemas.microsoft.com/office/powerpoint/2010/main" val="33772449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Prior to computing characteristics, there are a few pre-requisite steps listed here that need to be completed.</a:t>
            </a:r>
          </a:p>
          <a:p>
            <a:pPr marL="171450" indent="-171450">
              <a:buFont typeface="Arial" panose="020B0604020202020204" pitchFamily="34" charset="0"/>
              <a:buChar char="•"/>
            </a:pPr>
            <a:r>
              <a:rPr lang="en-US" dirty="0"/>
              <a:t>Your basin model must have geo-referenced subbasins and reaches as well as flow direction and flow accumulation </a:t>
            </a:r>
            <a:r>
              <a:rPr lang="en-US" dirty="0" err="1"/>
              <a:t>rasters</a:t>
            </a:r>
            <a:r>
              <a:rPr lang="en-US" dirty="0"/>
              <a:t> which are created during the GIS | Pre-process drainage step.</a:t>
            </a:r>
          </a:p>
          <a:p>
            <a:pPr marL="171450" indent="-171450">
              <a:buFont typeface="Arial" panose="020B0604020202020204" pitchFamily="34" charset="0"/>
              <a:buChar char="•"/>
            </a:pPr>
            <a:r>
              <a:rPr lang="en-US" dirty="0"/>
              <a:t>I would also highly recommend that the GIS | Pre-process sinks step is completed before computing characteristics. </a:t>
            </a:r>
          </a:p>
          <a:p>
            <a:pPr marL="628650" lvl="1" indent="-171450">
              <a:buFont typeface="Arial" panose="020B0604020202020204" pitchFamily="34" charset="0"/>
              <a:buChar char="•"/>
            </a:pPr>
            <a:r>
              <a:rPr lang="en-US" dirty="0"/>
              <a:t>If not, many of the characteristics values will be based on the distances between sinks instead of the distance between the most hydraulically remote point and the subbasin outlet. </a:t>
            </a:r>
          </a:p>
        </p:txBody>
      </p:sp>
      <p:sp>
        <p:nvSpPr>
          <p:cNvPr id="4" name="Slide Number Placeholder 3"/>
          <p:cNvSpPr>
            <a:spLocks noGrp="1"/>
          </p:cNvSpPr>
          <p:nvPr>
            <p:ph type="sldNum" sz="quarter" idx="5"/>
          </p:nvPr>
        </p:nvSpPr>
        <p:spPr/>
        <p:txBody>
          <a:bodyPr/>
          <a:lstStyle/>
          <a:p>
            <a:fld id="{F1DBBA80-3F3B-42AF-8D0C-353E406EFBD9}" type="slidenum">
              <a:rPr lang="en-US" smtClean="0"/>
              <a:t>16</a:t>
            </a:fld>
            <a:endParaRPr lang="en-US"/>
          </a:p>
        </p:txBody>
      </p:sp>
    </p:spTree>
    <p:extLst>
      <p:ext uri="{BB962C8B-B14F-4D97-AF65-F5344CB8AC3E}">
        <p14:creationId xmlns:p14="http://schemas.microsoft.com/office/powerpoint/2010/main" val="41242747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 first time that the Parameters | Characteristics | Subbasin or Reach menu is accessed, the characteristics are automatically computed on the fly. </a:t>
            </a:r>
          </a:p>
          <a:p>
            <a:pPr marL="171450" indent="-171450">
              <a:buFont typeface="Arial" panose="020B0604020202020204" pitchFamily="34" charset="0"/>
              <a:buChar char="•"/>
            </a:pPr>
            <a:r>
              <a:rPr lang="en-US" dirty="0"/>
              <a:t>If at any time you decide to go back to the GIS menu, to re-delineate your basin elements for example, subbasin characteristics can be re-computed based on the new information by clicking Re-compute.</a:t>
            </a:r>
          </a:p>
          <a:p>
            <a:pPr marL="171450" indent="-171450">
              <a:buFont typeface="Arial" panose="020B0604020202020204" pitchFamily="34" charset="0"/>
              <a:buChar char="•"/>
            </a:pPr>
            <a:r>
              <a:rPr lang="en-US" dirty="0"/>
              <a:t>We have included about a dozen of the most seen subbasin characteristics in literature, but if there is a characteristic that your District uses that you would like to be in HEC-HMS, please let us know. </a:t>
            </a:r>
          </a:p>
        </p:txBody>
      </p:sp>
      <p:sp>
        <p:nvSpPr>
          <p:cNvPr id="4" name="Slide Number Placeholder 3"/>
          <p:cNvSpPr>
            <a:spLocks noGrp="1"/>
          </p:cNvSpPr>
          <p:nvPr>
            <p:ph type="sldNum" sz="quarter" idx="5"/>
          </p:nvPr>
        </p:nvSpPr>
        <p:spPr/>
        <p:txBody>
          <a:bodyPr/>
          <a:lstStyle/>
          <a:p>
            <a:fld id="{F1DBBA80-3F3B-42AF-8D0C-353E406EFBD9}" type="slidenum">
              <a:rPr lang="en-US" smtClean="0"/>
              <a:t>17</a:t>
            </a:fld>
            <a:endParaRPr lang="en-US"/>
          </a:p>
        </p:txBody>
      </p:sp>
    </p:spTree>
    <p:extLst>
      <p:ext uri="{BB962C8B-B14F-4D97-AF65-F5344CB8AC3E}">
        <p14:creationId xmlns:p14="http://schemas.microsoft.com/office/powerpoint/2010/main" val="20713973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Prior to exporting the junction layer, it is a good idea to perform a right click | Junctions | Snap to Downstream which will move any displaced junctions to the nearest end of their downstream reach. </a:t>
            </a:r>
          </a:p>
          <a:p>
            <a:pPr marL="0"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F1DBBA80-3F3B-42AF-8D0C-353E406EFBD9}" type="slidenum">
              <a:rPr lang="en-US" smtClean="0"/>
              <a:t>18</a:t>
            </a:fld>
            <a:endParaRPr lang="en-US"/>
          </a:p>
        </p:txBody>
      </p:sp>
    </p:spTree>
    <p:extLst>
      <p:ext uri="{BB962C8B-B14F-4D97-AF65-F5344CB8AC3E}">
        <p14:creationId xmlns:p14="http://schemas.microsoft.com/office/powerpoint/2010/main" val="6496540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GIS | Export layers allows you to export shapefiles from HEC-HMS for use in external GIS software.</a:t>
            </a:r>
          </a:p>
        </p:txBody>
      </p:sp>
      <p:sp>
        <p:nvSpPr>
          <p:cNvPr id="4" name="Slide Number Placeholder 3"/>
          <p:cNvSpPr>
            <a:spLocks noGrp="1"/>
          </p:cNvSpPr>
          <p:nvPr>
            <p:ph type="sldNum" sz="quarter" idx="5"/>
          </p:nvPr>
        </p:nvSpPr>
        <p:spPr/>
        <p:txBody>
          <a:bodyPr/>
          <a:lstStyle/>
          <a:p>
            <a:fld id="{F1DBBA80-3F3B-42AF-8D0C-353E406EFBD9}" type="slidenum">
              <a:rPr lang="en-US" smtClean="0"/>
              <a:t>19</a:t>
            </a:fld>
            <a:endParaRPr lang="en-US"/>
          </a:p>
        </p:txBody>
      </p:sp>
    </p:spTree>
    <p:extLst>
      <p:ext uri="{BB962C8B-B14F-4D97-AF65-F5344CB8AC3E}">
        <p14:creationId xmlns:p14="http://schemas.microsoft.com/office/powerpoint/2010/main" val="21830983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subbasin and reach delineations, along with the characteristic </a:t>
            </a:r>
            <a:r>
              <a:rPr lang="en-US" dirty="0" err="1"/>
              <a:t>flowpaths</a:t>
            </a:r>
            <a:r>
              <a:rPr lang="en-US" dirty="0"/>
              <a:t> are stored in the basin </a:t>
            </a:r>
            <a:r>
              <a:rPr lang="en-US" dirty="0" err="1"/>
              <a:t>sqlite</a:t>
            </a:r>
            <a:r>
              <a:rPr lang="en-US" dirty="0"/>
              <a:t> file. The geospatial data in this file can easily be viewed by dragging and dropping the </a:t>
            </a:r>
            <a:r>
              <a:rPr lang="en-US" dirty="0" err="1"/>
              <a:t>sqlite</a:t>
            </a:r>
            <a:r>
              <a:rPr lang="en-US" dirty="0"/>
              <a:t> file into QGIS.</a:t>
            </a:r>
          </a:p>
        </p:txBody>
      </p:sp>
      <p:sp>
        <p:nvSpPr>
          <p:cNvPr id="4" name="Slide Number Placeholder 3"/>
          <p:cNvSpPr>
            <a:spLocks noGrp="1"/>
          </p:cNvSpPr>
          <p:nvPr>
            <p:ph type="sldNum" sz="quarter" idx="5"/>
          </p:nvPr>
        </p:nvSpPr>
        <p:spPr/>
        <p:txBody>
          <a:bodyPr/>
          <a:lstStyle/>
          <a:p>
            <a:fld id="{F1DBBA80-3F3B-42AF-8D0C-353E406EFBD9}" type="slidenum">
              <a:rPr lang="en-US" smtClean="0"/>
              <a:t>20</a:t>
            </a:fld>
            <a:endParaRPr lang="en-US"/>
          </a:p>
        </p:txBody>
      </p:sp>
    </p:spTree>
    <p:extLst>
      <p:ext uri="{BB962C8B-B14F-4D97-AF65-F5344CB8AC3E}">
        <p14:creationId xmlns:p14="http://schemas.microsoft.com/office/powerpoint/2010/main" val="19622482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1DBBA80-3F3B-42AF-8D0C-353E406EFBD9}" type="slidenum">
              <a:rPr lang="en-US" smtClean="0"/>
              <a:t>2</a:t>
            </a:fld>
            <a:endParaRPr lang="en-US"/>
          </a:p>
        </p:txBody>
      </p:sp>
    </p:spTree>
    <p:extLst>
      <p:ext uri="{BB962C8B-B14F-4D97-AF65-F5344CB8AC3E}">
        <p14:creationId xmlns:p14="http://schemas.microsoft.com/office/powerpoint/2010/main" val="39331927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Here we parameterize a canopy method. Even though the Max Storage parameters are set to 0.1 inches, which is essentially nothing, this simple canopy model will allow us to extract water from the soil. </a:t>
            </a:r>
          </a:p>
          <a:p>
            <a:pPr marL="0"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F1DBBA80-3F3B-42AF-8D0C-353E406EFBD9}" type="slidenum">
              <a:rPr lang="en-US" smtClean="0"/>
              <a:t>21</a:t>
            </a:fld>
            <a:endParaRPr lang="en-US"/>
          </a:p>
        </p:txBody>
      </p:sp>
    </p:spTree>
    <p:extLst>
      <p:ext uri="{BB962C8B-B14F-4D97-AF65-F5344CB8AC3E}">
        <p14:creationId xmlns:p14="http://schemas.microsoft.com/office/powerpoint/2010/main" val="29224687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Next up, let’s parameterize losses. Notice how this global editor for Deficit and Constant Loss has a Calculator… button at the bottom of the window. Clicking that will allows us to use the new Expression Calculator tool to populate our loss parameters.</a:t>
            </a:r>
          </a:p>
        </p:txBody>
      </p:sp>
      <p:sp>
        <p:nvSpPr>
          <p:cNvPr id="4" name="Slide Number Placeholder 3"/>
          <p:cNvSpPr>
            <a:spLocks noGrp="1"/>
          </p:cNvSpPr>
          <p:nvPr>
            <p:ph type="sldNum" sz="quarter" idx="5"/>
          </p:nvPr>
        </p:nvSpPr>
        <p:spPr/>
        <p:txBody>
          <a:bodyPr/>
          <a:lstStyle/>
          <a:p>
            <a:fld id="{F1DBBA80-3F3B-42AF-8D0C-353E406EFBD9}" type="slidenum">
              <a:rPr lang="en-US" smtClean="0"/>
              <a:t>22</a:t>
            </a:fld>
            <a:endParaRPr lang="en-US"/>
          </a:p>
        </p:txBody>
      </p:sp>
    </p:spTree>
    <p:extLst>
      <p:ext uri="{BB962C8B-B14F-4D97-AF65-F5344CB8AC3E}">
        <p14:creationId xmlns:p14="http://schemas.microsoft.com/office/powerpoint/2010/main" val="19794210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 expression calculator can access two types of data: 1) previously computed characteristics and 2) previously imported grids. </a:t>
            </a:r>
          </a:p>
          <a:p>
            <a:pPr marL="171450" indent="-171450">
              <a:buFont typeface="Arial" panose="020B0604020202020204" pitchFamily="34" charset="0"/>
              <a:buChar char="•"/>
            </a:pPr>
            <a:r>
              <a:rPr lang="en-US" dirty="0"/>
              <a:t>In this example, when you hit calculate, the constant rate grid values that fall within each subbasin discretization will be averaged and populated in the global editor. </a:t>
            </a:r>
          </a:p>
        </p:txBody>
      </p:sp>
      <p:sp>
        <p:nvSpPr>
          <p:cNvPr id="4" name="Slide Number Placeholder 3"/>
          <p:cNvSpPr>
            <a:spLocks noGrp="1"/>
          </p:cNvSpPr>
          <p:nvPr>
            <p:ph type="sldNum" sz="quarter" idx="5"/>
          </p:nvPr>
        </p:nvSpPr>
        <p:spPr/>
        <p:txBody>
          <a:bodyPr/>
          <a:lstStyle/>
          <a:p>
            <a:fld id="{F1DBBA80-3F3B-42AF-8D0C-353E406EFBD9}" type="slidenum">
              <a:rPr lang="en-US" smtClean="0"/>
              <a:t>23</a:t>
            </a:fld>
            <a:endParaRPr lang="en-US"/>
          </a:p>
        </p:txBody>
      </p:sp>
    </p:spTree>
    <p:extLst>
      <p:ext uri="{BB962C8B-B14F-4D97-AF65-F5344CB8AC3E}">
        <p14:creationId xmlns:p14="http://schemas.microsoft.com/office/powerpoint/2010/main" val="45840785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 </a:t>
            </a:r>
            <a:r>
              <a:rPr lang="en-US" dirty="0" err="1"/>
              <a:t>ModClark</a:t>
            </a:r>
            <a:r>
              <a:rPr lang="en-US" dirty="0"/>
              <a:t> global editor can also access the Expression Calculator to populate the table with initial parameter estimates.</a:t>
            </a:r>
          </a:p>
          <a:p>
            <a:pPr marL="0" indent="0">
              <a:buFont typeface="Arial" panose="020B0604020202020204" pitchFamily="34" charset="0"/>
              <a:buNone/>
            </a:pPr>
            <a:endParaRPr lang="en-US"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kern="1200" dirty="0">
                <a:solidFill>
                  <a:schemeClr val="tx1"/>
                </a:solidFill>
                <a:effectLst/>
                <a:latin typeface="+mn-lt"/>
                <a:ea typeface="+mn-ea"/>
                <a:cs typeface="+mn-cs"/>
              </a:rPr>
              <a:t>1.1*pow([Longest </a:t>
            </a:r>
            <a:r>
              <a:rPr lang="en-US" sz="1200" kern="1200" dirty="0" err="1">
                <a:solidFill>
                  <a:schemeClr val="tx1"/>
                </a:solidFill>
                <a:effectLst/>
                <a:latin typeface="+mn-lt"/>
                <a:ea typeface="+mn-ea"/>
                <a:cs typeface="+mn-cs"/>
              </a:rPr>
              <a:t>Flowpath</a:t>
            </a:r>
            <a:r>
              <a:rPr lang="en-US" sz="1200" kern="1200" dirty="0">
                <a:solidFill>
                  <a:schemeClr val="tx1"/>
                </a:solidFill>
                <a:effectLst/>
                <a:latin typeface="+mn-lt"/>
                <a:ea typeface="+mn-ea"/>
                <a:cs typeface="+mn-cs"/>
              </a:rPr>
              <a:t> Length (MI)] * [Centroidal </a:t>
            </a:r>
            <a:r>
              <a:rPr lang="en-US" sz="1200" kern="1200" dirty="0" err="1">
                <a:solidFill>
                  <a:schemeClr val="tx1"/>
                </a:solidFill>
                <a:effectLst/>
                <a:latin typeface="+mn-lt"/>
                <a:ea typeface="+mn-ea"/>
                <a:cs typeface="+mn-cs"/>
              </a:rPr>
              <a:t>Flowpath</a:t>
            </a:r>
            <a:r>
              <a:rPr lang="en-US" sz="1200" kern="1200" dirty="0">
                <a:solidFill>
                  <a:schemeClr val="tx1"/>
                </a:solidFill>
                <a:effectLst/>
                <a:latin typeface="+mn-lt"/>
                <a:ea typeface="+mn-ea"/>
                <a:cs typeface="+mn-cs"/>
              </a:rPr>
              <a:t> Length (MI)] / pow([10-85 </a:t>
            </a:r>
            <a:r>
              <a:rPr lang="en-US" sz="1200" kern="1200" dirty="0" err="1">
                <a:solidFill>
                  <a:schemeClr val="tx1"/>
                </a:solidFill>
                <a:effectLst/>
                <a:latin typeface="+mn-lt"/>
                <a:ea typeface="+mn-ea"/>
                <a:cs typeface="+mn-cs"/>
              </a:rPr>
              <a:t>Flowpath</a:t>
            </a:r>
            <a:r>
              <a:rPr lang="en-US" sz="1200" kern="1200" dirty="0">
                <a:solidFill>
                  <a:schemeClr val="tx1"/>
                </a:solidFill>
                <a:effectLst/>
                <a:latin typeface="+mn-lt"/>
                <a:ea typeface="+mn-ea"/>
                <a:cs typeface="+mn-cs"/>
              </a:rPr>
              <a:t> Slope (FT/MI)], 0.5),0.38)</a:t>
            </a:r>
          </a:p>
          <a:p>
            <a:pPr marL="0" indent="0">
              <a:buFont typeface="Arial" panose="020B0604020202020204" pitchFamily="34" charset="0"/>
              <a:buNone/>
            </a:pPr>
            <a:endParaRPr lang="en-US" dirty="0"/>
          </a:p>
          <a:p>
            <a:pPr marL="0"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F1DBBA80-3F3B-42AF-8D0C-353E406EFBD9}" type="slidenum">
              <a:rPr lang="en-US" smtClean="0"/>
              <a:t>24</a:t>
            </a:fld>
            <a:endParaRPr lang="en-US"/>
          </a:p>
        </p:txBody>
      </p:sp>
    </p:spTree>
    <p:extLst>
      <p:ext uri="{BB962C8B-B14F-4D97-AF65-F5344CB8AC3E}">
        <p14:creationId xmlns:p14="http://schemas.microsoft.com/office/powerpoint/2010/main" val="146744294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In this example, a regression equation for Time of Concentration has been entered that uses several subbasin characteristics values (Longest </a:t>
            </a:r>
            <a:r>
              <a:rPr lang="en-US" dirty="0" err="1"/>
              <a:t>Flowpath</a:t>
            </a:r>
            <a:r>
              <a:rPr lang="en-US" dirty="0"/>
              <a:t> Length, Centroidal </a:t>
            </a:r>
            <a:r>
              <a:rPr lang="en-US" dirty="0" err="1"/>
              <a:t>Flowpath</a:t>
            </a:r>
            <a:r>
              <a:rPr lang="en-US" dirty="0"/>
              <a:t> Length, and 10-85 </a:t>
            </a:r>
            <a:r>
              <a:rPr lang="en-US" dirty="0" err="1"/>
              <a:t>Flowpath</a:t>
            </a:r>
            <a:r>
              <a:rPr lang="en-US" dirty="0"/>
              <a:t> Slope).</a:t>
            </a:r>
          </a:p>
          <a:p>
            <a:pPr marL="171450" indent="-171450">
              <a:buFont typeface="Arial" panose="020B0604020202020204" pitchFamily="34" charset="0"/>
              <a:buChar char="•"/>
            </a:pPr>
            <a:r>
              <a:rPr lang="en-US" dirty="0"/>
              <a:t>Similarly, the Field: dropdown menu at the top of the expression calculator can be changed from Time of Concentration to Storage to calculate and populate that parameter. </a:t>
            </a:r>
          </a:p>
          <a:p>
            <a:pPr marL="0" indent="0">
              <a:buFont typeface="Arial" panose="020B0604020202020204" pitchFamily="34" charset="0"/>
              <a:buNone/>
            </a:pPr>
            <a:endParaRPr lang="en-US"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kern="1200" dirty="0">
                <a:solidFill>
                  <a:schemeClr val="tx1"/>
                </a:solidFill>
                <a:effectLst/>
                <a:latin typeface="+mn-lt"/>
                <a:ea typeface="+mn-ea"/>
                <a:cs typeface="+mn-cs"/>
              </a:rPr>
              <a:t>1.1*pow([Longest </a:t>
            </a:r>
            <a:r>
              <a:rPr lang="en-US" sz="1200" kern="1200" dirty="0" err="1">
                <a:solidFill>
                  <a:schemeClr val="tx1"/>
                </a:solidFill>
                <a:effectLst/>
                <a:latin typeface="+mn-lt"/>
                <a:ea typeface="+mn-ea"/>
                <a:cs typeface="+mn-cs"/>
              </a:rPr>
              <a:t>Flowpath</a:t>
            </a:r>
            <a:r>
              <a:rPr lang="en-US" sz="1200" kern="1200" dirty="0">
                <a:solidFill>
                  <a:schemeClr val="tx1"/>
                </a:solidFill>
                <a:effectLst/>
                <a:latin typeface="+mn-lt"/>
                <a:ea typeface="+mn-ea"/>
                <a:cs typeface="+mn-cs"/>
              </a:rPr>
              <a:t> Length (MI)] * [Centroidal </a:t>
            </a:r>
            <a:r>
              <a:rPr lang="en-US" sz="1200" kern="1200" dirty="0" err="1">
                <a:solidFill>
                  <a:schemeClr val="tx1"/>
                </a:solidFill>
                <a:effectLst/>
                <a:latin typeface="+mn-lt"/>
                <a:ea typeface="+mn-ea"/>
                <a:cs typeface="+mn-cs"/>
              </a:rPr>
              <a:t>Flowpath</a:t>
            </a:r>
            <a:r>
              <a:rPr lang="en-US" sz="1200" kern="1200" dirty="0">
                <a:solidFill>
                  <a:schemeClr val="tx1"/>
                </a:solidFill>
                <a:effectLst/>
                <a:latin typeface="+mn-lt"/>
                <a:ea typeface="+mn-ea"/>
                <a:cs typeface="+mn-cs"/>
              </a:rPr>
              <a:t> Length (MI)] / pow([10-85 </a:t>
            </a:r>
            <a:r>
              <a:rPr lang="en-US" sz="1200" kern="1200" dirty="0" err="1">
                <a:solidFill>
                  <a:schemeClr val="tx1"/>
                </a:solidFill>
                <a:effectLst/>
                <a:latin typeface="+mn-lt"/>
                <a:ea typeface="+mn-ea"/>
                <a:cs typeface="+mn-cs"/>
              </a:rPr>
              <a:t>Flowpath</a:t>
            </a:r>
            <a:r>
              <a:rPr lang="en-US" sz="1200" kern="1200" dirty="0">
                <a:solidFill>
                  <a:schemeClr val="tx1"/>
                </a:solidFill>
                <a:effectLst/>
                <a:latin typeface="+mn-lt"/>
                <a:ea typeface="+mn-ea"/>
                <a:cs typeface="+mn-cs"/>
              </a:rPr>
              <a:t> Slope (FT/MI)], 0.5),0.38)</a:t>
            </a:r>
          </a:p>
          <a:p>
            <a:pPr marL="0"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F1DBBA80-3F3B-42AF-8D0C-353E406EFBD9}" type="slidenum">
              <a:rPr lang="en-US" smtClean="0"/>
              <a:t>25</a:t>
            </a:fld>
            <a:endParaRPr lang="en-US"/>
          </a:p>
        </p:txBody>
      </p:sp>
    </p:spTree>
    <p:extLst>
      <p:ext uri="{BB962C8B-B14F-4D97-AF65-F5344CB8AC3E}">
        <p14:creationId xmlns:p14="http://schemas.microsoft.com/office/powerpoint/2010/main" val="26599406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For baseflow, this Denton Creek model will use Linear Reservoir, which is often a good baseflow method to use because it is the only one that conserves volume. </a:t>
            </a:r>
          </a:p>
          <a:p>
            <a:pPr marL="171450" indent="-171450">
              <a:buFont typeface="Arial" panose="020B0604020202020204" pitchFamily="34" charset="0"/>
              <a:buChar char="•"/>
            </a:pPr>
            <a:r>
              <a:rPr lang="en-US" dirty="0"/>
              <a:t>The Linear Reservoir global editor can also access the expression calculator, but for this example we will quickly populate some values. </a:t>
            </a:r>
          </a:p>
        </p:txBody>
      </p:sp>
      <p:sp>
        <p:nvSpPr>
          <p:cNvPr id="4" name="Slide Number Placeholder 3"/>
          <p:cNvSpPr>
            <a:spLocks noGrp="1"/>
          </p:cNvSpPr>
          <p:nvPr>
            <p:ph type="sldNum" sz="quarter" idx="5"/>
          </p:nvPr>
        </p:nvSpPr>
        <p:spPr/>
        <p:txBody>
          <a:bodyPr/>
          <a:lstStyle/>
          <a:p>
            <a:fld id="{F1DBBA80-3F3B-42AF-8D0C-353E406EFBD9}" type="slidenum">
              <a:rPr lang="en-US" smtClean="0"/>
              <a:t>26</a:t>
            </a:fld>
            <a:endParaRPr lang="en-US"/>
          </a:p>
        </p:txBody>
      </p:sp>
    </p:spTree>
    <p:extLst>
      <p:ext uri="{BB962C8B-B14F-4D97-AF65-F5344CB8AC3E}">
        <p14:creationId xmlns:p14="http://schemas.microsoft.com/office/powerpoint/2010/main" val="91195896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Lastly, let’s parameterize our Routing reaches using a simple Lag method. Lag routing is the simplest routing method in HEC-HMS and does not account for any attenuation from upstream to downstream.</a:t>
            </a:r>
          </a:p>
          <a:p>
            <a:pPr marL="171450" indent="-171450">
              <a:buFont typeface="Arial" panose="020B0604020202020204" pitchFamily="34" charset="0"/>
              <a:buChar char="•"/>
            </a:pPr>
            <a:r>
              <a:rPr lang="en-US" dirty="0"/>
              <a:t>For most models, you will likely want to use a better routing method such as Muskingum-</a:t>
            </a:r>
            <a:r>
              <a:rPr lang="en-US" dirty="0" err="1"/>
              <a:t>Cunge</a:t>
            </a:r>
            <a:r>
              <a:rPr lang="en-US" dirty="0"/>
              <a:t> or Mod-</a:t>
            </a:r>
            <a:r>
              <a:rPr lang="en-US" dirty="0" err="1"/>
              <a:t>puls</a:t>
            </a:r>
            <a:r>
              <a:rPr lang="en-US" dirty="0"/>
              <a:t>.</a:t>
            </a:r>
          </a:p>
          <a:p>
            <a:pPr marL="171450" indent="-171450">
              <a:buFont typeface="Arial" panose="020B0604020202020204" pitchFamily="34" charset="0"/>
              <a:buChar char="•"/>
            </a:pPr>
            <a:r>
              <a:rPr lang="en-US" dirty="0"/>
              <a:t>As of HEC-HMS v4.8, none of the routing global editors are set up to access reach characteristics. In the near future, we will have this functionality in place.</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F1DBBA80-3F3B-42AF-8D0C-353E406EFBD9}" type="slidenum">
              <a:rPr lang="en-US" smtClean="0"/>
              <a:t>27</a:t>
            </a:fld>
            <a:endParaRPr lang="en-US"/>
          </a:p>
        </p:txBody>
      </p:sp>
    </p:spTree>
    <p:extLst>
      <p:ext uri="{BB962C8B-B14F-4D97-AF65-F5344CB8AC3E}">
        <p14:creationId xmlns:p14="http://schemas.microsoft.com/office/powerpoint/2010/main" val="208881453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nSpc>
                <a:spcPct val="107000"/>
              </a:lnSpc>
              <a:spcBef>
                <a:spcPts val="0"/>
              </a:spcBef>
              <a:spcAft>
                <a:spcPts val="0"/>
              </a:spcAft>
              <a:buFont typeface="+mj-lt"/>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Compute | Forecast Alternative Manager, Auto</a:t>
            </a:r>
          </a:p>
          <a:p>
            <a:pPr marL="342900" marR="0" lvl="0" indent="-342900">
              <a:lnSpc>
                <a:spcPct val="107000"/>
              </a:lnSpc>
              <a:spcBef>
                <a:spcPts val="0"/>
              </a:spcBef>
              <a:spcAft>
                <a:spcPts val="0"/>
              </a:spcAft>
              <a:buFont typeface="+mj-lt"/>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Select default name</a:t>
            </a:r>
          </a:p>
          <a:p>
            <a:pPr marL="342900" marR="0" lvl="0" indent="-342900">
              <a:lnSpc>
                <a:spcPct val="107000"/>
              </a:lnSpc>
              <a:spcBef>
                <a:spcPts val="0"/>
              </a:spcBef>
              <a:spcAft>
                <a:spcPts val="0"/>
              </a:spcAft>
              <a:buFont typeface="+mj-lt"/>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Select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DentonCk</a:t>
            </a:r>
            <a:r>
              <a:rPr lang="en-US" sz="1800" dirty="0">
                <a:effectLst/>
                <a:latin typeface="Calibri" panose="020F0502020204030204" pitchFamily="34" charset="0"/>
                <a:ea typeface="Calibri" panose="020F0502020204030204" pitchFamily="34" charset="0"/>
                <a:cs typeface="Times New Roman" panose="02020603050405020304" pitchFamily="18" charset="0"/>
              </a:rPr>
              <a:t> basin model</a:t>
            </a:r>
          </a:p>
          <a:p>
            <a:pPr marL="342900" marR="0" lvl="0" indent="-342900">
              <a:lnSpc>
                <a:spcPct val="107000"/>
              </a:lnSpc>
              <a:spcBef>
                <a:spcPts val="0"/>
              </a:spcBef>
              <a:spcAft>
                <a:spcPts val="0"/>
              </a:spcAft>
              <a:buFont typeface="+mj-lt"/>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Select 14-day lookback period</a:t>
            </a:r>
          </a:p>
          <a:p>
            <a:pPr marL="342900" marR="0" lvl="0" indent="-342900">
              <a:lnSpc>
                <a:spcPct val="107000"/>
              </a:lnSpc>
              <a:spcBef>
                <a:spcPts val="0"/>
              </a:spcBef>
              <a:spcAft>
                <a:spcPts val="0"/>
              </a:spcAft>
              <a:buFont typeface="+mj-lt"/>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Select RTMA look back data</a:t>
            </a:r>
          </a:p>
          <a:p>
            <a:pPr marL="342900" marR="0" lvl="0" indent="-342900">
              <a:lnSpc>
                <a:spcPct val="107000"/>
              </a:lnSpc>
              <a:spcBef>
                <a:spcPts val="0"/>
              </a:spcBef>
              <a:spcAft>
                <a:spcPts val="800"/>
              </a:spcAft>
              <a:buFont typeface="+mj-lt"/>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Select HRRR, NAM, GFS forecast data</a:t>
            </a:r>
          </a:p>
        </p:txBody>
      </p:sp>
      <p:sp>
        <p:nvSpPr>
          <p:cNvPr id="4" name="Slide Number Placeholder 3"/>
          <p:cNvSpPr>
            <a:spLocks noGrp="1"/>
          </p:cNvSpPr>
          <p:nvPr>
            <p:ph type="sldNum" sz="quarter" idx="5"/>
          </p:nvPr>
        </p:nvSpPr>
        <p:spPr/>
        <p:txBody>
          <a:bodyPr/>
          <a:lstStyle/>
          <a:p>
            <a:fld id="{F1DBBA80-3F3B-42AF-8D0C-353E406EFBD9}" type="slidenum">
              <a:rPr lang="en-US" smtClean="0"/>
              <a:t>29</a:t>
            </a:fld>
            <a:endParaRPr lang="en-US"/>
          </a:p>
        </p:txBody>
      </p:sp>
    </p:spTree>
    <p:extLst>
      <p:ext uri="{BB962C8B-B14F-4D97-AF65-F5344CB8AC3E}">
        <p14:creationId xmlns:p14="http://schemas.microsoft.com/office/powerpoint/2010/main" val="8120962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the list of steps that we will take to create our basin model.</a:t>
            </a:r>
          </a:p>
        </p:txBody>
      </p:sp>
      <p:sp>
        <p:nvSpPr>
          <p:cNvPr id="4" name="Slide Number Placeholder 3"/>
          <p:cNvSpPr>
            <a:spLocks noGrp="1"/>
          </p:cNvSpPr>
          <p:nvPr>
            <p:ph type="sldNum" sz="quarter" idx="5"/>
          </p:nvPr>
        </p:nvSpPr>
        <p:spPr/>
        <p:txBody>
          <a:bodyPr/>
          <a:lstStyle/>
          <a:p>
            <a:fld id="{F1DBBA80-3F3B-42AF-8D0C-353E406EFBD9}" type="slidenum">
              <a:rPr lang="en-US" smtClean="0"/>
              <a:t>3</a:t>
            </a:fld>
            <a:endParaRPr lang="en-US"/>
          </a:p>
        </p:txBody>
      </p:sp>
    </p:spTree>
    <p:extLst>
      <p:ext uri="{BB962C8B-B14F-4D97-AF65-F5344CB8AC3E}">
        <p14:creationId xmlns:p14="http://schemas.microsoft.com/office/powerpoint/2010/main" val="38042686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nSpc>
                <a:spcPct val="107000"/>
              </a:lnSpc>
              <a:spcBef>
                <a:spcPts val="0"/>
              </a:spcBef>
              <a:spcAft>
                <a:spcPts val="0"/>
              </a:spcAft>
              <a:buFont typeface="+mj-lt"/>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Components, Terrain Data Manager, New…</a:t>
            </a:r>
          </a:p>
          <a:p>
            <a:pPr marL="342900" marR="0" lvl="0" indent="-342900">
              <a:lnSpc>
                <a:spcPct val="107000"/>
              </a:lnSpc>
              <a:spcBef>
                <a:spcPts val="0"/>
              </a:spcBef>
              <a:spcAft>
                <a:spcPts val="0"/>
              </a:spcAft>
              <a:buFont typeface="+mj-lt"/>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Name the terrain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NED_10m</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Select terrain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GeoTIFF</a:t>
            </a:r>
            <a:r>
              <a:rPr lang="en-US" sz="1800" dirty="0">
                <a:effectLst/>
                <a:latin typeface="Calibri" panose="020F0502020204030204" pitchFamily="34" charset="0"/>
                <a:ea typeface="Calibri" panose="020F0502020204030204" pitchFamily="34" charset="0"/>
                <a:cs typeface="Times New Roman" panose="02020603050405020304" pitchFamily="18" charset="0"/>
              </a:rPr>
              <a:t> file</a:t>
            </a:r>
          </a:p>
          <a:p>
            <a:pPr marL="342900" marR="0" lvl="0" indent="-342900">
              <a:lnSpc>
                <a:spcPct val="107000"/>
              </a:lnSpc>
              <a:spcBef>
                <a:spcPts val="0"/>
              </a:spcBef>
              <a:spcAft>
                <a:spcPts val="800"/>
              </a:spcAft>
              <a:buFont typeface="+mj-lt"/>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Specify vertical units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Feet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F1DBBA80-3F3B-42AF-8D0C-353E406EFBD9}" type="slidenum">
              <a:rPr lang="en-US" smtClean="0"/>
              <a:t>4</a:t>
            </a:fld>
            <a:endParaRPr lang="en-US"/>
          </a:p>
        </p:txBody>
      </p:sp>
    </p:spTree>
    <p:extLst>
      <p:ext uri="{BB962C8B-B14F-4D97-AF65-F5344CB8AC3E}">
        <p14:creationId xmlns:p14="http://schemas.microsoft.com/office/powerpoint/2010/main" val="596445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nSpc>
                <a:spcPct val="107000"/>
              </a:lnSpc>
              <a:spcBef>
                <a:spcPts val="0"/>
              </a:spcBef>
              <a:spcAft>
                <a:spcPts val="0"/>
              </a:spcAft>
              <a:buFont typeface="+mj-lt"/>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Components, Basin Model Manager, New…</a:t>
            </a:r>
          </a:p>
          <a:p>
            <a:pPr marL="342900" marR="0" lvl="0" indent="-342900">
              <a:lnSpc>
                <a:spcPct val="107000"/>
              </a:lnSpc>
              <a:spcBef>
                <a:spcPts val="0"/>
              </a:spcBef>
              <a:spcAft>
                <a:spcPts val="0"/>
              </a:spcAft>
              <a:buFont typeface="+mj-lt"/>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Name the basin model </a:t>
            </a:r>
            <a:r>
              <a:rPr lang="en-US" sz="1800" b="1" dirty="0" err="1">
                <a:effectLst/>
                <a:latin typeface="Calibri" panose="020F0502020204030204" pitchFamily="34" charset="0"/>
                <a:ea typeface="Calibri" panose="020F0502020204030204" pitchFamily="34" charset="0"/>
                <a:cs typeface="Times New Roman" panose="02020603050405020304" pitchFamily="18" charset="0"/>
              </a:rPr>
              <a:t>DentonCk</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the basin model component editor, select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NED_10m</a:t>
            </a:r>
            <a:r>
              <a:rPr lang="en-US" sz="1800" dirty="0">
                <a:effectLst/>
                <a:latin typeface="Calibri" panose="020F0502020204030204" pitchFamily="34" charset="0"/>
                <a:ea typeface="Calibri" panose="020F0502020204030204" pitchFamily="34" charset="0"/>
                <a:cs typeface="Times New Roman" panose="02020603050405020304" pitchFamily="18" charset="0"/>
              </a:rPr>
              <a:t> terrain data</a:t>
            </a:r>
          </a:p>
          <a:p>
            <a:pPr marL="342900" marR="0" lvl="0" indent="-342900">
              <a:lnSpc>
                <a:spcPct val="107000"/>
              </a:lnSpc>
              <a:spcBef>
                <a:spcPts val="0"/>
              </a:spcBef>
              <a:spcAft>
                <a:spcPts val="0"/>
              </a:spcAft>
              <a:buFont typeface="+mj-lt"/>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Click Save</a:t>
            </a:r>
          </a:p>
          <a:p>
            <a:pPr marL="342900" marR="0" lvl="0" indent="-342900">
              <a:lnSpc>
                <a:spcPct val="107000"/>
              </a:lnSpc>
              <a:spcBef>
                <a:spcPts val="0"/>
              </a:spcBef>
              <a:spcAft>
                <a:spcPts val="0"/>
              </a:spcAft>
              <a:buFont typeface="+mj-lt"/>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When prompted for Basin Model Coordinate System, select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Skip</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Font typeface="+mj-lt"/>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Basin model adopts the coordinate system of the terrain</a:t>
            </a:r>
          </a:p>
          <a:p>
            <a:endParaRPr lang="en-US" dirty="0"/>
          </a:p>
        </p:txBody>
      </p:sp>
      <p:sp>
        <p:nvSpPr>
          <p:cNvPr id="4" name="Slide Number Placeholder 3"/>
          <p:cNvSpPr>
            <a:spLocks noGrp="1"/>
          </p:cNvSpPr>
          <p:nvPr>
            <p:ph type="sldNum" sz="quarter" idx="5"/>
          </p:nvPr>
        </p:nvSpPr>
        <p:spPr/>
        <p:txBody>
          <a:bodyPr/>
          <a:lstStyle/>
          <a:p>
            <a:fld id="{F1DBBA80-3F3B-42AF-8D0C-353E406EFBD9}" type="slidenum">
              <a:rPr lang="en-US" smtClean="0"/>
              <a:t>5</a:t>
            </a:fld>
            <a:endParaRPr lang="en-US"/>
          </a:p>
        </p:txBody>
      </p:sp>
    </p:spTree>
    <p:extLst>
      <p:ext uri="{BB962C8B-B14F-4D97-AF65-F5344CB8AC3E}">
        <p14:creationId xmlns:p14="http://schemas.microsoft.com/office/powerpoint/2010/main" val="33392411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nSpc>
                <a:spcPct val="107000"/>
              </a:lnSpc>
              <a:spcBef>
                <a:spcPts val="0"/>
              </a:spcBef>
              <a:spcAft>
                <a:spcPts val="0"/>
              </a:spcAft>
              <a:buFont typeface="+mj-lt"/>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GIS | Terrain Reconditioning…</a:t>
            </a:r>
          </a:p>
          <a:p>
            <a:pPr marL="342900" marR="0" lvl="0" indent="-342900">
              <a:lnSpc>
                <a:spcPct val="107000"/>
              </a:lnSpc>
              <a:spcBef>
                <a:spcPts val="0"/>
              </a:spcBef>
              <a:spcAft>
                <a:spcPts val="0"/>
              </a:spcAft>
              <a:buFont typeface="+mj-lt"/>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For build walls select HUC 12 Layer, Smooth raise cell buffer: 1, Smooth raise height: 20, Sharp raise height: 10</a:t>
            </a:r>
          </a:p>
          <a:p>
            <a:pPr marL="342900" marR="0" lvl="0" indent="-342900">
              <a:lnSpc>
                <a:spcPct val="107000"/>
              </a:lnSpc>
              <a:spcBef>
                <a:spcPts val="0"/>
              </a:spcBef>
              <a:spcAft>
                <a:spcPts val="800"/>
              </a:spcAft>
              <a:buFont typeface="+mj-lt"/>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For burn streams select NHD flowlines layer, Smooth drop cell buffer: 3, Smooth drop height: 10, Sharp drop height: 25</a:t>
            </a:r>
          </a:p>
          <a:p>
            <a:endParaRPr lang="en-US" dirty="0"/>
          </a:p>
          <a:p>
            <a:r>
              <a:rPr lang="en-US" dirty="0"/>
              <a:t>Terrain reconditioning is not always neccesary. It is most effective when:</a:t>
            </a:r>
          </a:p>
          <a:p>
            <a:pPr marL="228600" indent="-228600">
              <a:buFont typeface="+mj-lt"/>
              <a:buAutoNum type="arabicPeriod"/>
            </a:pPr>
            <a:r>
              <a:rPr lang="en-US" dirty="0"/>
              <a:t>Delineating a flat topography</a:t>
            </a:r>
          </a:p>
          <a:p>
            <a:pPr marL="228600" indent="-228600">
              <a:buFont typeface="+mj-lt"/>
              <a:buAutoNum type="arabicPeriod"/>
            </a:pPr>
            <a:r>
              <a:rPr lang="en-US" dirty="0"/>
              <a:t>Using very coarse terrain data</a:t>
            </a:r>
          </a:p>
        </p:txBody>
      </p:sp>
      <p:sp>
        <p:nvSpPr>
          <p:cNvPr id="4" name="Slide Number Placeholder 3"/>
          <p:cNvSpPr>
            <a:spLocks noGrp="1"/>
          </p:cNvSpPr>
          <p:nvPr>
            <p:ph type="sldNum" sz="quarter" idx="5"/>
          </p:nvPr>
        </p:nvSpPr>
        <p:spPr/>
        <p:txBody>
          <a:bodyPr/>
          <a:lstStyle/>
          <a:p>
            <a:fld id="{F1DBBA80-3F3B-42AF-8D0C-353E406EFBD9}" type="slidenum">
              <a:rPr lang="en-US" smtClean="0"/>
              <a:t>6</a:t>
            </a:fld>
            <a:endParaRPr lang="en-US"/>
          </a:p>
        </p:txBody>
      </p:sp>
    </p:spTree>
    <p:extLst>
      <p:ext uri="{BB962C8B-B14F-4D97-AF65-F5344CB8AC3E}">
        <p14:creationId xmlns:p14="http://schemas.microsoft.com/office/powerpoint/2010/main" val="17752379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nSpc>
                <a:spcPct val="107000"/>
              </a:lnSpc>
              <a:spcBef>
                <a:spcPts val="0"/>
              </a:spcBef>
              <a:spcAft>
                <a:spcPts val="0"/>
              </a:spcAft>
              <a:buFont typeface="+mj-lt"/>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GIS | Preprocess sinks</a:t>
            </a:r>
          </a:p>
          <a:p>
            <a:pPr marL="342900" marR="0" lvl="0" indent="-342900">
              <a:lnSpc>
                <a:spcPct val="107000"/>
              </a:lnSpc>
              <a:spcBef>
                <a:spcPts val="0"/>
              </a:spcBef>
              <a:spcAft>
                <a:spcPts val="800"/>
              </a:spcAft>
              <a:buFont typeface="+mj-lt"/>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Sink Locations and Sink Fill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rasters</a:t>
            </a:r>
            <a:r>
              <a:rPr lang="en-US" sz="1800" dirty="0">
                <a:effectLst/>
                <a:latin typeface="Calibri" panose="020F0502020204030204" pitchFamily="34" charset="0"/>
                <a:ea typeface="Calibri" panose="020F0502020204030204" pitchFamily="34" charset="0"/>
                <a:cs typeface="Times New Roman" panose="02020603050405020304" pitchFamily="18" charset="0"/>
              </a:rPr>
              <a:t> created</a:t>
            </a:r>
          </a:p>
          <a:p>
            <a:endParaRPr lang="en-US" dirty="0"/>
          </a:p>
        </p:txBody>
      </p:sp>
      <p:sp>
        <p:nvSpPr>
          <p:cNvPr id="4" name="Slide Number Placeholder 3"/>
          <p:cNvSpPr>
            <a:spLocks noGrp="1"/>
          </p:cNvSpPr>
          <p:nvPr>
            <p:ph type="sldNum" sz="quarter" idx="5"/>
          </p:nvPr>
        </p:nvSpPr>
        <p:spPr/>
        <p:txBody>
          <a:bodyPr/>
          <a:lstStyle/>
          <a:p>
            <a:fld id="{F1DBBA80-3F3B-42AF-8D0C-353E406EFBD9}" type="slidenum">
              <a:rPr lang="en-US" smtClean="0"/>
              <a:t>7</a:t>
            </a:fld>
            <a:endParaRPr lang="en-US"/>
          </a:p>
        </p:txBody>
      </p:sp>
    </p:spTree>
    <p:extLst>
      <p:ext uri="{BB962C8B-B14F-4D97-AF65-F5344CB8AC3E}">
        <p14:creationId xmlns:p14="http://schemas.microsoft.com/office/powerpoint/2010/main" val="8934494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nSpc>
                <a:spcPct val="107000"/>
              </a:lnSpc>
              <a:spcBef>
                <a:spcPts val="0"/>
              </a:spcBef>
              <a:spcAft>
                <a:spcPts val="0"/>
              </a:spcAft>
              <a:buFont typeface="+mj-lt"/>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GIS | Preprocess drainage</a:t>
            </a:r>
          </a:p>
          <a:p>
            <a:pPr marL="342900" marR="0" lvl="0" indent="-342900">
              <a:lnSpc>
                <a:spcPct val="107000"/>
              </a:lnSpc>
              <a:spcBef>
                <a:spcPts val="0"/>
              </a:spcBef>
              <a:spcAft>
                <a:spcPts val="800"/>
              </a:spcAft>
              <a:buFont typeface="+mj-lt"/>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Flow direction and Flow accumulation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rasters</a:t>
            </a:r>
            <a:r>
              <a:rPr lang="en-US" sz="1800" dirty="0">
                <a:effectLst/>
                <a:latin typeface="Calibri" panose="020F0502020204030204" pitchFamily="34" charset="0"/>
                <a:ea typeface="Calibri" panose="020F0502020204030204" pitchFamily="34" charset="0"/>
                <a:cs typeface="Times New Roman" panose="02020603050405020304" pitchFamily="18" charset="0"/>
              </a:rPr>
              <a:t> created</a:t>
            </a:r>
          </a:p>
          <a:p>
            <a:endParaRPr lang="en-US" dirty="0"/>
          </a:p>
        </p:txBody>
      </p:sp>
      <p:sp>
        <p:nvSpPr>
          <p:cNvPr id="4" name="Slide Number Placeholder 3"/>
          <p:cNvSpPr>
            <a:spLocks noGrp="1"/>
          </p:cNvSpPr>
          <p:nvPr>
            <p:ph type="sldNum" sz="quarter" idx="5"/>
          </p:nvPr>
        </p:nvSpPr>
        <p:spPr/>
        <p:txBody>
          <a:bodyPr/>
          <a:lstStyle/>
          <a:p>
            <a:fld id="{F1DBBA80-3F3B-42AF-8D0C-353E406EFBD9}" type="slidenum">
              <a:rPr lang="en-US" smtClean="0"/>
              <a:t>8</a:t>
            </a:fld>
            <a:endParaRPr lang="en-US"/>
          </a:p>
        </p:txBody>
      </p:sp>
    </p:spTree>
    <p:extLst>
      <p:ext uri="{BB962C8B-B14F-4D97-AF65-F5344CB8AC3E}">
        <p14:creationId xmlns:p14="http://schemas.microsoft.com/office/powerpoint/2010/main" val="939626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nSpc>
                <a:spcPct val="107000"/>
              </a:lnSpc>
              <a:spcBef>
                <a:spcPts val="0"/>
              </a:spcBef>
              <a:spcAft>
                <a:spcPts val="0"/>
              </a:spcAft>
              <a:buFont typeface="+mj-lt"/>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GIS | Identify Streams</a:t>
            </a:r>
          </a:p>
          <a:p>
            <a:pPr marL="342900" marR="0" lvl="0" indent="-342900">
              <a:lnSpc>
                <a:spcPct val="107000"/>
              </a:lnSpc>
              <a:spcBef>
                <a:spcPts val="0"/>
              </a:spcBef>
              <a:spcAft>
                <a:spcPts val="800"/>
              </a:spcAft>
              <a:buFont typeface="+mj-lt"/>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Area to define streams: 10 sq. mi.</a:t>
            </a:r>
          </a:p>
          <a:p>
            <a:pPr marL="342900" marR="0" lvl="0" indent="-342900">
              <a:lnSpc>
                <a:spcPct val="107000"/>
              </a:lnSpc>
              <a:spcBef>
                <a:spcPts val="0"/>
              </a:spcBef>
              <a:spcAft>
                <a:spcPts val="800"/>
              </a:spcAft>
              <a:buFont typeface="+mj-lt"/>
              <a:buAutoNum type="arabicPeriod"/>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Font typeface="+mj-lt"/>
              <a:buAutoNum type="arabicPeriod"/>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nSpc>
                <a:spcPct val="107000"/>
              </a:lnSpc>
              <a:spcBef>
                <a:spcPts val="0"/>
              </a:spcBef>
              <a:spcAft>
                <a:spcPts val="800"/>
              </a:spcAft>
              <a:buFont typeface="+mj-lt"/>
              <a:buNone/>
            </a:pPr>
            <a:r>
              <a:rPr lang="en-US" sz="2800" b="0" i="0" dirty="0">
                <a:solidFill>
                  <a:srgbClr val="000000"/>
                </a:solidFill>
                <a:effectLst/>
                <a:latin typeface="Verdana" panose="020B0604030504040204" pitchFamily="34" charset="0"/>
              </a:rPr>
              <a:t>This parameter is compared to the value in the flow accumulation grid to determine if the cell should be considered a stream cell. Streams are identified as grid cells for which flow accumulation grid value is &gt;= this threshold.</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F1DBBA80-3F3B-42AF-8D0C-353E406EFBD9}" type="slidenum">
              <a:rPr lang="en-US" smtClean="0"/>
              <a:t>9</a:t>
            </a:fld>
            <a:endParaRPr lang="en-US"/>
          </a:p>
        </p:txBody>
      </p:sp>
    </p:spTree>
    <p:extLst>
      <p:ext uri="{BB962C8B-B14F-4D97-AF65-F5344CB8AC3E}">
        <p14:creationId xmlns:p14="http://schemas.microsoft.com/office/powerpoint/2010/main" val="10131609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Background 2">
    <p:bg>
      <p:bgPr>
        <a:solidFill>
          <a:schemeClr val="bg2"/>
        </a:solidFill>
        <a:effectLst/>
      </p:bgPr>
    </p:bg>
    <p:spTree>
      <p:nvGrpSpPr>
        <p:cNvPr id="1" name=""/>
        <p:cNvGrpSpPr/>
        <p:nvPr/>
      </p:nvGrpSpPr>
      <p:grpSpPr>
        <a:xfrm>
          <a:off x="0" y="0"/>
          <a:ext cx="0" cy="0"/>
          <a:chOff x="0" y="0"/>
          <a:chExt cx="0" cy="0"/>
        </a:xfrm>
      </p:grpSpPr>
      <p:sp>
        <p:nvSpPr>
          <p:cNvPr id="5" name="Rounded Rectangle 4"/>
          <p:cNvSpPr/>
          <p:nvPr userDrawn="1"/>
        </p:nvSpPr>
        <p:spPr>
          <a:xfrm>
            <a:off x="202702" y="165779"/>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FFFFFF"/>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FFFFFF"/>
              </a:solidFill>
              <a:effectLst/>
              <a:uLnTx/>
              <a:uFillTx/>
              <a:latin typeface="Arial" charset="0"/>
              <a:ea typeface="+mn-ea"/>
              <a:cs typeface="+mn-cs"/>
            </a:endParaRPr>
          </a:p>
        </p:txBody>
      </p:sp>
      <p:sp>
        <p:nvSpPr>
          <p:cNvPr id="10" name="TextBox 9"/>
          <p:cNvSpPr txBox="1"/>
          <p:nvPr userDrawn="1"/>
        </p:nvSpPr>
        <p:spPr>
          <a:xfrm>
            <a:off x="457200" y="5525353"/>
            <a:ext cx="4316413" cy="830997"/>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a:t>
            </a:r>
            <a:r>
              <a:rPr kumimoji="0" 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The views, opinions and findings contained in this report are those of the authors(s) and should not be construed as an official Department of the Army position, policy or decision, unless so designated by other official documentation.</a:t>
            </a:r>
            <a:r>
              <a:rPr kumimoji="0" lang="en-US" alt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a:t>
            </a:r>
            <a:endParaRPr kumimoji="0" 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endParaRPr>
          </a:p>
        </p:txBody>
      </p:sp>
    </p:spTree>
    <p:extLst>
      <p:ext uri="{BB962C8B-B14F-4D97-AF65-F5344CB8AC3E}">
        <p14:creationId xmlns:p14="http://schemas.microsoft.com/office/powerpoint/2010/main" val="2684657831"/>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FF2031BD-0E64-4A86-9567-1E14D3ADF6F3}" type="slidenum">
              <a:rPr kumimoji="0" lang="en-US" sz="1000" b="0" i="0" u="none" strike="noStrike" kern="1200" cap="none" spc="0" normalizeH="0" baseline="0" noProof="0">
                <a:ln>
                  <a:noFill/>
                </a:ln>
                <a:solidFill>
                  <a:srgbClr val="FFFFFF"/>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a:ln>
                <a:noFill/>
              </a:ln>
              <a:solidFill>
                <a:srgbClr val="FFFFFF"/>
              </a:solidFill>
              <a:effectLst/>
              <a:uLnTx/>
              <a:uFillTx/>
              <a:latin typeface="Arial" charset="0"/>
              <a:ea typeface="+mn-ea"/>
              <a:cs typeface="+mn-cs"/>
            </a:endParaRPr>
          </a:p>
        </p:txBody>
      </p:sp>
    </p:spTree>
    <p:extLst>
      <p:ext uri="{BB962C8B-B14F-4D97-AF65-F5344CB8AC3E}">
        <p14:creationId xmlns:p14="http://schemas.microsoft.com/office/powerpoint/2010/main" val="21982044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30FCD627-44FF-47A1-8CF2-DCEAA2411CCA}" type="slidenum">
              <a:rPr kumimoji="0" lang="en-US" sz="1000" b="0" i="0" u="none" strike="noStrike" kern="1200" cap="none" spc="0" normalizeH="0" baseline="0" noProof="0">
                <a:ln>
                  <a:noFill/>
                </a:ln>
                <a:solidFill>
                  <a:srgbClr val="FFFFFF"/>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a:ln>
                <a:noFill/>
              </a:ln>
              <a:solidFill>
                <a:srgbClr val="FFFFFF"/>
              </a:solidFill>
              <a:effectLst/>
              <a:uLnTx/>
              <a:uFillTx/>
              <a:latin typeface="Arial" charset="0"/>
              <a:ea typeface="+mn-ea"/>
              <a:cs typeface="+mn-cs"/>
            </a:endParaRPr>
          </a:p>
        </p:txBody>
      </p:sp>
    </p:spTree>
    <p:extLst>
      <p:ext uri="{BB962C8B-B14F-4D97-AF65-F5344CB8AC3E}">
        <p14:creationId xmlns:p14="http://schemas.microsoft.com/office/powerpoint/2010/main" val="15886978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9F794631-A7C0-40A3-90C7-BFD6F6F83EAC}" type="slidenum">
              <a:rPr kumimoji="0" lang="en-US" sz="1000" b="0" i="0" u="none" strike="noStrike" kern="1200" cap="none" spc="0" normalizeH="0" baseline="0" noProof="0">
                <a:ln>
                  <a:noFill/>
                </a:ln>
                <a:solidFill>
                  <a:srgbClr val="FFFFFF"/>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a:ln>
                <a:noFill/>
              </a:ln>
              <a:solidFill>
                <a:srgbClr val="FFFFFF"/>
              </a:solidFill>
              <a:effectLst/>
              <a:uLnTx/>
              <a:uFillTx/>
              <a:latin typeface="Arial" charset="0"/>
              <a:ea typeface="+mn-ea"/>
              <a:cs typeface="+mn-cs"/>
            </a:endParaRPr>
          </a:p>
        </p:txBody>
      </p:sp>
    </p:spTree>
    <p:extLst>
      <p:ext uri="{BB962C8B-B14F-4D97-AF65-F5344CB8AC3E}">
        <p14:creationId xmlns:p14="http://schemas.microsoft.com/office/powerpoint/2010/main" val="39771770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75301471"/>
      </p:ext>
    </p:extLst>
  </p:cSld>
  <p:clrMapOvr>
    <a:masterClrMapping/>
  </p:clrMapOvr>
  <p:transition spd="slow">
    <p:fade thruBlk="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0093DC64-74E0-4A49-9888-59622548030D}" type="slidenum">
              <a:rPr kumimoji="0" lang="en-US" sz="1000" b="0" i="0" u="none" strike="noStrike" kern="1200" cap="none" spc="0" normalizeH="0" baseline="0" noProof="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636895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3B773CDB-7973-454B-9699-5CCFA043586B}" type="slidenum">
              <a:rPr kumimoji="0" lang="en-US" sz="1000" b="0" i="0" u="none" strike="noStrike" kern="1200" cap="none" spc="0" normalizeH="0" baseline="0" noProof="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Footer Placeholder 1"/>
          <p:cNvSpPr>
            <a:spLocks noGrp="1"/>
          </p:cNvSpPr>
          <p:nvPr>
            <p:ph type="ftr" sz="quarter" idx="18"/>
          </p:nvPr>
        </p:nvSpPr>
        <p:spPr>
          <a:xfrm>
            <a:off x="309986" y="6470426"/>
            <a:ext cx="2900362" cy="217493"/>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Calibri" panose="020F0502020204030204"/>
                <a:ea typeface="+mn-ea"/>
                <a:cs typeface="+mn-cs"/>
              </a:rPr>
              <a:t>File Name</a:t>
            </a:r>
            <a:endParaRPr kumimoji="0" lang="en-US" sz="1800" b="0" i="0" u="none" strike="noStrike" kern="1200" cap="none" spc="0" normalizeH="0" baseline="0" noProof="0" dirty="0">
              <a:ln>
                <a:noFill/>
              </a:ln>
              <a:solidFill>
                <a:srgbClr val="000000">
                  <a:tint val="75000"/>
                </a:srgb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450195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10587633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351594199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4650627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Short 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1"/>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3949486747"/>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 Background 2">
    <p:bg>
      <p:bgPr>
        <a:solidFill>
          <a:schemeClr val="bg2"/>
        </a:solidFill>
        <a:effectLst/>
      </p:bgPr>
    </p:bg>
    <p:spTree>
      <p:nvGrpSpPr>
        <p:cNvPr id="1" name=""/>
        <p:cNvGrpSpPr/>
        <p:nvPr/>
      </p:nvGrpSpPr>
      <p:grpSpPr>
        <a:xfrm>
          <a:off x="0" y="0"/>
          <a:ext cx="0" cy="0"/>
          <a:chOff x="0" y="0"/>
          <a:chExt cx="0" cy="0"/>
        </a:xfrm>
      </p:grpSpPr>
      <p:sp>
        <p:nvSpPr>
          <p:cNvPr id="5" name="Rounded Rectangle 4"/>
          <p:cNvSpPr/>
          <p:nvPr userDrawn="1"/>
        </p:nvSpPr>
        <p:spPr>
          <a:xfrm>
            <a:off x="202702" y="165779"/>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FFFFFF"/>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FFFFFF"/>
              </a:solidFill>
              <a:effectLst/>
              <a:uLnTx/>
              <a:uFillTx/>
              <a:latin typeface="Arial" charset="0"/>
              <a:ea typeface="+mn-ea"/>
              <a:cs typeface="+mn-cs"/>
            </a:endParaRPr>
          </a:p>
        </p:txBody>
      </p:sp>
      <p:sp>
        <p:nvSpPr>
          <p:cNvPr id="4" name="Footer Placeholder 3"/>
          <p:cNvSpPr>
            <a:spLocks noGrp="1"/>
          </p:cNvSpPr>
          <p:nvPr userDrawn="1">
            <p:ph type="ftr" sz="quarter" idx="11"/>
          </p:nvPr>
        </p:nvSpPr>
        <p:spPr>
          <a:xfrm>
            <a:off x="123825" y="6356350"/>
            <a:ext cx="3160713" cy="365125"/>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charset="0"/>
                <a:ea typeface="+mn-ea"/>
                <a:cs typeface="+mn-cs"/>
              </a:rPr>
              <a:t>File Name</a:t>
            </a:r>
          </a:p>
        </p:txBody>
      </p:sp>
    </p:spTree>
    <p:extLst>
      <p:ext uri="{BB962C8B-B14F-4D97-AF65-F5344CB8AC3E}">
        <p14:creationId xmlns:p14="http://schemas.microsoft.com/office/powerpoint/2010/main" val="2314828117"/>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Short 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3361278946"/>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Short 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2737896168"/>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5834379"/>
            <a:ext cx="6353175" cy="328296"/>
          </a:xfrm>
          <a:prstGeom prst="rect">
            <a:avLst/>
          </a:prstGeom>
          <a:noFill/>
          <a:ln w="9525">
            <a:noFill/>
            <a:miter lim="800000"/>
            <a:headEnd/>
            <a:tailEnd/>
          </a:ln>
        </p:spPr>
        <p:txBody>
          <a:bodyPr lIns="91440" tIns="0" numCol="1"/>
          <a:lstStyle>
            <a:lvl1pPr marL="0" indent="0">
              <a:buNone/>
              <a:defRPr sz="1600">
                <a:solidFill>
                  <a:schemeClr val="tx1">
                    <a:lumMod val="75000"/>
                    <a:lumOff val="25000"/>
                  </a:schemeClr>
                </a:solidFill>
              </a:defRPr>
            </a:lvl1pPr>
            <a:lvl2pPr>
              <a:defRPr sz="2400">
                <a:solidFill>
                  <a:srgbClr val="83847A"/>
                </a:solidFill>
              </a:defRPr>
            </a:lvl2pPr>
            <a:lvl3pPr>
              <a:defRPr sz="2000">
                <a:solidFill>
                  <a:srgbClr val="83847A"/>
                </a:solidFill>
              </a:defRPr>
            </a:lvl3pPr>
            <a:lvl4pPr>
              <a:defRPr sz="2000">
                <a:solidFill>
                  <a:srgbClr val="83847A"/>
                </a:solidFill>
              </a:defRPr>
            </a:lvl4pPr>
            <a:lvl5pPr>
              <a:defRPr sz="2000">
                <a:solidFill>
                  <a:srgbClr val="83847A"/>
                </a:solidFill>
              </a:defRPr>
            </a:lvl5pPr>
          </a:lstStyle>
          <a:p>
            <a:pPr lvl="0"/>
            <a:r>
              <a:rPr lang="en-US" noProof="0" dirty="0"/>
              <a:t>Click to edit Master text styles</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3" name="Picture Placeholder 2"/>
          <p:cNvSpPr>
            <a:spLocks noGrp="1"/>
          </p:cNvSpPr>
          <p:nvPr>
            <p:ph type="pic" sz="quarter" idx="12"/>
          </p:nvPr>
        </p:nvSpPr>
        <p:spPr>
          <a:xfrm>
            <a:off x="304800" y="942975"/>
            <a:ext cx="8382000" cy="4761228"/>
          </a:xfrm>
        </p:spPr>
        <p:txBody>
          <a:bodyPr/>
          <a:lstStyle/>
          <a:p>
            <a:endParaRPr lang="en-US"/>
          </a:p>
        </p:txBody>
      </p:sp>
    </p:spTree>
    <p:extLst>
      <p:ext uri="{BB962C8B-B14F-4D97-AF65-F5344CB8AC3E}">
        <p14:creationId xmlns:p14="http://schemas.microsoft.com/office/powerpoint/2010/main" val="2987422462"/>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3B773CDB-7973-454B-9699-5CCFA043586B}"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2" name="Footer Placeholder 1"/>
          <p:cNvSpPr>
            <a:spLocks noGrp="1"/>
          </p:cNvSpPr>
          <p:nvPr>
            <p:ph type="ftr" sz="quarter" idx="18"/>
          </p:nvPr>
        </p:nvSpPr>
        <p:spPr>
          <a:xfrm>
            <a:off x="309986" y="6470426"/>
            <a:ext cx="2900362" cy="217493"/>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tint val="75000"/>
                </a:srgbClr>
              </a:solidFill>
              <a:effectLst/>
              <a:uLnTx/>
              <a:uFillTx/>
              <a:latin typeface="Arial" charset="0"/>
              <a:ea typeface="+mn-ea"/>
              <a:cs typeface="+mn-cs"/>
            </a:endParaRPr>
          </a:p>
        </p:txBody>
      </p:sp>
    </p:spTree>
    <p:extLst>
      <p:ext uri="{BB962C8B-B14F-4D97-AF65-F5344CB8AC3E}">
        <p14:creationId xmlns:p14="http://schemas.microsoft.com/office/powerpoint/2010/main" val="62390124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6" name="Text Placeholder 3"/>
          <p:cNvSpPr>
            <a:spLocks noGrp="1"/>
          </p:cNvSpPr>
          <p:nvPr>
            <p:ph type="body" sz="quarter" idx="3"/>
          </p:nvPr>
        </p:nvSpPr>
        <p:spPr>
          <a:xfrm>
            <a:off x="4572000" y="1230511"/>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9" name="Text Placeholder 3"/>
          <p:cNvSpPr>
            <a:spLocks noGrp="1"/>
          </p:cNvSpPr>
          <p:nvPr>
            <p:ph type="body" sz="quarter" idx="13"/>
          </p:nvPr>
        </p:nvSpPr>
        <p:spPr>
          <a:xfrm>
            <a:off x="304800" y="1230511"/>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3" name="Content Placeholder 2"/>
          <p:cNvSpPr>
            <a:spLocks noGrp="1"/>
          </p:cNvSpPr>
          <p:nvPr>
            <p:ph sz="quarter" idx="15"/>
          </p:nvPr>
        </p:nvSpPr>
        <p:spPr>
          <a:xfrm>
            <a:off x="3048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3B773CDB-7973-454B-9699-5CCFA043586B}"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2" name="Footer Placeholder 1"/>
          <p:cNvSpPr>
            <a:spLocks noGrp="1"/>
          </p:cNvSpPr>
          <p:nvPr>
            <p:ph type="ftr" sz="quarter" idx="18"/>
          </p:nvPr>
        </p:nvSpPr>
        <p:spPr>
          <a:xfrm>
            <a:off x="309986" y="6470426"/>
            <a:ext cx="2900362" cy="217493"/>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tint val="75000"/>
                </a:srgbClr>
              </a:solidFill>
              <a:effectLst/>
              <a:uLnTx/>
              <a:uFillTx/>
              <a:latin typeface="Arial" charset="0"/>
              <a:ea typeface="+mn-ea"/>
              <a:cs typeface="+mn-cs"/>
            </a:endParaRPr>
          </a:p>
        </p:txBody>
      </p:sp>
    </p:spTree>
    <p:extLst>
      <p:ext uri="{BB962C8B-B14F-4D97-AF65-F5344CB8AC3E}">
        <p14:creationId xmlns:p14="http://schemas.microsoft.com/office/powerpoint/2010/main" val="317952790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26955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1225550"/>
            <a:ext cx="55911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3B773CDB-7973-454B-9699-5CCFA043586B}"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2" name="Footer Placeholder 1"/>
          <p:cNvSpPr>
            <a:spLocks noGrp="1"/>
          </p:cNvSpPr>
          <p:nvPr>
            <p:ph type="ftr" sz="quarter" idx="18"/>
          </p:nvPr>
        </p:nvSpPr>
        <p:spPr>
          <a:xfrm>
            <a:off x="309986" y="6470426"/>
            <a:ext cx="2900362" cy="217493"/>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tint val="75000"/>
                </a:srgbClr>
              </a:solidFill>
              <a:effectLst/>
              <a:uLnTx/>
              <a:uFillTx/>
              <a:latin typeface="Arial" charset="0"/>
              <a:ea typeface="+mn-ea"/>
              <a:cs typeface="+mn-cs"/>
            </a:endParaRPr>
          </a:p>
        </p:txBody>
      </p:sp>
    </p:spTree>
    <p:extLst>
      <p:ext uri="{BB962C8B-B14F-4D97-AF65-F5344CB8AC3E}">
        <p14:creationId xmlns:p14="http://schemas.microsoft.com/office/powerpoint/2010/main" val="110780817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3B773CDB-7973-454B-9699-5CCFA043586B}"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6" name="Content Placeholder 2"/>
          <p:cNvSpPr>
            <a:spLocks noGrp="1"/>
          </p:cNvSpPr>
          <p:nvPr>
            <p:ph sz="quarter" idx="18"/>
          </p:nvPr>
        </p:nvSpPr>
        <p:spPr>
          <a:xfrm>
            <a:off x="3048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2"/>
          <p:cNvSpPr>
            <a:spLocks noGrp="1"/>
          </p:cNvSpPr>
          <p:nvPr>
            <p:ph sz="quarter" idx="19"/>
          </p:nvPr>
        </p:nvSpPr>
        <p:spPr>
          <a:xfrm>
            <a:off x="45720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04800" y="35496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4492895" y="1225550"/>
            <a:ext cx="0" cy="465772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6756759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hort 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6" name="Text Placeholder 3"/>
          <p:cNvSpPr>
            <a:spLocks noGrp="1"/>
          </p:cNvSpPr>
          <p:nvPr>
            <p:ph type="body" sz="quarter" idx="3"/>
          </p:nvPr>
        </p:nvSpPr>
        <p:spPr>
          <a:xfrm>
            <a:off x="4572000" y="942975"/>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7" name="Text Placeholder 3"/>
          <p:cNvSpPr>
            <a:spLocks noGrp="1"/>
          </p:cNvSpPr>
          <p:nvPr>
            <p:ph type="body" sz="quarter" idx="13"/>
          </p:nvPr>
        </p:nvSpPr>
        <p:spPr>
          <a:xfrm>
            <a:off x="304800" y="942975"/>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8" name="Content Placeholder 2"/>
          <p:cNvSpPr>
            <a:spLocks noGrp="1"/>
          </p:cNvSpPr>
          <p:nvPr>
            <p:ph sz="quarter" idx="15"/>
          </p:nvPr>
        </p:nvSpPr>
        <p:spPr>
          <a:xfrm>
            <a:off x="3048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648617112"/>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hort 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8" name="Content Placeholder 2"/>
          <p:cNvSpPr>
            <a:spLocks noGrp="1"/>
          </p:cNvSpPr>
          <p:nvPr>
            <p:ph sz="quarter" idx="15"/>
          </p:nvPr>
        </p:nvSpPr>
        <p:spPr>
          <a:xfrm>
            <a:off x="3048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93572126"/>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hort 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7" name="Content Placeholder 2"/>
          <p:cNvSpPr>
            <a:spLocks noGrp="1"/>
          </p:cNvSpPr>
          <p:nvPr>
            <p:ph sz="quarter" idx="15"/>
          </p:nvPr>
        </p:nvSpPr>
        <p:spPr>
          <a:xfrm>
            <a:off x="304800" y="942975"/>
            <a:ext cx="26955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942975"/>
            <a:ext cx="55911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35141991"/>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 Background 2 80%">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11" name="Rounded Rectangle 10"/>
          <p:cNvSpPr/>
          <p:nvPr userDrawn="1"/>
        </p:nvSpPr>
        <p:spPr>
          <a:xfrm>
            <a:off x="202702" y="161925"/>
            <a:ext cx="8103097" cy="5207409"/>
          </a:xfrm>
          <a:prstGeom prst="roundRect">
            <a:avLst>
              <a:gd name="adj" fmla="val 255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lvl1pPr>
              <a:defRPr>
                <a:solidFill>
                  <a:schemeClr val="tx1">
                    <a:lumMod val="50000"/>
                    <a:lumOff val="50000"/>
                  </a:schemeClr>
                </a:solidFill>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
        <p:nvSpPr>
          <p:cNvPr id="4" name="Footer Placeholder 3"/>
          <p:cNvSpPr>
            <a:spLocks noGrp="1"/>
          </p:cNvSpPr>
          <p:nvPr userDrawn="1">
            <p:ph type="ftr" sz="quarter" idx="11"/>
          </p:nvPr>
        </p:nvSpPr>
        <p:spPr>
          <a:xfrm>
            <a:off x="123825" y="6356350"/>
            <a:ext cx="3160713" cy="365125"/>
          </a:xfrm>
          <a:prstGeom prst="rect">
            <a:avLst/>
          </a:prstGeom>
        </p:spPr>
        <p:txBody>
          <a:bodyPr/>
          <a:lstStyle>
            <a:lvl1pPr>
              <a:defRPr>
                <a:solidFill>
                  <a:schemeClr val="tx1">
                    <a:lumMod val="50000"/>
                    <a:lumOff val="50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lumMod val="50000"/>
                    <a:lumOff val="50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626027305"/>
      </p:ext>
    </p:extLst>
  </p:cSld>
  <p:clrMapOvr>
    <a:masterClrMapping/>
  </p:clrMapOvr>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hort 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16" name="Content Placeholder 2"/>
          <p:cNvSpPr>
            <a:spLocks noGrp="1"/>
          </p:cNvSpPr>
          <p:nvPr>
            <p:ph sz="quarter" idx="15"/>
          </p:nvPr>
        </p:nvSpPr>
        <p:spPr>
          <a:xfrm>
            <a:off x="3048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16"/>
          </p:nvPr>
        </p:nvSpPr>
        <p:spPr>
          <a:xfrm>
            <a:off x="45720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18"/>
          </p:nvPr>
        </p:nvSpPr>
        <p:spPr>
          <a:xfrm>
            <a:off x="3048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2"/>
          <p:cNvSpPr>
            <a:spLocks noGrp="1"/>
          </p:cNvSpPr>
          <p:nvPr>
            <p:ph sz="quarter" idx="19"/>
          </p:nvPr>
        </p:nvSpPr>
        <p:spPr>
          <a:xfrm>
            <a:off x="45720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20" name="Straight Connector 19"/>
          <p:cNvCxnSpPr/>
          <p:nvPr userDrawn="1"/>
        </p:nvCxnSpPr>
        <p:spPr>
          <a:xfrm>
            <a:off x="304800" y="34099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4492895" y="942975"/>
            <a:ext cx="0" cy="493966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34296547"/>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6" name="Text Placeholder 5"/>
          <p:cNvSpPr>
            <a:spLocks noGrp="1"/>
          </p:cNvSpPr>
          <p:nvPr>
            <p:ph type="body" sz="quarter" idx="12"/>
          </p:nvPr>
        </p:nvSpPr>
        <p:spPr>
          <a:xfrm>
            <a:off x="304800" y="3687763"/>
            <a:ext cx="8382000" cy="854075"/>
          </a:xfrm>
        </p:spPr>
        <p:txBody>
          <a:bodyPr/>
          <a:lstStyle>
            <a:lvl1pPr marL="0" indent="0">
              <a:defRPr>
                <a:solidFill>
                  <a:schemeClr val="tx1">
                    <a:lumMod val="75000"/>
                    <a:lumOff val="25000"/>
                  </a:schemeClr>
                </a:solidFill>
              </a:defRPr>
            </a:lvl1pPr>
          </a:lstStyle>
          <a:p>
            <a:pPr lvl="0"/>
            <a:r>
              <a:rPr lang="en-US" dirty="0"/>
              <a:t>Click to edit Master text styles</a:t>
            </a:r>
          </a:p>
        </p:txBody>
      </p:sp>
      <p:sp>
        <p:nvSpPr>
          <p:cNvPr id="4" name="Footer Placeholder 4"/>
          <p:cNvSpPr>
            <a:spLocks noGrp="1"/>
          </p:cNvSpPr>
          <p:nvPr>
            <p:ph type="ftr" sz="quarter" idx="13"/>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4"/>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42D6254A-A357-4200-B73D-5001EDA9213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159167266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3"/>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4"/>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42D6254A-A357-4200-B73D-5001EDA9213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254887671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4"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B694574C-E5D2-4987-ADCE-9F4F1F300184}"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99962583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hort 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3693801095"/>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3"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80DD7862-628A-4EC2-9AFF-4F23903537D2}"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169059755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a:xfrm>
            <a:off x="309986" y="6470426"/>
            <a:ext cx="2900362" cy="217493"/>
          </a:xfrm>
          <a:prstGeom prst="rect">
            <a:avLst/>
          </a:prstGeom>
        </p:spPr>
        <p:txBody>
          <a:bodyPr/>
          <a:lstStyle>
            <a:lvl1pPr>
              <a:defRPr>
                <a:solidFill>
                  <a:schemeClr val="bg1"/>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83847A"/>
                </a:solidFill>
                <a:effectLst/>
                <a:uLnTx/>
                <a:uFillTx/>
                <a:latin typeface="Arial" charset="0"/>
                <a:ea typeface="+mn-ea"/>
                <a:cs typeface="+mn-cs"/>
              </a:rPr>
              <a:t>File Name</a:t>
            </a:r>
          </a:p>
        </p:txBody>
      </p:sp>
      <p:sp>
        <p:nvSpPr>
          <p:cNvPr id="3" name="Slide Number Placeholder 3"/>
          <p:cNvSpPr>
            <a:spLocks noGrp="1"/>
          </p:cNvSpPr>
          <p:nvPr>
            <p:ph type="sldNum" sz="quarter" idx="11"/>
          </p:nvPr>
        </p:nvSpPr>
        <p:spPr/>
        <p:txBody>
          <a:bodyPr/>
          <a:lstStyle>
            <a:lvl1pPr>
              <a:defRPr>
                <a:solidFill>
                  <a:schemeClr val="bg1"/>
                </a:solidFill>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251E400F-A7F1-4EA8-93DC-39E6F5A643D7}" type="slidenum">
              <a:rPr kumimoji="0" lang="en-US" sz="1200" b="0" i="0" u="none" strike="noStrike" kern="1200" cap="none" spc="0" normalizeH="0" baseline="0" noProof="0" smtClean="0">
                <a:ln>
                  <a:noFill/>
                </a:ln>
                <a:solidFill>
                  <a:srgbClr val="83847A"/>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dirty="0">
              <a:ln>
                <a:noFill/>
              </a:ln>
              <a:solidFill>
                <a:srgbClr val="83847A"/>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151676621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a:xfrm>
            <a:off x="309986" y="6470426"/>
            <a:ext cx="2900362" cy="217493"/>
          </a:xfrm>
          <a:prstGeom prst="rect">
            <a:avLst/>
          </a:prstGeom>
        </p:spPr>
        <p:txBody>
          <a:bodyPr/>
          <a:lstStyle>
            <a:lvl1pPr>
              <a:defRPr>
                <a:solidFill>
                  <a:schemeClr val="tx2">
                    <a:lumMod val="95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FFFF">
                    <a:lumMod val="95000"/>
                  </a:srgbClr>
                </a:solidFill>
                <a:effectLst/>
                <a:uLnTx/>
                <a:uFillTx/>
                <a:latin typeface="Arial" charset="0"/>
                <a:ea typeface="+mn-ea"/>
                <a:cs typeface="+mn-cs"/>
              </a:rPr>
              <a:t>File Name</a:t>
            </a:r>
          </a:p>
        </p:txBody>
      </p:sp>
      <p:sp>
        <p:nvSpPr>
          <p:cNvPr id="3" name="Slide Number Placeholder 3"/>
          <p:cNvSpPr>
            <a:spLocks noGrp="1"/>
          </p:cNvSpPr>
          <p:nvPr>
            <p:ph type="sldNum" sz="quarter" idx="11"/>
          </p:nvPr>
        </p:nvSpPr>
        <p:spPr/>
        <p:txBody>
          <a:bodyPr/>
          <a:lstStyle>
            <a:lvl1pPr>
              <a:defRPr>
                <a:solidFill>
                  <a:schemeClr val="tx2">
                    <a:lumMod val="95000"/>
                  </a:schemeClr>
                </a:solidFill>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251E400F-A7F1-4EA8-93DC-39E6F5A643D7}" type="slidenum">
              <a:rPr kumimoji="0" lang="en-US" sz="1200" b="0" i="0" u="none" strike="noStrike" kern="1200" cap="none" spc="0" normalizeH="0" baseline="0" noProof="0" smtClean="0">
                <a:ln>
                  <a:noFill/>
                </a:ln>
                <a:solidFill>
                  <a:srgbClr val="FFFFFF">
                    <a:lumMod val="95000"/>
                  </a:srgbClr>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FFFFFF">
                  <a:lumMod val="95000"/>
                </a:srgbClr>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48169074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a:xfrm>
            <a:off x="309986" y="6470426"/>
            <a:ext cx="2900362" cy="217493"/>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tint val="75000"/>
                </a:srgbClr>
              </a:solidFill>
              <a:effectLst/>
              <a:uLnTx/>
              <a:uFillTx/>
              <a:latin typeface="Arial" charset="0"/>
              <a:ea typeface="+mn-ea"/>
              <a:cs typeface="+mn-cs"/>
            </a:endParaRPr>
          </a:p>
        </p:txBody>
      </p:sp>
      <p:sp>
        <p:nvSpPr>
          <p:cNvPr id="3" name="Slide Number Placeholder 2"/>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139BD942-CC14-44A4-87FB-46239297AFE5}"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302894643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06FA82FB-7C14-46DB-9746-128BC0F449F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4" name="Content Placeholder 2"/>
          <p:cNvSpPr>
            <a:spLocks noGrp="1"/>
          </p:cNvSpPr>
          <p:nvPr>
            <p:ph sz="half" idx="1"/>
          </p:nvPr>
        </p:nvSpPr>
        <p:spPr>
          <a:xfrm>
            <a:off x="457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3"/>
          <p:cNvSpPr>
            <a:spLocks noGrp="1"/>
          </p:cNvSpPr>
          <p:nvPr>
            <p:ph sz="half" idx="2"/>
          </p:nvPr>
        </p:nvSpPr>
        <p:spPr>
          <a:xfrm>
            <a:off x="4648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721187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 Background 2 80%">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11" name="Rounded Rectangle 10"/>
          <p:cNvSpPr/>
          <p:nvPr userDrawn="1"/>
        </p:nvSpPr>
        <p:spPr>
          <a:xfrm>
            <a:off x="202702" y="161925"/>
            <a:ext cx="8103097" cy="5207409"/>
          </a:xfrm>
          <a:prstGeom prst="roundRect">
            <a:avLst>
              <a:gd name="adj" fmla="val 255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lvl1pPr>
              <a:defRPr>
                <a:solidFill>
                  <a:schemeClr val="tx1">
                    <a:lumMod val="50000"/>
                    <a:lumOff val="50000"/>
                  </a:schemeClr>
                </a:solidFill>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
        <p:nvSpPr>
          <p:cNvPr id="4" name="Footer Placeholder 3"/>
          <p:cNvSpPr>
            <a:spLocks noGrp="1"/>
          </p:cNvSpPr>
          <p:nvPr userDrawn="1">
            <p:ph type="ftr" sz="quarter" idx="11"/>
          </p:nvPr>
        </p:nvSpPr>
        <p:spPr>
          <a:xfrm>
            <a:off x="123825" y="6356350"/>
            <a:ext cx="3160713" cy="365125"/>
          </a:xfrm>
          <a:prstGeom prst="rect">
            <a:avLst/>
          </a:prstGeom>
        </p:spPr>
        <p:txBody>
          <a:bodyPr/>
          <a:lstStyle>
            <a:lvl1pPr>
              <a:defRPr>
                <a:solidFill>
                  <a:schemeClr val="tx1">
                    <a:lumMod val="50000"/>
                    <a:lumOff val="50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lumMod val="50000"/>
                    <a:lumOff val="50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1452480676"/>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9"/>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135252601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9"/>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265039775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9"/>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356737023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Short 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1"/>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3748775764"/>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Short 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2460536652"/>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Short 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4016730808"/>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1" y="5834379"/>
            <a:ext cx="6353175" cy="328296"/>
          </a:xfrm>
          <a:prstGeom prst="rect">
            <a:avLst/>
          </a:prstGeom>
          <a:noFill/>
          <a:ln w="9525">
            <a:noFill/>
            <a:miter lim="800000"/>
            <a:headEnd/>
            <a:tailEnd/>
          </a:ln>
        </p:spPr>
        <p:txBody>
          <a:bodyPr lIns="91440" tIns="0" numCol="1"/>
          <a:lstStyle>
            <a:lvl1pPr marL="0" indent="0">
              <a:buNone/>
              <a:defRPr sz="1600">
                <a:solidFill>
                  <a:schemeClr val="tx1">
                    <a:lumMod val="75000"/>
                    <a:lumOff val="25000"/>
                  </a:schemeClr>
                </a:solidFill>
              </a:defRPr>
            </a:lvl1pPr>
            <a:lvl2pPr>
              <a:defRPr sz="2400">
                <a:solidFill>
                  <a:srgbClr val="83847A"/>
                </a:solidFill>
              </a:defRPr>
            </a:lvl2pPr>
            <a:lvl3pPr>
              <a:defRPr sz="2000">
                <a:solidFill>
                  <a:srgbClr val="83847A"/>
                </a:solidFill>
              </a:defRPr>
            </a:lvl3pPr>
            <a:lvl4pPr>
              <a:defRPr sz="2000">
                <a:solidFill>
                  <a:srgbClr val="83847A"/>
                </a:solidFill>
              </a:defRPr>
            </a:lvl4pPr>
            <a:lvl5pPr>
              <a:defRPr sz="2000">
                <a:solidFill>
                  <a:srgbClr val="83847A"/>
                </a:solidFill>
              </a:defRPr>
            </a:lvl5pPr>
          </a:lstStyle>
          <a:p>
            <a:pPr lvl="0"/>
            <a:r>
              <a:rPr lang="en-US" noProof="0" dirty="0"/>
              <a:t>Click to edit Master text styles</a:t>
            </a:r>
          </a:p>
        </p:txBody>
      </p:sp>
      <p:sp>
        <p:nvSpPr>
          <p:cNvPr id="4"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
        <p:nvSpPr>
          <p:cNvPr id="3" name="Picture Placeholder 2"/>
          <p:cNvSpPr>
            <a:spLocks noGrp="1"/>
          </p:cNvSpPr>
          <p:nvPr>
            <p:ph type="pic" sz="quarter" idx="12"/>
          </p:nvPr>
        </p:nvSpPr>
        <p:spPr>
          <a:xfrm>
            <a:off x="304800" y="942975"/>
            <a:ext cx="8382000" cy="4761228"/>
          </a:xfrm>
        </p:spPr>
        <p:txBody>
          <a:bodyPr/>
          <a:lstStyle/>
          <a:p>
            <a:endParaRPr lang="en-US"/>
          </a:p>
        </p:txBody>
      </p:sp>
    </p:spTree>
    <p:extLst>
      <p:ext uri="{BB962C8B-B14F-4D97-AF65-F5344CB8AC3E}">
        <p14:creationId xmlns:p14="http://schemas.microsoft.com/office/powerpoint/2010/main" val="1071016970"/>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9"/>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fontAlgn="base">
              <a:spcBef>
                <a:spcPct val="0"/>
              </a:spcBef>
              <a:spcAft>
                <a:spcPct val="0"/>
              </a:spcAft>
              <a:defRPr/>
            </a:pPr>
            <a:fld id="{3B773CDB-7973-454B-9699-5CCFA043586B}" type="slidenum">
              <a:rPr lang="en-US" smtClean="0"/>
              <a:pPr fontAlgn="base">
                <a:spcBef>
                  <a:spcPct val="0"/>
                </a:spcBef>
                <a:spcAft>
                  <a:spcPct val="0"/>
                </a:spcAft>
                <a:defRPr/>
              </a:pPr>
              <a:t>‹#›</a:t>
            </a:fld>
            <a:endParaRPr lang="en-US"/>
          </a:p>
        </p:txBody>
      </p:sp>
      <p:sp>
        <p:nvSpPr>
          <p:cNvPr id="2" name="Footer Placeholder 1"/>
          <p:cNvSpPr>
            <a:spLocks noGrp="1"/>
          </p:cNvSpPr>
          <p:nvPr>
            <p:ph type="ftr" sz="quarter" idx="18"/>
          </p:nvPr>
        </p:nvSpPr>
        <p:spPr>
          <a:xfrm>
            <a:off x="309987" y="6470428"/>
            <a:ext cx="2900362" cy="217493"/>
          </a:xfrm>
          <a:prstGeom prst="rect">
            <a:avLst/>
          </a:prstGeom>
        </p:spPr>
        <p:txBody>
          <a:bodyPr/>
          <a:lstStyle/>
          <a:p>
            <a:pPr fontAlgn="base">
              <a:spcBef>
                <a:spcPct val="0"/>
              </a:spcBef>
              <a:spcAft>
                <a:spcPct val="0"/>
              </a:spcAft>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50452104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9"/>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6" name="Text Placeholder 3"/>
          <p:cNvSpPr>
            <a:spLocks noGrp="1"/>
          </p:cNvSpPr>
          <p:nvPr>
            <p:ph type="body" sz="quarter" idx="3"/>
          </p:nvPr>
        </p:nvSpPr>
        <p:spPr>
          <a:xfrm>
            <a:off x="4572000" y="1230511"/>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9" name="Text Placeholder 3"/>
          <p:cNvSpPr>
            <a:spLocks noGrp="1"/>
          </p:cNvSpPr>
          <p:nvPr>
            <p:ph type="body" sz="quarter" idx="13"/>
          </p:nvPr>
        </p:nvSpPr>
        <p:spPr>
          <a:xfrm>
            <a:off x="304800" y="1230513"/>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3" name="Content Placeholder 2"/>
          <p:cNvSpPr>
            <a:spLocks noGrp="1"/>
          </p:cNvSpPr>
          <p:nvPr>
            <p:ph sz="quarter" idx="15"/>
          </p:nvPr>
        </p:nvSpPr>
        <p:spPr>
          <a:xfrm>
            <a:off x="3048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fontAlgn="base">
              <a:spcBef>
                <a:spcPct val="0"/>
              </a:spcBef>
              <a:spcAft>
                <a:spcPct val="0"/>
              </a:spcAft>
              <a:defRPr/>
            </a:pPr>
            <a:fld id="{3B773CDB-7973-454B-9699-5CCFA043586B}" type="slidenum">
              <a:rPr lang="en-US" smtClean="0"/>
              <a:pPr fontAlgn="base">
                <a:spcBef>
                  <a:spcPct val="0"/>
                </a:spcBef>
                <a:spcAft>
                  <a:spcPct val="0"/>
                </a:spcAft>
                <a:defRPr/>
              </a:pPr>
              <a:t>‹#›</a:t>
            </a:fld>
            <a:endParaRPr lang="en-US"/>
          </a:p>
        </p:txBody>
      </p:sp>
      <p:sp>
        <p:nvSpPr>
          <p:cNvPr id="2" name="Footer Placeholder 1"/>
          <p:cNvSpPr>
            <a:spLocks noGrp="1"/>
          </p:cNvSpPr>
          <p:nvPr>
            <p:ph type="ftr" sz="quarter" idx="18"/>
          </p:nvPr>
        </p:nvSpPr>
        <p:spPr>
          <a:xfrm>
            <a:off x="309987" y="6470428"/>
            <a:ext cx="2900362" cy="217493"/>
          </a:xfrm>
          <a:prstGeom prst="rect">
            <a:avLst/>
          </a:prstGeom>
        </p:spPr>
        <p:txBody>
          <a:bodyPr/>
          <a:lstStyle/>
          <a:p>
            <a:pPr fontAlgn="base">
              <a:spcBef>
                <a:spcPct val="0"/>
              </a:spcBef>
              <a:spcAft>
                <a:spcPct val="0"/>
              </a:spcAft>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210620361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9"/>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1" y="1225550"/>
            <a:ext cx="26955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6" y="1225550"/>
            <a:ext cx="55911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fontAlgn="base">
              <a:spcBef>
                <a:spcPct val="0"/>
              </a:spcBef>
              <a:spcAft>
                <a:spcPct val="0"/>
              </a:spcAft>
              <a:defRPr/>
            </a:pPr>
            <a:fld id="{3B773CDB-7973-454B-9699-5CCFA043586B}" type="slidenum">
              <a:rPr lang="en-US" smtClean="0"/>
              <a:pPr fontAlgn="base">
                <a:spcBef>
                  <a:spcPct val="0"/>
                </a:spcBef>
                <a:spcAft>
                  <a:spcPct val="0"/>
                </a:spcAft>
                <a:defRPr/>
              </a:pPr>
              <a:t>‹#›</a:t>
            </a:fld>
            <a:endParaRPr lang="en-US"/>
          </a:p>
        </p:txBody>
      </p:sp>
      <p:sp>
        <p:nvSpPr>
          <p:cNvPr id="2" name="Footer Placeholder 1"/>
          <p:cNvSpPr>
            <a:spLocks noGrp="1"/>
          </p:cNvSpPr>
          <p:nvPr>
            <p:ph type="ftr" sz="quarter" idx="18"/>
          </p:nvPr>
        </p:nvSpPr>
        <p:spPr>
          <a:xfrm>
            <a:off x="309987" y="6470428"/>
            <a:ext cx="2900362" cy="217493"/>
          </a:xfrm>
          <a:prstGeom prst="rect">
            <a:avLst/>
          </a:prstGeom>
        </p:spPr>
        <p:txBody>
          <a:bodyPr/>
          <a:lstStyle/>
          <a:p>
            <a:pPr fontAlgn="base">
              <a:spcBef>
                <a:spcPct val="0"/>
              </a:spcBef>
              <a:spcAft>
                <a:spcPct val="0"/>
              </a:spcAft>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25478904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 Background 1 15%">
    <p:bg>
      <p:bgPr>
        <a:solidFill>
          <a:schemeClr val="bg1">
            <a:lumMod val="85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
        <p:nvSpPr>
          <p:cNvPr id="4" name="Footer Placeholder 3"/>
          <p:cNvSpPr>
            <a:spLocks noGrp="1"/>
          </p:cNvSpPr>
          <p:nvPr>
            <p:ph type="ftr" sz="quarter" idx="11"/>
          </p:nvPr>
        </p:nvSpPr>
        <p:spPr>
          <a:xfrm>
            <a:off x="123825" y="6356350"/>
            <a:ext cx="3160713" cy="365125"/>
          </a:xfrm>
          <a:prstGeom prst="rect">
            <a:avLst/>
          </a:prstGeom>
        </p:spPr>
        <p:txBody>
          <a:bodyPr/>
          <a:lstStyle>
            <a:lvl1pPr>
              <a:defRPr>
                <a:solidFill>
                  <a:schemeClr val="tx1">
                    <a:lumMod val="50000"/>
                    <a:lumOff val="50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lumMod val="50000"/>
                    <a:lumOff val="50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
        <p:nvSpPr>
          <p:cNvPr id="14" name="TextBox 13"/>
          <p:cNvSpPr txBox="1"/>
          <p:nvPr userDrawn="1"/>
        </p:nvSpPr>
        <p:spPr>
          <a:xfrm>
            <a:off x="457200" y="5525353"/>
            <a:ext cx="4316413" cy="830997"/>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a:t>
            </a:r>
            <a:r>
              <a:rPr kumimoji="0" 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The views, opinions and findings contained in this report are those of the authors(s) and should not be construed as an official Department of the Army position, policy or decision, unless so designated by other official documentation.</a:t>
            </a:r>
            <a:r>
              <a:rPr kumimoji="0" lang="en-US" alt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a:t>
            </a:r>
            <a:endParaRPr kumimoji="0" 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endParaRPr>
          </a:p>
        </p:txBody>
      </p:sp>
    </p:spTree>
    <p:extLst>
      <p:ext uri="{BB962C8B-B14F-4D97-AF65-F5344CB8AC3E}">
        <p14:creationId xmlns:p14="http://schemas.microsoft.com/office/powerpoint/2010/main" val="2100450913"/>
      </p:ext>
    </p:extLst>
  </p:cSld>
  <p:clrMapOvr>
    <a:masterClrMapping/>
  </p:clrMapOvr>
  <p:extLst>
    <p:ext uri="{DCECCB84-F9BA-43D5-87BE-67443E8EF086}">
      <p15:sldGuideLst xmlns:p15="http://schemas.microsoft.com/office/powerpoint/2012/main"/>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9"/>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fontAlgn="base">
              <a:spcBef>
                <a:spcPct val="0"/>
              </a:spcBef>
              <a:spcAft>
                <a:spcPct val="0"/>
              </a:spcAft>
              <a:defRPr/>
            </a:pPr>
            <a:fld id="{3B773CDB-7973-454B-9699-5CCFA043586B}" type="slidenum">
              <a:rPr lang="en-US" smtClean="0"/>
              <a:pPr fontAlgn="base">
                <a:spcBef>
                  <a:spcPct val="0"/>
                </a:spcBef>
                <a:spcAft>
                  <a:spcPct val="0"/>
                </a:spcAft>
                <a:defRPr/>
              </a:pPr>
              <a:t>‹#›</a:t>
            </a:fld>
            <a:endParaRPr lang="en-US"/>
          </a:p>
        </p:txBody>
      </p:sp>
      <p:sp>
        <p:nvSpPr>
          <p:cNvPr id="6" name="Content Placeholder 2"/>
          <p:cNvSpPr>
            <a:spLocks noGrp="1"/>
          </p:cNvSpPr>
          <p:nvPr>
            <p:ph sz="quarter" idx="18"/>
          </p:nvPr>
        </p:nvSpPr>
        <p:spPr>
          <a:xfrm>
            <a:off x="3048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2"/>
          <p:cNvSpPr>
            <a:spLocks noGrp="1"/>
          </p:cNvSpPr>
          <p:nvPr>
            <p:ph sz="quarter" idx="19"/>
          </p:nvPr>
        </p:nvSpPr>
        <p:spPr>
          <a:xfrm>
            <a:off x="45720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04800" y="35496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4492895" y="1225552"/>
            <a:ext cx="0" cy="465772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8002360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Short 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
        <p:nvSpPr>
          <p:cNvPr id="6" name="Text Placeholder 3"/>
          <p:cNvSpPr>
            <a:spLocks noGrp="1"/>
          </p:cNvSpPr>
          <p:nvPr>
            <p:ph type="body" sz="quarter" idx="3"/>
          </p:nvPr>
        </p:nvSpPr>
        <p:spPr>
          <a:xfrm>
            <a:off x="4572000" y="942975"/>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7" name="Text Placeholder 3"/>
          <p:cNvSpPr>
            <a:spLocks noGrp="1"/>
          </p:cNvSpPr>
          <p:nvPr>
            <p:ph type="body" sz="quarter" idx="13"/>
          </p:nvPr>
        </p:nvSpPr>
        <p:spPr>
          <a:xfrm>
            <a:off x="304800" y="942977"/>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8" name="Content Placeholder 2"/>
          <p:cNvSpPr>
            <a:spLocks noGrp="1"/>
          </p:cNvSpPr>
          <p:nvPr>
            <p:ph sz="quarter" idx="15"/>
          </p:nvPr>
        </p:nvSpPr>
        <p:spPr>
          <a:xfrm>
            <a:off x="3048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938947424"/>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hort 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
        <p:nvSpPr>
          <p:cNvPr id="8" name="Content Placeholder 2"/>
          <p:cNvSpPr>
            <a:spLocks noGrp="1"/>
          </p:cNvSpPr>
          <p:nvPr>
            <p:ph sz="quarter" idx="15"/>
          </p:nvPr>
        </p:nvSpPr>
        <p:spPr>
          <a:xfrm>
            <a:off x="304800" y="942977"/>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942977"/>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311822611"/>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Short 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
        <p:nvSpPr>
          <p:cNvPr id="7" name="Content Placeholder 2"/>
          <p:cNvSpPr>
            <a:spLocks noGrp="1"/>
          </p:cNvSpPr>
          <p:nvPr>
            <p:ph sz="quarter" idx="15"/>
          </p:nvPr>
        </p:nvSpPr>
        <p:spPr>
          <a:xfrm>
            <a:off x="304801" y="942977"/>
            <a:ext cx="26955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6" y="942977"/>
            <a:ext cx="55911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661171572"/>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Short 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
        <p:nvSpPr>
          <p:cNvPr id="16" name="Content Placeholder 2"/>
          <p:cNvSpPr>
            <a:spLocks noGrp="1"/>
          </p:cNvSpPr>
          <p:nvPr>
            <p:ph sz="quarter" idx="15"/>
          </p:nvPr>
        </p:nvSpPr>
        <p:spPr>
          <a:xfrm>
            <a:off x="3048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16"/>
          </p:nvPr>
        </p:nvSpPr>
        <p:spPr>
          <a:xfrm>
            <a:off x="45720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18"/>
          </p:nvPr>
        </p:nvSpPr>
        <p:spPr>
          <a:xfrm>
            <a:off x="3048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2"/>
          <p:cNvSpPr>
            <a:spLocks noGrp="1"/>
          </p:cNvSpPr>
          <p:nvPr>
            <p:ph sz="quarter" idx="19"/>
          </p:nvPr>
        </p:nvSpPr>
        <p:spPr>
          <a:xfrm>
            <a:off x="45720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20" name="Straight Connector 19"/>
          <p:cNvCxnSpPr/>
          <p:nvPr userDrawn="1"/>
        </p:nvCxnSpPr>
        <p:spPr>
          <a:xfrm>
            <a:off x="304800" y="34099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4492895" y="942977"/>
            <a:ext cx="0" cy="493966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82990819"/>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6" name="Text Placeholder 5"/>
          <p:cNvSpPr>
            <a:spLocks noGrp="1"/>
          </p:cNvSpPr>
          <p:nvPr>
            <p:ph type="body" sz="quarter" idx="12"/>
          </p:nvPr>
        </p:nvSpPr>
        <p:spPr>
          <a:xfrm>
            <a:off x="304800" y="3687764"/>
            <a:ext cx="8382000" cy="854075"/>
          </a:xfrm>
        </p:spPr>
        <p:txBody>
          <a:bodyPr/>
          <a:lstStyle>
            <a:lvl1pPr marL="0" indent="0">
              <a:defRPr>
                <a:solidFill>
                  <a:schemeClr val="tx1">
                    <a:lumMod val="75000"/>
                    <a:lumOff val="25000"/>
                  </a:schemeClr>
                </a:solidFill>
              </a:defRPr>
            </a:lvl1pPr>
          </a:lstStyle>
          <a:p>
            <a:pPr lvl="0"/>
            <a:r>
              <a:rPr lang="en-US" dirty="0"/>
              <a:t>Click to edit Master text styles</a:t>
            </a:r>
          </a:p>
        </p:txBody>
      </p:sp>
      <p:sp>
        <p:nvSpPr>
          <p:cNvPr id="4" name="Footer Placeholder 4"/>
          <p:cNvSpPr>
            <a:spLocks noGrp="1"/>
          </p:cNvSpPr>
          <p:nvPr>
            <p:ph type="ftr" sz="quarter" idx="13"/>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pPr fontAlgn="base">
              <a:spcBef>
                <a:spcPct val="0"/>
              </a:spcBef>
              <a:spcAft>
                <a:spcPct val="0"/>
              </a:spcAft>
              <a:defRPr/>
            </a:pPr>
            <a:fld id="{42D6254A-A357-4200-B73D-5001EDA92138}"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420257433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3"/>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pPr fontAlgn="base">
              <a:spcBef>
                <a:spcPct val="0"/>
              </a:spcBef>
              <a:spcAft>
                <a:spcPct val="0"/>
              </a:spcAft>
              <a:defRPr/>
            </a:pPr>
            <a:fld id="{42D6254A-A357-4200-B73D-5001EDA92138}"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147529242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9"/>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4"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B694574C-E5D2-4987-ADCE-9F4F1F300184}"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171217642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Short 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8400737"/>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3"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80DD7862-628A-4EC2-9AFF-4F23903537D2}"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25662112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Slide - Background 1 15%">
    <p:bg>
      <p:bgPr>
        <a:solidFill>
          <a:schemeClr val="bg1">
            <a:lumMod val="85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
        <p:nvSpPr>
          <p:cNvPr id="4" name="Footer Placeholder 3"/>
          <p:cNvSpPr>
            <a:spLocks noGrp="1"/>
          </p:cNvSpPr>
          <p:nvPr>
            <p:ph type="ftr" sz="quarter" idx="11"/>
          </p:nvPr>
        </p:nvSpPr>
        <p:spPr>
          <a:xfrm>
            <a:off x="123825" y="6356350"/>
            <a:ext cx="3160713" cy="365125"/>
          </a:xfrm>
          <a:prstGeom prst="rect">
            <a:avLst/>
          </a:prstGeom>
        </p:spPr>
        <p:txBody>
          <a:bodyPr/>
          <a:lstStyle>
            <a:lvl1pPr>
              <a:defRPr>
                <a:solidFill>
                  <a:schemeClr val="tx1">
                    <a:lumMod val="50000"/>
                    <a:lumOff val="50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lumMod val="50000"/>
                    <a:lumOff val="50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3949998517"/>
      </p:ext>
    </p:extLst>
  </p:cSld>
  <p:clrMapOvr>
    <a:masterClrMapping/>
  </p:clrMapOvr>
  <p:extLst>
    <p:ext uri="{DCECCB84-F9BA-43D5-87BE-67443E8EF086}">
      <p15:sldGuideLst xmlns:p15="http://schemas.microsoft.com/office/powerpoint/2012/main"/>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a:xfrm>
            <a:off x="309987" y="6470428"/>
            <a:ext cx="2900362" cy="217493"/>
          </a:xfrm>
          <a:prstGeom prst="rect">
            <a:avLst/>
          </a:prstGeom>
        </p:spPr>
        <p:txBody>
          <a:bodyPr/>
          <a:lstStyle>
            <a:lvl1pPr>
              <a:defRPr>
                <a:solidFill>
                  <a:schemeClr val="bg1"/>
                </a:solidFill>
              </a:defRPr>
            </a:lvl1pPr>
          </a:lstStyle>
          <a:p>
            <a:pPr fontAlgn="base">
              <a:spcBef>
                <a:spcPct val="0"/>
              </a:spcBef>
              <a:spcAft>
                <a:spcPct val="0"/>
              </a:spcAft>
              <a:defRPr/>
            </a:pPr>
            <a:r>
              <a:rPr lang="en-US">
                <a:solidFill>
                  <a:srgbClr val="83847A"/>
                </a:solidFill>
              </a:rPr>
              <a:t>File Name</a:t>
            </a:r>
            <a:endParaRPr lang="en-US" dirty="0">
              <a:solidFill>
                <a:srgbClr val="83847A"/>
              </a:solidFill>
            </a:endParaRPr>
          </a:p>
        </p:txBody>
      </p:sp>
      <p:sp>
        <p:nvSpPr>
          <p:cNvPr id="3" name="Slide Number Placeholder 3"/>
          <p:cNvSpPr>
            <a:spLocks noGrp="1"/>
          </p:cNvSpPr>
          <p:nvPr>
            <p:ph type="sldNum" sz="quarter" idx="11"/>
          </p:nvPr>
        </p:nvSpPr>
        <p:spPr/>
        <p:txBody>
          <a:bodyPr/>
          <a:lstStyle>
            <a:lvl1pPr>
              <a:defRPr>
                <a:solidFill>
                  <a:schemeClr val="bg1"/>
                </a:solidFill>
              </a:defRPr>
            </a:lvl1pPr>
          </a:lstStyle>
          <a:p>
            <a:pPr fontAlgn="base">
              <a:spcBef>
                <a:spcPct val="0"/>
              </a:spcBef>
              <a:spcAft>
                <a:spcPct val="0"/>
              </a:spcAft>
              <a:defRPr/>
            </a:pPr>
            <a:fld id="{251E400F-A7F1-4EA8-93DC-39E6F5A643D7}" type="slidenum">
              <a:rPr lang="en-US" smtClean="0">
                <a:solidFill>
                  <a:srgbClr val="83847A"/>
                </a:solidFill>
              </a:rPr>
              <a:pPr fontAlgn="base">
                <a:spcBef>
                  <a:spcPct val="0"/>
                </a:spcBef>
                <a:spcAft>
                  <a:spcPct val="0"/>
                </a:spcAft>
                <a:defRPr/>
              </a:pPr>
              <a:t>‹#›</a:t>
            </a:fld>
            <a:endParaRPr lang="en-US" dirty="0">
              <a:solidFill>
                <a:srgbClr val="83847A"/>
              </a:solidFill>
            </a:endParaRPr>
          </a:p>
        </p:txBody>
      </p:sp>
    </p:spTree>
    <p:extLst>
      <p:ext uri="{BB962C8B-B14F-4D97-AF65-F5344CB8AC3E}">
        <p14:creationId xmlns:p14="http://schemas.microsoft.com/office/powerpoint/2010/main" val="406735504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a:xfrm>
            <a:off x="309987" y="6470428"/>
            <a:ext cx="2900362" cy="217493"/>
          </a:xfrm>
          <a:prstGeom prst="rect">
            <a:avLst/>
          </a:prstGeom>
        </p:spPr>
        <p:txBody>
          <a:bodyPr/>
          <a:lstStyle>
            <a:lvl1pPr>
              <a:defRPr>
                <a:solidFill>
                  <a:schemeClr val="tx2">
                    <a:lumMod val="95000"/>
                  </a:schemeClr>
                </a:solidFill>
              </a:defRPr>
            </a:lvl1pPr>
          </a:lstStyle>
          <a:p>
            <a:pPr fontAlgn="base">
              <a:spcBef>
                <a:spcPct val="0"/>
              </a:spcBef>
              <a:spcAft>
                <a:spcPct val="0"/>
              </a:spcAft>
              <a:defRPr/>
            </a:pPr>
            <a:r>
              <a:rPr lang="en-US">
                <a:solidFill>
                  <a:srgbClr val="FFFFFF">
                    <a:lumMod val="95000"/>
                  </a:srgbClr>
                </a:solidFill>
              </a:rPr>
              <a:t>File Name</a:t>
            </a:r>
          </a:p>
        </p:txBody>
      </p:sp>
      <p:sp>
        <p:nvSpPr>
          <p:cNvPr id="3" name="Slide Number Placeholder 3"/>
          <p:cNvSpPr>
            <a:spLocks noGrp="1"/>
          </p:cNvSpPr>
          <p:nvPr>
            <p:ph type="sldNum" sz="quarter" idx="11"/>
          </p:nvPr>
        </p:nvSpPr>
        <p:spPr/>
        <p:txBody>
          <a:bodyPr/>
          <a:lstStyle>
            <a:lvl1pPr>
              <a:defRPr>
                <a:solidFill>
                  <a:schemeClr val="tx2">
                    <a:lumMod val="95000"/>
                  </a:schemeClr>
                </a:solidFill>
              </a:defRPr>
            </a:lvl1pPr>
          </a:lstStyle>
          <a:p>
            <a:pPr fontAlgn="base">
              <a:spcBef>
                <a:spcPct val="0"/>
              </a:spcBef>
              <a:spcAft>
                <a:spcPct val="0"/>
              </a:spcAft>
              <a:defRPr/>
            </a:pPr>
            <a:fld id="{251E400F-A7F1-4EA8-93DC-39E6F5A643D7}" type="slidenum">
              <a:rPr lang="en-US" smtClean="0">
                <a:solidFill>
                  <a:srgbClr val="FFFFFF">
                    <a:lumMod val="95000"/>
                  </a:srgbClr>
                </a:solidFill>
              </a:rPr>
              <a:pPr fontAlgn="base">
                <a:spcBef>
                  <a:spcPct val="0"/>
                </a:spcBef>
                <a:spcAft>
                  <a:spcPct val="0"/>
                </a:spcAft>
                <a:defRPr/>
              </a:pPr>
              <a:t>‹#›</a:t>
            </a:fld>
            <a:endParaRPr lang="en-US">
              <a:solidFill>
                <a:srgbClr val="FFFFFF">
                  <a:lumMod val="95000"/>
                </a:srgbClr>
              </a:solidFill>
            </a:endParaRPr>
          </a:p>
        </p:txBody>
      </p:sp>
    </p:spTree>
    <p:extLst>
      <p:ext uri="{BB962C8B-B14F-4D97-AF65-F5344CB8AC3E}">
        <p14:creationId xmlns:p14="http://schemas.microsoft.com/office/powerpoint/2010/main" val="325145139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a:xfrm>
            <a:off x="309987" y="6470428"/>
            <a:ext cx="2900362" cy="217493"/>
          </a:xfrm>
          <a:prstGeom prst="rect">
            <a:avLst/>
          </a:prstGeom>
        </p:spPr>
        <p:txBody>
          <a:bodyPr/>
          <a:lstStyle/>
          <a:p>
            <a:pPr fontAlgn="base">
              <a:spcBef>
                <a:spcPct val="0"/>
              </a:spcBef>
              <a:spcAft>
                <a:spcPct val="0"/>
              </a:spcAft>
              <a:defRPr/>
            </a:pPr>
            <a:r>
              <a:rPr lang="en-US">
                <a:solidFill>
                  <a:srgbClr val="000000">
                    <a:tint val="75000"/>
                  </a:srgbClr>
                </a:solidFill>
              </a:rPr>
              <a:t>File Name</a:t>
            </a:r>
            <a:endParaRPr lang="en-US" dirty="0">
              <a:solidFill>
                <a:srgbClr val="000000">
                  <a:tint val="75000"/>
                </a:srgbClr>
              </a:solidFill>
            </a:endParaRPr>
          </a:p>
        </p:txBody>
      </p:sp>
      <p:sp>
        <p:nvSpPr>
          <p:cNvPr id="3" name="Slide Number Placeholder 2"/>
          <p:cNvSpPr>
            <a:spLocks noGrp="1"/>
          </p:cNvSpPr>
          <p:nvPr>
            <p:ph type="sldNum" sz="quarter" idx="11"/>
          </p:nvPr>
        </p:nvSpPr>
        <p:spPr/>
        <p:txBody>
          <a:bodyPr/>
          <a:lstStyle/>
          <a:p>
            <a:pPr fontAlgn="base">
              <a:spcBef>
                <a:spcPct val="0"/>
              </a:spcBef>
              <a:spcAft>
                <a:spcPct val="0"/>
              </a:spcAft>
              <a:defRPr/>
            </a:pPr>
            <a:fld id="{139BD942-CC14-44A4-87FB-46239297AFE5}"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177609591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pPr fontAlgn="base">
              <a:spcBef>
                <a:spcPct val="0"/>
              </a:spcBef>
              <a:spcAft>
                <a:spcPct val="0"/>
              </a:spcAft>
              <a:defRPr/>
            </a:pPr>
            <a:fld id="{06FA82FB-7C14-46DB-9746-128BC0F449F8}" type="slidenum">
              <a:rPr lang="en-US" smtClean="0"/>
              <a:pPr fontAlgn="base">
                <a:spcBef>
                  <a:spcPct val="0"/>
                </a:spcBef>
                <a:spcAft>
                  <a:spcPct val="0"/>
                </a:spcAft>
                <a:defRPr/>
              </a:pPr>
              <a:t>‹#›</a:t>
            </a:fld>
            <a:endParaRPr lang="en-US"/>
          </a:p>
        </p:txBody>
      </p:sp>
      <p:sp>
        <p:nvSpPr>
          <p:cNvPr id="4" name="Content Placeholder 2"/>
          <p:cNvSpPr>
            <a:spLocks noGrp="1"/>
          </p:cNvSpPr>
          <p:nvPr>
            <p:ph sz="half" idx="1"/>
          </p:nvPr>
        </p:nvSpPr>
        <p:spPr>
          <a:xfrm>
            <a:off x="457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3"/>
          <p:cNvSpPr>
            <a:spLocks noGrp="1"/>
          </p:cNvSpPr>
          <p:nvPr>
            <p:ph sz="half" idx="2"/>
          </p:nvPr>
        </p:nvSpPr>
        <p:spPr>
          <a:xfrm>
            <a:off x="4648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591454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 Background 2 40%">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p:ph type="body" sz="quarter" idx="12"/>
          </p:nvPr>
        </p:nvSpPr>
        <p:spPr>
          <a:xfrm>
            <a:off x="457199" y="3200400"/>
            <a:ext cx="6858001" cy="1562099"/>
          </a:xfrm>
        </p:spPr>
        <p:txBody>
          <a:bodyPr/>
          <a:lstStyle>
            <a:lvl1pPr>
              <a:defRPr>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lvl1pPr>
              <a:defRPr>
                <a:solidFill>
                  <a:schemeClr val="tx1">
                    <a:lumMod val="75000"/>
                    <a:lumOff val="25000"/>
                  </a:schemeClr>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
        <p:nvSpPr>
          <p:cNvPr id="4" name="Footer Placeholder 3"/>
          <p:cNvSpPr>
            <a:spLocks noGrp="1"/>
          </p:cNvSpPr>
          <p:nvPr>
            <p:ph type="ftr" sz="quarter" idx="11"/>
          </p:nvPr>
        </p:nvSpPr>
        <p:spPr>
          <a:xfrm>
            <a:off x="123825" y="6356350"/>
            <a:ext cx="3160713" cy="365125"/>
          </a:xfrm>
          <a:prstGeom prst="rect">
            <a:avLst/>
          </a:prstGeom>
        </p:spPr>
        <p:txBody>
          <a:bodyPr/>
          <a:lstStyle>
            <a:lvl1pPr>
              <a:defRPr>
                <a:solidFill>
                  <a:schemeClr val="tx1">
                    <a:lumMod val="50000"/>
                    <a:lumOff val="50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lumMod val="50000"/>
                    <a:lumOff val="50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
        <p:nvSpPr>
          <p:cNvPr id="14" name="TextBox 13"/>
          <p:cNvSpPr txBox="1"/>
          <p:nvPr userDrawn="1"/>
        </p:nvSpPr>
        <p:spPr>
          <a:xfrm>
            <a:off x="457200" y="5525353"/>
            <a:ext cx="4316413" cy="830997"/>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a:t>
            </a:r>
            <a:r>
              <a:rPr kumimoji="0" 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The views, opinions and findings contained in this report are those of the authors(s) and should not be construed as an official Department of the Army position, policy or decision, unless so designated by other official documentation.</a:t>
            </a:r>
            <a:r>
              <a:rPr kumimoji="0" lang="en-US" alt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a:t>
            </a:r>
            <a:endParaRPr kumimoji="0" 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endParaRPr>
          </a:p>
        </p:txBody>
      </p:sp>
    </p:spTree>
    <p:extLst>
      <p:ext uri="{BB962C8B-B14F-4D97-AF65-F5344CB8AC3E}">
        <p14:creationId xmlns:p14="http://schemas.microsoft.com/office/powerpoint/2010/main" val="3647766894"/>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Slide - Background 2 40%">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p:ph type="body" sz="quarter" idx="12"/>
          </p:nvPr>
        </p:nvSpPr>
        <p:spPr>
          <a:xfrm>
            <a:off x="457199" y="3200400"/>
            <a:ext cx="6858001" cy="1562099"/>
          </a:xfrm>
        </p:spPr>
        <p:txBody>
          <a:bodyPr/>
          <a:lstStyle>
            <a:lvl1pPr>
              <a:defRPr>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lvl1pPr>
              <a:defRPr>
                <a:solidFill>
                  <a:schemeClr val="tx1">
                    <a:lumMod val="75000"/>
                    <a:lumOff val="25000"/>
                  </a:schemeClr>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
        <p:nvSpPr>
          <p:cNvPr id="4" name="Footer Placeholder 3"/>
          <p:cNvSpPr>
            <a:spLocks noGrp="1"/>
          </p:cNvSpPr>
          <p:nvPr>
            <p:ph type="ftr" sz="quarter" idx="11"/>
          </p:nvPr>
        </p:nvSpPr>
        <p:spPr>
          <a:xfrm>
            <a:off x="123825" y="6356350"/>
            <a:ext cx="3160713" cy="365125"/>
          </a:xfrm>
          <a:prstGeom prst="rect">
            <a:avLst/>
          </a:prstGeom>
        </p:spPr>
        <p:txBody>
          <a:bodyPr/>
          <a:lstStyle>
            <a:lvl1pPr>
              <a:defRPr>
                <a:solidFill>
                  <a:schemeClr val="tx1">
                    <a:lumMod val="50000"/>
                    <a:lumOff val="50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lumMod val="50000"/>
                    <a:lumOff val="50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1652760641"/>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FCC56DF7-367E-4811-9330-C007CC4274B2}" type="slidenum">
              <a:rPr kumimoji="0" lang="en-US" sz="1000" b="0" i="0" u="none" strike="noStrike" kern="1200" cap="none" spc="0" normalizeH="0" baseline="0" noProof="0">
                <a:ln>
                  <a:noFill/>
                </a:ln>
                <a:solidFill>
                  <a:srgbClr val="FFFFFF"/>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a:ln>
                <a:noFill/>
              </a:ln>
              <a:solidFill>
                <a:srgbClr val="FFFFFF"/>
              </a:solidFill>
              <a:effectLst/>
              <a:uLnTx/>
              <a:uFillTx/>
              <a:latin typeface="Arial" charset="0"/>
              <a:ea typeface="+mn-ea"/>
              <a:cs typeface="+mn-cs"/>
            </a:endParaRPr>
          </a:p>
        </p:txBody>
      </p:sp>
    </p:spTree>
    <p:extLst>
      <p:ext uri="{BB962C8B-B14F-4D97-AF65-F5344CB8AC3E}">
        <p14:creationId xmlns:p14="http://schemas.microsoft.com/office/powerpoint/2010/main" val="28888889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18" Type="http://schemas.openxmlformats.org/officeDocument/2006/relationships/slideLayout" Target="../slideLayouts/slideLayout33.xml"/><Relationship Id="rId26" Type="http://schemas.openxmlformats.org/officeDocument/2006/relationships/image" Target="../media/image1.png"/><Relationship Id="rId3" Type="http://schemas.openxmlformats.org/officeDocument/2006/relationships/slideLayout" Target="../slideLayouts/slideLayout18.xml"/><Relationship Id="rId21" Type="http://schemas.openxmlformats.org/officeDocument/2006/relationships/slideLayout" Target="../slideLayouts/slideLayout36.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slideLayout" Target="../slideLayouts/slideLayout32.xml"/><Relationship Id="rId25" Type="http://schemas.openxmlformats.org/officeDocument/2006/relationships/theme" Target="../theme/theme2.xml"/><Relationship Id="rId2" Type="http://schemas.openxmlformats.org/officeDocument/2006/relationships/slideLayout" Target="../slideLayouts/slideLayout17.xml"/><Relationship Id="rId16" Type="http://schemas.openxmlformats.org/officeDocument/2006/relationships/slideLayout" Target="../slideLayouts/slideLayout31.xml"/><Relationship Id="rId20" Type="http://schemas.openxmlformats.org/officeDocument/2006/relationships/slideLayout" Target="../slideLayouts/slideLayout35.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24" Type="http://schemas.openxmlformats.org/officeDocument/2006/relationships/slideLayout" Target="../slideLayouts/slideLayout39.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23" Type="http://schemas.openxmlformats.org/officeDocument/2006/relationships/slideLayout" Target="../slideLayouts/slideLayout38.xml"/><Relationship Id="rId28" Type="http://schemas.openxmlformats.org/officeDocument/2006/relationships/image" Target="../media/image4.png"/><Relationship Id="rId10" Type="http://schemas.openxmlformats.org/officeDocument/2006/relationships/slideLayout" Target="../slideLayouts/slideLayout25.xml"/><Relationship Id="rId19" Type="http://schemas.openxmlformats.org/officeDocument/2006/relationships/slideLayout" Target="../slideLayouts/slideLayout34.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 Id="rId22" Type="http://schemas.openxmlformats.org/officeDocument/2006/relationships/slideLayout" Target="../slideLayouts/slideLayout37.xml"/><Relationship Id="rId27"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7.xml"/><Relationship Id="rId13" Type="http://schemas.openxmlformats.org/officeDocument/2006/relationships/slideLayout" Target="../slideLayouts/slideLayout52.xml"/><Relationship Id="rId18" Type="http://schemas.openxmlformats.org/officeDocument/2006/relationships/slideLayout" Target="../slideLayouts/slideLayout57.xml"/><Relationship Id="rId26" Type="http://schemas.openxmlformats.org/officeDocument/2006/relationships/image" Target="../media/image1.png"/><Relationship Id="rId3" Type="http://schemas.openxmlformats.org/officeDocument/2006/relationships/slideLayout" Target="../slideLayouts/slideLayout42.xml"/><Relationship Id="rId21" Type="http://schemas.openxmlformats.org/officeDocument/2006/relationships/slideLayout" Target="../slideLayouts/slideLayout60.xml"/><Relationship Id="rId7" Type="http://schemas.openxmlformats.org/officeDocument/2006/relationships/slideLayout" Target="../slideLayouts/slideLayout46.xml"/><Relationship Id="rId12" Type="http://schemas.openxmlformats.org/officeDocument/2006/relationships/slideLayout" Target="../slideLayouts/slideLayout51.xml"/><Relationship Id="rId17" Type="http://schemas.openxmlformats.org/officeDocument/2006/relationships/slideLayout" Target="../slideLayouts/slideLayout56.xml"/><Relationship Id="rId25" Type="http://schemas.openxmlformats.org/officeDocument/2006/relationships/theme" Target="../theme/theme3.xml"/><Relationship Id="rId2" Type="http://schemas.openxmlformats.org/officeDocument/2006/relationships/slideLayout" Target="../slideLayouts/slideLayout41.xml"/><Relationship Id="rId16" Type="http://schemas.openxmlformats.org/officeDocument/2006/relationships/slideLayout" Target="../slideLayouts/slideLayout55.xml"/><Relationship Id="rId20" Type="http://schemas.openxmlformats.org/officeDocument/2006/relationships/slideLayout" Target="../slideLayouts/slideLayout59.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24" Type="http://schemas.openxmlformats.org/officeDocument/2006/relationships/slideLayout" Target="../slideLayouts/slideLayout63.xml"/><Relationship Id="rId5" Type="http://schemas.openxmlformats.org/officeDocument/2006/relationships/slideLayout" Target="../slideLayouts/slideLayout44.xml"/><Relationship Id="rId15" Type="http://schemas.openxmlformats.org/officeDocument/2006/relationships/slideLayout" Target="../slideLayouts/slideLayout54.xml"/><Relationship Id="rId23" Type="http://schemas.openxmlformats.org/officeDocument/2006/relationships/slideLayout" Target="../slideLayouts/slideLayout62.xml"/><Relationship Id="rId28" Type="http://schemas.openxmlformats.org/officeDocument/2006/relationships/image" Target="../media/image4.png"/><Relationship Id="rId10" Type="http://schemas.openxmlformats.org/officeDocument/2006/relationships/slideLayout" Target="../slideLayouts/slideLayout49.xml"/><Relationship Id="rId19" Type="http://schemas.openxmlformats.org/officeDocument/2006/relationships/slideLayout" Target="../slideLayouts/slideLayout58.xml"/><Relationship Id="rId4" Type="http://schemas.openxmlformats.org/officeDocument/2006/relationships/slideLayout" Target="../slideLayouts/slideLayout43.xml"/><Relationship Id="rId9" Type="http://schemas.openxmlformats.org/officeDocument/2006/relationships/slideLayout" Target="../slideLayouts/slideLayout48.xml"/><Relationship Id="rId14" Type="http://schemas.openxmlformats.org/officeDocument/2006/relationships/slideLayout" Target="../slideLayouts/slideLayout53.xml"/><Relationship Id="rId22" Type="http://schemas.openxmlformats.org/officeDocument/2006/relationships/slideLayout" Target="../slideLayouts/slideLayout61.xml"/><Relationship Id="rId27"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38" name="Picture 37"/>
          <p:cNvPicPr>
            <a:picLocks noChangeAspect="1"/>
          </p:cNvPicPr>
          <p:nvPr userDrawn="1"/>
        </p:nvPicPr>
        <p:blipFill>
          <a:blip r:embed="rId17" cstate="print">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5" name="Slide Number Placeholder 5"/>
          <p:cNvSpPr>
            <a:spLocks noGrp="1"/>
          </p:cNvSpPr>
          <p:nvPr>
            <p:ph type="sldNum" sz="quarter" idx="4"/>
          </p:nvPr>
        </p:nvSpPr>
        <p:spPr>
          <a:xfrm>
            <a:off x="8305799" y="228600"/>
            <a:ext cx="733425" cy="365125"/>
          </a:xfrm>
          <a:prstGeom prst="rect">
            <a:avLst/>
          </a:prstGeom>
        </p:spPr>
        <p:txBody>
          <a:bodyPr/>
          <a:lstStyle>
            <a:lvl1pPr algn="r">
              <a:defRPr sz="1000">
                <a:solidFill>
                  <a:schemeClr val="bg1"/>
                </a:solidFill>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FFFFFF"/>
                </a:solidFill>
                <a:effectLst/>
                <a:uLnTx/>
                <a:uFillTx/>
                <a:latin typeface="Arial" pitchFamily="34" charset="0"/>
                <a:ea typeface="ＭＳ Ｐゴシック"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FFFFFF"/>
              </a:solidFill>
              <a:effectLst/>
              <a:uLnTx/>
              <a:uFillTx/>
              <a:latin typeface="Arial" pitchFamily="34" charset="0"/>
              <a:ea typeface="ＭＳ Ｐゴシック" pitchFamily="34" charset="-128"/>
              <a:cs typeface="+mn-cs"/>
            </a:endParaRPr>
          </a:p>
        </p:txBody>
      </p:sp>
      <p:sp>
        <p:nvSpPr>
          <p:cNvPr id="18" name="Title Placeholder 17"/>
          <p:cNvSpPr>
            <a:spLocks noGrp="1"/>
          </p:cNvSpPr>
          <p:nvPr>
            <p:ph type="title"/>
          </p:nvPr>
        </p:nvSpPr>
        <p:spPr>
          <a:xfrm>
            <a:off x="457200" y="419100"/>
            <a:ext cx="6858000" cy="25527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19" name="Text Placeholder 18"/>
          <p:cNvSpPr>
            <a:spLocks noGrp="1"/>
          </p:cNvSpPr>
          <p:nvPr>
            <p:ph type="body" idx="1"/>
          </p:nvPr>
        </p:nvSpPr>
        <p:spPr>
          <a:xfrm>
            <a:off x="457200" y="3200400"/>
            <a:ext cx="6858000" cy="1562100"/>
          </a:xfrm>
          <a:prstGeom prst="rect">
            <a:avLst/>
          </a:prstGeom>
        </p:spPr>
        <p:txBody>
          <a:bodyPr vert="horz" lIns="91440" tIns="45720" rIns="91440" bIns="45720" rtlCol="0">
            <a:normAutofit/>
          </a:bodyPr>
          <a:lstStyle/>
          <a:p>
            <a:pPr lvl="0"/>
            <a:r>
              <a:rPr lang="en-US" dirty="0"/>
              <a:t>Click to edit Master text styles</a:t>
            </a:r>
          </a:p>
        </p:txBody>
      </p:sp>
      <p:sp>
        <p:nvSpPr>
          <p:cNvPr id="25" name="Rectangle 24"/>
          <p:cNvSpPr/>
          <p:nvPr userDrawn="1"/>
        </p:nvSpPr>
        <p:spPr>
          <a:xfrm>
            <a:off x="2009775" y="1707600"/>
            <a:ext cx="558800" cy="558800"/>
          </a:xfrm>
          <a:prstGeom prst="rect">
            <a:avLst/>
          </a:prstGeom>
          <a:solidFill>
            <a:srgbClr val="D8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217</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217</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217</a:t>
            </a:r>
          </a:p>
        </p:txBody>
      </p:sp>
      <p:sp>
        <p:nvSpPr>
          <p:cNvPr id="26" name="Rectangle 25"/>
          <p:cNvSpPr/>
          <p:nvPr userDrawn="1"/>
        </p:nvSpPr>
        <p:spPr>
          <a:xfrm>
            <a:off x="2730500" y="1707600"/>
            <a:ext cx="558800" cy="558800"/>
          </a:xfrm>
          <a:prstGeom prst="rect">
            <a:avLst/>
          </a:prstGeom>
          <a:solidFill>
            <a:srgbClr val="C9C9C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200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200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200</a:t>
            </a:r>
          </a:p>
        </p:txBody>
      </p:sp>
      <p:sp>
        <p:nvSpPr>
          <p:cNvPr id="27" name="Rectangle 26"/>
          <p:cNvSpPr/>
          <p:nvPr userDrawn="1"/>
        </p:nvSpPr>
        <p:spPr>
          <a:xfrm>
            <a:off x="568325" y="2394599"/>
            <a:ext cx="557213" cy="558800"/>
          </a:xfrm>
          <a:prstGeom prst="rect">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255</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255</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255</a:t>
            </a:r>
          </a:p>
        </p:txBody>
      </p:sp>
      <p:sp>
        <p:nvSpPr>
          <p:cNvPr id="28" name="Rectangle 27"/>
          <p:cNvSpPr/>
          <p:nvPr userDrawn="1"/>
        </p:nvSpPr>
        <p:spPr>
          <a:xfrm>
            <a:off x="1289050" y="2394599"/>
            <a:ext cx="557213" cy="55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0</a:t>
            </a:r>
          </a:p>
        </p:txBody>
      </p:sp>
      <p:sp>
        <p:nvSpPr>
          <p:cNvPr id="29" name="Rectangle 28"/>
          <p:cNvSpPr/>
          <p:nvPr userDrawn="1"/>
        </p:nvSpPr>
        <p:spPr>
          <a:xfrm>
            <a:off x="2009775" y="2394599"/>
            <a:ext cx="558800" cy="558800"/>
          </a:xfrm>
          <a:prstGeom prst="rect">
            <a:avLst/>
          </a:prstGeom>
          <a:solidFill>
            <a:srgbClr val="A3A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163</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163</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163</a:t>
            </a:r>
          </a:p>
        </p:txBody>
      </p:sp>
      <p:sp>
        <p:nvSpPr>
          <p:cNvPr id="30" name="Rectangle 29"/>
          <p:cNvSpPr/>
          <p:nvPr userDrawn="1"/>
        </p:nvSpPr>
        <p:spPr>
          <a:xfrm>
            <a:off x="2730500" y="2394599"/>
            <a:ext cx="558800" cy="558800"/>
          </a:xfrm>
          <a:prstGeom prst="rect">
            <a:avLst/>
          </a:prstGeom>
          <a:solidFill>
            <a:srgbClr val="8384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131</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132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122</a:t>
            </a:r>
          </a:p>
        </p:txBody>
      </p:sp>
      <p:sp>
        <p:nvSpPr>
          <p:cNvPr id="31" name="Rectangle 30"/>
          <p:cNvSpPr/>
          <p:nvPr userDrawn="1"/>
        </p:nvSpPr>
        <p:spPr>
          <a:xfrm>
            <a:off x="3451225" y="2394599"/>
            <a:ext cx="558800" cy="558800"/>
          </a:xfrm>
          <a:prstGeom prst="rect">
            <a:avLst/>
          </a:prstGeom>
          <a:solidFill>
            <a:srgbClr val="EF41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239</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65</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53</a:t>
            </a:r>
          </a:p>
        </p:txBody>
      </p:sp>
      <p:sp>
        <p:nvSpPr>
          <p:cNvPr id="32" name="Rectangle 31"/>
          <p:cNvSpPr/>
          <p:nvPr userDrawn="1"/>
        </p:nvSpPr>
        <p:spPr>
          <a:xfrm>
            <a:off x="4171950" y="2394599"/>
            <a:ext cx="558800" cy="558800"/>
          </a:xfrm>
          <a:prstGeom prst="rect">
            <a:avLst/>
          </a:prstGeom>
          <a:solidFill>
            <a:srgbClr val="6E877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110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135</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120</a:t>
            </a:r>
          </a:p>
        </p:txBody>
      </p:sp>
      <p:sp>
        <p:nvSpPr>
          <p:cNvPr id="33" name="Rectangle 32"/>
          <p:cNvSpPr/>
          <p:nvPr userDrawn="1"/>
        </p:nvSpPr>
        <p:spPr>
          <a:xfrm>
            <a:off x="4892675" y="2394599"/>
            <a:ext cx="558800" cy="558800"/>
          </a:xfrm>
          <a:prstGeom prst="rect">
            <a:avLst/>
          </a:prstGeom>
          <a:solidFill>
            <a:srgbClr val="705C3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112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92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56</a:t>
            </a:r>
          </a:p>
        </p:txBody>
      </p:sp>
      <p:sp>
        <p:nvSpPr>
          <p:cNvPr id="34" name="Rectangle 33"/>
          <p:cNvSpPr/>
          <p:nvPr userDrawn="1"/>
        </p:nvSpPr>
        <p:spPr>
          <a:xfrm>
            <a:off x="5613400" y="2394599"/>
            <a:ext cx="558800" cy="558800"/>
          </a:xfrm>
          <a:prstGeom prst="rect">
            <a:avLst/>
          </a:prstGeom>
          <a:solidFill>
            <a:srgbClr val="3E66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62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102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130</a:t>
            </a:r>
          </a:p>
        </p:txBody>
      </p:sp>
      <p:sp>
        <p:nvSpPr>
          <p:cNvPr id="35" name="Rectangle 34"/>
          <p:cNvSpPr/>
          <p:nvPr userDrawn="1"/>
        </p:nvSpPr>
        <p:spPr>
          <a:xfrm>
            <a:off x="6334125" y="2394599"/>
            <a:ext cx="558800" cy="558800"/>
          </a:xfrm>
          <a:prstGeom prst="rect">
            <a:avLst/>
          </a:prstGeom>
          <a:solidFill>
            <a:srgbClr val="6638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102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56</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48</a:t>
            </a:r>
          </a:p>
        </p:txBody>
      </p:sp>
      <p:sp>
        <p:nvSpPr>
          <p:cNvPr id="36" name="Rectangle 35"/>
          <p:cNvSpPr/>
          <p:nvPr userDrawn="1"/>
        </p:nvSpPr>
        <p:spPr>
          <a:xfrm>
            <a:off x="7054850" y="2394599"/>
            <a:ext cx="558800" cy="558800"/>
          </a:xfrm>
          <a:prstGeom prst="rect">
            <a:avLst/>
          </a:prstGeom>
          <a:solidFill>
            <a:srgbClr val="82786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130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120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111</a:t>
            </a:r>
          </a:p>
        </p:txBody>
      </p:sp>
      <p:sp>
        <p:nvSpPr>
          <p:cNvPr id="37" name="Rectangle 36"/>
          <p:cNvSpPr/>
          <p:nvPr userDrawn="1"/>
        </p:nvSpPr>
        <p:spPr>
          <a:xfrm>
            <a:off x="1289050" y="1707600"/>
            <a:ext cx="558800" cy="55880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237</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237</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237</a:t>
            </a:r>
          </a:p>
        </p:txBody>
      </p:sp>
      <p:sp>
        <p:nvSpPr>
          <p:cNvPr id="54" name="Rectangle 53"/>
          <p:cNvSpPr/>
          <p:nvPr userDrawn="1"/>
        </p:nvSpPr>
        <p:spPr>
          <a:xfrm>
            <a:off x="4171950" y="1707600"/>
            <a:ext cx="558800" cy="558800"/>
          </a:xfrm>
          <a:prstGeom prst="rect">
            <a:avLst/>
          </a:prstGeom>
          <a:solidFill>
            <a:srgbClr val="5077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80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119</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27</a:t>
            </a:r>
          </a:p>
        </p:txBody>
      </p:sp>
      <p:sp>
        <p:nvSpPr>
          <p:cNvPr id="55" name="Rectangle 54"/>
          <p:cNvSpPr/>
          <p:nvPr userDrawn="1"/>
        </p:nvSpPr>
        <p:spPr>
          <a:xfrm>
            <a:off x="4892675" y="1707600"/>
            <a:ext cx="558800" cy="558800"/>
          </a:xfrm>
          <a:prstGeom prst="rect">
            <a:avLst/>
          </a:prstGeom>
          <a:solidFill>
            <a:srgbClr val="FCAE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252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174</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.59</a:t>
            </a:r>
          </a:p>
        </p:txBody>
      </p:sp>
      <p:pic>
        <p:nvPicPr>
          <p:cNvPr id="58" name="Picture 6"/>
          <p:cNvPicPr>
            <a:picLocks noChangeAspect="1"/>
          </p:cNvPicPr>
          <p:nvPr userDrawn="1"/>
        </p:nvPicPr>
        <p:blipFill>
          <a:blip r:embed="rId18"/>
          <a:srcRect/>
          <a:stretch>
            <a:fillRect/>
          </a:stretch>
        </p:blipFill>
        <p:spPr bwMode="auto">
          <a:xfrm>
            <a:off x="4559300" y="3416300"/>
            <a:ext cx="19050" cy="3175"/>
          </a:xfrm>
          <a:prstGeom prst="rect">
            <a:avLst/>
          </a:prstGeom>
          <a:noFill/>
          <a:ln w="9525">
            <a:noFill/>
            <a:miter lim="800000"/>
            <a:headEnd/>
            <a:tailEnd/>
          </a:ln>
        </p:spPr>
      </p:pic>
      <p:pic>
        <p:nvPicPr>
          <p:cNvPr id="39" name="Picture 38"/>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7613650" y="5619823"/>
            <a:ext cx="1197513" cy="907785"/>
          </a:xfrm>
          <a:prstGeom prst="rect">
            <a:avLst/>
          </a:prstGeom>
        </p:spPr>
      </p:pic>
    </p:spTree>
    <p:extLst>
      <p:ext uri="{BB962C8B-B14F-4D97-AF65-F5344CB8AC3E}">
        <p14:creationId xmlns:p14="http://schemas.microsoft.com/office/powerpoint/2010/main" val="2310540249"/>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 id="2147483711" r:id="rId13"/>
    <p:sldLayoutId id="2147483712" r:id="rId14"/>
    <p:sldLayoutId id="2147483713" r:id="rId15"/>
  </p:sldLayoutIdLst>
  <p:hf hdr="0" ftr="0" dt="0"/>
  <p:txStyles>
    <p:titleStyle>
      <a:lvl1pPr algn="l" defTabSz="914400" rtl="0" eaLnBrk="1" latinLnBrk="0" hangingPunct="1">
        <a:lnSpc>
          <a:spcPct val="100000"/>
        </a:lnSpc>
        <a:spcBef>
          <a:spcPct val="0"/>
        </a:spcBef>
        <a:buNone/>
        <a:defRPr sz="3600" b="1" kern="1200" cap="all" baseline="0">
          <a:solidFill>
            <a:schemeClr val="bg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
          <p15:clr>
            <a:srgbClr val="5ACBF0"/>
          </p15:clr>
        </p15:guide>
        <p15:guide id="2" pos="4608">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D8D8D8"/>
        </a:solidFill>
        <a:effectLst/>
      </p:bgPr>
    </p:bg>
    <p:spTree>
      <p:nvGrpSpPr>
        <p:cNvPr id="1" name=""/>
        <p:cNvGrpSpPr/>
        <p:nvPr/>
      </p:nvGrpSpPr>
      <p:grpSpPr>
        <a:xfrm>
          <a:off x="0" y="0"/>
          <a:ext cx="0" cy="0"/>
          <a:chOff x="0" y="0"/>
          <a:chExt cx="0" cy="0"/>
        </a:xfrm>
      </p:grpSpPr>
      <p:pic>
        <p:nvPicPr>
          <p:cNvPr id="28" name="Picture 27"/>
          <p:cNvPicPr>
            <a:picLocks noChangeAspect="1"/>
          </p:cNvPicPr>
          <p:nvPr userDrawn="1"/>
        </p:nvPicPr>
        <p:blipFill>
          <a:blip r:embed="rId26" cstate="print">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ounded Rectangle 10"/>
          <p:cNvSpPr/>
          <p:nvPr userDrawn="1"/>
        </p:nvSpPr>
        <p:spPr>
          <a:xfrm>
            <a:off x="184152" y="165462"/>
            <a:ext cx="8787251" cy="6518013"/>
          </a:xfrm>
          <a:prstGeom prst="roundRect">
            <a:avLst>
              <a:gd name="adj" fmla="val 225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dirty="0">
              <a:ln>
                <a:noFill/>
              </a:ln>
              <a:solidFill>
                <a:srgbClr val="83847A"/>
              </a:solidFill>
              <a:effectLst/>
              <a:uLnTx/>
              <a:uFillTx/>
              <a:latin typeface="Arial"/>
              <a:ea typeface="+mn-ea"/>
              <a:cs typeface="+mn-cs"/>
            </a:endParaRPr>
          </a:p>
        </p:txBody>
      </p:sp>
      <p:sp>
        <p:nvSpPr>
          <p:cNvPr id="4099" name="Title Placeholder 1"/>
          <p:cNvSpPr>
            <a:spLocks noGrp="1"/>
          </p:cNvSpPr>
          <p:nvPr>
            <p:ph type="title"/>
          </p:nvPr>
        </p:nvSpPr>
        <p:spPr bwMode="auto">
          <a:xfrm>
            <a:off x="304800" y="274638"/>
            <a:ext cx="8382000" cy="806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304800" y="1233932"/>
            <a:ext cx="8382000" cy="470966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8373723" y="6294379"/>
            <a:ext cx="727075"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cs typeface="Arial"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139BD942-CC14-44A4-87FB-46239297AFE5}" type="slidenum">
              <a:rPr kumimoji="0" lang="en-US" sz="1200" b="0" i="0" u="none" strike="noStrike" kern="1200" cap="none" spc="0" normalizeH="0" baseline="0" noProof="0" smtClean="0">
                <a:ln>
                  <a:noFill/>
                </a:ln>
                <a:solidFill>
                  <a:srgbClr val="898989"/>
                </a:solidFill>
                <a:effectLst/>
                <a:uLnTx/>
                <a:uFillTx/>
                <a:latin typeface="Arial" pitchFamily="34" charset="0"/>
                <a:ea typeface="ＭＳ Ｐゴシック" pitchFamily="34" charset="-128"/>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dirty="0">
              <a:ln>
                <a:noFill/>
              </a:ln>
              <a:solidFill>
                <a:srgbClr val="898989"/>
              </a:solidFill>
              <a:effectLst/>
              <a:uLnTx/>
              <a:uFillTx/>
              <a:latin typeface="Arial" pitchFamily="34" charset="0"/>
              <a:ea typeface="ＭＳ Ｐゴシック" pitchFamily="34" charset="-128"/>
              <a:cs typeface="Arial" pitchFamily="34" charset="0"/>
            </a:endParaRPr>
          </a:p>
        </p:txBody>
      </p:sp>
      <p:pic>
        <p:nvPicPr>
          <p:cNvPr id="1033" name="Picture 6"/>
          <p:cNvPicPr>
            <a:picLocks noChangeAspect="1"/>
          </p:cNvPicPr>
          <p:nvPr/>
        </p:nvPicPr>
        <p:blipFill>
          <a:blip r:embed="rId27"/>
          <a:srcRect/>
          <a:stretch>
            <a:fillRect/>
          </a:stretch>
        </p:blipFill>
        <p:spPr bwMode="auto">
          <a:xfrm>
            <a:off x="4559300" y="3416300"/>
            <a:ext cx="19050" cy="3175"/>
          </a:xfrm>
          <a:prstGeom prst="rect">
            <a:avLst/>
          </a:prstGeom>
          <a:noFill/>
          <a:ln w="9525">
            <a:noFill/>
            <a:miter lim="800000"/>
            <a:headEnd/>
            <a:tailEnd/>
          </a:ln>
        </p:spPr>
      </p:pic>
      <p:pic>
        <p:nvPicPr>
          <p:cNvPr id="18" name="Picture 17"/>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7850648" y="6005721"/>
            <a:ext cx="761571" cy="577315"/>
          </a:xfrm>
          <a:prstGeom prst="rect">
            <a:avLst/>
          </a:prstGeom>
        </p:spPr>
      </p:pic>
    </p:spTree>
    <p:extLst>
      <p:ext uri="{BB962C8B-B14F-4D97-AF65-F5344CB8AC3E}">
        <p14:creationId xmlns:p14="http://schemas.microsoft.com/office/powerpoint/2010/main" val="688200279"/>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 id="2147483729" r:id="rId15"/>
    <p:sldLayoutId id="2147483730" r:id="rId16"/>
    <p:sldLayoutId id="2147483731" r:id="rId17"/>
    <p:sldLayoutId id="2147483732" r:id="rId18"/>
    <p:sldLayoutId id="2147483733" r:id="rId19"/>
    <p:sldLayoutId id="2147483734" r:id="rId20"/>
    <p:sldLayoutId id="2147483735" r:id="rId21"/>
    <p:sldLayoutId id="2147483736" r:id="rId22"/>
    <p:sldLayoutId id="2147483737" r:id="rId23"/>
    <p:sldLayoutId id="2147483738" r:id="rId24"/>
  </p:sldLayoutIdLst>
  <p:hf hdr="0" ftr="0" dt="0"/>
  <p:txStyles>
    <p:titleStyle>
      <a:lvl1pPr algn="l" rtl="0" eaLnBrk="1" fontAlgn="base" hangingPunct="1">
        <a:spcBef>
          <a:spcPct val="0"/>
        </a:spcBef>
        <a:spcAft>
          <a:spcPct val="0"/>
        </a:spcAft>
        <a:defRPr sz="28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5pPr>
      <a:lvl6pPr marL="457200" algn="l" rtl="0" eaLnBrk="1" fontAlgn="base" hangingPunct="1">
        <a:spcBef>
          <a:spcPct val="0"/>
        </a:spcBef>
        <a:spcAft>
          <a:spcPct val="0"/>
        </a:spcAft>
        <a:defRPr sz="4400">
          <a:solidFill>
            <a:schemeClr val="tx1"/>
          </a:solidFill>
          <a:latin typeface="Arial" charset="0"/>
          <a:cs typeface="Arial" charset="0"/>
        </a:defRPr>
      </a:lvl6pPr>
      <a:lvl7pPr marL="914400" algn="l" rtl="0" eaLnBrk="1" fontAlgn="base" hangingPunct="1">
        <a:spcBef>
          <a:spcPct val="0"/>
        </a:spcBef>
        <a:spcAft>
          <a:spcPct val="0"/>
        </a:spcAft>
        <a:defRPr sz="4400">
          <a:solidFill>
            <a:schemeClr val="tx1"/>
          </a:solidFill>
          <a:latin typeface="Arial" charset="0"/>
          <a:cs typeface="Arial" charset="0"/>
        </a:defRPr>
      </a:lvl7pPr>
      <a:lvl8pPr marL="1371600" algn="l" rtl="0" eaLnBrk="1" fontAlgn="base" hangingPunct="1">
        <a:spcBef>
          <a:spcPct val="0"/>
        </a:spcBef>
        <a:spcAft>
          <a:spcPct val="0"/>
        </a:spcAft>
        <a:defRPr sz="4400">
          <a:solidFill>
            <a:schemeClr val="tx1"/>
          </a:solidFill>
          <a:latin typeface="Arial" charset="0"/>
          <a:cs typeface="Arial" charset="0"/>
        </a:defRPr>
      </a:lvl8pPr>
      <a:lvl9pPr marL="1828800" algn="l" rtl="0" eaLnBrk="1" fontAlgn="base" hangingPunct="1">
        <a:spcBef>
          <a:spcPct val="0"/>
        </a:spcBef>
        <a:spcAft>
          <a:spcPct val="0"/>
        </a:spcAft>
        <a:defRPr sz="4400">
          <a:solidFill>
            <a:schemeClr val="tx1"/>
          </a:solidFill>
          <a:latin typeface="Arial" charset="0"/>
          <a:cs typeface="Arial" charset="0"/>
        </a:defRPr>
      </a:lvl9pPr>
    </p:titleStyle>
    <p:bodyStyle>
      <a:lvl1pPr marL="342900" indent="-342900" algn="l" rtl="0" eaLnBrk="1" fontAlgn="base" hangingPunct="1">
        <a:spcBef>
          <a:spcPts val="300"/>
        </a:spcBef>
        <a:spcAft>
          <a:spcPct val="0"/>
        </a:spcAft>
        <a:buFont typeface="Arial" pitchFamily="34" charset="0"/>
        <a:defRPr sz="2400" kern="1200">
          <a:solidFill>
            <a:schemeClr val="tx1">
              <a:lumMod val="75000"/>
              <a:lumOff val="25000"/>
            </a:schemeClr>
          </a:solidFill>
          <a:latin typeface="Arial"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Arial" pitchFamily="34" charset="0"/>
          <a:ea typeface="Arial"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92">
          <p15:clr>
            <a:srgbClr val="5ACBF0"/>
          </p15:clr>
        </p15:guide>
        <p15:guide id="2" pos="5472">
          <p15:clr>
            <a:srgbClr val="5ACBF0"/>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D8D8D8"/>
        </a:solidFill>
        <a:effectLst/>
      </p:bgPr>
    </p:bg>
    <p:spTree>
      <p:nvGrpSpPr>
        <p:cNvPr id="1" name=""/>
        <p:cNvGrpSpPr/>
        <p:nvPr/>
      </p:nvGrpSpPr>
      <p:grpSpPr>
        <a:xfrm>
          <a:off x="0" y="0"/>
          <a:ext cx="0" cy="0"/>
          <a:chOff x="0" y="0"/>
          <a:chExt cx="0" cy="0"/>
        </a:xfrm>
      </p:grpSpPr>
      <p:pic>
        <p:nvPicPr>
          <p:cNvPr id="28" name="Picture 27"/>
          <p:cNvPicPr>
            <a:picLocks noChangeAspect="1"/>
          </p:cNvPicPr>
          <p:nvPr userDrawn="1"/>
        </p:nvPicPr>
        <p:blipFill>
          <a:blip r:embed="rId26" cstate="print">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ounded Rectangle 10"/>
          <p:cNvSpPr/>
          <p:nvPr userDrawn="1"/>
        </p:nvSpPr>
        <p:spPr>
          <a:xfrm>
            <a:off x="184153" y="165464"/>
            <a:ext cx="8787251" cy="6518013"/>
          </a:xfrm>
          <a:prstGeom prst="roundRect">
            <a:avLst>
              <a:gd name="adj" fmla="val 225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dirty="0">
              <a:ln>
                <a:noFill/>
              </a:ln>
              <a:solidFill>
                <a:srgbClr val="83847A"/>
              </a:solidFill>
              <a:effectLst/>
              <a:uLnTx/>
              <a:uFillTx/>
              <a:latin typeface="Arial"/>
              <a:ea typeface="+mn-ea"/>
              <a:cs typeface="+mn-cs"/>
            </a:endParaRPr>
          </a:p>
        </p:txBody>
      </p:sp>
      <p:sp>
        <p:nvSpPr>
          <p:cNvPr id="4099" name="Title Placeholder 1"/>
          <p:cNvSpPr>
            <a:spLocks noGrp="1"/>
          </p:cNvSpPr>
          <p:nvPr>
            <p:ph type="title"/>
          </p:nvPr>
        </p:nvSpPr>
        <p:spPr bwMode="auto">
          <a:xfrm>
            <a:off x="304800" y="274638"/>
            <a:ext cx="8382000" cy="806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304800" y="1233932"/>
            <a:ext cx="8382000" cy="470966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8373724" y="6294381"/>
            <a:ext cx="727075"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cs typeface="Arial" pitchFamily="34" charset="0"/>
              </a:defRPr>
            </a:lvl1pPr>
          </a:lstStyle>
          <a:p>
            <a:pPr fontAlgn="base">
              <a:spcBef>
                <a:spcPct val="0"/>
              </a:spcBef>
              <a:spcAft>
                <a:spcPct val="0"/>
              </a:spcAft>
              <a:defRPr/>
            </a:pPr>
            <a:fld id="{139BD942-CC14-44A4-87FB-46239297AFE5}" type="slidenum">
              <a:rPr lang="en-US" smtClean="0">
                <a:ea typeface="ＭＳ Ｐゴシック" pitchFamily="34" charset="-128"/>
              </a:rPr>
              <a:pPr fontAlgn="base">
                <a:spcBef>
                  <a:spcPct val="0"/>
                </a:spcBef>
                <a:spcAft>
                  <a:spcPct val="0"/>
                </a:spcAft>
                <a:defRPr/>
              </a:pPr>
              <a:t>‹#›</a:t>
            </a:fld>
            <a:endParaRPr lang="en-US" dirty="0">
              <a:ea typeface="ＭＳ Ｐゴシック" pitchFamily="34" charset="-128"/>
            </a:endParaRPr>
          </a:p>
        </p:txBody>
      </p:sp>
      <p:pic>
        <p:nvPicPr>
          <p:cNvPr id="1033" name="Picture 6"/>
          <p:cNvPicPr>
            <a:picLocks noChangeAspect="1"/>
          </p:cNvPicPr>
          <p:nvPr/>
        </p:nvPicPr>
        <p:blipFill>
          <a:blip r:embed="rId27"/>
          <a:srcRect/>
          <a:stretch>
            <a:fillRect/>
          </a:stretch>
        </p:blipFill>
        <p:spPr bwMode="auto">
          <a:xfrm>
            <a:off x="4559300" y="3416302"/>
            <a:ext cx="19050" cy="3175"/>
          </a:xfrm>
          <a:prstGeom prst="rect">
            <a:avLst/>
          </a:prstGeom>
          <a:noFill/>
          <a:ln w="9525">
            <a:noFill/>
            <a:miter lim="800000"/>
            <a:headEnd/>
            <a:tailEnd/>
          </a:ln>
        </p:spPr>
      </p:pic>
      <p:pic>
        <p:nvPicPr>
          <p:cNvPr id="18" name="Picture 17"/>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7850648" y="6005723"/>
            <a:ext cx="761571" cy="577315"/>
          </a:xfrm>
          <a:prstGeom prst="rect">
            <a:avLst/>
          </a:prstGeom>
        </p:spPr>
      </p:pic>
    </p:spTree>
    <p:extLst>
      <p:ext uri="{BB962C8B-B14F-4D97-AF65-F5344CB8AC3E}">
        <p14:creationId xmlns:p14="http://schemas.microsoft.com/office/powerpoint/2010/main" val="2613489350"/>
      </p:ext>
    </p:extLst>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 id="2147483751" r:id="rId12"/>
    <p:sldLayoutId id="2147483752" r:id="rId13"/>
    <p:sldLayoutId id="2147483753" r:id="rId14"/>
    <p:sldLayoutId id="2147483754" r:id="rId15"/>
    <p:sldLayoutId id="2147483755" r:id="rId16"/>
    <p:sldLayoutId id="2147483756" r:id="rId17"/>
    <p:sldLayoutId id="2147483757" r:id="rId18"/>
    <p:sldLayoutId id="2147483758" r:id="rId19"/>
    <p:sldLayoutId id="2147483759" r:id="rId20"/>
    <p:sldLayoutId id="2147483760" r:id="rId21"/>
    <p:sldLayoutId id="2147483761" r:id="rId22"/>
    <p:sldLayoutId id="2147483762" r:id="rId23"/>
    <p:sldLayoutId id="2147483763" r:id="rId24"/>
  </p:sldLayoutIdLst>
  <p:hf hdr="0" ftr="0" dt="0"/>
  <p:txStyles>
    <p:titleStyle>
      <a:lvl1pPr algn="l" rtl="0" eaLnBrk="1" fontAlgn="base" hangingPunct="1">
        <a:spcBef>
          <a:spcPct val="0"/>
        </a:spcBef>
        <a:spcAft>
          <a:spcPct val="0"/>
        </a:spcAft>
        <a:defRPr sz="28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5pPr>
      <a:lvl6pPr marL="457200" algn="l" rtl="0" eaLnBrk="1" fontAlgn="base" hangingPunct="1">
        <a:spcBef>
          <a:spcPct val="0"/>
        </a:spcBef>
        <a:spcAft>
          <a:spcPct val="0"/>
        </a:spcAft>
        <a:defRPr sz="4400">
          <a:solidFill>
            <a:schemeClr val="tx1"/>
          </a:solidFill>
          <a:latin typeface="Arial" charset="0"/>
          <a:cs typeface="Arial" charset="0"/>
        </a:defRPr>
      </a:lvl6pPr>
      <a:lvl7pPr marL="914400" algn="l" rtl="0" eaLnBrk="1" fontAlgn="base" hangingPunct="1">
        <a:spcBef>
          <a:spcPct val="0"/>
        </a:spcBef>
        <a:spcAft>
          <a:spcPct val="0"/>
        </a:spcAft>
        <a:defRPr sz="4400">
          <a:solidFill>
            <a:schemeClr val="tx1"/>
          </a:solidFill>
          <a:latin typeface="Arial" charset="0"/>
          <a:cs typeface="Arial" charset="0"/>
        </a:defRPr>
      </a:lvl7pPr>
      <a:lvl8pPr marL="1371600" algn="l" rtl="0" eaLnBrk="1" fontAlgn="base" hangingPunct="1">
        <a:spcBef>
          <a:spcPct val="0"/>
        </a:spcBef>
        <a:spcAft>
          <a:spcPct val="0"/>
        </a:spcAft>
        <a:defRPr sz="4400">
          <a:solidFill>
            <a:schemeClr val="tx1"/>
          </a:solidFill>
          <a:latin typeface="Arial" charset="0"/>
          <a:cs typeface="Arial" charset="0"/>
        </a:defRPr>
      </a:lvl8pPr>
      <a:lvl9pPr marL="1828800" algn="l" rtl="0" eaLnBrk="1" fontAlgn="base" hangingPunct="1">
        <a:spcBef>
          <a:spcPct val="0"/>
        </a:spcBef>
        <a:spcAft>
          <a:spcPct val="0"/>
        </a:spcAft>
        <a:defRPr sz="4400">
          <a:solidFill>
            <a:schemeClr val="tx1"/>
          </a:solidFill>
          <a:latin typeface="Arial" charset="0"/>
          <a:cs typeface="Arial" charset="0"/>
        </a:defRPr>
      </a:lvl9pPr>
    </p:titleStyle>
    <p:bodyStyle>
      <a:lvl1pPr marL="342900" indent="-342900" algn="l" rtl="0" eaLnBrk="1" fontAlgn="base" hangingPunct="1">
        <a:spcBef>
          <a:spcPts val="300"/>
        </a:spcBef>
        <a:spcAft>
          <a:spcPct val="0"/>
        </a:spcAft>
        <a:buFont typeface="Arial" pitchFamily="34" charset="0"/>
        <a:defRPr sz="2400" kern="1200">
          <a:solidFill>
            <a:schemeClr val="tx1">
              <a:lumMod val="75000"/>
              <a:lumOff val="25000"/>
            </a:schemeClr>
          </a:solidFill>
          <a:latin typeface="Arial"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Arial" pitchFamily="34" charset="0"/>
          <a:ea typeface="Arial"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92">
          <p15:clr>
            <a:srgbClr val="5ACBF0"/>
          </p15:clr>
        </p15:guide>
        <p15:guide id="2" pos="5472">
          <p15:clr>
            <a:srgbClr val="5ACBF0"/>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17.xml"/><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7.xm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8.xml"/><Relationship Id="rId1" Type="http://schemas.openxmlformats.org/officeDocument/2006/relationships/slideLayout" Target="../slideLayouts/slideLayout17.xml"/><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9.xml"/><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0.xml"/><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1.xml"/><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2.xml"/><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3.xml"/><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4.xml"/><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5.xml"/><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6.xml"/><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7.xml"/><Relationship Id="rId1" Type="http://schemas.openxmlformats.org/officeDocument/2006/relationships/slideLayout" Target="../slideLayouts/slideLayout17.xml"/><Relationship Id="rId4" Type="http://schemas.openxmlformats.org/officeDocument/2006/relationships/image" Target="../media/image36.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3" Type="http://schemas.openxmlformats.org/officeDocument/2006/relationships/hyperlink" Target="https://www.hec.usace.army.mil/confluence/hmsdocs" TargetMode="External"/><Relationship Id="rId2" Type="http://schemas.openxmlformats.org/officeDocument/2006/relationships/image" Target="../media/image37.png"/><Relationship Id="rId1" Type="http://schemas.openxmlformats.org/officeDocument/2006/relationships/slideLayout" Target="../slideLayouts/slideLayout17.xml"/><Relationship Id="rId4" Type="http://schemas.openxmlformats.org/officeDocument/2006/relationships/hyperlink" Target="https://www.youtube.com/channel/UCwZPbGxI5IzjwhYtHUMSh4g/videos"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7.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17.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E654DE2-8F64-4886-A8AA-F99EF787E88F}"/>
              </a:ext>
            </a:extLst>
          </p:cNvPr>
          <p:cNvPicPr>
            <a:picLocks noChangeAspect="1"/>
          </p:cNvPicPr>
          <p:nvPr/>
        </p:nvPicPr>
        <p:blipFill rotWithShape="1">
          <a:blip r:embed="rId3">
            <a:extLst>
              <a:ext uri="{28A0092B-C50C-407E-A947-70E740481C1C}">
                <a14:useLocalDpi xmlns:a14="http://schemas.microsoft.com/office/drawing/2010/main" val="0"/>
              </a:ext>
            </a:extLst>
          </a:blip>
          <a:srcRect t="11490" r="7681" b="12050"/>
          <a:stretch/>
        </p:blipFill>
        <p:spPr>
          <a:xfrm>
            <a:off x="457198" y="419100"/>
            <a:ext cx="7618493" cy="4732322"/>
          </a:xfrm>
          <a:prstGeom prst="rect">
            <a:avLst/>
          </a:prstGeom>
        </p:spPr>
      </p:pic>
      <p:sp>
        <p:nvSpPr>
          <p:cNvPr id="3" name="Text Placeholder 2">
            <a:extLst>
              <a:ext uri="{FF2B5EF4-FFF2-40B4-BE49-F238E27FC236}">
                <a16:creationId xmlns:a16="http://schemas.microsoft.com/office/drawing/2014/main" id="{125220B9-48CF-4590-912A-36E4B281ED6A}"/>
              </a:ext>
            </a:extLst>
          </p:cNvPr>
          <p:cNvSpPr>
            <a:spLocks noGrp="1"/>
          </p:cNvSpPr>
          <p:nvPr>
            <p:ph type="body" sz="quarter" idx="12"/>
          </p:nvPr>
        </p:nvSpPr>
        <p:spPr>
          <a:xfrm>
            <a:off x="520571" y="3786612"/>
            <a:ext cx="7491745" cy="1562099"/>
          </a:xfrm>
        </p:spPr>
        <p:txBody>
          <a:bodyPr/>
          <a:lstStyle/>
          <a:p>
            <a:pPr algn="r" fontAlgn="base">
              <a:spcBef>
                <a:spcPts val="600"/>
              </a:spcBef>
              <a:spcAft>
                <a:spcPct val="0"/>
              </a:spcAft>
            </a:pPr>
            <a:r>
              <a:rPr lang="en-US" sz="2800" b="1" dirty="0">
                <a:solidFill>
                  <a:schemeClr val="bg1"/>
                </a:solidFill>
                <a:latin typeface="Arial" charset="0"/>
              </a:rPr>
              <a:t>Thomas Brauer, P.E.</a:t>
            </a:r>
          </a:p>
          <a:p>
            <a:pPr algn="r" fontAlgn="base">
              <a:spcBef>
                <a:spcPts val="600"/>
              </a:spcBef>
              <a:spcAft>
                <a:spcPct val="0"/>
              </a:spcAft>
            </a:pPr>
            <a:r>
              <a:rPr lang="en-US" sz="2800" b="1" dirty="0">
                <a:solidFill>
                  <a:schemeClr val="bg1"/>
                </a:solidFill>
                <a:latin typeface="Arial" charset="0"/>
              </a:rPr>
              <a:t>Josh Willis</a:t>
            </a:r>
          </a:p>
          <a:p>
            <a:pPr algn="r" fontAlgn="base">
              <a:spcBef>
                <a:spcPts val="600"/>
              </a:spcBef>
              <a:spcAft>
                <a:spcPct val="0"/>
              </a:spcAft>
            </a:pPr>
            <a:r>
              <a:rPr lang="en-US" sz="2000" b="1" dirty="0">
                <a:solidFill>
                  <a:schemeClr val="bg1"/>
                </a:solidFill>
                <a:latin typeface="Arial" charset="0"/>
              </a:rPr>
              <a:t>Hydrologic Engineering Center</a:t>
            </a:r>
            <a:endParaRPr lang="en-US" sz="2000" dirty="0">
              <a:solidFill>
                <a:schemeClr val="bg1"/>
              </a:solidFill>
              <a:latin typeface="Arial" charset="0"/>
            </a:endParaRPr>
          </a:p>
          <a:p>
            <a:pPr algn="r"/>
            <a:endParaRPr lang="en-US" dirty="0">
              <a:solidFill>
                <a:schemeClr val="bg1"/>
              </a:solidFill>
            </a:endParaRPr>
          </a:p>
        </p:txBody>
      </p:sp>
      <p:sp>
        <p:nvSpPr>
          <p:cNvPr id="4098" name="Rectangle 2"/>
          <p:cNvSpPr>
            <a:spLocks noGrp="1" noChangeArrowheads="1"/>
          </p:cNvSpPr>
          <p:nvPr>
            <p:ph type="title"/>
          </p:nvPr>
        </p:nvSpPr>
        <p:spPr>
          <a:xfrm>
            <a:off x="457199" y="419100"/>
            <a:ext cx="7410261" cy="2552700"/>
          </a:xfrm>
        </p:spPr>
        <p:txBody>
          <a:bodyPr/>
          <a:lstStyle/>
          <a:p>
            <a:pPr eaLnBrk="1" hangingPunct="1"/>
            <a:r>
              <a:rPr lang="en-US" sz="3200" dirty="0"/>
              <a:t>HEC-</a:t>
            </a:r>
            <a:r>
              <a:rPr lang="en-US" sz="3200" dirty="0" err="1"/>
              <a:t>hms</a:t>
            </a:r>
            <a:r>
              <a:rPr lang="en-US" sz="3200" dirty="0"/>
              <a:t> quarterly webinar</a:t>
            </a:r>
            <a:endParaRPr lang="en-US" sz="2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DDA93-EF7F-4E03-96B7-3CA71C1360D7}"/>
              </a:ext>
            </a:extLst>
          </p:cNvPr>
          <p:cNvSpPr>
            <a:spLocks noGrp="1"/>
          </p:cNvSpPr>
          <p:nvPr>
            <p:ph type="title"/>
          </p:nvPr>
        </p:nvSpPr>
        <p:spPr/>
        <p:txBody>
          <a:bodyPr/>
          <a:lstStyle/>
          <a:p>
            <a:r>
              <a:rPr lang="en-US" dirty="0"/>
              <a:t>Import breakpoints</a:t>
            </a:r>
          </a:p>
        </p:txBody>
      </p:sp>
      <p:pic>
        <p:nvPicPr>
          <p:cNvPr id="6" name="Content Placeholder 5">
            <a:extLst>
              <a:ext uri="{FF2B5EF4-FFF2-40B4-BE49-F238E27FC236}">
                <a16:creationId xmlns:a16="http://schemas.microsoft.com/office/drawing/2014/main" id="{62C16F54-D3D2-49BF-B25A-206A2B586B07}"/>
              </a:ext>
            </a:extLst>
          </p:cNvPr>
          <p:cNvPicPr>
            <a:picLocks noGrp="1" noChangeAspect="1"/>
          </p:cNvPicPr>
          <p:nvPr>
            <p:ph idx="1"/>
          </p:nvPr>
        </p:nvPicPr>
        <p:blipFill>
          <a:blip r:embed="rId3"/>
          <a:stretch>
            <a:fillRect/>
          </a:stretch>
        </p:blipFill>
        <p:spPr>
          <a:xfrm>
            <a:off x="2031005" y="1342305"/>
            <a:ext cx="4929589" cy="4952074"/>
          </a:xfrm>
        </p:spPr>
      </p:pic>
      <p:sp>
        <p:nvSpPr>
          <p:cNvPr id="4" name="Slide Number Placeholder 3">
            <a:extLst>
              <a:ext uri="{FF2B5EF4-FFF2-40B4-BE49-F238E27FC236}">
                <a16:creationId xmlns:a16="http://schemas.microsoft.com/office/drawing/2014/main" id="{3F2E6763-6AFB-41BC-842F-D6F82A75B505}"/>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10</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3755303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B4AE5-1ADA-4D9A-A3C0-058238FA5C60}"/>
              </a:ext>
            </a:extLst>
          </p:cNvPr>
          <p:cNvSpPr>
            <a:spLocks noGrp="1"/>
          </p:cNvSpPr>
          <p:nvPr>
            <p:ph type="title"/>
          </p:nvPr>
        </p:nvSpPr>
        <p:spPr/>
        <p:txBody>
          <a:bodyPr/>
          <a:lstStyle/>
          <a:p>
            <a:r>
              <a:rPr lang="en-US" dirty="0"/>
              <a:t>Delineate elements</a:t>
            </a:r>
          </a:p>
        </p:txBody>
      </p:sp>
      <p:pic>
        <p:nvPicPr>
          <p:cNvPr id="6" name="Content Placeholder 5">
            <a:extLst>
              <a:ext uri="{FF2B5EF4-FFF2-40B4-BE49-F238E27FC236}">
                <a16:creationId xmlns:a16="http://schemas.microsoft.com/office/drawing/2014/main" id="{0F23ED7D-3EBC-4B84-ABB4-8AE15F034F93}"/>
              </a:ext>
            </a:extLst>
          </p:cNvPr>
          <p:cNvPicPr>
            <a:picLocks noGrp="1" noChangeAspect="1"/>
          </p:cNvPicPr>
          <p:nvPr>
            <p:ph idx="1"/>
          </p:nvPr>
        </p:nvPicPr>
        <p:blipFill>
          <a:blip r:embed="rId3"/>
          <a:stretch>
            <a:fillRect/>
          </a:stretch>
        </p:blipFill>
        <p:spPr>
          <a:xfrm>
            <a:off x="2045293" y="1217916"/>
            <a:ext cx="5053414" cy="5076463"/>
          </a:xfrm>
        </p:spPr>
      </p:pic>
      <p:sp>
        <p:nvSpPr>
          <p:cNvPr id="4" name="Slide Number Placeholder 3">
            <a:extLst>
              <a:ext uri="{FF2B5EF4-FFF2-40B4-BE49-F238E27FC236}">
                <a16:creationId xmlns:a16="http://schemas.microsoft.com/office/drawing/2014/main" id="{60BCFFF2-E16F-4A6A-BF91-26C4D4FEFF03}"/>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11</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5424895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01434D-15E7-49E9-BEA3-C63981353CBD}"/>
              </a:ext>
            </a:extLst>
          </p:cNvPr>
          <p:cNvSpPr>
            <a:spLocks noGrp="1"/>
          </p:cNvSpPr>
          <p:nvPr>
            <p:ph type="title"/>
          </p:nvPr>
        </p:nvSpPr>
        <p:spPr/>
        <p:txBody>
          <a:bodyPr/>
          <a:lstStyle/>
          <a:p>
            <a:r>
              <a:rPr lang="en-US" dirty="0"/>
              <a:t>MERGE elements</a:t>
            </a:r>
          </a:p>
        </p:txBody>
      </p:sp>
      <p:sp>
        <p:nvSpPr>
          <p:cNvPr id="4" name="Slide Number Placeholder 3">
            <a:extLst>
              <a:ext uri="{FF2B5EF4-FFF2-40B4-BE49-F238E27FC236}">
                <a16:creationId xmlns:a16="http://schemas.microsoft.com/office/drawing/2014/main" id="{DE87EE6D-80E4-4A9C-A489-4A0C49ECB5E9}"/>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12</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pic>
        <p:nvPicPr>
          <p:cNvPr id="10" name="Content Placeholder 9">
            <a:extLst>
              <a:ext uri="{FF2B5EF4-FFF2-40B4-BE49-F238E27FC236}">
                <a16:creationId xmlns:a16="http://schemas.microsoft.com/office/drawing/2014/main" id="{69840412-F87A-4804-A547-0022756D71BF}"/>
              </a:ext>
            </a:extLst>
          </p:cNvPr>
          <p:cNvPicPr>
            <a:picLocks noGrp="1" noChangeAspect="1"/>
          </p:cNvPicPr>
          <p:nvPr>
            <p:ph idx="1"/>
          </p:nvPr>
        </p:nvPicPr>
        <p:blipFill>
          <a:blip r:embed="rId3"/>
          <a:stretch>
            <a:fillRect/>
          </a:stretch>
        </p:blipFill>
        <p:spPr>
          <a:xfrm>
            <a:off x="1983380" y="1163854"/>
            <a:ext cx="5024839" cy="5047758"/>
          </a:xfrm>
        </p:spPr>
      </p:pic>
    </p:spTree>
    <p:extLst>
      <p:ext uri="{BB962C8B-B14F-4D97-AF65-F5344CB8AC3E}">
        <p14:creationId xmlns:p14="http://schemas.microsoft.com/office/powerpoint/2010/main" val="10765164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56000C-BAC2-46F4-91F2-755978493B29}"/>
              </a:ext>
            </a:extLst>
          </p:cNvPr>
          <p:cNvSpPr>
            <a:spLocks noGrp="1"/>
          </p:cNvSpPr>
          <p:nvPr>
            <p:ph type="title"/>
          </p:nvPr>
        </p:nvSpPr>
        <p:spPr/>
        <p:txBody>
          <a:bodyPr/>
          <a:lstStyle/>
          <a:p>
            <a:r>
              <a:rPr lang="en-US" dirty="0"/>
              <a:t>Specify and compute discretization</a:t>
            </a:r>
          </a:p>
        </p:txBody>
      </p:sp>
      <p:pic>
        <p:nvPicPr>
          <p:cNvPr id="6" name="Content Placeholder 5">
            <a:extLst>
              <a:ext uri="{FF2B5EF4-FFF2-40B4-BE49-F238E27FC236}">
                <a16:creationId xmlns:a16="http://schemas.microsoft.com/office/drawing/2014/main" id="{E88972A6-B564-45F6-BB3A-89580EAEC70D}"/>
              </a:ext>
            </a:extLst>
          </p:cNvPr>
          <p:cNvPicPr>
            <a:picLocks noGrp="1" noChangeAspect="1"/>
          </p:cNvPicPr>
          <p:nvPr>
            <p:ph idx="1"/>
          </p:nvPr>
        </p:nvPicPr>
        <p:blipFill>
          <a:blip r:embed="rId3"/>
          <a:stretch>
            <a:fillRect/>
          </a:stretch>
        </p:blipFill>
        <p:spPr>
          <a:xfrm>
            <a:off x="2121493" y="1254125"/>
            <a:ext cx="4901014" cy="4923368"/>
          </a:xfrm>
        </p:spPr>
      </p:pic>
      <p:sp>
        <p:nvSpPr>
          <p:cNvPr id="4" name="Slide Number Placeholder 3">
            <a:extLst>
              <a:ext uri="{FF2B5EF4-FFF2-40B4-BE49-F238E27FC236}">
                <a16:creationId xmlns:a16="http://schemas.microsoft.com/office/drawing/2014/main" id="{E841E479-CCEB-44FA-AAC3-4151245D02D8}"/>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13</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19834376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F1D405-E17B-4011-922E-46622383E7B9}"/>
              </a:ext>
            </a:extLst>
          </p:cNvPr>
          <p:cNvSpPr>
            <a:spLocks noGrp="1"/>
          </p:cNvSpPr>
          <p:nvPr>
            <p:ph type="title"/>
          </p:nvPr>
        </p:nvSpPr>
        <p:spPr/>
        <p:txBody>
          <a:bodyPr/>
          <a:lstStyle/>
          <a:p>
            <a:r>
              <a:rPr lang="en-US" dirty="0"/>
              <a:t>KEY points</a:t>
            </a:r>
          </a:p>
        </p:txBody>
      </p:sp>
      <p:sp>
        <p:nvSpPr>
          <p:cNvPr id="3" name="Content Placeholder 2">
            <a:extLst>
              <a:ext uri="{FF2B5EF4-FFF2-40B4-BE49-F238E27FC236}">
                <a16:creationId xmlns:a16="http://schemas.microsoft.com/office/drawing/2014/main" id="{7ABAA295-B9AA-46AB-BA22-B919A58300C3}"/>
              </a:ext>
            </a:extLst>
          </p:cNvPr>
          <p:cNvSpPr>
            <a:spLocks noGrp="1"/>
          </p:cNvSpPr>
          <p:nvPr>
            <p:ph idx="1"/>
          </p:nvPr>
        </p:nvSpPr>
        <p:spPr/>
        <p:txBody>
          <a:bodyPr numCol="1"/>
          <a:lstStyle/>
          <a:p>
            <a:pPr marL="342900" indent="-342900">
              <a:buFont typeface="Arial" panose="020B0604020202020204" pitchFamily="34" charset="0"/>
              <a:buChar char="•"/>
            </a:pPr>
            <a:r>
              <a:rPr lang="en-US" dirty="0"/>
              <a:t>HEC-</a:t>
            </a:r>
            <a:r>
              <a:rPr lang="en-US" dirty="0" err="1"/>
              <a:t>GeoHMS</a:t>
            </a:r>
            <a:r>
              <a:rPr lang="en-US" dirty="0"/>
              <a:t> is no longer supported, use HEC-HMS</a:t>
            </a:r>
          </a:p>
          <a:p>
            <a:pPr marL="342900" indent="-342900">
              <a:buFont typeface="Arial" panose="020B0604020202020204" pitchFamily="34" charset="0"/>
              <a:buChar char="•"/>
            </a:pPr>
            <a:r>
              <a:rPr lang="en-US" dirty="0"/>
              <a:t>High-resolution terrain data is a common pitfall - use the minimum terrain data resolution neccesary to meet project goals</a:t>
            </a:r>
          </a:p>
          <a:p>
            <a:pPr marL="342900" indent="-342900">
              <a:buFont typeface="Arial" panose="020B0604020202020204" pitchFamily="34" charset="0"/>
              <a:buChar char="•"/>
            </a:pPr>
            <a:r>
              <a:rPr lang="en-US" dirty="0"/>
              <a:t>The new import breakpoints option snaps breakpoints to the nearest location on the stream</a:t>
            </a:r>
          </a:p>
          <a:p>
            <a:pPr marL="342900" indent="-342900">
              <a:buFont typeface="Arial" panose="020B0604020202020204" pitchFamily="34" charset="0"/>
              <a:buChar char="•"/>
            </a:pPr>
            <a:r>
              <a:rPr lang="en-US" dirty="0"/>
              <a:t>The new two-to-many merge elements capability makes merging elements faster</a:t>
            </a:r>
          </a:p>
          <a:p>
            <a:pPr marL="342900" indent="-342900">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1797FFF8-00F4-421B-94D5-BA8DB2E5D820}"/>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14</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42138892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1BD001-8022-48F9-A929-D68DE039100E}"/>
              </a:ext>
            </a:extLst>
          </p:cNvPr>
          <p:cNvSpPr>
            <a:spLocks noGrp="1"/>
          </p:cNvSpPr>
          <p:nvPr>
            <p:ph type="title"/>
          </p:nvPr>
        </p:nvSpPr>
        <p:spPr/>
        <p:txBody>
          <a:bodyPr/>
          <a:lstStyle/>
          <a:p>
            <a:r>
              <a:rPr lang="en-US" dirty="0"/>
              <a:t>parameterization</a:t>
            </a:r>
          </a:p>
        </p:txBody>
      </p:sp>
      <p:sp>
        <p:nvSpPr>
          <p:cNvPr id="3" name="Content Placeholder 2">
            <a:extLst>
              <a:ext uri="{FF2B5EF4-FFF2-40B4-BE49-F238E27FC236}">
                <a16:creationId xmlns:a16="http://schemas.microsoft.com/office/drawing/2014/main" id="{C261A0B7-0501-4A7D-9079-E76F1668E202}"/>
              </a:ext>
            </a:extLst>
          </p:cNvPr>
          <p:cNvSpPr>
            <a:spLocks noGrp="1"/>
          </p:cNvSpPr>
          <p:nvPr>
            <p:ph idx="1"/>
          </p:nvPr>
        </p:nvSpPr>
        <p:spPr/>
        <p:txBody>
          <a:bodyPr numCol="1"/>
          <a:lstStyle/>
          <a:p>
            <a:pPr marL="457200" indent="-457200">
              <a:buFont typeface="+mj-lt"/>
              <a:buAutoNum type="arabicPeriod"/>
            </a:pPr>
            <a:r>
              <a:rPr lang="en-US" dirty="0"/>
              <a:t>Subbasin/Reach characteristics</a:t>
            </a:r>
          </a:p>
          <a:p>
            <a:pPr marL="457200" indent="-457200">
              <a:buFont typeface="+mj-lt"/>
              <a:buAutoNum type="arabicPeriod"/>
            </a:pPr>
            <a:r>
              <a:rPr lang="en-US" dirty="0"/>
              <a:t>Initialize canopy</a:t>
            </a:r>
          </a:p>
          <a:p>
            <a:pPr marL="457200" indent="-457200">
              <a:buFont typeface="+mj-lt"/>
              <a:buAutoNum type="arabicPeriod"/>
            </a:pPr>
            <a:r>
              <a:rPr lang="en-US" dirty="0"/>
              <a:t>Initialize losses</a:t>
            </a:r>
          </a:p>
          <a:p>
            <a:pPr marL="457200" indent="-457200">
              <a:buFont typeface="+mj-lt"/>
              <a:buAutoNum type="arabicPeriod"/>
            </a:pPr>
            <a:r>
              <a:rPr lang="en-US" dirty="0"/>
              <a:t>Initialize transform</a:t>
            </a:r>
          </a:p>
          <a:p>
            <a:pPr marL="457200" indent="-457200">
              <a:buFont typeface="+mj-lt"/>
              <a:buAutoNum type="arabicPeriod"/>
            </a:pPr>
            <a:r>
              <a:rPr lang="en-US" dirty="0"/>
              <a:t>Initialize baseflow</a:t>
            </a:r>
          </a:p>
          <a:p>
            <a:pPr marL="457200" indent="-457200">
              <a:buFont typeface="+mj-lt"/>
              <a:buAutoNum type="arabicPeriod"/>
            </a:pPr>
            <a:r>
              <a:rPr lang="en-US" dirty="0"/>
              <a:t>Initialize routing reaches</a:t>
            </a:r>
          </a:p>
        </p:txBody>
      </p:sp>
      <p:sp>
        <p:nvSpPr>
          <p:cNvPr id="4" name="Slide Number Placeholder 3">
            <a:extLst>
              <a:ext uri="{FF2B5EF4-FFF2-40B4-BE49-F238E27FC236}">
                <a16:creationId xmlns:a16="http://schemas.microsoft.com/office/drawing/2014/main" id="{ECD3F264-536E-4A1D-96D3-52B82F4BD15C}"/>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15</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pic>
        <p:nvPicPr>
          <p:cNvPr id="5" name="Picture 4">
            <a:extLst>
              <a:ext uri="{FF2B5EF4-FFF2-40B4-BE49-F238E27FC236}">
                <a16:creationId xmlns:a16="http://schemas.microsoft.com/office/drawing/2014/main" id="{56B7A3CA-FA18-4422-9DCD-90167C3F246B}"/>
              </a:ext>
            </a:extLst>
          </p:cNvPr>
          <p:cNvPicPr>
            <a:picLocks noChangeAspect="1"/>
          </p:cNvPicPr>
          <p:nvPr/>
        </p:nvPicPr>
        <p:blipFill>
          <a:blip r:embed="rId3"/>
          <a:stretch>
            <a:fillRect/>
          </a:stretch>
        </p:blipFill>
        <p:spPr>
          <a:xfrm>
            <a:off x="5549284" y="1342734"/>
            <a:ext cx="2333951" cy="4172532"/>
          </a:xfrm>
          <a:prstGeom prst="rect">
            <a:avLst/>
          </a:prstGeom>
        </p:spPr>
      </p:pic>
    </p:spTree>
    <p:extLst>
      <p:ext uri="{BB962C8B-B14F-4D97-AF65-F5344CB8AC3E}">
        <p14:creationId xmlns:p14="http://schemas.microsoft.com/office/powerpoint/2010/main" val="9931803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1BD001-8022-48F9-A929-D68DE039100E}"/>
              </a:ext>
            </a:extLst>
          </p:cNvPr>
          <p:cNvSpPr>
            <a:spLocks noGrp="1"/>
          </p:cNvSpPr>
          <p:nvPr>
            <p:ph type="title"/>
          </p:nvPr>
        </p:nvSpPr>
        <p:spPr/>
        <p:txBody>
          <a:bodyPr/>
          <a:lstStyle/>
          <a:p>
            <a:r>
              <a:rPr lang="en-US" dirty="0"/>
              <a:t>Parameterization</a:t>
            </a:r>
          </a:p>
        </p:txBody>
      </p:sp>
      <p:sp>
        <p:nvSpPr>
          <p:cNvPr id="3" name="Content Placeholder 2">
            <a:extLst>
              <a:ext uri="{FF2B5EF4-FFF2-40B4-BE49-F238E27FC236}">
                <a16:creationId xmlns:a16="http://schemas.microsoft.com/office/drawing/2014/main" id="{C261A0B7-0501-4A7D-9079-E76F1668E202}"/>
              </a:ext>
            </a:extLst>
          </p:cNvPr>
          <p:cNvSpPr>
            <a:spLocks noGrp="1"/>
          </p:cNvSpPr>
          <p:nvPr>
            <p:ph idx="1"/>
          </p:nvPr>
        </p:nvSpPr>
        <p:spPr>
          <a:xfrm>
            <a:off x="304800" y="1225550"/>
            <a:ext cx="5227782" cy="4718049"/>
          </a:xfrm>
        </p:spPr>
        <p:txBody>
          <a:bodyPr numCol="1"/>
          <a:lstStyle/>
          <a:p>
            <a:r>
              <a:rPr lang="en-US" dirty="0"/>
              <a:t>1. Subbasin/Reach characteristics</a:t>
            </a:r>
          </a:p>
          <a:p>
            <a:pPr marL="971550" lvl="1" indent="-457200"/>
            <a:r>
              <a:rPr lang="en-US" dirty="0"/>
              <a:t>Basin model must have geo-referenced elements</a:t>
            </a:r>
          </a:p>
          <a:p>
            <a:pPr marL="971550" lvl="1" indent="-457200"/>
            <a:r>
              <a:rPr lang="en-US" dirty="0"/>
              <a:t>Pre-process drainage must have been computed</a:t>
            </a:r>
          </a:p>
          <a:p>
            <a:pPr marL="971550" lvl="1" indent="-457200"/>
            <a:r>
              <a:rPr lang="en-US" dirty="0"/>
              <a:t>Recommended to also pre-process sinks</a:t>
            </a:r>
          </a:p>
          <a:p>
            <a:pPr marL="971550" lvl="1" indent="-457200"/>
            <a:endParaRPr lang="en-US" dirty="0"/>
          </a:p>
          <a:p>
            <a:pPr lvl="1" indent="0">
              <a:buNone/>
            </a:pPr>
            <a:endParaRPr lang="en-US" dirty="0"/>
          </a:p>
          <a:p>
            <a:pPr marL="971550" lvl="1" indent="-457200"/>
            <a:endParaRPr lang="en-US" dirty="0"/>
          </a:p>
          <a:p>
            <a:pPr marL="457200" indent="-457200">
              <a:buFont typeface="+mj-lt"/>
              <a:buAutoNum type="arabicPeriod"/>
            </a:pPr>
            <a:endParaRPr lang="en-US" dirty="0"/>
          </a:p>
          <a:p>
            <a:endParaRPr lang="en-US" dirty="0"/>
          </a:p>
        </p:txBody>
      </p:sp>
      <p:sp>
        <p:nvSpPr>
          <p:cNvPr id="4" name="Slide Number Placeholder 3">
            <a:extLst>
              <a:ext uri="{FF2B5EF4-FFF2-40B4-BE49-F238E27FC236}">
                <a16:creationId xmlns:a16="http://schemas.microsoft.com/office/drawing/2014/main" id="{ECD3F264-536E-4A1D-96D3-52B82F4BD15C}"/>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16</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pic>
        <p:nvPicPr>
          <p:cNvPr id="5" name="Picture 4">
            <a:extLst>
              <a:ext uri="{FF2B5EF4-FFF2-40B4-BE49-F238E27FC236}">
                <a16:creationId xmlns:a16="http://schemas.microsoft.com/office/drawing/2014/main" id="{49BE7775-3B02-4E28-AA59-4876579FFDC2}"/>
              </a:ext>
            </a:extLst>
          </p:cNvPr>
          <p:cNvPicPr>
            <a:picLocks noChangeAspect="1"/>
          </p:cNvPicPr>
          <p:nvPr/>
        </p:nvPicPr>
        <p:blipFill>
          <a:blip r:embed="rId3"/>
          <a:stretch>
            <a:fillRect/>
          </a:stretch>
        </p:blipFill>
        <p:spPr>
          <a:xfrm>
            <a:off x="5647901" y="1352260"/>
            <a:ext cx="3038899" cy="4153480"/>
          </a:xfrm>
          <a:prstGeom prst="rect">
            <a:avLst/>
          </a:prstGeom>
        </p:spPr>
      </p:pic>
    </p:spTree>
    <p:extLst>
      <p:ext uri="{BB962C8B-B14F-4D97-AF65-F5344CB8AC3E}">
        <p14:creationId xmlns:p14="http://schemas.microsoft.com/office/powerpoint/2010/main" val="13361877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1BD001-8022-48F9-A929-D68DE039100E}"/>
              </a:ext>
            </a:extLst>
          </p:cNvPr>
          <p:cNvSpPr>
            <a:spLocks noGrp="1"/>
          </p:cNvSpPr>
          <p:nvPr>
            <p:ph type="title"/>
          </p:nvPr>
        </p:nvSpPr>
        <p:spPr/>
        <p:txBody>
          <a:bodyPr/>
          <a:lstStyle/>
          <a:p>
            <a:r>
              <a:rPr lang="en-US" dirty="0"/>
              <a:t>Parameterization</a:t>
            </a:r>
          </a:p>
        </p:txBody>
      </p:sp>
      <p:sp>
        <p:nvSpPr>
          <p:cNvPr id="3" name="Content Placeholder 2">
            <a:extLst>
              <a:ext uri="{FF2B5EF4-FFF2-40B4-BE49-F238E27FC236}">
                <a16:creationId xmlns:a16="http://schemas.microsoft.com/office/drawing/2014/main" id="{C261A0B7-0501-4A7D-9079-E76F1668E202}"/>
              </a:ext>
            </a:extLst>
          </p:cNvPr>
          <p:cNvSpPr>
            <a:spLocks noGrp="1"/>
          </p:cNvSpPr>
          <p:nvPr>
            <p:ph idx="1"/>
          </p:nvPr>
        </p:nvSpPr>
        <p:spPr>
          <a:xfrm>
            <a:off x="304800" y="1225551"/>
            <a:ext cx="5227782" cy="658668"/>
          </a:xfrm>
        </p:spPr>
        <p:txBody>
          <a:bodyPr numCol="1"/>
          <a:lstStyle/>
          <a:p>
            <a:r>
              <a:rPr lang="en-US" dirty="0"/>
              <a:t>1. Subbasin/Reach characteristics</a:t>
            </a:r>
          </a:p>
          <a:p>
            <a:pPr lvl="1" indent="0">
              <a:buNone/>
            </a:pPr>
            <a:endParaRPr lang="en-US" dirty="0"/>
          </a:p>
          <a:p>
            <a:pPr lvl="1" indent="0">
              <a:buNone/>
            </a:pPr>
            <a:endParaRPr lang="en-US" dirty="0"/>
          </a:p>
          <a:p>
            <a:pPr marL="457200" indent="-457200">
              <a:buFont typeface="+mj-lt"/>
              <a:buAutoNum type="arabicPeriod"/>
            </a:pPr>
            <a:endParaRPr lang="en-US" dirty="0"/>
          </a:p>
          <a:p>
            <a:endParaRPr lang="en-US" dirty="0"/>
          </a:p>
        </p:txBody>
      </p:sp>
      <p:sp>
        <p:nvSpPr>
          <p:cNvPr id="4" name="Slide Number Placeholder 3">
            <a:extLst>
              <a:ext uri="{FF2B5EF4-FFF2-40B4-BE49-F238E27FC236}">
                <a16:creationId xmlns:a16="http://schemas.microsoft.com/office/drawing/2014/main" id="{ECD3F264-536E-4A1D-96D3-52B82F4BD15C}"/>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17</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pic>
        <p:nvPicPr>
          <p:cNvPr id="8" name="Picture 7">
            <a:extLst>
              <a:ext uri="{FF2B5EF4-FFF2-40B4-BE49-F238E27FC236}">
                <a16:creationId xmlns:a16="http://schemas.microsoft.com/office/drawing/2014/main" id="{6362FFDC-B350-46CA-BB05-150574757726}"/>
              </a:ext>
            </a:extLst>
          </p:cNvPr>
          <p:cNvPicPr>
            <a:picLocks noChangeAspect="1"/>
          </p:cNvPicPr>
          <p:nvPr/>
        </p:nvPicPr>
        <p:blipFill>
          <a:blip r:embed="rId3"/>
          <a:stretch>
            <a:fillRect/>
          </a:stretch>
        </p:blipFill>
        <p:spPr>
          <a:xfrm>
            <a:off x="424872" y="1691366"/>
            <a:ext cx="8261928" cy="2441024"/>
          </a:xfrm>
          <a:prstGeom prst="rect">
            <a:avLst/>
          </a:prstGeom>
        </p:spPr>
      </p:pic>
      <p:pic>
        <p:nvPicPr>
          <p:cNvPr id="9" name="Picture 8">
            <a:extLst>
              <a:ext uri="{FF2B5EF4-FFF2-40B4-BE49-F238E27FC236}">
                <a16:creationId xmlns:a16="http://schemas.microsoft.com/office/drawing/2014/main" id="{E9A8DFCD-6727-43FD-AA62-A1F639846566}"/>
              </a:ext>
            </a:extLst>
          </p:cNvPr>
          <p:cNvPicPr>
            <a:picLocks noChangeAspect="1"/>
          </p:cNvPicPr>
          <p:nvPr/>
        </p:nvPicPr>
        <p:blipFill>
          <a:blip r:embed="rId4"/>
          <a:stretch>
            <a:fillRect/>
          </a:stretch>
        </p:blipFill>
        <p:spPr>
          <a:xfrm>
            <a:off x="424872" y="4263770"/>
            <a:ext cx="6101338" cy="2213230"/>
          </a:xfrm>
          <a:prstGeom prst="rect">
            <a:avLst/>
          </a:prstGeom>
        </p:spPr>
      </p:pic>
    </p:spTree>
    <p:extLst>
      <p:ext uri="{BB962C8B-B14F-4D97-AF65-F5344CB8AC3E}">
        <p14:creationId xmlns:p14="http://schemas.microsoft.com/office/powerpoint/2010/main" val="42471832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C0375F-4450-463B-A586-B041137E358D}"/>
              </a:ext>
            </a:extLst>
          </p:cNvPr>
          <p:cNvSpPr>
            <a:spLocks noGrp="1"/>
          </p:cNvSpPr>
          <p:nvPr>
            <p:ph type="title"/>
          </p:nvPr>
        </p:nvSpPr>
        <p:spPr/>
        <p:txBody>
          <a:bodyPr/>
          <a:lstStyle/>
          <a:p>
            <a:r>
              <a:rPr lang="en-US" dirty="0"/>
              <a:t>Exporting basin layers</a:t>
            </a:r>
          </a:p>
        </p:txBody>
      </p:sp>
      <p:sp>
        <p:nvSpPr>
          <p:cNvPr id="3" name="Content Placeholder 2">
            <a:extLst>
              <a:ext uri="{FF2B5EF4-FFF2-40B4-BE49-F238E27FC236}">
                <a16:creationId xmlns:a16="http://schemas.microsoft.com/office/drawing/2014/main" id="{6879F2D9-A600-46F2-B917-495D0D4D36D6}"/>
              </a:ext>
            </a:extLst>
          </p:cNvPr>
          <p:cNvSpPr>
            <a:spLocks noGrp="1"/>
          </p:cNvSpPr>
          <p:nvPr>
            <p:ph idx="1"/>
          </p:nvPr>
        </p:nvSpPr>
        <p:spPr/>
        <p:txBody>
          <a:bodyPr numCol="1"/>
          <a:lstStyle/>
          <a:p>
            <a:r>
              <a:rPr lang="en-US" dirty="0"/>
              <a:t>Junctions </a:t>
            </a:r>
            <a:r>
              <a:rPr lang="en-US" dirty="0">
                <a:sym typeface="Wingdings" panose="05000000000000000000" pitchFamily="2" charset="2"/>
              </a:rPr>
              <a:t> Snap to Downstream</a:t>
            </a:r>
          </a:p>
          <a:p>
            <a:endParaRPr lang="en-US" dirty="0">
              <a:sym typeface="Wingdings" panose="05000000000000000000" pitchFamily="2" charset="2"/>
            </a:endParaRPr>
          </a:p>
          <a:p>
            <a:endParaRPr lang="en-US" dirty="0"/>
          </a:p>
        </p:txBody>
      </p:sp>
      <p:sp>
        <p:nvSpPr>
          <p:cNvPr id="4" name="Slide Number Placeholder 3">
            <a:extLst>
              <a:ext uri="{FF2B5EF4-FFF2-40B4-BE49-F238E27FC236}">
                <a16:creationId xmlns:a16="http://schemas.microsoft.com/office/drawing/2014/main" id="{95727EC2-16F7-4A61-9837-BFB663ECDCAC}"/>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18</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pic>
        <p:nvPicPr>
          <p:cNvPr id="7" name="Picture 6">
            <a:extLst>
              <a:ext uri="{FF2B5EF4-FFF2-40B4-BE49-F238E27FC236}">
                <a16:creationId xmlns:a16="http://schemas.microsoft.com/office/drawing/2014/main" id="{533484A1-627F-4ED8-B575-CABBBBDBE2A5}"/>
              </a:ext>
            </a:extLst>
          </p:cNvPr>
          <p:cNvPicPr>
            <a:picLocks noChangeAspect="1"/>
          </p:cNvPicPr>
          <p:nvPr/>
        </p:nvPicPr>
        <p:blipFill>
          <a:blip r:embed="rId3"/>
          <a:stretch>
            <a:fillRect/>
          </a:stretch>
        </p:blipFill>
        <p:spPr>
          <a:xfrm>
            <a:off x="1392382" y="2449646"/>
            <a:ext cx="6206836" cy="3087019"/>
          </a:xfrm>
          <a:prstGeom prst="rect">
            <a:avLst/>
          </a:prstGeom>
        </p:spPr>
      </p:pic>
    </p:spTree>
    <p:extLst>
      <p:ext uri="{BB962C8B-B14F-4D97-AF65-F5344CB8AC3E}">
        <p14:creationId xmlns:p14="http://schemas.microsoft.com/office/powerpoint/2010/main" val="10344965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C0375F-4450-463B-A586-B041137E358D}"/>
              </a:ext>
            </a:extLst>
          </p:cNvPr>
          <p:cNvSpPr>
            <a:spLocks noGrp="1"/>
          </p:cNvSpPr>
          <p:nvPr>
            <p:ph type="title"/>
          </p:nvPr>
        </p:nvSpPr>
        <p:spPr/>
        <p:txBody>
          <a:bodyPr/>
          <a:lstStyle/>
          <a:p>
            <a:r>
              <a:rPr lang="en-US" dirty="0"/>
              <a:t>Exporting basin layers</a:t>
            </a:r>
          </a:p>
        </p:txBody>
      </p:sp>
      <p:sp>
        <p:nvSpPr>
          <p:cNvPr id="3" name="Content Placeholder 2">
            <a:extLst>
              <a:ext uri="{FF2B5EF4-FFF2-40B4-BE49-F238E27FC236}">
                <a16:creationId xmlns:a16="http://schemas.microsoft.com/office/drawing/2014/main" id="{6879F2D9-A600-46F2-B917-495D0D4D36D6}"/>
              </a:ext>
            </a:extLst>
          </p:cNvPr>
          <p:cNvSpPr>
            <a:spLocks noGrp="1"/>
          </p:cNvSpPr>
          <p:nvPr>
            <p:ph idx="1"/>
          </p:nvPr>
        </p:nvSpPr>
        <p:spPr/>
        <p:txBody>
          <a:bodyPr numCol="1"/>
          <a:lstStyle/>
          <a:p>
            <a:r>
              <a:rPr lang="en-US" dirty="0"/>
              <a:t>GIS | Export Layers</a:t>
            </a:r>
            <a:endParaRPr lang="en-US" dirty="0">
              <a:sym typeface="Wingdings" panose="05000000000000000000" pitchFamily="2" charset="2"/>
            </a:endParaRPr>
          </a:p>
          <a:p>
            <a:endParaRPr lang="en-US" dirty="0">
              <a:sym typeface="Wingdings" panose="05000000000000000000" pitchFamily="2" charset="2"/>
            </a:endParaRPr>
          </a:p>
          <a:p>
            <a:endParaRPr lang="en-US" dirty="0"/>
          </a:p>
        </p:txBody>
      </p:sp>
      <p:sp>
        <p:nvSpPr>
          <p:cNvPr id="4" name="Slide Number Placeholder 3">
            <a:extLst>
              <a:ext uri="{FF2B5EF4-FFF2-40B4-BE49-F238E27FC236}">
                <a16:creationId xmlns:a16="http://schemas.microsoft.com/office/drawing/2014/main" id="{95727EC2-16F7-4A61-9837-BFB663ECDCAC}"/>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19</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pic>
        <p:nvPicPr>
          <p:cNvPr id="5" name="Picture 4">
            <a:extLst>
              <a:ext uri="{FF2B5EF4-FFF2-40B4-BE49-F238E27FC236}">
                <a16:creationId xmlns:a16="http://schemas.microsoft.com/office/drawing/2014/main" id="{82598EC7-4D0F-460C-BA3D-310ED1CE64FD}"/>
              </a:ext>
            </a:extLst>
          </p:cNvPr>
          <p:cNvPicPr>
            <a:picLocks noChangeAspect="1"/>
          </p:cNvPicPr>
          <p:nvPr/>
        </p:nvPicPr>
        <p:blipFill>
          <a:blip r:embed="rId3"/>
          <a:stretch>
            <a:fillRect/>
          </a:stretch>
        </p:blipFill>
        <p:spPr>
          <a:xfrm>
            <a:off x="1094901" y="1671067"/>
            <a:ext cx="2219635" cy="4124901"/>
          </a:xfrm>
          <a:prstGeom prst="rect">
            <a:avLst/>
          </a:prstGeom>
        </p:spPr>
      </p:pic>
      <p:pic>
        <p:nvPicPr>
          <p:cNvPr id="6" name="Picture 5">
            <a:extLst>
              <a:ext uri="{FF2B5EF4-FFF2-40B4-BE49-F238E27FC236}">
                <a16:creationId xmlns:a16="http://schemas.microsoft.com/office/drawing/2014/main" id="{06F7B727-AC2B-4B4C-BC6D-0AC6B3AD7B96}"/>
              </a:ext>
            </a:extLst>
          </p:cNvPr>
          <p:cNvPicPr>
            <a:picLocks noChangeAspect="1"/>
          </p:cNvPicPr>
          <p:nvPr/>
        </p:nvPicPr>
        <p:blipFill>
          <a:blip r:embed="rId4"/>
          <a:stretch>
            <a:fillRect/>
          </a:stretch>
        </p:blipFill>
        <p:spPr>
          <a:xfrm>
            <a:off x="3901436" y="2576069"/>
            <a:ext cx="4582164" cy="3219899"/>
          </a:xfrm>
          <a:prstGeom prst="rect">
            <a:avLst/>
          </a:prstGeom>
        </p:spPr>
      </p:pic>
    </p:spTree>
    <p:extLst>
      <p:ext uri="{BB962C8B-B14F-4D97-AF65-F5344CB8AC3E}">
        <p14:creationId xmlns:p14="http://schemas.microsoft.com/office/powerpoint/2010/main" val="11188824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1E6EBF-62FF-45C6-AD64-D85858E0C43B}"/>
              </a:ext>
            </a:extLst>
          </p:cNvPr>
          <p:cNvSpPr>
            <a:spLocks noGrp="1"/>
          </p:cNvSpPr>
          <p:nvPr>
            <p:ph type="title"/>
          </p:nvPr>
        </p:nvSpPr>
        <p:spPr/>
        <p:txBody>
          <a:bodyPr/>
          <a:lstStyle/>
          <a:p>
            <a:r>
              <a:rPr lang="en-US" dirty="0"/>
              <a:t>HEC-</a:t>
            </a:r>
            <a:r>
              <a:rPr lang="en-US" dirty="0" err="1"/>
              <a:t>Geohms</a:t>
            </a:r>
            <a:r>
              <a:rPr lang="en-US" dirty="0"/>
              <a:t> is no longer supported</a:t>
            </a:r>
          </a:p>
        </p:txBody>
      </p:sp>
      <p:pic>
        <p:nvPicPr>
          <p:cNvPr id="6" name="Content Placeholder 5">
            <a:extLst>
              <a:ext uri="{FF2B5EF4-FFF2-40B4-BE49-F238E27FC236}">
                <a16:creationId xmlns:a16="http://schemas.microsoft.com/office/drawing/2014/main" id="{5C45C367-B7A5-40A1-936D-A36FA6127F2D}"/>
              </a:ext>
            </a:extLst>
          </p:cNvPr>
          <p:cNvPicPr>
            <a:picLocks noGrp="1" noChangeAspect="1"/>
          </p:cNvPicPr>
          <p:nvPr>
            <p:ph idx="1"/>
          </p:nvPr>
        </p:nvPicPr>
        <p:blipFill rotWithShape="1">
          <a:blip r:embed="rId3"/>
          <a:srcRect b="59390"/>
          <a:stretch/>
        </p:blipFill>
        <p:spPr>
          <a:xfrm>
            <a:off x="696239" y="2190940"/>
            <a:ext cx="7751522" cy="2706986"/>
          </a:xfrm>
        </p:spPr>
      </p:pic>
      <p:sp>
        <p:nvSpPr>
          <p:cNvPr id="4" name="Slide Number Placeholder 3">
            <a:extLst>
              <a:ext uri="{FF2B5EF4-FFF2-40B4-BE49-F238E27FC236}">
                <a16:creationId xmlns:a16="http://schemas.microsoft.com/office/drawing/2014/main" id="{E1956B53-7F83-4CF6-94CA-4AF8A314E1E4}"/>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2</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37831773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C0375F-4450-463B-A586-B041137E358D}"/>
              </a:ext>
            </a:extLst>
          </p:cNvPr>
          <p:cNvSpPr>
            <a:spLocks noGrp="1"/>
          </p:cNvSpPr>
          <p:nvPr>
            <p:ph type="title"/>
          </p:nvPr>
        </p:nvSpPr>
        <p:spPr/>
        <p:txBody>
          <a:bodyPr/>
          <a:lstStyle/>
          <a:p>
            <a:r>
              <a:rPr lang="en-US" dirty="0"/>
              <a:t>Exporting basin layers</a:t>
            </a:r>
          </a:p>
        </p:txBody>
      </p:sp>
      <p:sp>
        <p:nvSpPr>
          <p:cNvPr id="3" name="Content Placeholder 2">
            <a:extLst>
              <a:ext uri="{FF2B5EF4-FFF2-40B4-BE49-F238E27FC236}">
                <a16:creationId xmlns:a16="http://schemas.microsoft.com/office/drawing/2014/main" id="{6879F2D9-A600-46F2-B917-495D0D4D36D6}"/>
              </a:ext>
            </a:extLst>
          </p:cNvPr>
          <p:cNvSpPr>
            <a:spLocks noGrp="1"/>
          </p:cNvSpPr>
          <p:nvPr>
            <p:ph idx="1"/>
          </p:nvPr>
        </p:nvSpPr>
        <p:spPr/>
        <p:txBody>
          <a:bodyPr numCol="1"/>
          <a:lstStyle/>
          <a:p>
            <a:r>
              <a:rPr lang="en-US" dirty="0"/>
              <a:t>The basin .</a:t>
            </a:r>
            <a:r>
              <a:rPr lang="en-US" dirty="0" err="1"/>
              <a:t>sqlite</a:t>
            </a:r>
            <a:r>
              <a:rPr lang="en-US" dirty="0"/>
              <a:t> file houses a lot of the geo-spatial information for a given basin model</a:t>
            </a:r>
            <a:endParaRPr lang="en-US" dirty="0">
              <a:sym typeface="Wingdings" panose="05000000000000000000" pitchFamily="2" charset="2"/>
            </a:endParaRPr>
          </a:p>
          <a:p>
            <a:endParaRPr lang="en-US" dirty="0">
              <a:sym typeface="Wingdings" panose="05000000000000000000" pitchFamily="2" charset="2"/>
            </a:endParaRPr>
          </a:p>
          <a:p>
            <a:endParaRPr lang="en-US" dirty="0"/>
          </a:p>
        </p:txBody>
      </p:sp>
      <p:sp>
        <p:nvSpPr>
          <p:cNvPr id="4" name="Slide Number Placeholder 3">
            <a:extLst>
              <a:ext uri="{FF2B5EF4-FFF2-40B4-BE49-F238E27FC236}">
                <a16:creationId xmlns:a16="http://schemas.microsoft.com/office/drawing/2014/main" id="{95727EC2-16F7-4A61-9837-BFB663ECDCAC}"/>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20</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pic>
        <p:nvPicPr>
          <p:cNvPr id="7" name="Picture 6">
            <a:extLst>
              <a:ext uri="{FF2B5EF4-FFF2-40B4-BE49-F238E27FC236}">
                <a16:creationId xmlns:a16="http://schemas.microsoft.com/office/drawing/2014/main" id="{119DEA8E-3F9E-4219-A50F-619030DC4218}"/>
              </a:ext>
            </a:extLst>
          </p:cNvPr>
          <p:cNvPicPr>
            <a:picLocks noChangeAspect="1"/>
          </p:cNvPicPr>
          <p:nvPr/>
        </p:nvPicPr>
        <p:blipFill>
          <a:blip r:embed="rId3"/>
          <a:stretch>
            <a:fillRect/>
          </a:stretch>
        </p:blipFill>
        <p:spPr>
          <a:xfrm>
            <a:off x="2468843" y="2035621"/>
            <a:ext cx="4206313" cy="4332851"/>
          </a:xfrm>
          <a:prstGeom prst="rect">
            <a:avLst/>
          </a:prstGeom>
        </p:spPr>
      </p:pic>
    </p:spTree>
    <p:extLst>
      <p:ext uri="{BB962C8B-B14F-4D97-AF65-F5344CB8AC3E}">
        <p14:creationId xmlns:p14="http://schemas.microsoft.com/office/powerpoint/2010/main" val="23872327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1BD001-8022-48F9-A929-D68DE039100E}"/>
              </a:ext>
            </a:extLst>
          </p:cNvPr>
          <p:cNvSpPr>
            <a:spLocks noGrp="1"/>
          </p:cNvSpPr>
          <p:nvPr>
            <p:ph type="title"/>
          </p:nvPr>
        </p:nvSpPr>
        <p:spPr/>
        <p:txBody>
          <a:bodyPr/>
          <a:lstStyle/>
          <a:p>
            <a:r>
              <a:rPr lang="en-US" dirty="0"/>
              <a:t>Parameterization</a:t>
            </a:r>
          </a:p>
        </p:txBody>
      </p:sp>
      <p:sp>
        <p:nvSpPr>
          <p:cNvPr id="3" name="Content Placeholder 2">
            <a:extLst>
              <a:ext uri="{FF2B5EF4-FFF2-40B4-BE49-F238E27FC236}">
                <a16:creationId xmlns:a16="http://schemas.microsoft.com/office/drawing/2014/main" id="{C261A0B7-0501-4A7D-9079-E76F1668E202}"/>
              </a:ext>
            </a:extLst>
          </p:cNvPr>
          <p:cNvSpPr>
            <a:spLocks noGrp="1"/>
          </p:cNvSpPr>
          <p:nvPr>
            <p:ph idx="1"/>
          </p:nvPr>
        </p:nvSpPr>
        <p:spPr>
          <a:xfrm>
            <a:off x="304800" y="1225551"/>
            <a:ext cx="5227782" cy="1933286"/>
          </a:xfrm>
        </p:spPr>
        <p:txBody>
          <a:bodyPr numCol="1"/>
          <a:lstStyle/>
          <a:p>
            <a:r>
              <a:rPr lang="en-US" dirty="0"/>
              <a:t>2. Initialize Canopy</a:t>
            </a:r>
          </a:p>
          <a:p>
            <a:pPr marL="971550" lvl="1" indent="-457200"/>
            <a:r>
              <a:rPr lang="en-US" dirty="0"/>
              <a:t>Allows for extraction of water from the soil</a:t>
            </a:r>
          </a:p>
          <a:p>
            <a:pPr lvl="1" indent="0">
              <a:buNone/>
            </a:pPr>
            <a:endParaRPr lang="en-US" dirty="0"/>
          </a:p>
          <a:p>
            <a:pPr marL="971550" lvl="1" indent="-457200"/>
            <a:endParaRPr lang="en-US" dirty="0"/>
          </a:p>
          <a:p>
            <a:pPr marL="457200" indent="-457200">
              <a:buFont typeface="+mj-lt"/>
              <a:buAutoNum type="arabicPeriod"/>
            </a:pPr>
            <a:endParaRPr lang="en-US" dirty="0"/>
          </a:p>
          <a:p>
            <a:endParaRPr lang="en-US" dirty="0"/>
          </a:p>
        </p:txBody>
      </p:sp>
      <p:sp>
        <p:nvSpPr>
          <p:cNvPr id="4" name="Slide Number Placeholder 3">
            <a:extLst>
              <a:ext uri="{FF2B5EF4-FFF2-40B4-BE49-F238E27FC236}">
                <a16:creationId xmlns:a16="http://schemas.microsoft.com/office/drawing/2014/main" id="{ECD3F264-536E-4A1D-96D3-52B82F4BD15C}"/>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21</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pic>
        <p:nvPicPr>
          <p:cNvPr id="5" name="Picture 4">
            <a:extLst>
              <a:ext uri="{FF2B5EF4-FFF2-40B4-BE49-F238E27FC236}">
                <a16:creationId xmlns:a16="http://schemas.microsoft.com/office/drawing/2014/main" id="{7CC99F0A-4638-4204-B97A-74DFB9B7C5CE}"/>
              </a:ext>
            </a:extLst>
          </p:cNvPr>
          <p:cNvPicPr>
            <a:picLocks noChangeAspect="1"/>
          </p:cNvPicPr>
          <p:nvPr/>
        </p:nvPicPr>
        <p:blipFill>
          <a:blip r:embed="rId3"/>
          <a:stretch>
            <a:fillRect/>
          </a:stretch>
        </p:blipFill>
        <p:spPr>
          <a:xfrm>
            <a:off x="1013916" y="2600100"/>
            <a:ext cx="7116168" cy="3219899"/>
          </a:xfrm>
          <a:prstGeom prst="rect">
            <a:avLst/>
          </a:prstGeom>
        </p:spPr>
      </p:pic>
    </p:spTree>
    <p:extLst>
      <p:ext uri="{BB962C8B-B14F-4D97-AF65-F5344CB8AC3E}">
        <p14:creationId xmlns:p14="http://schemas.microsoft.com/office/powerpoint/2010/main" val="1699111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1BD001-8022-48F9-A929-D68DE039100E}"/>
              </a:ext>
            </a:extLst>
          </p:cNvPr>
          <p:cNvSpPr>
            <a:spLocks noGrp="1"/>
          </p:cNvSpPr>
          <p:nvPr>
            <p:ph type="title"/>
          </p:nvPr>
        </p:nvSpPr>
        <p:spPr/>
        <p:txBody>
          <a:bodyPr/>
          <a:lstStyle/>
          <a:p>
            <a:r>
              <a:rPr lang="en-US" dirty="0"/>
              <a:t>Parameterization</a:t>
            </a:r>
          </a:p>
        </p:txBody>
      </p:sp>
      <p:sp>
        <p:nvSpPr>
          <p:cNvPr id="3" name="Content Placeholder 2">
            <a:extLst>
              <a:ext uri="{FF2B5EF4-FFF2-40B4-BE49-F238E27FC236}">
                <a16:creationId xmlns:a16="http://schemas.microsoft.com/office/drawing/2014/main" id="{C261A0B7-0501-4A7D-9079-E76F1668E202}"/>
              </a:ext>
            </a:extLst>
          </p:cNvPr>
          <p:cNvSpPr>
            <a:spLocks noGrp="1"/>
          </p:cNvSpPr>
          <p:nvPr>
            <p:ph idx="1"/>
          </p:nvPr>
        </p:nvSpPr>
        <p:spPr>
          <a:xfrm>
            <a:off x="304799" y="1225551"/>
            <a:ext cx="8381999" cy="1277504"/>
          </a:xfrm>
        </p:spPr>
        <p:txBody>
          <a:bodyPr numCol="1"/>
          <a:lstStyle/>
          <a:p>
            <a:r>
              <a:rPr lang="en-US" dirty="0"/>
              <a:t>3. Initialize Losses</a:t>
            </a:r>
          </a:p>
          <a:p>
            <a:pPr marL="857250" lvl="1" indent="-342900">
              <a:buFontTx/>
              <a:buChar char="-"/>
            </a:pPr>
            <a:r>
              <a:rPr lang="en-US" dirty="0"/>
              <a:t>Some global editor windows now have a </a:t>
            </a:r>
            <a:r>
              <a:rPr lang="en-US" b="1" i="1" dirty="0"/>
              <a:t>Calculator…</a:t>
            </a:r>
            <a:r>
              <a:rPr lang="en-US" dirty="0"/>
              <a:t> button</a:t>
            </a:r>
          </a:p>
          <a:p>
            <a:pPr marL="857250" lvl="1" indent="-342900">
              <a:buFontTx/>
              <a:buChar char="-"/>
            </a:pPr>
            <a:r>
              <a:rPr lang="en-US" dirty="0"/>
              <a:t>This button launches an Expression Calculator that accesses previously imported grids and previously computed characteristics </a:t>
            </a:r>
          </a:p>
          <a:p>
            <a:pPr marL="971550" lvl="1" indent="-457200"/>
            <a:endParaRPr lang="en-US" dirty="0"/>
          </a:p>
          <a:p>
            <a:pPr marL="457200" indent="-457200">
              <a:buFont typeface="+mj-lt"/>
              <a:buAutoNum type="arabicPeriod"/>
            </a:pPr>
            <a:endParaRPr lang="en-US" dirty="0"/>
          </a:p>
          <a:p>
            <a:endParaRPr lang="en-US" dirty="0"/>
          </a:p>
        </p:txBody>
      </p:sp>
      <p:sp>
        <p:nvSpPr>
          <p:cNvPr id="4" name="Slide Number Placeholder 3">
            <a:extLst>
              <a:ext uri="{FF2B5EF4-FFF2-40B4-BE49-F238E27FC236}">
                <a16:creationId xmlns:a16="http://schemas.microsoft.com/office/drawing/2014/main" id="{ECD3F264-536E-4A1D-96D3-52B82F4BD15C}"/>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22</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pic>
        <p:nvPicPr>
          <p:cNvPr id="5" name="Picture 4">
            <a:extLst>
              <a:ext uri="{FF2B5EF4-FFF2-40B4-BE49-F238E27FC236}">
                <a16:creationId xmlns:a16="http://schemas.microsoft.com/office/drawing/2014/main" id="{365256B8-0B79-494E-99B3-E09CA100C369}"/>
              </a:ext>
            </a:extLst>
          </p:cNvPr>
          <p:cNvPicPr>
            <a:picLocks noChangeAspect="1"/>
          </p:cNvPicPr>
          <p:nvPr/>
        </p:nvPicPr>
        <p:blipFill>
          <a:blip r:embed="rId3"/>
          <a:stretch>
            <a:fillRect/>
          </a:stretch>
        </p:blipFill>
        <p:spPr>
          <a:xfrm>
            <a:off x="2333459" y="3664306"/>
            <a:ext cx="4477082" cy="2919057"/>
          </a:xfrm>
          <a:prstGeom prst="rect">
            <a:avLst/>
          </a:prstGeom>
        </p:spPr>
      </p:pic>
    </p:spTree>
    <p:extLst>
      <p:ext uri="{BB962C8B-B14F-4D97-AF65-F5344CB8AC3E}">
        <p14:creationId xmlns:p14="http://schemas.microsoft.com/office/powerpoint/2010/main" val="7202824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1BD001-8022-48F9-A929-D68DE039100E}"/>
              </a:ext>
            </a:extLst>
          </p:cNvPr>
          <p:cNvSpPr>
            <a:spLocks noGrp="1"/>
          </p:cNvSpPr>
          <p:nvPr>
            <p:ph type="title"/>
          </p:nvPr>
        </p:nvSpPr>
        <p:spPr/>
        <p:txBody>
          <a:bodyPr/>
          <a:lstStyle/>
          <a:p>
            <a:r>
              <a:rPr lang="en-US" dirty="0"/>
              <a:t>Parameterization</a:t>
            </a:r>
          </a:p>
        </p:txBody>
      </p:sp>
      <p:sp>
        <p:nvSpPr>
          <p:cNvPr id="3" name="Content Placeholder 2">
            <a:extLst>
              <a:ext uri="{FF2B5EF4-FFF2-40B4-BE49-F238E27FC236}">
                <a16:creationId xmlns:a16="http://schemas.microsoft.com/office/drawing/2014/main" id="{C261A0B7-0501-4A7D-9079-E76F1668E202}"/>
              </a:ext>
            </a:extLst>
          </p:cNvPr>
          <p:cNvSpPr>
            <a:spLocks noGrp="1"/>
          </p:cNvSpPr>
          <p:nvPr>
            <p:ph idx="1"/>
          </p:nvPr>
        </p:nvSpPr>
        <p:spPr>
          <a:xfrm>
            <a:off x="304800" y="1225550"/>
            <a:ext cx="3980874" cy="3789795"/>
          </a:xfrm>
        </p:spPr>
        <p:txBody>
          <a:bodyPr numCol="1"/>
          <a:lstStyle/>
          <a:p>
            <a:r>
              <a:rPr lang="en-US" dirty="0"/>
              <a:t>3. Initialize Losses</a:t>
            </a:r>
          </a:p>
          <a:p>
            <a:pPr marL="971550" lvl="1" indent="-457200"/>
            <a:r>
              <a:rPr lang="en-US" dirty="0"/>
              <a:t>The Expression Calculator is a tool that can be used to quickly populate your HEC-HMS model parameters with initial estimates</a:t>
            </a:r>
          </a:p>
          <a:p>
            <a:pPr marL="457200" indent="-457200">
              <a:buFont typeface="+mj-lt"/>
              <a:buAutoNum type="arabicPeriod"/>
            </a:pPr>
            <a:endParaRPr lang="en-US" dirty="0"/>
          </a:p>
          <a:p>
            <a:endParaRPr lang="en-US" dirty="0"/>
          </a:p>
        </p:txBody>
      </p:sp>
      <p:sp>
        <p:nvSpPr>
          <p:cNvPr id="4" name="Slide Number Placeholder 3">
            <a:extLst>
              <a:ext uri="{FF2B5EF4-FFF2-40B4-BE49-F238E27FC236}">
                <a16:creationId xmlns:a16="http://schemas.microsoft.com/office/drawing/2014/main" id="{ECD3F264-536E-4A1D-96D3-52B82F4BD15C}"/>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23</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pic>
        <p:nvPicPr>
          <p:cNvPr id="5" name="Picture 4">
            <a:extLst>
              <a:ext uri="{FF2B5EF4-FFF2-40B4-BE49-F238E27FC236}">
                <a16:creationId xmlns:a16="http://schemas.microsoft.com/office/drawing/2014/main" id="{F8FA40F7-3102-4550-A084-16F306D4F358}"/>
              </a:ext>
            </a:extLst>
          </p:cNvPr>
          <p:cNvPicPr>
            <a:picLocks noChangeAspect="1"/>
          </p:cNvPicPr>
          <p:nvPr/>
        </p:nvPicPr>
        <p:blipFill>
          <a:blip r:embed="rId3"/>
          <a:stretch>
            <a:fillRect/>
          </a:stretch>
        </p:blipFill>
        <p:spPr>
          <a:xfrm>
            <a:off x="4358263" y="1365539"/>
            <a:ext cx="4328535" cy="4456562"/>
          </a:xfrm>
          <a:prstGeom prst="rect">
            <a:avLst/>
          </a:prstGeom>
        </p:spPr>
      </p:pic>
    </p:spTree>
    <p:extLst>
      <p:ext uri="{BB962C8B-B14F-4D97-AF65-F5344CB8AC3E}">
        <p14:creationId xmlns:p14="http://schemas.microsoft.com/office/powerpoint/2010/main" val="42264334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1BD001-8022-48F9-A929-D68DE039100E}"/>
              </a:ext>
            </a:extLst>
          </p:cNvPr>
          <p:cNvSpPr>
            <a:spLocks noGrp="1"/>
          </p:cNvSpPr>
          <p:nvPr>
            <p:ph type="title"/>
          </p:nvPr>
        </p:nvSpPr>
        <p:spPr/>
        <p:txBody>
          <a:bodyPr/>
          <a:lstStyle/>
          <a:p>
            <a:r>
              <a:rPr lang="en-US" dirty="0"/>
              <a:t>Parameterization</a:t>
            </a:r>
          </a:p>
        </p:txBody>
      </p:sp>
      <p:sp>
        <p:nvSpPr>
          <p:cNvPr id="3" name="Content Placeholder 2">
            <a:extLst>
              <a:ext uri="{FF2B5EF4-FFF2-40B4-BE49-F238E27FC236}">
                <a16:creationId xmlns:a16="http://schemas.microsoft.com/office/drawing/2014/main" id="{C261A0B7-0501-4A7D-9079-E76F1668E202}"/>
              </a:ext>
            </a:extLst>
          </p:cNvPr>
          <p:cNvSpPr>
            <a:spLocks noGrp="1"/>
          </p:cNvSpPr>
          <p:nvPr>
            <p:ph idx="1"/>
          </p:nvPr>
        </p:nvSpPr>
        <p:spPr>
          <a:xfrm>
            <a:off x="304799" y="1225551"/>
            <a:ext cx="8381999" cy="1277504"/>
          </a:xfrm>
        </p:spPr>
        <p:txBody>
          <a:bodyPr numCol="1"/>
          <a:lstStyle/>
          <a:p>
            <a:r>
              <a:rPr lang="en-US" dirty="0"/>
              <a:t>4. Initialize Transform</a:t>
            </a:r>
          </a:p>
          <a:p>
            <a:pPr marL="857250" lvl="1" indent="-342900">
              <a:buFontTx/>
              <a:buChar char="-"/>
            </a:pPr>
            <a:r>
              <a:rPr lang="en-US" dirty="0"/>
              <a:t>When launched from the </a:t>
            </a:r>
            <a:r>
              <a:rPr lang="en-US" dirty="0" err="1"/>
              <a:t>ModClark</a:t>
            </a:r>
            <a:r>
              <a:rPr lang="en-US" dirty="0"/>
              <a:t> global parameter window, the Expression Calculator can access subbasin characteristics to quickly populate TC and R values</a:t>
            </a:r>
          </a:p>
          <a:p>
            <a:pPr lvl="1" indent="0">
              <a:buNone/>
            </a:pPr>
            <a:endParaRPr lang="en-US" dirty="0"/>
          </a:p>
          <a:p>
            <a:pPr marL="457200" indent="-457200">
              <a:buFont typeface="+mj-lt"/>
              <a:buAutoNum type="arabicPeriod"/>
            </a:pPr>
            <a:endParaRPr lang="en-US" dirty="0"/>
          </a:p>
          <a:p>
            <a:endParaRPr lang="en-US" dirty="0"/>
          </a:p>
        </p:txBody>
      </p:sp>
      <p:sp>
        <p:nvSpPr>
          <p:cNvPr id="4" name="Slide Number Placeholder 3">
            <a:extLst>
              <a:ext uri="{FF2B5EF4-FFF2-40B4-BE49-F238E27FC236}">
                <a16:creationId xmlns:a16="http://schemas.microsoft.com/office/drawing/2014/main" id="{ECD3F264-536E-4A1D-96D3-52B82F4BD15C}"/>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24</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pic>
        <p:nvPicPr>
          <p:cNvPr id="5" name="Picture 4">
            <a:extLst>
              <a:ext uri="{FF2B5EF4-FFF2-40B4-BE49-F238E27FC236}">
                <a16:creationId xmlns:a16="http://schemas.microsoft.com/office/drawing/2014/main" id="{EC2C4A96-929C-44BB-AFC2-1687181FAD4C}"/>
              </a:ext>
            </a:extLst>
          </p:cNvPr>
          <p:cNvPicPr>
            <a:picLocks noChangeAspect="1"/>
          </p:cNvPicPr>
          <p:nvPr/>
        </p:nvPicPr>
        <p:blipFill>
          <a:blip r:embed="rId3"/>
          <a:stretch>
            <a:fillRect/>
          </a:stretch>
        </p:blipFill>
        <p:spPr>
          <a:xfrm>
            <a:off x="2190417" y="3295433"/>
            <a:ext cx="4763165" cy="3105583"/>
          </a:xfrm>
          <a:prstGeom prst="rect">
            <a:avLst/>
          </a:prstGeom>
        </p:spPr>
      </p:pic>
    </p:spTree>
    <p:extLst>
      <p:ext uri="{BB962C8B-B14F-4D97-AF65-F5344CB8AC3E}">
        <p14:creationId xmlns:p14="http://schemas.microsoft.com/office/powerpoint/2010/main" val="25595586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1BD001-8022-48F9-A929-D68DE039100E}"/>
              </a:ext>
            </a:extLst>
          </p:cNvPr>
          <p:cNvSpPr>
            <a:spLocks noGrp="1"/>
          </p:cNvSpPr>
          <p:nvPr>
            <p:ph type="title"/>
          </p:nvPr>
        </p:nvSpPr>
        <p:spPr/>
        <p:txBody>
          <a:bodyPr/>
          <a:lstStyle/>
          <a:p>
            <a:r>
              <a:rPr lang="en-US" dirty="0"/>
              <a:t>Parameterization</a:t>
            </a:r>
          </a:p>
        </p:txBody>
      </p:sp>
      <p:sp>
        <p:nvSpPr>
          <p:cNvPr id="3" name="Content Placeholder 2">
            <a:extLst>
              <a:ext uri="{FF2B5EF4-FFF2-40B4-BE49-F238E27FC236}">
                <a16:creationId xmlns:a16="http://schemas.microsoft.com/office/drawing/2014/main" id="{C261A0B7-0501-4A7D-9079-E76F1668E202}"/>
              </a:ext>
            </a:extLst>
          </p:cNvPr>
          <p:cNvSpPr>
            <a:spLocks noGrp="1"/>
          </p:cNvSpPr>
          <p:nvPr>
            <p:ph idx="1"/>
          </p:nvPr>
        </p:nvSpPr>
        <p:spPr>
          <a:xfrm>
            <a:off x="304799" y="1225551"/>
            <a:ext cx="8381999" cy="1277504"/>
          </a:xfrm>
        </p:spPr>
        <p:txBody>
          <a:bodyPr numCol="1"/>
          <a:lstStyle/>
          <a:p>
            <a:r>
              <a:rPr lang="en-US" dirty="0"/>
              <a:t>4. Initialize Transform</a:t>
            </a:r>
          </a:p>
          <a:p>
            <a:pPr lvl="1" indent="0">
              <a:buNone/>
            </a:pPr>
            <a:endParaRPr lang="en-US" dirty="0"/>
          </a:p>
          <a:p>
            <a:pPr marL="457200" indent="-457200">
              <a:buFont typeface="+mj-lt"/>
              <a:buAutoNum type="arabicPeriod"/>
            </a:pPr>
            <a:endParaRPr lang="en-US" dirty="0"/>
          </a:p>
          <a:p>
            <a:endParaRPr lang="en-US" dirty="0"/>
          </a:p>
        </p:txBody>
      </p:sp>
      <p:sp>
        <p:nvSpPr>
          <p:cNvPr id="4" name="Slide Number Placeholder 3">
            <a:extLst>
              <a:ext uri="{FF2B5EF4-FFF2-40B4-BE49-F238E27FC236}">
                <a16:creationId xmlns:a16="http://schemas.microsoft.com/office/drawing/2014/main" id="{ECD3F264-536E-4A1D-96D3-52B82F4BD15C}"/>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25</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pic>
        <p:nvPicPr>
          <p:cNvPr id="5" name="Picture 4">
            <a:extLst>
              <a:ext uri="{FF2B5EF4-FFF2-40B4-BE49-F238E27FC236}">
                <a16:creationId xmlns:a16="http://schemas.microsoft.com/office/drawing/2014/main" id="{54DB983B-B9A4-4A5C-89E3-35D36517BA86}"/>
              </a:ext>
            </a:extLst>
          </p:cNvPr>
          <p:cNvPicPr>
            <a:picLocks noChangeAspect="1"/>
          </p:cNvPicPr>
          <p:nvPr/>
        </p:nvPicPr>
        <p:blipFill>
          <a:blip r:embed="rId3"/>
          <a:stretch>
            <a:fillRect/>
          </a:stretch>
        </p:blipFill>
        <p:spPr>
          <a:xfrm>
            <a:off x="2047522" y="1980927"/>
            <a:ext cx="5048955" cy="3905795"/>
          </a:xfrm>
          <a:prstGeom prst="rect">
            <a:avLst/>
          </a:prstGeom>
        </p:spPr>
      </p:pic>
    </p:spTree>
    <p:extLst>
      <p:ext uri="{BB962C8B-B14F-4D97-AF65-F5344CB8AC3E}">
        <p14:creationId xmlns:p14="http://schemas.microsoft.com/office/powerpoint/2010/main" val="40459453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1BD001-8022-48F9-A929-D68DE039100E}"/>
              </a:ext>
            </a:extLst>
          </p:cNvPr>
          <p:cNvSpPr>
            <a:spLocks noGrp="1"/>
          </p:cNvSpPr>
          <p:nvPr>
            <p:ph type="title"/>
          </p:nvPr>
        </p:nvSpPr>
        <p:spPr/>
        <p:txBody>
          <a:bodyPr/>
          <a:lstStyle/>
          <a:p>
            <a:r>
              <a:rPr lang="en-US" dirty="0"/>
              <a:t>Parameterization</a:t>
            </a:r>
          </a:p>
        </p:txBody>
      </p:sp>
      <p:sp>
        <p:nvSpPr>
          <p:cNvPr id="3" name="Content Placeholder 2">
            <a:extLst>
              <a:ext uri="{FF2B5EF4-FFF2-40B4-BE49-F238E27FC236}">
                <a16:creationId xmlns:a16="http://schemas.microsoft.com/office/drawing/2014/main" id="{C261A0B7-0501-4A7D-9079-E76F1668E202}"/>
              </a:ext>
            </a:extLst>
          </p:cNvPr>
          <p:cNvSpPr>
            <a:spLocks noGrp="1"/>
          </p:cNvSpPr>
          <p:nvPr>
            <p:ph idx="1"/>
          </p:nvPr>
        </p:nvSpPr>
        <p:spPr>
          <a:xfrm>
            <a:off x="304799" y="1225551"/>
            <a:ext cx="8381999" cy="734058"/>
          </a:xfrm>
        </p:spPr>
        <p:txBody>
          <a:bodyPr numCol="1"/>
          <a:lstStyle/>
          <a:p>
            <a:r>
              <a:rPr lang="en-US" dirty="0"/>
              <a:t>5. Initialize Baseflow</a:t>
            </a:r>
          </a:p>
          <a:p>
            <a:pPr lvl="1" indent="0">
              <a:buNone/>
            </a:pPr>
            <a:endParaRPr lang="en-US" dirty="0"/>
          </a:p>
          <a:p>
            <a:pPr marL="457200" indent="-457200">
              <a:buFont typeface="+mj-lt"/>
              <a:buAutoNum type="arabicPeriod"/>
            </a:pPr>
            <a:endParaRPr lang="en-US" dirty="0"/>
          </a:p>
          <a:p>
            <a:endParaRPr lang="en-US" dirty="0"/>
          </a:p>
        </p:txBody>
      </p:sp>
      <p:sp>
        <p:nvSpPr>
          <p:cNvPr id="4" name="Slide Number Placeholder 3">
            <a:extLst>
              <a:ext uri="{FF2B5EF4-FFF2-40B4-BE49-F238E27FC236}">
                <a16:creationId xmlns:a16="http://schemas.microsoft.com/office/drawing/2014/main" id="{ECD3F264-536E-4A1D-96D3-52B82F4BD15C}"/>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26</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pic>
        <p:nvPicPr>
          <p:cNvPr id="6" name="Picture 5">
            <a:extLst>
              <a:ext uri="{FF2B5EF4-FFF2-40B4-BE49-F238E27FC236}">
                <a16:creationId xmlns:a16="http://schemas.microsoft.com/office/drawing/2014/main" id="{50CAD0AB-6620-4E26-91D7-FE9DEBE3F43B}"/>
              </a:ext>
            </a:extLst>
          </p:cNvPr>
          <p:cNvPicPr>
            <a:picLocks noChangeAspect="1"/>
          </p:cNvPicPr>
          <p:nvPr/>
        </p:nvPicPr>
        <p:blipFill>
          <a:blip r:embed="rId3"/>
          <a:stretch>
            <a:fillRect/>
          </a:stretch>
        </p:blipFill>
        <p:spPr>
          <a:xfrm>
            <a:off x="271463" y="2396492"/>
            <a:ext cx="8601074" cy="2065016"/>
          </a:xfrm>
          <a:prstGeom prst="rect">
            <a:avLst/>
          </a:prstGeom>
        </p:spPr>
      </p:pic>
    </p:spTree>
    <p:extLst>
      <p:ext uri="{BB962C8B-B14F-4D97-AF65-F5344CB8AC3E}">
        <p14:creationId xmlns:p14="http://schemas.microsoft.com/office/powerpoint/2010/main" val="2378534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1BD001-8022-48F9-A929-D68DE039100E}"/>
              </a:ext>
            </a:extLst>
          </p:cNvPr>
          <p:cNvSpPr>
            <a:spLocks noGrp="1"/>
          </p:cNvSpPr>
          <p:nvPr>
            <p:ph type="title"/>
          </p:nvPr>
        </p:nvSpPr>
        <p:spPr/>
        <p:txBody>
          <a:bodyPr/>
          <a:lstStyle/>
          <a:p>
            <a:r>
              <a:rPr lang="en-US" dirty="0"/>
              <a:t>Parameterization</a:t>
            </a:r>
          </a:p>
        </p:txBody>
      </p:sp>
      <p:sp>
        <p:nvSpPr>
          <p:cNvPr id="3" name="Content Placeholder 2">
            <a:extLst>
              <a:ext uri="{FF2B5EF4-FFF2-40B4-BE49-F238E27FC236}">
                <a16:creationId xmlns:a16="http://schemas.microsoft.com/office/drawing/2014/main" id="{C261A0B7-0501-4A7D-9079-E76F1668E202}"/>
              </a:ext>
            </a:extLst>
          </p:cNvPr>
          <p:cNvSpPr>
            <a:spLocks noGrp="1"/>
          </p:cNvSpPr>
          <p:nvPr>
            <p:ph idx="1"/>
          </p:nvPr>
        </p:nvSpPr>
        <p:spPr>
          <a:xfrm>
            <a:off x="304799" y="1225551"/>
            <a:ext cx="8381999" cy="734058"/>
          </a:xfrm>
        </p:spPr>
        <p:txBody>
          <a:bodyPr numCol="1"/>
          <a:lstStyle/>
          <a:p>
            <a:r>
              <a:rPr lang="en-US" dirty="0"/>
              <a:t>6. Initialize Routing</a:t>
            </a:r>
          </a:p>
          <a:p>
            <a:pPr lvl="1" indent="0">
              <a:buNone/>
            </a:pPr>
            <a:endParaRPr lang="en-US" dirty="0"/>
          </a:p>
          <a:p>
            <a:pPr marL="457200" indent="-457200">
              <a:buFont typeface="+mj-lt"/>
              <a:buAutoNum type="arabicPeriod"/>
            </a:pPr>
            <a:endParaRPr lang="en-US" dirty="0"/>
          </a:p>
          <a:p>
            <a:endParaRPr lang="en-US" dirty="0"/>
          </a:p>
        </p:txBody>
      </p:sp>
      <p:sp>
        <p:nvSpPr>
          <p:cNvPr id="4" name="Slide Number Placeholder 3">
            <a:extLst>
              <a:ext uri="{FF2B5EF4-FFF2-40B4-BE49-F238E27FC236}">
                <a16:creationId xmlns:a16="http://schemas.microsoft.com/office/drawing/2014/main" id="{ECD3F264-536E-4A1D-96D3-52B82F4BD15C}"/>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27</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pic>
        <p:nvPicPr>
          <p:cNvPr id="5" name="Picture 4">
            <a:extLst>
              <a:ext uri="{FF2B5EF4-FFF2-40B4-BE49-F238E27FC236}">
                <a16:creationId xmlns:a16="http://schemas.microsoft.com/office/drawing/2014/main" id="{FB5DE153-4D29-4D5A-A398-5014D3A547D4}"/>
              </a:ext>
            </a:extLst>
          </p:cNvPr>
          <p:cNvPicPr>
            <a:picLocks noChangeAspect="1"/>
          </p:cNvPicPr>
          <p:nvPr/>
        </p:nvPicPr>
        <p:blipFill>
          <a:blip r:embed="rId3"/>
          <a:stretch>
            <a:fillRect/>
          </a:stretch>
        </p:blipFill>
        <p:spPr>
          <a:xfrm>
            <a:off x="1999891" y="2458837"/>
            <a:ext cx="5144218" cy="2457793"/>
          </a:xfrm>
          <a:prstGeom prst="rect">
            <a:avLst/>
          </a:prstGeom>
        </p:spPr>
      </p:pic>
    </p:spTree>
    <p:extLst>
      <p:ext uri="{BB962C8B-B14F-4D97-AF65-F5344CB8AC3E}">
        <p14:creationId xmlns:p14="http://schemas.microsoft.com/office/powerpoint/2010/main" val="27775363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4B6196-1A5E-42B1-8106-257D560D46D1}"/>
              </a:ext>
            </a:extLst>
          </p:cNvPr>
          <p:cNvSpPr>
            <a:spLocks noGrp="1"/>
          </p:cNvSpPr>
          <p:nvPr>
            <p:ph type="title"/>
          </p:nvPr>
        </p:nvSpPr>
        <p:spPr/>
        <p:txBody>
          <a:bodyPr/>
          <a:lstStyle/>
          <a:p>
            <a:r>
              <a:rPr lang="en-US" dirty="0"/>
              <a:t>Key points</a:t>
            </a:r>
          </a:p>
        </p:txBody>
      </p:sp>
      <p:sp>
        <p:nvSpPr>
          <p:cNvPr id="3" name="Content Placeholder 2">
            <a:extLst>
              <a:ext uri="{FF2B5EF4-FFF2-40B4-BE49-F238E27FC236}">
                <a16:creationId xmlns:a16="http://schemas.microsoft.com/office/drawing/2014/main" id="{AAC1AB78-5870-43A6-9C87-7D25A3E931F9}"/>
              </a:ext>
            </a:extLst>
          </p:cNvPr>
          <p:cNvSpPr>
            <a:spLocks noGrp="1"/>
          </p:cNvSpPr>
          <p:nvPr>
            <p:ph idx="1"/>
          </p:nvPr>
        </p:nvSpPr>
        <p:spPr/>
        <p:txBody>
          <a:bodyPr numCol="1"/>
          <a:lstStyle/>
          <a:p>
            <a:pPr marL="342900" indent="-342900">
              <a:buFont typeface="Arial" panose="020B0604020202020204" pitchFamily="34" charset="0"/>
              <a:buChar char="•"/>
            </a:pPr>
            <a:r>
              <a:rPr lang="en-US" dirty="0"/>
              <a:t>Global editors can be quickly populated with initial parameter estimates via the Expression Calculator</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The expression calculator can access two sources of data</a:t>
            </a:r>
          </a:p>
          <a:p>
            <a:pPr marL="857250" lvl="1" indent="-342900">
              <a:buFont typeface="Arial" panose="020B0604020202020204" pitchFamily="34" charset="0"/>
              <a:buChar char="•"/>
            </a:pPr>
            <a:r>
              <a:rPr lang="en-US" dirty="0"/>
              <a:t>Characteristics</a:t>
            </a:r>
          </a:p>
          <a:p>
            <a:pPr marL="857250" lvl="1" indent="-342900">
              <a:buFont typeface="Arial" panose="020B0604020202020204" pitchFamily="34" charset="0"/>
              <a:buChar char="•"/>
            </a:pPr>
            <a:r>
              <a:rPr lang="en-US" dirty="0"/>
              <a:t>Parameter Grids</a:t>
            </a:r>
          </a:p>
          <a:p>
            <a:pPr marL="857250" lvl="1"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GIS | Export Layers can be used to export various geospatial features from HEC-HMS</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The basin </a:t>
            </a:r>
            <a:r>
              <a:rPr lang="en-US" dirty="0" err="1"/>
              <a:t>sqlite</a:t>
            </a:r>
            <a:r>
              <a:rPr lang="en-US" dirty="0"/>
              <a:t> file also stores geospatial features and can be viewed in external GIS software</a:t>
            </a:r>
          </a:p>
          <a:p>
            <a:pPr marL="342900" indent="-342900">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87772403-F8A9-40A6-BB3D-DE8DF5C9E50E}"/>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28</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17883850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365D61-7098-49D2-A175-1FA914789734}"/>
              </a:ext>
            </a:extLst>
          </p:cNvPr>
          <p:cNvSpPr>
            <a:spLocks noGrp="1"/>
          </p:cNvSpPr>
          <p:nvPr>
            <p:ph type="title"/>
          </p:nvPr>
        </p:nvSpPr>
        <p:spPr/>
        <p:txBody>
          <a:bodyPr/>
          <a:lstStyle/>
          <a:p>
            <a:r>
              <a:rPr lang="en-US" dirty="0"/>
              <a:t>Automated forecast</a:t>
            </a:r>
          </a:p>
        </p:txBody>
      </p:sp>
      <p:pic>
        <p:nvPicPr>
          <p:cNvPr id="6" name="Content Placeholder 5">
            <a:extLst>
              <a:ext uri="{FF2B5EF4-FFF2-40B4-BE49-F238E27FC236}">
                <a16:creationId xmlns:a16="http://schemas.microsoft.com/office/drawing/2014/main" id="{5A2FCF21-37B0-44B7-8FF1-FFBA54C5093F}"/>
              </a:ext>
            </a:extLst>
          </p:cNvPr>
          <p:cNvPicPr>
            <a:picLocks noGrp="1" noChangeAspect="1"/>
          </p:cNvPicPr>
          <p:nvPr>
            <p:ph idx="1"/>
          </p:nvPr>
        </p:nvPicPr>
        <p:blipFill>
          <a:blip r:embed="rId3"/>
          <a:stretch>
            <a:fillRect/>
          </a:stretch>
        </p:blipFill>
        <p:spPr>
          <a:xfrm>
            <a:off x="457200" y="1081088"/>
            <a:ext cx="4374219" cy="2933563"/>
          </a:xfrm>
        </p:spPr>
      </p:pic>
      <p:sp>
        <p:nvSpPr>
          <p:cNvPr id="4" name="Slide Number Placeholder 3">
            <a:extLst>
              <a:ext uri="{FF2B5EF4-FFF2-40B4-BE49-F238E27FC236}">
                <a16:creationId xmlns:a16="http://schemas.microsoft.com/office/drawing/2014/main" id="{18E3CB51-2420-47D2-9FD4-CA5C2E015CAF}"/>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29</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pic>
        <p:nvPicPr>
          <p:cNvPr id="8" name="Picture 7">
            <a:extLst>
              <a:ext uri="{FF2B5EF4-FFF2-40B4-BE49-F238E27FC236}">
                <a16:creationId xmlns:a16="http://schemas.microsoft.com/office/drawing/2014/main" id="{DA170D7A-85C4-4098-A277-47ADF6D6E591}"/>
              </a:ext>
            </a:extLst>
          </p:cNvPr>
          <p:cNvPicPr>
            <a:picLocks noChangeAspect="1"/>
          </p:cNvPicPr>
          <p:nvPr/>
        </p:nvPicPr>
        <p:blipFill>
          <a:blip r:embed="rId4"/>
          <a:stretch>
            <a:fillRect/>
          </a:stretch>
        </p:blipFill>
        <p:spPr>
          <a:xfrm>
            <a:off x="4518459" y="2412274"/>
            <a:ext cx="3999347" cy="3364638"/>
          </a:xfrm>
          <a:prstGeom prst="rect">
            <a:avLst/>
          </a:prstGeom>
        </p:spPr>
      </p:pic>
    </p:spTree>
    <p:extLst>
      <p:ext uri="{BB962C8B-B14F-4D97-AF65-F5344CB8AC3E}">
        <p14:creationId xmlns:p14="http://schemas.microsoft.com/office/powerpoint/2010/main" val="2288542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r>
              <a:rPr lang="en-US" dirty="0"/>
              <a:t>Basin delineation</a:t>
            </a:r>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numCol="2"/>
          <a:lstStyle/>
          <a:p>
            <a:pPr marL="457200" indent="-457200">
              <a:buFont typeface="+mj-lt"/>
              <a:buAutoNum type="arabicPeriod"/>
            </a:pPr>
            <a:r>
              <a:rPr lang="en-US" dirty="0"/>
              <a:t>Create a new Project</a:t>
            </a:r>
          </a:p>
          <a:p>
            <a:pPr marL="457200" indent="-457200">
              <a:buFont typeface="+mj-lt"/>
              <a:buAutoNum type="arabicPeriod"/>
            </a:pPr>
            <a:r>
              <a:rPr lang="en-US" dirty="0"/>
              <a:t>Import terrain</a:t>
            </a:r>
          </a:p>
          <a:p>
            <a:pPr marL="457200" indent="-457200">
              <a:buFont typeface="+mj-lt"/>
              <a:buAutoNum type="arabicPeriod"/>
            </a:pPr>
            <a:r>
              <a:rPr lang="en-US" dirty="0"/>
              <a:t>Create a new Basin model and link terrain</a:t>
            </a:r>
          </a:p>
          <a:p>
            <a:pPr marL="457200" indent="-457200">
              <a:buFont typeface="+mj-lt"/>
              <a:buAutoNum type="arabicPeriod"/>
            </a:pPr>
            <a:r>
              <a:rPr lang="en-US" dirty="0"/>
              <a:t>Run terrain processes from GIS menu</a:t>
            </a:r>
          </a:p>
          <a:p>
            <a:pPr marL="457200" indent="-457200">
              <a:buFont typeface="+mj-lt"/>
              <a:buAutoNum type="arabicPeriod"/>
            </a:pPr>
            <a:r>
              <a:rPr lang="en-US" dirty="0"/>
              <a:t>Import breakpoints</a:t>
            </a:r>
          </a:p>
          <a:p>
            <a:pPr marL="457200" indent="-457200">
              <a:buFont typeface="+mj-lt"/>
              <a:buAutoNum type="arabicPeriod"/>
            </a:pPr>
            <a:r>
              <a:rPr lang="en-US" dirty="0"/>
              <a:t>Delineate elements</a:t>
            </a:r>
          </a:p>
          <a:p>
            <a:pPr marL="457200" indent="-457200">
              <a:buFont typeface="+mj-lt"/>
              <a:buAutoNum type="arabicPeriod"/>
            </a:pPr>
            <a:r>
              <a:rPr lang="en-US" dirty="0"/>
              <a:t>Specify and compute discretization</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pic>
        <p:nvPicPr>
          <p:cNvPr id="3" name="Picture 2">
            <a:extLst>
              <a:ext uri="{FF2B5EF4-FFF2-40B4-BE49-F238E27FC236}">
                <a16:creationId xmlns:a16="http://schemas.microsoft.com/office/drawing/2014/main" id="{04B31BEB-4128-4BB5-9F6E-5A9F04C4C0F3}"/>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572000" y="1225550"/>
            <a:ext cx="3801723" cy="4587413"/>
          </a:xfrm>
          <a:prstGeom prst="rect">
            <a:avLst/>
          </a:prstGeom>
        </p:spPr>
      </p:pic>
    </p:spTree>
    <p:extLst>
      <p:ext uri="{BB962C8B-B14F-4D97-AF65-F5344CB8AC3E}">
        <p14:creationId xmlns:p14="http://schemas.microsoft.com/office/powerpoint/2010/main" val="2510151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4B6196-1A5E-42B1-8106-257D560D46D1}"/>
              </a:ext>
            </a:extLst>
          </p:cNvPr>
          <p:cNvSpPr>
            <a:spLocks noGrp="1"/>
          </p:cNvSpPr>
          <p:nvPr>
            <p:ph type="title"/>
          </p:nvPr>
        </p:nvSpPr>
        <p:spPr/>
        <p:txBody>
          <a:bodyPr/>
          <a:lstStyle/>
          <a:p>
            <a:r>
              <a:rPr lang="en-US" dirty="0"/>
              <a:t>Key points</a:t>
            </a:r>
          </a:p>
        </p:txBody>
      </p:sp>
      <p:sp>
        <p:nvSpPr>
          <p:cNvPr id="3" name="Content Placeholder 2">
            <a:extLst>
              <a:ext uri="{FF2B5EF4-FFF2-40B4-BE49-F238E27FC236}">
                <a16:creationId xmlns:a16="http://schemas.microsoft.com/office/drawing/2014/main" id="{AAC1AB78-5870-43A6-9C87-7D25A3E931F9}"/>
              </a:ext>
            </a:extLst>
          </p:cNvPr>
          <p:cNvSpPr>
            <a:spLocks noGrp="1"/>
          </p:cNvSpPr>
          <p:nvPr>
            <p:ph idx="1"/>
          </p:nvPr>
        </p:nvSpPr>
        <p:spPr/>
        <p:txBody>
          <a:bodyPr numCol="1"/>
          <a:lstStyle/>
          <a:p>
            <a:pPr marL="342900" indent="-342900">
              <a:buFont typeface="Arial" panose="020B0604020202020204" pitchFamily="34" charset="0"/>
              <a:buChar char="•"/>
            </a:pPr>
            <a:r>
              <a:rPr lang="en-US" dirty="0"/>
              <a:t>Automated forecast pulls in data for look back period and forecast period</a:t>
            </a:r>
          </a:p>
          <a:p>
            <a:pPr marL="342900" indent="-342900">
              <a:buFont typeface="Arial" panose="020B0604020202020204" pitchFamily="34" charset="0"/>
              <a:buChar char="•"/>
            </a:pPr>
            <a:r>
              <a:rPr lang="en-US" dirty="0"/>
              <a:t>Data is layered in an order of precedence</a:t>
            </a:r>
          </a:p>
          <a:p>
            <a:pPr marL="342900" indent="-342900">
              <a:buFont typeface="Arial" panose="020B0604020202020204" pitchFamily="34" charset="0"/>
              <a:buChar char="•"/>
            </a:pPr>
            <a:r>
              <a:rPr lang="en-US" dirty="0"/>
              <a:t>Currently only CONUS data sources are implemented</a:t>
            </a:r>
          </a:p>
          <a:p>
            <a:pPr marL="342900" indent="-342900">
              <a:buFont typeface="Arial" panose="020B0604020202020204" pitchFamily="34" charset="0"/>
              <a:buChar char="•"/>
            </a:pPr>
            <a:r>
              <a:rPr lang="en-US" dirty="0"/>
              <a:t>Basin model must use continuous simulation methods</a:t>
            </a:r>
          </a:p>
        </p:txBody>
      </p:sp>
      <p:sp>
        <p:nvSpPr>
          <p:cNvPr id="4" name="Slide Number Placeholder 3">
            <a:extLst>
              <a:ext uri="{FF2B5EF4-FFF2-40B4-BE49-F238E27FC236}">
                <a16:creationId xmlns:a16="http://schemas.microsoft.com/office/drawing/2014/main" id="{87772403-F8A9-40A6-BB3D-DE8DF5C9E50E}"/>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30</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107569064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82B67D-F29F-4A3C-A0C4-48654A696031}"/>
              </a:ext>
            </a:extLst>
          </p:cNvPr>
          <p:cNvSpPr>
            <a:spLocks noGrp="1"/>
          </p:cNvSpPr>
          <p:nvPr>
            <p:ph type="title"/>
          </p:nvPr>
        </p:nvSpPr>
        <p:spPr/>
        <p:txBody>
          <a:bodyPr/>
          <a:lstStyle/>
          <a:p>
            <a:r>
              <a:rPr lang="en-US" dirty="0"/>
              <a:t>questions</a:t>
            </a:r>
          </a:p>
        </p:txBody>
      </p:sp>
      <p:pic>
        <p:nvPicPr>
          <p:cNvPr id="6" name="Content Placeholder 5">
            <a:extLst>
              <a:ext uri="{FF2B5EF4-FFF2-40B4-BE49-F238E27FC236}">
                <a16:creationId xmlns:a16="http://schemas.microsoft.com/office/drawing/2014/main" id="{3A90BBF1-0CD3-4286-9845-8F9DA56D3191}"/>
              </a:ext>
            </a:extLst>
          </p:cNvPr>
          <p:cNvPicPr>
            <a:picLocks noGrp="1" noChangeAspect="1"/>
          </p:cNvPicPr>
          <p:nvPr>
            <p:ph idx="1"/>
          </p:nvPr>
        </p:nvPicPr>
        <p:blipFill>
          <a:blip r:embed="rId2"/>
          <a:stretch>
            <a:fillRect/>
          </a:stretch>
        </p:blipFill>
        <p:spPr>
          <a:xfrm>
            <a:off x="1882196" y="1230322"/>
            <a:ext cx="5379608" cy="3652392"/>
          </a:xfrm>
        </p:spPr>
      </p:pic>
      <p:sp>
        <p:nvSpPr>
          <p:cNvPr id="4" name="Slide Number Placeholder 3">
            <a:extLst>
              <a:ext uri="{FF2B5EF4-FFF2-40B4-BE49-F238E27FC236}">
                <a16:creationId xmlns:a16="http://schemas.microsoft.com/office/drawing/2014/main" id="{FF8C1DC1-AAB6-4085-ACFD-A2F3B97BDEA7}"/>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31</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7" name="TextBox 6">
            <a:extLst>
              <a:ext uri="{FF2B5EF4-FFF2-40B4-BE49-F238E27FC236}">
                <a16:creationId xmlns:a16="http://schemas.microsoft.com/office/drawing/2014/main" id="{44552CF5-E921-411B-A7B5-48B15014581C}"/>
              </a:ext>
            </a:extLst>
          </p:cNvPr>
          <p:cNvSpPr txBox="1"/>
          <p:nvPr/>
        </p:nvSpPr>
        <p:spPr>
          <a:xfrm>
            <a:off x="365760" y="4882714"/>
            <a:ext cx="8538323" cy="646331"/>
          </a:xfrm>
          <a:prstGeom prst="rect">
            <a:avLst/>
          </a:prstGeom>
          <a:noFill/>
        </p:spPr>
        <p:txBody>
          <a:bodyPr wrap="square" rtlCol="0">
            <a:spAutoFit/>
          </a:bodyPr>
          <a:lstStyle/>
          <a:p>
            <a:r>
              <a:rPr lang="en-US" dirty="0"/>
              <a:t>Docs: </a:t>
            </a:r>
            <a:r>
              <a:rPr lang="en-US" dirty="0">
                <a:hlinkClick r:id="rId3"/>
              </a:rPr>
              <a:t>https://www.hec.usace.army.mil/confluence/hmsdocs</a:t>
            </a:r>
            <a:endParaRPr lang="en-US" dirty="0"/>
          </a:p>
          <a:p>
            <a:r>
              <a:rPr lang="en-US" dirty="0"/>
              <a:t>Videos: </a:t>
            </a:r>
            <a:r>
              <a:rPr lang="en-US" dirty="0">
                <a:hlinkClick r:id="rId4"/>
              </a:rPr>
              <a:t>https://www.youtube.com/channel/UCwZPbGxI5IzjwhYtHUMSh4g/videos</a:t>
            </a:r>
            <a:r>
              <a:rPr lang="en-US" dirty="0"/>
              <a:t> </a:t>
            </a:r>
          </a:p>
        </p:txBody>
      </p:sp>
    </p:spTree>
    <p:extLst>
      <p:ext uri="{BB962C8B-B14F-4D97-AF65-F5344CB8AC3E}">
        <p14:creationId xmlns:p14="http://schemas.microsoft.com/office/powerpoint/2010/main" val="35976827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B3CE19-EB45-4367-8A05-B88A4F24BA24}"/>
              </a:ext>
            </a:extLst>
          </p:cNvPr>
          <p:cNvSpPr>
            <a:spLocks noGrp="1"/>
          </p:cNvSpPr>
          <p:nvPr>
            <p:ph type="title"/>
          </p:nvPr>
        </p:nvSpPr>
        <p:spPr/>
        <p:txBody>
          <a:bodyPr/>
          <a:lstStyle/>
          <a:p>
            <a:r>
              <a:rPr lang="en-US" dirty="0"/>
              <a:t>Create and import terrain data</a:t>
            </a:r>
          </a:p>
        </p:txBody>
      </p:sp>
      <p:sp>
        <p:nvSpPr>
          <p:cNvPr id="4" name="Slide Number Placeholder 3">
            <a:extLst>
              <a:ext uri="{FF2B5EF4-FFF2-40B4-BE49-F238E27FC236}">
                <a16:creationId xmlns:a16="http://schemas.microsoft.com/office/drawing/2014/main" id="{B6469D49-34A5-4946-A563-91B785439BDA}"/>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4</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pic>
        <p:nvPicPr>
          <p:cNvPr id="8" name="Picture 7">
            <a:extLst>
              <a:ext uri="{FF2B5EF4-FFF2-40B4-BE49-F238E27FC236}">
                <a16:creationId xmlns:a16="http://schemas.microsoft.com/office/drawing/2014/main" id="{4A118083-D390-4D51-B462-729E1FCA3EC4}"/>
              </a:ext>
            </a:extLst>
          </p:cNvPr>
          <p:cNvPicPr>
            <a:picLocks noChangeAspect="1"/>
          </p:cNvPicPr>
          <p:nvPr/>
        </p:nvPicPr>
        <p:blipFill>
          <a:blip r:embed="rId3"/>
          <a:stretch>
            <a:fillRect/>
          </a:stretch>
        </p:blipFill>
        <p:spPr>
          <a:xfrm>
            <a:off x="304800" y="1338466"/>
            <a:ext cx="4136255" cy="2919209"/>
          </a:xfrm>
          <a:prstGeom prst="rect">
            <a:avLst/>
          </a:prstGeom>
        </p:spPr>
      </p:pic>
      <p:pic>
        <p:nvPicPr>
          <p:cNvPr id="6" name="Content Placeholder 5">
            <a:extLst>
              <a:ext uri="{FF2B5EF4-FFF2-40B4-BE49-F238E27FC236}">
                <a16:creationId xmlns:a16="http://schemas.microsoft.com/office/drawing/2014/main" id="{34B6BE84-6B79-4FCA-9343-22E94A6BC9F4}"/>
              </a:ext>
            </a:extLst>
          </p:cNvPr>
          <p:cNvPicPr>
            <a:picLocks noGrp="1"/>
          </p:cNvPicPr>
          <p:nvPr>
            <p:ph idx="1"/>
          </p:nvPr>
        </p:nvPicPr>
        <p:blipFill>
          <a:blip r:embed="rId4"/>
          <a:stretch>
            <a:fillRect/>
          </a:stretch>
        </p:blipFill>
        <p:spPr>
          <a:xfrm>
            <a:off x="4143375" y="2371725"/>
            <a:ext cx="4230348" cy="3508150"/>
          </a:xfrm>
          <a:prstGeom prst="rect">
            <a:avLst/>
          </a:prstGeom>
        </p:spPr>
      </p:pic>
    </p:spTree>
    <p:extLst>
      <p:ext uri="{BB962C8B-B14F-4D97-AF65-F5344CB8AC3E}">
        <p14:creationId xmlns:p14="http://schemas.microsoft.com/office/powerpoint/2010/main" val="27883303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BDC60-5C06-4ECC-AB18-DEBC0E799BA6}"/>
              </a:ext>
            </a:extLst>
          </p:cNvPr>
          <p:cNvSpPr>
            <a:spLocks noGrp="1"/>
          </p:cNvSpPr>
          <p:nvPr>
            <p:ph type="title"/>
          </p:nvPr>
        </p:nvSpPr>
        <p:spPr/>
        <p:txBody>
          <a:bodyPr/>
          <a:lstStyle/>
          <a:p>
            <a:r>
              <a:rPr lang="en-US" dirty="0"/>
              <a:t>CREATE BASIN Model, link terrain</a:t>
            </a:r>
          </a:p>
        </p:txBody>
      </p:sp>
      <p:pic>
        <p:nvPicPr>
          <p:cNvPr id="6" name="Content Placeholder 5">
            <a:extLst>
              <a:ext uri="{FF2B5EF4-FFF2-40B4-BE49-F238E27FC236}">
                <a16:creationId xmlns:a16="http://schemas.microsoft.com/office/drawing/2014/main" id="{79E55BF3-D804-428F-B019-6403C0E5E3CD}"/>
              </a:ext>
            </a:extLst>
          </p:cNvPr>
          <p:cNvPicPr>
            <a:picLocks noGrp="1" noChangeAspect="1"/>
          </p:cNvPicPr>
          <p:nvPr>
            <p:ph idx="1"/>
          </p:nvPr>
        </p:nvPicPr>
        <p:blipFill>
          <a:blip r:embed="rId3"/>
          <a:stretch>
            <a:fillRect/>
          </a:stretch>
        </p:blipFill>
        <p:spPr>
          <a:xfrm>
            <a:off x="1933575" y="1081088"/>
            <a:ext cx="5276849" cy="5300863"/>
          </a:xfrm>
        </p:spPr>
      </p:pic>
      <p:sp>
        <p:nvSpPr>
          <p:cNvPr id="4" name="Slide Number Placeholder 3">
            <a:extLst>
              <a:ext uri="{FF2B5EF4-FFF2-40B4-BE49-F238E27FC236}">
                <a16:creationId xmlns:a16="http://schemas.microsoft.com/office/drawing/2014/main" id="{B0F1C694-02B4-4438-BFE6-2CD59D13B52E}"/>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5</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35003343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333DF-052B-4D4E-B1BF-2246D6C2E2A2}"/>
              </a:ext>
            </a:extLst>
          </p:cNvPr>
          <p:cNvSpPr>
            <a:spLocks noGrp="1"/>
          </p:cNvSpPr>
          <p:nvPr>
            <p:ph type="title"/>
          </p:nvPr>
        </p:nvSpPr>
        <p:spPr/>
        <p:txBody>
          <a:bodyPr/>
          <a:lstStyle/>
          <a:p>
            <a:r>
              <a:rPr lang="en-US" dirty="0"/>
              <a:t>Recondition Terrain</a:t>
            </a:r>
          </a:p>
        </p:txBody>
      </p:sp>
      <p:pic>
        <p:nvPicPr>
          <p:cNvPr id="6" name="Content Placeholder 5">
            <a:extLst>
              <a:ext uri="{FF2B5EF4-FFF2-40B4-BE49-F238E27FC236}">
                <a16:creationId xmlns:a16="http://schemas.microsoft.com/office/drawing/2014/main" id="{16151B28-1B7A-442E-A99B-FF016E4AD531}"/>
              </a:ext>
            </a:extLst>
          </p:cNvPr>
          <p:cNvPicPr>
            <a:picLocks noGrp="1" noChangeAspect="1"/>
          </p:cNvPicPr>
          <p:nvPr>
            <p:ph idx="1"/>
          </p:nvPr>
        </p:nvPicPr>
        <p:blipFill>
          <a:blip r:embed="rId3"/>
          <a:stretch>
            <a:fillRect/>
          </a:stretch>
        </p:blipFill>
        <p:spPr>
          <a:xfrm>
            <a:off x="4618697" y="1575885"/>
            <a:ext cx="4091451" cy="4110112"/>
          </a:xfrm>
        </p:spPr>
      </p:pic>
      <p:sp>
        <p:nvSpPr>
          <p:cNvPr id="4" name="Slide Number Placeholder 3">
            <a:extLst>
              <a:ext uri="{FF2B5EF4-FFF2-40B4-BE49-F238E27FC236}">
                <a16:creationId xmlns:a16="http://schemas.microsoft.com/office/drawing/2014/main" id="{1B7659C8-EC42-4E78-84BD-8AAE025D655E}"/>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6</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pic>
        <p:nvPicPr>
          <p:cNvPr id="8" name="Picture 7">
            <a:extLst>
              <a:ext uri="{FF2B5EF4-FFF2-40B4-BE49-F238E27FC236}">
                <a16:creationId xmlns:a16="http://schemas.microsoft.com/office/drawing/2014/main" id="{C87AC6B0-F0C9-4958-A6C3-ED6056E7A5DF}"/>
              </a:ext>
            </a:extLst>
          </p:cNvPr>
          <p:cNvPicPr>
            <a:picLocks noChangeAspect="1"/>
          </p:cNvPicPr>
          <p:nvPr/>
        </p:nvPicPr>
        <p:blipFill>
          <a:blip r:embed="rId4"/>
          <a:stretch>
            <a:fillRect/>
          </a:stretch>
        </p:blipFill>
        <p:spPr>
          <a:xfrm>
            <a:off x="374845" y="1575885"/>
            <a:ext cx="4091452" cy="4110112"/>
          </a:xfrm>
          <a:prstGeom prst="rect">
            <a:avLst/>
          </a:prstGeom>
        </p:spPr>
      </p:pic>
    </p:spTree>
    <p:extLst>
      <p:ext uri="{BB962C8B-B14F-4D97-AF65-F5344CB8AC3E}">
        <p14:creationId xmlns:p14="http://schemas.microsoft.com/office/powerpoint/2010/main" val="30749982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62603E-707C-4168-95B5-F55D101074FC}"/>
              </a:ext>
            </a:extLst>
          </p:cNvPr>
          <p:cNvSpPr>
            <a:spLocks noGrp="1"/>
          </p:cNvSpPr>
          <p:nvPr>
            <p:ph type="title"/>
          </p:nvPr>
        </p:nvSpPr>
        <p:spPr/>
        <p:txBody>
          <a:bodyPr/>
          <a:lstStyle/>
          <a:p>
            <a:r>
              <a:rPr lang="en-US" dirty="0"/>
              <a:t>Preprocess sinks</a:t>
            </a:r>
          </a:p>
        </p:txBody>
      </p:sp>
      <p:pic>
        <p:nvPicPr>
          <p:cNvPr id="6" name="Content Placeholder 5">
            <a:extLst>
              <a:ext uri="{FF2B5EF4-FFF2-40B4-BE49-F238E27FC236}">
                <a16:creationId xmlns:a16="http://schemas.microsoft.com/office/drawing/2014/main" id="{342EF5E2-94E0-462B-8D8A-6766E86A0776}"/>
              </a:ext>
            </a:extLst>
          </p:cNvPr>
          <p:cNvPicPr>
            <a:picLocks noGrp="1" noChangeAspect="1"/>
          </p:cNvPicPr>
          <p:nvPr>
            <p:ph idx="1"/>
          </p:nvPr>
        </p:nvPicPr>
        <p:blipFill>
          <a:blip r:embed="rId3"/>
          <a:stretch>
            <a:fillRect/>
          </a:stretch>
        </p:blipFill>
        <p:spPr>
          <a:xfrm>
            <a:off x="2040530" y="1208347"/>
            <a:ext cx="5062939" cy="5086032"/>
          </a:xfrm>
        </p:spPr>
      </p:pic>
      <p:sp>
        <p:nvSpPr>
          <p:cNvPr id="4" name="Slide Number Placeholder 3">
            <a:extLst>
              <a:ext uri="{FF2B5EF4-FFF2-40B4-BE49-F238E27FC236}">
                <a16:creationId xmlns:a16="http://schemas.microsoft.com/office/drawing/2014/main" id="{5186B8E3-3A3A-486F-B954-FB24B96B9670}"/>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7</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20963569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068B9A-014F-4D04-BA66-B3D7336F66D2}"/>
              </a:ext>
            </a:extLst>
          </p:cNvPr>
          <p:cNvSpPr>
            <a:spLocks noGrp="1"/>
          </p:cNvSpPr>
          <p:nvPr>
            <p:ph type="title"/>
          </p:nvPr>
        </p:nvSpPr>
        <p:spPr/>
        <p:txBody>
          <a:bodyPr/>
          <a:lstStyle/>
          <a:p>
            <a:r>
              <a:rPr lang="en-US" dirty="0"/>
              <a:t>Preprocess drainage</a:t>
            </a:r>
          </a:p>
        </p:txBody>
      </p:sp>
      <p:pic>
        <p:nvPicPr>
          <p:cNvPr id="6" name="Content Placeholder 5">
            <a:extLst>
              <a:ext uri="{FF2B5EF4-FFF2-40B4-BE49-F238E27FC236}">
                <a16:creationId xmlns:a16="http://schemas.microsoft.com/office/drawing/2014/main" id="{CC522FC1-8898-4D85-B85B-DF9F86E02637}"/>
              </a:ext>
            </a:extLst>
          </p:cNvPr>
          <p:cNvPicPr>
            <a:picLocks noGrp="1" noChangeAspect="1"/>
          </p:cNvPicPr>
          <p:nvPr>
            <p:ph idx="1"/>
          </p:nvPr>
        </p:nvPicPr>
        <p:blipFill>
          <a:blip r:embed="rId3"/>
          <a:stretch>
            <a:fillRect/>
          </a:stretch>
        </p:blipFill>
        <p:spPr>
          <a:xfrm>
            <a:off x="1933575" y="1141368"/>
            <a:ext cx="5129614" cy="5153011"/>
          </a:xfrm>
        </p:spPr>
      </p:pic>
      <p:sp>
        <p:nvSpPr>
          <p:cNvPr id="4" name="Slide Number Placeholder 3">
            <a:extLst>
              <a:ext uri="{FF2B5EF4-FFF2-40B4-BE49-F238E27FC236}">
                <a16:creationId xmlns:a16="http://schemas.microsoft.com/office/drawing/2014/main" id="{4FF369DF-307B-4392-BE3A-9AD9EDD4949B}"/>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8</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13530788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1B20CF-9EAB-4BDB-97B0-33060E9CFC0B}"/>
              </a:ext>
            </a:extLst>
          </p:cNvPr>
          <p:cNvSpPr>
            <a:spLocks noGrp="1"/>
          </p:cNvSpPr>
          <p:nvPr>
            <p:ph type="title"/>
          </p:nvPr>
        </p:nvSpPr>
        <p:spPr/>
        <p:txBody>
          <a:bodyPr/>
          <a:lstStyle/>
          <a:p>
            <a:r>
              <a:rPr lang="en-US" dirty="0"/>
              <a:t>Identify streams</a:t>
            </a:r>
          </a:p>
        </p:txBody>
      </p:sp>
      <p:pic>
        <p:nvPicPr>
          <p:cNvPr id="6" name="Content Placeholder 5">
            <a:extLst>
              <a:ext uri="{FF2B5EF4-FFF2-40B4-BE49-F238E27FC236}">
                <a16:creationId xmlns:a16="http://schemas.microsoft.com/office/drawing/2014/main" id="{9DC41B48-9237-4DE1-ACA7-E2A64FA38EBF}"/>
              </a:ext>
            </a:extLst>
          </p:cNvPr>
          <p:cNvPicPr>
            <a:picLocks noGrp="1" noChangeAspect="1"/>
          </p:cNvPicPr>
          <p:nvPr>
            <p:ph idx="1"/>
          </p:nvPr>
        </p:nvPicPr>
        <p:blipFill>
          <a:blip r:embed="rId3"/>
          <a:stretch>
            <a:fillRect/>
          </a:stretch>
        </p:blipFill>
        <p:spPr>
          <a:xfrm>
            <a:off x="2107205" y="1206500"/>
            <a:ext cx="4929589" cy="4952074"/>
          </a:xfrm>
        </p:spPr>
      </p:pic>
      <p:sp>
        <p:nvSpPr>
          <p:cNvPr id="4" name="Slide Number Placeholder 3">
            <a:extLst>
              <a:ext uri="{FF2B5EF4-FFF2-40B4-BE49-F238E27FC236}">
                <a16:creationId xmlns:a16="http://schemas.microsoft.com/office/drawing/2014/main" id="{6CB03672-17FD-4508-83F7-36E4812179A5}"/>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9</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1542256111"/>
      </p:ext>
    </p:extLst>
  </p:cSld>
  <p:clrMapOvr>
    <a:masterClrMapping/>
  </p:clrMapOvr>
</p:sld>
</file>

<file path=ppt/theme/theme1.xml><?xml version="1.0" encoding="utf-8"?>
<a:theme xmlns:a="http://schemas.openxmlformats.org/drawingml/2006/main" name="Title Slide Templates">
  <a:themeElements>
    <a:clrScheme name="Custom 2">
      <a:dk1>
        <a:srgbClr val="000000"/>
      </a:dk1>
      <a:lt1>
        <a:srgbClr val="FFFFFF"/>
      </a:lt1>
      <a:dk2>
        <a:srgbClr val="83847A"/>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78716D87-7E03-45E0-B0FD-33082A230BB4}" vid="{2FBFD162-1A33-4D3C-9A4E-25AC5DA4971C}"/>
    </a:ext>
  </a:extLst>
</a:theme>
</file>

<file path=ppt/theme/theme2.xml><?xml version="1.0" encoding="utf-8"?>
<a:theme xmlns:a="http://schemas.openxmlformats.org/drawingml/2006/main" name="Content Templates">
  <a:themeElements>
    <a:clrScheme name="USACE COLOR SCHEM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Presentation1" id="{78716D87-7E03-45E0-B0FD-33082A230BB4}" vid="{8B72B352-3F7B-4112-BB73-F0A4A820AC4F}"/>
    </a:ext>
  </a:extLst>
</a:theme>
</file>

<file path=ppt/theme/theme3.xml><?xml version="1.0" encoding="utf-8"?>
<a:theme xmlns:a="http://schemas.openxmlformats.org/drawingml/2006/main" name="1_Content Templates">
  <a:themeElements>
    <a:clrScheme name="USACE COLOR SCHEM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Presentation1" id="{78716D87-7E03-45E0-B0FD-33082A230BB4}" vid="{8B72B352-3F7B-4112-BB73-F0A4A820AC4F}"/>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2072</TotalTime>
  <Words>1669</Words>
  <Application>Microsoft Office PowerPoint</Application>
  <PresentationFormat>On-screen Show (4:3)</PresentationFormat>
  <Paragraphs>227</Paragraphs>
  <Slides>31</Slides>
  <Notes>27</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31</vt:i4>
      </vt:variant>
    </vt:vector>
  </HeadingPairs>
  <TitlesOfParts>
    <vt:vector size="37" baseType="lpstr">
      <vt:lpstr>Arial</vt:lpstr>
      <vt:lpstr>Calibri</vt:lpstr>
      <vt:lpstr>Verdana</vt:lpstr>
      <vt:lpstr>Title Slide Templates</vt:lpstr>
      <vt:lpstr>Content Templates</vt:lpstr>
      <vt:lpstr>1_Content Templates</vt:lpstr>
      <vt:lpstr>HEC-hms quarterly webinar</vt:lpstr>
      <vt:lpstr>HEC-Geohms is no longer supported</vt:lpstr>
      <vt:lpstr>Basin delineation</vt:lpstr>
      <vt:lpstr>Create and import terrain data</vt:lpstr>
      <vt:lpstr>CREATE BASIN Model, link terrain</vt:lpstr>
      <vt:lpstr>Recondition Terrain</vt:lpstr>
      <vt:lpstr>Preprocess sinks</vt:lpstr>
      <vt:lpstr>Preprocess drainage</vt:lpstr>
      <vt:lpstr>Identify streams</vt:lpstr>
      <vt:lpstr>Import breakpoints</vt:lpstr>
      <vt:lpstr>Delineate elements</vt:lpstr>
      <vt:lpstr>MERGE elements</vt:lpstr>
      <vt:lpstr>Specify and compute discretization</vt:lpstr>
      <vt:lpstr>KEY points</vt:lpstr>
      <vt:lpstr>parameterization</vt:lpstr>
      <vt:lpstr>Parameterization</vt:lpstr>
      <vt:lpstr>Parameterization</vt:lpstr>
      <vt:lpstr>Exporting basin layers</vt:lpstr>
      <vt:lpstr>Exporting basin layers</vt:lpstr>
      <vt:lpstr>Exporting basin layers</vt:lpstr>
      <vt:lpstr>Parameterization</vt:lpstr>
      <vt:lpstr>Parameterization</vt:lpstr>
      <vt:lpstr>Parameterization</vt:lpstr>
      <vt:lpstr>Parameterization</vt:lpstr>
      <vt:lpstr>Parameterization</vt:lpstr>
      <vt:lpstr>Parameterization</vt:lpstr>
      <vt:lpstr>Parameterization</vt:lpstr>
      <vt:lpstr>Key points</vt:lpstr>
      <vt:lpstr>Automated forecast</vt:lpstr>
      <vt:lpstr>Key points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HEC-HMS</dc:title>
  <dc:creator>Tom Brauer</dc:creator>
  <cp:lastModifiedBy>Tom Brauer</cp:lastModifiedBy>
  <cp:revision>118</cp:revision>
  <dcterms:created xsi:type="dcterms:W3CDTF">2021-01-20T21:56:38Z</dcterms:created>
  <dcterms:modified xsi:type="dcterms:W3CDTF">2021-05-25T17:08:00Z</dcterms:modified>
</cp:coreProperties>
</file>