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714" r:id="rId2"/>
  </p:sldMasterIdLst>
  <p:notesMasterIdLst>
    <p:notesMasterId r:id="rId28"/>
  </p:notesMasterIdLst>
  <p:sldIdLst>
    <p:sldId id="265" r:id="rId3"/>
    <p:sldId id="285" r:id="rId4"/>
    <p:sldId id="292" r:id="rId5"/>
    <p:sldId id="282" r:id="rId6"/>
    <p:sldId id="293" r:id="rId7"/>
    <p:sldId id="279" r:id="rId8"/>
    <p:sldId id="294" r:id="rId9"/>
    <p:sldId id="280" r:id="rId10"/>
    <p:sldId id="295" r:id="rId11"/>
    <p:sldId id="283" r:id="rId12"/>
    <p:sldId id="296" r:id="rId13"/>
    <p:sldId id="284" r:id="rId14"/>
    <p:sldId id="286" r:id="rId15"/>
    <p:sldId id="297" r:id="rId16"/>
    <p:sldId id="287" r:id="rId17"/>
    <p:sldId id="298" r:id="rId18"/>
    <p:sldId id="288" r:id="rId19"/>
    <p:sldId id="299" r:id="rId20"/>
    <p:sldId id="289" r:id="rId21"/>
    <p:sldId id="300" r:id="rId22"/>
    <p:sldId id="290" r:id="rId23"/>
    <p:sldId id="301" r:id="rId24"/>
    <p:sldId id="291" r:id="rId25"/>
    <p:sldId id="302" r:id="rId26"/>
    <p:sldId id="51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0" autoAdjust="0"/>
    <p:restoredTop sz="74227" autoAdjust="0"/>
  </p:normalViewPr>
  <p:slideViewPr>
    <p:cSldViewPr snapToGrid="0">
      <p:cViewPr varScale="1">
        <p:scale>
          <a:sx n="106" d="100"/>
          <a:sy n="106" d="100"/>
        </p:scale>
        <p:origin x="690" y="10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AC6FC0-4E91-41E8-A12E-F8C2C1C53520}" type="datetimeFigureOut">
              <a:rPr lang="en-US" smtClean="0"/>
              <a:t>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1DEE81-D39C-4F6D-BB2F-801BBCAA984E}" type="slidenum">
              <a:rPr lang="en-US" smtClean="0"/>
              <a:t>‹#›</a:t>
            </a:fld>
            <a:endParaRPr lang="en-US"/>
          </a:p>
        </p:txBody>
      </p:sp>
    </p:spTree>
    <p:extLst>
      <p:ext uri="{BB962C8B-B14F-4D97-AF65-F5344CB8AC3E}">
        <p14:creationId xmlns:p14="http://schemas.microsoft.com/office/powerpoint/2010/main" val="2950662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In this video I’m going to go over some of the different result displays in HEC-HMS. I’ll also demonstrate different ways to access the results in the program. Finally, I’ll show how to access results from the backing HEC-DSS database.</a:t>
            </a:r>
          </a:p>
        </p:txBody>
      </p:sp>
      <p:sp>
        <p:nvSpPr>
          <p:cNvPr id="4" name="Slide Number Placeholder 3"/>
          <p:cNvSpPr>
            <a:spLocks noGrp="1"/>
          </p:cNvSpPr>
          <p:nvPr>
            <p:ph type="sldNum" sz="quarter" idx="5"/>
          </p:nvPr>
        </p:nvSpPr>
        <p:spPr/>
        <p:txBody>
          <a:bodyPr/>
          <a:lstStyle/>
          <a:p>
            <a:fld id="{641DEE81-D39C-4F6D-BB2F-801BBCAA984E}" type="slidenum">
              <a:rPr lang="en-US" smtClean="0"/>
              <a:t>1</a:t>
            </a:fld>
            <a:endParaRPr lang="en-US"/>
          </a:p>
        </p:txBody>
      </p:sp>
    </p:spTree>
    <p:extLst>
      <p:ext uri="{BB962C8B-B14F-4D97-AF65-F5344CB8AC3E}">
        <p14:creationId xmlns:p14="http://schemas.microsoft.com/office/powerpoint/2010/main" val="308958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time-series table includes the same information as the graph but in numerical format. Data from the table can be copied to the clipboard and pasted wherever.</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10</a:t>
            </a:fld>
            <a:endParaRPr lang="en-US"/>
          </a:p>
        </p:txBody>
      </p:sp>
    </p:spTree>
    <p:extLst>
      <p:ext uri="{BB962C8B-B14F-4D97-AF65-F5344CB8AC3E}">
        <p14:creationId xmlns:p14="http://schemas.microsoft.com/office/powerpoint/2010/main" val="3113132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let’s look at the spatial result display.</a:t>
            </a:r>
          </a:p>
        </p:txBody>
      </p:sp>
      <p:sp>
        <p:nvSpPr>
          <p:cNvPr id="4" name="Slide Number Placeholder 3"/>
          <p:cNvSpPr>
            <a:spLocks noGrp="1"/>
          </p:cNvSpPr>
          <p:nvPr>
            <p:ph type="sldNum" sz="quarter" idx="5"/>
          </p:nvPr>
        </p:nvSpPr>
        <p:spPr/>
        <p:txBody>
          <a:bodyPr/>
          <a:lstStyle/>
          <a:p>
            <a:fld id="{641DEE81-D39C-4F6D-BB2F-801BBCAA984E}" type="slidenum">
              <a:rPr lang="en-US" smtClean="0"/>
              <a:t>11</a:t>
            </a:fld>
            <a:endParaRPr lang="en-US"/>
          </a:p>
        </p:txBody>
      </p:sp>
    </p:spTree>
    <p:extLst>
      <p:ext uri="{BB962C8B-B14F-4D97-AF65-F5344CB8AC3E}">
        <p14:creationId xmlns:p14="http://schemas.microsoft.com/office/powerpoint/2010/main" val="25362058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Spatial results give a spatial representation of select variables from a compute. Currently a single spatial variable can be viewed at a time. You can pause and step through the simulation frame-by-frame or playback the simulation in a continuous loop. </a:t>
            </a:r>
          </a:p>
          <a:p>
            <a:endParaRPr lang="en-US" dirty="0"/>
          </a:p>
          <a:p>
            <a:r>
              <a:rPr lang="en-US" dirty="0"/>
              <a:t>For spatial variables to appear in the animation toolbar, spatial results must be turned on for the compute. More on that in the second part of this video.</a:t>
            </a:r>
          </a:p>
        </p:txBody>
      </p:sp>
      <p:sp>
        <p:nvSpPr>
          <p:cNvPr id="4" name="Slide Number Placeholder 3"/>
          <p:cNvSpPr>
            <a:spLocks noGrp="1"/>
          </p:cNvSpPr>
          <p:nvPr>
            <p:ph type="sldNum" sz="quarter" idx="5"/>
          </p:nvPr>
        </p:nvSpPr>
        <p:spPr/>
        <p:txBody>
          <a:bodyPr/>
          <a:lstStyle/>
          <a:p>
            <a:fld id="{641DEE81-D39C-4F6D-BB2F-801BBCAA984E}" type="slidenum">
              <a:rPr lang="en-US" smtClean="0"/>
              <a:t>12</a:t>
            </a:fld>
            <a:endParaRPr lang="en-US"/>
          </a:p>
        </p:txBody>
      </p:sp>
    </p:spTree>
    <p:extLst>
      <p:ext uri="{BB962C8B-B14F-4D97-AF65-F5344CB8AC3E}">
        <p14:creationId xmlns:p14="http://schemas.microsoft.com/office/powerpoint/2010/main" val="23358965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part of the video, I’m going to demonstrate five different ways to access results in HEC-HMS. </a:t>
            </a:r>
          </a:p>
        </p:txBody>
      </p:sp>
      <p:sp>
        <p:nvSpPr>
          <p:cNvPr id="4" name="Slide Number Placeholder 3"/>
          <p:cNvSpPr>
            <a:spLocks noGrp="1"/>
          </p:cNvSpPr>
          <p:nvPr>
            <p:ph type="sldNum" sz="quarter" idx="5"/>
          </p:nvPr>
        </p:nvSpPr>
        <p:spPr/>
        <p:txBody>
          <a:bodyPr/>
          <a:lstStyle/>
          <a:p>
            <a:fld id="{641DEE81-D39C-4F6D-BB2F-801BBCAA984E}" type="slidenum">
              <a:rPr lang="en-US" smtClean="0"/>
              <a:t>13</a:t>
            </a:fld>
            <a:endParaRPr lang="en-US"/>
          </a:p>
        </p:txBody>
      </p:sp>
    </p:spTree>
    <p:extLst>
      <p:ext uri="{BB962C8B-B14F-4D97-AF65-F5344CB8AC3E}">
        <p14:creationId xmlns:p14="http://schemas.microsoft.com/office/powerpoint/2010/main" val="125223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way that I’ll demonstrate accessing results, is the Watershed explorer </a:t>
            </a:r>
            <a:r>
              <a:rPr lang="en-US" i="1" dirty="0"/>
              <a:t>Results </a:t>
            </a:r>
            <a:r>
              <a:rPr lang="en-US" dirty="0"/>
              <a:t>tab.</a:t>
            </a:r>
          </a:p>
        </p:txBody>
      </p:sp>
      <p:sp>
        <p:nvSpPr>
          <p:cNvPr id="4" name="Slide Number Placeholder 3"/>
          <p:cNvSpPr>
            <a:spLocks noGrp="1"/>
          </p:cNvSpPr>
          <p:nvPr>
            <p:ph type="sldNum" sz="quarter" idx="5"/>
          </p:nvPr>
        </p:nvSpPr>
        <p:spPr/>
        <p:txBody>
          <a:bodyPr/>
          <a:lstStyle/>
          <a:p>
            <a:fld id="{641DEE81-D39C-4F6D-BB2F-801BBCAA984E}" type="slidenum">
              <a:rPr lang="en-US" smtClean="0"/>
              <a:t>14</a:t>
            </a:fld>
            <a:endParaRPr lang="en-US"/>
          </a:p>
        </p:txBody>
      </p:sp>
    </p:spTree>
    <p:extLst>
      <p:ext uri="{BB962C8B-B14F-4D97-AF65-F5344CB8AC3E}">
        <p14:creationId xmlns:p14="http://schemas.microsoft.com/office/powerpoint/2010/main" val="3269266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way I’ll demonstrate accessing results, is from a right-click option in the Basin Map.</a:t>
            </a:r>
          </a:p>
        </p:txBody>
      </p:sp>
      <p:sp>
        <p:nvSpPr>
          <p:cNvPr id="4" name="Slide Number Placeholder 3"/>
          <p:cNvSpPr>
            <a:spLocks noGrp="1"/>
          </p:cNvSpPr>
          <p:nvPr>
            <p:ph type="sldNum" sz="quarter" idx="5"/>
          </p:nvPr>
        </p:nvSpPr>
        <p:spPr/>
        <p:txBody>
          <a:bodyPr/>
          <a:lstStyle/>
          <a:p>
            <a:fld id="{641DEE81-D39C-4F6D-BB2F-801BBCAA984E}" type="slidenum">
              <a:rPr lang="en-US" smtClean="0"/>
              <a:t>16</a:t>
            </a:fld>
            <a:endParaRPr lang="en-US"/>
          </a:p>
        </p:txBody>
      </p:sp>
    </p:spTree>
    <p:extLst>
      <p:ext uri="{BB962C8B-B14F-4D97-AF65-F5344CB8AC3E}">
        <p14:creationId xmlns:p14="http://schemas.microsoft.com/office/powerpoint/2010/main" val="33444546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I’ll demonstrate accessing results, is from the compute toolbar.</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18</a:t>
            </a:fld>
            <a:endParaRPr lang="en-US"/>
          </a:p>
        </p:txBody>
      </p:sp>
    </p:spTree>
    <p:extLst>
      <p:ext uri="{BB962C8B-B14F-4D97-AF65-F5344CB8AC3E}">
        <p14:creationId xmlns:p14="http://schemas.microsoft.com/office/powerpoint/2010/main" val="551222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that I’ll demonstrate accessing results, is from the results menu.</a:t>
            </a:r>
          </a:p>
        </p:txBody>
      </p:sp>
      <p:sp>
        <p:nvSpPr>
          <p:cNvPr id="4" name="Slide Number Placeholder 3"/>
          <p:cNvSpPr>
            <a:spLocks noGrp="1"/>
          </p:cNvSpPr>
          <p:nvPr>
            <p:ph type="sldNum" sz="quarter" idx="5"/>
          </p:nvPr>
        </p:nvSpPr>
        <p:spPr/>
        <p:txBody>
          <a:bodyPr/>
          <a:lstStyle/>
          <a:p>
            <a:fld id="{641DEE81-D39C-4F6D-BB2F-801BBCAA984E}" type="slidenum">
              <a:rPr lang="en-US" smtClean="0"/>
              <a:t>20</a:t>
            </a:fld>
            <a:endParaRPr lang="en-US"/>
          </a:p>
        </p:txBody>
      </p:sp>
    </p:spTree>
    <p:extLst>
      <p:ext uri="{BB962C8B-B14F-4D97-AF65-F5344CB8AC3E}">
        <p14:creationId xmlns:p14="http://schemas.microsoft.com/office/powerpoint/2010/main" val="37787088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now I’m going to show how to access spatial results from the animation toolbar.</a:t>
            </a:r>
          </a:p>
        </p:txBody>
      </p:sp>
      <p:sp>
        <p:nvSpPr>
          <p:cNvPr id="4" name="Slide Number Placeholder 3"/>
          <p:cNvSpPr>
            <a:spLocks noGrp="1"/>
          </p:cNvSpPr>
          <p:nvPr>
            <p:ph type="sldNum" sz="quarter" idx="5"/>
          </p:nvPr>
        </p:nvSpPr>
        <p:spPr/>
        <p:txBody>
          <a:bodyPr/>
          <a:lstStyle/>
          <a:p>
            <a:fld id="{641DEE81-D39C-4F6D-BB2F-801BBCAA984E}" type="slidenum">
              <a:rPr lang="en-US" smtClean="0"/>
              <a:t>22</a:t>
            </a:fld>
            <a:endParaRPr lang="en-US"/>
          </a:p>
        </p:txBody>
      </p:sp>
    </p:spTree>
    <p:extLst>
      <p:ext uri="{BB962C8B-B14F-4D97-AF65-F5344CB8AC3E}">
        <p14:creationId xmlns:p14="http://schemas.microsoft.com/office/powerpoint/2010/main" val="4289533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view spatial results you must turn spatial results on in the compute component editor. You can optionally select a spatial results interval that is different from your computation time step.</a:t>
            </a:r>
          </a:p>
          <a:p>
            <a:endParaRPr lang="en-US" dirty="0"/>
          </a:p>
          <a:p>
            <a:r>
              <a:rPr lang="en-US" dirty="0"/>
              <a:t>You can use the animation toolbar to select the different spatial results available and step through each time step.</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23</a:t>
            </a:fld>
            <a:endParaRPr lang="en-US"/>
          </a:p>
        </p:txBody>
      </p:sp>
    </p:spTree>
    <p:extLst>
      <p:ext uri="{BB962C8B-B14F-4D97-AF65-F5344CB8AC3E}">
        <p14:creationId xmlns:p14="http://schemas.microsoft.com/office/powerpoint/2010/main" val="2395272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five result displays we’ll go over. The first is a global summary table. The next three are results displays for a single hydrologic element. Finally we’ll look at spatial results.</a:t>
            </a:r>
          </a:p>
        </p:txBody>
      </p:sp>
      <p:sp>
        <p:nvSpPr>
          <p:cNvPr id="4" name="Slide Number Placeholder 3"/>
          <p:cNvSpPr>
            <a:spLocks noGrp="1"/>
          </p:cNvSpPr>
          <p:nvPr>
            <p:ph type="sldNum" sz="quarter" idx="5"/>
          </p:nvPr>
        </p:nvSpPr>
        <p:spPr/>
        <p:txBody>
          <a:bodyPr/>
          <a:lstStyle/>
          <a:p>
            <a:fld id="{641DEE81-D39C-4F6D-BB2F-801BBCAA984E}" type="slidenum">
              <a:rPr lang="en-US" smtClean="0"/>
              <a:t>2</a:t>
            </a:fld>
            <a:endParaRPr lang="en-US"/>
          </a:p>
        </p:txBody>
      </p:sp>
    </p:spTree>
    <p:extLst>
      <p:ext uri="{BB962C8B-B14F-4D97-AF65-F5344CB8AC3E}">
        <p14:creationId xmlns:p14="http://schemas.microsoft.com/office/powerpoint/2010/main" val="4954829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I’m going to demonstrate how to access results from the backing HEC-DSS database file.</a:t>
            </a:r>
          </a:p>
        </p:txBody>
      </p:sp>
      <p:sp>
        <p:nvSpPr>
          <p:cNvPr id="4" name="Slide Number Placeholder 3"/>
          <p:cNvSpPr>
            <a:spLocks noGrp="1"/>
          </p:cNvSpPr>
          <p:nvPr>
            <p:ph type="sldNum" sz="quarter" idx="5"/>
          </p:nvPr>
        </p:nvSpPr>
        <p:spPr/>
        <p:txBody>
          <a:bodyPr/>
          <a:lstStyle/>
          <a:p>
            <a:fld id="{641DEE81-D39C-4F6D-BB2F-801BBCAA984E}" type="slidenum">
              <a:rPr lang="en-US" smtClean="0"/>
              <a:t>24</a:t>
            </a:fld>
            <a:endParaRPr lang="en-US"/>
          </a:p>
        </p:txBody>
      </p:sp>
    </p:spTree>
    <p:extLst>
      <p:ext uri="{BB962C8B-B14F-4D97-AF65-F5344CB8AC3E}">
        <p14:creationId xmlns:p14="http://schemas.microsoft.com/office/powerpoint/2010/main" val="36231976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presentation </a:t>
            </a:r>
            <a:r>
              <a:rPr lang="en-US"/>
              <a:t>on viewing results. </a:t>
            </a:r>
            <a:r>
              <a:rPr lang="en-US" dirty="0"/>
              <a:t>For more resources on HEC-HMS check out the HEC-HMS documentation website.</a:t>
            </a:r>
          </a:p>
        </p:txBody>
      </p:sp>
      <p:sp>
        <p:nvSpPr>
          <p:cNvPr id="4" name="Slide Number Placeholder 3"/>
          <p:cNvSpPr>
            <a:spLocks noGrp="1"/>
          </p:cNvSpPr>
          <p:nvPr>
            <p:ph type="sldNum" sz="quarter" idx="5"/>
          </p:nvPr>
        </p:nvSpPr>
        <p:spPr/>
        <p:txBody>
          <a:bodyPr/>
          <a:lstStyle/>
          <a:p>
            <a:fld id="{ED6B9AB6-991D-43DA-AC48-61697E185829}" type="slidenum">
              <a:rPr lang="en-US" smtClean="0"/>
              <a:t>25</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the global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3</a:t>
            </a:fld>
            <a:endParaRPr lang="en-US"/>
          </a:p>
        </p:txBody>
      </p:sp>
    </p:spTree>
    <p:extLst>
      <p:ext uri="{BB962C8B-B14F-4D97-AF65-F5344CB8AC3E}">
        <p14:creationId xmlns:p14="http://schemas.microsoft.com/office/powerpoint/2010/main" val="201601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table includes one row for each element in the basin model and columns for element name, drainage area, peak flow, time of peak flow, and total outflow volume.</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 Also, elements can be sorted in alphabetic or hydrologic order.</a:t>
            </a:r>
            <a:br>
              <a:rPr lang="en-US" dirty="0"/>
            </a:b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4</a:t>
            </a:fld>
            <a:endParaRPr lang="en-US"/>
          </a:p>
        </p:txBody>
      </p:sp>
    </p:spTree>
    <p:extLst>
      <p:ext uri="{BB962C8B-B14F-4D97-AF65-F5344CB8AC3E}">
        <p14:creationId xmlns:p14="http://schemas.microsoft.com/office/powerpoint/2010/main" val="1420168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will look at the element graph.</a:t>
            </a:r>
          </a:p>
        </p:txBody>
      </p:sp>
      <p:sp>
        <p:nvSpPr>
          <p:cNvPr id="4" name="Slide Number Placeholder 3"/>
          <p:cNvSpPr>
            <a:spLocks noGrp="1"/>
          </p:cNvSpPr>
          <p:nvPr>
            <p:ph type="sldNum" sz="quarter" idx="5"/>
          </p:nvPr>
        </p:nvSpPr>
        <p:spPr/>
        <p:txBody>
          <a:bodyPr/>
          <a:lstStyle/>
          <a:p>
            <a:fld id="{641DEE81-D39C-4F6D-BB2F-801BBCAA984E}" type="slidenum">
              <a:rPr lang="en-US" smtClean="0"/>
              <a:t>5</a:t>
            </a:fld>
            <a:endParaRPr lang="en-US"/>
          </a:p>
        </p:txBody>
      </p:sp>
    </p:spTree>
    <p:extLst>
      <p:ext uri="{BB962C8B-B14F-4D97-AF65-F5344CB8AC3E}">
        <p14:creationId xmlns:p14="http://schemas.microsoft.com/office/powerpoint/2010/main" val="516318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graph varies by element type, but always includes outflow. Optional items such as observed flow, computed stage, and observed stage are also included when present.</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6</a:t>
            </a:fld>
            <a:endParaRPr lang="en-US"/>
          </a:p>
        </p:txBody>
      </p:sp>
    </p:spTree>
    <p:extLst>
      <p:ext uri="{BB962C8B-B14F-4D97-AF65-F5344CB8AC3E}">
        <p14:creationId xmlns:p14="http://schemas.microsoft.com/office/powerpoint/2010/main" val="3260113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we’ll look at the element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7</a:t>
            </a:fld>
            <a:endParaRPr lang="en-US"/>
          </a:p>
        </p:txBody>
      </p:sp>
    </p:spTree>
    <p:extLst>
      <p:ext uri="{BB962C8B-B14F-4D97-AF65-F5344CB8AC3E}">
        <p14:creationId xmlns:p14="http://schemas.microsoft.com/office/powerpoint/2010/main" val="2572334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summary table varies by element type but always includes the peak flow, time of peak flow, and outflow volume. If observed data are available, then information about the observed data are presented, as well as goodness-of-fit statistics which describe the degree of agreement between the simulated time-series and the observed data.</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8</a:t>
            </a:fld>
            <a:endParaRPr lang="en-US"/>
          </a:p>
        </p:txBody>
      </p:sp>
    </p:spTree>
    <p:extLst>
      <p:ext uri="{BB962C8B-B14F-4D97-AF65-F5344CB8AC3E}">
        <p14:creationId xmlns:p14="http://schemas.microsoft.com/office/powerpoint/2010/main" val="3295271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will look at the element time-series.</a:t>
            </a:r>
          </a:p>
        </p:txBody>
      </p:sp>
      <p:sp>
        <p:nvSpPr>
          <p:cNvPr id="4" name="Slide Number Placeholder 3"/>
          <p:cNvSpPr>
            <a:spLocks noGrp="1"/>
          </p:cNvSpPr>
          <p:nvPr>
            <p:ph type="sldNum" sz="quarter" idx="5"/>
          </p:nvPr>
        </p:nvSpPr>
        <p:spPr/>
        <p:txBody>
          <a:bodyPr/>
          <a:lstStyle/>
          <a:p>
            <a:fld id="{641DEE81-D39C-4F6D-BB2F-801BBCAA984E}" type="slidenum">
              <a:rPr lang="en-US" smtClean="0"/>
              <a:t>9</a:t>
            </a:fld>
            <a:endParaRPr lang="en-US"/>
          </a:p>
        </p:txBody>
      </p:sp>
    </p:spTree>
    <p:extLst>
      <p:ext uri="{BB962C8B-B14F-4D97-AF65-F5344CB8AC3E}">
        <p14:creationId xmlns:p14="http://schemas.microsoft.com/office/powerpoint/2010/main" val="389644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117697174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415654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0FCD627-44FF-47A1-8CF2-DCEAA2411CCA}"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313866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F794631-A7C0-40A3-90C7-BFD6F6F83EAC}"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145096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8808706"/>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093DC64-74E0-4A49-9888-59622548030D}"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5537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B773CDB-7973-454B-9699-5CCFA043586B}"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Calibri" panose="020F0502020204030204"/>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2795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009425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1232211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5382662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17434758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File Name</a:t>
            </a:r>
          </a:p>
        </p:txBody>
      </p:sp>
    </p:spTree>
    <p:extLst>
      <p:ext uri="{BB962C8B-B14F-4D97-AF65-F5344CB8AC3E}">
        <p14:creationId xmlns:p14="http://schemas.microsoft.com/office/powerpoint/2010/main" val="20281416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447244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1849525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95430853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17781153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20264576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226559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8424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9994254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1864370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994042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655032922"/>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442373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3852382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0759637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4"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B694574C-E5D2-4987-ADCE-9F4F1F300184}"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2031133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05717321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3"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80DD7862-628A-4EC2-9AFF-4F23903537D2}"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6041376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bg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83847A"/>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83847A"/>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3847A"/>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1822769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tx2">
                    <a:lumMod val="9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FFFF">
                    <a:lumMod val="95000"/>
                  </a:srgbClr>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FFFFFF">
                    <a:lumMod val="95000"/>
                  </a:srgbClr>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FFFFFF">
                  <a:lumMod val="95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8686714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
        <p:nvSpPr>
          <p:cNvPr id="3" name="Slide Number Placeholder 2"/>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807904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5150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8831458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08335352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386420758"/>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45074327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73513564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CC56DF7-367E-4811-9330-C007CC4274B2}"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081052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image" Target="../media/image1.png"/><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image" Target="../media/image4.png"/><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pitchFamily="34" charset="0"/>
              <a:ea typeface="ＭＳ Ｐゴシック" pitchFamily="34" charset="-128"/>
              <a:cs typeface="+mn-cs"/>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92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56</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80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174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.59</a:t>
            </a:r>
          </a:p>
        </p:txBody>
      </p:sp>
      <p:pic>
        <p:nvPicPr>
          <p:cNvPr id="58" name="Picture 6"/>
          <p:cNvPicPr>
            <a:picLocks noChangeAspect="1"/>
          </p:cNvPicPr>
          <p:nvPr userDrawn="1"/>
        </p:nvPicPr>
        <p:blipFill>
          <a:blip r:embed="rId18"/>
          <a:srcRect/>
          <a:stretch>
            <a:fillRect/>
          </a:stretch>
        </p:blipFill>
        <p:spPr bwMode="auto">
          <a:xfrm>
            <a:off x="4559300" y="3416300"/>
            <a:ext cx="19050" cy="3175"/>
          </a:xfrm>
          <a:prstGeom prst="rect">
            <a:avLst/>
          </a:prstGeom>
          <a:noFill/>
          <a:ln w="9525">
            <a:noFill/>
            <a:miter lim="800000"/>
            <a:headEnd/>
            <a:tailEnd/>
          </a:ln>
        </p:spPr>
      </p:pic>
      <p:pic>
        <p:nvPicPr>
          <p:cNvPr id="39" name="Picture 3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7613650" y="5619823"/>
            <a:ext cx="1197513" cy="907785"/>
          </a:xfrm>
          <a:prstGeom prst="rect">
            <a:avLst/>
          </a:prstGeom>
        </p:spPr>
      </p:pic>
    </p:spTree>
    <p:extLst>
      <p:ext uri="{BB962C8B-B14F-4D97-AF65-F5344CB8AC3E}">
        <p14:creationId xmlns:p14="http://schemas.microsoft.com/office/powerpoint/2010/main" val="106258525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pitchFamily="34" charset="0"/>
                <a:ea typeface="ＭＳ Ｐゴシック" pitchFamily="34" charset="-128"/>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98989"/>
              </a:solidFill>
              <a:effectLst/>
              <a:uLnTx/>
              <a:uFillTx/>
              <a:latin typeface="Arial" pitchFamily="34" charset="0"/>
              <a:ea typeface="ＭＳ Ｐゴシック" pitchFamily="34" charset="-128"/>
              <a:cs typeface="Arial" pitchFamily="34" charset="0"/>
            </a:endParaRPr>
          </a:p>
        </p:txBody>
      </p:sp>
      <p:pic>
        <p:nvPicPr>
          <p:cNvPr id="1033" name="Picture 6"/>
          <p:cNvPicPr>
            <a:picLocks noChangeAspect="1"/>
          </p:cNvPicPr>
          <p:nvPr/>
        </p:nvPicPr>
        <p:blipFill>
          <a:blip r:embed="rId27"/>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850648" y="6005721"/>
            <a:ext cx="761571" cy="577315"/>
          </a:xfrm>
          <a:prstGeom prst="rect">
            <a:avLst/>
          </a:prstGeom>
        </p:spPr>
      </p:pic>
    </p:spTree>
    <p:extLst>
      <p:ext uri="{BB962C8B-B14F-4D97-AF65-F5344CB8AC3E}">
        <p14:creationId xmlns:p14="http://schemas.microsoft.com/office/powerpoint/2010/main" val="59980764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F6E8A3-BF03-46B6-90DB-31B95D6C95A3}"/>
              </a:ext>
            </a:extLst>
          </p:cNvPr>
          <p:cNvSpPr>
            <a:spLocks noGrp="1"/>
          </p:cNvSpPr>
          <p:nvPr>
            <p:ph type="body" sz="quarter" idx="12"/>
          </p:nvPr>
        </p:nvSpPr>
        <p:spPr>
          <a:xfrm>
            <a:off x="457199" y="4341044"/>
            <a:ext cx="6858001" cy="1562099"/>
          </a:xfrm>
        </p:spPr>
        <p:txBody>
          <a:bodyPr/>
          <a:lstStyle/>
          <a:p>
            <a:pPr fontAlgn="base">
              <a:spcBef>
                <a:spcPts val="600"/>
              </a:spcBef>
              <a:spcAft>
                <a:spcPct val="0"/>
              </a:spcAft>
            </a:pPr>
            <a:r>
              <a:rPr lang="en-US" sz="2800" b="1" dirty="0">
                <a:solidFill>
                  <a:srgbClr val="000000"/>
                </a:solidFill>
                <a:latin typeface="Arial" charset="0"/>
              </a:rPr>
              <a:t>Thomas Brauer, P.E.</a:t>
            </a:r>
          </a:p>
          <a:p>
            <a:pPr fontAlgn="base">
              <a:spcBef>
                <a:spcPts val="600"/>
              </a:spcBef>
              <a:spcAft>
                <a:spcPct val="0"/>
              </a:spcAft>
            </a:pPr>
            <a:r>
              <a:rPr lang="en-US" sz="2000" b="1" dirty="0">
                <a:solidFill>
                  <a:srgbClr val="000000"/>
                </a:solidFill>
                <a:latin typeface="Arial" charset="0"/>
              </a:rPr>
              <a:t>Hydrologic Engineering Center</a:t>
            </a:r>
            <a:endParaRPr lang="en-US" sz="2000" dirty="0">
              <a:solidFill>
                <a:srgbClr val="000000"/>
              </a:solidFill>
              <a:latin typeface="Arial" charset="0"/>
            </a:endParaRPr>
          </a:p>
          <a:p>
            <a:endParaRPr lang="en-US" dirty="0"/>
          </a:p>
        </p:txBody>
      </p:sp>
      <p:sp>
        <p:nvSpPr>
          <p:cNvPr id="4098" name="Rectangle 2"/>
          <p:cNvSpPr>
            <a:spLocks noGrp="1" noChangeArrowheads="1"/>
          </p:cNvSpPr>
          <p:nvPr>
            <p:ph type="title"/>
          </p:nvPr>
        </p:nvSpPr>
        <p:spPr/>
        <p:txBody>
          <a:bodyPr/>
          <a:lstStyle/>
          <a:p>
            <a:pPr eaLnBrk="1" hangingPunct="1"/>
            <a:r>
              <a:rPr lang="en-US" sz="3200" dirty="0"/>
              <a:t>Viewing Results in HEC-HMS</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10</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43FFAB4B-EB71-4B14-9DF1-BEAB3932FEC3}"/>
              </a:ext>
            </a:extLst>
          </p:cNvPr>
          <p:cNvPicPr>
            <a:picLocks noChangeAspect="1"/>
          </p:cNvPicPr>
          <p:nvPr/>
        </p:nvPicPr>
        <p:blipFill>
          <a:blip r:embed="rId3"/>
          <a:stretch>
            <a:fillRect/>
          </a:stretch>
        </p:blipFill>
        <p:spPr>
          <a:xfrm>
            <a:off x="1070519" y="518475"/>
            <a:ext cx="7002962" cy="5212816"/>
          </a:xfrm>
          <a:prstGeom prst="rect">
            <a:avLst/>
          </a:prstGeom>
        </p:spPr>
      </p:pic>
    </p:spTree>
    <p:extLst>
      <p:ext uri="{BB962C8B-B14F-4D97-AF65-F5344CB8AC3E}">
        <p14:creationId xmlns:p14="http://schemas.microsoft.com/office/powerpoint/2010/main" val="3839271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sz="2800" b="1"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266595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656952-8632-4B10-955C-57BA21CA4748}"/>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B694574C-E5D2-4987-ADCE-9F4F1F300184}"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8" name="Picture 7">
            <a:extLst>
              <a:ext uri="{FF2B5EF4-FFF2-40B4-BE49-F238E27FC236}">
                <a16:creationId xmlns:a16="http://schemas.microsoft.com/office/drawing/2014/main" id="{282AF46E-DB25-4D95-88B5-92A6370AFDB8}"/>
              </a:ext>
            </a:extLst>
          </p:cNvPr>
          <p:cNvPicPr>
            <a:picLocks noChangeAspect="1"/>
          </p:cNvPicPr>
          <p:nvPr/>
        </p:nvPicPr>
        <p:blipFill>
          <a:blip r:embed="rId3"/>
          <a:stretch>
            <a:fillRect/>
          </a:stretch>
        </p:blipFill>
        <p:spPr>
          <a:xfrm>
            <a:off x="1720295" y="331722"/>
            <a:ext cx="5703410" cy="5962657"/>
          </a:xfrm>
          <a:prstGeom prst="rect">
            <a:avLst/>
          </a:prstGeom>
        </p:spPr>
      </p:pic>
    </p:spTree>
    <p:extLst>
      <p:ext uri="{BB962C8B-B14F-4D97-AF65-F5344CB8AC3E}">
        <p14:creationId xmlns:p14="http://schemas.microsoft.com/office/powerpoint/2010/main" val="1074288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817691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sz="2800" b="1" dirty="0"/>
              <a:t>Watershed explorer </a:t>
            </a:r>
            <a:r>
              <a:rPr lang="en-US" sz="2800" b="1" i="1" dirty="0"/>
              <a:t>Results</a:t>
            </a:r>
            <a:r>
              <a:rPr lang="en-US" sz="2800" b="1"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181358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BBA2629-47A1-48D8-AA63-4627F57AA044}"/>
              </a:ext>
            </a:extLst>
          </p:cNvPr>
          <p:cNvPicPr>
            <a:picLocks noGrp="1" noChangeAspect="1"/>
          </p:cNvPicPr>
          <p:nvPr>
            <p:ph idx="1"/>
          </p:nvPr>
        </p:nvPicPr>
        <p:blipFill>
          <a:blip r:embed="rId2"/>
          <a:stretch>
            <a:fillRect/>
          </a:stretch>
        </p:blipFill>
        <p:spPr>
          <a:xfrm>
            <a:off x="1549179" y="1270951"/>
            <a:ext cx="6045641" cy="3591214"/>
          </a:xfrm>
        </p:spPr>
      </p:pic>
      <p:sp>
        <p:nvSpPr>
          <p:cNvPr id="4" name="Slide Number Placeholder 3">
            <a:extLst>
              <a:ext uri="{FF2B5EF4-FFF2-40B4-BE49-F238E27FC236}">
                <a16:creationId xmlns:a16="http://schemas.microsoft.com/office/drawing/2014/main" id="{1FB88379-A22A-4514-9B92-8E30FFA338AE}"/>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067496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sz="2800" b="1"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857905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49BD6A3-4A6F-4FD7-AE2F-4E72601C7EC2}"/>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10" name="Picture 9">
            <a:extLst>
              <a:ext uri="{FF2B5EF4-FFF2-40B4-BE49-F238E27FC236}">
                <a16:creationId xmlns:a16="http://schemas.microsoft.com/office/drawing/2014/main" id="{3337A006-4C6F-499B-B087-5CD2893DBA5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403286" y="660880"/>
            <a:ext cx="6518569" cy="5749346"/>
          </a:xfrm>
          <a:prstGeom prst="rect">
            <a:avLst/>
          </a:prstGeom>
        </p:spPr>
      </p:pic>
    </p:spTree>
    <p:extLst>
      <p:ext uri="{BB962C8B-B14F-4D97-AF65-F5344CB8AC3E}">
        <p14:creationId xmlns:p14="http://schemas.microsoft.com/office/powerpoint/2010/main" val="17513837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sz="2800" b="1"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233079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E121BBA4-8AC0-492D-81C5-25C2E9F1DC2B}"/>
              </a:ext>
            </a:extLst>
          </p:cNvPr>
          <p:cNvPicPr>
            <a:picLocks noGrp="1" noChangeAspect="1"/>
          </p:cNvPicPr>
          <p:nvPr>
            <p:ph idx="1"/>
          </p:nvPr>
        </p:nvPicPr>
        <p:blipFill>
          <a:blip r:embed="rId2"/>
          <a:stretch>
            <a:fillRect/>
          </a:stretch>
        </p:blipFill>
        <p:spPr>
          <a:xfrm>
            <a:off x="992636" y="367645"/>
            <a:ext cx="7158728" cy="5585381"/>
          </a:xfrm>
        </p:spPr>
      </p:pic>
      <p:sp>
        <p:nvSpPr>
          <p:cNvPr id="4" name="Slide Number Placeholder 3">
            <a:extLst>
              <a:ext uri="{FF2B5EF4-FFF2-40B4-BE49-F238E27FC236}">
                <a16:creationId xmlns:a16="http://schemas.microsoft.com/office/drawing/2014/main" id="{330B18C7-9683-4023-A8D8-9C9BA922CCE4}"/>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4953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7816589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sz="2800" b="1"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421297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F131CB6-5B87-4E56-9468-99CED7E73BF6}"/>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6" name="Content Placeholder 5">
            <a:extLst>
              <a:ext uri="{FF2B5EF4-FFF2-40B4-BE49-F238E27FC236}">
                <a16:creationId xmlns:a16="http://schemas.microsoft.com/office/drawing/2014/main" id="{3EEDC82F-E74A-4062-9DAC-E2B82CAA4F58}"/>
              </a:ext>
            </a:extLst>
          </p:cNvPr>
          <p:cNvPicPr>
            <a:picLocks noGrp="1" noChangeAspect="1"/>
          </p:cNvPicPr>
          <p:nvPr>
            <p:ph idx="4294967295"/>
          </p:nvPr>
        </p:nvPicPr>
        <p:blipFill>
          <a:blip r:embed="rId2"/>
          <a:stretch>
            <a:fillRect/>
          </a:stretch>
        </p:blipFill>
        <p:spPr>
          <a:xfrm>
            <a:off x="1372786" y="347673"/>
            <a:ext cx="6398427" cy="5808030"/>
          </a:xfrm>
        </p:spPr>
      </p:pic>
    </p:spTree>
    <p:extLst>
      <p:ext uri="{BB962C8B-B14F-4D97-AF65-F5344CB8AC3E}">
        <p14:creationId xmlns:p14="http://schemas.microsoft.com/office/powerpoint/2010/main" val="265787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sz="2800" b="1"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5586618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83BAD87-48FE-4C46-903A-7EFE4EC43940}"/>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5" name="Content Placeholder 4">
            <a:extLst>
              <a:ext uri="{FF2B5EF4-FFF2-40B4-BE49-F238E27FC236}">
                <a16:creationId xmlns:a16="http://schemas.microsoft.com/office/drawing/2014/main" id="{C0DC8FBF-85C4-4EE9-AF9D-91D176C45537}"/>
              </a:ext>
            </a:extLst>
          </p:cNvPr>
          <p:cNvPicPr>
            <a:picLocks noGrp="1" noChangeAspect="1"/>
          </p:cNvPicPr>
          <p:nvPr>
            <p:ph idx="1"/>
          </p:nvPr>
        </p:nvPicPr>
        <p:blipFill>
          <a:blip r:embed="rId3"/>
          <a:stretch>
            <a:fillRect/>
          </a:stretch>
        </p:blipFill>
        <p:spPr>
          <a:xfrm>
            <a:off x="1855747" y="443271"/>
            <a:ext cx="5432505" cy="5679438"/>
          </a:xfrm>
          <a:prstGeom prst="rect">
            <a:avLst/>
          </a:prstGeom>
        </p:spPr>
      </p:pic>
    </p:spTree>
    <p:extLst>
      <p:ext uri="{BB962C8B-B14F-4D97-AF65-F5344CB8AC3E}">
        <p14:creationId xmlns:p14="http://schemas.microsoft.com/office/powerpoint/2010/main" val="3619950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4EA-6DAD-4F6D-A070-82B586497939}"/>
              </a:ext>
            </a:extLst>
          </p:cNvPr>
          <p:cNvSpPr>
            <a:spLocks noGrp="1"/>
          </p:cNvSpPr>
          <p:nvPr>
            <p:ph type="title"/>
          </p:nvPr>
        </p:nvSpPr>
        <p:spPr/>
        <p:txBody>
          <a:bodyPr/>
          <a:lstStyle/>
          <a:p>
            <a:r>
              <a:rPr lang="en-US" dirty="0"/>
              <a:t>Accessing the results HEC-DSS file</a:t>
            </a:r>
          </a:p>
        </p:txBody>
      </p:sp>
      <p:sp>
        <p:nvSpPr>
          <p:cNvPr id="4" name="Slide Number Placeholder 3">
            <a:extLst>
              <a:ext uri="{FF2B5EF4-FFF2-40B4-BE49-F238E27FC236}">
                <a16:creationId xmlns:a16="http://schemas.microsoft.com/office/drawing/2014/main" id="{A391BBCF-344E-47B0-860F-0ECEA565C12D}"/>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pic>
        <p:nvPicPr>
          <p:cNvPr id="10" name="Picture 9">
            <a:extLst>
              <a:ext uri="{FF2B5EF4-FFF2-40B4-BE49-F238E27FC236}">
                <a16:creationId xmlns:a16="http://schemas.microsoft.com/office/drawing/2014/main" id="{8EB6EF0B-38D4-431A-A2CD-485290374287}"/>
              </a:ext>
            </a:extLst>
          </p:cNvPr>
          <p:cNvPicPr>
            <a:picLocks noChangeAspect="1"/>
          </p:cNvPicPr>
          <p:nvPr/>
        </p:nvPicPr>
        <p:blipFill>
          <a:blip r:embed="rId3"/>
          <a:stretch>
            <a:fillRect/>
          </a:stretch>
        </p:blipFill>
        <p:spPr>
          <a:xfrm>
            <a:off x="2906082" y="1769590"/>
            <a:ext cx="3331835" cy="3318820"/>
          </a:xfrm>
          <a:prstGeom prst="rect">
            <a:avLst/>
          </a:prstGeom>
        </p:spPr>
      </p:pic>
    </p:spTree>
    <p:extLst>
      <p:ext uri="{BB962C8B-B14F-4D97-AF65-F5344CB8AC3E}">
        <p14:creationId xmlns:p14="http://schemas.microsoft.com/office/powerpoint/2010/main" val="27932365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r>
              <a:rPr lang="en-US" dirty="0"/>
              <a:t>FOR MORE…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F5C39B09-5097-4884-A577-2BADBC8CC7BA}"/>
              </a:ext>
            </a:extLst>
          </p:cNvPr>
          <p:cNvPicPr>
            <a:picLocks noChangeAspect="1"/>
          </p:cNvPicPr>
          <p:nvPr/>
        </p:nvPicPr>
        <p:blipFill>
          <a:blip r:embed="rId3"/>
          <a:stretch>
            <a:fillRect/>
          </a:stretch>
        </p:blipFill>
        <p:spPr>
          <a:xfrm>
            <a:off x="1447401" y="1175603"/>
            <a:ext cx="6096797" cy="5024260"/>
          </a:xfrm>
          <a:prstGeom prst="rect">
            <a:avLst/>
          </a:prstGeom>
        </p:spPr>
      </p:pic>
    </p:spTree>
    <p:extLst>
      <p:ext uri="{BB962C8B-B14F-4D97-AF65-F5344CB8AC3E}">
        <p14:creationId xmlns:p14="http://schemas.microsoft.com/office/powerpoint/2010/main" val="1567411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sz="2800" b="1"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93952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4</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7" name="Picture 6">
            <a:extLst>
              <a:ext uri="{FF2B5EF4-FFF2-40B4-BE49-F238E27FC236}">
                <a16:creationId xmlns:a16="http://schemas.microsoft.com/office/drawing/2014/main" id="{EC9BB208-B183-4B6B-8F17-51FBE32F7431}"/>
              </a:ext>
            </a:extLst>
          </p:cNvPr>
          <p:cNvPicPr>
            <a:picLocks noChangeAspect="1"/>
          </p:cNvPicPr>
          <p:nvPr/>
        </p:nvPicPr>
        <p:blipFill>
          <a:blip r:embed="rId3"/>
          <a:stretch>
            <a:fillRect/>
          </a:stretch>
        </p:blipFill>
        <p:spPr>
          <a:xfrm>
            <a:off x="628430" y="716439"/>
            <a:ext cx="7887139" cy="4873656"/>
          </a:xfrm>
          <a:prstGeom prst="rect">
            <a:avLst/>
          </a:prstGeom>
        </p:spPr>
      </p:pic>
    </p:spTree>
    <p:extLst>
      <p:ext uri="{BB962C8B-B14F-4D97-AF65-F5344CB8AC3E}">
        <p14:creationId xmlns:p14="http://schemas.microsoft.com/office/powerpoint/2010/main" val="222493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sz="2800" b="1"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632470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6</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7" name="Picture 6">
            <a:extLst>
              <a:ext uri="{FF2B5EF4-FFF2-40B4-BE49-F238E27FC236}">
                <a16:creationId xmlns:a16="http://schemas.microsoft.com/office/drawing/2014/main" id="{7BC3F228-332D-4FE9-894D-3746EFD780B5}"/>
              </a:ext>
            </a:extLst>
          </p:cNvPr>
          <p:cNvPicPr>
            <a:picLocks noChangeAspect="1"/>
          </p:cNvPicPr>
          <p:nvPr/>
        </p:nvPicPr>
        <p:blipFill>
          <a:blip r:embed="rId3"/>
          <a:stretch>
            <a:fillRect/>
          </a:stretch>
        </p:blipFill>
        <p:spPr>
          <a:xfrm>
            <a:off x="1275645" y="329938"/>
            <a:ext cx="6592710" cy="5546427"/>
          </a:xfrm>
          <a:prstGeom prst="rect">
            <a:avLst/>
          </a:prstGeom>
        </p:spPr>
      </p:pic>
    </p:spTree>
    <p:extLst>
      <p:ext uri="{BB962C8B-B14F-4D97-AF65-F5344CB8AC3E}">
        <p14:creationId xmlns:p14="http://schemas.microsoft.com/office/powerpoint/2010/main" val="633941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sz="2800" b="1"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890657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8</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782F534B-96E6-45B7-A460-EF9891D6AFFC}"/>
              </a:ext>
            </a:extLst>
          </p:cNvPr>
          <p:cNvPicPr>
            <a:picLocks noChangeAspect="1"/>
          </p:cNvPicPr>
          <p:nvPr/>
        </p:nvPicPr>
        <p:blipFill>
          <a:blip r:embed="rId3"/>
          <a:stretch>
            <a:fillRect/>
          </a:stretch>
        </p:blipFill>
        <p:spPr>
          <a:xfrm>
            <a:off x="1218086" y="1046377"/>
            <a:ext cx="6707828" cy="3892042"/>
          </a:xfrm>
          <a:prstGeom prst="rect">
            <a:avLst/>
          </a:prstGeom>
        </p:spPr>
      </p:pic>
    </p:spTree>
    <p:extLst>
      <p:ext uri="{BB962C8B-B14F-4D97-AF65-F5344CB8AC3E}">
        <p14:creationId xmlns:p14="http://schemas.microsoft.com/office/powerpoint/2010/main" val="1033362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r>
              <a:rPr lang="en-US"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sz="2800" b="1"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800827541"/>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527</TotalTime>
  <Words>918</Words>
  <Application>Microsoft Office PowerPoint</Application>
  <PresentationFormat>On-screen Show (4:3)</PresentationFormat>
  <Paragraphs>151</Paragraphs>
  <Slides>25</Slides>
  <Notes>21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25</vt:i4>
      </vt:variant>
    </vt:vector>
  </HeadingPairs>
  <TitlesOfParts>
    <vt:vector size="30" baseType="lpstr">
      <vt:lpstr>-apple-system</vt:lpstr>
      <vt:lpstr>Arial</vt:lpstr>
      <vt:lpstr>Calibri</vt:lpstr>
      <vt:lpstr>Title Slide Templates</vt:lpstr>
      <vt:lpstr>Content Templates</vt:lpstr>
      <vt:lpstr>Viewing Results in HEC-HMS</vt:lpstr>
      <vt:lpstr>Five Result Displays in HMS:</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WAYS to Access results in HMS:</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Accessing the results HEC-DSS file</vt:lpstr>
      <vt:lpstr>FOR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Tom Brauer</cp:lastModifiedBy>
  <cp:revision>31</cp:revision>
  <dcterms:created xsi:type="dcterms:W3CDTF">2021-01-20T21:56:38Z</dcterms:created>
  <dcterms:modified xsi:type="dcterms:W3CDTF">2021-02-03T00:28:57Z</dcterms:modified>
</cp:coreProperties>
</file>