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notesMasterIdLst>
    <p:notesMasterId r:id="rId4"/>
  </p:notesMasterIdLst>
  <p:sldIdLst>
    <p:sldId id="636" r:id="rId2"/>
    <p:sldId id="635" r:id="rId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15310DB-575A-4B35-9B08-833CCAE60FC0}">
          <p14:sldIdLst>
            <p14:sldId id="636"/>
            <p14:sldId id="635"/>
          </p14:sldIdLst>
        </p14:section>
        <p14:section name="Untitled Section" id="{FD754E7F-6566-41BF-8D06-A1CE59E6211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52" autoAdjust="0"/>
    <p:restoredTop sz="97364" autoAdjust="0"/>
  </p:normalViewPr>
  <p:slideViewPr>
    <p:cSldViewPr snapToGrid="0" showGuides="1">
      <p:cViewPr varScale="1">
        <p:scale>
          <a:sx n="153" d="100"/>
          <a:sy n="153" d="100"/>
        </p:scale>
        <p:origin x="162" y="252"/>
      </p:cViewPr>
      <p:guideLst/>
    </p:cSldViewPr>
  </p:slideViewPr>
  <p:outlineViewPr>
    <p:cViewPr>
      <p:scale>
        <a:sx n="33" d="100"/>
        <a:sy n="33" d="100"/>
      </p:scale>
      <p:origin x="0" y="-114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1A730007-C166-4F10-8156-BA2D8CBABACE}" type="datetimeFigureOut">
              <a:rPr lang="en-US" smtClean="0"/>
              <a:t>10/27/2023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4EEB17BD-2324-4875-8B40-6F5679EC834C}" type="slidenum">
              <a:rPr lang="en-US" smtClean="0"/>
              <a:t>‹#›</a:t>
            </a:fld>
            <a:endParaRPr lang="en-US"/>
          </a:p>
        </p:txBody>
      </p:sp>
    </p:spTree>
    <p:extLst>
      <p:ext uri="{BB962C8B-B14F-4D97-AF65-F5344CB8AC3E}">
        <p14:creationId xmlns:p14="http://schemas.microsoft.com/office/powerpoint/2010/main" val="3514013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927311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92775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824933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480589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7816979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5485999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r>
              <a:rPr lang="en-US"/>
              <a:t>File Name</a:t>
            </a:r>
            <a:endParaRPr lang="en-US" dirty="0"/>
          </a:p>
        </p:txBody>
      </p:sp>
      <p:sp>
        <p:nvSpPr>
          <p:cNvPr id="6" name="Date Placeholder 5"/>
          <p:cNvSpPr>
            <a:spLocks noGrp="1"/>
          </p:cNvSpPr>
          <p:nvPr>
            <p:ph type="dt" sz="half" idx="11"/>
          </p:nvPr>
        </p:nvSpPr>
        <p:spPr/>
        <p:txBody>
          <a:bodyPr/>
          <a:lstStyle/>
          <a:p>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32930794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endParaRPr lang="en-US" dirty="0"/>
          </a:p>
        </p:txBody>
      </p:sp>
    </p:spTree>
    <p:extLst>
      <p:ext uri="{BB962C8B-B14F-4D97-AF65-F5344CB8AC3E}">
        <p14:creationId xmlns:p14="http://schemas.microsoft.com/office/powerpoint/2010/main" val="2849245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9651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7883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2783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63625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285832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2561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16551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w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0"/>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a:t>File Name</a:t>
            </a:r>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687" r:id="rId6"/>
    <p:sldLayoutId id="2147483688" r:id="rId7"/>
    <p:sldLayoutId id="2147483689" r:id="rId8"/>
    <p:sldLayoutId id="2147483690" r:id="rId9"/>
    <p:sldLayoutId id="2147483691" r:id="rId10"/>
    <p:sldLayoutId id="2147483697" r:id="rId11"/>
    <p:sldLayoutId id="2147483699" r:id="rId12"/>
    <p:sldLayoutId id="2147483711" r:id="rId13"/>
    <p:sldLayoutId id="2147483712" r:id="rId14"/>
    <p:sldLayoutId id="2147483713" r:id="rId15"/>
    <p:sldLayoutId id="2147483714" r:id="rId16"/>
    <p:sldLayoutId id="2147483727" r:id="rId17"/>
    <p:sldLayoutId id="2147483728" r:id="rId18"/>
  </p:sldLayoutIdLst>
  <p:hf sldNum="0"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hyperlink" Target="https://www.hec.usace.army.mil/software/hec-dssvue/downloads.aspx" TargetMode="External"/><Relationship Id="rId2" Type="http://schemas.openxmlformats.org/officeDocument/2006/relationships/hyperlink" Target="https://www.hec.usace.army.mil/software/hec-hms/downloads.aspx" TargetMode="Externa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D77D9-E57C-855E-66C7-A2157409577B}"/>
              </a:ext>
            </a:extLst>
          </p:cNvPr>
          <p:cNvSpPr>
            <a:spLocks noGrp="1"/>
          </p:cNvSpPr>
          <p:nvPr>
            <p:ph type="title"/>
          </p:nvPr>
        </p:nvSpPr>
        <p:spPr>
          <a:xfrm>
            <a:off x="795402" y="274639"/>
            <a:ext cx="10786997" cy="639762"/>
          </a:xfrm>
        </p:spPr>
        <p:txBody>
          <a:bodyPr/>
          <a:lstStyle/>
          <a:p>
            <a:r>
              <a:rPr lang="en-US" dirty="0" err="1"/>
              <a:t>SeLf</a:t>
            </a:r>
            <a:r>
              <a:rPr lang="en-US" dirty="0"/>
              <a:t>-Introduction</a:t>
            </a:r>
          </a:p>
        </p:txBody>
      </p:sp>
      <p:sp>
        <p:nvSpPr>
          <p:cNvPr id="3" name="Content Placeholder 2">
            <a:extLst>
              <a:ext uri="{FF2B5EF4-FFF2-40B4-BE49-F238E27FC236}">
                <a16:creationId xmlns:a16="http://schemas.microsoft.com/office/drawing/2014/main" id="{AD8DD90D-7F2C-0D35-04E5-635549234FE6}"/>
              </a:ext>
            </a:extLst>
          </p:cNvPr>
          <p:cNvSpPr>
            <a:spLocks noGrp="1"/>
          </p:cNvSpPr>
          <p:nvPr>
            <p:ph idx="1"/>
          </p:nvPr>
        </p:nvSpPr>
        <p:spPr/>
        <p:txBody>
          <a:bodyPr/>
          <a:lstStyle/>
          <a:p>
            <a:pPr marL="457200" indent="-457200" algn="l">
              <a:buFont typeface="+mj-lt"/>
              <a:buAutoNum type="arabicPeriod"/>
            </a:pPr>
            <a:r>
              <a:rPr lang="en-US" b="0" i="0" dirty="0">
                <a:solidFill>
                  <a:schemeClr val="tx1"/>
                </a:solidFill>
                <a:effectLst/>
                <a:latin typeface="Söhne"/>
              </a:rPr>
              <a:t>Name, Company/Office, Job Title</a:t>
            </a:r>
          </a:p>
          <a:p>
            <a:pPr marL="457200" indent="-457200">
              <a:buFont typeface="+mj-lt"/>
              <a:buAutoNum type="arabicPeriod"/>
            </a:pPr>
            <a:r>
              <a:rPr lang="en-US" b="0" i="0" dirty="0">
                <a:solidFill>
                  <a:schemeClr val="tx1"/>
                </a:solidFill>
                <a:effectLst/>
                <a:latin typeface="Söhne"/>
              </a:rPr>
              <a:t>Key Responsibilities in Your Office:</a:t>
            </a:r>
          </a:p>
          <a:p>
            <a:pPr lvl="2"/>
            <a:r>
              <a:rPr lang="en-US" b="0" i="0" dirty="0">
                <a:solidFill>
                  <a:schemeClr val="tx1"/>
                </a:solidFill>
                <a:effectLst/>
                <a:latin typeface="Söhne"/>
              </a:rPr>
              <a:t> Describe your main roles and responsibilities in one sentence within your office.</a:t>
            </a:r>
          </a:p>
          <a:p>
            <a:pPr marL="457200" indent="-457200" algn="l">
              <a:buFont typeface="+mj-lt"/>
              <a:buAutoNum type="arabicPeriod"/>
            </a:pPr>
            <a:r>
              <a:rPr lang="en-US" b="0" i="0" dirty="0">
                <a:solidFill>
                  <a:schemeClr val="tx1"/>
                </a:solidFill>
                <a:effectLst/>
                <a:latin typeface="Söhne"/>
              </a:rPr>
              <a:t>Experience with HEC-HMS or HEC-RAS:</a:t>
            </a:r>
          </a:p>
          <a:p>
            <a:pPr lvl="2"/>
            <a:r>
              <a:rPr lang="en-US" b="0" i="0" dirty="0">
                <a:solidFill>
                  <a:schemeClr val="tx1"/>
                </a:solidFill>
                <a:effectLst/>
                <a:latin typeface="Söhne"/>
              </a:rPr>
              <a:t> How many years of experience do you have working with HEC-HMS or HEC-RAS?</a:t>
            </a:r>
          </a:p>
          <a:p>
            <a:pPr marL="457200" indent="-457200">
              <a:buFont typeface="+mj-lt"/>
              <a:buAutoNum type="arabicPeriod"/>
            </a:pPr>
            <a:r>
              <a:rPr lang="en-US" b="0" i="0" dirty="0">
                <a:solidFill>
                  <a:schemeClr val="tx1"/>
                </a:solidFill>
                <a:effectLst/>
                <a:latin typeface="Söhne"/>
              </a:rPr>
              <a:t>Interest in the Training Workshop:</a:t>
            </a:r>
          </a:p>
          <a:p>
            <a:pPr lvl="2"/>
            <a:r>
              <a:rPr lang="en-US" b="0" i="0" dirty="0">
                <a:solidFill>
                  <a:schemeClr val="tx1"/>
                </a:solidFill>
                <a:effectLst/>
                <a:latin typeface="Söhne"/>
              </a:rPr>
              <a:t> Explain your motivation and reasons for your interest in attending this training workshop.</a:t>
            </a:r>
          </a:p>
          <a:p>
            <a:pPr marL="457200" indent="-457200">
              <a:buAutoNum type="arabicPeriod"/>
            </a:pPr>
            <a:endParaRPr lang="en-US" dirty="0"/>
          </a:p>
        </p:txBody>
      </p:sp>
    </p:spTree>
    <p:extLst>
      <p:ext uri="{BB962C8B-B14F-4D97-AF65-F5344CB8AC3E}">
        <p14:creationId xmlns:p14="http://schemas.microsoft.com/office/powerpoint/2010/main" val="2596439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871043" y="196666"/>
            <a:ext cx="10661737" cy="806451"/>
          </a:xfrm>
        </p:spPr>
        <p:txBody>
          <a:bodyPr/>
          <a:lstStyle/>
          <a:p>
            <a:r>
              <a:rPr lang="en-US" dirty="0"/>
              <a:t>Launching HEC-HMS &amp; HEC-</a:t>
            </a:r>
            <a:r>
              <a:rPr lang="en-US" dirty="0" err="1"/>
              <a:t>DSSVue</a:t>
            </a:r>
            <a:endParaRPr lang="en-US" dirty="0"/>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a:xfrm>
            <a:off x="461014" y="1003117"/>
            <a:ext cx="11176000" cy="4718049"/>
          </a:xfrm>
        </p:spPr>
        <p:txBody>
          <a:bodyPr/>
          <a:lstStyle/>
          <a:p>
            <a:pPr algn="l">
              <a:buFont typeface="+mj-lt"/>
              <a:buAutoNum type="arabicPeriod"/>
            </a:pPr>
            <a:r>
              <a:rPr lang="en-US" b="0" i="0" dirty="0">
                <a:solidFill>
                  <a:srgbClr val="222222"/>
                </a:solidFill>
                <a:effectLst/>
                <a:latin typeface="Arial" panose="020B0604020202020204" pitchFamily="34" charset="0"/>
              </a:rPr>
              <a:t> HEC-HMS:</a:t>
            </a:r>
          </a:p>
          <a:p>
            <a:pPr marL="684213" lvl="2" indent="-457200">
              <a:buFont typeface="+mj-lt"/>
              <a:buAutoNum type="alphaLcPeriod"/>
            </a:pPr>
            <a:r>
              <a:rPr lang="en-US" b="0" i="0" dirty="0">
                <a:solidFill>
                  <a:srgbClr val="222222"/>
                </a:solidFill>
                <a:effectLst/>
                <a:latin typeface="Arial" panose="020B0604020202020204" pitchFamily="34" charset="0"/>
              </a:rPr>
              <a:t>Downloaded the HEC-HMS-4.12-beta 2-win-x64.zip file from this page, </a:t>
            </a:r>
            <a:r>
              <a:rPr lang="en-US" b="0" i="0" dirty="0">
                <a:solidFill>
                  <a:srgbClr val="222222"/>
                </a:solidFill>
                <a:effectLst/>
                <a:latin typeface="Arial" panose="020B0604020202020204" pitchFamily="34" charset="0"/>
                <a:hlinkClick r:id="rId2"/>
              </a:rPr>
              <a:t>https://www.hec.usace.army.mil/software/hec-hms/downloads.aspx</a:t>
            </a:r>
            <a:r>
              <a:rPr lang="en-US" b="0" i="0" dirty="0">
                <a:solidFill>
                  <a:srgbClr val="222222"/>
                </a:solidFill>
                <a:effectLst/>
                <a:latin typeface="Arial" panose="020B0604020202020204" pitchFamily="34" charset="0"/>
              </a:rPr>
              <a:t>. </a:t>
            </a:r>
          </a:p>
          <a:p>
            <a:pPr marL="684213" lvl="2" indent="-457200">
              <a:buFont typeface="+mj-lt"/>
              <a:buAutoNum type="alphaLcPeriod"/>
            </a:pPr>
            <a:r>
              <a:rPr lang="en-US" dirty="0">
                <a:solidFill>
                  <a:srgbClr val="222222"/>
                </a:solidFill>
              </a:rPr>
              <a:t>Create a non-Windows controlled directory (i.e. C:\Programs)</a:t>
            </a:r>
          </a:p>
          <a:p>
            <a:pPr marL="684213" lvl="2" indent="-457200">
              <a:buFont typeface="+mj-lt"/>
              <a:buAutoNum type="alphaLcPeriod"/>
            </a:pPr>
            <a:r>
              <a:rPr lang="en-US" dirty="0">
                <a:solidFill>
                  <a:srgbClr val="222222"/>
                </a:solidFill>
              </a:rPr>
              <a:t>P</a:t>
            </a:r>
            <a:r>
              <a:rPr lang="en-US" b="0" i="0" dirty="0">
                <a:solidFill>
                  <a:srgbClr val="222222"/>
                </a:solidFill>
                <a:effectLst/>
                <a:latin typeface="Arial" panose="020B0604020202020204" pitchFamily="34" charset="0"/>
              </a:rPr>
              <a:t>laced the zip file in C:\Programs directory.</a:t>
            </a:r>
          </a:p>
          <a:p>
            <a:pPr marL="684213" lvl="2" indent="-457200">
              <a:buFont typeface="+mj-lt"/>
              <a:buAutoNum type="alphaLcPeriod"/>
            </a:pPr>
            <a:r>
              <a:rPr lang="en-US" b="0" i="0" dirty="0">
                <a:solidFill>
                  <a:srgbClr val="222222"/>
                </a:solidFill>
                <a:effectLst/>
                <a:latin typeface="Arial" panose="020B0604020202020204" pitchFamily="34" charset="0"/>
              </a:rPr>
              <a:t>Use 7-zip and unzip to zip file in the C:\Programs directory.</a:t>
            </a:r>
          </a:p>
          <a:p>
            <a:pPr marL="684213" lvl="2" indent="-457200">
              <a:buFont typeface="+mj-lt"/>
              <a:buAutoNum type="alphaLcPeriod"/>
            </a:pPr>
            <a:r>
              <a:rPr lang="en-US" b="0" i="0" dirty="0">
                <a:solidFill>
                  <a:srgbClr val="222222"/>
                </a:solidFill>
                <a:effectLst/>
                <a:latin typeface="Arial" panose="020B0604020202020204" pitchFamily="34" charset="0"/>
              </a:rPr>
              <a:t>Double click the HEC-HMS.exe file in the C:\Programs\HEC-HMS-4.12-beta 2 directory to launch HEC-HMS 4.12 beta 2.</a:t>
            </a:r>
          </a:p>
          <a:p>
            <a:pPr algn="l">
              <a:buFont typeface="+mj-lt"/>
              <a:buAutoNum type="arabicPeriod"/>
            </a:pPr>
            <a:endParaRPr lang="en-US" b="0" i="0" dirty="0">
              <a:solidFill>
                <a:srgbClr val="222222"/>
              </a:solidFill>
              <a:effectLst/>
              <a:latin typeface="Arial" panose="020B0604020202020204" pitchFamily="34" charset="0"/>
            </a:endParaRPr>
          </a:p>
          <a:p>
            <a:pPr algn="l">
              <a:buFont typeface="+mj-lt"/>
              <a:buAutoNum type="arabicPeriod"/>
            </a:pPr>
            <a:r>
              <a:rPr lang="en-US" dirty="0">
                <a:solidFill>
                  <a:srgbClr val="222222"/>
                </a:solidFill>
              </a:rPr>
              <a:t> HEC-</a:t>
            </a:r>
            <a:r>
              <a:rPr lang="en-US" dirty="0" err="1">
                <a:solidFill>
                  <a:srgbClr val="222222"/>
                </a:solidFill>
              </a:rPr>
              <a:t>DSSVue</a:t>
            </a:r>
            <a:r>
              <a:rPr lang="en-US" dirty="0">
                <a:solidFill>
                  <a:srgbClr val="222222"/>
                </a:solidFill>
              </a:rPr>
              <a:t>:</a:t>
            </a:r>
          </a:p>
          <a:p>
            <a:pPr lvl="2">
              <a:buFont typeface="+mj-lt"/>
              <a:buAutoNum type="alphaLcPeriod"/>
            </a:pPr>
            <a:r>
              <a:rPr lang="en-US" b="0" i="0" dirty="0">
                <a:solidFill>
                  <a:srgbClr val="222222"/>
                </a:solidFill>
                <a:effectLst/>
                <a:latin typeface="Arial" panose="020B0604020202020204" pitchFamily="34" charset="0"/>
              </a:rPr>
              <a:t>Downloaded the HEC-</a:t>
            </a:r>
            <a:r>
              <a:rPr lang="en-US" b="0" i="0" dirty="0" err="1">
                <a:solidFill>
                  <a:srgbClr val="222222"/>
                </a:solidFill>
                <a:effectLst/>
                <a:latin typeface="Arial" panose="020B0604020202020204" pitchFamily="34" charset="0"/>
              </a:rPr>
              <a:t>DSSVue</a:t>
            </a:r>
            <a:r>
              <a:rPr lang="en-US" b="0" i="0" dirty="0">
                <a:solidFill>
                  <a:srgbClr val="222222"/>
                </a:solidFill>
                <a:effectLst/>
                <a:latin typeface="Arial" panose="020B0604020202020204" pitchFamily="34" charset="0"/>
              </a:rPr>
              <a:t> 3.3.29 Portable Version: HEC-DSSVue_3329_Portable.zip  file from this page, </a:t>
            </a:r>
            <a:r>
              <a:rPr lang="en-US" b="0" i="0" dirty="0">
                <a:solidFill>
                  <a:srgbClr val="222222"/>
                </a:solidFill>
                <a:effectLst/>
                <a:latin typeface="Arial" panose="020B0604020202020204" pitchFamily="34" charset="0"/>
                <a:hlinkClick r:id="rId3"/>
              </a:rPr>
              <a:t>https://www.hec.usace.army.mil/software/hec-dssvue/downloads.aspx</a:t>
            </a:r>
            <a:r>
              <a:rPr lang="en-US" b="0" i="0" dirty="0">
                <a:solidFill>
                  <a:srgbClr val="222222"/>
                </a:solidFill>
                <a:effectLst/>
                <a:latin typeface="Arial" panose="020B0604020202020204" pitchFamily="34" charset="0"/>
              </a:rPr>
              <a:t> and placed the zip file in C:\Programs directory.</a:t>
            </a:r>
          </a:p>
          <a:p>
            <a:pPr lvl="2">
              <a:buFont typeface="+mj-lt"/>
              <a:buAutoNum type="alphaLcPeriod"/>
            </a:pPr>
            <a:r>
              <a:rPr lang="en-US" b="0" i="0" dirty="0">
                <a:solidFill>
                  <a:srgbClr val="222222"/>
                </a:solidFill>
                <a:effectLst/>
                <a:latin typeface="Arial" panose="020B0604020202020204" pitchFamily="34" charset="0"/>
              </a:rPr>
              <a:t>Use 7-zip and unzip to zip file in the C:\Programs directory.</a:t>
            </a:r>
          </a:p>
          <a:p>
            <a:pPr lvl="2">
              <a:buFont typeface="+mj-lt"/>
              <a:buAutoNum type="alphaLcPeriod"/>
            </a:pPr>
            <a:r>
              <a:rPr lang="en-US" b="0" i="0" dirty="0">
                <a:solidFill>
                  <a:srgbClr val="222222"/>
                </a:solidFill>
                <a:effectLst/>
                <a:latin typeface="Arial" panose="020B0604020202020204" pitchFamily="34" charset="0"/>
              </a:rPr>
              <a:t>Double click the HEC-DSSVue.exe file in the C:\Programs\HEC-DSSVue version 3.3.29 directory to launch HEC-</a:t>
            </a:r>
            <a:r>
              <a:rPr lang="en-US" b="0" i="0" dirty="0" err="1">
                <a:solidFill>
                  <a:srgbClr val="222222"/>
                </a:solidFill>
                <a:effectLst/>
                <a:latin typeface="Arial" panose="020B0604020202020204" pitchFamily="34" charset="0"/>
              </a:rPr>
              <a:t>DSSVue</a:t>
            </a:r>
            <a:r>
              <a:rPr lang="en-US" b="0" i="0" dirty="0">
                <a:solidFill>
                  <a:srgbClr val="222222"/>
                </a:solidFill>
                <a:effectLst/>
                <a:latin typeface="Arial" panose="020B0604020202020204" pitchFamily="34" charset="0"/>
              </a:rPr>
              <a:t> 3.3.29.</a:t>
            </a:r>
          </a:p>
          <a:p>
            <a:pPr marL="684213" lvl="2" indent="-457200">
              <a:buFont typeface="+mj-lt"/>
              <a:buAutoNum type="alphaLcPeriod"/>
            </a:pPr>
            <a:endParaRPr lang="en-US" b="0" i="0" dirty="0">
              <a:solidFill>
                <a:srgbClr val="222222"/>
              </a:solidFill>
              <a:effectLst/>
              <a:latin typeface="Arial" panose="020B0604020202020204" pitchFamily="34" charset="0"/>
            </a:endParaRPr>
          </a:p>
          <a:p>
            <a:pPr marL="919163" lvl="2" indent="-457200">
              <a:buFont typeface="+mj-lt"/>
              <a:buAutoNum type="alphaLcPeriod"/>
            </a:pPr>
            <a:endParaRPr lang="en-US" dirty="0"/>
          </a:p>
          <a:p>
            <a:endParaRPr lang="en-US" dirty="0"/>
          </a:p>
        </p:txBody>
      </p:sp>
    </p:spTree>
    <p:extLst>
      <p:ext uri="{BB962C8B-B14F-4D97-AF65-F5344CB8AC3E}">
        <p14:creationId xmlns:p14="http://schemas.microsoft.com/office/powerpoint/2010/main" val="2319221269"/>
      </p:ext>
    </p:extLst>
  </p:cSld>
  <p:clrMapOvr>
    <a:masterClrMapping/>
  </p:clrMapOvr>
</p:sld>
</file>

<file path=ppt/theme/theme1.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HEC_USACE_Presentation_Template_2020</Template>
  <TotalTime>9003</TotalTime>
  <Words>258</Words>
  <Application>Microsoft Office PowerPoint</Application>
  <PresentationFormat>Widescreen</PresentationFormat>
  <Paragraphs>21</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Söhne</vt:lpstr>
      <vt:lpstr>ThemeHEC_Town_Hall_PPT</vt:lpstr>
      <vt:lpstr>SeLf-Introduction</vt:lpstr>
      <vt:lpstr>Launching HEC-HMS &amp; HEC-DSSVue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Pak, Jang H (Jay) CIV USARMY CEIWR-HEC (USA)</dc:creator>
  <cp:lastModifiedBy>Ho, David CIV USARMY CEIWR (USA)</cp:lastModifiedBy>
  <cp:revision>263</cp:revision>
  <dcterms:created xsi:type="dcterms:W3CDTF">2021-09-28T17:38:01Z</dcterms:created>
  <dcterms:modified xsi:type="dcterms:W3CDTF">2023-10-27T21:07:58Z</dcterms:modified>
</cp:coreProperties>
</file>