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theme/theme2.xml" ContentType="application/vnd.openxmlformats-officedocument.theme+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theme/theme3.xml" ContentType="application/vnd.openxmlformats-officedocument.theme+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theme/theme4.xml" ContentType="application/vnd.openxmlformats-officedocument.theme+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slideLayouts/slideLayout126.xml" ContentType="application/vnd.openxmlformats-officedocument.presentationml.slideLayout+xml"/>
  <Override PartName="/ppt/slideLayouts/slideLayout127.xml" ContentType="application/vnd.openxmlformats-officedocument.presentationml.slideLayout+xml"/>
  <Override PartName="/ppt/slideLayouts/slideLayout128.xml" ContentType="application/vnd.openxmlformats-officedocument.presentationml.slideLayout+xml"/>
  <Override PartName="/ppt/slideLayouts/slideLayout129.xml" ContentType="application/vnd.openxmlformats-officedocument.presentationml.slideLayout+xml"/>
  <Override PartName="/ppt/slideLayouts/slideLayout130.xml" ContentType="application/vnd.openxmlformats-officedocument.presentationml.slideLayout+xml"/>
  <Override PartName="/ppt/slideLayouts/slideLayout131.xml" ContentType="application/vnd.openxmlformats-officedocument.presentationml.slideLayout+xml"/>
  <Override PartName="/ppt/slideLayouts/slideLayout132.xml" ContentType="application/vnd.openxmlformats-officedocument.presentationml.slideLayout+xml"/>
  <Override PartName="/ppt/slideLayouts/slideLayout133.xml" ContentType="application/vnd.openxmlformats-officedocument.presentationml.slideLayout+xml"/>
  <Override PartName="/ppt/slideLayouts/slideLayout134.xml" ContentType="application/vnd.openxmlformats-officedocument.presentationml.slideLayout+xml"/>
  <Override PartName="/ppt/slideLayouts/slideLayout135.xml" ContentType="application/vnd.openxmlformats-officedocument.presentationml.slideLayout+xml"/>
  <Override PartName="/ppt/slideLayouts/slideLayout136.xml" ContentType="application/vnd.openxmlformats-officedocument.presentationml.slideLayout+xml"/>
  <Override PartName="/ppt/slideLayouts/slideLayout137.xml" ContentType="application/vnd.openxmlformats-officedocument.presentationml.slideLayout+xml"/>
  <Override PartName="/ppt/theme/theme5.xml" ContentType="application/vnd.openxmlformats-officedocument.theme+xml"/>
  <Override PartName="/ppt/slideLayouts/slideLayout138.xml" ContentType="application/vnd.openxmlformats-officedocument.presentationml.slideLayout+xml"/>
  <Override PartName="/ppt/slideLayouts/slideLayout139.xml" ContentType="application/vnd.openxmlformats-officedocument.presentationml.slideLayout+xml"/>
  <Override PartName="/ppt/slideLayouts/slideLayout140.xml" ContentType="application/vnd.openxmlformats-officedocument.presentationml.slideLayout+xml"/>
  <Override PartName="/ppt/slideLayouts/slideLayout141.xml" ContentType="application/vnd.openxmlformats-officedocument.presentationml.slideLayout+xml"/>
  <Override PartName="/ppt/slideLayouts/slideLayout142.xml" ContentType="application/vnd.openxmlformats-officedocument.presentationml.slideLayout+xml"/>
  <Override PartName="/ppt/slideLayouts/slideLayout143.xml" ContentType="application/vnd.openxmlformats-officedocument.presentationml.slideLayout+xml"/>
  <Override PartName="/ppt/slideLayouts/slideLayout144.xml" ContentType="application/vnd.openxmlformats-officedocument.presentationml.slideLayout+xml"/>
  <Override PartName="/ppt/slideLayouts/slideLayout145.xml" ContentType="application/vnd.openxmlformats-officedocument.presentationml.slideLayout+xml"/>
  <Override PartName="/ppt/slideLayouts/slideLayout146.xml" ContentType="application/vnd.openxmlformats-officedocument.presentationml.slideLayout+xml"/>
  <Override PartName="/ppt/slideLayouts/slideLayout147.xml" ContentType="application/vnd.openxmlformats-officedocument.presentationml.slideLayout+xml"/>
  <Override PartName="/ppt/slideLayouts/slideLayout148.xml" ContentType="application/vnd.openxmlformats-officedocument.presentationml.slideLayout+xml"/>
  <Override PartName="/ppt/slideLayouts/slideLayout149.xml" ContentType="application/vnd.openxmlformats-officedocument.presentationml.slideLayout+xml"/>
  <Override PartName="/ppt/slideLayouts/slideLayout150.xml" ContentType="application/vnd.openxmlformats-officedocument.presentationml.slideLayout+xml"/>
  <Override PartName="/ppt/slideLayouts/slideLayout151.xml" ContentType="application/vnd.openxmlformats-officedocument.presentationml.slideLayout+xml"/>
  <Override PartName="/ppt/slideLayouts/slideLayout152.xml" ContentType="application/vnd.openxmlformats-officedocument.presentationml.slideLayout+xml"/>
  <Override PartName="/ppt/slideLayouts/slideLayout153.xml" ContentType="application/vnd.openxmlformats-officedocument.presentationml.slideLayout+xml"/>
  <Override PartName="/ppt/slideLayouts/slideLayout154.xml" ContentType="application/vnd.openxmlformats-officedocument.presentationml.slideLayout+xml"/>
  <Override PartName="/ppt/slideLayouts/slideLayout155.xml" ContentType="application/vnd.openxmlformats-officedocument.presentationml.slideLayout+xml"/>
  <Override PartName="/ppt/slideLayouts/slideLayout156.xml" ContentType="application/vnd.openxmlformats-officedocument.presentationml.slideLayout+xml"/>
  <Override PartName="/ppt/slideLayouts/slideLayout157.xml" ContentType="application/vnd.openxmlformats-officedocument.presentationml.slideLayout+xml"/>
  <Override PartName="/ppt/slideLayouts/slideLayout158.xml" ContentType="application/vnd.openxmlformats-officedocument.presentationml.slideLayout+xml"/>
  <Override PartName="/ppt/slideLayouts/slideLayout159.xml" ContentType="application/vnd.openxmlformats-officedocument.presentationml.slideLayout+xml"/>
  <Override PartName="/ppt/slideLayouts/slideLayout160.xml" ContentType="application/vnd.openxmlformats-officedocument.presentationml.slideLayout+xml"/>
  <Override PartName="/ppt/slideLayouts/slideLayout161.xml" ContentType="application/vnd.openxmlformats-officedocument.presentationml.slideLayout+xml"/>
  <Override PartName="/ppt/slideLayouts/slideLayout162.xml" ContentType="application/vnd.openxmlformats-officedocument.presentationml.slideLayout+xml"/>
  <Override PartName="/ppt/slideLayouts/slideLayout163.xml" ContentType="application/vnd.openxmlformats-officedocument.presentationml.slideLayout+xml"/>
  <Override PartName="/ppt/slideLayouts/slideLayout164.xml" ContentType="application/vnd.openxmlformats-officedocument.presentationml.slideLayout+xml"/>
  <Override PartName="/ppt/theme/theme6.xml" ContentType="application/vnd.openxmlformats-officedocument.theme+xml"/>
  <Override PartName="/ppt/slideLayouts/slideLayout165.xml" ContentType="application/vnd.openxmlformats-officedocument.presentationml.slideLayout+xml"/>
  <Override PartName="/ppt/slideLayouts/slideLayout166.xml" ContentType="application/vnd.openxmlformats-officedocument.presentationml.slideLayout+xml"/>
  <Override PartName="/ppt/theme/theme7.xml" ContentType="application/vnd.openxmlformats-officedocument.theme+xml"/>
  <Override PartName="/ppt/theme/theme8.xml" ContentType="application/vnd.openxmlformats-officedocument.theme+xml"/>
  <Override PartName="/ppt/theme/theme9.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bookmarkIdSeed="4">
  <p:sldMasterIdLst>
    <p:sldMasterId id="2147483966" r:id="rId4"/>
    <p:sldMasterId id="2147484142" r:id="rId5"/>
    <p:sldMasterId id="2147484051" r:id="rId6"/>
    <p:sldMasterId id="2147484081" r:id="rId7"/>
    <p:sldMasterId id="2147484110" r:id="rId8"/>
    <p:sldMasterId id="2147484170" r:id="rId9"/>
    <p:sldMasterId id="2147483723" r:id="rId10"/>
  </p:sldMasterIdLst>
  <p:notesMasterIdLst>
    <p:notesMasterId r:id="rId38"/>
  </p:notesMasterIdLst>
  <p:handoutMasterIdLst>
    <p:handoutMasterId r:id="rId39"/>
  </p:handoutMasterIdLst>
  <p:sldIdLst>
    <p:sldId id="264" r:id="rId11"/>
    <p:sldId id="5989" r:id="rId12"/>
    <p:sldId id="916" r:id="rId13"/>
    <p:sldId id="935" r:id="rId14"/>
    <p:sldId id="936" r:id="rId15"/>
    <p:sldId id="5980" r:id="rId16"/>
    <p:sldId id="5985" r:id="rId17"/>
    <p:sldId id="5981" r:id="rId18"/>
    <p:sldId id="5982" r:id="rId19"/>
    <p:sldId id="5983" r:id="rId20"/>
    <p:sldId id="5988" r:id="rId21"/>
    <p:sldId id="5987" r:id="rId22"/>
    <p:sldId id="5977" r:id="rId23"/>
    <p:sldId id="446" r:id="rId24"/>
    <p:sldId id="5978" r:id="rId25"/>
    <p:sldId id="5979" r:id="rId26"/>
    <p:sldId id="5968" r:id="rId27"/>
    <p:sldId id="5976" r:id="rId28"/>
    <p:sldId id="5969" r:id="rId29"/>
    <p:sldId id="2272" r:id="rId30"/>
    <p:sldId id="5996" r:id="rId31"/>
    <p:sldId id="5991" r:id="rId32"/>
    <p:sldId id="5992" r:id="rId33"/>
    <p:sldId id="5993" r:id="rId34"/>
    <p:sldId id="5994" r:id="rId35"/>
    <p:sldId id="5995" r:id="rId36"/>
    <p:sldId id="5990" r:id="rId3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4E4E4"/>
    <a:srgbClr val="C8C8C8"/>
    <a:srgbClr val="000100"/>
    <a:srgbClr val="000000"/>
    <a:srgbClr val="FFFFFF"/>
    <a:srgbClr val="4D4D4D"/>
    <a:srgbClr val="DEDEDE"/>
    <a:srgbClr val="A29A92"/>
    <a:srgbClr val="00863D"/>
    <a:srgbClr val="00B050"/>
  </p:clrMru>
  <p:extLst>
    <p:ext uri="{E76CE94A-603C-4142-B9EB-6D1370010A27}">
      <p14:discardImageEditData xmlns:p14="http://schemas.microsoft.com/office/powerpoint/2010/main" val="1"/>
    </p:ext>
    <p:ext uri="{D31A062A-798A-4329-ABDD-BBA856620510}">
      <p14:defaultImageDpi xmlns:p14="http://schemas.microsoft.com/office/powerpoint/2010/main" val="96"/>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660B408-B3CF-4A94-85FC-2B1E0A45F4A2}" styleName="Dark Style 2 - Accent 1/Accent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 styleId="{5DA37D80-6434-44D0-A028-1B22A696006F}" styleName="Light Style 3 - Accent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8709" autoAdjust="0"/>
    <p:restoredTop sz="96357" autoAdjust="0"/>
  </p:normalViewPr>
  <p:slideViewPr>
    <p:cSldViewPr snapToGrid="0">
      <p:cViewPr varScale="1">
        <p:scale>
          <a:sx n="85" d="100"/>
          <a:sy n="85" d="100"/>
        </p:scale>
        <p:origin x="422" y="86"/>
      </p:cViewPr>
      <p:guideLst/>
    </p:cSldViewPr>
  </p:slideViewPr>
  <p:notesTextViewPr>
    <p:cViewPr>
      <p:scale>
        <a:sx n="1" d="1"/>
        <a:sy n="1" d="1"/>
      </p:scale>
      <p:origin x="0" y="0"/>
    </p:cViewPr>
  </p:notesTextViewPr>
  <p:notesViewPr>
    <p:cSldViewPr snapToGrid="0" showGuides="1">
      <p:cViewPr varScale="1">
        <p:scale>
          <a:sx n="98" d="100"/>
          <a:sy n="98" d="100"/>
        </p:scale>
        <p:origin x="3516" y="78"/>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3.xml"/><Relationship Id="rId18" Type="http://schemas.openxmlformats.org/officeDocument/2006/relationships/slide" Target="slides/slide8.xml"/><Relationship Id="rId26" Type="http://schemas.openxmlformats.org/officeDocument/2006/relationships/slide" Target="slides/slide16.xml"/><Relationship Id="rId39" Type="http://schemas.openxmlformats.org/officeDocument/2006/relationships/handoutMaster" Target="handoutMasters/handoutMaster1.xml"/><Relationship Id="rId21" Type="http://schemas.openxmlformats.org/officeDocument/2006/relationships/slide" Target="slides/slide11.xml"/><Relationship Id="rId34" Type="http://schemas.openxmlformats.org/officeDocument/2006/relationships/slide" Target="slides/slide24.xml"/><Relationship Id="rId42" Type="http://schemas.openxmlformats.org/officeDocument/2006/relationships/theme" Target="theme/theme1.xml"/><Relationship Id="rId7" Type="http://schemas.openxmlformats.org/officeDocument/2006/relationships/slideMaster" Target="slideMasters/slideMaster4.xml"/><Relationship Id="rId2" Type="http://schemas.openxmlformats.org/officeDocument/2006/relationships/customXml" Target="../customXml/item2.xml"/><Relationship Id="rId16" Type="http://schemas.openxmlformats.org/officeDocument/2006/relationships/slide" Target="slides/slide6.xml"/><Relationship Id="rId20" Type="http://schemas.openxmlformats.org/officeDocument/2006/relationships/slide" Target="slides/slide10.xml"/><Relationship Id="rId29" Type="http://schemas.openxmlformats.org/officeDocument/2006/relationships/slide" Target="slides/slide19.xml"/><Relationship Id="rId41"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1.xml"/><Relationship Id="rId24" Type="http://schemas.openxmlformats.org/officeDocument/2006/relationships/slide" Target="slides/slide14.xml"/><Relationship Id="rId32" Type="http://schemas.openxmlformats.org/officeDocument/2006/relationships/slide" Target="slides/slide22.xml"/><Relationship Id="rId37" Type="http://schemas.openxmlformats.org/officeDocument/2006/relationships/slide" Target="slides/slide27.xml"/><Relationship Id="rId40" Type="http://schemas.openxmlformats.org/officeDocument/2006/relationships/presProps" Target="presProps.xml"/><Relationship Id="rId5" Type="http://schemas.openxmlformats.org/officeDocument/2006/relationships/slideMaster" Target="slideMasters/slideMaster2.xml"/><Relationship Id="rId15" Type="http://schemas.openxmlformats.org/officeDocument/2006/relationships/slide" Target="slides/slide5.xml"/><Relationship Id="rId23" Type="http://schemas.openxmlformats.org/officeDocument/2006/relationships/slide" Target="slides/slide13.xml"/><Relationship Id="rId28" Type="http://schemas.openxmlformats.org/officeDocument/2006/relationships/slide" Target="slides/slide18.xml"/><Relationship Id="rId36" Type="http://schemas.openxmlformats.org/officeDocument/2006/relationships/slide" Target="slides/slide26.xml"/><Relationship Id="rId10" Type="http://schemas.openxmlformats.org/officeDocument/2006/relationships/slideMaster" Target="slideMasters/slideMaster7.xml"/><Relationship Id="rId19" Type="http://schemas.openxmlformats.org/officeDocument/2006/relationships/slide" Target="slides/slide9.xml"/><Relationship Id="rId31" Type="http://schemas.openxmlformats.org/officeDocument/2006/relationships/slide" Target="slides/slide21.xml"/><Relationship Id="rId4" Type="http://schemas.openxmlformats.org/officeDocument/2006/relationships/slideMaster" Target="slideMasters/slideMaster1.xml"/><Relationship Id="rId9" Type="http://schemas.openxmlformats.org/officeDocument/2006/relationships/slideMaster" Target="slideMasters/slideMaster6.xml"/><Relationship Id="rId14" Type="http://schemas.openxmlformats.org/officeDocument/2006/relationships/slide" Target="slides/slide4.xml"/><Relationship Id="rId22" Type="http://schemas.openxmlformats.org/officeDocument/2006/relationships/slide" Target="slides/slide12.xml"/><Relationship Id="rId27" Type="http://schemas.openxmlformats.org/officeDocument/2006/relationships/slide" Target="slides/slide17.xml"/><Relationship Id="rId30" Type="http://schemas.openxmlformats.org/officeDocument/2006/relationships/slide" Target="slides/slide20.xml"/><Relationship Id="rId35" Type="http://schemas.openxmlformats.org/officeDocument/2006/relationships/slide" Target="slides/slide25.xml"/><Relationship Id="rId43" Type="http://schemas.openxmlformats.org/officeDocument/2006/relationships/tableStyles" Target="tableStyles.xml"/><Relationship Id="rId8" Type="http://schemas.openxmlformats.org/officeDocument/2006/relationships/slideMaster" Target="slideMasters/slideMaster5.xml"/><Relationship Id="rId3" Type="http://schemas.openxmlformats.org/officeDocument/2006/relationships/customXml" Target="../customXml/item3.xml"/><Relationship Id="rId12" Type="http://schemas.openxmlformats.org/officeDocument/2006/relationships/slide" Target="slides/slide2.xml"/><Relationship Id="rId17" Type="http://schemas.openxmlformats.org/officeDocument/2006/relationships/slide" Target="slides/slide7.xml"/><Relationship Id="rId25" Type="http://schemas.openxmlformats.org/officeDocument/2006/relationships/slide" Target="slides/slide15.xml"/><Relationship Id="rId33" Type="http://schemas.openxmlformats.org/officeDocument/2006/relationships/slide" Target="slides/slide23.xml"/><Relationship Id="rId38"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9.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52CF3383-DF08-4C90-8557-22EF3027DD43}" type="datetimeFigureOut">
              <a:rPr lang="en-US" smtClean="0"/>
              <a:t>8/29/2024</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Tree>
    <p:extLst>
      <p:ext uri="{BB962C8B-B14F-4D97-AF65-F5344CB8AC3E}">
        <p14:creationId xmlns:p14="http://schemas.microsoft.com/office/powerpoint/2010/main" val="17930509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8.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7D16557-6E8E-4D95-8DF3-2DE1590C714A}" type="datetimeFigureOut">
              <a:rPr lang="en-US" smtClean="0"/>
              <a:t>8/29/2024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C3A86D8-1D95-4DFF-A26B-8F86AC3AC58E}" type="slidenum">
              <a:rPr lang="en-US" smtClean="0"/>
              <a:t>‹#›</a:t>
            </a:fld>
            <a:endParaRPr lang="en-US"/>
          </a:p>
        </p:txBody>
      </p:sp>
    </p:spTree>
    <p:extLst>
      <p:ext uri="{BB962C8B-B14F-4D97-AF65-F5344CB8AC3E}">
        <p14:creationId xmlns:p14="http://schemas.microsoft.com/office/powerpoint/2010/main" val="153813021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C35E9B7-76E8-6245-830F-21306A5EE2DC}" type="slidenum">
              <a:rPr lang="en-US" smtClean="0"/>
              <a:pPr/>
              <a:t>2</a:t>
            </a:fld>
            <a:endParaRPr lang="en-US"/>
          </a:p>
        </p:txBody>
      </p:sp>
    </p:spTree>
    <p:extLst>
      <p:ext uri="{BB962C8B-B14F-4D97-AF65-F5344CB8AC3E}">
        <p14:creationId xmlns:p14="http://schemas.microsoft.com/office/powerpoint/2010/main" val="367709976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C35E9B7-76E8-6245-830F-21306A5EE2DC}" type="slidenum">
              <a:rPr lang="en-US" smtClean="0"/>
              <a:pPr/>
              <a:t>3</a:t>
            </a:fld>
            <a:endParaRPr lang="en-US"/>
          </a:p>
        </p:txBody>
      </p:sp>
    </p:spTree>
    <p:extLst>
      <p:ext uri="{BB962C8B-B14F-4D97-AF65-F5344CB8AC3E}">
        <p14:creationId xmlns:p14="http://schemas.microsoft.com/office/powerpoint/2010/main" val="34507987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66D4807F-8973-4CAA-BC01-6AF9CD9DB5FA}" type="slidenum">
              <a:rPr lang="en-US" smtClean="0"/>
              <a:t>20</a:t>
            </a:fld>
            <a:endParaRPr lang="en-US"/>
          </a:p>
        </p:txBody>
      </p:sp>
    </p:spTree>
    <p:extLst>
      <p:ext uri="{BB962C8B-B14F-4D97-AF65-F5344CB8AC3E}">
        <p14:creationId xmlns:p14="http://schemas.microsoft.com/office/powerpoint/2010/main" val="344986317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0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10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10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10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10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10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10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10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13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13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13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13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13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13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13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13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3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5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5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5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5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5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5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5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6.xml"/></Relationships>
</file>

<file path=ppt/slideLayouts/_rels/slideLayout15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6.xml"/></Relationships>
</file>

<file path=ppt/slideLayouts/_rels/slideLayout15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6.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6.xml"/></Relationships>
</file>

<file path=ppt/slideLayouts/_rels/slideLayout16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6.xml"/></Relationships>
</file>

<file path=ppt/slideLayouts/_rels/slideLayout16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6.xml"/></Relationships>
</file>

<file path=ppt/slideLayouts/_rels/slideLayout16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6.xml"/></Relationships>
</file>

<file path=ppt/slideLayouts/_rels/slideLayout16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6.xml"/></Relationships>
</file>

<file path=ppt/slideLayouts/_rels/slideLayout16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6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7.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5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5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5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5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5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7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7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7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7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8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8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6" name="Content Placeholder 5"/>
          <p:cNvSpPr>
            <a:spLocks noGrp="1"/>
          </p:cNvSpPr>
          <p:nvPr>
            <p:ph sz="quarter" idx="10"/>
          </p:nvPr>
        </p:nvSpPr>
        <p:spPr>
          <a:xfrm>
            <a:off x="266700" y="1028700"/>
            <a:ext cx="11658600" cy="56007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3379E246-DB27-040E-95D2-B26EAF143D30}"/>
              </a:ext>
            </a:extLst>
          </p:cNvPr>
          <p:cNvSpPr>
            <a:spLocks noGrp="1"/>
          </p:cNvSpPr>
          <p:nvPr>
            <p:ph type="dt" sz="half" idx="11"/>
          </p:nvPr>
        </p:nvSpPr>
        <p:spPr/>
        <p:txBody>
          <a:bodyPr/>
          <a:lstStyle/>
          <a:p>
            <a:endParaRPr lang="en-US" dirty="0"/>
          </a:p>
        </p:txBody>
      </p:sp>
      <p:sp>
        <p:nvSpPr>
          <p:cNvPr id="7" name="Footer Placeholder 6">
            <a:extLst>
              <a:ext uri="{FF2B5EF4-FFF2-40B4-BE49-F238E27FC236}">
                <a16:creationId xmlns:a16="http://schemas.microsoft.com/office/drawing/2014/main" id="{CFD0F5C1-A6E1-A37D-C392-0E742FAC1C2F}"/>
              </a:ext>
            </a:extLst>
          </p:cNvPr>
          <p:cNvSpPr>
            <a:spLocks noGrp="1"/>
          </p:cNvSpPr>
          <p:nvPr>
            <p:ph type="ftr" sz="quarter" idx="12"/>
          </p:nvPr>
        </p:nvSpPr>
        <p:spPr/>
        <p:txBody>
          <a:bodyPr/>
          <a:lstStyle/>
          <a:p>
            <a:endParaRPr lang="en-US" dirty="0"/>
          </a:p>
        </p:txBody>
      </p:sp>
      <p:sp>
        <p:nvSpPr>
          <p:cNvPr id="2" name="Title 1">
            <a:extLst>
              <a:ext uri="{FF2B5EF4-FFF2-40B4-BE49-F238E27FC236}">
                <a16:creationId xmlns:a16="http://schemas.microsoft.com/office/drawing/2014/main" id="{C718C8BC-3817-BA43-A697-C0F8A79E6437}"/>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03971172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 Custom-Quad">
    <p:spTree>
      <p:nvGrpSpPr>
        <p:cNvPr id="1" name=""/>
        <p:cNvGrpSpPr/>
        <p:nvPr/>
      </p:nvGrpSpPr>
      <p:grpSpPr>
        <a:xfrm>
          <a:off x="0" y="0"/>
          <a:ext cx="0" cy="0"/>
          <a:chOff x="0" y="0"/>
          <a:chExt cx="0" cy="0"/>
        </a:xfrm>
      </p:grpSpPr>
      <p:cxnSp>
        <p:nvCxnSpPr>
          <p:cNvPr id="4" name="Straight Connector 3"/>
          <p:cNvCxnSpPr/>
          <p:nvPr userDrawn="1"/>
        </p:nvCxnSpPr>
        <p:spPr>
          <a:xfrm>
            <a:off x="381000" y="343081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8" name="Content Placeholder 4"/>
          <p:cNvSpPr>
            <a:spLocks noGrp="1"/>
          </p:cNvSpPr>
          <p:nvPr>
            <p:ph sz="quarter" idx="24"/>
          </p:nvPr>
        </p:nvSpPr>
        <p:spPr>
          <a:xfrm>
            <a:off x="61722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Content Placeholder 3"/>
          <p:cNvSpPr>
            <a:spLocks noGrp="1"/>
          </p:cNvSpPr>
          <p:nvPr>
            <p:ph sz="quarter" idx="22"/>
          </p:nvPr>
        </p:nvSpPr>
        <p:spPr>
          <a:xfrm>
            <a:off x="2667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5" name="Date Placeholder 4">
            <a:extLst>
              <a:ext uri="{FF2B5EF4-FFF2-40B4-BE49-F238E27FC236}">
                <a16:creationId xmlns:a16="http://schemas.microsoft.com/office/drawing/2014/main" id="{AADB0298-AAE9-38A5-935C-537E8444E40C}"/>
              </a:ext>
            </a:extLst>
          </p:cNvPr>
          <p:cNvSpPr>
            <a:spLocks noGrp="1"/>
          </p:cNvSpPr>
          <p:nvPr>
            <p:ph type="dt" sz="half" idx="25"/>
          </p:nvPr>
        </p:nvSpPr>
        <p:spPr/>
        <p:txBody>
          <a:bodyPr/>
          <a:lstStyle/>
          <a:p>
            <a:endParaRPr lang="en-US" dirty="0"/>
          </a:p>
        </p:txBody>
      </p:sp>
      <p:sp>
        <p:nvSpPr>
          <p:cNvPr id="6" name="Footer Placeholder 5">
            <a:extLst>
              <a:ext uri="{FF2B5EF4-FFF2-40B4-BE49-F238E27FC236}">
                <a16:creationId xmlns:a16="http://schemas.microsoft.com/office/drawing/2014/main" id="{D52C905D-E7A5-5841-E24E-8E8D9EAF35CE}"/>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501760378"/>
      </p:ext>
    </p:extLst>
  </p:cSld>
  <p:clrMapOvr>
    <a:masterClrMapping/>
  </p:clrMapOvr>
  <p:extLst>
    <p:ext uri="{DCECCB84-F9BA-43D5-87BE-67443E8EF086}">
      <p15:sldGuideLst xmlns:p15="http://schemas.microsoft.com/office/powerpoint/2012/main">
        <p15:guide id="1" orient="horz" pos="2088">
          <p15:clr>
            <a:srgbClr val="FBAE40"/>
          </p15:clr>
        </p15:guide>
        <p15:guide id="2" orient="horz" pos="2232">
          <p15:clr>
            <a:srgbClr val="FBAE40"/>
          </p15:clr>
        </p15:guide>
        <p15:guide id="3" pos="3888">
          <p15:clr>
            <a:srgbClr val="FBAE40"/>
          </p15:clr>
        </p15:guide>
        <p15:guide id="4" pos="3792">
          <p15:clr>
            <a:srgbClr val="FBAE40"/>
          </p15:clr>
        </p15:guide>
      </p15:sldGuideLst>
    </p:ext>
  </p:extLst>
</p:sldLayout>
</file>

<file path=ppt/slideLayouts/slideLayout100.xml><?xml version="1.0" encoding="utf-8"?>
<p:sldLayout xmlns:a="http://schemas.openxmlformats.org/drawingml/2006/main" xmlns:r="http://schemas.openxmlformats.org/officeDocument/2006/relationships" xmlns:p="http://schemas.openxmlformats.org/presentationml/2006/main" showMasterSp="0" preserve="1" userDrawn="1">
  <p:cSld name="Black Blank">
    <p:bg>
      <p:bgPr>
        <a:solidFill>
          <a:schemeClr val="tx1"/>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6B1EDEA3-517F-FC35-5A19-094E3BE709A0}"/>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2"/>
                </a:solidFill>
              </a:rPr>
              <a:pPr algn="r">
                <a:spcBef>
                  <a:spcPct val="50000"/>
                </a:spcBef>
                <a:defRPr/>
              </a:pPr>
              <a:t>‹#›</a:t>
            </a:fld>
            <a:endParaRPr lang="en-US" sz="1100" b="0" baseline="0" dirty="0">
              <a:solidFill>
                <a:schemeClr val="tx2"/>
              </a:solidFill>
            </a:endParaRPr>
          </a:p>
        </p:txBody>
      </p:sp>
      <p:sp>
        <p:nvSpPr>
          <p:cNvPr id="4" name="Date Placeholder 3">
            <a:extLst>
              <a:ext uri="{FF2B5EF4-FFF2-40B4-BE49-F238E27FC236}">
                <a16:creationId xmlns:a16="http://schemas.microsoft.com/office/drawing/2014/main" id="{B429D516-C317-CDC1-DADB-0B020CDC0237}"/>
              </a:ext>
            </a:extLst>
          </p:cNvPr>
          <p:cNvSpPr>
            <a:spLocks noGrp="1"/>
          </p:cNvSpPr>
          <p:nvPr>
            <p:ph type="dt" sz="half" idx="10"/>
          </p:nvPr>
        </p:nvSpPr>
        <p:spPr/>
        <p:txBody>
          <a:bodyPr/>
          <a:lstStyle>
            <a:lvl1pPr>
              <a:defRPr>
                <a:solidFill>
                  <a:schemeClr val="tx2"/>
                </a:solidFill>
              </a:defRPr>
            </a:lvl1pPr>
          </a:lstStyle>
          <a:p>
            <a:endParaRPr lang="en-US" dirty="0"/>
          </a:p>
        </p:txBody>
      </p:sp>
      <p:sp>
        <p:nvSpPr>
          <p:cNvPr id="5" name="Footer Placeholder 4">
            <a:extLst>
              <a:ext uri="{FF2B5EF4-FFF2-40B4-BE49-F238E27FC236}">
                <a16:creationId xmlns:a16="http://schemas.microsoft.com/office/drawing/2014/main" id="{CCEEA777-D26F-FC0E-BCB6-7D77B101103A}"/>
              </a:ext>
            </a:extLst>
          </p:cNvPr>
          <p:cNvSpPr>
            <a:spLocks noGrp="1"/>
          </p:cNvSpPr>
          <p:nvPr>
            <p:ph type="ftr" sz="quarter" idx="11"/>
          </p:nvPr>
        </p:nvSpPr>
        <p:spPr/>
        <p:txBody>
          <a:bodyPr/>
          <a:lstStyle>
            <a:lvl1pPr>
              <a:defRPr>
                <a:solidFill>
                  <a:schemeClr val="tx2"/>
                </a:solidFill>
              </a:defRPr>
            </a:lvl1pPr>
          </a:lstStyle>
          <a:p>
            <a:endParaRPr lang="en-US" dirty="0"/>
          </a:p>
        </p:txBody>
      </p:sp>
      <p:sp>
        <p:nvSpPr>
          <p:cNvPr id="3" name="TextBox 2">
            <a:extLst>
              <a:ext uri="{FF2B5EF4-FFF2-40B4-BE49-F238E27FC236}">
                <a16:creationId xmlns:a16="http://schemas.microsoft.com/office/drawing/2014/main" id="{36CCC378-15A8-6972-3896-FF69DB1A86EF}"/>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6" name="TextBox 5">
            <a:extLst>
              <a:ext uri="{FF2B5EF4-FFF2-40B4-BE49-F238E27FC236}">
                <a16:creationId xmlns:a16="http://schemas.microsoft.com/office/drawing/2014/main" id="{B4753ADC-3CDC-8585-1B64-FC71910FE39F}"/>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Tree>
    <p:extLst>
      <p:ext uri="{BB962C8B-B14F-4D97-AF65-F5344CB8AC3E}">
        <p14:creationId xmlns:p14="http://schemas.microsoft.com/office/powerpoint/2010/main" val="1266434333"/>
      </p:ext>
    </p:extLst>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showMasterSp="0" preserve="1" userDrawn="1">
  <p:cSld name="1_Background no graphics">
    <p:bg>
      <p:bgPr>
        <a:gradFill flip="none" rotWithShape="1">
          <a:gsLst>
            <a:gs pos="80000">
              <a:schemeClr val="tx2"/>
            </a:gs>
            <a:gs pos="90000">
              <a:schemeClr val="tx2">
                <a:alpha val="45000"/>
              </a:schemeClr>
            </a:gs>
            <a:gs pos="95000">
              <a:schemeClr val="bg2">
                <a:lumMod val="9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0BFA849C-531C-7595-39B1-5EC87690F476}"/>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solidFill>
              </a:rPr>
              <a:pPr algn="r">
                <a:spcBef>
                  <a:spcPct val="50000"/>
                </a:spcBef>
                <a:defRPr/>
              </a:pPr>
              <a:t>‹#›</a:t>
            </a:fld>
            <a:endParaRPr lang="en-US" sz="1100" b="0" baseline="0" dirty="0">
              <a:solidFill>
                <a:schemeClr val="tx1"/>
              </a:solidFill>
            </a:endParaRPr>
          </a:p>
        </p:txBody>
      </p:sp>
      <p:sp>
        <p:nvSpPr>
          <p:cNvPr id="4" name="Date Placeholder 3">
            <a:extLst>
              <a:ext uri="{FF2B5EF4-FFF2-40B4-BE49-F238E27FC236}">
                <a16:creationId xmlns:a16="http://schemas.microsoft.com/office/drawing/2014/main" id="{85935D2E-75B7-4B2F-83E6-4B2460140D3F}"/>
              </a:ext>
            </a:extLst>
          </p:cNvPr>
          <p:cNvSpPr>
            <a:spLocks noGrp="1"/>
          </p:cNvSpPr>
          <p:nvPr>
            <p:ph type="dt" sz="half" idx="10"/>
          </p:nvPr>
        </p:nvSpPr>
        <p:spPr/>
        <p:txBody>
          <a:bodyPr/>
          <a:lstStyle>
            <a:lvl1pPr>
              <a:defRPr>
                <a:solidFill>
                  <a:schemeClr val="bg2">
                    <a:lumMod val="50000"/>
                  </a:schemeClr>
                </a:solidFill>
              </a:defRPr>
            </a:lvl1pPr>
          </a:lstStyle>
          <a:p>
            <a:endParaRPr lang="en-US" dirty="0"/>
          </a:p>
        </p:txBody>
      </p:sp>
      <p:sp>
        <p:nvSpPr>
          <p:cNvPr id="5" name="Footer Placeholder 4">
            <a:extLst>
              <a:ext uri="{FF2B5EF4-FFF2-40B4-BE49-F238E27FC236}">
                <a16:creationId xmlns:a16="http://schemas.microsoft.com/office/drawing/2014/main" id="{C5AC37A7-6517-1C05-89FB-ACDA8ECF89DF}"/>
              </a:ext>
            </a:extLst>
          </p:cNvPr>
          <p:cNvSpPr>
            <a:spLocks noGrp="1"/>
          </p:cNvSpPr>
          <p:nvPr>
            <p:ph type="ftr" sz="quarter" idx="11"/>
          </p:nvPr>
        </p:nvSpPr>
        <p:spPr/>
        <p:txBody>
          <a:bodyPr/>
          <a:lstStyle>
            <a:lvl1pPr>
              <a:defRPr>
                <a:solidFill>
                  <a:schemeClr val="bg2">
                    <a:lumMod val="50000"/>
                  </a:schemeClr>
                </a:solidFill>
              </a:defRPr>
            </a:lvl1pPr>
          </a:lstStyle>
          <a:p>
            <a:endParaRPr lang="en-US" dirty="0"/>
          </a:p>
        </p:txBody>
      </p:sp>
      <p:sp>
        <p:nvSpPr>
          <p:cNvPr id="3" name="TextBox 2">
            <a:extLst>
              <a:ext uri="{FF2B5EF4-FFF2-40B4-BE49-F238E27FC236}">
                <a16:creationId xmlns:a16="http://schemas.microsoft.com/office/drawing/2014/main" id="{2BA9C1D8-06A5-3CF2-8FFF-D157FCBDA838}"/>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6" name="TextBox 5">
            <a:extLst>
              <a:ext uri="{FF2B5EF4-FFF2-40B4-BE49-F238E27FC236}">
                <a16:creationId xmlns:a16="http://schemas.microsoft.com/office/drawing/2014/main" id="{27DC6927-6328-54A3-652D-C2A424EB7FFA}"/>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Tree>
    <p:extLst>
      <p:ext uri="{BB962C8B-B14F-4D97-AF65-F5344CB8AC3E}">
        <p14:creationId xmlns:p14="http://schemas.microsoft.com/office/powerpoint/2010/main" val="2385246901"/>
      </p:ext>
    </p:extLst>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showMasterSp="0" preserve="1" userDrawn="1">
  <p:cSld name="Section Header">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7843223-5086-843F-D346-CCDD12959DF3}"/>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b"/>
          <a:lstStyle>
            <a:lvl1pPr>
              <a:defRPr sz="3200" b="0" baseline="0">
                <a:solidFill>
                  <a:schemeClr val="accent3"/>
                </a:solidFill>
              </a:defRPr>
            </a:lvl1pPr>
          </a:lstStyle>
          <a:p>
            <a:pPr lvl="0"/>
            <a:r>
              <a:rPr lang="en-US" dirty="0"/>
              <a:t>Click to edit Master title style</a:t>
            </a:r>
          </a:p>
        </p:txBody>
      </p:sp>
      <p:sp>
        <p:nvSpPr>
          <p:cNvPr id="6" name="Text Placeholder 5"/>
          <p:cNvSpPr>
            <a:spLocks noGrp="1"/>
          </p:cNvSpPr>
          <p:nvPr>
            <p:ph type="body" sz="quarter" idx="12"/>
          </p:nvPr>
        </p:nvSpPr>
        <p:spPr>
          <a:xfrm>
            <a:off x="266700" y="3687764"/>
            <a:ext cx="8496300" cy="854075"/>
          </a:xfrm>
          <a:ln>
            <a:solidFill>
              <a:schemeClr val="accent3"/>
            </a:solidFill>
          </a:ln>
        </p:spPr>
        <p:txBody>
          <a:bodyPr anchor="ctr"/>
          <a:lstStyle>
            <a:lvl1pPr marL="0" indent="0">
              <a:defRPr>
                <a:solidFill>
                  <a:schemeClr val="tx2"/>
                </a:solidFill>
              </a:defRPr>
            </a:lvl1pPr>
          </a:lstStyle>
          <a:p>
            <a:pPr lvl="0"/>
            <a:r>
              <a:rPr lang="en-US" dirty="0"/>
              <a:t>Click to edit Master text styles</a:t>
            </a:r>
          </a:p>
        </p:txBody>
      </p:sp>
      <p:sp>
        <p:nvSpPr>
          <p:cNvPr id="2" name="Date Placeholder 1">
            <a:extLst>
              <a:ext uri="{FF2B5EF4-FFF2-40B4-BE49-F238E27FC236}">
                <a16:creationId xmlns:a16="http://schemas.microsoft.com/office/drawing/2014/main" id="{98D00C84-D329-4DD4-96D7-92CD4C330181}"/>
              </a:ext>
            </a:extLst>
          </p:cNvPr>
          <p:cNvSpPr>
            <a:spLocks noGrp="1"/>
          </p:cNvSpPr>
          <p:nvPr>
            <p:ph type="dt" sz="half" idx="13"/>
          </p:nvPr>
        </p:nvSpPr>
        <p:spPr>
          <a:xfrm>
            <a:off x="8763000" y="3697289"/>
            <a:ext cx="3161228" cy="844550"/>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71C01142-E0C8-B2A1-CF08-DDC0741713E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11" name="Picture 10" descr="A picture containing qr code&#10;&#10;Description automatically generated">
            <a:extLst>
              <a:ext uri="{FF2B5EF4-FFF2-40B4-BE49-F238E27FC236}">
                <a16:creationId xmlns:a16="http://schemas.microsoft.com/office/drawing/2014/main" id="{C7BD8055-FF8F-646E-4F9E-84B4A33A92B9}"/>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4" name="TextBox 3">
            <a:extLst>
              <a:ext uri="{FF2B5EF4-FFF2-40B4-BE49-F238E27FC236}">
                <a16:creationId xmlns:a16="http://schemas.microsoft.com/office/drawing/2014/main" id="{630BD048-B218-74A4-3C87-05F3F4A8C071}"/>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5" name="TextBox 4">
            <a:extLst>
              <a:ext uri="{FF2B5EF4-FFF2-40B4-BE49-F238E27FC236}">
                <a16:creationId xmlns:a16="http://schemas.microsoft.com/office/drawing/2014/main" id="{3DB49293-9868-09DD-39EF-161AEFC63792}"/>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Tree>
    <p:extLst>
      <p:ext uri="{BB962C8B-B14F-4D97-AF65-F5344CB8AC3E}">
        <p14:creationId xmlns:p14="http://schemas.microsoft.com/office/powerpoint/2010/main" val="2183580852"/>
      </p:ext>
    </p:extLst>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showMasterSp="0" preserve="1" userDrawn="1">
  <p:cSld name="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ctr"/>
          <a:lstStyle>
            <a:lvl1pPr>
              <a:defRPr sz="32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7" name="Date Placeholder 1">
            <a:extLst>
              <a:ext uri="{FF2B5EF4-FFF2-40B4-BE49-F238E27FC236}">
                <a16:creationId xmlns:a16="http://schemas.microsoft.com/office/drawing/2014/main" id="{22B933D6-5752-A997-866D-7335507E65DB}"/>
              </a:ext>
            </a:extLst>
          </p:cNvPr>
          <p:cNvSpPr>
            <a:spLocks noGrp="1"/>
          </p:cNvSpPr>
          <p:nvPr>
            <p:ph type="dt" sz="half" idx="13"/>
          </p:nvPr>
        </p:nvSpPr>
        <p:spPr>
          <a:xfrm>
            <a:off x="9163627" y="3709924"/>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2" name="TextBox 1">
            <a:extLst>
              <a:ext uri="{FF2B5EF4-FFF2-40B4-BE49-F238E27FC236}">
                <a16:creationId xmlns:a16="http://schemas.microsoft.com/office/drawing/2014/main" id="{C4E397FB-1BD3-B604-0055-B801B36980F1}"/>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4" name="TextBox 3">
            <a:extLst>
              <a:ext uri="{FF2B5EF4-FFF2-40B4-BE49-F238E27FC236}">
                <a16:creationId xmlns:a16="http://schemas.microsoft.com/office/drawing/2014/main" id="{F89B0BD2-2241-1984-EDA5-DF47FC1C5535}"/>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Tree>
    <p:extLst>
      <p:ext uri="{BB962C8B-B14F-4D97-AF65-F5344CB8AC3E}">
        <p14:creationId xmlns:p14="http://schemas.microsoft.com/office/powerpoint/2010/main" val="2897725979"/>
      </p:ext>
    </p:extLst>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showMasterSp="0" preserve="1" userDrawn="1">
  <p:cSld name="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4" name="Content Placeholder 3"/>
          <p:cNvSpPr>
            <a:spLocks noGrp="1"/>
          </p:cNvSpPr>
          <p:nvPr>
            <p:ph sz="quarter" idx="12"/>
          </p:nvPr>
        </p:nvSpPr>
        <p:spPr>
          <a:xfrm>
            <a:off x="266700" y="2157413"/>
            <a:ext cx="11658600" cy="1798637"/>
          </a:xfrm>
          <a:ln>
            <a:solidFill>
              <a:schemeClr val="accent3"/>
            </a:solidFill>
          </a:ln>
        </p:spPr>
        <p:txBody>
          <a:bodyPr anchor="ctr"/>
          <a:lstStyle>
            <a:lvl1pPr>
              <a:defRPr>
                <a:solidFill>
                  <a:schemeClr val="accent3"/>
                </a:solidFill>
              </a:defRPr>
            </a:lvl1pPr>
            <a:lvl2pPr>
              <a:defRPr>
                <a:solidFill>
                  <a:schemeClr val="accent3"/>
                </a:solidFill>
              </a:defRPr>
            </a:lvl2pPr>
            <a:lvl3pPr>
              <a:defRPr>
                <a:solidFill>
                  <a:schemeClr val="accent3"/>
                </a:solidFill>
              </a:defRPr>
            </a:lvl3pPr>
            <a:lvl4pPr>
              <a:defRPr>
                <a:solidFill>
                  <a:schemeClr val="accent3"/>
                </a:solidFill>
              </a:defRPr>
            </a:lvl4pPr>
            <a:lvl5pPr>
              <a:defRPr>
                <a:solidFill>
                  <a:schemeClr val="accent3"/>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930F58C1-4114-4FD3-B651-E3BC6C7CBC47}"/>
              </a:ext>
            </a:extLst>
          </p:cNvPr>
          <p:cNvSpPr>
            <a:spLocks noGrp="1"/>
          </p:cNvSpPr>
          <p:nvPr>
            <p:ph type="dt" sz="half" idx="13"/>
          </p:nvPr>
        </p:nvSpPr>
        <p:spPr>
          <a:xfrm>
            <a:off x="9163627" y="4043299"/>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7" name="TextBox 6">
            <a:extLst>
              <a:ext uri="{FF2B5EF4-FFF2-40B4-BE49-F238E27FC236}">
                <a16:creationId xmlns:a16="http://schemas.microsoft.com/office/drawing/2014/main" id="{6B1A8707-5D07-168E-A660-71E24684D34A}"/>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8" name="TextBox 7">
            <a:extLst>
              <a:ext uri="{FF2B5EF4-FFF2-40B4-BE49-F238E27FC236}">
                <a16:creationId xmlns:a16="http://schemas.microsoft.com/office/drawing/2014/main" id="{226D763A-45F5-16E1-3837-E3A03BFB0CE1}"/>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Tree>
    <p:extLst>
      <p:ext uri="{BB962C8B-B14F-4D97-AF65-F5344CB8AC3E}">
        <p14:creationId xmlns:p14="http://schemas.microsoft.com/office/powerpoint/2010/main" val="4145102711"/>
      </p:ext>
    </p:extLst>
  </p:cSld>
  <p:clrMapOvr>
    <a:masterClrMapping/>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showMasterSp="0" preserve="1" userDrawn="1">
  <p:cSld name="Title - 2 Pics">
    <p:bg>
      <p:bgPr>
        <a:solidFill>
          <a:schemeClr val="tx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A2CA99E-4AAA-5371-9462-7AD3D7D937C7}"/>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1232" y="0"/>
            <a:ext cx="12188389" cy="6858000"/>
          </a:xfrm>
          <a:prstGeom prst="rect">
            <a:avLst/>
          </a:prstGeom>
        </p:spPr>
      </p:pic>
      <p:sp>
        <p:nvSpPr>
          <p:cNvPr id="14" name="Title 5"/>
          <p:cNvSpPr>
            <a:spLocks noGrp="1"/>
          </p:cNvSpPr>
          <p:nvPr>
            <p:ph type="title"/>
          </p:nvPr>
        </p:nvSpPr>
        <p:spPr>
          <a:xfrm>
            <a:off x="266700" y="265872"/>
            <a:ext cx="5829300" cy="1671543"/>
          </a:xfrm>
          <a:noFill/>
          <a:ln w="1905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220046" y="265872"/>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6" name="Picture Placeholder 16"/>
          <p:cNvSpPr>
            <a:spLocks noGrp="1" noChangeAspect="1"/>
          </p:cNvSpPr>
          <p:nvPr>
            <p:ph type="pic" sz="quarter" idx="14"/>
          </p:nvPr>
        </p:nvSpPr>
        <p:spPr>
          <a:xfrm>
            <a:off x="6220046" y="3528391"/>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7" name="Text Placeholder 6"/>
          <p:cNvSpPr>
            <a:spLocks noGrp="1"/>
          </p:cNvSpPr>
          <p:nvPr>
            <p:ph type="body" sz="quarter" idx="15"/>
          </p:nvPr>
        </p:nvSpPr>
        <p:spPr>
          <a:xfrm>
            <a:off x="266700" y="2059389"/>
            <a:ext cx="5816600" cy="33079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5" name="Picture 4" descr="A picture containing qr code&#10;&#10;Description automatically generated">
            <a:extLst>
              <a:ext uri="{FF2B5EF4-FFF2-40B4-BE49-F238E27FC236}">
                <a16:creationId xmlns:a16="http://schemas.microsoft.com/office/drawing/2014/main" id="{CC1A89D0-0707-593E-6331-0996B0CFBFA9}"/>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3" name="TextBox 2">
            <a:extLst>
              <a:ext uri="{FF2B5EF4-FFF2-40B4-BE49-F238E27FC236}">
                <a16:creationId xmlns:a16="http://schemas.microsoft.com/office/drawing/2014/main" id="{69DD5BFE-D25D-8741-ADAE-C79A9ECF903E}"/>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4" name="TextBox 3">
            <a:extLst>
              <a:ext uri="{FF2B5EF4-FFF2-40B4-BE49-F238E27FC236}">
                <a16:creationId xmlns:a16="http://schemas.microsoft.com/office/drawing/2014/main" id="{2118CA89-9EB2-83A5-C690-ED0F196E89C9}"/>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6" name="Text Placeholder 3">
            <a:extLst>
              <a:ext uri="{FF2B5EF4-FFF2-40B4-BE49-F238E27FC236}">
                <a16:creationId xmlns:a16="http://schemas.microsoft.com/office/drawing/2014/main" id="{DF92E724-FB8E-DBF9-9C01-321A41DCF83B}"/>
              </a:ext>
            </a:extLst>
          </p:cNvPr>
          <p:cNvSpPr>
            <a:spLocks noGrp="1"/>
          </p:cNvSpPr>
          <p:nvPr>
            <p:ph type="body" sz="quarter" idx="20" hasCustomPrompt="1"/>
          </p:nvPr>
        </p:nvSpPr>
        <p:spPr>
          <a:xfrm>
            <a:off x="2816126" y="5408613"/>
            <a:ext cx="3403920" cy="1220787"/>
          </a:xfrm>
        </p:spPr>
        <p:txBody>
          <a:bodyPr wrap="none" lIns="0" rIns="0" anchor="ctr">
            <a:normAutofit/>
          </a:bodyPr>
          <a:lstStyle>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750879453"/>
      </p:ext>
    </p:extLst>
  </p:cSld>
  <p:clrMapOvr>
    <a:masterClrMapping/>
  </p:clrMapOvr>
</p:sldLayout>
</file>

<file path=ppt/slideLayouts/slideLayout106.xml><?xml version="1.0" encoding="utf-8"?>
<p:sldLayout xmlns:a="http://schemas.openxmlformats.org/drawingml/2006/main" xmlns:r="http://schemas.openxmlformats.org/officeDocument/2006/relationships" xmlns:p="http://schemas.openxmlformats.org/presentationml/2006/main" showMasterSp="0" preserve="1" userDrawn="1">
  <p:cSld name="Title - 3 Pics (horizontal)">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08A2208-647F-606B-8F64-F37557D56788}"/>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5"/>
          <p:cNvSpPr>
            <a:spLocks noGrp="1"/>
          </p:cNvSpPr>
          <p:nvPr>
            <p:ph type="title"/>
          </p:nvPr>
        </p:nvSpPr>
        <p:spPr>
          <a:xfrm>
            <a:off x="266700" y="260931"/>
            <a:ext cx="5821279"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346659" y="260931"/>
            <a:ext cx="5578641"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9" name="Picture Placeholder 16"/>
          <p:cNvSpPr>
            <a:spLocks noGrp="1"/>
          </p:cNvSpPr>
          <p:nvPr>
            <p:ph type="pic" sz="quarter" idx="15"/>
          </p:nvPr>
        </p:nvSpPr>
        <p:spPr>
          <a:xfrm>
            <a:off x="8610600"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3" name="Content Placeholder 2"/>
          <p:cNvSpPr>
            <a:spLocks noGrp="1"/>
          </p:cNvSpPr>
          <p:nvPr>
            <p:ph sz="quarter" idx="17"/>
          </p:nvPr>
        </p:nvSpPr>
        <p:spPr>
          <a:xfrm>
            <a:off x="266700" y="2058988"/>
            <a:ext cx="5808663" cy="33083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Picture Placeholder 16"/>
          <p:cNvSpPr>
            <a:spLocks noGrp="1"/>
          </p:cNvSpPr>
          <p:nvPr>
            <p:ph type="pic" sz="quarter" idx="16"/>
          </p:nvPr>
        </p:nvSpPr>
        <p:spPr>
          <a:xfrm>
            <a:off x="5140944"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B1CCCAD0-1673-986A-13CB-641150EDAA17}"/>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2" name="TextBox 1">
            <a:extLst>
              <a:ext uri="{FF2B5EF4-FFF2-40B4-BE49-F238E27FC236}">
                <a16:creationId xmlns:a16="http://schemas.microsoft.com/office/drawing/2014/main" id="{D65A919C-BB57-C85E-D512-91C2F36D8E3C}"/>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6" name="TextBox 5">
            <a:extLst>
              <a:ext uri="{FF2B5EF4-FFF2-40B4-BE49-F238E27FC236}">
                <a16:creationId xmlns:a16="http://schemas.microsoft.com/office/drawing/2014/main" id="{9F43E06D-00DD-5633-AC95-2BB934291B12}"/>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7" name="Text Placeholder 3">
            <a:extLst>
              <a:ext uri="{FF2B5EF4-FFF2-40B4-BE49-F238E27FC236}">
                <a16:creationId xmlns:a16="http://schemas.microsoft.com/office/drawing/2014/main" id="{178FC1A7-865F-04A4-DEDA-753B0AAD0B77}"/>
              </a:ext>
            </a:extLst>
          </p:cNvPr>
          <p:cNvSpPr>
            <a:spLocks noGrp="1"/>
          </p:cNvSpPr>
          <p:nvPr>
            <p:ph type="body" sz="quarter" idx="20" hasCustomPrompt="1"/>
          </p:nvPr>
        </p:nvSpPr>
        <p:spPr>
          <a:xfrm>
            <a:off x="2816126" y="5408613"/>
            <a:ext cx="3403920" cy="1220787"/>
          </a:xfrm>
        </p:spPr>
        <p:txBody>
          <a:bodyPr wrap="none" lIns="0" rIns="0" anchor="ctr">
            <a:normAutofit/>
          </a:bodyPr>
          <a:lstStyle>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406442050"/>
      </p:ext>
    </p:extLst>
  </p:cSld>
  <p:clrMapOvr>
    <a:masterClrMapping/>
  </p:clrMapOvr>
</p:sldLayout>
</file>

<file path=ppt/slideLayouts/slideLayout107.xml><?xml version="1.0" encoding="utf-8"?>
<p:sldLayout xmlns:a="http://schemas.openxmlformats.org/drawingml/2006/main" xmlns:r="http://schemas.openxmlformats.org/officeDocument/2006/relationships" xmlns:p="http://schemas.openxmlformats.org/presentationml/2006/main" showMasterSp="0" preserve="1" userDrawn="1">
  <p:cSld name="Title - 4 Pics">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972CCC1-BFFC-C6EA-3790-7E99857DF180}"/>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Placeholder 2"/>
          <p:cNvSpPr>
            <a:spLocks noGrp="1"/>
          </p:cNvSpPr>
          <p:nvPr>
            <p:ph type="body" sz="quarter" idx="19"/>
          </p:nvPr>
        </p:nvSpPr>
        <p:spPr>
          <a:xfrm>
            <a:off x="381000" y="2059387"/>
            <a:ext cx="4867275" cy="331588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Picture Placeholder 16"/>
          <p:cNvSpPr>
            <a:spLocks noGrp="1"/>
          </p:cNvSpPr>
          <p:nvPr>
            <p:ph type="pic" sz="quarter" idx="15"/>
          </p:nvPr>
        </p:nvSpPr>
        <p:spPr>
          <a:xfrm>
            <a:off x="8723481"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9" name="Picture Placeholder 16"/>
          <p:cNvSpPr>
            <a:spLocks noGrp="1"/>
          </p:cNvSpPr>
          <p:nvPr>
            <p:ph type="pic" sz="quarter" idx="16"/>
          </p:nvPr>
        </p:nvSpPr>
        <p:spPr>
          <a:xfrm>
            <a:off x="5371264"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20" name="Picture Placeholder 16"/>
          <p:cNvSpPr>
            <a:spLocks noGrp="1"/>
          </p:cNvSpPr>
          <p:nvPr>
            <p:ph type="pic" sz="quarter" idx="17"/>
          </p:nvPr>
        </p:nvSpPr>
        <p:spPr>
          <a:xfrm>
            <a:off x="8723481"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4" name="Title 5"/>
          <p:cNvSpPr>
            <a:spLocks noGrp="1"/>
          </p:cNvSpPr>
          <p:nvPr>
            <p:ph type="title"/>
          </p:nvPr>
        </p:nvSpPr>
        <p:spPr>
          <a:xfrm>
            <a:off x="381000" y="265872"/>
            <a:ext cx="4866861"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21" name="Picture Placeholder 16"/>
          <p:cNvSpPr>
            <a:spLocks noGrp="1"/>
          </p:cNvSpPr>
          <p:nvPr>
            <p:ph type="pic" sz="quarter" idx="18"/>
          </p:nvPr>
        </p:nvSpPr>
        <p:spPr>
          <a:xfrm>
            <a:off x="5371264"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6E24EF9F-84E9-63AF-E2E6-C9F20CDDF17F}"/>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2" name="TextBox 1">
            <a:extLst>
              <a:ext uri="{FF2B5EF4-FFF2-40B4-BE49-F238E27FC236}">
                <a16:creationId xmlns:a16="http://schemas.microsoft.com/office/drawing/2014/main" id="{6601B32B-620F-5F12-C780-5B24254CA8D4}"/>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6" name="TextBox 5">
            <a:extLst>
              <a:ext uri="{FF2B5EF4-FFF2-40B4-BE49-F238E27FC236}">
                <a16:creationId xmlns:a16="http://schemas.microsoft.com/office/drawing/2014/main" id="{D4C974F1-8C7E-A3AA-CFB8-4D1931322188}"/>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7" name="Text Placeholder 3">
            <a:extLst>
              <a:ext uri="{FF2B5EF4-FFF2-40B4-BE49-F238E27FC236}">
                <a16:creationId xmlns:a16="http://schemas.microsoft.com/office/drawing/2014/main" id="{4F1F7A21-0DBA-C465-E0AA-72DD009C817B}"/>
              </a:ext>
            </a:extLst>
          </p:cNvPr>
          <p:cNvSpPr>
            <a:spLocks noGrp="1"/>
          </p:cNvSpPr>
          <p:nvPr>
            <p:ph type="body" sz="quarter" idx="20" hasCustomPrompt="1"/>
          </p:nvPr>
        </p:nvSpPr>
        <p:spPr>
          <a:xfrm>
            <a:off x="2816126" y="5408613"/>
            <a:ext cx="3403920" cy="1220787"/>
          </a:xfrm>
        </p:spPr>
        <p:txBody>
          <a:bodyPr wrap="none" lIns="0" rIns="0" anchor="ctr">
            <a:normAutofit/>
          </a:bodyPr>
          <a:lstStyle>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21041307"/>
      </p:ext>
    </p:extLst>
  </p:cSld>
  <p:clrMapOvr>
    <a:masterClrMapping/>
  </p:clrMapOvr>
</p:sldLayout>
</file>

<file path=ppt/slideLayouts/slideLayout108.xml><?xml version="1.0" encoding="utf-8"?>
<p:sldLayout xmlns:a="http://schemas.openxmlformats.org/drawingml/2006/main" xmlns:r="http://schemas.openxmlformats.org/officeDocument/2006/relationships" xmlns:p="http://schemas.openxmlformats.org/presentationml/2006/main" showMasterSp="0" preserve="1" userDrawn="1">
  <p:cSld name="Title - 3 Pics (vertical)">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556BFFC-FD6D-D4CC-D857-29E26DC42C8B}"/>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16" name="TextBox 15"/>
          <p:cNvSpPr txBox="1"/>
          <p:nvPr userDrawn="1"/>
        </p:nvSpPr>
        <p:spPr>
          <a:xfrm>
            <a:off x="266700" y="5217495"/>
            <a:ext cx="4337105" cy="357790"/>
          </a:xfrm>
          <a:prstGeom prst="rect">
            <a:avLst/>
          </a:prstGeom>
          <a:noFill/>
          <a:ln>
            <a:solidFill>
              <a:schemeClr val="accent3"/>
            </a:solidFill>
          </a:ln>
        </p:spPr>
        <p:txBody>
          <a:bodyPr wrap="square" lIns="91440" tIns="0">
            <a:spAutoFit/>
          </a:bodyPr>
          <a:lstStyle/>
          <a:p>
            <a:r>
              <a:rPr lang="en-US" altLang="en-US" sz="675" i="1" dirty="0">
                <a:solidFill>
                  <a:schemeClr val="tx2"/>
                </a:solidFill>
              </a:rPr>
              <a:t>“</a:t>
            </a:r>
            <a:r>
              <a:rPr lang="en-US" sz="675" i="1" dirty="0">
                <a:solidFill>
                  <a:schemeClr val="tx2"/>
                </a:solidFill>
              </a:rPr>
              <a:t>The views, opinions and findings contained in this report are those of the authors(s) and should not be construed as an official Department of the Army position, policy or decision, unless so designated by other official documentation.</a:t>
            </a:r>
            <a:r>
              <a:rPr lang="en-US" altLang="en-US" sz="675" i="1" dirty="0">
                <a:solidFill>
                  <a:schemeClr val="tx2"/>
                </a:solidFill>
              </a:rPr>
              <a:t>”</a:t>
            </a:r>
            <a:endParaRPr lang="en-US" sz="675" i="1" dirty="0">
              <a:solidFill>
                <a:schemeClr val="tx2"/>
              </a:solidFill>
            </a:endParaRPr>
          </a:p>
        </p:txBody>
      </p:sp>
      <p:sp>
        <p:nvSpPr>
          <p:cNvPr id="18" name="Picture Placeholder 16"/>
          <p:cNvSpPr>
            <a:spLocks noGrp="1" noChangeAspect="1"/>
          </p:cNvSpPr>
          <p:nvPr>
            <p:ph type="pic" sz="quarter" idx="13"/>
          </p:nvPr>
        </p:nvSpPr>
        <p:spPr>
          <a:xfrm>
            <a:off x="8500460" y="3880886"/>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19" name="Picture Placeholder 16"/>
          <p:cNvSpPr>
            <a:spLocks noGrp="1" noChangeAspect="1"/>
          </p:cNvSpPr>
          <p:nvPr>
            <p:ph type="pic" sz="quarter" idx="14"/>
          </p:nvPr>
        </p:nvSpPr>
        <p:spPr>
          <a:xfrm>
            <a:off x="8500460" y="1227138"/>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0" name="Picture Placeholder 16"/>
          <p:cNvSpPr>
            <a:spLocks noGrp="1" noChangeAspect="1"/>
          </p:cNvSpPr>
          <p:nvPr>
            <p:ph type="pic" sz="quarter" idx="15"/>
          </p:nvPr>
        </p:nvSpPr>
        <p:spPr>
          <a:xfrm>
            <a:off x="4726057" y="1227138"/>
            <a:ext cx="3689406" cy="5211649"/>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 name="Title 1"/>
          <p:cNvSpPr>
            <a:spLocks noGrp="1"/>
          </p:cNvSpPr>
          <p:nvPr>
            <p:ph type="title"/>
          </p:nvPr>
        </p:nvSpPr>
        <p:spPr>
          <a:xfrm>
            <a:off x="266700" y="246490"/>
            <a:ext cx="11658600" cy="858437"/>
          </a:xfrm>
          <a:noFill/>
          <a:ln w="12700">
            <a:solidFill>
              <a:schemeClr val="accent3"/>
            </a:solidFill>
          </a:ln>
        </p:spPr>
        <p:txBody>
          <a:bodyPr/>
          <a:lstStyle>
            <a:lvl1pPr>
              <a:defRPr>
                <a:ln>
                  <a:noFill/>
                </a:ln>
                <a:solidFill>
                  <a:schemeClr val="accent3"/>
                </a:solidFill>
              </a:defRPr>
            </a:lvl1pPr>
          </a:lstStyle>
          <a:p>
            <a:r>
              <a:rPr lang="en-US" dirty="0"/>
              <a:t>Click to edit Master title style</a:t>
            </a:r>
          </a:p>
        </p:txBody>
      </p:sp>
      <p:sp>
        <p:nvSpPr>
          <p:cNvPr id="4" name="Text Placeholder 3"/>
          <p:cNvSpPr>
            <a:spLocks noGrp="1"/>
          </p:cNvSpPr>
          <p:nvPr>
            <p:ph type="body" sz="quarter" idx="16"/>
          </p:nvPr>
        </p:nvSpPr>
        <p:spPr>
          <a:xfrm>
            <a:off x="266700" y="1227138"/>
            <a:ext cx="4337105" cy="395763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6" name="Picture 5" descr="A picture containing qr code&#10;&#10;Description automatically generated">
            <a:extLst>
              <a:ext uri="{FF2B5EF4-FFF2-40B4-BE49-F238E27FC236}">
                <a16:creationId xmlns:a16="http://schemas.microsoft.com/office/drawing/2014/main" id="{C912A723-62E0-165E-E69D-37E2F11B60E2}"/>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3" name="TextBox 2">
            <a:extLst>
              <a:ext uri="{FF2B5EF4-FFF2-40B4-BE49-F238E27FC236}">
                <a16:creationId xmlns:a16="http://schemas.microsoft.com/office/drawing/2014/main" id="{DC078E2E-5692-69A7-3932-C9B95BFB1455}"/>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7" name="TextBox 6">
            <a:extLst>
              <a:ext uri="{FF2B5EF4-FFF2-40B4-BE49-F238E27FC236}">
                <a16:creationId xmlns:a16="http://schemas.microsoft.com/office/drawing/2014/main" id="{34ACF833-FF07-52A0-1A00-9B26C0517ACC}"/>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8" name="Text Placeholder 3">
            <a:extLst>
              <a:ext uri="{FF2B5EF4-FFF2-40B4-BE49-F238E27FC236}">
                <a16:creationId xmlns:a16="http://schemas.microsoft.com/office/drawing/2014/main" id="{150C02F4-0DF1-F443-5C88-4EA1D8A61E60}"/>
              </a:ext>
            </a:extLst>
          </p:cNvPr>
          <p:cNvSpPr>
            <a:spLocks noGrp="1"/>
          </p:cNvSpPr>
          <p:nvPr>
            <p:ph type="body" sz="quarter" idx="20" hasCustomPrompt="1"/>
          </p:nvPr>
        </p:nvSpPr>
        <p:spPr>
          <a:xfrm>
            <a:off x="2816126" y="5408613"/>
            <a:ext cx="3403920" cy="1220787"/>
          </a:xfrm>
        </p:spPr>
        <p:txBody>
          <a:bodyPr wrap="none" lIns="0" rIns="0" anchor="ctr">
            <a:normAutofit/>
          </a:bodyPr>
          <a:lstStyle>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195702940"/>
      </p:ext>
    </p:extLst>
  </p:cSld>
  <p:clrMapOvr>
    <a:masterClrMapping/>
  </p:clrMapOvr>
</p:sldLayout>
</file>

<file path=ppt/slideLayouts/slideLayout109.xml><?xml version="1.0" encoding="utf-8"?>
<p:sldLayout xmlns:a="http://schemas.openxmlformats.org/drawingml/2006/main" xmlns:r="http://schemas.openxmlformats.org/officeDocument/2006/relationships" xmlns:p="http://schemas.openxmlformats.org/presentationml/2006/main" showMasterSp="0" preserve="1" userDrawn="1">
  <p:cSld name="Picture with Caption">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0F2E2B7-DF31-70A6-E4D2-4624E105957F}"/>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2" name="Title 1">
            <a:extLst>
              <a:ext uri="{FF2B5EF4-FFF2-40B4-BE49-F238E27FC236}">
                <a16:creationId xmlns:a16="http://schemas.microsoft.com/office/drawing/2014/main" id="{4141B23B-C834-C81E-D8E7-0BA48DA2587E}"/>
              </a:ext>
            </a:extLst>
          </p:cNvPr>
          <p:cNvSpPr>
            <a:spLocks noGrp="1"/>
          </p:cNvSpPr>
          <p:nvPr>
            <p:ph type="title"/>
          </p:nvPr>
        </p:nvSpPr>
        <p:spPr>
          <a:xfrm>
            <a:off x="839788" y="457200"/>
            <a:ext cx="3932237" cy="1600200"/>
          </a:xfrm>
          <a:ln>
            <a:solidFill>
              <a:schemeClr val="accent3"/>
            </a:solidFill>
          </a:ln>
        </p:spPr>
        <p:txBody>
          <a:bodyPr anchor="b"/>
          <a:lstStyle>
            <a:lvl1pPr>
              <a:defRPr sz="3200">
                <a:solidFill>
                  <a:schemeClr val="accent3"/>
                </a:solidFill>
              </a:defRPr>
            </a:lvl1pPr>
          </a:lstStyle>
          <a:p>
            <a:r>
              <a:rPr lang="en-US" dirty="0"/>
              <a:t>Click to edit Master title style</a:t>
            </a:r>
          </a:p>
        </p:txBody>
      </p:sp>
      <p:sp>
        <p:nvSpPr>
          <p:cNvPr id="3" name="Picture Placeholder 2">
            <a:extLst>
              <a:ext uri="{FF2B5EF4-FFF2-40B4-BE49-F238E27FC236}">
                <a16:creationId xmlns:a16="http://schemas.microsoft.com/office/drawing/2014/main" id="{2AAF989E-3D4E-5DEB-5949-C26E481EBBD7}"/>
              </a:ext>
            </a:extLst>
          </p:cNvPr>
          <p:cNvSpPr>
            <a:spLocks noGrp="1"/>
          </p:cNvSpPr>
          <p:nvPr>
            <p:ph type="pic" idx="1"/>
          </p:nvPr>
        </p:nvSpPr>
        <p:spPr>
          <a:xfrm>
            <a:off x="5183188" y="457200"/>
            <a:ext cx="6172200" cy="5038825"/>
          </a:xfrm>
          <a:solidFill>
            <a:schemeClr val="tx2"/>
          </a:solidFill>
        </p:spPr>
        <p:txBody>
          <a:bodyPr/>
          <a:lstStyle>
            <a:lvl1pPr marL="0" indent="0">
              <a:buNone/>
              <a:defRPr sz="32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243D5C51-ECC5-2E2F-3751-18DE050DFD6B}"/>
              </a:ext>
            </a:extLst>
          </p:cNvPr>
          <p:cNvSpPr>
            <a:spLocks noGrp="1"/>
          </p:cNvSpPr>
          <p:nvPr>
            <p:ph type="body" sz="half" idx="2"/>
          </p:nvPr>
        </p:nvSpPr>
        <p:spPr>
          <a:xfrm>
            <a:off x="839788" y="2194560"/>
            <a:ext cx="3932237" cy="3301465"/>
          </a:xfrm>
          <a:ln>
            <a:solidFill>
              <a:schemeClr val="accent3"/>
            </a:solidFill>
          </a:ln>
        </p:spPr>
        <p:txBody>
          <a:bodyPr/>
          <a:lstStyle>
            <a:lvl1pPr marL="0" indent="0">
              <a:buNone/>
              <a:defRPr sz="1600">
                <a:solidFill>
                  <a:schemeClr val="tx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pic>
        <p:nvPicPr>
          <p:cNvPr id="8" name="Picture 7" descr="A picture containing qr code&#10;&#10;Description automatically generated">
            <a:extLst>
              <a:ext uri="{FF2B5EF4-FFF2-40B4-BE49-F238E27FC236}">
                <a16:creationId xmlns:a16="http://schemas.microsoft.com/office/drawing/2014/main" id="{352CF3A3-D550-E6AC-ECAB-2839AC0D0355}"/>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5" name="TextBox 4">
            <a:extLst>
              <a:ext uri="{FF2B5EF4-FFF2-40B4-BE49-F238E27FC236}">
                <a16:creationId xmlns:a16="http://schemas.microsoft.com/office/drawing/2014/main" id="{F607A8A6-FDF1-80E7-F46D-BC408816EE42}"/>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6" name="TextBox 5">
            <a:extLst>
              <a:ext uri="{FF2B5EF4-FFF2-40B4-BE49-F238E27FC236}">
                <a16:creationId xmlns:a16="http://schemas.microsoft.com/office/drawing/2014/main" id="{E4982A8D-99E5-0832-4DAF-99DAD01113E7}"/>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9" name="Text Placeholder 3">
            <a:extLst>
              <a:ext uri="{FF2B5EF4-FFF2-40B4-BE49-F238E27FC236}">
                <a16:creationId xmlns:a16="http://schemas.microsoft.com/office/drawing/2014/main" id="{F679BBB8-117C-A6C5-51B9-0962CFEA68C3}"/>
              </a:ext>
            </a:extLst>
          </p:cNvPr>
          <p:cNvSpPr>
            <a:spLocks noGrp="1"/>
          </p:cNvSpPr>
          <p:nvPr>
            <p:ph type="body" sz="quarter" idx="20" hasCustomPrompt="1"/>
          </p:nvPr>
        </p:nvSpPr>
        <p:spPr>
          <a:xfrm>
            <a:off x="2816126" y="5408613"/>
            <a:ext cx="3403920" cy="1220787"/>
          </a:xfrm>
        </p:spPr>
        <p:txBody>
          <a:bodyPr wrap="none" lIns="0" rIns="0" anchor="ctr">
            <a:normAutofit/>
          </a:bodyPr>
          <a:lstStyle>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4636804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 Tri-Chart Bottom">
    <p:spTree>
      <p:nvGrpSpPr>
        <p:cNvPr id="1" name=""/>
        <p:cNvGrpSpPr/>
        <p:nvPr/>
      </p:nvGrpSpPr>
      <p:grpSpPr>
        <a:xfrm>
          <a:off x="0" y="0"/>
          <a:ext cx="0" cy="0"/>
          <a:chOff x="0" y="0"/>
          <a:chExt cx="0" cy="0"/>
        </a:xfrm>
      </p:grpSpPr>
      <p:sp>
        <p:nvSpPr>
          <p:cNvPr id="16" name="Content Placeholder 3"/>
          <p:cNvSpPr>
            <a:spLocks noGrp="1"/>
          </p:cNvSpPr>
          <p:nvPr>
            <p:ph sz="quarter" idx="22"/>
          </p:nvPr>
        </p:nvSpPr>
        <p:spPr>
          <a:xfrm>
            <a:off x="266700" y="3855720"/>
            <a:ext cx="116586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4" name="Date Placeholder 3">
            <a:extLst>
              <a:ext uri="{FF2B5EF4-FFF2-40B4-BE49-F238E27FC236}">
                <a16:creationId xmlns:a16="http://schemas.microsoft.com/office/drawing/2014/main" id="{3246758A-EC6C-2E6D-7C25-EBF35B1A110D}"/>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656A35E6-84D0-522D-F6FA-96313C01D057}"/>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2802872667"/>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110.xml><?xml version="1.0" encoding="utf-8"?>
<p:sldLayout xmlns:a="http://schemas.openxmlformats.org/drawingml/2006/main" xmlns:r="http://schemas.openxmlformats.org/officeDocument/2006/relationships" xmlns:p="http://schemas.openxmlformats.org/presentationml/2006/main" type="picTx" preserve="1">
  <p:cSld name="1_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23093E-F997-9C1A-6F41-94195AEDCE3E}"/>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8D6622E9-B548-9861-17FE-B80B6A60E337}"/>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0552F3AF-A319-231F-545F-18799EF83E0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D32B70C4-3999-81B3-9B74-C670362B9650}"/>
              </a:ext>
            </a:extLst>
          </p:cNvPr>
          <p:cNvSpPr>
            <a:spLocks noGrp="1"/>
          </p:cNvSpPr>
          <p:nvPr>
            <p:ph type="dt" sz="half" idx="10"/>
          </p:nvPr>
        </p:nvSpPr>
        <p:spPr/>
        <p:txBody>
          <a:bodyPr/>
          <a:lstStyle/>
          <a:p>
            <a:endParaRPr lang="en-US" dirty="0"/>
          </a:p>
        </p:txBody>
      </p:sp>
      <p:sp>
        <p:nvSpPr>
          <p:cNvPr id="6" name="Footer Placeholder 5">
            <a:extLst>
              <a:ext uri="{FF2B5EF4-FFF2-40B4-BE49-F238E27FC236}">
                <a16:creationId xmlns:a16="http://schemas.microsoft.com/office/drawing/2014/main" id="{5EF19D12-2F54-317E-96F3-9AAA761DFA05}"/>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404025056"/>
      </p:ext>
    </p:extLst>
  </p:cSld>
  <p:clrMapOvr>
    <a:masterClrMapping/>
  </p:clrMapOvr>
</p:sldLayout>
</file>

<file path=ppt/slideLayouts/slideLayout11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6" name="Content Placeholder 5"/>
          <p:cNvSpPr>
            <a:spLocks noGrp="1"/>
          </p:cNvSpPr>
          <p:nvPr>
            <p:ph sz="quarter" idx="10"/>
          </p:nvPr>
        </p:nvSpPr>
        <p:spPr>
          <a:xfrm>
            <a:off x="266700" y="1028700"/>
            <a:ext cx="11658600" cy="56007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3379E246-DB27-040E-95D2-B26EAF143D30}"/>
              </a:ext>
            </a:extLst>
          </p:cNvPr>
          <p:cNvSpPr>
            <a:spLocks noGrp="1"/>
          </p:cNvSpPr>
          <p:nvPr>
            <p:ph type="dt" sz="half" idx="11"/>
          </p:nvPr>
        </p:nvSpPr>
        <p:spPr/>
        <p:txBody>
          <a:bodyPr/>
          <a:lstStyle/>
          <a:p>
            <a:endParaRPr lang="en-US" dirty="0"/>
          </a:p>
        </p:txBody>
      </p:sp>
      <p:sp>
        <p:nvSpPr>
          <p:cNvPr id="7" name="Footer Placeholder 6">
            <a:extLst>
              <a:ext uri="{FF2B5EF4-FFF2-40B4-BE49-F238E27FC236}">
                <a16:creationId xmlns:a16="http://schemas.microsoft.com/office/drawing/2014/main" id="{CFD0F5C1-A6E1-A37D-C392-0E742FAC1C2F}"/>
              </a:ext>
            </a:extLst>
          </p:cNvPr>
          <p:cNvSpPr>
            <a:spLocks noGrp="1"/>
          </p:cNvSpPr>
          <p:nvPr>
            <p:ph type="ftr" sz="quarter" idx="12"/>
          </p:nvPr>
        </p:nvSpPr>
        <p:spPr/>
        <p:txBody>
          <a:bodyPr/>
          <a:lstStyle/>
          <a:p>
            <a:endParaRPr lang="en-US" dirty="0"/>
          </a:p>
        </p:txBody>
      </p:sp>
      <p:sp>
        <p:nvSpPr>
          <p:cNvPr id="2" name="Title 1">
            <a:extLst>
              <a:ext uri="{FF2B5EF4-FFF2-40B4-BE49-F238E27FC236}">
                <a16:creationId xmlns:a16="http://schemas.microsoft.com/office/drawing/2014/main" id="{62A64504-0669-5CF0-805D-174C1EFD60F6}"/>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536757078"/>
      </p:ext>
    </p:extLst>
  </p:cSld>
  <p:clrMapOvr>
    <a:masterClrMapping/>
  </p:clrMapOvr>
</p:sldLayout>
</file>

<file path=ppt/slideLayouts/slideLayout112.xml><?xml version="1.0" encoding="utf-8"?>
<p:sldLayout xmlns:a="http://schemas.openxmlformats.org/drawingml/2006/main" xmlns:r="http://schemas.openxmlformats.org/officeDocument/2006/relationships" xmlns:p="http://schemas.openxmlformats.org/presentationml/2006/main" preserve="1" userDrawn="1">
  <p:cSld name="Title and Content - 2 Columns">
    <p:spTree>
      <p:nvGrpSpPr>
        <p:cNvPr id="1" name=""/>
        <p:cNvGrpSpPr/>
        <p:nvPr/>
      </p:nvGrpSpPr>
      <p:grpSpPr>
        <a:xfrm>
          <a:off x="0" y="0"/>
          <a:ext cx="0" cy="0"/>
          <a:chOff x="0" y="0"/>
          <a:chExt cx="0" cy="0"/>
        </a:xfrm>
      </p:grpSpPr>
      <p:sp>
        <p:nvSpPr>
          <p:cNvPr id="8" name="Content Placeholder 3"/>
          <p:cNvSpPr>
            <a:spLocks noGrp="1"/>
          </p:cNvSpPr>
          <p:nvPr>
            <p:ph sz="quarter" idx="10"/>
          </p:nvPr>
        </p:nvSpPr>
        <p:spPr>
          <a:xfrm>
            <a:off x="266700" y="1028700"/>
            <a:ext cx="11658600" cy="5600700"/>
          </a:xfrm>
        </p:spPr>
        <p:txBody>
          <a:bodyPr numCol="2"/>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a:extLst>
              <a:ext uri="{FF2B5EF4-FFF2-40B4-BE49-F238E27FC236}">
                <a16:creationId xmlns:a16="http://schemas.microsoft.com/office/drawing/2014/main" id="{EE4B1084-AF70-E7DA-2842-9FB9FFF0804B}"/>
              </a:ext>
            </a:extLst>
          </p:cNvPr>
          <p:cNvSpPr>
            <a:spLocks noGrp="1"/>
          </p:cNvSpPr>
          <p:nvPr>
            <p:ph type="title"/>
          </p:nvPr>
        </p:nvSpPr>
        <p:spPr/>
        <p:txBody>
          <a:bodyPr/>
          <a:lstStyle/>
          <a:p>
            <a:r>
              <a:rPr lang="en-US"/>
              <a:t>Click to edit Master title style</a:t>
            </a:r>
          </a:p>
        </p:txBody>
      </p:sp>
      <p:sp>
        <p:nvSpPr>
          <p:cNvPr id="5" name="Date Placeholder 4">
            <a:extLst>
              <a:ext uri="{FF2B5EF4-FFF2-40B4-BE49-F238E27FC236}">
                <a16:creationId xmlns:a16="http://schemas.microsoft.com/office/drawing/2014/main" id="{76C7A763-F7D0-2074-5F3F-2D1DA1226607}"/>
              </a:ext>
            </a:extLst>
          </p:cNvPr>
          <p:cNvSpPr>
            <a:spLocks noGrp="1"/>
          </p:cNvSpPr>
          <p:nvPr>
            <p:ph type="dt" sz="half" idx="11"/>
          </p:nvPr>
        </p:nvSpPr>
        <p:spPr/>
        <p:txBody>
          <a:bodyPr/>
          <a:lstStyle/>
          <a:p>
            <a:endParaRPr lang="en-US" dirty="0"/>
          </a:p>
        </p:txBody>
      </p:sp>
      <p:sp>
        <p:nvSpPr>
          <p:cNvPr id="6" name="Footer Placeholder 5">
            <a:extLst>
              <a:ext uri="{FF2B5EF4-FFF2-40B4-BE49-F238E27FC236}">
                <a16:creationId xmlns:a16="http://schemas.microsoft.com/office/drawing/2014/main" id="{BB5C1216-5C4C-C44D-DE08-88D5BFB6266F}"/>
              </a:ext>
            </a:extLst>
          </p:cNvPr>
          <p:cNvSpPr>
            <a:spLocks noGrp="1"/>
          </p:cNvSpPr>
          <p:nvPr>
            <p:ph type="ftr" sz="quarter" idx="12"/>
          </p:nvPr>
        </p:nvSpPr>
        <p:spPr/>
        <p:txBody>
          <a:bodyPr/>
          <a:lstStyle/>
          <a:p>
            <a:endParaRPr lang="en-US" dirty="0"/>
          </a:p>
        </p:txBody>
      </p:sp>
    </p:spTree>
    <p:extLst>
      <p:ext uri="{BB962C8B-B14F-4D97-AF65-F5344CB8AC3E}">
        <p14:creationId xmlns:p14="http://schemas.microsoft.com/office/powerpoint/2010/main" val="2368177934"/>
      </p:ext>
    </p:extLst>
  </p:cSld>
  <p:clrMapOvr>
    <a:masterClrMapping/>
  </p:clrMapOvr>
</p:sldLayout>
</file>

<file path=ppt/slideLayouts/slideLayout113.xml><?xml version="1.0" encoding="utf-8"?>
<p:sldLayout xmlns:a="http://schemas.openxmlformats.org/drawingml/2006/main" xmlns:r="http://schemas.openxmlformats.org/officeDocument/2006/relationships" xmlns:p="http://schemas.openxmlformats.org/presentationml/2006/main" preserve="1" userDrawn="1">
  <p:cSld name="Title and Content - 3 Columns">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a:t>Click to edit Master title style</a:t>
            </a:r>
          </a:p>
        </p:txBody>
      </p:sp>
      <p:sp>
        <p:nvSpPr>
          <p:cNvPr id="9" name="Content Placeholder 3"/>
          <p:cNvSpPr>
            <a:spLocks noGrp="1"/>
          </p:cNvSpPr>
          <p:nvPr>
            <p:ph sz="quarter" idx="12"/>
          </p:nvPr>
        </p:nvSpPr>
        <p:spPr>
          <a:xfrm>
            <a:off x="266700" y="1028700"/>
            <a:ext cx="11658600" cy="5600700"/>
          </a:xfrm>
        </p:spPr>
        <p:txBody>
          <a:bodyPr numCol="3"/>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9AFC9BA2-EC81-5287-D39F-725A5EC32471}"/>
              </a:ext>
            </a:extLst>
          </p:cNvPr>
          <p:cNvSpPr>
            <a:spLocks noGrp="1"/>
          </p:cNvSpPr>
          <p:nvPr>
            <p:ph type="dt" sz="half" idx="13"/>
          </p:nvPr>
        </p:nvSpPr>
        <p:spPr/>
        <p:txBody>
          <a:bodyPr/>
          <a:lstStyle/>
          <a:p>
            <a:endParaRPr lang="en-US" dirty="0"/>
          </a:p>
        </p:txBody>
      </p:sp>
      <p:sp>
        <p:nvSpPr>
          <p:cNvPr id="6" name="Footer Placeholder 5">
            <a:extLst>
              <a:ext uri="{FF2B5EF4-FFF2-40B4-BE49-F238E27FC236}">
                <a16:creationId xmlns:a16="http://schemas.microsoft.com/office/drawing/2014/main" id="{FE97BF52-3E27-86B6-23FC-B495D58A6360}"/>
              </a:ext>
            </a:extLst>
          </p:cNvPr>
          <p:cNvSpPr>
            <a:spLocks noGrp="1"/>
          </p:cNvSpPr>
          <p:nvPr>
            <p:ph type="ftr" sz="quarter" idx="14"/>
          </p:nvPr>
        </p:nvSpPr>
        <p:spPr/>
        <p:txBody>
          <a:bodyPr/>
          <a:lstStyle/>
          <a:p>
            <a:endParaRPr lang="en-US" dirty="0"/>
          </a:p>
        </p:txBody>
      </p:sp>
    </p:spTree>
    <p:extLst>
      <p:ext uri="{BB962C8B-B14F-4D97-AF65-F5344CB8AC3E}">
        <p14:creationId xmlns:p14="http://schemas.microsoft.com/office/powerpoint/2010/main" val="1508437404"/>
      </p:ext>
    </p:extLst>
  </p:cSld>
  <p:clrMapOvr>
    <a:masterClrMapping/>
  </p:clrMapOvr>
</p:sldLayout>
</file>

<file path=ppt/slideLayouts/slideLayout114.xml><?xml version="1.0" encoding="utf-8"?>
<p:sldLayout xmlns:a="http://schemas.openxmlformats.org/drawingml/2006/main" xmlns:r="http://schemas.openxmlformats.org/officeDocument/2006/relationships" xmlns:p="http://schemas.openxmlformats.org/presentationml/2006/main" preserve="1" userDrawn="1">
  <p:cSld name="Title and Picture with Caption">
    <p:spTree>
      <p:nvGrpSpPr>
        <p:cNvPr id="1" name=""/>
        <p:cNvGrpSpPr/>
        <p:nvPr/>
      </p:nvGrpSpPr>
      <p:grpSpPr>
        <a:xfrm>
          <a:off x="0" y="0"/>
          <a:ext cx="0" cy="0"/>
          <a:chOff x="0" y="0"/>
          <a:chExt cx="0" cy="0"/>
        </a:xfrm>
      </p:grpSpPr>
      <p:sp>
        <p:nvSpPr>
          <p:cNvPr id="21" name="Text Placeholder 2"/>
          <p:cNvSpPr>
            <a:spLocks noGrp="1"/>
          </p:cNvSpPr>
          <p:nvPr>
            <p:ph idx="1"/>
          </p:nvPr>
        </p:nvSpPr>
        <p:spPr bwMode="auto">
          <a:xfrm>
            <a:off x="266700" y="6191103"/>
            <a:ext cx="11658600" cy="438297"/>
          </a:xfrm>
          <a:prstGeom prst="rect">
            <a:avLst/>
          </a:prstGeom>
          <a:noFill/>
          <a:ln w="9525">
            <a:noFill/>
            <a:miter lim="800000"/>
            <a:headEnd/>
            <a:tailEnd/>
          </a:ln>
        </p:spPr>
        <p:txBody>
          <a:bodyPr lIns="91440" tIns="0" numCol="1"/>
          <a:lstStyle>
            <a:lvl1pPr marL="0" indent="0">
              <a:buNone/>
              <a:defRPr sz="900">
                <a:solidFill>
                  <a:schemeClr val="tx1">
                    <a:lumMod val="75000"/>
                    <a:lumOff val="25000"/>
                  </a:schemeClr>
                </a:solidFill>
              </a:defRPr>
            </a:lvl1pPr>
            <a:lvl2pPr>
              <a:defRPr sz="1350">
                <a:solidFill>
                  <a:srgbClr val="83847A"/>
                </a:solidFill>
              </a:defRPr>
            </a:lvl2pPr>
            <a:lvl3pPr>
              <a:defRPr sz="1125">
                <a:solidFill>
                  <a:srgbClr val="83847A"/>
                </a:solidFill>
              </a:defRPr>
            </a:lvl3pPr>
            <a:lvl4pPr>
              <a:defRPr sz="1125">
                <a:solidFill>
                  <a:srgbClr val="83847A"/>
                </a:solidFill>
              </a:defRPr>
            </a:lvl4pPr>
            <a:lvl5pPr>
              <a:defRPr sz="1125">
                <a:solidFill>
                  <a:srgbClr val="83847A"/>
                </a:solidFill>
              </a:defRPr>
            </a:lvl5pPr>
          </a:lstStyle>
          <a:p>
            <a:pPr lvl="0"/>
            <a:r>
              <a:rPr lang="en-US" noProof="0" dirty="0"/>
              <a:t>Click to edit Master text styles</a:t>
            </a:r>
          </a:p>
        </p:txBody>
      </p:sp>
      <p:sp>
        <p:nvSpPr>
          <p:cNvPr id="4" name="Title 3"/>
          <p:cNvSpPr>
            <a:spLocks noGrp="1"/>
          </p:cNvSpPr>
          <p:nvPr>
            <p:ph type="title"/>
          </p:nvPr>
        </p:nvSpPr>
        <p:spPr/>
        <p:txBody>
          <a:bodyPr/>
          <a:lstStyle/>
          <a:p>
            <a:r>
              <a:rPr lang="en-US"/>
              <a:t>Click to edit Master title style</a:t>
            </a:r>
          </a:p>
        </p:txBody>
      </p:sp>
      <p:sp>
        <p:nvSpPr>
          <p:cNvPr id="10" name="Content Placeholder 3"/>
          <p:cNvSpPr>
            <a:spLocks noGrp="1"/>
          </p:cNvSpPr>
          <p:nvPr>
            <p:ph sz="quarter" idx="12"/>
          </p:nvPr>
        </p:nvSpPr>
        <p:spPr>
          <a:xfrm>
            <a:off x="266700" y="1028700"/>
            <a:ext cx="11658600" cy="5086349"/>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67CF58A5-50A2-4609-9528-306C52949FE4}"/>
              </a:ext>
            </a:extLst>
          </p:cNvPr>
          <p:cNvSpPr>
            <a:spLocks noGrp="1"/>
          </p:cNvSpPr>
          <p:nvPr>
            <p:ph type="dt" sz="half" idx="13"/>
          </p:nvPr>
        </p:nvSpPr>
        <p:spPr>
          <a:xfrm>
            <a:off x="8842515" y="6653150"/>
            <a:ext cx="2761673" cy="137160"/>
          </a:xfrm>
          <a:prstGeom prst="rect">
            <a:avLst/>
          </a:prstGeom>
        </p:spPr>
        <p:txBody>
          <a:bodyPr/>
          <a:lstStyle/>
          <a:p>
            <a:endParaRPr lang="en-US" dirty="0"/>
          </a:p>
        </p:txBody>
      </p:sp>
      <p:sp>
        <p:nvSpPr>
          <p:cNvPr id="3" name="Footer Placeholder 2">
            <a:extLst>
              <a:ext uri="{FF2B5EF4-FFF2-40B4-BE49-F238E27FC236}">
                <a16:creationId xmlns:a16="http://schemas.microsoft.com/office/drawing/2014/main" id="{13141E4A-7726-4CDD-AEE9-576AC0A57297}"/>
              </a:ext>
            </a:extLst>
          </p:cNvPr>
          <p:cNvSpPr>
            <a:spLocks noGrp="1"/>
          </p:cNvSpPr>
          <p:nvPr>
            <p:ph type="ftr" sz="quarter" idx="14"/>
          </p:nvPr>
        </p:nvSpPr>
        <p:spPr>
          <a:xfrm>
            <a:off x="266700" y="6653150"/>
            <a:ext cx="2901373" cy="137160"/>
          </a:xfrm>
          <a:prstGeom prst="rect">
            <a:avLst/>
          </a:prstGeom>
        </p:spPr>
        <p:txBody>
          <a:bodyPr/>
          <a:lstStyle/>
          <a:p>
            <a:endParaRPr lang="en-US" dirty="0"/>
          </a:p>
        </p:txBody>
      </p:sp>
    </p:spTree>
    <p:extLst>
      <p:ext uri="{BB962C8B-B14F-4D97-AF65-F5344CB8AC3E}">
        <p14:creationId xmlns:p14="http://schemas.microsoft.com/office/powerpoint/2010/main" val="1439278527"/>
      </p:ext>
    </p:extLst>
  </p:cSld>
  <p:clrMapOvr>
    <a:masterClrMapping/>
  </p:clrMapOvr>
  <p:extLst>
    <p:ext uri="{DCECCB84-F9BA-43D5-87BE-67443E8EF086}">
      <p15:sldGuideLst xmlns:p15="http://schemas.microsoft.com/office/powerpoint/2012/main"/>
    </p:ext>
  </p:extLst>
</p:sldLayout>
</file>

<file path=ppt/slideLayouts/slideLayout115.xml><?xml version="1.0" encoding="utf-8"?>
<p:sldLayout xmlns:a="http://schemas.openxmlformats.org/drawingml/2006/main" xmlns:r="http://schemas.openxmlformats.org/officeDocument/2006/relationships" xmlns:p="http://schemas.openxmlformats.org/presentationml/2006/main" preserve="1" userDrawn="1">
  <p:cSld name="Title - 2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9"/>
          </p:nvPr>
        </p:nvSpPr>
        <p:spPr>
          <a:xfrm>
            <a:off x="6203894"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Date Placeholder 5">
            <a:extLst>
              <a:ext uri="{FF2B5EF4-FFF2-40B4-BE49-F238E27FC236}">
                <a16:creationId xmlns:a16="http://schemas.microsoft.com/office/drawing/2014/main" id="{BEC9A928-C3DF-2C22-44D2-6CEAF37A2452}"/>
              </a:ext>
            </a:extLst>
          </p:cNvPr>
          <p:cNvSpPr>
            <a:spLocks noGrp="1"/>
          </p:cNvSpPr>
          <p:nvPr>
            <p:ph type="dt" sz="half" idx="20"/>
          </p:nvPr>
        </p:nvSpPr>
        <p:spPr/>
        <p:txBody>
          <a:bodyPr/>
          <a:lstStyle/>
          <a:p>
            <a:endParaRPr lang="en-US" dirty="0"/>
          </a:p>
        </p:txBody>
      </p:sp>
      <p:sp>
        <p:nvSpPr>
          <p:cNvPr id="7" name="Footer Placeholder 6">
            <a:extLst>
              <a:ext uri="{FF2B5EF4-FFF2-40B4-BE49-F238E27FC236}">
                <a16:creationId xmlns:a16="http://schemas.microsoft.com/office/drawing/2014/main" id="{F7247472-A8F5-BC75-9086-8D91A7F6A294}"/>
              </a:ext>
            </a:extLst>
          </p:cNvPr>
          <p:cNvSpPr>
            <a:spLocks noGrp="1"/>
          </p:cNvSpPr>
          <p:nvPr>
            <p:ph type="ftr" sz="quarter" idx="21"/>
          </p:nvPr>
        </p:nvSpPr>
        <p:spPr/>
        <p:txBody>
          <a:bodyPr/>
          <a:lstStyle/>
          <a:p>
            <a:endParaRPr lang="en-US" dirty="0"/>
          </a:p>
        </p:txBody>
      </p:sp>
    </p:spTree>
    <p:extLst>
      <p:ext uri="{BB962C8B-B14F-4D97-AF65-F5344CB8AC3E}">
        <p14:creationId xmlns:p14="http://schemas.microsoft.com/office/powerpoint/2010/main" val="2998738387"/>
      </p:ext>
    </p:extLst>
  </p:cSld>
  <p:clrMapOvr>
    <a:masterClrMapping/>
  </p:clrMapOvr>
</p:sldLayout>
</file>

<file path=ppt/slideLayouts/slideLayout116.xml><?xml version="1.0" encoding="utf-8"?>
<p:sldLayout xmlns:a="http://schemas.openxmlformats.org/drawingml/2006/main" xmlns:r="http://schemas.openxmlformats.org/officeDocument/2006/relationships" xmlns:p="http://schemas.openxmlformats.org/presentationml/2006/main" preserve="1" userDrawn="1">
  <p:cSld name="Title - Sub-Head 2 Sections">
    <p:spTree>
      <p:nvGrpSpPr>
        <p:cNvPr id="1" name=""/>
        <p:cNvGrpSpPr/>
        <p:nvPr/>
      </p:nvGrpSpPr>
      <p:grpSpPr>
        <a:xfrm>
          <a:off x="0" y="0"/>
          <a:ext cx="0" cy="0"/>
          <a:chOff x="0" y="0"/>
          <a:chExt cx="0" cy="0"/>
        </a:xfrm>
      </p:grpSpPr>
      <p:sp>
        <p:nvSpPr>
          <p:cNvPr id="9" name="Text Placeholder 3"/>
          <p:cNvSpPr>
            <a:spLocks noGrp="1"/>
          </p:cNvSpPr>
          <p:nvPr>
            <p:ph type="body" sz="quarter" idx="13"/>
          </p:nvPr>
        </p:nvSpPr>
        <p:spPr>
          <a:xfrm>
            <a:off x="266700"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2" name="Title 1"/>
          <p:cNvSpPr>
            <a:spLocks noGrp="1"/>
          </p:cNvSpPr>
          <p:nvPr>
            <p:ph type="title"/>
          </p:nvPr>
        </p:nvSpPr>
        <p:spPr/>
        <p:txBody>
          <a:bodyPr/>
          <a:lstStyle/>
          <a:p>
            <a:r>
              <a:rPr lang="en-US" dirty="0"/>
              <a:t>Click to edit Master title style</a:t>
            </a:r>
          </a:p>
        </p:txBody>
      </p:sp>
      <p:sp>
        <p:nvSpPr>
          <p:cNvPr id="13" name="Content Placeholder 2"/>
          <p:cNvSpPr>
            <a:spLocks noGrp="1"/>
          </p:cNvSpPr>
          <p:nvPr>
            <p:ph sz="quarter" idx="16"/>
          </p:nvPr>
        </p:nvSpPr>
        <p:spPr>
          <a:xfrm>
            <a:off x="266700"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5" name="Content Placeholder 2"/>
          <p:cNvSpPr>
            <a:spLocks noGrp="1"/>
          </p:cNvSpPr>
          <p:nvPr>
            <p:ph sz="quarter" idx="19"/>
          </p:nvPr>
        </p:nvSpPr>
        <p:spPr>
          <a:xfrm>
            <a:off x="6203894"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Text Placeholder 3"/>
          <p:cNvSpPr>
            <a:spLocks noGrp="1"/>
          </p:cNvSpPr>
          <p:nvPr>
            <p:ph type="body" sz="quarter" idx="20"/>
          </p:nvPr>
        </p:nvSpPr>
        <p:spPr>
          <a:xfrm>
            <a:off x="6205728"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5" name="Date Placeholder 4">
            <a:extLst>
              <a:ext uri="{FF2B5EF4-FFF2-40B4-BE49-F238E27FC236}">
                <a16:creationId xmlns:a16="http://schemas.microsoft.com/office/drawing/2014/main" id="{4FDAD6DC-C062-D2A7-C4D4-57F4C0FFAD4D}"/>
              </a:ext>
            </a:extLst>
          </p:cNvPr>
          <p:cNvSpPr>
            <a:spLocks noGrp="1"/>
          </p:cNvSpPr>
          <p:nvPr>
            <p:ph type="dt" sz="half" idx="21"/>
          </p:nvPr>
        </p:nvSpPr>
        <p:spPr/>
        <p:txBody>
          <a:bodyPr/>
          <a:lstStyle/>
          <a:p>
            <a:endParaRPr lang="en-US" dirty="0"/>
          </a:p>
        </p:txBody>
      </p:sp>
      <p:sp>
        <p:nvSpPr>
          <p:cNvPr id="6" name="Footer Placeholder 5">
            <a:extLst>
              <a:ext uri="{FF2B5EF4-FFF2-40B4-BE49-F238E27FC236}">
                <a16:creationId xmlns:a16="http://schemas.microsoft.com/office/drawing/2014/main" id="{7AA18071-1438-F3E3-FC9F-3F401EE7FED1}"/>
              </a:ext>
            </a:extLst>
          </p:cNvPr>
          <p:cNvSpPr>
            <a:spLocks noGrp="1"/>
          </p:cNvSpPr>
          <p:nvPr>
            <p:ph type="ftr" sz="quarter" idx="22"/>
          </p:nvPr>
        </p:nvSpPr>
        <p:spPr/>
        <p:txBody>
          <a:bodyPr/>
          <a:lstStyle/>
          <a:p>
            <a:endParaRPr lang="en-US" dirty="0"/>
          </a:p>
        </p:txBody>
      </p:sp>
    </p:spTree>
    <p:extLst>
      <p:ext uri="{BB962C8B-B14F-4D97-AF65-F5344CB8AC3E}">
        <p14:creationId xmlns:p14="http://schemas.microsoft.com/office/powerpoint/2010/main" val="524119381"/>
      </p:ext>
    </p:extLst>
  </p:cSld>
  <p:clrMapOvr>
    <a:masterClrMapping/>
  </p:clrMapOvr>
</p:sldLayout>
</file>

<file path=ppt/slideLayouts/slideLayout117.xml><?xml version="1.0" encoding="utf-8"?>
<p:sldLayout xmlns:a="http://schemas.openxmlformats.org/drawingml/2006/main" xmlns:r="http://schemas.openxmlformats.org/officeDocument/2006/relationships" xmlns:p="http://schemas.openxmlformats.org/presentationml/2006/main" preserve="1" userDrawn="1">
  <p:cSld name="Title - 2 Odd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256410" y="1028700"/>
            <a:ext cx="7668889"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a:t>Click to edit Master title style</a:t>
            </a:r>
          </a:p>
        </p:txBody>
      </p:sp>
      <p:sp>
        <p:nvSpPr>
          <p:cNvPr id="6" name="Date Placeholder 5">
            <a:extLst>
              <a:ext uri="{FF2B5EF4-FFF2-40B4-BE49-F238E27FC236}">
                <a16:creationId xmlns:a16="http://schemas.microsoft.com/office/drawing/2014/main" id="{10D79471-1A0E-36EB-1B94-DDE0CE561EA3}"/>
              </a:ext>
            </a:extLst>
          </p:cNvPr>
          <p:cNvSpPr>
            <a:spLocks noGrp="1"/>
          </p:cNvSpPr>
          <p:nvPr>
            <p:ph type="dt" sz="half" idx="17"/>
          </p:nvPr>
        </p:nvSpPr>
        <p:spPr/>
        <p:txBody>
          <a:bodyPr/>
          <a:lstStyle/>
          <a:p>
            <a:endParaRPr lang="en-US" dirty="0"/>
          </a:p>
        </p:txBody>
      </p:sp>
      <p:sp>
        <p:nvSpPr>
          <p:cNvPr id="7" name="Footer Placeholder 6">
            <a:extLst>
              <a:ext uri="{FF2B5EF4-FFF2-40B4-BE49-F238E27FC236}">
                <a16:creationId xmlns:a16="http://schemas.microsoft.com/office/drawing/2014/main" id="{5876C5F4-629A-E5A4-73FB-E8465BDB57BF}"/>
              </a:ext>
            </a:extLst>
          </p:cNvPr>
          <p:cNvSpPr>
            <a:spLocks noGrp="1"/>
          </p:cNvSpPr>
          <p:nvPr>
            <p:ph type="ftr" sz="quarter" idx="18"/>
          </p:nvPr>
        </p:nvSpPr>
        <p:spPr/>
        <p:txBody>
          <a:bodyPr/>
          <a:lstStyle/>
          <a:p>
            <a:endParaRPr lang="en-US" dirty="0"/>
          </a:p>
        </p:txBody>
      </p:sp>
    </p:spTree>
    <p:extLst>
      <p:ext uri="{BB962C8B-B14F-4D97-AF65-F5344CB8AC3E}">
        <p14:creationId xmlns:p14="http://schemas.microsoft.com/office/powerpoint/2010/main" val="2331716612"/>
      </p:ext>
    </p:extLst>
  </p:cSld>
  <p:clrMapOvr>
    <a:masterClrMapping/>
  </p:clrMapOvr>
</p:sldLayout>
</file>

<file path=ppt/slideLayouts/slideLayout118.xml><?xml version="1.0" encoding="utf-8"?>
<p:sldLayout xmlns:a="http://schemas.openxmlformats.org/drawingml/2006/main" xmlns:r="http://schemas.openxmlformats.org/officeDocument/2006/relationships" xmlns:p="http://schemas.openxmlformats.org/presentationml/2006/main" preserve="1" userDrawn="1">
  <p:cSld name="1_Title - 2 Odd Section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5"/>
          </p:nvPr>
        </p:nvSpPr>
        <p:spPr>
          <a:xfrm>
            <a:off x="8145982"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Content Placeholder 2"/>
          <p:cNvSpPr>
            <a:spLocks noGrp="1"/>
          </p:cNvSpPr>
          <p:nvPr>
            <p:ph sz="quarter" idx="16"/>
          </p:nvPr>
        </p:nvSpPr>
        <p:spPr>
          <a:xfrm>
            <a:off x="266700" y="1028700"/>
            <a:ext cx="766888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B58768C3-8315-3411-54A8-2C8239251263}"/>
              </a:ext>
            </a:extLst>
          </p:cNvPr>
          <p:cNvSpPr>
            <a:spLocks noGrp="1"/>
          </p:cNvSpPr>
          <p:nvPr>
            <p:ph type="dt" sz="half" idx="17"/>
          </p:nvPr>
        </p:nvSpPr>
        <p:spPr/>
        <p:txBody>
          <a:bodyPr/>
          <a:lstStyle/>
          <a:p>
            <a:endParaRPr lang="en-US" dirty="0"/>
          </a:p>
        </p:txBody>
      </p:sp>
      <p:sp>
        <p:nvSpPr>
          <p:cNvPr id="6" name="Footer Placeholder 5">
            <a:extLst>
              <a:ext uri="{FF2B5EF4-FFF2-40B4-BE49-F238E27FC236}">
                <a16:creationId xmlns:a16="http://schemas.microsoft.com/office/drawing/2014/main" id="{28938FEB-D648-AE71-0FA1-805FFC832488}"/>
              </a:ext>
            </a:extLst>
          </p:cNvPr>
          <p:cNvSpPr>
            <a:spLocks noGrp="1"/>
          </p:cNvSpPr>
          <p:nvPr>
            <p:ph type="ftr" sz="quarter" idx="18"/>
          </p:nvPr>
        </p:nvSpPr>
        <p:spPr/>
        <p:txBody>
          <a:bodyPr/>
          <a:lstStyle/>
          <a:p>
            <a:endParaRPr lang="en-US" dirty="0"/>
          </a:p>
        </p:txBody>
      </p:sp>
    </p:spTree>
    <p:extLst>
      <p:ext uri="{BB962C8B-B14F-4D97-AF65-F5344CB8AC3E}">
        <p14:creationId xmlns:p14="http://schemas.microsoft.com/office/powerpoint/2010/main" val="2624684873"/>
      </p:ext>
    </p:extLst>
  </p:cSld>
  <p:clrMapOvr>
    <a:masterClrMapping/>
  </p:clrMapOvr>
</p:sldLayout>
</file>

<file path=ppt/slideLayouts/slideLayout119.xml><?xml version="1.0" encoding="utf-8"?>
<p:sldLayout xmlns:a="http://schemas.openxmlformats.org/drawingml/2006/main" xmlns:r="http://schemas.openxmlformats.org/officeDocument/2006/relationships" xmlns:p="http://schemas.openxmlformats.org/presentationml/2006/main" preserve="1" userDrawn="1">
  <p:cSld name="Title - Quad-Chart">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4" name="Straight Connector 3"/>
          <p:cNvCxnSpPr/>
          <p:nvPr userDrawn="1"/>
        </p:nvCxnSpPr>
        <p:spPr>
          <a:xfrm>
            <a:off x="381000" y="377586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p>
            <a:r>
              <a:rPr lang="en-US" dirty="0"/>
              <a:t>Click to edit Master title style</a:t>
            </a:r>
          </a:p>
        </p:txBody>
      </p:sp>
      <p:sp>
        <p:nvSpPr>
          <p:cNvPr id="16" name="Content Placeholder 2"/>
          <p:cNvSpPr>
            <a:spLocks noGrp="1"/>
          </p:cNvSpPr>
          <p:nvPr>
            <p:ph sz="quarter" idx="22"/>
          </p:nvPr>
        </p:nvSpPr>
        <p:spPr>
          <a:xfrm>
            <a:off x="2667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Content Placeholder 2"/>
          <p:cNvSpPr>
            <a:spLocks noGrp="1"/>
          </p:cNvSpPr>
          <p:nvPr>
            <p:ph sz="quarter" idx="24"/>
          </p:nvPr>
        </p:nvSpPr>
        <p:spPr>
          <a:xfrm>
            <a:off x="61722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A5AAE838-AA12-FA5F-5DA0-1ABB713993D9}"/>
              </a:ext>
            </a:extLst>
          </p:cNvPr>
          <p:cNvSpPr>
            <a:spLocks noGrp="1"/>
          </p:cNvSpPr>
          <p:nvPr>
            <p:ph type="dt" sz="half" idx="25"/>
          </p:nvPr>
        </p:nvSpPr>
        <p:spPr/>
        <p:txBody>
          <a:bodyPr/>
          <a:lstStyle/>
          <a:p>
            <a:endParaRPr lang="en-US" dirty="0"/>
          </a:p>
        </p:txBody>
      </p:sp>
      <p:sp>
        <p:nvSpPr>
          <p:cNvPr id="8" name="Footer Placeholder 7">
            <a:extLst>
              <a:ext uri="{FF2B5EF4-FFF2-40B4-BE49-F238E27FC236}">
                <a16:creationId xmlns:a16="http://schemas.microsoft.com/office/drawing/2014/main" id="{AE34FB74-F548-AD28-A10C-D5391FE1CF47}"/>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2024212555"/>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 Tri-Chart Top">
    <p:spTree>
      <p:nvGrpSpPr>
        <p:cNvPr id="1" name=""/>
        <p:cNvGrpSpPr/>
        <p:nvPr/>
      </p:nvGrpSpPr>
      <p:grpSpPr>
        <a:xfrm>
          <a:off x="0" y="0"/>
          <a:ext cx="0" cy="0"/>
          <a:chOff x="0" y="0"/>
          <a:chExt cx="0" cy="0"/>
        </a:xfrm>
      </p:grpSpPr>
      <p:sp>
        <p:nvSpPr>
          <p:cNvPr id="17" name="Content Placeholder 3"/>
          <p:cNvSpPr>
            <a:spLocks noGrp="1"/>
          </p:cNvSpPr>
          <p:nvPr>
            <p:ph sz="quarter" idx="23"/>
          </p:nvPr>
        </p:nvSpPr>
        <p:spPr>
          <a:xfrm>
            <a:off x="61722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2"/>
          <p:cNvSpPr>
            <a:spLocks noGrp="1"/>
          </p:cNvSpPr>
          <p:nvPr>
            <p:ph sz="quarter" idx="15"/>
          </p:nvPr>
        </p:nvSpPr>
        <p:spPr>
          <a:xfrm>
            <a:off x="2667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1"/>
          <p:cNvSpPr>
            <a:spLocks noGrp="1"/>
          </p:cNvSpPr>
          <p:nvPr>
            <p:ph sz="quarter" idx="22"/>
          </p:nvPr>
        </p:nvSpPr>
        <p:spPr>
          <a:xfrm>
            <a:off x="266700" y="1024178"/>
            <a:ext cx="116586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4" name="Date Placeholder 3">
            <a:extLst>
              <a:ext uri="{FF2B5EF4-FFF2-40B4-BE49-F238E27FC236}">
                <a16:creationId xmlns:a16="http://schemas.microsoft.com/office/drawing/2014/main" id="{CE138066-C767-E96E-E21F-B1E4478B0958}"/>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E18328B5-C225-08E6-86C5-18BB6982BC1B}"/>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1736588705"/>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120.xml><?xml version="1.0" encoding="utf-8"?>
<p:sldLayout xmlns:a="http://schemas.openxmlformats.org/drawingml/2006/main" xmlns:r="http://schemas.openxmlformats.org/officeDocument/2006/relationships" xmlns:p="http://schemas.openxmlformats.org/presentationml/2006/main" preserve="1" userDrawn="1">
  <p:cSld name="Title - Custom-Quad">
    <p:spTree>
      <p:nvGrpSpPr>
        <p:cNvPr id="1" name=""/>
        <p:cNvGrpSpPr/>
        <p:nvPr/>
      </p:nvGrpSpPr>
      <p:grpSpPr>
        <a:xfrm>
          <a:off x="0" y="0"/>
          <a:ext cx="0" cy="0"/>
          <a:chOff x="0" y="0"/>
          <a:chExt cx="0" cy="0"/>
        </a:xfrm>
      </p:grpSpPr>
      <p:cxnSp>
        <p:nvCxnSpPr>
          <p:cNvPr id="4" name="Straight Connector 3"/>
          <p:cNvCxnSpPr/>
          <p:nvPr userDrawn="1"/>
        </p:nvCxnSpPr>
        <p:spPr>
          <a:xfrm>
            <a:off x="381000" y="343081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8" name="Content Placeholder 4"/>
          <p:cNvSpPr>
            <a:spLocks noGrp="1"/>
          </p:cNvSpPr>
          <p:nvPr>
            <p:ph sz="quarter" idx="24"/>
          </p:nvPr>
        </p:nvSpPr>
        <p:spPr>
          <a:xfrm>
            <a:off x="61722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Content Placeholder 3"/>
          <p:cNvSpPr>
            <a:spLocks noGrp="1"/>
          </p:cNvSpPr>
          <p:nvPr>
            <p:ph sz="quarter" idx="22"/>
          </p:nvPr>
        </p:nvSpPr>
        <p:spPr>
          <a:xfrm>
            <a:off x="2667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5" name="Date Placeholder 4">
            <a:extLst>
              <a:ext uri="{FF2B5EF4-FFF2-40B4-BE49-F238E27FC236}">
                <a16:creationId xmlns:a16="http://schemas.microsoft.com/office/drawing/2014/main" id="{AADB0298-AAE9-38A5-935C-537E8444E40C}"/>
              </a:ext>
            </a:extLst>
          </p:cNvPr>
          <p:cNvSpPr>
            <a:spLocks noGrp="1"/>
          </p:cNvSpPr>
          <p:nvPr>
            <p:ph type="dt" sz="half" idx="25"/>
          </p:nvPr>
        </p:nvSpPr>
        <p:spPr/>
        <p:txBody>
          <a:bodyPr/>
          <a:lstStyle/>
          <a:p>
            <a:endParaRPr lang="en-US" dirty="0"/>
          </a:p>
        </p:txBody>
      </p:sp>
      <p:sp>
        <p:nvSpPr>
          <p:cNvPr id="6" name="Footer Placeholder 5">
            <a:extLst>
              <a:ext uri="{FF2B5EF4-FFF2-40B4-BE49-F238E27FC236}">
                <a16:creationId xmlns:a16="http://schemas.microsoft.com/office/drawing/2014/main" id="{D52C905D-E7A5-5841-E24E-8E8D9EAF35CE}"/>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1978226686"/>
      </p:ext>
    </p:extLst>
  </p:cSld>
  <p:clrMapOvr>
    <a:masterClrMapping/>
  </p:clrMapOvr>
  <p:extLst>
    <p:ext uri="{DCECCB84-F9BA-43D5-87BE-67443E8EF086}">
      <p15:sldGuideLst xmlns:p15="http://schemas.microsoft.com/office/powerpoint/2012/main">
        <p15:guide id="1" orient="horz" pos="2088">
          <p15:clr>
            <a:srgbClr val="FBAE40"/>
          </p15:clr>
        </p15:guide>
        <p15:guide id="2" orient="horz" pos="2232">
          <p15:clr>
            <a:srgbClr val="FBAE40"/>
          </p15:clr>
        </p15:guide>
        <p15:guide id="3" pos="3888">
          <p15:clr>
            <a:srgbClr val="FBAE40"/>
          </p15:clr>
        </p15:guide>
        <p15:guide id="4" pos="3792">
          <p15:clr>
            <a:srgbClr val="FBAE40"/>
          </p15:clr>
        </p15:guide>
      </p15:sldGuideLst>
    </p:ext>
  </p:extLst>
</p:sldLayout>
</file>

<file path=ppt/slideLayouts/slideLayout121.xml><?xml version="1.0" encoding="utf-8"?>
<p:sldLayout xmlns:a="http://schemas.openxmlformats.org/drawingml/2006/main" xmlns:r="http://schemas.openxmlformats.org/officeDocument/2006/relationships" xmlns:p="http://schemas.openxmlformats.org/presentationml/2006/main" preserve="1" userDrawn="1">
  <p:cSld name="Title - Tri-Chart Bottom">
    <p:spTree>
      <p:nvGrpSpPr>
        <p:cNvPr id="1" name=""/>
        <p:cNvGrpSpPr/>
        <p:nvPr/>
      </p:nvGrpSpPr>
      <p:grpSpPr>
        <a:xfrm>
          <a:off x="0" y="0"/>
          <a:ext cx="0" cy="0"/>
          <a:chOff x="0" y="0"/>
          <a:chExt cx="0" cy="0"/>
        </a:xfrm>
      </p:grpSpPr>
      <p:sp>
        <p:nvSpPr>
          <p:cNvPr id="16" name="Content Placeholder 3"/>
          <p:cNvSpPr>
            <a:spLocks noGrp="1"/>
          </p:cNvSpPr>
          <p:nvPr>
            <p:ph sz="quarter" idx="22"/>
          </p:nvPr>
        </p:nvSpPr>
        <p:spPr>
          <a:xfrm>
            <a:off x="266700" y="3855720"/>
            <a:ext cx="116586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4" name="Date Placeholder 3">
            <a:extLst>
              <a:ext uri="{FF2B5EF4-FFF2-40B4-BE49-F238E27FC236}">
                <a16:creationId xmlns:a16="http://schemas.microsoft.com/office/drawing/2014/main" id="{3246758A-EC6C-2E6D-7C25-EBF35B1A110D}"/>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656A35E6-84D0-522D-F6FA-96313C01D057}"/>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2049539758"/>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122.xml><?xml version="1.0" encoding="utf-8"?>
<p:sldLayout xmlns:a="http://schemas.openxmlformats.org/drawingml/2006/main" xmlns:r="http://schemas.openxmlformats.org/officeDocument/2006/relationships" xmlns:p="http://schemas.openxmlformats.org/presentationml/2006/main" preserve="1" userDrawn="1">
  <p:cSld name="Title - Tri-Chart Top">
    <p:spTree>
      <p:nvGrpSpPr>
        <p:cNvPr id="1" name=""/>
        <p:cNvGrpSpPr/>
        <p:nvPr/>
      </p:nvGrpSpPr>
      <p:grpSpPr>
        <a:xfrm>
          <a:off x="0" y="0"/>
          <a:ext cx="0" cy="0"/>
          <a:chOff x="0" y="0"/>
          <a:chExt cx="0" cy="0"/>
        </a:xfrm>
      </p:grpSpPr>
      <p:sp>
        <p:nvSpPr>
          <p:cNvPr id="17" name="Content Placeholder 3"/>
          <p:cNvSpPr>
            <a:spLocks noGrp="1"/>
          </p:cNvSpPr>
          <p:nvPr>
            <p:ph sz="quarter" idx="23"/>
          </p:nvPr>
        </p:nvSpPr>
        <p:spPr>
          <a:xfrm>
            <a:off x="61722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2"/>
          <p:cNvSpPr>
            <a:spLocks noGrp="1"/>
          </p:cNvSpPr>
          <p:nvPr>
            <p:ph sz="quarter" idx="15"/>
          </p:nvPr>
        </p:nvSpPr>
        <p:spPr>
          <a:xfrm>
            <a:off x="2667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1"/>
          <p:cNvSpPr>
            <a:spLocks noGrp="1"/>
          </p:cNvSpPr>
          <p:nvPr>
            <p:ph sz="quarter" idx="22"/>
          </p:nvPr>
        </p:nvSpPr>
        <p:spPr>
          <a:xfrm>
            <a:off x="266700" y="1024178"/>
            <a:ext cx="116586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4" name="Date Placeholder 3">
            <a:extLst>
              <a:ext uri="{FF2B5EF4-FFF2-40B4-BE49-F238E27FC236}">
                <a16:creationId xmlns:a16="http://schemas.microsoft.com/office/drawing/2014/main" id="{CE138066-C767-E96E-E21F-B1E4478B0958}"/>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E18328B5-C225-08E6-86C5-18BB6982BC1B}"/>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3877110228"/>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123.xml><?xml version="1.0" encoding="utf-8"?>
<p:sldLayout xmlns:a="http://schemas.openxmlformats.org/drawingml/2006/main" xmlns:r="http://schemas.openxmlformats.org/officeDocument/2006/relationships" xmlns:p="http://schemas.openxmlformats.org/presentationml/2006/main" preserve="1" userDrawn="1">
  <p:cSld name="Title - N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Date Placeholder 4">
            <a:extLst>
              <a:ext uri="{FF2B5EF4-FFF2-40B4-BE49-F238E27FC236}">
                <a16:creationId xmlns:a16="http://schemas.microsoft.com/office/drawing/2014/main" id="{D7835296-7DAA-2D03-3C74-8EDBE0C7DFA4}"/>
              </a:ext>
            </a:extLst>
          </p:cNvPr>
          <p:cNvSpPr>
            <a:spLocks noGrp="1"/>
          </p:cNvSpPr>
          <p:nvPr>
            <p:ph type="dt" sz="half" idx="10"/>
          </p:nvPr>
        </p:nvSpPr>
        <p:spPr/>
        <p:txBody>
          <a:bodyPr/>
          <a:lstStyle/>
          <a:p>
            <a:endParaRPr lang="en-US" dirty="0"/>
          </a:p>
        </p:txBody>
      </p:sp>
      <p:sp>
        <p:nvSpPr>
          <p:cNvPr id="6" name="Footer Placeholder 5">
            <a:extLst>
              <a:ext uri="{FF2B5EF4-FFF2-40B4-BE49-F238E27FC236}">
                <a16:creationId xmlns:a16="http://schemas.microsoft.com/office/drawing/2014/main" id="{AEFD207A-CF9B-5273-AAA1-5371D3714C11}"/>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3314992884"/>
      </p:ext>
    </p:extLst>
  </p:cSld>
  <p:clrMapOvr>
    <a:masterClrMapping/>
  </p:clrMapOvr>
</p:sldLayout>
</file>

<file path=ppt/slideLayouts/slideLayout124.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BF40FE8E-720F-2CF0-A515-A1F0A76E6C20}"/>
              </a:ext>
            </a:extLst>
          </p:cNvPr>
          <p:cNvSpPr>
            <a:spLocks noGrp="1"/>
          </p:cNvSpPr>
          <p:nvPr>
            <p:ph type="dt" sz="half" idx="10"/>
          </p:nvPr>
        </p:nvSpPr>
        <p:spPr/>
        <p:txBody>
          <a:bodyPr/>
          <a:lstStyle/>
          <a:p>
            <a:endParaRPr lang="en-US" dirty="0"/>
          </a:p>
        </p:txBody>
      </p:sp>
      <p:sp>
        <p:nvSpPr>
          <p:cNvPr id="5" name="Footer Placeholder 4">
            <a:extLst>
              <a:ext uri="{FF2B5EF4-FFF2-40B4-BE49-F238E27FC236}">
                <a16:creationId xmlns:a16="http://schemas.microsoft.com/office/drawing/2014/main" id="{8C5645D9-CB9C-72DC-4655-0357D988FE70}"/>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1587537154"/>
      </p:ext>
    </p:extLst>
  </p:cSld>
  <p:clrMapOvr>
    <a:masterClrMapping/>
  </p:clrMapOvr>
</p:sldLayout>
</file>

<file path=ppt/slideLayouts/slideLayout125.xml><?xml version="1.0" encoding="utf-8"?>
<p:sldLayout xmlns:a="http://schemas.openxmlformats.org/drawingml/2006/main" xmlns:r="http://schemas.openxmlformats.org/officeDocument/2006/relationships" xmlns:p="http://schemas.openxmlformats.org/presentationml/2006/main" preserve="1" userDrawn="1">
  <p:cSld name="1_Blank w/ background no graphics">
    <p:spTree>
      <p:nvGrpSpPr>
        <p:cNvPr id="1" name=""/>
        <p:cNvGrpSpPr/>
        <p:nvPr/>
      </p:nvGrpSpPr>
      <p:grpSpPr>
        <a:xfrm>
          <a:off x="0" y="0"/>
          <a:ext cx="0" cy="0"/>
          <a:chOff x="0" y="0"/>
          <a:chExt cx="0" cy="0"/>
        </a:xfrm>
      </p:grpSpPr>
      <p:sp>
        <p:nvSpPr>
          <p:cNvPr id="8" name="Content Placeholder 7"/>
          <p:cNvSpPr>
            <a:spLocks noGrp="1"/>
          </p:cNvSpPr>
          <p:nvPr>
            <p:ph sz="quarter" idx="12"/>
          </p:nvPr>
        </p:nvSpPr>
        <p:spPr>
          <a:xfrm>
            <a:off x="76200" y="66675"/>
            <a:ext cx="12020549" cy="6723635"/>
          </a:xfrm>
          <a:prstGeom prst="roundRect">
            <a:avLst>
              <a:gd name="adj" fmla="val 2256"/>
            </a:avLst>
          </a:prstGeom>
          <a:noFill/>
          <a:ln w="3175">
            <a:noFill/>
          </a:ln>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Date Placeholder 2">
            <a:extLst>
              <a:ext uri="{FF2B5EF4-FFF2-40B4-BE49-F238E27FC236}">
                <a16:creationId xmlns:a16="http://schemas.microsoft.com/office/drawing/2014/main" id="{973CC44D-C4E5-B148-8424-D309BAD434F9}"/>
              </a:ext>
            </a:extLst>
          </p:cNvPr>
          <p:cNvSpPr>
            <a:spLocks noGrp="1"/>
          </p:cNvSpPr>
          <p:nvPr>
            <p:ph type="dt" sz="half" idx="13"/>
          </p:nvPr>
        </p:nvSpPr>
        <p:spPr/>
        <p:txBody>
          <a:bodyPr/>
          <a:lstStyle/>
          <a:p>
            <a:endParaRPr lang="en-US" dirty="0"/>
          </a:p>
        </p:txBody>
      </p:sp>
      <p:sp>
        <p:nvSpPr>
          <p:cNvPr id="4" name="Footer Placeholder 3">
            <a:extLst>
              <a:ext uri="{FF2B5EF4-FFF2-40B4-BE49-F238E27FC236}">
                <a16:creationId xmlns:a16="http://schemas.microsoft.com/office/drawing/2014/main" id="{B5E87FB6-092D-2261-C61B-A13F398BD061}"/>
              </a:ext>
            </a:extLst>
          </p:cNvPr>
          <p:cNvSpPr>
            <a:spLocks noGrp="1"/>
          </p:cNvSpPr>
          <p:nvPr>
            <p:ph type="ftr" sz="quarter" idx="14"/>
          </p:nvPr>
        </p:nvSpPr>
        <p:spPr/>
        <p:txBody>
          <a:bodyPr/>
          <a:lstStyle/>
          <a:p>
            <a:endParaRPr lang="en-US" dirty="0"/>
          </a:p>
        </p:txBody>
      </p:sp>
      <p:sp>
        <p:nvSpPr>
          <p:cNvPr id="5" name="Title 4">
            <a:extLst>
              <a:ext uri="{FF2B5EF4-FFF2-40B4-BE49-F238E27FC236}">
                <a16:creationId xmlns:a16="http://schemas.microsoft.com/office/drawing/2014/main" id="{AA3CD5E4-A5C4-AFB4-80AA-82539154DD3C}"/>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651643150"/>
      </p:ext>
    </p:extLst>
  </p:cSld>
  <p:clrMapOvr>
    <a:masterClrMapping/>
  </p:clrMapOvr>
</p:sldLayout>
</file>

<file path=ppt/slideLayouts/slideLayout126.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FBBAD3CE-397E-AB37-EDAD-8632BE0AA2D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BE1E501C-5AFD-BA9E-01BC-6D3F0A876CDA}"/>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7" name="Footer Placeholder 6">
            <a:extLst>
              <a:ext uri="{FF2B5EF4-FFF2-40B4-BE49-F238E27FC236}">
                <a16:creationId xmlns:a16="http://schemas.microsoft.com/office/drawing/2014/main" id="{BD51F885-1610-859A-C99A-21311C9FAB15}"/>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3097512708"/>
      </p:ext>
    </p:extLst>
  </p:cSld>
  <p:clrMapOvr>
    <a:masterClrMapping/>
  </p:clrMapOvr>
  <p:hf hdr="0" dt="0"/>
</p:sldLayout>
</file>

<file path=ppt/slideLayouts/slideLayout127.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lumMod val="40000"/>
            <a:lumOff val="60000"/>
          </a:schemeClr>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5559FF84-4EB7-248C-A9A3-21393A68E553}"/>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92A3D6AC-9998-6147-A3AF-01786A8BC7B5}"/>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5" name="Footer Placeholder 4">
            <a:extLst>
              <a:ext uri="{FF2B5EF4-FFF2-40B4-BE49-F238E27FC236}">
                <a16:creationId xmlns:a16="http://schemas.microsoft.com/office/drawing/2014/main" id="{9E61DC4E-D996-A484-FCFC-B8F377D377A1}"/>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3679205202"/>
      </p:ext>
    </p:extLst>
  </p:cSld>
  <p:clrMapOvr>
    <a:masterClrMapping/>
  </p:clrMapOvr>
</p:sldLayout>
</file>

<file path=ppt/slideLayouts/slideLayout128.xml><?xml version="1.0" encoding="utf-8"?>
<p:sldLayout xmlns:a="http://schemas.openxmlformats.org/drawingml/2006/main" xmlns:r="http://schemas.openxmlformats.org/officeDocument/2006/relationships" xmlns:p="http://schemas.openxmlformats.org/presentationml/2006/main" showMasterSp="0" preserve="1" userDrawn="1">
  <p:cSld name="Black Blank">
    <p:bg>
      <p:bgPr>
        <a:solidFill>
          <a:schemeClr val="tx1"/>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6B1EDEA3-517F-FC35-5A19-094E3BE709A0}"/>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2"/>
                </a:solidFill>
              </a:rPr>
              <a:pPr algn="r">
                <a:spcBef>
                  <a:spcPct val="50000"/>
                </a:spcBef>
                <a:defRPr/>
              </a:pPr>
              <a:t>‹#›</a:t>
            </a:fld>
            <a:endParaRPr lang="en-US" sz="1100" b="0" baseline="0" dirty="0">
              <a:solidFill>
                <a:schemeClr val="tx2"/>
              </a:solidFill>
            </a:endParaRPr>
          </a:p>
        </p:txBody>
      </p:sp>
      <p:sp>
        <p:nvSpPr>
          <p:cNvPr id="4" name="Date Placeholder 3">
            <a:extLst>
              <a:ext uri="{FF2B5EF4-FFF2-40B4-BE49-F238E27FC236}">
                <a16:creationId xmlns:a16="http://schemas.microsoft.com/office/drawing/2014/main" id="{B429D516-C317-CDC1-DADB-0B020CDC0237}"/>
              </a:ext>
            </a:extLst>
          </p:cNvPr>
          <p:cNvSpPr>
            <a:spLocks noGrp="1"/>
          </p:cNvSpPr>
          <p:nvPr>
            <p:ph type="dt" sz="half" idx="10"/>
          </p:nvPr>
        </p:nvSpPr>
        <p:spPr/>
        <p:txBody>
          <a:bodyPr/>
          <a:lstStyle>
            <a:lvl1pPr>
              <a:defRPr>
                <a:solidFill>
                  <a:schemeClr val="tx2"/>
                </a:solidFill>
              </a:defRPr>
            </a:lvl1pPr>
          </a:lstStyle>
          <a:p>
            <a:endParaRPr lang="en-US" dirty="0"/>
          </a:p>
        </p:txBody>
      </p:sp>
      <p:sp>
        <p:nvSpPr>
          <p:cNvPr id="5" name="Footer Placeholder 4">
            <a:extLst>
              <a:ext uri="{FF2B5EF4-FFF2-40B4-BE49-F238E27FC236}">
                <a16:creationId xmlns:a16="http://schemas.microsoft.com/office/drawing/2014/main" id="{CCEEA777-D26F-FC0E-BCB6-7D77B101103A}"/>
              </a:ext>
            </a:extLst>
          </p:cNvPr>
          <p:cNvSpPr>
            <a:spLocks noGrp="1"/>
          </p:cNvSpPr>
          <p:nvPr>
            <p:ph type="ftr" sz="quarter" idx="11"/>
          </p:nvPr>
        </p:nvSpPr>
        <p:spPr/>
        <p:txBody>
          <a:bodyPr/>
          <a:lstStyle>
            <a:lvl1pPr>
              <a:defRPr>
                <a:solidFill>
                  <a:schemeClr val="tx2"/>
                </a:solidFill>
              </a:defRPr>
            </a:lvl1pPr>
          </a:lstStyle>
          <a:p>
            <a:endParaRPr lang="en-US" dirty="0"/>
          </a:p>
        </p:txBody>
      </p:sp>
    </p:spTree>
    <p:extLst>
      <p:ext uri="{BB962C8B-B14F-4D97-AF65-F5344CB8AC3E}">
        <p14:creationId xmlns:p14="http://schemas.microsoft.com/office/powerpoint/2010/main" val="3657638817"/>
      </p:ext>
    </p:extLst>
  </p:cSld>
  <p:clrMapOvr>
    <a:masterClrMapping/>
  </p:clrMapOvr>
</p:sldLayout>
</file>

<file path=ppt/slideLayouts/slideLayout129.xml><?xml version="1.0" encoding="utf-8"?>
<p:sldLayout xmlns:a="http://schemas.openxmlformats.org/drawingml/2006/main" xmlns:r="http://schemas.openxmlformats.org/officeDocument/2006/relationships" xmlns:p="http://schemas.openxmlformats.org/presentationml/2006/main" showMasterSp="0" preserve="1" userDrawn="1">
  <p:cSld name="1_Background no graphics">
    <p:bg>
      <p:bgPr>
        <a:gradFill flip="none" rotWithShape="1">
          <a:gsLst>
            <a:gs pos="80000">
              <a:schemeClr val="tx2"/>
            </a:gs>
            <a:gs pos="90000">
              <a:schemeClr val="tx2">
                <a:alpha val="45000"/>
              </a:schemeClr>
            </a:gs>
            <a:gs pos="95000">
              <a:schemeClr val="bg2">
                <a:lumMod val="9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0BFA849C-531C-7595-39B1-5EC87690F476}"/>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solidFill>
              </a:rPr>
              <a:pPr algn="r">
                <a:spcBef>
                  <a:spcPct val="50000"/>
                </a:spcBef>
                <a:defRPr/>
              </a:pPr>
              <a:t>‹#›</a:t>
            </a:fld>
            <a:endParaRPr lang="en-US" sz="1100" b="0" baseline="0" dirty="0">
              <a:solidFill>
                <a:schemeClr val="tx1"/>
              </a:solidFill>
            </a:endParaRPr>
          </a:p>
        </p:txBody>
      </p:sp>
      <p:sp>
        <p:nvSpPr>
          <p:cNvPr id="4" name="Date Placeholder 3">
            <a:extLst>
              <a:ext uri="{FF2B5EF4-FFF2-40B4-BE49-F238E27FC236}">
                <a16:creationId xmlns:a16="http://schemas.microsoft.com/office/drawing/2014/main" id="{85935D2E-75B7-4B2F-83E6-4B2460140D3F}"/>
              </a:ext>
            </a:extLst>
          </p:cNvPr>
          <p:cNvSpPr>
            <a:spLocks noGrp="1"/>
          </p:cNvSpPr>
          <p:nvPr>
            <p:ph type="dt" sz="half" idx="10"/>
          </p:nvPr>
        </p:nvSpPr>
        <p:spPr/>
        <p:txBody>
          <a:bodyPr/>
          <a:lstStyle>
            <a:lvl1pPr>
              <a:defRPr>
                <a:solidFill>
                  <a:schemeClr val="bg2">
                    <a:lumMod val="50000"/>
                  </a:schemeClr>
                </a:solidFill>
              </a:defRPr>
            </a:lvl1pPr>
          </a:lstStyle>
          <a:p>
            <a:endParaRPr lang="en-US" dirty="0"/>
          </a:p>
        </p:txBody>
      </p:sp>
      <p:sp>
        <p:nvSpPr>
          <p:cNvPr id="5" name="Footer Placeholder 4">
            <a:extLst>
              <a:ext uri="{FF2B5EF4-FFF2-40B4-BE49-F238E27FC236}">
                <a16:creationId xmlns:a16="http://schemas.microsoft.com/office/drawing/2014/main" id="{C5AC37A7-6517-1C05-89FB-ACDA8ECF89DF}"/>
              </a:ext>
            </a:extLst>
          </p:cNvPr>
          <p:cNvSpPr>
            <a:spLocks noGrp="1"/>
          </p:cNvSpPr>
          <p:nvPr>
            <p:ph type="ftr" sz="quarter" idx="11"/>
          </p:nvPr>
        </p:nvSpPr>
        <p:spPr/>
        <p:txBody>
          <a:bodyPr/>
          <a:lstStyle>
            <a:lvl1pPr>
              <a:defRPr>
                <a:solidFill>
                  <a:schemeClr val="bg2">
                    <a:lumMod val="50000"/>
                  </a:schemeClr>
                </a:solidFill>
              </a:defRPr>
            </a:lvl1pPr>
          </a:lstStyle>
          <a:p>
            <a:endParaRPr lang="en-US" dirty="0"/>
          </a:p>
        </p:txBody>
      </p:sp>
    </p:spTree>
    <p:extLst>
      <p:ext uri="{BB962C8B-B14F-4D97-AF65-F5344CB8AC3E}">
        <p14:creationId xmlns:p14="http://schemas.microsoft.com/office/powerpoint/2010/main" val="35299516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le - No Content">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D7835296-7DAA-2D03-3C74-8EDBE0C7DFA4}"/>
              </a:ext>
            </a:extLst>
          </p:cNvPr>
          <p:cNvSpPr>
            <a:spLocks noGrp="1"/>
          </p:cNvSpPr>
          <p:nvPr>
            <p:ph type="dt" sz="half" idx="10"/>
          </p:nvPr>
        </p:nvSpPr>
        <p:spPr/>
        <p:txBody>
          <a:bodyPr/>
          <a:lstStyle/>
          <a:p>
            <a:endParaRPr lang="en-US" dirty="0"/>
          </a:p>
        </p:txBody>
      </p:sp>
      <p:sp>
        <p:nvSpPr>
          <p:cNvPr id="6" name="Footer Placeholder 5">
            <a:extLst>
              <a:ext uri="{FF2B5EF4-FFF2-40B4-BE49-F238E27FC236}">
                <a16:creationId xmlns:a16="http://schemas.microsoft.com/office/drawing/2014/main" id="{AEFD207A-CF9B-5273-AAA1-5371D3714C11}"/>
              </a:ext>
            </a:extLst>
          </p:cNvPr>
          <p:cNvSpPr>
            <a:spLocks noGrp="1"/>
          </p:cNvSpPr>
          <p:nvPr>
            <p:ph type="ftr" sz="quarter" idx="11"/>
          </p:nvPr>
        </p:nvSpPr>
        <p:spPr/>
        <p:txBody>
          <a:bodyPr/>
          <a:lstStyle/>
          <a:p>
            <a:endParaRPr lang="en-US" dirty="0"/>
          </a:p>
        </p:txBody>
      </p:sp>
      <p:sp>
        <p:nvSpPr>
          <p:cNvPr id="3" name="Title 2">
            <a:extLst>
              <a:ext uri="{FF2B5EF4-FFF2-40B4-BE49-F238E27FC236}">
                <a16:creationId xmlns:a16="http://schemas.microsoft.com/office/drawing/2014/main" id="{7AD23EB7-47BD-A421-AD32-BA7882ED2642}"/>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855241631"/>
      </p:ext>
    </p:extLst>
  </p:cSld>
  <p:clrMapOvr>
    <a:masterClrMapping/>
  </p:clrMapOvr>
</p:sldLayout>
</file>

<file path=ppt/slideLayouts/slideLayout130.xml><?xml version="1.0" encoding="utf-8"?>
<p:sldLayout xmlns:a="http://schemas.openxmlformats.org/drawingml/2006/main" xmlns:r="http://schemas.openxmlformats.org/officeDocument/2006/relationships" xmlns:p="http://schemas.openxmlformats.org/presentationml/2006/main" showMasterSp="0" preserve="1" userDrawn="1">
  <p:cSld name="Section Header">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7843223-5086-843F-D346-CCDD12959DF3}"/>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b"/>
          <a:lstStyle>
            <a:lvl1pPr>
              <a:defRPr sz="3200" b="0" baseline="0">
                <a:solidFill>
                  <a:schemeClr val="accent3"/>
                </a:solidFill>
              </a:defRPr>
            </a:lvl1pPr>
          </a:lstStyle>
          <a:p>
            <a:pPr lvl="0"/>
            <a:r>
              <a:rPr lang="en-US" dirty="0"/>
              <a:t>Click to edit Master title style</a:t>
            </a:r>
          </a:p>
        </p:txBody>
      </p:sp>
      <p:sp>
        <p:nvSpPr>
          <p:cNvPr id="6" name="Text Placeholder 5"/>
          <p:cNvSpPr>
            <a:spLocks noGrp="1"/>
          </p:cNvSpPr>
          <p:nvPr>
            <p:ph type="body" sz="quarter" idx="12"/>
          </p:nvPr>
        </p:nvSpPr>
        <p:spPr>
          <a:xfrm>
            <a:off x="266700" y="3687764"/>
            <a:ext cx="8496300" cy="854075"/>
          </a:xfrm>
          <a:ln>
            <a:solidFill>
              <a:schemeClr val="accent3"/>
            </a:solidFill>
          </a:ln>
        </p:spPr>
        <p:txBody>
          <a:bodyPr anchor="ctr"/>
          <a:lstStyle>
            <a:lvl1pPr marL="0" indent="0">
              <a:defRPr>
                <a:solidFill>
                  <a:schemeClr val="tx2"/>
                </a:solidFill>
              </a:defRPr>
            </a:lvl1pPr>
          </a:lstStyle>
          <a:p>
            <a:pPr lvl="0"/>
            <a:r>
              <a:rPr lang="en-US" dirty="0"/>
              <a:t>Click to edit Master text styles</a:t>
            </a:r>
          </a:p>
        </p:txBody>
      </p:sp>
      <p:sp>
        <p:nvSpPr>
          <p:cNvPr id="2" name="Date Placeholder 1">
            <a:extLst>
              <a:ext uri="{FF2B5EF4-FFF2-40B4-BE49-F238E27FC236}">
                <a16:creationId xmlns:a16="http://schemas.microsoft.com/office/drawing/2014/main" id="{98D00C84-D329-4DD4-96D7-92CD4C330181}"/>
              </a:ext>
            </a:extLst>
          </p:cNvPr>
          <p:cNvSpPr>
            <a:spLocks noGrp="1"/>
          </p:cNvSpPr>
          <p:nvPr>
            <p:ph type="dt" sz="half" idx="13"/>
          </p:nvPr>
        </p:nvSpPr>
        <p:spPr>
          <a:xfrm>
            <a:off x="8763000" y="3697289"/>
            <a:ext cx="3161228" cy="844550"/>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71C01142-E0C8-B2A1-CF08-DDC0741713E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11" name="Picture 10" descr="A picture containing qr code&#10;&#10;Description automatically generated">
            <a:extLst>
              <a:ext uri="{FF2B5EF4-FFF2-40B4-BE49-F238E27FC236}">
                <a16:creationId xmlns:a16="http://schemas.microsoft.com/office/drawing/2014/main" id="{C7BD8055-FF8F-646E-4F9E-84B4A33A92B9}"/>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95901129"/>
      </p:ext>
    </p:extLst>
  </p:cSld>
  <p:clrMapOvr>
    <a:masterClrMapping/>
  </p:clrMapOvr>
</p:sldLayout>
</file>

<file path=ppt/slideLayouts/slideLayout131.xml><?xml version="1.0" encoding="utf-8"?>
<p:sldLayout xmlns:a="http://schemas.openxmlformats.org/drawingml/2006/main" xmlns:r="http://schemas.openxmlformats.org/officeDocument/2006/relationships" xmlns:p="http://schemas.openxmlformats.org/presentationml/2006/main" showMasterSp="0" preserve="1" userDrawn="1">
  <p:cSld name="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ctr"/>
          <a:lstStyle>
            <a:lvl1pPr>
              <a:defRPr sz="32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7" name="Date Placeholder 1">
            <a:extLst>
              <a:ext uri="{FF2B5EF4-FFF2-40B4-BE49-F238E27FC236}">
                <a16:creationId xmlns:a16="http://schemas.microsoft.com/office/drawing/2014/main" id="{22B933D6-5752-A997-866D-7335507E65DB}"/>
              </a:ext>
            </a:extLst>
          </p:cNvPr>
          <p:cNvSpPr>
            <a:spLocks noGrp="1"/>
          </p:cNvSpPr>
          <p:nvPr>
            <p:ph type="dt" sz="half" idx="13"/>
          </p:nvPr>
        </p:nvSpPr>
        <p:spPr>
          <a:xfrm>
            <a:off x="9163627" y="3709924"/>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Tree>
    <p:extLst>
      <p:ext uri="{BB962C8B-B14F-4D97-AF65-F5344CB8AC3E}">
        <p14:creationId xmlns:p14="http://schemas.microsoft.com/office/powerpoint/2010/main" val="1175092640"/>
      </p:ext>
    </p:extLst>
  </p:cSld>
  <p:clrMapOvr>
    <a:masterClrMapping/>
  </p:clrMapOvr>
</p:sldLayout>
</file>

<file path=ppt/slideLayouts/slideLayout132.xml><?xml version="1.0" encoding="utf-8"?>
<p:sldLayout xmlns:a="http://schemas.openxmlformats.org/drawingml/2006/main" xmlns:r="http://schemas.openxmlformats.org/officeDocument/2006/relationships" xmlns:p="http://schemas.openxmlformats.org/presentationml/2006/main" showMasterSp="0" preserve="1" userDrawn="1">
  <p:cSld name="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4" name="Content Placeholder 3"/>
          <p:cNvSpPr>
            <a:spLocks noGrp="1"/>
          </p:cNvSpPr>
          <p:nvPr>
            <p:ph sz="quarter" idx="12"/>
          </p:nvPr>
        </p:nvSpPr>
        <p:spPr>
          <a:xfrm>
            <a:off x="266700" y="2157413"/>
            <a:ext cx="11658600" cy="1798637"/>
          </a:xfrm>
          <a:ln>
            <a:solidFill>
              <a:schemeClr val="accent3"/>
            </a:solidFill>
          </a:ln>
        </p:spPr>
        <p:txBody>
          <a:bodyPr anchor="ctr"/>
          <a:lstStyle>
            <a:lvl1pPr>
              <a:defRPr>
                <a:solidFill>
                  <a:schemeClr val="accent3"/>
                </a:solidFill>
              </a:defRPr>
            </a:lvl1pPr>
            <a:lvl2pPr>
              <a:defRPr>
                <a:solidFill>
                  <a:schemeClr val="accent3"/>
                </a:solidFill>
              </a:defRPr>
            </a:lvl2pPr>
            <a:lvl3pPr>
              <a:defRPr>
                <a:solidFill>
                  <a:schemeClr val="accent3"/>
                </a:solidFill>
              </a:defRPr>
            </a:lvl3pPr>
            <a:lvl4pPr>
              <a:defRPr>
                <a:solidFill>
                  <a:schemeClr val="accent3"/>
                </a:solidFill>
              </a:defRPr>
            </a:lvl4pPr>
            <a:lvl5pPr>
              <a:defRPr>
                <a:solidFill>
                  <a:schemeClr val="accent3"/>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930F58C1-4114-4FD3-B651-E3BC6C7CBC47}"/>
              </a:ext>
            </a:extLst>
          </p:cNvPr>
          <p:cNvSpPr>
            <a:spLocks noGrp="1"/>
          </p:cNvSpPr>
          <p:nvPr>
            <p:ph type="dt" sz="half" idx="13"/>
          </p:nvPr>
        </p:nvSpPr>
        <p:spPr>
          <a:xfrm>
            <a:off x="9163627" y="4043299"/>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1504254406"/>
      </p:ext>
    </p:extLst>
  </p:cSld>
  <p:clrMapOvr>
    <a:masterClrMapping/>
  </p:clrMapOvr>
</p:sldLayout>
</file>

<file path=ppt/slideLayouts/slideLayout133.xml><?xml version="1.0" encoding="utf-8"?>
<p:sldLayout xmlns:a="http://schemas.openxmlformats.org/drawingml/2006/main" xmlns:r="http://schemas.openxmlformats.org/officeDocument/2006/relationships" xmlns:p="http://schemas.openxmlformats.org/presentationml/2006/main" showMasterSp="0" preserve="1" userDrawn="1">
  <p:cSld name="Title - 2 Pics">
    <p:bg>
      <p:bgPr>
        <a:solidFill>
          <a:schemeClr val="tx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A2CA99E-4AAA-5371-9462-7AD3D7D937C7}"/>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1232" y="0"/>
            <a:ext cx="12188389" cy="6858000"/>
          </a:xfrm>
          <a:prstGeom prst="rect">
            <a:avLst/>
          </a:prstGeom>
        </p:spPr>
      </p:pic>
      <p:sp>
        <p:nvSpPr>
          <p:cNvPr id="14" name="Title 5"/>
          <p:cNvSpPr>
            <a:spLocks noGrp="1"/>
          </p:cNvSpPr>
          <p:nvPr>
            <p:ph type="title"/>
          </p:nvPr>
        </p:nvSpPr>
        <p:spPr>
          <a:xfrm>
            <a:off x="266700" y="265872"/>
            <a:ext cx="5829300" cy="1671543"/>
          </a:xfrm>
          <a:noFill/>
          <a:ln w="1905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220046" y="265872"/>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6" name="Picture Placeholder 16"/>
          <p:cNvSpPr>
            <a:spLocks noGrp="1" noChangeAspect="1"/>
          </p:cNvSpPr>
          <p:nvPr>
            <p:ph type="pic" sz="quarter" idx="14"/>
          </p:nvPr>
        </p:nvSpPr>
        <p:spPr>
          <a:xfrm>
            <a:off x="6220046" y="3528391"/>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7" name="Text Placeholder 6"/>
          <p:cNvSpPr>
            <a:spLocks noGrp="1"/>
          </p:cNvSpPr>
          <p:nvPr>
            <p:ph type="body" sz="quarter" idx="15"/>
          </p:nvPr>
        </p:nvSpPr>
        <p:spPr>
          <a:xfrm>
            <a:off x="266700" y="2059389"/>
            <a:ext cx="5816600" cy="33079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5" name="Picture 4" descr="A picture containing qr code&#10;&#10;Description automatically generated">
            <a:extLst>
              <a:ext uri="{FF2B5EF4-FFF2-40B4-BE49-F238E27FC236}">
                <a16:creationId xmlns:a16="http://schemas.microsoft.com/office/drawing/2014/main" id="{CC1A89D0-0707-593E-6331-0996B0CFBFA9}"/>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2300267976"/>
      </p:ext>
    </p:extLst>
  </p:cSld>
  <p:clrMapOvr>
    <a:masterClrMapping/>
  </p:clrMapOvr>
</p:sldLayout>
</file>

<file path=ppt/slideLayouts/slideLayout134.xml><?xml version="1.0" encoding="utf-8"?>
<p:sldLayout xmlns:a="http://schemas.openxmlformats.org/drawingml/2006/main" xmlns:r="http://schemas.openxmlformats.org/officeDocument/2006/relationships" xmlns:p="http://schemas.openxmlformats.org/presentationml/2006/main" showMasterSp="0" preserve="1" userDrawn="1">
  <p:cSld name="Title - 3 Pics (horizontal)">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08A2208-647F-606B-8F64-F37557D56788}"/>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5"/>
          <p:cNvSpPr>
            <a:spLocks noGrp="1"/>
          </p:cNvSpPr>
          <p:nvPr>
            <p:ph type="title"/>
          </p:nvPr>
        </p:nvSpPr>
        <p:spPr>
          <a:xfrm>
            <a:off x="266700" y="260931"/>
            <a:ext cx="5821279"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346659" y="260931"/>
            <a:ext cx="5578641"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9" name="Picture Placeholder 16"/>
          <p:cNvSpPr>
            <a:spLocks noGrp="1"/>
          </p:cNvSpPr>
          <p:nvPr>
            <p:ph type="pic" sz="quarter" idx="15"/>
          </p:nvPr>
        </p:nvSpPr>
        <p:spPr>
          <a:xfrm>
            <a:off x="8610600"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3" name="Content Placeholder 2"/>
          <p:cNvSpPr>
            <a:spLocks noGrp="1"/>
          </p:cNvSpPr>
          <p:nvPr>
            <p:ph sz="quarter" idx="17"/>
          </p:nvPr>
        </p:nvSpPr>
        <p:spPr>
          <a:xfrm>
            <a:off x="266700" y="2058988"/>
            <a:ext cx="5808663" cy="33083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Picture Placeholder 16"/>
          <p:cNvSpPr>
            <a:spLocks noGrp="1"/>
          </p:cNvSpPr>
          <p:nvPr>
            <p:ph type="pic" sz="quarter" idx="16"/>
          </p:nvPr>
        </p:nvSpPr>
        <p:spPr>
          <a:xfrm>
            <a:off x="5140944"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B1CCCAD0-1673-986A-13CB-641150EDAA17}"/>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753160821"/>
      </p:ext>
    </p:extLst>
  </p:cSld>
  <p:clrMapOvr>
    <a:masterClrMapping/>
  </p:clrMapOvr>
</p:sldLayout>
</file>

<file path=ppt/slideLayouts/slideLayout135.xml><?xml version="1.0" encoding="utf-8"?>
<p:sldLayout xmlns:a="http://schemas.openxmlformats.org/drawingml/2006/main" xmlns:r="http://schemas.openxmlformats.org/officeDocument/2006/relationships" xmlns:p="http://schemas.openxmlformats.org/presentationml/2006/main" showMasterSp="0" preserve="1" userDrawn="1">
  <p:cSld name="Title - 4 Pics">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972CCC1-BFFC-C6EA-3790-7E99857DF180}"/>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Placeholder 2"/>
          <p:cNvSpPr>
            <a:spLocks noGrp="1"/>
          </p:cNvSpPr>
          <p:nvPr>
            <p:ph type="body" sz="quarter" idx="19"/>
          </p:nvPr>
        </p:nvSpPr>
        <p:spPr>
          <a:xfrm>
            <a:off x="381000" y="2059387"/>
            <a:ext cx="4867275" cy="331588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Picture Placeholder 16"/>
          <p:cNvSpPr>
            <a:spLocks noGrp="1"/>
          </p:cNvSpPr>
          <p:nvPr>
            <p:ph type="pic" sz="quarter" idx="15"/>
          </p:nvPr>
        </p:nvSpPr>
        <p:spPr>
          <a:xfrm>
            <a:off x="8723481"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9" name="Picture Placeholder 16"/>
          <p:cNvSpPr>
            <a:spLocks noGrp="1"/>
          </p:cNvSpPr>
          <p:nvPr>
            <p:ph type="pic" sz="quarter" idx="16"/>
          </p:nvPr>
        </p:nvSpPr>
        <p:spPr>
          <a:xfrm>
            <a:off x="5371264"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20" name="Picture Placeholder 16"/>
          <p:cNvSpPr>
            <a:spLocks noGrp="1"/>
          </p:cNvSpPr>
          <p:nvPr>
            <p:ph type="pic" sz="quarter" idx="17"/>
          </p:nvPr>
        </p:nvSpPr>
        <p:spPr>
          <a:xfrm>
            <a:off x="8723481"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4" name="Title 5"/>
          <p:cNvSpPr>
            <a:spLocks noGrp="1"/>
          </p:cNvSpPr>
          <p:nvPr>
            <p:ph type="title"/>
          </p:nvPr>
        </p:nvSpPr>
        <p:spPr>
          <a:xfrm>
            <a:off x="381000" y="265872"/>
            <a:ext cx="4866861"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21" name="Picture Placeholder 16"/>
          <p:cNvSpPr>
            <a:spLocks noGrp="1"/>
          </p:cNvSpPr>
          <p:nvPr>
            <p:ph type="pic" sz="quarter" idx="18"/>
          </p:nvPr>
        </p:nvSpPr>
        <p:spPr>
          <a:xfrm>
            <a:off x="5371264"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6E24EF9F-84E9-63AF-E2E6-C9F20CDDF17F}"/>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572105366"/>
      </p:ext>
    </p:extLst>
  </p:cSld>
  <p:clrMapOvr>
    <a:masterClrMapping/>
  </p:clrMapOvr>
</p:sldLayout>
</file>

<file path=ppt/slideLayouts/slideLayout136.xml><?xml version="1.0" encoding="utf-8"?>
<p:sldLayout xmlns:a="http://schemas.openxmlformats.org/drawingml/2006/main" xmlns:r="http://schemas.openxmlformats.org/officeDocument/2006/relationships" xmlns:p="http://schemas.openxmlformats.org/presentationml/2006/main" showMasterSp="0" preserve="1" userDrawn="1">
  <p:cSld name="Title - 3 Pics (vertical)">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556BFFC-FD6D-D4CC-D857-29E26DC42C8B}"/>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16" name="TextBox 15"/>
          <p:cNvSpPr txBox="1"/>
          <p:nvPr userDrawn="1"/>
        </p:nvSpPr>
        <p:spPr>
          <a:xfrm>
            <a:off x="266700" y="5217495"/>
            <a:ext cx="4337105" cy="357790"/>
          </a:xfrm>
          <a:prstGeom prst="rect">
            <a:avLst/>
          </a:prstGeom>
          <a:noFill/>
          <a:ln>
            <a:solidFill>
              <a:schemeClr val="accent3"/>
            </a:solidFill>
          </a:ln>
        </p:spPr>
        <p:txBody>
          <a:bodyPr wrap="square" lIns="91440" tIns="0">
            <a:spAutoFit/>
          </a:bodyPr>
          <a:lstStyle/>
          <a:p>
            <a:r>
              <a:rPr lang="en-US" altLang="en-US" sz="675" i="1" dirty="0">
                <a:solidFill>
                  <a:schemeClr val="tx2"/>
                </a:solidFill>
              </a:rPr>
              <a:t>“</a:t>
            </a:r>
            <a:r>
              <a:rPr lang="en-US" sz="675" i="1" dirty="0">
                <a:solidFill>
                  <a:schemeClr val="tx2"/>
                </a:solidFill>
              </a:rPr>
              <a:t>The views, opinions and findings contained in this report are those of the authors(s) and should not be construed as an official Department of the Army position, policy or decision, unless so designated by other official documentation.</a:t>
            </a:r>
            <a:r>
              <a:rPr lang="en-US" altLang="en-US" sz="675" i="1" dirty="0">
                <a:solidFill>
                  <a:schemeClr val="tx2"/>
                </a:solidFill>
              </a:rPr>
              <a:t>”</a:t>
            </a:r>
            <a:endParaRPr lang="en-US" sz="675" i="1" dirty="0">
              <a:solidFill>
                <a:schemeClr val="tx2"/>
              </a:solidFill>
            </a:endParaRPr>
          </a:p>
        </p:txBody>
      </p:sp>
      <p:sp>
        <p:nvSpPr>
          <p:cNvPr id="18" name="Picture Placeholder 16"/>
          <p:cNvSpPr>
            <a:spLocks noGrp="1" noChangeAspect="1"/>
          </p:cNvSpPr>
          <p:nvPr>
            <p:ph type="pic" sz="quarter" idx="13"/>
          </p:nvPr>
        </p:nvSpPr>
        <p:spPr>
          <a:xfrm>
            <a:off x="8500460" y="3880886"/>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19" name="Picture Placeholder 16"/>
          <p:cNvSpPr>
            <a:spLocks noGrp="1" noChangeAspect="1"/>
          </p:cNvSpPr>
          <p:nvPr>
            <p:ph type="pic" sz="quarter" idx="14"/>
          </p:nvPr>
        </p:nvSpPr>
        <p:spPr>
          <a:xfrm>
            <a:off x="8500460" y="1227138"/>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0" name="Picture Placeholder 16"/>
          <p:cNvSpPr>
            <a:spLocks noGrp="1" noChangeAspect="1"/>
          </p:cNvSpPr>
          <p:nvPr>
            <p:ph type="pic" sz="quarter" idx="15"/>
          </p:nvPr>
        </p:nvSpPr>
        <p:spPr>
          <a:xfrm>
            <a:off x="4726057" y="1227138"/>
            <a:ext cx="3689406" cy="5211649"/>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 name="Title 1"/>
          <p:cNvSpPr>
            <a:spLocks noGrp="1"/>
          </p:cNvSpPr>
          <p:nvPr>
            <p:ph type="title"/>
          </p:nvPr>
        </p:nvSpPr>
        <p:spPr>
          <a:xfrm>
            <a:off x="266700" y="246490"/>
            <a:ext cx="11658600" cy="858437"/>
          </a:xfrm>
          <a:noFill/>
          <a:ln w="12700">
            <a:solidFill>
              <a:schemeClr val="accent3"/>
            </a:solidFill>
          </a:ln>
        </p:spPr>
        <p:txBody>
          <a:bodyPr/>
          <a:lstStyle>
            <a:lvl1pPr>
              <a:defRPr>
                <a:ln>
                  <a:noFill/>
                </a:ln>
                <a:solidFill>
                  <a:schemeClr val="accent3"/>
                </a:solidFill>
              </a:defRPr>
            </a:lvl1pPr>
          </a:lstStyle>
          <a:p>
            <a:r>
              <a:rPr lang="en-US" dirty="0"/>
              <a:t>Click to edit Master title style</a:t>
            </a:r>
          </a:p>
        </p:txBody>
      </p:sp>
      <p:sp>
        <p:nvSpPr>
          <p:cNvPr id="4" name="Text Placeholder 3"/>
          <p:cNvSpPr>
            <a:spLocks noGrp="1"/>
          </p:cNvSpPr>
          <p:nvPr>
            <p:ph type="body" sz="quarter" idx="16"/>
          </p:nvPr>
        </p:nvSpPr>
        <p:spPr>
          <a:xfrm>
            <a:off x="266700" y="1227138"/>
            <a:ext cx="4337105" cy="395763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6" name="Picture 5" descr="A picture containing qr code&#10;&#10;Description automatically generated">
            <a:extLst>
              <a:ext uri="{FF2B5EF4-FFF2-40B4-BE49-F238E27FC236}">
                <a16:creationId xmlns:a16="http://schemas.microsoft.com/office/drawing/2014/main" id="{C912A723-62E0-165E-E69D-37E2F11B60E2}"/>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3121855244"/>
      </p:ext>
    </p:extLst>
  </p:cSld>
  <p:clrMapOvr>
    <a:masterClrMapping/>
  </p:clrMapOvr>
</p:sldLayout>
</file>

<file path=ppt/slideLayouts/slideLayout137.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0F2E2B7-DF31-70A6-E4D2-4624E105957F}"/>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2" name="Title 1">
            <a:extLst>
              <a:ext uri="{FF2B5EF4-FFF2-40B4-BE49-F238E27FC236}">
                <a16:creationId xmlns:a16="http://schemas.microsoft.com/office/drawing/2014/main" id="{4141B23B-C834-C81E-D8E7-0BA48DA2587E}"/>
              </a:ext>
            </a:extLst>
          </p:cNvPr>
          <p:cNvSpPr>
            <a:spLocks noGrp="1"/>
          </p:cNvSpPr>
          <p:nvPr>
            <p:ph type="title"/>
          </p:nvPr>
        </p:nvSpPr>
        <p:spPr>
          <a:xfrm>
            <a:off x="839788" y="457200"/>
            <a:ext cx="3932237" cy="1600200"/>
          </a:xfrm>
          <a:ln>
            <a:solidFill>
              <a:schemeClr val="accent3"/>
            </a:solidFill>
          </a:ln>
        </p:spPr>
        <p:txBody>
          <a:bodyPr anchor="b"/>
          <a:lstStyle>
            <a:lvl1pPr>
              <a:defRPr sz="3200">
                <a:solidFill>
                  <a:schemeClr val="accent3"/>
                </a:solidFill>
              </a:defRPr>
            </a:lvl1pPr>
          </a:lstStyle>
          <a:p>
            <a:r>
              <a:rPr lang="en-US" dirty="0"/>
              <a:t>Click to edit Master title style</a:t>
            </a:r>
          </a:p>
        </p:txBody>
      </p:sp>
      <p:sp>
        <p:nvSpPr>
          <p:cNvPr id="3" name="Picture Placeholder 2">
            <a:extLst>
              <a:ext uri="{FF2B5EF4-FFF2-40B4-BE49-F238E27FC236}">
                <a16:creationId xmlns:a16="http://schemas.microsoft.com/office/drawing/2014/main" id="{2AAF989E-3D4E-5DEB-5949-C26E481EBBD7}"/>
              </a:ext>
            </a:extLst>
          </p:cNvPr>
          <p:cNvSpPr>
            <a:spLocks noGrp="1"/>
          </p:cNvSpPr>
          <p:nvPr>
            <p:ph type="pic" idx="1"/>
          </p:nvPr>
        </p:nvSpPr>
        <p:spPr>
          <a:xfrm>
            <a:off x="5183188" y="457200"/>
            <a:ext cx="6172200" cy="5038825"/>
          </a:xfrm>
          <a:solidFill>
            <a:schemeClr val="tx2"/>
          </a:solidFill>
        </p:spPr>
        <p:txBody>
          <a:bodyPr/>
          <a:lstStyle>
            <a:lvl1pPr marL="0" indent="0">
              <a:buNone/>
              <a:defRPr sz="32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243D5C51-ECC5-2E2F-3751-18DE050DFD6B}"/>
              </a:ext>
            </a:extLst>
          </p:cNvPr>
          <p:cNvSpPr>
            <a:spLocks noGrp="1"/>
          </p:cNvSpPr>
          <p:nvPr>
            <p:ph type="body" sz="half" idx="2"/>
          </p:nvPr>
        </p:nvSpPr>
        <p:spPr>
          <a:xfrm>
            <a:off x="839788" y="2194560"/>
            <a:ext cx="3932237" cy="3301465"/>
          </a:xfrm>
          <a:ln>
            <a:solidFill>
              <a:schemeClr val="accent3"/>
            </a:solidFill>
          </a:ln>
        </p:spPr>
        <p:txBody>
          <a:bodyPr/>
          <a:lstStyle>
            <a:lvl1pPr marL="0" indent="0">
              <a:buNone/>
              <a:defRPr sz="1600">
                <a:solidFill>
                  <a:schemeClr val="tx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pic>
        <p:nvPicPr>
          <p:cNvPr id="8" name="Picture 7" descr="A picture containing qr code&#10;&#10;Description automatically generated">
            <a:extLst>
              <a:ext uri="{FF2B5EF4-FFF2-40B4-BE49-F238E27FC236}">
                <a16:creationId xmlns:a16="http://schemas.microsoft.com/office/drawing/2014/main" id="{352CF3A3-D550-E6AC-ECAB-2839AC0D0355}"/>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645311004"/>
      </p:ext>
    </p:extLst>
  </p:cSld>
  <p:clrMapOvr>
    <a:masterClrMapping/>
  </p:clrMapOvr>
</p:sldLayout>
</file>

<file path=ppt/slideLayouts/slideLayout138.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6" name="Content Placeholder 5"/>
          <p:cNvSpPr>
            <a:spLocks noGrp="1"/>
          </p:cNvSpPr>
          <p:nvPr>
            <p:ph sz="quarter" idx="10"/>
          </p:nvPr>
        </p:nvSpPr>
        <p:spPr>
          <a:xfrm>
            <a:off x="266700" y="1028700"/>
            <a:ext cx="11658600" cy="56007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3379E246-DB27-040E-95D2-B26EAF143D30}"/>
              </a:ext>
            </a:extLst>
          </p:cNvPr>
          <p:cNvSpPr>
            <a:spLocks noGrp="1"/>
          </p:cNvSpPr>
          <p:nvPr>
            <p:ph type="dt" sz="half" idx="11"/>
          </p:nvPr>
        </p:nvSpPr>
        <p:spPr/>
        <p:txBody>
          <a:bodyPr/>
          <a:lstStyle/>
          <a:p>
            <a:endParaRPr lang="en-US" dirty="0"/>
          </a:p>
        </p:txBody>
      </p:sp>
      <p:sp>
        <p:nvSpPr>
          <p:cNvPr id="7" name="Footer Placeholder 6">
            <a:extLst>
              <a:ext uri="{FF2B5EF4-FFF2-40B4-BE49-F238E27FC236}">
                <a16:creationId xmlns:a16="http://schemas.microsoft.com/office/drawing/2014/main" id="{CFD0F5C1-A6E1-A37D-C392-0E742FAC1C2F}"/>
              </a:ext>
            </a:extLst>
          </p:cNvPr>
          <p:cNvSpPr>
            <a:spLocks noGrp="1"/>
          </p:cNvSpPr>
          <p:nvPr>
            <p:ph type="ftr" sz="quarter" idx="12"/>
          </p:nvPr>
        </p:nvSpPr>
        <p:spPr/>
        <p:txBody>
          <a:bodyPr/>
          <a:lstStyle/>
          <a:p>
            <a:endParaRPr lang="en-US" dirty="0"/>
          </a:p>
        </p:txBody>
      </p:sp>
      <p:sp>
        <p:nvSpPr>
          <p:cNvPr id="2" name="Title 1">
            <a:extLst>
              <a:ext uri="{FF2B5EF4-FFF2-40B4-BE49-F238E27FC236}">
                <a16:creationId xmlns:a16="http://schemas.microsoft.com/office/drawing/2014/main" id="{62A64504-0669-5CF0-805D-174C1EFD60F6}"/>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847287019"/>
      </p:ext>
    </p:extLst>
  </p:cSld>
  <p:clrMapOvr>
    <a:masterClrMapping/>
  </p:clrMapOvr>
</p:sldLayout>
</file>

<file path=ppt/slideLayouts/slideLayout139.xml><?xml version="1.0" encoding="utf-8"?>
<p:sldLayout xmlns:a="http://schemas.openxmlformats.org/drawingml/2006/main" xmlns:r="http://schemas.openxmlformats.org/officeDocument/2006/relationships" xmlns:p="http://schemas.openxmlformats.org/presentationml/2006/main" preserve="1" userDrawn="1">
  <p:cSld name="Title and Content - 2 Columns">
    <p:spTree>
      <p:nvGrpSpPr>
        <p:cNvPr id="1" name=""/>
        <p:cNvGrpSpPr/>
        <p:nvPr/>
      </p:nvGrpSpPr>
      <p:grpSpPr>
        <a:xfrm>
          <a:off x="0" y="0"/>
          <a:ext cx="0" cy="0"/>
          <a:chOff x="0" y="0"/>
          <a:chExt cx="0" cy="0"/>
        </a:xfrm>
      </p:grpSpPr>
      <p:sp>
        <p:nvSpPr>
          <p:cNvPr id="8" name="Content Placeholder 3"/>
          <p:cNvSpPr>
            <a:spLocks noGrp="1"/>
          </p:cNvSpPr>
          <p:nvPr>
            <p:ph sz="quarter" idx="10"/>
          </p:nvPr>
        </p:nvSpPr>
        <p:spPr>
          <a:xfrm>
            <a:off x="266700" y="1028700"/>
            <a:ext cx="11658600" cy="5600700"/>
          </a:xfrm>
        </p:spPr>
        <p:txBody>
          <a:bodyPr numCol="2"/>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a:extLst>
              <a:ext uri="{FF2B5EF4-FFF2-40B4-BE49-F238E27FC236}">
                <a16:creationId xmlns:a16="http://schemas.microsoft.com/office/drawing/2014/main" id="{EE4B1084-AF70-E7DA-2842-9FB9FFF0804B}"/>
              </a:ext>
            </a:extLst>
          </p:cNvPr>
          <p:cNvSpPr>
            <a:spLocks noGrp="1"/>
          </p:cNvSpPr>
          <p:nvPr>
            <p:ph type="title"/>
          </p:nvPr>
        </p:nvSpPr>
        <p:spPr/>
        <p:txBody>
          <a:bodyPr/>
          <a:lstStyle/>
          <a:p>
            <a:r>
              <a:rPr lang="en-US"/>
              <a:t>Click to edit Master title style</a:t>
            </a:r>
          </a:p>
        </p:txBody>
      </p:sp>
      <p:sp>
        <p:nvSpPr>
          <p:cNvPr id="5" name="Date Placeholder 4">
            <a:extLst>
              <a:ext uri="{FF2B5EF4-FFF2-40B4-BE49-F238E27FC236}">
                <a16:creationId xmlns:a16="http://schemas.microsoft.com/office/drawing/2014/main" id="{76C7A763-F7D0-2074-5F3F-2D1DA1226607}"/>
              </a:ext>
            </a:extLst>
          </p:cNvPr>
          <p:cNvSpPr>
            <a:spLocks noGrp="1"/>
          </p:cNvSpPr>
          <p:nvPr>
            <p:ph type="dt" sz="half" idx="11"/>
          </p:nvPr>
        </p:nvSpPr>
        <p:spPr/>
        <p:txBody>
          <a:bodyPr/>
          <a:lstStyle/>
          <a:p>
            <a:endParaRPr lang="en-US" dirty="0"/>
          </a:p>
        </p:txBody>
      </p:sp>
      <p:sp>
        <p:nvSpPr>
          <p:cNvPr id="6" name="Footer Placeholder 5">
            <a:extLst>
              <a:ext uri="{FF2B5EF4-FFF2-40B4-BE49-F238E27FC236}">
                <a16:creationId xmlns:a16="http://schemas.microsoft.com/office/drawing/2014/main" id="{BB5C1216-5C4C-C44D-DE08-88D5BFB6266F}"/>
              </a:ext>
            </a:extLst>
          </p:cNvPr>
          <p:cNvSpPr>
            <a:spLocks noGrp="1"/>
          </p:cNvSpPr>
          <p:nvPr>
            <p:ph type="ftr" sz="quarter" idx="12"/>
          </p:nvPr>
        </p:nvSpPr>
        <p:spPr/>
        <p:txBody>
          <a:bodyPr/>
          <a:lstStyle/>
          <a:p>
            <a:endParaRPr lang="en-US" dirty="0"/>
          </a:p>
        </p:txBody>
      </p:sp>
    </p:spTree>
    <p:extLst>
      <p:ext uri="{BB962C8B-B14F-4D97-AF65-F5344CB8AC3E}">
        <p14:creationId xmlns:p14="http://schemas.microsoft.com/office/powerpoint/2010/main" val="276890965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BF40FE8E-720F-2CF0-A515-A1F0A76E6C20}"/>
              </a:ext>
            </a:extLst>
          </p:cNvPr>
          <p:cNvSpPr>
            <a:spLocks noGrp="1"/>
          </p:cNvSpPr>
          <p:nvPr>
            <p:ph type="dt" sz="half" idx="10"/>
          </p:nvPr>
        </p:nvSpPr>
        <p:spPr/>
        <p:txBody>
          <a:bodyPr/>
          <a:lstStyle/>
          <a:p>
            <a:endParaRPr lang="en-US" dirty="0"/>
          </a:p>
        </p:txBody>
      </p:sp>
      <p:sp>
        <p:nvSpPr>
          <p:cNvPr id="5" name="Footer Placeholder 4">
            <a:extLst>
              <a:ext uri="{FF2B5EF4-FFF2-40B4-BE49-F238E27FC236}">
                <a16:creationId xmlns:a16="http://schemas.microsoft.com/office/drawing/2014/main" id="{8C5645D9-CB9C-72DC-4655-0357D988FE70}"/>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1843343710"/>
      </p:ext>
    </p:extLst>
  </p:cSld>
  <p:clrMapOvr>
    <a:masterClrMapping/>
  </p:clrMapOvr>
</p:sldLayout>
</file>

<file path=ppt/slideLayouts/slideLayout140.xml><?xml version="1.0" encoding="utf-8"?>
<p:sldLayout xmlns:a="http://schemas.openxmlformats.org/drawingml/2006/main" xmlns:r="http://schemas.openxmlformats.org/officeDocument/2006/relationships" xmlns:p="http://schemas.openxmlformats.org/presentationml/2006/main" preserve="1" userDrawn="1">
  <p:cSld name="Title and Content - 3 Columns">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a:t>Click to edit Master title style</a:t>
            </a:r>
          </a:p>
        </p:txBody>
      </p:sp>
      <p:sp>
        <p:nvSpPr>
          <p:cNvPr id="9" name="Content Placeholder 3"/>
          <p:cNvSpPr>
            <a:spLocks noGrp="1"/>
          </p:cNvSpPr>
          <p:nvPr>
            <p:ph sz="quarter" idx="12"/>
          </p:nvPr>
        </p:nvSpPr>
        <p:spPr>
          <a:xfrm>
            <a:off x="266700" y="1028700"/>
            <a:ext cx="11658600" cy="5600700"/>
          </a:xfrm>
        </p:spPr>
        <p:txBody>
          <a:bodyPr numCol="3"/>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9AFC9BA2-EC81-5287-D39F-725A5EC32471}"/>
              </a:ext>
            </a:extLst>
          </p:cNvPr>
          <p:cNvSpPr>
            <a:spLocks noGrp="1"/>
          </p:cNvSpPr>
          <p:nvPr>
            <p:ph type="dt" sz="half" idx="13"/>
          </p:nvPr>
        </p:nvSpPr>
        <p:spPr/>
        <p:txBody>
          <a:bodyPr/>
          <a:lstStyle/>
          <a:p>
            <a:endParaRPr lang="en-US" dirty="0"/>
          </a:p>
        </p:txBody>
      </p:sp>
      <p:sp>
        <p:nvSpPr>
          <p:cNvPr id="6" name="Footer Placeholder 5">
            <a:extLst>
              <a:ext uri="{FF2B5EF4-FFF2-40B4-BE49-F238E27FC236}">
                <a16:creationId xmlns:a16="http://schemas.microsoft.com/office/drawing/2014/main" id="{FE97BF52-3E27-86B6-23FC-B495D58A6360}"/>
              </a:ext>
            </a:extLst>
          </p:cNvPr>
          <p:cNvSpPr>
            <a:spLocks noGrp="1"/>
          </p:cNvSpPr>
          <p:nvPr>
            <p:ph type="ftr" sz="quarter" idx="14"/>
          </p:nvPr>
        </p:nvSpPr>
        <p:spPr/>
        <p:txBody>
          <a:bodyPr/>
          <a:lstStyle/>
          <a:p>
            <a:endParaRPr lang="en-US" dirty="0"/>
          </a:p>
        </p:txBody>
      </p:sp>
    </p:spTree>
    <p:extLst>
      <p:ext uri="{BB962C8B-B14F-4D97-AF65-F5344CB8AC3E}">
        <p14:creationId xmlns:p14="http://schemas.microsoft.com/office/powerpoint/2010/main" val="3473168259"/>
      </p:ext>
    </p:extLst>
  </p:cSld>
  <p:clrMapOvr>
    <a:masterClrMapping/>
  </p:clrMapOvr>
</p:sldLayout>
</file>

<file path=ppt/slideLayouts/slideLayout141.xml><?xml version="1.0" encoding="utf-8"?>
<p:sldLayout xmlns:a="http://schemas.openxmlformats.org/drawingml/2006/main" xmlns:r="http://schemas.openxmlformats.org/officeDocument/2006/relationships" xmlns:p="http://schemas.openxmlformats.org/presentationml/2006/main" preserve="1" userDrawn="1">
  <p:cSld name="Title and Picture with Caption">
    <p:spTree>
      <p:nvGrpSpPr>
        <p:cNvPr id="1" name=""/>
        <p:cNvGrpSpPr/>
        <p:nvPr/>
      </p:nvGrpSpPr>
      <p:grpSpPr>
        <a:xfrm>
          <a:off x="0" y="0"/>
          <a:ext cx="0" cy="0"/>
          <a:chOff x="0" y="0"/>
          <a:chExt cx="0" cy="0"/>
        </a:xfrm>
      </p:grpSpPr>
      <p:sp>
        <p:nvSpPr>
          <p:cNvPr id="21" name="Text Placeholder 2"/>
          <p:cNvSpPr>
            <a:spLocks noGrp="1"/>
          </p:cNvSpPr>
          <p:nvPr>
            <p:ph idx="1"/>
          </p:nvPr>
        </p:nvSpPr>
        <p:spPr bwMode="auto">
          <a:xfrm>
            <a:off x="266700" y="6191103"/>
            <a:ext cx="11658600" cy="438297"/>
          </a:xfrm>
          <a:prstGeom prst="rect">
            <a:avLst/>
          </a:prstGeom>
          <a:noFill/>
          <a:ln w="9525">
            <a:noFill/>
            <a:miter lim="800000"/>
            <a:headEnd/>
            <a:tailEnd/>
          </a:ln>
        </p:spPr>
        <p:txBody>
          <a:bodyPr lIns="91440" tIns="0" numCol="1"/>
          <a:lstStyle>
            <a:lvl1pPr marL="0" indent="0">
              <a:buNone/>
              <a:defRPr sz="900">
                <a:solidFill>
                  <a:schemeClr val="tx1">
                    <a:lumMod val="75000"/>
                    <a:lumOff val="25000"/>
                  </a:schemeClr>
                </a:solidFill>
              </a:defRPr>
            </a:lvl1pPr>
            <a:lvl2pPr>
              <a:defRPr sz="1350">
                <a:solidFill>
                  <a:srgbClr val="83847A"/>
                </a:solidFill>
              </a:defRPr>
            </a:lvl2pPr>
            <a:lvl3pPr>
              <a:defRPr sz="1125">
                <a:solidFill>
                  <a:srgbClr val="83847A"/>
                </a:solidFill>
              </a:defRPr>
            </a:lvl3pPr>
            <a:lvl4pPr>
              <a:defRPr sz="1125">
                <a:solidFill>
                  <a:srgbClr val="83847A"/>
                </a:solidFill>
              </a:defRPr>
            </a:lvl4pPr>
            <a:lvl5pPr>
              <a:defRPr sz="1125">
                <a:solidFill>
                  <a:srgbClr val="83847A"/>
                </a:solidFill>
              </a:defRPr>
            </a:lvl5pPr>
          </a:lstStyle>
          <a:p>
            <a:pPr lvl="0"/>
            <a:r>
              <a:rPr lang="en-US" noProof="0" dirty="0"/>
              <a:t>Click to edit Master text styles</a:t>
            </a:r>
          </a:p>
        </p:txBody>
      </p:sp>
      <p:sp>
        <p:nvSpPr>
          <p:cNvPr id="4" name="Title 3"/>
          <p:cNvSpPr>
            <a:spLocks noGrp="1"/>
          </p:cNvSpPr>
          <p:nvPr>
            <p:ph type="title"/>
          </p:nvPr>
        </p:nvSpPr>
        <p:spPr/>
        <p:txBody>
          <a:bodyPr/>
          <a:lstStyle/>
          <a:p>
            <a:r>
              <a:rPr lang="en-US"/>
              <a:t>Click to edit Master title style</a:t>
            </a:r>
          </a:p>
        </p:txBody>
      </p:sp>
      <p:sp>
        <p:nvSpPr>
          <p:cNvPr id="10" name="Content Placeholder 3"/>
          <p:cNvSpPr>
            <a:spLocks noGrp="1"/>
          </p:cNvSpPr>
          <p:nvPr>
            <p:ph sz="quarter" idx="12"/>
          </p:nvPr>
        </p:nvSpPr>
        <p:spPr>
          <a:xfrm>
            <a:off x="266700" y="1028700"/>
            <a:ext cx="11658600" cy="5086349"/>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67CF58A5-50A2-4609-9528-306C52949FE4}"/>
              </a:ext>
            </a:extLst>
          </p:cNvPr>
          <p:cNvSpPr>
            <a:spLocks noGrp="1"/>
          </p:cNvSpPr>
          <p:nvPr>
            <p:ph type="dt" sz="half" idx="13"/>
          </p:nvPr>
        </p:nvSpPr>
        <p:spPr>
          <a:xfrm>
            <a:off x="8842515" y="6653150"/>
            <a:ext cx="2761673" cy="137160"/>
          </a:xfrm>
          <a:prstGeom prst="rect">
            <a:avLst/>
          </a:prstGeom>
        </p:spPr>
        <p:txBody>
          <a:bodyPr/>
          <a:lstStyle/>
          <a:p>
            <a:endParaRPr lang="en-US" dirty="0"/>
          </a:p>
        </p:txBody>
      </p:sp>
      <p:sp>
        <p:nvSpPr>
          <p:cNvPr id="3" name="Footer Placeholder 2">
            <a:extLst>
              <a:ext uri="{FF2B5EF4-FFF2-40B4-BE49-F238E27FC236}">
                <a16:creationId xmlns:a16="http://schemas.microsoft.com/office/drawing/2014/main" id="{13141E4A-7726-4CDD-AEE9-576AC0A57297}"/>
              </a:ext>
            </a:extLst>
          </p:cNvPr>
          <p:cNvSpPr>
            <a:spLocks noGrp="1"/>
          </p:cNvSpPr>
          <p:nvPr>
            <p:ph type="ftr" sz="quarter" idx="14"/>
          </p:nvPr>
        </p:nvSpPr>
        <p:spPr>
          <a:xfrm>
            <a:off x="266700" y="6653150"/>
            <a:ext cx="2901373" cy="137160"/>
          </a:xfrm>
          <a:prstGeom prst="rect">
            <a:avLst/>
          </a:prstGeom>
        </p:spPr>
        <p:txBody>
          <a:bodyPr/>
          <a:lstStyle/>
          <a:p>
            <a:endParaRPr lang="en-US" dirty="0"/>
          </a:p>
        </p:txBody>
      </p:sp>
    </p:spTree>
    <p:extLst>
      <p:ext uri="{BB962C8B-B14F-4D97-AF65-F5344CB8AC3E}">
        <p14:creationId xmlns:p14="http://schemas.microsoft.com/office/powerpoint/2010/main" val="1433027956"/>
      </p:ext>
    </p:extLst>
  </p:cSld>
  <p:clrMapOvr>
    <a:masterClrMapping/>
  </p:clrMapOvr>
  <p:extLst>
    <p:ext uri="{DCECCB84-F9BA-43D5-87BE-67443E8EF086}">
      <p15:sldGuideLst xmlns:p15="http://schemas.microsoft.com/office/powerpoint/2012/main"/>
    </p:ext>
  </p:extLst>
</p:sldLayout>
</file>

<file path=ppt/slideLayouts/slideLayout142.xml><?xml version="1.0" encoding="utf-8"?>
<p:sldLayout xmlns:a="http://schemas.openxmlformats.org/drawingml/2006/main" xmlns:r="http://schemas.openxmlformats.org/officeDocument/2006/relationships" xmlns:p="http://schemas.openxmlformats.org/presentationml/2006/main" preserve="1" userDrawn="1">
  <p:cSld name="Title - 2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9"/>
          </p:nvPr>
        </p:nvSpPr>
        <p:spPr>
          <a:xfrm>
            <a:off x="6203894"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Date Placeholder 5">
            <a:extLst>
              <a:ext uri="{FF2B5EF4-FFF2-40B4-BE49-F238E27FC236}">
                <a16:creationId xmlns:a16="http://schemas.microsoft.com/office/drawing/2014/main" id="{BEC9A928-C3DF-2C22-44D2-6CEAF37A2452}"/>
              </a:ext>
            </a:extLst>
          </p:cNvPr>
          <p:cNvSpPr>
            <a:spLocks noGrp="1"/>
          </p:cNvSpPr>
          <p:nvPr>
            <p:ph type="dt" sz="half" idx="20"/>
          </p:nvPr>
        </p:nvSpPr>
        <p:spPr/>
        <p:txBody>
          <a:bodyPr/>
          <a:lstStyle/>
          <a:p>
            <a:endParaRPr lang="en-US" dirty="0"/>
          </a:p>
        </p:txBody>
      </p:sp>
      <p:sp>
        <p:nvSpPr>
          <p:cNvPr id="7" name="Footer Placeholder 6">
            <a:extLst>
              <a:ext uri="{FF2B5EF4-FFF2-40B4-BE49-F238E27FC236}">
                <a16:creationId xmlns:a16="http://schemas.microsoft.com/office/drawing/2014/main" id="{F7247472-A8F5-BC75-9086-8D91A7F6A294}"/>
              </a:ext>
            </a:extLst>
          </p:cNvPr>
          <p:cNvSpPr>
            <a:spLocks noGrp="1"/>
          </p:cNvSpPr>
          <p:nvPr>
            <p:ph type="ftr" sz="quarter" idx="21"/>
          </p:nvPr>
        </p:nvSpPr>
        <p:spPr/>
        <p:txBody>
          <a:bodyPr/>
          <a:lstStyle/>
          <a:p>
            <a:endParaRPr lang="en-US" dirty="0"/>
          </a:p>
        </p:txBody>
      </p:sp>
    </p:spTree>
    <p:extLst>
      <p:ext uri="{BB962C8B-B14F-4D97-AF65-F5344CB8AC3E}">
        <p14:creationId xmlns:p14="http://schemas.microsoft.com/office/powerpoint/2010/main" val="4011075717"/>
      </p:ext>
    </p:extLst>
  </p:cSld>
  <p:clrMapOvr>
    <a:masterClrMapping/>
  </p:clrMapOvr>
</p:sldLayout>
</file>

<file path=ppt/slideLayouts/slideLayout143.xml><?xml version="1.0" encoding="utf-8"?>
<p:sldLayout xmlns:a="http://schemas.openxmlformats.org/drawingml/2006/main" xmlns:r="http://schemas.openxmlformats.org/officeDocument/2006/relationships" xmlns:p="http://schemas.openxmlformats.org/presentationml/2006/main" preserve="1" userDrawn="1">
  <p:cSld name="Title - Sub-Head 2 Sections">
    <p:spTree>
      <p:nvGrpSpPr>
        <p:cNvPr id="1" name=""/>
        <p:cNvGrpSpPr/>
        <p:nvPr/>
      </p:nvGrpSpPr>
      <p:grpSpPr>
        <a:xfrm>
          <a:off x="0" y="0"/>
          <a:ext cx="0" cy="0"/>
          <a:chOff x="0" y="0"/>
          <a:chExt cx="0" cy="0"/>
        </a:xfrm>
      </p:grpSpPr>
      <p:sp>
        <p:nvSpPr>
          <p:cNvPr id="9" name="Text Placeholder 3"/>
          <p:cNvSpPr>
            <a:spLocks noGrp="1"/>
          </p:cNvSpPr>
          <p:nvPr>
            <p:ph type="body" sz="quarter" idx="13"/>
          </p:nvPr>
        </p:nvSpPr>
        <p:spPr>
          <a:xfrm>
            <a:off x="266700"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2" name="Title 1"/>
          <p:cNvSpPr>
            <a:spLocks noGrp="1"/>
          </p:cNvSpPr>
          <p:nvPr>
            <p:ph type="title"/>
          </p:nvPr>
        </p:nvSpPr>
        <p:spPr/>
        <p:txBody>
          <a:bodyPr/>
          <a:lstStyle/>
          <a:p>
            <a:r>
              <a:rPr lang="en-US" dirty="0"/>
              <a:t>Click to edit Master title style</a:t>
            </a:r>
          </a:p>
        </p:txBody>
      </p:sp>
      <p:sp>
        <p:nvSpPr>
          <p:cNvPr id="13" name="Content Placeholder 2"/>
          <p:cNvSpPr>
            <a:spLocks noGrp="1"/>
          </p:cNvSpPr>
          <p:nvPr>
            <p:ph sz="quarter" idx="16"/>
          </p:nvPr>
        </p:nvSpPr>
        <p:spPr>
          <a:xfrm>
            <a:off x="266700"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5" name="Content Placeholder 2"/>
          <p:cNvSpPr>
            <a:spLocks noGrp="1"/>
          </p:cNvSpPr>
          <p:nvPr>
            <p:ph sz="quarter" idx="19"/>
          </p:nvPr>
        </p:nvSpPr>
        <p:spPr>
          <a:xfrm>
            <a:off x="6203894"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Text Placeholder 3"/>
          <p:cNvSpPr>
            <a:spLocks noGrp="1"/>
          </p:cNvSpPr>
          <p:nvPr>
            <p:ph type="body" sz="quarter" idx="20"/>
          </p:nvPr>
        </p:nvSpPr>
        <p:spPr>
          <a:xfrm>
            <a:off x="6205728"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5" name="Date Placeholder 4">
            <a:extLst>
              <a:ext uri="{FF2B5EF4-FFF2-40B4-BE49-F238E27FC236}">
                <a16:creationId xmlns:a16="http://schemas.microsoft.com/office/drawing/2014/main" id="{4FDAD6DC-C062-D2A7-C4D4-57F4C0FFAD4D}"/>
              </a:ext>
            </a:extLst>
          </p:cNvPr>
          <p:cNvSpPr>
            <a:spLocks noGrp="1"/>
          </p:cNvSpPr>
          <p:nvPr>
            <p:ph type="dt" sz="half" idx="21"/>
          </p:nvPr>
        </p:nvSpPr>
        <p:spPr/>
        <p:txBody>
          <a:bodyPr/>
          <a:lstStyle/>
          <a:p>
            <a:endParaRPr lang="en-US" dirty="0"/>
          </a:p>
        </p:txBody>
      </p:sp>
      <p:sp>
        <p:nvSpPr>
          <p:cNvPr id="6" name="Footer Placeholder 5">
            <a:extLst>
              <a:ext uri="{FF2B5EF4-FFF2-40B4-BE49-F238E27FC236}">
                <a16:creationId xmlns:a16="http://schemas.microsoft.com/office/drawing/2014/main" id="{7AA18071-1438-F3E3-FC9F-3F401EE7FED1}"/>
              </a:ext>
            </a:extLst>
          </p:cNvPr>
          <p:cNvSpPr>
            <a:spLocks noGrp="1"/>
          </p:cNvSpPr>
          <p:nvPr>
            <p:ph type="ftr" sz="quarter" idx="22"/>
          </p:nvPr>
        </p:nvSpPr>
        <p:spPr/>
        <p:txBody>
          <a:bodyPr/>
          <a:lstStyle/>
          <a:p>
            <a:endParaRPr lang="en-US" dirty="0"/>
          </a:p>
        </p:txBody>
      </p:sp>
    </p:spTree>
    <p:extLst>
      <p:ext uri="{BB962C8B-B14F-4D97-AF65-F5344CB8AC3E}">
        <p14:creationId xmlns:p14="http://schemas.microsoft.com/office/powerpoint/2010/main" val="3840043144"/>
      </p:ext>
    </p:extLst>
  </p:cSld>
  <p:clrMapOvr>
    <a:masterClrMapping/>
  </p:clrMapOvr>
</p:sldLayout>
</file>

<file path=ppt/slideLayouts/slideLayout144.xml><?xml version="1.0" encoding="utf-8"?>
<p:sldLayout xmlns:a="http://schemas.openxmlformats.org/drawingml/2006/main" xmlns:r="http://schemas.openxmlformats.org/officeDocument/2006/relationships" xmlns:p="http://schemas.openxmlformats.org/presentationml/2006/main" preserve="1" userDrawn="1">
  <p:cSld name="Title - 2 Odd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256410" y="1028700"/>
            <a:ext cx="7668889"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a:t>Click to edit Master title style</a:t>
            </a:r>
          </a:p>
        </p:txBody>
      </p:sp>
      <p:sp>
        <p:nvSpPr>
          <p:cNvPr id="6" name="Date Placeholder 5">
            <a:extLst>
              <a:ext uri="{FF2B5EF4-FFF2-40B4-BE49-F238E27FC236}">
                <a16:creationId xmlns:a16="http://schemas.microsoft.com/office/drawing/2014/main" id="{10D79471-1A0E-36EB-1B94-DDE0CE561EA3}"/>
              </a:ext>
            </a:extLst>
          </p:cNvPr>
          <p:cNvSpPr>
            <a:spLocks noGrp="1"/>
          </p:cNvSpPr>
          <p:nvPr>
            <p:ph type="dt" sz="half" idx="17"/>
          </p:nvPr>
        </p:nvSpPr>
        <p:spPr/>
        <p:txBody>
          <a:bodyPr/>
          <a:lstStyle/>
          <a:p>
            <a:endParaRPr lang="en-US" dirty="0"/>
          </a:p>
        </p:txBody>
      </p:sp>
      <p:sp>
        <p:nvSpPr>
          <p:cNvPr id="7" name="Footer Placeholder 6">
            <a:extLst>
              <a:ext uri="{FF2B5EF4-FFF2-40B4-BE49-F238E27FC236}">
                <a16:creationId xmlns:a16="http://schemas.microsoft.com/office/drawing/2014/main" id="{5876C5F4-629A-E5A4-73FB-E8465BDB57BF}"/>
              </a:ext>
            </a:extLst>
          </p:cNvPr>
          <p:cNvSpPr>
            <a:spLocks noGrp="1"/>
          </p:cNvSpPr>
          <p:nvPr>
            <p:ph type="ftr" sz="quarter" idx="18"/>
          </p:nvPr>
        </p:nvSpPr>
        <p:spPr/>
        <p:txBody>
          <a:bodyPr/>
          <a:lstStyle/>
          <a:p>
            <a:endParaRPr lang="en-US" dirty="0"/>
          </a:p>
        </p:txBody>
      </p:sp>
    </p:spTree>
    <p:extLst>
      <p:ext uri="{BB962C8B-B14F-4D97-AF65-F5344CB8AC3E}">
        <p14:creationId xmlns:p14="http://schemas.microsoft.com/office/powerpoint/2010/main" val="1974793662"/>
      </p:ext>
    </p:extLst>
  </p:cSld>
  <p:clrMapOvr>
    <a:masterClrMapping/>
  </p:clrMapOvr>
</p:sldLayout>
</file>

<file path=ppt/slideLayouts/slideLayout145.xml><?xml version="1.0" encoding="utf-8"?>
<p:sldLayout xmlns:a="http://schemas.openxmlformats.org/drawingml/2006/main" xmlns:r="http://schemas.openxmlformats.org/officeDocument/2006/relationships" xmlns:p="http://schemas.openxmlformats.org/presentationml/2006/main" preserve="1" userDrawn="1">
  <p:cSld name="1_Title - 2 Odd Section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5"/>
          </p:nvPr>
        </p:nvSpPr>
        <p:spPr>
          <a:xfrm>
            <a:off x="8145982"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Content Placeholder 2"/>
          <p:cNvSpPr>
            <a:spLocks noGrp="1"/>
          </p:cNvSpPr>
          <p:nvPr>
            <p:ph sz="quarter" idx="16"/>
          </p:nvPr>
        </p:nvSpPr>
        <p:spPr>
          <a:xfrm>
            <a:off x="266700" y="1028700"/>
            <a:ext cx="766888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B58768C3-8315-3411-54A8-2C8239251263}"/>
              </a:ext>
            </a:extLst>
          </p:cNvPr>
          <p:cNvSpPr>
            <a:spLocks noGrp="1"/>
          </p:cNvSpPr>
          <p:nvPr>
            <p:ph type="dt" sz="half" idx="17"/>
          </p:nvPr>
        </p:nvSpPr>
        <p:spPr/>
        <p:txBody>
          <a:bodyPr/>
          <a:lstStyle/>
          <a:p>
            <a:endParaRPr lang="en-US" dirty="0"/>
          </a:p>
        </p:txBody>
      </p:sp>
      <p:sp>
        <p:nvSpPr>
          <p:cNvPr id="6" name="Footer Placeholder 5">
            <a:extLst>
              <a:ext uri="{FF2B5EF4-FFF2-40B4-BE49-F238E27FC236}">
                <a16:creationId xmlns:a16="http://schemas.microsoft.com/office/drawing/2014/main" id="{28938FEB-D648-AE71-0FA1-805FFC832488}"/>
              </a:ext>
            </a:extLst>
          </p:cNvPr>
          <p:cNvSpPr>
            <a:spLocks noGrp="1"/>
          </p:cNvSpPr>
          <p:nvPr>
            <p:ph type="ftr" sz="quarter" idx="18"/>
          </p:nvPr>
        </p:nvSpPr>
        <p:spPr/>
        <p:txBody>
          <a:bodyPr/>
          <a:lstStyle/>
          <a:p>
            <a:endParaRPr lang="en-US" dirty="0"/>
          </a:p>
        </p:txBody>
      </p:sp>
    </p:spTree>
    <p:extLst>
      <p:ext uri="{BB962C8B-B14F-4D97-AF65-F5344CB8AC3E}">
        <p14:creationId xmlns:p14="http://schemas.microsoft.com/office/powerpoint/2010/main" val="185071832"/>
      </p:ext>
    </p:extLst>
  </p:cSld>
  <p:clrMapOvr>
    <a:masterClrMapping/>
  </p:clrMapOvr>
</p:sldLayout>
</file>

<file path=ppt/slideLayouts/slideLayout146.xml><?xml version="1.0" encoding="utf-8"?>
<p:sldLayout xmlns:a="http://schemas.openxmlformats.org/drawingml/2006/main" xmlns:r="http://schemas.openxmlformats.org/officeDocument/2006/relationships" xmlns:p="http://schemas.openxmlformats.org/presentationml/2006/main" preserve="1" userDrawn="1">
  <p:cSld name="Title - Quad-Chart">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4" name="Straight Connector 3"/>
          <p:cNvCxnSpPr/>
          <p:nvPr userDrawn="1"/>
        </p:nvCxnSpPr>
        <p:spPr>
          <a:xfrm>
            <a:off x="381000" y="377586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p>
            <a:r>
              <a:rPr lang="en-US" dirty="0"/>
              <a:t>Click to edit Master title style</a:t>
            </a:r>
          </a:p>
        </p:txBody>
      </p:sp>
      <p:sp>
        <p:nvSpPr>
          <p:cNvPr id="16" name="Content Placeholder 2"/>
          <p:cNvSpPr>
            <a:spLocks noGrp="1"/>
          </p:cNvSpPr>
          <p:nvPr>
            <p:ph sz="quarter" idx="22"/>
          </p:nvPr>
        </p:nvSpPr>
        <p:spPr>
          <a:xfrm>
            <a:off x="2667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Content Placeholder 2"/>
          <p:cNvSpPr>
            <a:spLocks noGrp="1"/>
          </p:cNvSpPr>
          <p:nvPr>
            <p:ph sz="quarter" idx="24"/>
          </p:nvPr>
        </p:nvSpPr>
        <p:spPr>
          <a:xfrm>
            <a:off x="61722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A5AAE838-AA12-FA5F-5DA0-1ABB713993D9}"/>
              </a:ext>
            </a:extLst>
          </p:cNvPr>
          <p:cNvSpPr>
            <a:spLocks noGrp="1"/>
          </p:cNvSpPr>
          <p:nvPr>
            <p:ph type="dt" sz="half" idx="25"/>
          </p:nvPr>
        </p:nvSpPr>
        <p:spPr/>
        <p:txBody>
          <a:bodyPr/>
          <a:lstStyle/>
          <a:p>
            <a:endParaRPr lang="en-US" dirty="0"/>
          </a:p>
        </p:txBody>
      </p:sp>
      <p:sp>
        <p:nvSpPr>
          <p:cNvPr id="8" name="Footer Placeholder 7">
            <a:extLst>
              <a:ext uri="{FF2B5EF4-FFF2-40B4-BE49-F238E27FC236}">
                <a16:creationId xmlns:a16="http://schemas.microsoft.com/office/drawing/2014/main" id="{AE34FB74-F548-AD28-A10C-D5391FE1CF47}"/>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3643622679"/>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147.xml><?xml version="1.0" encoding="utf-8"?>
<p:sldLayout xmlns:a="http://schemas.openxmlformats.org/drawingml/2006/main" xmlns:r="http://schemas.openxmlformats.org/officeDocument/2006/relationships" xmlns:p="http://schemas.openxmlformats.org/presentationml/2006/main" preserve="1" userDrawn="1">
  <p:cSld name="Title - Custom-Quad">
    <p:spTree>
      <p:nvGrpSpPr>
        <p:cNvPr id="1" name=""/>
        <p:cNvGrpSpPr/>
        <p:nvPr/>
      </p:nvGrpSpPr>
      <p:grpSpPr>
        <a:xfrm>
          <a:off x="0" y="0"/>
          <a:ext cx="0" cy="0"/>
          <a:chOff x="0" y="0"/>
          <a:chExt cx="0" cy="0"/>
        </a:xfrm>
      </p:grpSpPr>
      <p:cxnSp>
        <p:nvCxnSpPr>
          <p:cNvPr id="4" name="Straight Connector 3"/>
          <p:cNvCxnSpPr/>
          <p:nvPr userDrawn="1"/>
        </p:nvCxnSpPr>
        <p:spPr>
          <a:xfrm>
            <a:off x="381000" y="343081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8" name="Content Placeholder 4"/>
          <p:cNvSpPr>
            <a:spLocks noGrp="1"/>
          </p:cNvSpPr>
          <p:nvPr>
            <p:ph sz="quarter" idx="24"/>
          </p:nvPr>
        </p:nvSpPr>
        <p:spPr>
          <a:xfrm>
            <a:off x="61722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Content Placeholder 3"/>
          <p:cNvSpPr>
            <a:spLocks noGrp="1"/>
          </p:cNvSpPr>
          <p:nvPr>
            <p:ph sz="quarter" idx="22"/>
          </p:nvPr>
        </p:nvSpPr>
        <p:spPr>
          <a:xfrm>
            <a:off x="2667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5" name="Date Placeholder 4">
            <a:extLst>
              <a:ext uri="{FF2B5EF4-FFF2-40B4-BE49-F238E27FC236}">
                <a16:creationId xmlns:a16="http://schemas.microsoft.com/office/drawing/2014/main" id="{AADB0298-AAE9-38A5-935C-537E8444E40C}"/>
              </a:ext>
            </a:extLst>
          </p:cNvPr>
          <p:cNvSpPr>
            <a:spLocks noGrp="1"/>
          </p:cNvSpPr>
          <p:nvPr>
            <p:ph type="dt" sz="half" idx="25"/>
          </p:nvPr>
        </p:nvSpPr>
        <p:spPr/>
        <p:txBody>
          <a:bodyPr/>
          <a:lstStyle/>
          <a:p>
            <a:endParaRPr lang="en-US" dirty="0"/>
          </a:p>
        </p:txBody>
      </p:sp>
      <p:sp>
        <p:nvSpPr>
          <p:cNvPr id="6" name="Footer Placeholder 5">
            <a:extLst>
              <a:ext uri="{FF2B5EF4-FFF2-40B4-BE49-F238E27FC236}">
                <a16:creationId xmlns:a16="http://schemas.microsoft.com/office/drawing/2014/main" id="{D52C905D-E7A5-5841-E24E-8E8D9EAF35CE}"/>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3113828859"/>
      </p:ext>
    </p:extLst>
  </p:cSld>
  <p:clrMapOvr>
    <a:masterClrMapping/>
  </p:clrMapOvr>
  <p:extLst>
    <p:ext uri="{DCECCB84-F9BA-43D5-87BE-67443E8EF086}">
      <p15:sldGuideLst xmlns:p15="http://schemas.microsoft.com/office/powerpoint/2012/main">
        <p15:guide id="1" orient="horz" pos="2088">
          <p15:clr>
            <a:srgbClr val="FBAE40"/>
          </p15:clr>
        </p15:guide>
        <p15:guide id="2" orient="horz" pos="2232">
          <p15:clr>
            <a:srgbClr val="FBAE40"/>
          </p15:clr>
        </p15:guide>
        <p15:guide id="3" pos="3888">
          <p15:clr>
            <a:srgbClr val="FBAE40"/>
          </p15:clr>
        </p15:guide>
        <p15:guide id="4" pos="3792">
          <p15:clr>
            <a:srgbClr val="FBAE40"/>
          </p15:clr>
        </p15:guide>
      </p15:sldGuideLst>
    </p:ext>
  </p:extLst>
</p:sldLayout>
</file>

<file path=ppt/slideLayouts/slideLayout148.xml><?xml version="1.0" encoding="utf-8"?>
<p:sldLayout xmlns:a="http://schemas.openxmlformats.org/drawingml/2006/main" xmlns:r="http://schemas.openxmlformats.org/officeDocument/2006/relationships" xmlns:p="http://schemas.openxmlformats.org/presentationml/2006/main" preserve="1" userDrawn="1">
  <p:cSld name="Title - Tri-Chart Bottom">
    <p:spTree>
      <p:nvGrpSpPr>
        <p:cNvPr id="1" name=""/>
        <p:cNvGrpSpPr/>
        <p:nvPr/>
      </p:nvGrpSpPr>
      <p:grpSpPr>
        <a:xfrm>
          <a:off x="0" y="0"/>
          <a:ext cx="0" cy="0"/>
          <a:chOff x="0" y="0"/>
          <a:chExt cx="0" cy="0"/>
        </a:xfrm>
      </p:grpSpPr>
      <p:sp>
        <p:nvSpPr>
          <p:cNvPr id="16" name="Content Placeholder 3"/>
          <p:cNvSpPr>
            <a:spLocks noGrp="1"/>
          </p:cNvSpPr>
          <p:nvPr>
            <p:ph sz="quarter" idx="22"/>
          </p:nvPr>
        </p:nvSpPr>
        <p:spPr>
          <a:xfrm>
            <a:off x="266700" y="3855720"/>
            <a:ext cx="116586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4" name="Date Placeholder 3">
            <a:extLst>
              <a:ext uri="{FF2B5EF4-FFF2-40B4-BE49-F238E27FC236}">
                <a16:creationId xmlns:a16="http://schemas.microsoft.com/office/drawing/2014/main" id="{3246758A-EC6C-2E6D-7C25-EBF35B1A110D}"/>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656A35E6-84D0-522D-F6FA-96313C01D057}"/>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3473439702"/>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149.xml><?xml version="1.0" encoding="utf-8"?>
<p:sldLayout xmlns:a="http://schemas.openxmlformats.org/drawingml/2006/main" xmlns:r="http://schemas.openxmlformats.org/officeDocument/2006/relationships" xmlns:p="http://schemas.openxmlformats.org/presentationml/2006/main" preserve="1" userDrawn="1">
  <p:cSld name="Title - Tri-Chart Top">
    <p:spTree>
      <p:nvGrpSpPr>
        <p:cNvPr id="1" name=""/>
        <p:cNvGrpSpPr/>
        <p:nvPr/>
      </p:nvGrpSpPr>
      <p:grpSpPr>
        <a:xfrm>
          <a:off x="0" y="0"/>
          <a:ext cx="0" cy="0"/>
          <a:chOff x="0" y="0"/>
          <a:chExt cx="0" cy="0"/>
        </a:xfrm>
      </p:grpSpPr>
      <p:sp>
        <p:nvSpPr>
          <p:cNvPr id="17" name="Content Placeholder 3"/>
          <p:cNvSpPr>
            <a:spLocks noGrp="1"/>
          </p:cNvSpPr>
          <p:nvPr>
            <p:ph sz="quarter" idx="23"/>
          </p:nvPr>
        </p:nvSpPr>
        <p:spPr>
          <a:xfrm>
            <a:off x="61722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2"/>
          <p:cNvSpPr>
            <a:spLocks noGrp="1"/>
          </p:cNvSpPr>
          <p:nvPr>
            <p:ph sz="quarter" idx="15"/>
          </p:nvPr>
        </p:nvSpPr>
        <p:spPr>
          <a:xfrm>
            <a:off x="2667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1"/>
          <p:cNvSpPr>
            <a:spLocks noGrp="1"/>
          </p:cNvSpPr>
          <p:nvPr>
            <p:ph sz="quarter" idx="22"/>
          </p:nvPr>
        </p:nvSpPr>
        <p:spPr>
          <a:xfrm>
            <a:off x="266700" y="1024178"/>
            <a:ext cx="116586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4" name="Date Placeholder 3">
            <a:extLst>
              <a:ext uri="{FF2B5EF4-FFF2-40B4-BE49-F238E27FC236}">
                <a16:creationId xmlns:a16="http://schemas.microsoft.com/office/drawing/2014/main" id="{CE138066-C767-E96E-E21F-B1E4478B0958}"/>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E18328B5-C225-08E6-86C5-18BB6982BC1B}"/>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779318526"/>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Blank w/ background no graphics">
    <p:spTree>
      <p:nvGrpSpPr>
        <p:cNvPr id="1" name=""/>
        <p:cNvGrpSpPr/>
        <p:nvPr/>
      </p:nvGrpSpPr>
      <p:grpSpPr>
        <a:xfrm>
          <a:off x="0" y="0"/>
          <a:ext cx="0" cy="0"/>
          <a:chOff x="0" y="0"/>
          <a:chExt cx="0" cy="0"/>
        </a:xfrm>
      </p:grpSpPr>
      <p:sp>
        <p:nvSpPr>
          <p:cNvPr id="8" name="Content Placeholder 7"/>
          <p:cNvSpPr>
            <a:spLocks noGrp="1"/>
          </p:cNvSpPr>
          <p:nvPr>
            <p:ph sz="quarter" idx="12"/>
          </p:nvPr>
        </p:nvSpPr>
        <p:spPr>
          <a:xfrm>
            <a:off x="76200" y="66675"/>
            <a:ext cx="12020549" cy="6723635"/>
          </a:xfrm>
          <a:prstGeom prst="roundRect">
            <a:avLst>
              <a:gd name="adj" fmla="val 0"/>
            </a:avLst>
          </a:prstGeom>
          <a:noFill/>
          <a:ln w="3175">
            <a:noFill/>
          </a:ln>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Date Placeholder 2">
            <a:extLst>
              <a:ext uri="{FF2B5EF4-FFF2-40B4-BE49-F238E27FC236}">
                <a16:creationId xmlns:a16="http://schemas.microsoft.com/office/drawing/2014/main" id="{973CC44D-C4E5-B148-8424-D309BAD434F9}"/>
              </a:ext>
            </a:extLst>
          </p:cNvPr>
          <p:cNvSpPr>
            <a:spLocks noGrp="1"/>
          </p:cNvSpPr>
          <p:nvPr>
            <p:ph type="dt" sz="half" idx="13"/>
          </p:nvPr>
        </p:nvSpPr>
        <p:spPr/>
        <p:txBody>
          <a:bodyPr/>
          <a:lstStyle/>
          <a:p>
            <a:endParaRPr lang="en-US" dirty="0"/>
          </a:p>
        </p:txBody>
      </p:sp>
      <p:sp>
        <p:nvSpPr>
          <p:cNvPr id="4" name="Footer Placeholder 3">
            <a:extLst>
              <a:ext uri="{FF2B5EF4-FFF2-40B4-BE49-F238E27FC236}">
                <a16:creationId xmlns:a16="http://schemas.microsoft.com/office/drawing/2014/main" id="{B5E87FB6-092D-2261-C61B-A13F398BD061}"/>
              </a:ext>
            </a:extLst>
          </p:cNvPr>
          <p:cNvSpPr>
            <a:spLocks noGrp="1"/>
          </p:cNvSpPr>
          <p:nvPr>
            <p:ph type="ftr" sz="quarter" idx="14"/>
          </p:nvPr>
        </p:nvSpPr>
        <p:spPr/>
        <p:txBody>
          <a:bodyPr/>
          <a:lstStyle/>
          <a:p>
            <a:endParaRPr lang="en-US" dirty="0"/>
          </a:p>
        </p:txBody>
      </p:sp>
      <p:sp>
        <p:nvSpPr>
          <p:cNvPr id="5" name="Title 4">
            <a:extLst>
              <a:ext uri="{FF2B5EF4-FFF2-40B4-BE49-F238E27FC236}">
                <a16:creationId xmlns:a16="http://schemas.microsoft.com/office/drawing/2014/main" id="{7B0D9059-3C9E-5AFD-2A32-2874C4FC4C55}"/>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15126922"/>
      </p:ext>
    </p:extLst>
  </p:cSld>
  <p:clrMapOvr>
    <a:masterClrMapping/>
  </p:clrMapOvr>
</p:sldLayout>
</file>

<file path=ppt/slideLayouts/slideLayout150.xml><?xml version="1.0" encoding="utf-8"?>
<p:sldLayout xmlns:a="http://schemas.openxmlformats.org/drawingml/2006/main" xmlns:r="http://schemas.openxmlformats.org/officeDocument/2006/relationships" xmlns:p="http://schemas.openxmlformats.org/presentationml/2006/main" preserve="1" userDrawn="1">
  <p:cSld name="Title - N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Date Placeholder 4">
            <a:extLst>
              <a:ext uri="{FF2B5EF4-FFF2-40B4-BE49-F238E27FC236}">
                <a16:creationId xmlns:a16="http://schemas.microsoft.com/office/drawing/2014/main" id="{D7835296-7DAA-2D03-3C74-8EDBE0C7DFA4}"/>
              </a:ext>
            </a:extLst>
          </p:cNvPr>
          <p:cNvSpPr>
            <a:spLocks noGrp="1"/>
          </p:cNvSpPr>
          <p:nvPr>
            <p:ph type="dt" sz="half" idx="10"/>
          </p:nvPr>
        </p:nvSpPr>
        <p:spPr/>
        <p:txBody>
          <a:bodyPr/>
          <a:lstStyle/>
          <a:p>
            <a:endParaRPr lang="en-US" dirty="0"/>
          </a:p>
        </p:txBody>
      </p:sp>
      <p:sp>
        <p:nvSpPr>
          <p:cNvPr id="6" name="Footer Placeholder 5">
            <a:extLst>
              <a:ext uri="{FF2B5EF4-FFF2-40B4-BE49-F238E27FC236}">
                <a16:creationId xmlns:a16="http://schemas.microsoft.com/office/drawing/2014/main" id="{AEFD207A-CF9B-5273-AAA1-5371D3714C11}"/>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3080901948"/>
      </p:ext>
    </p:extLst>
  </p:cSld>
  <p:clrMapOvr>
    <a:masterClrMapping/>
  </p:clrMapOvr>
</p:sldLayout>
</file>

<file path=ppt/slideLayouts/slideLayout151.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BF40FE8E-720F-2CF0-A515-A1F0A76E6C20}"/>
              </a:ext>
            </a:extLst>
          </p:cNvPr>
          <p:cNvSpPr>
            <a:spLocks noGrp="1"/>
          </p:cNvSpPr>
          <p:nvPr>
            <p:ph type="dt" sz="half" idx="10"/>
          </p:nvPr>
        </p:nvSpPr>
        <p:spPr/>
        <p:txBody>
          <a:bodyPr/>
          <a:lstStyle/>
          <a:p>
            <a:endParaRPr lang="en-US" dirty="0"/>
          </a:p>
        </p:txBody>
      </p:sp>
      <p:sp>
        <p:nvSpPr>
          <p:cNvPr id="5" name="Footer Placeholder 4">
            <a:extLst>
              <a:ext uri="{FF2B5EF4-FFF2-40B4-BE49-F238E27FC236}">
                <a16:creationId xmlns:a16="http://schemas.microsoft.com/office/drawing/2014/main" id="{8C5645D9-CB9C-72DC-4655-0357D988FE70}"/>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340696103"/>
      </p:ext>
    </p:extLst>
  </p:cSld>
  <p:clrMapOvr>
    <a:masterClrMapping/>
  </p:clrMapOvr>
</p:sldLayout>
</file>

<file path=ppt/slideLayouts/slideLayout152.xml><?xml version="1.0" encoding="utf-8"?>
<p:sldLayout xmlns:a="http://schemas.openxmlformats.org/drawingml/2006/main" xmlns:r="http://schemas.openxmlformats.org/officeDocument/2006/relationships" xmlns:p="http://schemas.openxmlformats.org/presentationml/2006/main" preserve="1" userDrawn="1">
  <p:cSld name="1_Blank w/ background no graphics">
    <p:spTree>
      <p:nvGrpSpPr>
        <p:cNvPr id="1" name=""/>
        <p:cNvGrpSpPr/>
        <p:nvPr/>
      </p:nvGrpSpPr>
      <p:grpSpPr>
        <a:xfrm>
          <a:off x="0" y="0"/>
          <a:ext cx="0" cy="0"/>
          <a:chOff x="0" y="0"/>
          <a:chExt cx="0" cy="0"/>
        </a:xfrm>
      </p:grpSpPr>
      <p:sp>
        <p:nvSpPr>
          <p:cNvPr id="8" name="Content Placeholder 7"/>
          <p:cNvSpPr>
            <a:spLocks noGrp="1"/>
          </p:cNvSpPr>
          <p:nvPr>
            <p:ph sz="quarter" idx="12"/>
          </p:nvPr>
        </p:nvSpPr>
        <p:spPr>
          <a:xfrm>
            <a:off x="76200" y="66675"/>
            <a:ext cx="12020549" cy="6723635"/>
          </a:xfrm>
          <a:prstGeom prst="roundRect">
            <a:avLst>
              <a:gd name="adj" fmla="val 2256"/>
            </a:avLst>
          </a:prstGeom>
          <a:noFill/>
          <a:ln w="3175">
            <a:noFill/>
          </a:ln>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Date Placeholder 2">
            <a:extLst>
              <a:ext uri="{FF2B5EF4-FFF2-40B4-BE49-F238E27FC236}">
                <a16:creationId xmlns:a16="http://schemas.microsoft.com/office/drawing/2014/main" id="{973CC44D-C4E5-B148-8424-D309BAD434F9}"/>
              </a:ext>
            </a:extLst>
          </p:cNvPr>
          <p:cNvSpPr>
            <a:spLocks noGrp="1"/>
          </p:cNvSpPr>
          <p:nvPr>
            <p:ph type="dt" sz="half" idx="13"/>
          </p:nvPr>
        </p:nvSpPr>
        <p:spPr/>
        <p:txBody>
          <a:bodyPr/>
          <a:lstStyle/>
          <a:p>
            <a:endParaRPr lang="en-US" dirty="0"/>
          </a:p>
        </p:txBody>
      </p:sp>
      <p:sp>
        <p:nvSpPr>
          <p:cNvPr id="4" name="Footer Placeholder 3">
            <a:extLst>
              <a:ext uri="{FF2B5EF4-FFF2-40B4-BE49-F238E27FC236}">
                <a16:creationId xmlns:a16="http://schemas.microsoft.com/office/drawing/2014/main" id="{B5E87FB6-092D-2261-C61B-A13F398BD061}"/>
              </a:ext>
            </a:extLst>
          </p:cNvPr>
          <p:cNvSpPr>
            <a:spLocks noGrp="1"/>
          </p:cNvSpPr>
          <p:nvPr>
            <p:ph type="ftr" sz="quarter" idx="14"/>
          </p:nvPr>
        </p:nvSpPr>
        <p:spPr/>
        <p:txBody>
          <a:bodyPr/>
          <a:lstStyle/>
          <a:p>
            <a:endParaRPr lang="en-US" dirty="0"/>
          </a:p>
        </p:txBody>
      </p:sp>
      <p:sp>
        <p:nvSpPr>
          <p:cNvPr id="5" name="Title 4">
            <a:extLst>
              <a:ext uri="{FF2B5EF4-FFF2-40B4-BE49-F238E27FC236}">
                <a16:creationId xmlns:a16="http://schemas.microsoft.com/office/drawing/2014/main" id="{AA3CD5E4-A5C4-AFB4-80AA-82539154DD3C}"/>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100394575"/>
      </p:ext>
    </p:extLst>
  </p:cSld>
  <p:clrMapOvr>
    <a:masterClrMapping/>
  </p:clrMapOvr>
</p:sldLayout>
</file>

<file path=ppt/slideLayouts/slideLayout153.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FBBAD3CE-397E-AB37-EDAD-8632BE0AA2D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BE1E501C-5AFD-BA9E-01BC-6D3F0A876CDA}"/>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7" name="Footer Placeholder 6">
            <a:extLst>
              <a:ext uri="{FF2B5EF4-FFF2-40B4-BE49-F238E27FC236}">
                <a16:creationId xmlns:a16="http://schemas.microsoft.com/office/drawing/2014/main" id="{BD51F885-1610-859A-C99A-21311C9FAB15}"/>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288037867"/>
      </p:ext>
    </p:extLst>
  </p:cSld>
  <p:clrMapOvr>
    <a:masterClrMapping/>
  </p:clrMapOvr>
  <p:hf hdr="0" dt="0"/>
</p:sldLayout>
</file>

<file path=ppt/slideLayouts/slideLayout154.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lumMod val="40000"/>
            <a:lumOff val="60000"/>
          </a:schemeClr>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5559FF84-4EB7-248C-A9A3-21393A68E553}"/>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92A3D6AC-9998-6147-A3AF-01786A8BC7B5}"/>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5" name="Footer Placeholder 4">
            <a:extLst>
              <a:ext uri="{FF2B5EF4-FFF2-40B4-BE49-F238E27FC236}">
                <a16:creationId xmlns:a16="http://schemas.microsoft.com/office/drawing/2014/main" id="{9E61DC4E-D996-A484-FCFC-B8F377D377A1}"/>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597040928"/>
      </p:ext>
    </p:extLst>
  </p:cSld>
  <p:clrMapOvr>
    <a:masterClrMapping/>
  </p:clrMapOvr>
</p:sldLayout>
</file>

<file path=ppt/slideLayouts/slideLayout155.xml><?xml version="1.0" encoding="utf-8"?>
<p:sldLayout xmlns:a="http://schemas.openxmlformats.org/drawingml/2006/main" xmlns:r="http://schemas.openxmlformats.org/officeDocument/2006/relationships" xmlns:p="http://schemas.openxmlformats.org/presentationml/2006/main" showMasterSp="0" preserve="1" userDrawn="1">
  <p:cSld name="Black Blank">
    <p:bg>
      <p:bgPr>
        <a:solidFill>
          <a:schemeClr val="tx1"/>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6B1EDEA3-517F-FC35-5A19-094E3BE709A0}"/>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2"/>
                </a:solidFill>
              </a:rPr>
              <a:pPr algn="r">
                <a:spcBef>
                  <a:spcPct val="50000"/>
                </a:spcBef>
                <a:defRPr/>
              </a:pPr>
              <a:t>‹#›</a:t>
            </a:fld>
            <a:endParaRPr lang="en-US" sz="1100" b="0" baseline="0" dirty="0">
              <a:solidFill>
                <a:schemeClr val="tx2"/>
              </a:solidFill>
            </a:endParaRPr>
          </a:p>
        </p:txBody>
      </p:sp>
      <p:sp>
        <p:nvSpPr>
          <p:cNvPr id="4" name="Date Placeholder 3">
            <a:extLst>
              <a:ext uri="{FF2B5EF4-FFF2-40B4-BE49-F238E27FC236}">
                <a16:creationId xmlns:a16="http://schemas.microsoft.com/office/drawing/2014/main" id="{B429D516-C317-CDC1-DADB-0B020CDC0237}"/>
              </a:ext>
            </a:extLst>
          </p:cNvPr>
          <p:cNvSpPr>
            <a:spLocks noGrp="1"/>
          </p:cNvSpPr>
          <p:nvPr>
            <p:ph type="dt" sz="half" idx="10"/>
          </p:nvPr>
        </p:nvSpPr>
        <p:spPr/>
        <p:txBody>
          <a:bodyPr/>
          <a:lstStyle>
            <a:lvl1pPr>
              <a:defRPr>
                <a:solidFill>
                  <a:schemeClr val="tx2"/>
                </a:solidFill>
              </a:defRPr>
            </a:lvl1pPr>
          </a:lstStyle>
          <a:p>
            <a:endParaRPr lang="en-US" dirty="0"/>
          </a:p>
        </p:txBody>
      </p:sp>
      <p:sp>
        <p:nvSpPr>
          <p:cNvPr id="5" name="Footer Placeholder 4">
            <a:extLst>
              <a:ext uri="{FF2B5EF4-FFF2-40B4-BE49-F238E27FC236}">
                <a16:creationId xmlns:a16="http://schemas.microsoft.com/office/drawing/2014/main" id="{CCEEA777-D26F-FC0E-BCB6-7D77B101103A}"/>
              </a:ext>
            </a:extLst>
          </p:cNvPr>
          <p:cNvSpPr>
            <a:spLocks noGrp="1"/>
          </p:cNvSpPr>
          <p:nvPr>
            <p:ph type="ftr" sz="quarter" idx="11"/>
          </p:nvPr>
        </p:nvSpPr>
        <p:spPr/>
        <p:txBody>
          <a:bodyPr/>
          <a:lstStyle>
            <a:lvl1pPr>
              <a:defRPr>
                <a:solidFill>
                  <a:schemeClr val="tx2"/>
                </a:solidFill>
              </a:defRPr>
            </a:lvl1pPr>
          </a:lstStyle>
          <a:p>
            <a:endParaRPr lang="en-US" dirty="0"/>
          </a:p>
        </p:txBody>
      </p:sp>
    </p:spTree>
    <p:extLst>
      <p:ext uri="{BB962C8B-B14F-4D97-AF65-F5344CB8AC3E}">
        <p14:creationId xmlns:p14="http://schemas.microsoft.com/office/powerpoint/2010/main" val="117613438"/>
      </p:ext>
    </p:extLst>
  </p:cSld>
  <p:clrMapOvr>
    <a:masterClrMapping/>
  </p:clrMapOvr>
</p:sldLayout>
</file>

<file path=ppt/slideLayouts/slideLayout156.xml><?xml version="1.0" encoding="utf-8"?>
<p:sldLayout xmlns:a="http://schemas.openxmlformats.org/drawingml/2006/main" xmlns:r="http://schemas.openxmlformats.org/officeDocument/2006/relationships" xmlns:p="http://schemas.openxmlformats.org/presentationml/2006/main" showMasterSp="0" preserve="1" userDrawn="1">
  <p:cSld name="1_Background no graphics">
    <p:bg>
      <p:bgPr>
        <a:gradFill flip="none" rotWithShape="1">
          <a:gsLst>
            <a:gs pos="80000">
              <a:schemeClr val="tx2"/>
            </a:gs>
            <a:gs pos="90000">
              <a:schemeClr val="tx2">
                <a:alpha val="45000"/>
              </a:schemeClr>
            </a:gs>
            <a:gs pos="95000">
              <a:schemeClr val="bg2">
                <a:lumMod val="9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0BFA849C-531C-7595-39B1-5EC87690F476}"/>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solidFill>
              </a:rPr>
              <a:pPr algn="r">
                <a:spcBef>
                  <a:spcPct val="50000"/>
                </a:spcBef>
                <a:defRPr/>
              </a:pPr>
              <a:t>‹#›</a:t>
            </a:fld>
            <a:endParaRPr lang="en-US" sz="1100" b="0" baseline="0" dirty="0">
              <a:solidFill>
                <a:schemeClr val="tx1"/>
              </a:solidFill>
            </a:endParaRPr>
          </a:p>
        </p:txBody>
      </p:sp>
      <p:sp>
        <p:nvSpPr>
          <p:cNvPr id="4" name="Date Placeholder 3">
            <a:extLst>
              <a:ext uri="{FF2B5EF4-FFF2-40B4-BE49-F238E27FC236}">
                <a16:creationId xmlns:a16="http://schemas.microsoft.com/office/drawing/2014/main" id="{85935D2E-75B7-4B2F-83E6-4B2460140D3F}"/>
              </a:ext>
            </a:extLst>
          </p:cNvPr>
          <p:cNvSpPr>
            <a:spLocks noGrp="1"/>
          </p:cNvSpPr>
          <p:nvPr>
            <p:ph type="dt" sz="half" idx="10"/>
          </p:nvPr>
        </p:nvSpPr>
        <p:spPr/>
        <p:txBody>
          <a:bodyPr/>
          <a:lstStyle>
            <a:lvl1pPr>
              <a:defRPr>
                <a:solidFill>
                  <a:schemeClr val="bg2">
                    <a:lumMod val="50000"/>
                  </a:schemeClr>
                </a:solidFill>
              </a:defRPr>
            </a:lvl1pPr>
          </a:lstStyle>
          <a:p>
            <a:endParaRPr lang="en-US" dirty="0"/>
          </a:p>
        </p:txBody>
      </p:sp>
      <p:sp>
        <p:nvSpPr>
          <p:cNvPr id="5" name="Footer Placeholder 4">
            <a:extLst>
              <a:ext uri="{FF2B5EF4-FFF2-40B4-BE49-F238E27FC236}">
                <a16:creationId xmlns:a16="http://schemas.microsoft.com/office/drawing/2014/main" id="{C5AC37A7-6517-1C05-89FB-ACDA8ECF89DF}"/>
              </a:ext>
            </a:extLst>
          </p:cNvPr>
          <p:cNvSpPr>
            <a:spLocks noGrp="1"/>
          </p:cNvSpPr>
          <p:nvPr>
            <p:ph type="ftr" sz="quarter" idx="11"/>
          </p:nvPr>
        </p:nvSpPr>
        <p:spPr/>
        <p:txBody>
          <a:bodyPr/>
          <a:lstStyle>
            <a:lvl1pPr>
              <a:defRPr>
                <a:solidFill>
                  <a:schemeClr val="bg2">
                    <a:lumMod val="50000"/>
                  </a:schemeClr>
                </a:solidFill>
              </a:defRPr>
            </a:lvl1pPr>
          </a:lstStyle>
          <a:p>
            <a:endParaRPr lang="en-US" dirty="0"/>
          </a:p>
        </p:txBody>
      </p:sp>
    </p:spTree>
    <p:extLst>
      <p:ext uri="{BB962C8B-B14F-4D97-AF65-F5344CB8AC3E}">
        <p14:creationId xmlns:p14="http://schemas.microsoft.com/office/powerpoint/2010/main" val="1314141392"/>
      </p:ext>
    </p:extLst>
  </p:cSld>
  <p:clrMapOvr>
    <a:masterClrMapping/>
  </p:clrMapOvr>
</p:sldLayout>
</file>

<file path=ppt/slideLayouts/slideLayout157.xml><?xml version="1.0" encoding="utf-8"?>
<p:sldLayout xmlns:a="http://schemas.openxmlformats.org/drawingml/2006/main" xmlns:r="http://schemas.openxmlformats.org/officeDocument/2006/relationships" xmlns:p="http://schemas.openxmlformats.org/presentationml/2006/main" showMasterSp="0" preserve="1" userDrawn="1">
  <p:cSld name="Section Header">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7843223-5086-843F-D346-CCDD12959DF3}"/>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b"/>
          <a:lstStyle>
            <a:lvl1pPr>
              <a:defRPr sz="3200" b="0" baseline="0">
                <a:solidFill>
                  <a:schemeClr val="accent3"/>
                </a:solidFill>
              </a:defRPr>
            </a:lvl1pPr>
          </a:lstStyle>
          <a:p>
            <a:pPr lvl="0"/>
            <a:r>
              <a:rPr lang="en-US" dirty="0"/>
              <a:t>Click to edit Master title style</a:t>
            </a:r>
          </a:p>
        </p:txBody>
      </p:sp>
      <p:sp>
        <p:nvSpPr>
          <p:cNvPr id="6" name="Text Placeholder 5"/>
          <p:cNvSpPr>
            <a:spLocks noGrp="1"/>
          </p:cNvSpPr>
          <p:nvPr>
            <p:ph type="body" sz="quarter" idx="12"/>
          </p:nvPr>
        </p:nvSpPr>
        <p:spPr>
          <a:xfrm>
            <a:off x="266700" y="3687764"/>
            <a:ext cx="8496300" cy="854075"/>
          </a:xfrm>
          <a:ln>
            <a:solidFill>
              <a:schemeClr val="accent3"/>
            </a:solidFill>
          </a:ln>
        </p:spPr>
        <p:txBody>
          <a:bodyPr anchor="ctr"/>
          <a:lstStyle>
            <a:lvl1pPr marL="0" indent="0">
              <a:defRPr>
                <a:solidFill>
                  <a:schemeClr val="tx2"/>
                </a:solidFill>
              </a:defRPr>
            </a:lvl1pPr>
          </a:lstStyle>
          <a:p>
            <a:pPr lvl="0"/>
            <a:r>
              <a:rPr lang="en-US" dirty="0"/>
              <a:t>Click to edit Master text styles</a:t>
            </a:r>
          </a:p>
        </p:txBody>
      </p:sp>
      <p:sp>
        <p:nvSpPr>
          <p:cNvPr id="2" name="Date Placeholder 1">
            <a:extLst>
              <a:ext uri="{FF2B5EF4-FFF2-40B4-BE49-F238E27FC236}">
                <a16:creationId xmlns:a16="http://schemas.microsoft.com/office/drawing/2014/main" id="{98D00C84-D329-4DD4-96D7-92CD4C330181}"/>
              </a:ext>
            </a:extLst>
          </p:cNvPr>
          <p:cNvSpPr>
            <a:spLocks noGrp="1"/>
          </p:cNvSpPr>
          <p:nvPr>
            <p:ph type="dt" sz="half" idx="13"/>
          </p:nvPr>
        </p:nvSpPr>
        <p:spPr>
          <a:xfrm>
            <a:off x="8763000" y="3697289"/>
            <a:ext cx="3161228" cy="844550"/>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71C01142-E0C8-B2A1-CF08-DDC0741713E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11" name="Picture 10" descr="A picture containing qr code&#10;&#10;Description automatically generated">
            <a:extLst>
              <a:ext uri="{FF2B5EF4-FFF2-40B4-BE49-F238E27FC236}">
                <a16:creationId xmlns:a16="http://schemas.microsoft.com/office/drawing/2014/main" id="{C7BD8055-FF8F-646E-4F9E-84B4A33A92B9}"/>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406925604"/>
      </p:ext>
    </p:extLst>
  </p:cSld>
  <p:clrMapOvr>
    <a:masterClrMapping/>
  </p:clrMapOvr>
</p:sldLayout>
</file>

<file path=ppt/slideLayouts/slideLayout158.xml><?xml version="1.0" encoding="utf-8"?>
<p:sldLayout xmlns:a="http://schemas.openxmlformats.org/drawingml/2006/main" xmlns:r="http://schemas.openxmlformats.org/officeDocument/2006/relationships" xmlns:p="http://schemas.openxmlformats.org/presentationml/2006/main" showMasterSp="0" preserve="1" userDrawn="1">
  <p:cSld name="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ctr"/>
          <a:lstStyle>
            <a:lvl1pPr>
              <a:defRPr sz="32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7" name="Date Placeholder 1">
            <a:extLst>
              <a:ext uri="{FF2B5EF4-FFF2-40B4-BE49-F238E27FC236}">
                <a16:creationId xmlns:a16="http://schemas.microsoft.com/office/drawing/2014/main" id="{22B933D6-5752-A997-866D-7335507E65DB}"/>
              </a:ext>
            </a:extLst>
          </p:cNvPr>
          <p:cNvSpPr>
            <a:spLocks noGrp="1"/>
          </p:cNvSpPr>
          <p:nvPr>
            <p:ph type="dt" sz="half" idx="13"/>
          </p:nvPr>
        </p:nvSpPr>
        <p:spPr>
          <a:xfrm>
            <a:off x="9163627" y="3709924"/>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Tree>
    <p:extLst>
      <p:ext uri="{BB962C8B-B14F-4D97-AF65-F5344CB8AC3E}">
        <p14:creationId xmlns:p14="http://schemas.microsoft.com/office/powerpoint/2010/main" val="450727101"/>
      </p:ext>
    </p:extLst>
  </p:cSld>
  <p:clrMapOvr>
    <a:masterClrMapping/>
  </p:clrMapOvr>
</p:sldLayout>
</file>

<file path=ppt/slideLayouts/slideLayout159.xml><?xml version="1.0" encoding="utf-8"?>
<p:sldLayout xmlns:a="http://schemas.openxmlformats.org/drawingml/2006/main" xmlns:r="http://schemas.openxmlformats.org/officeDocument/2006/relationships" xmlns:p="http://schemas.openxmlformats.org/presentationml/2006/main" showMasterSp="0" preserve="1" userDrawn="1">
  <p:cSld name="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4" name="Content Placeholder 3"/>
          <p:cNvSpPr>
            <a:spLocks noGrp="1"/>
          </p:cNvSpPr>
          <p:nvPr>
            <p:ph sz="quarter" idx="12"/>
          </p:nvPr>
        </p:nvSpPr>
        <p:spPr>
          <a:xfrm>
            <a:off x="266700" y="2157413"/>
            <a:ext cx="11658600" cy="1798637"/>
          </a:xfrm>
          <a:ln>
            <a:solidFill>
              <a:schemeClr val="accent3"/>
            </a:solidFill>
          </a:ln>
        </p:spPr>
        <p:txBody>
          <a:bodyPr anchor="ctr"/>
          <a:lstStyle>
            <a:lvl1pPr>
              <a:defRPr>
                <a:solidFill>
                  <a:schemeClr val="accent3"/>
                </a:solidFill>
              </a:defRPr>
            </a:lvl1pPr>
            <a:lvl2pPr>
              <a:defRPr>
                <a:solidFill>
                  <a:schemeClr val="accent3"/>
                </a:solidFill>
              </a:defRPr>
            </a:lvl2pPr>
            <a:lvl3pPr>
              <a:defRPr>
                <a:solidFill>
                  <a:schemeClr val="accent3"/>
                </a:solidFill>
              </a:defRPr>
            </a:lvl3pPr>
            <a:lvl4pPr>
              <a:defRPr>
                <a:solidFill>
                  <a:schemeClr val="accent3"/>
                </a:solidFill>
              </a:defRPr>
            </a:lvl4pPr>
            <a:lvl5pPr>
              <a:defRPr>
                <a:solidFill>
                  <a:schemeClr val="accent3"/>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930F58C1-4114-4FD3-B651-E3BC6C7CBC47}"/>
              </a:ext>
            </a:extLst>
          </p:cNvPr>
          <p:cNvSpPr>
            <a:spLocks noGrp="1"/>
          </p:cNvSpPr>
          <p:nvPr>
            <p:ph type="dt" sz="half" idx="13"/>
          </p:nvPr>
        </p:nvSpPr>
        <p:spPr>
          <a:xfrm>
            <a:off x="9163627" y="4043299"/>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261120305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FBBAD3CE-397E-AB37-EDAD-8632BE0AA2D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BE1E501C-5AFD-BA9E-01BC-6D3F0A876CDA}"/>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7" name="Footer Placeholder 6">
            <a:extLst>
              <a:ext uri="{FF2B5EF4-FFF2-40B4-BE49-F238E27FC236}">
                <a16:creationId xmlns:a16="http://schemas.microsoft.com/office/drawing/2014/main" id="{BD51F885-1610-859A-C99A-21311C9FAB15}"/>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1993319496"/>
      </p:ext>
    </p:extLst>
  </p:cSld>
  <p:clrMapOvr>
    <a:masterClrMapping/>
  </p:clrMapOvr>
  <p:hf hdr="0" dt="0"/>
</p:sldLayout>
</file>

<file path=ppt/slideLayouts/slideLayout160.xml><?xml version="1.0" encoding="utf-8"?>
<p:sldLayout xmlns:a="http://schemas.openxmlformats.org/drawingml/2006/main" xmlns:r="http://schemas.openxmlformats.org/officeDocument/2006/relationships" xmlns:p="http://schemas.openxmlformats.org/presentationml/2006/main" showMasterSp="0" preserve="1" userDrawn="1">
  <p:cSld name="Title - 2 Pics">
    <p:bg>
      <p:bgPr>
        <a:solidFill>
          <a:schemeClr val="tx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A2CA99E-4AAA-5371-9462-7AD3D7D937C7}"/>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1232" y="0"/>
            <a:ext cx="12188389" cy="6858000"/>
          </a:xfrm>
          <a:prstGeom prst="rect">
            <a:avLst/>
          </a:prstGeom>
        </p:spPr>
      </p:pic>
      <p:sp>
        <p:nvSpPr>
          <p:cNvPr id="14" name="Title 5"/>
          <p:cNvSpPr>
            <a:spLocks noGrp="1"/>
          </p:cNvSpPr>
          <p:nvPr>
            <p:ph type="title"/>
          </p:nvPr>
        </p:nvSpPr>
        <p:spPr>
          <a:xfrm>
            <a:off x="266700" y="265872"/>
            <a:ext cx="5829300" cy="1671543"/>
          </a:xfrm>
          <a:noFill/>
          <a:ln w="1905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220046" y="265872"/>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6" name="Picture Placeholder 16"/>
          <p:cNvSpPr>
            <a:spLocks noGrp="1" noChangeAspect="1"/>
          </p:cNvSpPr>
          <p:nvPr>
            <p:ph type="pic" sz="quarter" idx="14"/>
          </p:nvPr>
        </p:nvSpPr>
        <p:spPr>
          <a:xfrm>
            <a:off x="6220046" y="3528391"/>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7" name="Text Placeholder 6"/>
          <p:cNvSpPr>
            <a:spLocks noGrp="1"/>
          </p:cNvSpPr>
          <p:nvPr>
            <p:ph type="body" sz="quarter" idx="15"/>
          </p:nvPr>
        </p:nvSpPr>
        <p:spPr>
          <a:xfrm>
            <a:off x="266700" y="2059389"/>
            <a:ext cx="5816600" cy="33079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5" name="Picture 4" descr="A picture containing qr code&#10;&#10;Description automatically generated">
            <a:extLst>
              <a:ext uri="{FF2B5EF4-FFF2-40B4-BE49-F238E27FC236}">
                <a16:creationId xmlns:a16="http://schemas.microsoft.com/office/drawing/2014/main" id="{CC1A89D0-0707-593E-6331-0996B0CFBFA9}"/>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386776657"/>
      </p:ext>
    </p:extLst>
  </p:cSld>
  <p:clrMapOvr>
    <a:masterClrMapping/>
  </p:clrMapOvr>
</p:sldLayout>
</file>

<file path=ppt/slideLayouts/slideLayout161.xml><?xml version="1.0" encoding="utf-8"?>
<p:sldLayout xmlns:a="http://schemas.openxmlformats.org/drawingml/2006/main" xmlns:r="http://schemas.openxmlformats.org/officeDocument/2006/relationships" xmlns:p="http://schemas.openxmlformats.org/presentationml/2006/main" showMasterSp="0" preserve="1" userDrawn="1">
  <p:cSld name="Title - 3 Pics (horizontal)">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08A2208-647F-606B-8F64-F37557D56788}"/>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5"/>
          <p:cNvSpPr>
            <a:spLocks noGrp="1"/>
          </p:cNvSpPr>
          <p:nvPr>
            <p:ph type="title"/>
          </p:nvPr>
        </p:nvSpPr>
        <p:spPr>
          <a:xfrm>
            <a:off x="266700" y="260931"/>
            <a:ext cx="5821279"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346659" y="260931"/>
            <a:ext cx="5578641"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9" name="Picture Placeholder 16"/>
          <p:cNvSpPr>
            <a:spLocks noGrp="1"/>
          </p:cNvSpPr>
          <p:nvPr>
            <p:ph type="pic" sz="quarter" idx="15"/>
          </p:nvPr>
        </p:nvSpPr>
        <p:spPr>
          <a:xfrm>
            <a:off x="8610600"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3" name="Content Placeholder 2"/>
          <p:cNvSpPr>
            <a:spLocks noGrp="1"/>
          </p:cNvSpPr>
          <p:nvPr>
            <p:ph sz="quarter" idx="17"/>
          </p:nvPr>
        </p:nvSpPr>
        <p:spPr>
          <a:xfrm>
            <a:off x="266700" y="2058988"/>
            <a:ext cx="5808663" cy="33083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Picture Placeholder 16"/>
          <p:cNvSpPr>
            <a:spLocks noGrp="1"/>
          </p:cNvSpPr>
          <p:nvPr>
            <p:ph type="pic" sz="quarter" idx="16"/>
          </p:nvPr>
        </p:nvSpPr>
        <p:spPr>
          <a:xfrm>
            <a:off x="5140944"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B1CCCAD0-1673-986A-13CB-641150EDAA17}"/>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388156897"/>
      </p:ext>
    </p:extLst>
  </p:cSld>
  <p:clrMapOvr>
    <a:masterClrMapping/>
  </p:clrMapOvr>
</p:sldLayout>
</file>

<file path=ppt/slideLayouts/slideLayout162.xml><?xml version="1.0" encoding="utf-8"?>
<p:sldLayout xmlns:a="http://schemas.openxmlformats.org/drawingml/2006/main" xmlns:r="http://schemas.openxmlformats.org/officeDocument/2006/relationships" xmlns:p="http://schemas.openxmlformats.org/presentationml/2006/main" showMasterSp="0" preserve="1" userDrawn="1">
  <p:cSld name="Title - 4 Pics">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972CCC1-BFFC-C6EA-3790-7E99857DF180}"/>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Placeholder 2"/>
          <p:cNvSpPr>
            <a:spLocks noGrp="1"/>
          </p:cNvSpPr>
          <p:nvPr>
            <p:ph type="body" sz="quarter" idx="19"/>
          </p:nvPr>
        </p:nvSpPr>
        <p:spPr>
          <a:xfrm>
            <a:off x="381000" y="2059387"/>
            <a:ext cx="4867275" cy="331588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Picture Placeholder 16"/>
          <p:cNvSpPr>
            <a:spLocks noGrp="1"/>
          </p:cNvSpPr>
          <p:nvPr>
            <p:ph type="pic" sz="quarter" idx="15"/>
          </p:nvPr>
        </p:nvSpPr>
        <p:spPr>
          <a:xfrm>
            <a:off x="8723481"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9" name="Picture Placeholder 16"/>
          <p:cNvSpPr>
            <a:spLocks noGrp="1"/>
          </p:cNvSpPr>
          <p:nvPr>
            <p:ph type="pic" sz="quarter" idx="16"/>
          </p:nvPr>
        </p:nvSpPr>
        <p:spPr>
          <a:xfrm>
            <a:off x="5371264"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20" name="Picture Placeholder 16"/>
          <p:cNvSpPr>
            <a:spLocks noGrp="1"/>
          </p:cNvSpPr>
          <p:nvPr>
            <p:ph type="pic" sz="quarter" idx="17"/>
          </p:nvPr>
        </p:nvSpPr>
        <p:spPr>
          <a:xfrm>
            <a:off x="8723481"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4" name="Title 5"/>
          <p:cNvSpPr>
            <a:spLocks noGrp="1"/>
          </p:cNvSpPr>
          <p:nvPr>
            <p:ph type="title"/>
          </p:nvPr>
        </p:nvSpPr>
        <p:spPr>
          <a:xfrm>
            <a:off x="381000" y="265872"/>
            <a:ext cx="4866861"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21" name="Picture Placeholder 16"/>
          <p:cNvSpPr>
            <a:spLocks noGrp="1"/>
          </p:cNvSpPr>
          <p:nvPr>
            <p:ph type="pic" sz="quarter" idx="18"/>
          </p:nvPr>
        </p:nvSpPr>
        <p:spPr>
          <a:xfrm>
            <a:off x="5371264"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6E24EF9F-84E9-63AF-E2E6-C9F20CDDF17F}"/>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2082985024"/>
      </p:ext>
    </p:extLst>
  </p:cSld>
  <p:clrMapOvr>
    <a:masterClrMapping/>
  </p:clrMapOvr>
</p:sldLayout>
</file>

<file path=ppt/slideLayouts/slideLayout163.xml><?xml version="1.0" encoding="utf-8"?>
<p:sldLayout xmlns:a="http://schemas.openxmlformats.org/drawingml/2006/main" xmlns:r="http://schemas.openxmlformats.org/officeDocument/2006/relationships" xmlns:p="http://schemas.openxmlformats.org/presentationml/2006/main" showMasterSp="0" preserve="1" userDrawn="1">
  <p:cSld name="Title - 3 Pics (vertical)">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556BFFC-FD6D-D4CC-D857-29E26DC42C8B}"/>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16" name="TextBox 15"/>
          <p:cNvSpPr txBox="1"/>
          <p:nvPr userDrawn="1"/>
        </p:nvSpPr>
        <p:spPr>
          <a:xfrm>
            <a:off x="266700" y="5217495"/>
            <a:ext cx="4337105" cy="357790"/>
          </a:xfrm>
          <a:prstGeom prst="rect">
            <a:avLst/>
          </a:prstGeom>
          <a:noFill/>
          <a:ln>
            <a:solidFill>
              <a:schemeClr val="accent3"/>
            </a:solidFill>
          </a:ln>
        </p:spPr>
        <p:txBody>
          <a:bodyPr wrap="square" lIns="91440" tIns="0">
            <a:spAutoFit/>
          </a:bodyPr>
          <a:lstStyle/>
          <a:p>
            <a:r>
              <a:rPr lang="en-US" altLang="en-US" sz="675" i="1" dirty="0">
                <a:solidFill>
                  <a:schemeClr val="tx2"/>
                </a:solidFill>
              </a:rPr>
              <a:t>“</a:t>
            </a:r>
            <a:r>
              <a:rPr lang="en-US" sz="675" i="1" dirty="0">
                <a:solidFill>
                  <a:schemeClr val="tx2"/>
                </a:solidFill>
              </a:rPr>
              <a:t>The views, opinions and findings contained in this report are those of the authors(s) and should not be construed as an official Department of the Army position, policy or decision, unless so designated by other official documentation.</a:t>
            </a:r>
            <a:r>
              <a:rPr lang="en-US" altLang="en-US" sz="675" i="1" dirty="0">
                <a:solidFill>
                  <a:schemeClr val="tx2"/>
                </a:solidFill>
              </a:rPr>
              <a:t>”</a:t>
            </a:r>
            <a:endParaRPr lang="en-US" sz="675" i="1" dirty="0">
              <a:solidFill>
                <a:schemeClr val="tx2"/>
              </a:solidFill>
            </a:endParaRPr>
          </a:p>
        </p:txBody>
      </p:sp>
      <p:sp>
        <p:nvSpPr>
          <p:cNvPr id="18" name="Picture Placeholder 16"/>
          <p:cNvSpPr>
            <a:spLocks noGrp="1" noChangeAspect="1"/>
          </p:cNvSpPr>
          <p:nvPr>
            <p:ph type="pic" sz="quarter" idx="13"/>
          </p:nvPr>
        </p:nvSpPr>
        <p:spPr>
          <a:xfrm>
            <a:off x="8500460" y="3880886"/>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19" name="Picture Placeholder 16"/>
          <p:cNvSpPr>
            <a:spLocks noGrp="1" noChangeAspect="1"/>
          </p:cNvSpPr>
          <p:nvPr>
            <p:ph type="pic" sz="quarter" idx="14"/>
          </p:nvPr>
        </p:nvSpPr>
        <p:spPr>
          <a:xfrm>
            <a:off x="8500460" y="1227138"/>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0" name="Picture Placeholder 16"/>
          <p:cNvSpPr>
            <a:spLocks noGrp="1" noChangeAspect="1"/>
          </p:cNvSpPr>
          <p:nvPr>
            <p:ph type="pic" sz="quarter" idx="15"/>
          </p:nvPr>
        </p:nvSpPr>
        <p:spPr>
          <a:xfrm>
            <a:off x="4726057" y="1227138"/>
            <a:ext cx="3689406" cy="5211649"/>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 name="Title 1"/>
          <p:cNvSpPr>
            <a:spLocks noGrp="1"/>
          </p:cNvSpPr>
          <p:nvPr>
            <p:ph type="title"/>
          </p:nvPr>
        </p:nvSpPr>
        <p:spPr>
          <a:xfrm>
            <a:off x="266700" y="246490"/>
            <a:ext cx="11658600" cy="858437"/>
          </a:xfrm>
          <a:noFill/>
          <a:ln w="12700">
            <a:solidFill>
              <a:schemeClr val="accent3"/>
            </a:solidFill>
          </a:ln>
        </p:spPr>
        <p:txBody>
          <a:bodyPr/>
          <a:lstStyle>
            <a:lvl1pPr>
              <a:defRPr>
                <a:ln>
                  <a:noFill/>
                </a:ln>
                <a:solidFill>
                  <a:schemeClr val="accent3"/>
                </a:solidFill>
              </a:defRPr>
            </a:lvl1pPr>
          </a:lstStyle>
          <a:p>
            <a:r>
              <a:rPr lang="en-US" dirty="0"/>
              <a:t>Click to edit Master title style</a:t>
            </a:r>
          </a:p>
        </p:txBody>
      </p:sp>
      <p:sp>
        <p:nvSpPr>
          <p:cNvPr id="4" name="Text Placeholder 3"/>
          <p:cNvSpPr>
            <a:spLocks noGrp="1"/>
          </p:cNvSpPr>
          <p:nvPr>
            <p:ph type="body" sz="quarter" idx="16"/>
          </p:nvPr>
        </p:nvSpPr>
        <p:spPr>
          <a:xfrm>
            <a:off x="266700" y="1227138"/>
            <a:ext cx="4337105" cy="395763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6" name="Picture 5" descr="A picture containing qr code&#10;&#10;Description automatically generated">
            <a:extLst>
              <a:ext uri="{FF2B5EF4-FFF2-40B4-BE49-F238E27FC236}">
                <a16:creationId xmlns:a16="http://schemas.microsoft.com/office/drawing/2014/main" id="{C912A723-62E0-165E-E69D-37E2F11B60E2}"/>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129640608"/>
      </p:ext>
    </p:extLst>
  </p:cSld>
  <p:clrMapOvr>
    <a:masterClrMapping/>
  </p:clrMapOvr>
</p:sldLayout>
</file>

<file path=ppt/slideLayouts/slideLayout164.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0F2E2B7-DF31-70A6-E4D2-4624E105957F}"/>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2" name="Title 1">
            <a:extLst>
              <a:ext uri="{FF2B5EF4-FFF2-40B4-BE49-F238E27FC236}">
                <a16:creationId xmlns:a16="http://schemas.microsoft.com/office/drawing/2014/main" id="{4141B23B-C834-C81E-D8E7-0BA48DA2587E}"/>
              </a:ext>
            </a:extLst>
          </p:cNvPr>
          <p:cNvSpPr>
            <a:spLocks noGrp="1"/>
          </p:cNvSpPr>
          <p:nvPr>
            <p:ph type="title"/>
          </p:nvPr>
        </p:nvSpPr>
        <p:spPr>
          <a:xfrm>
            <a:off x="839788" y="457200"/>
            <a:ext cx="3932237" cy="1600200"/>
          </a:xfrm>
          <a:ln>
            <a:solidFill>
              <a:schemeClr val="accent3"/>
            </a:solidFill>
          </a:ln>
        </p:spPr>
        <p:txBody>
          <a:bodyPr anchor="b"/>
          <a:lstStyle>
            <a:lvl1pPr>
              <a:defRPr sz="3200">
                <a:solidFill>
                  <a:schemeClr val="accent3"/>
                </a:solidFill>
              </a:defRPr>
            </a:lvl1pPr>
          </a:lstStyle>
          <a:p>
            <a:r>
              <a:rPr lang="en-US" dirty="0"/>
              <a:t>Click to edit Master title style</a:t>
            </a:r>
          </a:p>
        </p:txBody>
      </p:sp>
      <p:sp>
        <p:nvSpPr>
          <p:cNvPr id="3" name="Picture Placeholder 2">
            <a:extLst>
              <a:ext uri="{FF2B5EF4-FFF2-40B4-BE49-F238E27FC236}">
                <a16:creationId xmlns:a16="http://schemas.microsoft.com/office/drawing/2014/main" id="{2AAF989E-3D4E-5DEB-5949-C26E481EBBD7}"/>
              </a:ext>
            </a:extLst>
          </p:cNvPr>
          <p:cNvSpPr>
            <a:spLocks noGrp="1"/>
          </p:cNvSpPr>
          <p:nvPr>
            <p:ph type="pic" idx="1"/>
          </p:nvPr>
        </p:nvSpPr>
        <p:spPr>
          <a:xfrm>
            <a:off x="5183188" y="457200"/>
            <a:ext cx="6172200" cy="5038825"/>
          </a:xfrm>
          <a:solidFill>
            <a:schemeClr val="tx2"/>
          </a:solidFill>
        </p:spPr>
        <p:txBody>
          <a:bodyPr/>
          <a:lstStyle>
            <a:lvl1pPr marL="0" indent="0">
              <a:buNone/>
              <a:defRPr sz="32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243D5C51-ECC5-2E2F-3751-18DE050DFD6B}"/>
              </a:ext>
            </a:extLst>
          </p:cNvPr>
          <p:cNvSpPr>
            <a:spLocks noGrp="1"/>
          </p:cNvSpPr>
          <p:nvPr>
            <p:ph type="body" sz="half" idx="2"/>
          </p:nvPr>
        </p:nvSpPr>
        <p:spPr>
          <a:xfrm>
            <a:off x="839788" y="2194560"/>
            <a:ext cx="3932237" cy="3301465"/>
          </a:xfrm>
          <a:ln>
            <a:solidFill>
              <a:schemeClr val="accent3"/>
            </a:solidFill>
          </a:ln>
        </p:spPr>
        <p:txBody>
          <a:bodyPr/>
          <a:lstStyle>
            <a:lvl1pPr marL="0" indent="0">
              <a:buNone/>
              <a:defRPr sz="1600">
                <a:solidFill>
                  <a:schemeClr val="tx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pic>
        <p:nvPicPr>
          <p:cNvPr id="8" name="Picture 7" descr="A picture containing qr code&#10;&#10;Description automatically generated">
            <a:extLst>
              <a:ext uri="{FF2B5EF4-FFF2-40B4-BE49-F238E27FC236}">
                <a16:creationId xmlns:a16="http://schemas.microsoft.com/office/drawing/2014/main" id="{352CF3A3-D550-E6AC-ECAB-2839AC0D0355}"/>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601289768"/>
      </p:ext>
    </p:extLst>
  </p:cSld>
  <p:clrMapOvr>
    <a:masterClrMapping/>
  </p:clrMapOvr>
</p:sldLayout>
</file>

<file path=ppt/slideLayouts/slideLayout165.xml><?xml version="1.0" encoding="utf-8"?>
<p:sldLayout xmlns:a="http://schemas.openxmlformats.org/drawingml/2006/main" xmlns:r="http://schemas.openxmlformats.org/officeDocument/2006/relationships" xmlns:p="http://schemas.openxmlformats.org/presentationml/2006/main" preserve="1" userDrawn="1">
  <p:cSld name="Chart Color Layout">
    <p:spTree>
      <p:nvGrpSpPr>
        <p:cNvPr id="1" name=""/>
        <p:cNvGrpSpPr/>
        <p:nvPr/>
      </p:nvGrpSpPr>
      <p:grpSpPr>
        <a:xfrm>
          <a:off x="0" y="0"/>
          <a:ext cx="0" cy="0"/>
          <a:chOff x="0" y="0"/>
          <a:chExt cx="0" cy="0"/>
        </a:xfrm>
      </p:grpSpPr>
      <p:sp>
        <p:nvSpPr>
          <p:cNvPr id="10" name="Chart Placeholder 9"/>
          <p:cNvSpPr>
            <a:spLocks noGrp="1"/>
          </p:cNvSpPr>
          <p:nvPr>
            <p:ph type="chart" sz="quarter" idx="12"/>
          </p:nvPr>
        </p:nvSpPr>
        <p:spPr>
          <a:xfrm>
            <a:off x="266700" y="1028700"/>
            <a:ext cx="11658599" cy="5600700"/>
          </a:xfrm>
        </p:spPr>
        <p:txBody>
          <a:bodyPr/>
          <a:lstStyle/>
          <a:p>
            <a:endParaRPr lang="en-US" dirty="0"/>
          </a:p>
        </p:txBody>
      </p:sp>
      <p:sp>
        <p:nvSpPr>
          <p:cNvPr id="3" name="Date Placeholder 2">
            <a:extLst>
              <a:ext uri="{FF2B5EF4-FFF2-40B4-BE49-F238E27FC236}">
                <a16:creationId xmlns:a16="http://schemas.microsoft.com/office/drawing/2014/main" id="{A3619AFA-4A38-490D-A5F0-BADCBB95D733}"/>
              </a:ext>
            </a:extLst>
          </p:cNvPr>
          <p:cNvSpPr>
            <a:spLocks noGrp="1"/>
          </p:cNvSpPr>
          <p:nvPr>
            <p:ph type="dt" sz="half" idx="13"/>
          </p:nvPr>
        </p:nvSpPr>
        <p:spPr/>
        <p:txBody>
          <a:bodyPr/>
          <a:lstStyle/>
          <a:p>
            <a:endParaRPr lang="en-US" dirty="0"/>
          </a:p>
        </p:txBody>
      </p:sp>
      <p:sp>
        <p:nvSpPr>
          <p:cNvPr id="4" name="Footer Placeholder 3">
            <a:extLst>
              <a:ext uri="{FF2B5EF4-FFF2-40B4-BE49-F238E27FC236}">
                <a16:creationId xmlns:a16="http://schemas.microsoft.com/office/drawing/2014/main" id="{64AB4267-87B5-4161-84B6-F192661295C3}"/>
              </a:ext>
            </a:extLst>
          </p:cNvPr>
          <p:cNvSpPr>
            <a:spLocks noGrp="1"/>
          </p:cNvSpPr>
          <p:nvPr>
            <p:ph type="ftr" sz="quarter" idx="14"/>
          </p:nvPr>
        </p:nvSpPr>
        <p:spPr/>
        <p:txBody>
          <a:bodyPr/>
          <a:lstStyle/>
          <a:p>
            <a:endParaRPr lang="en-US" dirty="0"/>
          </a:p>
        </p:txBody>
      </p:sp>
      <p:sp>
        <p:nvSpPr>
          <p:cNvPr id="6" name="Title 5">
            <a:extLst>
              <a:ext uri="{FF2B5EF4-FFF2-40B4-BE49-F238E27FC236}">
                <a16:creationId xmlns:a16="http://schemas.microsoft.com/office/drawing/2014/main" id="{1FDFC77C-D990-FC23-7F32-24231C7AF063}"/>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984115466"/>
      </p:ext>
    </p:extLst>
  </p:cSld>
  <p:clrMapOvr>
    <a:masterClrMapping/>
  </p:clrMapOvr>
</p:sldLayout>
</file>

<file path=ppt/slideLayouts/slideLayout166.xml><?xml version="1.0" encoding="utf-8"?>
<p:sldLayout xmlns:a="http://schemas.openxmlformats.org/drawingml/2006/main" xmlns:r="http://schemas.openxmlformats.org/officeDocument/2006/relationships" xmlns:p="http://schemas.openxmlformats.org/presentationml/2006/main" showMasterSp="0" preserve="1" userDrawn="1">
  <p:cSld name="Reference ONLY">
    <p:bg>
      <p:bgPr>
        <a:solidFill>
          <a:schemeClr val="tx2"/>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14510689-FF1B-863B-E08A-0D6B1DD61503}"/>
              </a:ext>
            </a:extLst>
          </p:cNvPr>
          <p:cNvPicPr>
            <a:picLocks noChangeAspect="1"/>
          </p:cNvPicPr>
          <p:nvPr userDrawn="1"/>
        </p:nvPicPr>
        <p:blipFill>
          <a:blip r:embed="rId2"/>
          <a:stretch>
            <a:fillRect/>
          </a:stretch>
        </p:blipFill>
        <p:spPr>
          <a:xfrm>
            <a:off x="934316" y="10952"/>
            <a:ext cx="10286134" cy="6847048"/>
          </a:xfrm>
          <a:prstGeom prst="rect">
            <a:avLst/>
          </a:prstGeom>
        </p:spPr>
      </p:pic>
    </p:spTree>
    <p:extLst>
      <p:ext uri="{BB962C8B-B14F-4D97-AF65-F5344CB8AC3E}">
        <p14:creationId xmlns:p14="http://schemas.microsoft.com/office/powerpoint/2010/main" val="398110755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lumMod val="20000"/>
            <a:lumOff val="80000"/>
          </a:schemeClr>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5559FF84-4EB7-248C-A9A3-21393A68E553}"/>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92A3D6AC-9998-6147-A3AF-01786A8BC7B5}"/>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5" name="Footer Placeholder 4">
            <a:extLst>
              <a:ext uri="{FF2B5EF4-FFF2-40B4-BE49-F238E27FC236}">
                <a16:creationId xmlns:a16="http://schemas.microsoft.com/office/drawing/2014/main" id="{9E61DC4E-D996-A484-FCFC-B8F377D377A1}"/>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378308503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userDrawn="1">
  <p:cSld name="Black Blank">
    <p:bg>
      <p:bgPr>
        <a:solidFill>
          <a:schemeClr val="tx1"/>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6B1EDEA3-517F-FC35-5A19-094E3BE709A0}"/>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2"/>
                </a:solidFill>
              </a:rPr>
              <a:pPr algn="r">
                <a:spcBef>
                  <a:spcPct val="50000"/>
                </a:spcBef>
                <a:defRPr/>
              </a:pPr>
              <a:t>‹#›</a:t>
            </a:fld>
            <a:endParaRPr lang="en-US" sz="1100" b="0" baseline="0" dirty="0">
              <a:solidFill>
                <a:schemeClr val="tx2"/>
              </a:solidFill>
            </a:endParaRPr>
          </a:p>
        </p:txBody>
      </p:sp>
      <p:sp>
        <p:nvSpPr>
          <p:cNvPr id="4" name="Date Placeholder 3">
            <a:extLst>
              <a:ext uri="{FF2B5EF4-FFF2-40B4-BE49-F238E27FC236}">
                <a16:creationId xmlns:a16="http://schemas.microsoft.com/office/drawing/2014/main" id="{B429D516-C317-CDC1-DADB-0B020CDC0237}"/>
              </a:ext>
            </a:extLst>
          </p:cNvPr>
          <p:cNvSpPr>
            <a:spLocks noGrp="1"/>
          </p:cNvSpPr>
          <p:nvPr>
            <p:ph type="dt" sz="half" idx="10"/>
          </p:nvPr>
        </p:nvSpPr>
        <p:spPr/>
        <p:txBody>
          <a:bodyPr/>
          <a:lstStyle>
            <a:lvl1pPr>
              <a:defRPr>
                <a:solidFill>
                  <a:schemeClr val="tx2"/>
                </a:solidFill>
              </a:defRPr>
            </a:lvl1pPr>
          </a:lstStyle>
          <a:p>
            <a:endParaRPr lang="en-US" dirty="0"/>
          </a:p>
        </p:txBody>
      </p:sp>
      <p:sp>
        <p:nvSpPr>
          <p:cNvPr id="5" name="Footer Placeholder 4">
            <a:extLst>
              <a:ext uri="{FF2B5EF4-FFF2-40B4-BE49-F238E27FC236}">
                <a16:creationId xmlns:a16="http://schemas.microsoft.com/office/drawing/2014/main" id="{CCEEA777-D26F-FC0E-BCB6-7D77B101103A}"/>
              </a:ext>
            </a:extLst>
          </p:cNvPr>
          <p:cNvSpPr>
            <a:spLocks noGrp="1"/>
          </p:cNvSpPr>
          <p:nvPr>
            <p:ph type="ftr" sz="quarter" idx="11"/>
          </p:nvPr>
        </p:nvSpPr>
        <p:spPr/>
        <p:txBody>
          <a:bodyPr/>
          <a:lstStyle>
            <a:lvl1pPr>
              <a:defRPr>
                <a:solidFill>
                  <a:schemeClr val="tx2"/>
                </a:solidFill>
              </a:defRPr>
            </a:lvl1pPr>
          </a:lstStyle>
          <a:p>
            <a:endParaRPr lang="en-US" dirty="0"/>
          </a:p>
        </p:txBody>
      </p:sp>
    </p:spTree>
    <p:extLst>
      <p:ext uri="{BB962C8B-B14F-4D97-AF65-F5344CB8AC3E}">
        <p14:creationId xmlns:p14="http://schemas.microsoft.com/office/powerpoint/2010/main" val="92656339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userDrawn="1">
  <p:cSld name="1_Background no graphics">
    <p:bg>
      <p:bgPr>
        <a:gradFill flip="none" rotWithShape="1">
          <a:gsLst>
            <a:gs pos="85000">
              <a:schemeClr val="tx2"/>
            </a:gs>
            <a:gs pos="90000">
              <a:schemeClr val="tx2">
                <a:alpha val="45000"/>
              </a:schemeClr>
            </a:gs>
            <a:gs pos="95000">
              <a:schemeClr val="bg1">
                <a:lumMod val="40000"/>
                <a:lumOff val="6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0BFA849C-531C-7595-39B1-5EC87690F476}"/>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solidFill>
              </a:rPr>
              <a:pPr algn="r">
                <a:spcBef>
                  <a:spcPct val="50000"/>
                </a:spcBef>
                <a:defRPr/>
              </a:pPr>
              <a:t>‹#›</a:t>
            </a:fld>
            <a:endParaRPr lang="en-US" sz="1100" b="0" baseline="0" dirty="0">
              <a:solidFill>
                <a:schemeClr val="tx1"/>
              </a:solidFill>
            </a:endParaRPr>
          </a:p>
        </p:txBody>
      </p:sp>
      <p:sp>
        <p:nvSpPr>
          <p:cNvPr id="4" name="Date Placeholder 3">
            <a:extLst>
              <a:ext uri="{FF2B5EF4-FFF2-40B4-BE49-F238E27FC236}">
                <a16:creationId xmlns:a16="http://schemas.microsoft.com/office/drawing/2014/main" id="{85935D2E-75B7-4B2F-83E6-4B2460140D3F}"/>
              </a:ext>
            </a:extLst>
          </p:cNvPr>
          <p:cNvSpPr>
            <a:spLocks noGrp="1"/>
          </p:cNvSpPr>
          <p:nvPr>
            <p:ph type="dt" sz="half" idx="10"/>
          </p:nvPr>
        </p:nvSpPr>
        <p:spPr/>
        <p:txBody>
          <a:bodyPr/>
          <a:lstStyle>
            <a:lvl1pPr>
              <a:defRPr>
                <a:solidFill>
                  <a:schemeClr val="bg2">
                    <a:lumMod val="50000"/>
                  </a:schemeClr>
                </a:solidFill>
              </a:defRPr>
            </a:lvl1pPr>
          </a:lstStyle>
          <a:p>
            <a:endParaRPr lang="en-US" dirty="0"/>
          </a:p>
        </p:txBody>
      </p:sp>
      <p:sp>
        <p:nvSpPr>
          <p:cNvPr id="5" name="Footer Placeholder 4">
            <a:extLst>
              <a:ext uri="{FF2B5EF4-FFF2-40B4-BE49-F238E27FC236}">
                <a16:creationId xmlns:a16="http://schemas.microsoft.com/office/drawing/2014/main" id="{C5AC37A7-6517-1C05-89FB-ACDA8ECF89DF}"/>
              </a:ext>
            </a:extLst>
          </p:cNvPr>
          <p:cNvSpPr>
            <a:spLocks noGrp="1"/>
          </p:cNvSpPr>
          <p:nvPr>
            <p:ph type="ftr" sz="quarter" idx="11"/>
          </p:nvPr>
        </p:nvSpPr>
        <p:spPr/>
        <p:txBody>
          <a:bodyPr/>
          <a:lstStyle>
            <a:lvl1pPr>
              <a:defRPr>
                <a:solidFill>
                  <a:schemeClr val="bg2">
                    <a:lumMod val="50000"/>
                  </a:schemeClr>
                </a:solidFill>
              </a:defRPr>
            </a:lvl1pPr>
          </a:lstStyle>
          <a:p>
            <a:endParaRPr lang="en-US" dirty="0"/>
          </a:p>
        </p:txBody>
      </p:sp>
    </p:spTree>
    <p:extLst>
      <p:ext uri="{BB962C8B-B14F-4D97-AF65-F5344CB8AC3E}">
        <p14:creationId xmlns:p14="http://schemas.microsoft.com/office/powerpoint/2010/main" val="152940331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 2 Columns">
    <p:spTree>
      <p:nvGrpSpPr>
        <p:cNvPr id="1" name=""/>
        <p:cNvGrpSpPr/>
        <p:nvPr/>
      </p:nvGrpSpPr>
      <p:grpSpPr>
        <a:xfrm>
          <a:off x="0" y="0"/>
          <a:ext cx="0" cy="0"/>
          <a:chOff x="0" y="0"/>
          <a:chExt cx="0" cy="0"/>
        </a:xfrm>
      </p:grpSpPr>
      <p:sp>
        <p:nvSpPr>
          <p:cNvPr id="8" name="Content Placeholder 3"/>
          <p:cNvSpPr>
            <a:spLocks noGrp="1"/>
          </p:cNvSpPr>
          <p:nvPr>
            <p:ph sz="quarter" idx="10"/>
          </p:nvPr>
        </p:nvSpPr>
        <p:spPr>
          <a:xfrm>
            <a:off x="266700" y="1028700"/>
            <a:ext cx="11658600" cy="5600700"/>
          </a:xfrm>
        </p:spPr>
        <p:txBody>
          <a:bodyPr numCol="2"/>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a:extLst>
              <a:ext uri="{FF2B5EF4-FFF2-40B4-BE49-F238E27FC236}">
                <a16:creationId xmlns:a16="http://schemas.microsoft.com/office/drawing/2014/main" id="{EE4B1084-AF70-E7DA-2842-9FB9FFF0804B}"/>
              </a:ext>
            </a:extLst>
          </p:cNvPr>
          <p:cNvSpPr>
            <a:spLocks noGrp="1"/>
          </p:cNvSpPr>
          <p:nvPr>
            <p:ph type="title"/>
          </p:nvPr>
        </p:nvSpPr>
        <p:spPr/>
        <p:txBody>
          <a:bodyPr/>
          <a:lstStyle/>
          <a:p>
            <a:r>
              <a:rPr lang="en-US" dirty="0"/>
              <a:t>Click to edit Master title style</a:t>
            </a:r>
          </a:p>
        </p:txBody>
      </p:sp>
      <p:sp>
        <p:nvSpPr>
          <p:cNvPr id="5" name="Date Placeholder 4">
            <a:extLst>
              <a:ext uri="{FF2B5EF4-FFF2-40B4-BE49-F238E27FC236}">
                <a16:creationId xmlns:a16="http://schemas.microsoft.com/office/drawing/2014/main" id="{76C7A763-F7D0-2074-5F3F-2D1DA1226607}"/>
              </a:ext>
            </a:extLst>
          </p:cNvPr>
          <p:cNvSpPr>
            <a:spLocks noGrp="1"/>
          </p:cNvSpPr>
          <p:nvPr>
            <p:ph type="dt" sz="half" idx="11"/>
          </p:nvPr>
        </p:nvSpPr>
        <p:spPr/>
        <p:txBody>
          <a:bodyPr/>
          <a:lstStyle/>
          <a:p>
            <a:endParaRPr lang="en-US" dirty="0"/>
          </a:p>
        </p:txBody>
      </p:sp>
      <p:sp>
        <p:nvSpPr>
          <p:cNvPr id="6" name="Footer Placeholder 5">
            <a:extLst>
              <a:ext uri="{FF2B5EF4-FFF2-40B4-BE49-F238E27FC236}">
                <a16:creationId xmlns:a16="http://schemas.microsoft.com/office/drawing/2014/main" id="{BB5C1216-5C4C-C44D-DE08-88D5BFB6266F}"/>
              </a:ext>
            </a:extLst>
          </p:cNvPr>
          <p:cNvSpPr>
            <a:spLocks noGrp="1"/>
          </p:cNvSpPr>
          <p:nvPr>
            <p:ph type="ftr" sz="quarter" idx="12"/>
          </p:nvPr>
        </p:nvSpPr>
        <p:spPr/>
        <p:txBody>
          <a:bodyPr/>
          <a:lstStyle/>
          <a:p>
            <a:r>
              <a:rPr lang="en-US" dirty="0"/>
              <a:t>DRAFT</a:t>
            </a:r>
          </a:p>
        </p:txBody>
      </p:sp>
    </p:spTree>
    <p:extLst>
      <p:ext uri="{BB962C8B-B14F-4D97-AF65-F5344CB8AC3E}">
        <p14:creationId xmlns:p14="http://schemas.microsoft.com/office/powerpoint/2010/main" val="356290179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userDrawn="1">
  <p:cSld name="Section Header">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7843223-5086-843F-D346-CCDD12959DF3}"/>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b"/>
          <a:lstStyle>
            <a:lvl1pPr>
              <a:defRPr sz="3200" b="0" baseline="0">
                <a:solidFill>
                  <a:schemeClr val="accent3"/>
                </a:solidFill>
              </a:defRPr>
            </a:lvl1pPr>
          </a:lstStyle>
          <a:p>
            <a:pPr lvl="0"/>
            <a:r>
              <a:rPr lang="en-US" dirty="0"/>
              <a:t>Click to edit Master title style</a:t>
            </a:r>
          </a:p>
        </p:txBody>
      </p:sp>
      <p:sp>
        <p:nvSpPr>
          <p:cNvPr id="6" name="Text Placeholder 5"/>
          <p:cNvSpPr>
            <a:spLocks noGrp="1"/>
          </p:cNvSpPr>
          <p:nvPr>
            <p:ph type="body" sz="quarter" idx="12"/>
          </p:nvPr>
        </p:nvSpPr>
        <p:spPr>
          <a:xfrm>
            <a:off x="266700" y="3687764"/>
            <a:ext cx="8496300" cy="854075"/>
          </a:xfrm>
          <a:ln>
            <a:solidFill>
              <a:schemeClr val="accent3"/>
            </a:solidFill>
          </a:ln>
        </p:spPr>
        <p:txBody>
          <a:bodyPr anchor="ctr"/>
          <a:lstStyle>
            <a:lvl1pPr marL="0" indent="0">
              <a:defRPr>
                <a:solidFill>
                  <a:schemeClr val="tx2"/>
                </a:solidFill>
              </a:defRPr>
            </a:lvl1pPr>
          </a:lstStyle>
          <a:p>
            <a:pPr lvl="0"/>
            <a:r>
              <a:rPr lang="en-US" dirty="0"/>
              <a:t>Click to edit Master text styles</a:t>
            </a:r>
          </a:p>
        </p:txBody>
      </p:sp>
      <p:sp>
        <p:nvSpPr>
          <p:cNvPr id="2" name="Date Placeholder 1">
            <a:extLst>
              <a:ext uri="{FF2B5EF4-FFF2-40B4-BE49-F238E27FC236}">
                <a16:creationId xmlns:a16="http://schemas.microsoft.com/office/drawing/2014/main" id="{98D00C84-D329-4DD4-96D7-92CD4C330181}"/>
              </a:ext>
            </a:extLst>
          </p:cNvPr>
          <p:cNvSpPr>
            <a:spLocks noGrp="1"/>
          </p:cNvSpPr>
          <p:nvPr>
            <p:ph type="dt" sz="half" idx="13"/>
          </p:nvPr>
        </p:nvSpPr>
        <p:spPr>
          <a:xfrm>
            <a:off x="8763000" y="3697289"/>
            <a:ext cx="3161228" cy="844550"/>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71C01142-E0C8-B2A1-CF08-DDC0741713E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11" name="Picture 10" descr="A picture containing qr code&#10;&#10;Description automatically generated">
            <a:extLst>
              <a:ext uri="{FF2B5EF4-FFF2-40B4-BE49-F238E27FC236}">
                <a16:creationId xmlns:a16="http://schemas.microsoft.com/office/drawing/2014/main" id="{C7BD8055-FF8F-646E-4F9E-84B4A33A92B9}"/>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185239425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preserve="1" userDrawn="1">
  <p:cSld name="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ctr"/>
          <a:lstStyle>
            <a:lvl1pPr>
              <a:defRPr sz="32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7" name="Date Placeholder 1">
            <a:extLst>
              <a:ext uri="{FF2B5EF4-FFF2-40B4-BE49-F238E27FC236}">
                <a16:creationId xmlns:a16="http://schemas.microsoft.com/office/drawing/2014/main" id="{22B933D6-5752-A997-866D-7335507E65DB}"/>
              </a:ext>
            </a:extLst>
          </p:cNvPr>
          <p:cNvSpPr>
            <a:spLocks noGrp="1"/>
          </p:cNvSpPr>
          <p:nvPr>
            <p:ph type="dt" sz="half" idx="13"/>
          </p:nvPr>
        </p:nvSpPr>
        <p:spPr>
          <a:xfrm>
            <a:off x="9163627" y="3709924"/>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Tree>
    <p:extLst>
      <p:ext uri="{BB962C8B-B14F-4D97-AF65-F5344CB8AC3E}">
        <p14:creationId xmlns:p14="http://schemas.microsoft.com/office/powerpoint/2010/main" val="378027140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preserve="1" userDrawn="1">
  <p:cSld name="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4" name="Content Placeholder 3"/>
          <p:cNvSpPr>
            <a:spLocks noGrp="1"/>
          </p:cNvSpPr>
          <p:nvPr>
            <p:ph sz="quarter" idx="12"/>
          </p:nvPr>
        </p:nvSpPr>
        <p:spPr>
          <a:xfrm>
            <a:off x="266700" y="2157413"/>
            <a:ext cx="11658600" cy="1798637"/>
          </a:xfrm>
          <a:ln>
            <a:solidFill>
              <a:schemeClr val="accent3"/>
            </a:solidFill>
          </a:ln>
        </p:spPr>
        <p:txBody>
          <a:bodyPr anchor="ctr"/>
          <a:lstStyle>
            <a:lvl1pPr>
              <a:defRPr>
                <a:solidFill>
                  <a:schemeClr val="accent3"/>
                </a:solidFill>
              </a:defRPr>
            </a:lvl1pPr>
            <a:lvl2pPr>
              <a:defRPr>
                <a:solidFill>
                  <a:schemeClr val="accent3"/>
                </a:solidFill>
              </a:defRPr>
            </a:lvl2pPr>
            <a:lvl3pPr>
              <a:defRPr>
                <a:solidFill>
                  <a:schemeClr val="accent3"/>
                </a:solidFill>
              </a:defRPr>
            </a:lvl3pPr>
            <a:lvl4pPr>
              <a:defRPr>
                <a:solidFill>
                  <a:schemeClr val="accent3"/>
                </a:solidFill>
              </a:defRPr>
            </a:lvl4pPr>
            <a:lvl5pPr>
              <a:defRPr>
                <a:solidFill>
                  <a:schemeClr val="accent3"/>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930F58C1-4114-4FD3-B651-E3BC6C7CBC47}"/>
              </a:ext>
            </a:extLst>
          </p:cNvPr>
          <p:cNvSpPr>
            <a:spLocks noGrp="1"/>
          </p:cNvSpPr>
          <p:nvPr>
            <p:ph type="dt" sz="half" idx="13"/>
          </p:nvPr>
        </p:nvSpPr>
        <p:spPr>
          <a:xfrm>
            <a:off x="9163627" y="4043299"/>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46572023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preserve="1" userDrawn="1">
  <p:cSld name="Title - 2 Pics">
    <p:bg>
      <p:bgPr>
        <a:solidFill>
          <a:schemeClr val="tx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A2CA99E-4AAA-5371-9462-7AD3D7D937C7}"/>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1232" y="0"/>
            <a:ext cx="12188389" cy="6858000"/>
          </a:xfrm>
          <a:prstGeom prst="rect">
            <a:avLst/>
          </a:prstGeom>
        </p:spPr>
      </p:pic>
      <p:sp>
        <p:nvSpPr>
          <p:cNvPr id="14" name="Title 5"/>
          <p:cNvSpPr>
            <a:spLocks noGrp="1"/>
          </p:cNvSpPr>
          <p:nvPr>
            <p:ph type="title"/>
          </p:nvPr>
        </p:nvSpPr>
        <p:spPr>
          <a:xfrm>
            <a:off x="266700" y="265872"/>
            <a:ext cx="5829300" cy="1671543"/>
          </a:xfrm>
          <a:noFill/>
          <a:ln w="1905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220046" y="265872"/>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6" name="Picture Placeholder 16"/>
          <p:cNvSpPr>
            <a:spLocks noGrp="1" noChangeAspect="1"/>
          </p:cNvSpPr>
          <p:nvPr>
            <p:ph type="pic" sz="quarter" idx="14"/>
          </p:nvPr>
        </p:nvSpPr>
        <p:spPr>
          <a:xfrm>
            <a:off x="6220046" y="3528391"/>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7" name="Text Placeholder 6"/>
          <p:cNvSpPr>
            <a:spLocks noGrp="1"/>
          </p:cNvSpPr>
          <p:nvPr>
            <p:ph type="body" sz="quarter" idx="15"/>
          </p:nvPr>
        </p:nvSpPr>
        <p:spPr>
          <a:xfrm>
            <a:off x="266700" y="2059389"/>
            <a:ext cx="5816600" cy="33079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5" name="Picture 4" descr="A picture containing qr code&#10;&#10;Description automatically generated">
            <a:extLst>
              <a:ext uri="{FF2B5EF4-FFF2-40B4-BE49-F238E27FC236}">
                <a16:creationId xmlns:a16="http://schemas.microsoft.com/office/drawing/2014/main" id="{CC1A89D0-0707-593E-6331-0996B0CFBFA9}"/>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372740791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preserve="1" userDrawn="1">
  <p:cSld name="Title - 3 Pics (horizontal)">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08A2208-647F-606B-8F64-F37557D56788}"/>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5"/>
          <p:cNvSpPr>
            <a:spLocks noGrp="1"/>
          </p:cNvSpPr>
          <p:nvPr>
            <p:ph type="title"/>
          </p:nvPr>
        </p:nvSpPr>
        <p:spPr>
          <a:xfrm>
            <a:off x="266700" y="260931"/>
            <a:ext cx="5821279"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346659" y="260931"/>
            <a:ext cx="5578641"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9" name="Picture Placeholder 16"/>
          <p:cNvSpPr>
            <a:spLocks noGrp="1"/>
          </p:cNvSpPr>
          <p:nvPr>
            <p:ph type="pic" sz="quarter" idx="15"/>
          </p:nvPr>
        </p:nvSpPr>
        <p:spPr>
          <a:xfrm>
            <a:off x="8610600"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3" name="Content Placeholder 2"/>
          <p:cNvSpPr>
            <a:spLocks noGrp="1"/>
          </p:cNvSpPr>
          <p:nvPr>
            <p:ph sz="quarter" idx="17"/>
          </p:nvPr>
        </p:nvSpPr>
        <p:spPr>
          <a:xfrm>
            <a:off x="266700" y="2058988"/>
            <a:ext cx="5808663" cy="33083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Picture Placeholder 16"/>
          <p:cNvSpPr>
            <a:spLocks noGrp="1"/>
          </p:cNvSpPr>
          <p:nvPr>
            <p:ph type="pic" sz="quarter" idx="16"/>
          </p:nvPr>
        </p:nvSpPr>
        <p:spPr>
          <a:xfrm>
            <a:off x="5140944"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B1CCCAD0-1673-986A-13CB-641150EDAA17}"/>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244313591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preserve="1" userDrawn="1">
  <p:cSld name="Title - 4 Pics">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972CCC1-BFFC-C6EA-3790-7E99857DF180}"/>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Placeholder 2"/>
          <p:cNvSpPr>
            <a:spLocks noGrp="1"/>
          </p:cNvSpPr>
          <p:nvPr>
            <p:ph type="body" sz="quarter" idx="19"/>
          </p:nvPr>
        </p:nvSpPr>
        <p:spPr>
          <a:xfrm>
            <a:off x="381000" y="2059387"/>
            <a:ext cx="4867275" cy="331588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Picture Placeholder 16"/>
          <p:cNvSpPr>
            <a:spLocks noGrp="1"/>
          </p:cNvSpPr>
          <p:nvPr>
            <p:ph type="pic" sz="quarter" idx="15"/>
          </p:nvPr>
        </p:nvSpPr>
        <p:spPr>
          <a:xfrm>
            <a:off x="8723481"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9" name="Picture Placeholder 16"/>
          <p:cNvSpPr>
            <a:spLocks noGrp="1"/>
          </p:cNvSpPr>
          <p:nvPr>
            <p:ph type="pic" sz="quarter" idx="16"/>
          </p:nvPr>
        </p:nvSpPr>
        <p:spPr>
          <a:xfrm>
            <a:off x="5371264"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20" name="Picture Placeholder 16"/>
          <p:cNvSpPr>
            <a:spLocks noGrp="1"/>
          </p:cNvSpPr>
          <p:nvPr>
            <p:ph type="pic" sz="quarter" idx="17"/>
          </p:nvPr>
        </p:nvSpPr>
        <p:spPr>
          <a:xfrm>
            <a:off x="8723481"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4" name="Title 5"/>
          <p:cNvSpPr>
            <a:spLocks noGrp="1"/>
          </p:cNvSpPr>
          <p:nvPr>
            <p:ph type="title"/>
          </p:nvPr>
        </p:nvSpPr>
        <p:spPr>
          <a:xfrm>
            <a:off x="381000" y="265872"/>
            <a:ext cx="4866861"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21" name="Picture Placeholder 16"/>
          <p:cNvSpPr>
            <a:spLocks noGrp="1"/>
          </p:cNvSpPr>
          <p:nvPr>
            <p:ph type="pic" sz="quarter" idx="18"/>
          </p:nvPr>
        </p:nvSpPr>
        <p:spPr>
          <a:xfrm>
            <a:off x="5371264"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6E24EF9F-84E9-63AF-E2E6-C9F20CDDF17F}"/>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379994280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preserve="1" userDrawn="1">
  <p:cSld name="Title - 3 Pics (vertical)">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556BFFC-FD6D-D4CC-D857-29E26DC42C8B}"/>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16" name="TextBox 15"/>
          <p:cNvSpPr txBox="1"/>
          <p:nvPr userDrawn="1"/>
        </p:nvSpPr>
        <p:spPr>
          <a:xfrm>
            <a:off x="266700" y="5217495"/>
            <a:ext cx="4337105" cy="357790"/>
          </a:xfrm>
          <a:prstGeom prst="rect">
            <a:avLst/>
          </a:prstGeom>
          <a:noFill/>
          <a:ln>
            <a:solidFill>
              <a:schemeClr val="accent3"/>
            </a:solidFill>
          </a:ln>
        </p:spPr>
        <p:txBody>
          <a:bodyPr wrap="square" lIns="91440" tIns="0">
            <a:spAutoFit/>
          </a:bodyPr>
          <a:lstStyle/>
          <a:p>
            <a:r>
              <a:rPr lang="en-US" altLang="en-US" sz="675" i="1" dirty="0">
                <a:solidFill>
                  <a:schemeClr val="tx2"/>
                </a:solidFill>
              </a:rPr>
              <a:t>“</a:t>
            </a:r>
            <a:r>
              <a:rPr lang="en-US" sz="675" i="1" dirty="0">
                <a:solidFill>
                  <a:schemeClr val="tx2"/>
                </a:solidFill>
              </a:rPr>
              <a:t>The views, opinions and findings contained in this report are those of the authors(s) and should not be construed as an official Department of the Army position, policy or decision, unless so designated by other official documentation.</a:t>
            </a:r>
            <a:r>
              <a:rPr lang="en-US" altLang="en-US" sz="675" i="1" dirty="0">
                <a:solidFill>
                  <a:schemeClr val="tx2"/>
                </a:solidFill>
              </a:rPr>
              <a:t>”</a:t>
            </a:r>
            <a:endParaRPr lang="en-US" sz="675" i="1" dirty="0">
              <a:solidFill>
                <a:schemeClr val="tx2"/>
              </a:solidFill>
            </a:endParaRPr>
          </a:p>
        </p:txBody>
      </p:sp>
      <p:sp>
        <p:nvSpPr>
          <p:cNvPr id="18" name="Picture Placeholder 16"/>
          <p:cNvSpPr>
            <a:spLocks noGrp="1" noChangeAspect="1"/>
          </p:cNvSpPr>
          <p:nvPr>
            <p:ph type="pic" sz="quarter" idx="13"/>
          </p:nvPr>
        </p:nvSpPr>
        <p:spPr>
          <a:xfrm>
            <a:off x="8500460" y="3880886"/>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19" name="Picture Placeholder 16"/>
          <p:cNvSpPr>
            <a:spLocks noGrp="1" noChangeAspect="1"/>
          </p:cNvSpPr>
          <p:nvPr>
            <p:ph type="pic" sz="quarter" idx="14"/>
          </p:nvPr>
        </p:nvSpPr>
        <p:spPr>
          <a:xfrm>
            <a:off x="8500460" y="1227138"/>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0" name="Picture Placeholder 16"/>
          <p:cNvSpPr>
            <a:spLocks noGrp="1" noChangeAspect="1"/>
          </p:cNvSpPr>
          <p:nvPr>
            <p:ph type="pic" sz="quarter" idx="15"/>
          </p:nvPr>
        </p:nvSpPr>
        <p:spPr>
          <a:xfrm>
            <a:off x="4726057" y="1227138"/>
            <a:ext cx="3689406" cy="5211649"/>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 name="Title 1"/>
          <p:cNvSpPr>
            <a:spLocks noGrp="1"/>
          </p:cNvSpPr>
          <p:nvPr>
            <p:ph type="title"/>
          </p:nvPr>
        </p:nvSpPr>
        <p:spPr>
          <a:xfrm>
            <a:off x="266700" y="246490"/>
            <a:ext cx="11658600" cy="858437"/>
          </a:xfrm>
          <a:noFill/>
          <a:ln w="12700">
            <a:solidFill>
              <a:schemeClr val="accent3"/>
            </a:solidFill>
          </a:ln>
        </p:spPr>
        <p:txBody>
          <a:bodyPr/>
          <a:lstStyle>
            <a:lvl1pPr>
              <a:defRPr>
                <a:ln>
                  <a:noFill/>
                </a:ln>
                <a:solidFill>
                  <a:schemeClr val="accent3"/>
                </a:solidFill>
              </a:defRPr>
            </a:lvl1pPr>
          </a:lstStyle>
          <a:p>
            <a:r>
              <a:rPr lang="en-US" dirty="0"/>
              <a:t>Click to edit Master title style</a:t>
            </a:r>
          </a:p>
        </p:txBody>
      </p:sp>
      <p:sp>
        <p:nvSpPr>
          <p:cNvPr id="4" name="Text Placeholder 3"/>
          <p:cNvSpPr>
            <a:spLocks noGrp="1"/>
          </p:cNvSpPr>
          <p:nvPr>
            <p:ph type="body" sz="quarter" idx="16"/>
          </p:nvPr>
        </p:nvSpPr>
        <p:spPr>
          <a:xfrm>
            <a:off x="266700" y="1227138"/>
            <a:ext cx="4337105" cy="395763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6" name="Picture 5" descr="A picture containing qr code&#10;&#10;Description automatically generated">
            <a:extLst>
              <a:ext uri="{FF2B5EF4-FFF2-40B4-BE49-F238E27FC236}">
                <a16:creationId xmlns:a16="http://schemas.microsoft.com/office/drawing/2014/main" id="{C912A723-62E0-165E-E69D-37E2F11B60E2}"/>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3422949238"/>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type="picTx" preserve="1">
  <p:cSld name="1_Picture with Caption">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0F2E2B7-DF31-70A6-E4D2-4624E105957F}"/>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2" name="Title 1">
            <a:extLst>
              <a:ext uri="{FF2B5EF4-FFF2-40B4-BE49-F238E27FC236}">
                <a16:creationId xmlns:a16="http://schemas.microsoft.com/office/drawing/2014/main" id="{4141B23B-C834-C81E-D8E7-0BA48DA2587E}"/>
              </a:ext>
            </a:extLst>
          </p:cNvPr>
          <p:cNvSpPr>
            <a:spLocks noGrp="1"/>
          </p:cNvSpPr>
          <p:nvPr>
            <p:ph type="title"/>
          </p:nvPr>
        </p:nvSpPr>
        <p:spPr>
          <a:xfrm>
            <a:off x="839788" y="457200"/>
            <a:ext cx="3932237" cy="1600200"/>
          </a:xfrm>
          <a:ln>
            <a:solidFill>
              <a:schemeClr val="accent3"/>
            </a:solidFill>
          </a:ln>
        </p:spPr>
        <p:txBody>
          <a:bodyPr anchor="b"/>
          <a:lstStyle>
            <a:lvl1pPr>
              <a:defRPr sz="3200">
                <a:solidFill>
                  <a:schemeClr val="accent3"/>
                </a:solidFill>
              </a:defRPr>
            </a:lvl1pPr>
          </a:lstStyle>
          <a:p>
            <a:r>
              <a:rPr lang="en-US" dirty="0"/>
              <a:t>Click to edit Master title style</a:t>
            </a:r>
          </a:p>
        </p:txBody>
      </p:sp>
      <p:sp>
        <p:nvSpPr>
          <p:cNvPr id="3" name="Picture Placeholder 2">
            <a:extLst>
              <a:ext uri="{FF2B5EF4-FFF2-40B4-BE49-F238E27FC236}">
                <a16:creationId xmlns:a16="http://schemas.microsoft.com/office/drawing/2014/main" id="{2AAF989E-3D4E-5DEB-5949-C26E481EBBD7}"/>
              </a:ext>
            </a:extLst>
          </p:cNvPr>
          <p:cNvSpPr>
            <a:spLocks noGrp="1"/>
          </p:cNvSpPr>
          <p:nvPr>
            <p:ph type="pic" idx="1"/>
          </p:nvPr>
        </p:nvSpPr>
        <p:spPr>
          <a:xfrm>
            <a:off x="5183188" y="457200"/>
            <a:ext cx="6172200" cy="5038825"/>
          </a:xfrm>
          <a:solidFill>
            <a:schemeClr val="tx2"/>
          </a:solidFill>
        </p:spPr>
        <p:txBody>
          <a:bodyPr/>
          <a:lstStyle>
            <a:lvl1pPr marL="0" indent="0">
              <a:buNone/>
              <a:defRPr sz="32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243D5C51-ECC5-2E2F-3751-18DE050DFD6B}"/>
              </a:ext>
            </a:extLst>
          </p:cNvPr>
          <p:cNvSpPr>
            <a:spLocks noGrp="1"/>
          </p:cNvSpPr>
          <p:nvPr>
            <p:ph type="body" sz="half" idx="2"/>
          </p:nvPr>
        </p:nvSpPr>
        <p:spPr>
          <a:xfrm>
            <a:off x="839788" y="2194560"/>
            <a:ext cx="3932237" cy="3301465"/>
          </a:xfrm>
          <a:ln>
            <a:solidFill>
              <a:schemeClr val="accent3"/>
            </a:solidFill>
          </a:ln>
        </p:spPr>
        <p:txBody>
          <a:bodyPr/>
          <a:lstStyle>
            <a:lvl1pPr marL="0" indent="0">
              <a:buNone/>
              <a:defRPr sz="1600">
                <a:solidFill>
                  <a:schemeClr val="tx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pic>
        <p:nvPicPr>
          <p:cNvPr id="8" name="Picture 7" descr="A picture containing qr code&#10;&#10;Description automatically generated">
            <a:extLst>
              <a:ext uri="{FF2B5EF4-FFF2-40B4-BE49-F238E27FC236}">
                <a16:creationId xmlns:a16="http://schemas.microsoft.com/office/drawing/2014/main" id="{352CF3A3-D550-E6AC-ECAB-2839AC0D0355}"/>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269738244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obj">
  <p:cSld name="1_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48A186B-8D07-444A-8CA9-9220A2A0C89B}"/>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4C45154F-2EDA-4D7C-AF0F-ACCEEC53520B}"/>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100EA61-F70B-48AF-A562-4FFC4037C86D}"/>
              </a:ext>
            </a:extLst>
          </p:cNvPr>
          <p:cNvSpPr>
            <a:spLocks noGrp="1"/>
          </p:cNvSpPr>
          <p:nvPr>
            <p:ph type="dt" sz="half" idx="10"/>
          </p:nvPr>
        </p:nvSpPr>
        <p:spPr/>
        <p:txBody>
          <a:bodyPr/>
          <a:lstStyle/>
          <a:p>
            <a:fld id="{5A0735D6-CA5B-4F14-B98D-6952668913B0}" type="datetimeFigureOut">
              <a:rPr lang="en-US" smtClean="0"/>
              <a:t>8/29/2024</a:t>
            </a:fld>
            <a:endParaRPr lang="en-US"/>
          </a:p>
        </p:txBody>
      </p:sp>
      <p:sp>
        <p:nvSpPr>
          <p:cNvPr id="5" name="Footer Placeholder 4">
            <a:extLst>
              <a:ext uri="{FF2B5EF4-FFF2-40B4-BE49-F238E27FC236}">
                <a16:creationId xmlns:a16="http://schemas.microsoft.com/office/drawing/2014/main" id="{D9FB9DD2-36F0-403F-91D7-2F046CDA17D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5E7B02A-5658-42B7-8097-16F3D689E537}"/>
              </a:ext>
            </a:extLst>
          </p:cNvPr>
          <p:cNvSpPr>
            <a:spLocks noGrp="1"/>
          </p:cNvSpPr>
          <p:nvPr>
            <p:ph type="sldNum" sz="quarter" idx="12"/>
          </p:nvPr>
        </p:nvSpPr>
        <p:spPr/>
        <p:txBody>
          <a:bodyPr/>
          <a:lstStyle/>
          <a:p>
            <a:fld id="{B7EB5B47-6F92-448A-9971-6BDD12138648}" type="slidenum">
              <a:rPr lang="en-US" smtClean="0"/>
              <a:t>‹#›</a:t>
            </a:fld>
            <a:endParaRPr lang="en-US"/>
          </a:p>
        </p:txBody>
      </p:sp>
    </p:spTree>
    <p:extLst>
      <p:ext uri="{BB962C8B-B14F-4D97-AF65-F5344CB8AC3E}">
        <p14:creationId xmlns:p14="http://schemas.microsoft.com/office/powerpoint/2010/main" val="77009449"/>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6" name="Content Placeholder 5"/>
          <p:cNvSpPr>
            <a:spLocks noGrp="1"/>
          </p:cNvSpPr>
          <p:nvPr>
            <p:ph sz="quarter" idx="10"/>
          </p:nvPr>
        </p:nvSpPr>
        <p:spPr>
          <a:xfrm>
            <a:off x="266700" y="1028700"/>
            <a:ext cx="11658600" cy="56007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3379E246-DB27-040E-95D2-B26EAF143D30}"/>
              </a:ext>
            </a:extLst>
          </p:cNvPr>
          <p:cNvSpPr>
            <a:spLocks noGrp="1"/>
          </p:cNvSpPr>
          <p:nvPr>
            <p:ph type="dt" sz="half" idx="11"/>
          </p:nvPr>
        </p:nvSpPr>
        <p:spPr/>
        <p:txBody>
          <a:bodyPr/>
          <a:lstStyle/>
          <a:p>
            <a:endParaRPr lang="en-US" dirty="0"/>
          </a:p>
        </p:txBody>
      </p:sp>
      <p:sp>
        <p:nvSpPr>
          <p:cNvPr id="7" name="Footer Placeholder 6">
            <a:extLst>
              <a:ext uri="{FF2B5EF4-FFF2-40B4-BE49-F238E27FC236}">
                <a16:creationId xmlns:a16="http://schemas.microsoft.com/office/drawing/2014/main" id="{CFD0F5C1-A6E1-A37D-C392-0E742FAC1C2F}"/>
              </a:ext>
            </a:extLst>
          </p:cNvPr>
          <p:cNvSpPr>
            <a:spLocks noGrp="1"/>
          </p:cNvSpPr>
          <p:nvPr>
            <p:ph type="ftr" sz="quarter" idx="12"/>
          </p:nvPr>
        </p:nvSpPr>
        <p:spPr/>
        <p:txBody>
          <a:bodyPr/>
          <a:lstStyle/>
          <a:p>
            <a:endParaRPr lang="en-US" dirty="0"/>
          </a:p>
        </p:txBody>
      </p:sp>
      <p:sp>
        <p:nvSpPr>
          <p:cNvPr id="2" name="Title 1">
            <a:extLst>
              <a:ext uri="{FF2B5EF4-FFF2-40B4-BE49-F238E27FC236}">
                <a16:creationId xmlns:a16="http://schemas.microsoft.com/office/drawing/2014/main" id="{C718C8BC-3817-BA43-A697-C0F8A79E6437}"/>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29708374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Content - 3 Columns">
    <p:spTree>
      <p:nvGrpSpPr>
        <p:cNvPr id="1" name=""/>
        <p:cNvGrpSpPr/>
        <p:nvPr/>
      </p:nvGrpSpPr>
      <p:grpSpPr>
        <a:xfrm>
          <a:off x="0" y="0"/>
          <a:ext cx="0" cy="0"/>
          <a:chOff x="0" y="0"/>
          <a:chExt cx="0" cy="0"/>
        </a:xfrm>
      </p:grpSpPr>
      <p:sp>
        <p:nvSpPr>
          <p:cNvPr id="9" name="Content Placeholder 3"/>
          <p:cNvSpPr>
            <a:spLocks noGrp="1"/>
          </p:cNvSpPr>
          <p:nvPr>
            <p:ph sz="quarter" idx="12"/>
          </p:nvPr>
        </p:nvSpPr>
        <p:spPr>
          <a:xfrm>
            <a:off x="266700" y="1028700"/>
            <a:ext cx="11658600" cy="5600700"/>
          </a:xfrm>
        </p:spPr>
        <p:txBody>
          <a:bodyPr numCol="3"/>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9AFC9BA2-EC81-5287-D39F-725A5EC32471}"/>
              </a:ext>
            </a:extLst>
          </p:cNvPr>
          <p:cNvSpPr>
            <a:spLocks noGrp="1"/>
          </p:cNvSpPr>
          <p:nvPr>
            <p:ph type="dt" sz="half" idx="13"/>
          </p:nvPr>
        </p:nvSpPr>
        <p:spPr/>
        <p:txBody>
          <a:bodyPr/>
          <a:lstStyle/>
          <a:p>
            <a:endParaRPr lang="en-US" dirty="0"/>
          </a:p>
        </p:txBody>
      </p:sp>
      <p:sp>
        <p:nvSpPr>
          <p:cNvPr id="6" name="Footer Placeholder 5">
            <a:extLst>
              <a:ext uri="{FF2B5EF4-FFF2-40B4-BE49-F238E27FC236}">
                <a16:creationId xmlns:a16="http://schemas.microsoft.com/office/drawing/2014/main" id="{FE97BF52-3E27-86B6-23FC-B495D58A6360}"/>
              </a:ext>
            </a:extLst>
          </p:cNvPr>
          <p:cNvSpPr>
            <a:spLocks noGrp="1"/>
          </p:cNvSpPr>
          <p:nvPr>
            <p:ph type="ftr" sz="quarter" idx="14"/>
          </p:nvPr>
        </p:nvSpPr>
        <p:spPr/>
        <p:txBody>
          <a:bodyPr/>
          <a:lstStyle/>
          <a:p>
            <a:endParaRPr lang="en-US" dirty="0"/>
          </a:p>
        </p:txBody>
      </p:sp>
      <p:sp>
        <p:nvSpPr>
          <p:cNvPr id="2" name="Title 1">
            <a:extLst>
              <a:ext uri="{FF2B5EF4-FFF2-40B4-BE49-F238E27FC236}">
                <a16:creationId xmlns:a16="http://schemas.microsoft.com/office/drawing/2014/main" id="{942C9F60-E948-0B16-240A-DCBC52D49E51}"/>
              </a:ext>
            </a:extLst>
          </p:cNvPr>
          <p:cNvSpPr>
            <a:spLocks noGrp="1"/>
          </p:cNvSpPr>
          <p:nvPr>
            <p:ph type="title"/>
          </p:nvPr>
        </p:nvSpPr>
        <p:spPr/>
        <p:txBody>
          <a:bodyPr/>
          <a:lstStyle/>
          <a:p>
            <a:r>
              <a:rPr lang="en-US" dirty="0"/>
              <a:t>Click to edit Master title style</a:t>
            </a:r>
          </a:p>
        </p:txBody>
      </p:sp>
    </p:spTree>
    <p:extLst>
      <p:ext uri="{BB962C8B-B14F-4D97-AF65-F5344CB8AC3E}">
        <p14:creationId xmlns:p14="http://schemas.microsoft.com/office/powerpoint/2010/main" val="4279953227"/>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Title and Content - 2 Columns">
    <p:spTree>
      <p:nvGrpSpPr>
        <p:cNvPr id="1" name=""/>
        <p:cNvGrpSpPr/>
        <p:nvPr/>
      </p:nvGrpSpPr>
      <p:grpSpPr>
        <a:xfrm>
          <a:off x="0" y="0"/>
          <a:ext cx="0" cy="0"/>
          <a:chOff x="0" y="0"/>
          <a:chExt cx="0" cy="0"/>
        </a:xfrm>
      </p:grpSpPr>
      <p:sp>
        <p:nvSpPr>
          <p:cNvPr id="8" name="Content Placeholder 3"/>
          <p:cNvSpPr>
            <a:spLocks noGrp="1"/>
          </p:cNvSpPr>
          <p:nvPr>
            <p:ph sz="quarter" idx="10"/>
          </p:nvPr>
        </p:nvSpPr>
        <p:spPr>
          <a:xfrm>
            <a:off x="266700" y="1028700"/>
            <a:ext cx="11658600" cy="5600700"/>
          </a:xfrm>
        </p:spPr>
        <p:txBody>
          <a:bodyPr numCol="2"/>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a:extLst>
              <a:ext uri="{FF2B5EF4-FFF2-40B4-BE49-F238E27FC236}">
                <a16:creationId xmlns:a16="http://schemas.microsoft.com/office/drawing/2014/main" id="{EE4B1084-AF70-E7DA-2842-9FB9FFF0804B}"/>
              </a:ext>
            </a:extLst>
          </p:cNvPr>
          <p:cNvSpPr>
            <a:spLocks noGrp="1"/>
          </p:cNvSpPr>
          <p:nvPr>
            <p:ph type="title"/>
          </p:nvPr>
        </p:nvSpPr>
        <p:spPr/>
        <p:txBody>
          <a:bodyPr/>
          <a:lstStyle/>
          <a:p>
            <a:r>
              <a:rPr lang="en-US" dirty="0"/>
              <a:t>Click to edit Master title style</a:t>
            </a:r>
          </a:p>
        </p:txBody>
      </p:sp>
      <p:sp>
        <p:nvSpPr>
          <p:cNvPr id="5" name="Date Placeholder 4">
            <a:extLst>
              <a:ext uri="{FF2B5EF4-FFF2-40B4-BE49-F238E27FC236}">
                <a16:creationId xmlns:a16="http://schemas.microsoft.com/office/drawing/2014/main" id="{76C7A763-F7D0-2074-5F3F-2D1DA1226607}"/>
              </a:ext>
            </a:extLst>
          </p:cNvPr>
          <p:cNvSpPr>
            <a:spLocks noGrp="1"/>
          </p:cNvSpPr>
          <p:nvPr>
            <p:ph type="dt" sz="half" idx="11"/>
          </p:nvPr>
        </p:nvSpPr>
        <p:spPr/>
        <p:txBody>
          <a:bodyPr/>
          <a:lstStyle/>
          <a:p>
            <a:endParaRPr lang="en-US" dirty="0"/>
          </a:p>
        </p:txBody>
      </p:sp>
      <p:sp>
        <p:nvSpPr>
          <p:cNvPr id="6" name="Footer Placeholder 5">
            <a:extLst>
              <a:ext uri="{FF2B5EF4-FFF2-40B4-BE49-F238E27FC236}">
                <a16:creationId xmlns:a16="http://schemas.microsoft.com/office/drawing/2014/main" id="{BB5C1216-5C4C-C44D-DE08-88D5BFB6266F}"/>
              </a:ext>
            </a:extLst>
          </p:cNvPr>
          <p:cNvSpPr>
            <a:spLocks noGrp="1"/>
          </p:cNvSpPr>
          <p:nvPr>
            <p:ph type="ftr" sz="quarter" idx="12"/>
          </p:nvPr>
        </p:nvSpPr>
        <p:spPr/>
        <p:txBody>
          <a:bodyPr/>
          <a:lstStyle/>
          <a:p>
            <a:endParaRPr lang="en-US" dirty="0"/>
          </a:p>
        </p:txBody>
      </p:sp>
    </p:spTree>
    <p:extLst>
      <p:ext uri="{BB962C8B-B14F-4D97-AF65-F5344CB8AC3E}">
        <p14:creationId xmlns:p14="http://schemas.microsoft.com/office/powerpoint/2010/main" val="1552096659"/>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Title and Content - 3 Columns">
    <p:spTree>
      <p:nvGrpSpPr>
        <p:cNvPr id="1" name=""/>
        <p:cNvGrpSpPr/>
        <p:nvPr/>
      </p:nvGrpSpPr>
      <p:grpSpPr>
        <a:xfrm>
          <a:off x="0" y="0"/>
          <a:ext cx="0" cy="0"/>
          <a:chOff x="0" y="0"/>
          <a:chExt cx="0" cy="0"/>
        </a:xfrm>
      </p:grpSpPr>
      <p:sp>
        <p:nvSpPr>
          <p:cNvPr id="9" name="Content Placeholder 3"/>
          <p:cNvSpPr>
            <a:spLocks noGrp="1"/>
          </p:cNvSpPr>
          <p:nvPr>
            <p:ph sz="quarter" idx="12"/>
          </p:nvPr>
        </p:nvSpPr>
        <p:spPr>
          <a:xfrm>
            <a:off x="266700" y="1028700"/>
            <a:ext cx="11658600" cy="5600700"/>
          </a:xfrm>
        </p:spPr>
        <p:txBody>
          <a:bodyPr numCol="3"/>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9AFC9BA2-EC81-5287-D39F-725A5EC32471}"/>
              </a:ext>
            </a:extLst>
          </p:cNvPr>
          <p:cNvSpPr>
            <a:spLocks noGrp="1"/>
          </p:cNvSpPr>
          <p:nvPr>
            <p:ph type="dt" sz="half" idx="13"/>
          </p:nvPr>
        </p:nvSpPr>
        <p:spPr/>
        <p:txBody>
          <a:bodyPr/>
          <a:lstStyle/>
          <a:p>
            <a:endParaRPr lang="en-US" dirty="0"/>
          </a:p>
        </p:txBody>
      </p:sp>
      <p:sp>
        <p:nvSpPr>
          <p:cNvPr id="6" name="Footer Placeholder 5">
            <a:extLst>
              <a:ext uri="{FF2B5EF4-FFF2-40B4-BE49-F238E27FC236}">
                <a16:creationId xmlns:a16="http://schemas.microsoft.com/office/drawing/2014/main" id="{FE97BF52-3E27-86B6-23FC-B495D58A6360}"/>
              </a:ext>
            </a:extLst>
          </p:cNvPr>
          <p:cNvSpPr>
            <a:spLocks noGrp="1"/>
          </p:cNvSpPr>
          <p:nvPr>
            <p:ph type="ftr" sz="quarter" idx="14"/>
          </p:nvPr>
        </p:nvSpPr>
        <p:spPr/>
        <p:txBody>
          <a:bodyPr/>
          <a:lstStyle/>
          <a:p>
            <a:endParaRPr lang="en-US" dirty="0"/>
          </a:p>
        </p:txBody>
      </p:sp>
      <p:sp>
        <p:nvSpPr>
          <p:cNvPr id="2" name="Title 1">
            <a:extLst>
              <a:ext uri="{FF2B5EF4-FFF2-40B4-BE49-F238E27FC236}">
                <a16:creationId xmlns:a16="http://schemas.microsoft.com/office/drawing/2014/main" id="{942C9F60-E948-0B16-240A-DCBC52D49E51}"/>
              </a:ext>
            </a:extLst>
          </p:cNvPr>
          <p:cNvSpPr>
            <a:spLocks noGrp="1"/>
          </p:cNvSpPr>
          <p:nvPr>
            <p:ph type="title"/>
          </p:nvPr>
        </p:nvSpPr>
        <p:spPr/>
        <p:txBody>
          <a:bodyPr/>
          <a:lstStyle/>
          <a:p>
            <a:r>
              <a:rPr lang="en-US" dirty="0"/>
              <a:t>Click to edit Master title style</a:t>
            </a:r>
          </a:p>
        </p:txBody>
      </p:sp>
    </p:spTree>
    <p:extLst>
      <p:ext uri="{BB962C8B-B14F-4D97-AF65-F5344CB8AC3E}">
        <p14:creationId xmlns:p14="http://schemas.microsoft.com/office/powerpoint/2010/main" val="1072625276"/>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Title and Picture with Caption">
    <p:bg>
      <p:bgPr>
        <a:gradFill flip="none" rotWithShape="1">
          <a:gsLst>
            <a:gs pos="75000">
              <a:schemeClr val="tx2"/>
            </a:gs>
            <a:gs pos="85000">
              <a:schemeClr val="tx2">
                <a:alpha val="35000"/>
              </a:schemeClr>
            </a:gs>
            <a:gs pos="95000">
              <a:schemeClr val="tx2">
                <a:lumMod val="85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1" name="Text Placeholder 2"/>
          <p:cNvSpPr>
            <a:spLocks noGrp="1"/>
          </p:cNvSpPr>
          <p:nvPr>
            <p:ph idx="1"/>
          </p:nvPr>
        </p:nvSpPr>
        <p:spPr bwMode="auto">
          <a:xfrm>
            <a:off x="266700" y="6191103"/>
            <a:ext cx="11658600" cy="438297"/>
          </a:xfrm>
          <a:prstGeom prst="rect">
            <a:avLst/>
          </a:prstGeom>
          <a:noFill/>
          <a:ln w="9525">
            <a:noFill/>
            <a:miter lim="800000"/>
            <a:headEnd/>
            <a:tailEnd/>
          </a:ln>
        </p:spPr>
        <p:txBody>
          <a:bodyPr lIns="91440" tIns="0" numCol="1"/>
          <a:lstStyle>
            <a:lvl1pPr marL="0" indent="0">
              <a:buNone/>
              <a:defRPr sz="900">
                <a:solidFill>
                  <a:schemeClr val="tx1">
                    <a:lumMod val="75000"/>
                    <a:lumOff val="25000"/>
                  </a:schemeClr>
                </a:solidFill>
              </a:defRPr>
            </a:lvl1pPr>
            <a:lvl2pPr>
              <a:defRPr sz="1350">
                <a:solidFill>
                  <a:srgbClr val="83847A"/>
                </a:solidFill>
              </a:defRPr>
            </a:lvl2pPr>
            <a:lvl3pPr>
              <a:defRPr sz="1125">
                <a:solidFill>
                  <a:srgbClr val="83847A"/>
                </a:solidFill>
              </a:defRPr>
            </a:lvl3pPr>
            <a:lvl4pPr>
              <a:defRPr sz="1125">
                <a:solidFill>
                  <a:srgbClr val="83847A"/>
                </a:solidFill>
              </a:defRPr>
            </a:lvl4pPr>
            <a:lvl5pPr>
              <a:defRPr sz="1125">
                <a:solidFill>
                  <a:srgbClr val="83847A"/>
                </a:solidFill>
              </a:defRPr>
            </a:lvl5pPr>
          </a:lstStyle>
          <a:p>
            <a:pPr lvl="0"/>
            <a:r>
              <a:rPr lang="en-US" noProof="0" dirty="0"/>
              <a:t>Click to edit Master text styles</a:t>
            </a:r>
          </a:p>
        </p:txBody>
      </p:sp>
      <p:sp>
        <p:nvSpPr>
          <p:cNvPr id="4" name="Title 3"/>
          <p:cNvSpPr>
            <a:spLocks noGrp="1"/>
          </p:cNvSpPr>
          <p:nvPr>
            <p:ph type="title"/>
          </p:nvPr>
        </p:nvSpPr>
        <p:spPr/>
        <p:txBody>
          <a:bodyPr/>
          <a:lstStyle/>
          <a:p>
            <a:r>
              <a:rPr lang="en-US"/>
              <a:t>Click to edit Master title style</a:t>
            </a:r>
          </a:p>
        </p:txBody>
      </p:sp>
      <p:sp>
        <p:nvSpPr>
          <p:cNvPr id="10" name="Content Placeholder 3"/>
          <p:cNvSpPr>
            <a:spLocks noGrp="1"/>
          </p:cNvSpPr>
          <p:nvPr>
            <p:ph sz="quarter" idx="12"/>
          </p:nvPr>
        </p:nvSpPr>
        <p:spPr>
          <a:xfrm>
            <a:off x="266700" y="1028700"/>
            <a:ext cx="11658600" cy="5086349"/>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67CF58A5-50A2-4609-9528-306C52949FE4}"/>
              </a:ext>
            </a:extLst>
          </p:cNvPr>
          <p:cNvSpPr>
            <a:spLocks noGrp="1"/>
          </p:cNvSpPr>
          <p:nvPr>
            <p:ph type="dt" sz="half" idx="13"/>
          </p:nvPr>
        </p:nvSpPr>
        <p:spPr>
          <a:xfrm>
            <a:off x="8842515" y="6653150"/>
            <a:ext cx="2761673" cy="137160"/>
          </a:xfrm>
          <a:prstGeom prst="rect">
            <a:avLst/>
          </a:prstGeom>
        </p:spPr>
        <p:txBody>
          <a:bodyPr/>
          <a:lstStyle/>
          <a:p>
            <a:endParaRPr lang="en-US" dirty="0"/>
          </a:p>
        </p:txBody>
      </p:sp>
      <p:sp>
        <p:nvSpPr>
          <p:cNvPr id="3" name="Footer Placeholder 2">
            <a:extLst>
              <a:ext uri="{FF2B5EF4-FFF2-40B4-BE49-F238E27FC236}">
                <a16:creationId xmlns:a16="http://schemas.microsoft.com/office/drawing/2014/main" id="{13141E4A-7726-4CDD-AEE9-576AC0A57297}"/>
              </a:ext>
            </a:extLst>
          </p:cNvPr>
          <p:cNvSpPr>
            <a:spLocks noGrp="1"/>
          </p:cNvSpPr>
          <p:nvPr>
            <p:ph type="ftr" sz="quarter" idx="14"/>
          </p:nvPr>
        </p:nvSpPr>
        <p:spPr>
          <a:xfrm>
            <a:off x="266700" y="6653150"/>
            <a:ext cx="2901373" cy="137160"/>
          </a:xfrm>
          <a:prstGeom prst="rect">
            <a:avLst/>
          </a:prstGeom>
        </p:spPr>
        <p:txBody>
          <a:bodyPr/>
          <a:lstStyle/>
          <a:p>
            <a:endParaRPr lang="en-US" dirty="0"/>
          </a:p>
        </p:txBody>
      </p:sp>
    </p:spTree>
    <p:extLst>
      <p:ext uri="{BB962C8B-B14F-4D97-AF65-F5344CB8AC3E}">
        <p14:creationId xmlns:p14="http://schemas.microsoft.com/office/powerpoint/2010/main" val="2103966943"/>
      </p:ext>
    </p:extLst>
  </p:cSld>
  <p:clrMapOvr>
    <a:masterClrMapping/>
  </p:clrMapOvr>
  <p:extLst>
    <p:ext uri="{DCECCB84-F9BA-43D5-87BE-67443E8EF086}">
      <p15:sldGuideLst xmlns:p15="http://schemas.microsoft.com/office/powerpoint/2012/main"/>
    </p:ext>
  </p:extLst>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Title - 2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Content Placeholder 2"/>
          <p:cNvSpPr>
            <a:spLocks noGrp="1"/>
          </p:cNvSpPr>
          <p:nvPr>
            <p:ph sz="quarter" idx="19"/>
          </p:nvPr>
        </p:nvSpPr>
        <p:spPr>
          <a:xfrm>
            <a:off x="6203894"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Date Placeholder 5">
            <a:extLst>
              <a:ext uri="{FF2B5EF4-FFF2-40B4-BE49-F238E27FC236}">
                <a16:creationId xmlns:a16="http://schemas.microsoft.com/office/drawing/2014/main" id="{BEC9A928-C3DF-2C22-44D2-6CEAF37A2452}"/>
              </a:ext>
            </a:extLst>
          </p:cNvPr>
          <p:cNvSpPr>
            <a:spLocks noGrp="1"/>
          </p:cNvSpPr>
          <p:nvPr>
            <p:ph type="dt" sz="half" idx="20"/>
          </p:nvPr>
        </p:nvSpPr>
        <p:spPr/>
        <p:txBody>
          <a:bodyPr/>
          <a:lstStyle/>
          <a:p>
            <a:endParaRPr lang="en-US" dirty="0"/>
          </a:p>
        </p:txBody>
      </p:sp>
      <p:sp>
        <p:nvSpPr>
          <p:cNvPr id="7" name="Footer Placeholder 6">
            <a:extLst>
              <a:ext uri="{FF2B5EF4-FFF2-40B4-BE49-F238E27FC236}">
                <a16:creationId xmlns:a16="http://schemas.microsoft.com/office/drawing/2014/main" id="{F7247472-A8F5-BC75-9086-8D91A7F6A294}"/>
              </a:ext>
            </a:extLst>
          </p:cNvPr>
          <p:cNvSpPr>
            <a:spLocks noGrp="1"/>
          </p:cNvSpPr>
          <p:nvPr>
            <p:ph type="ftr" sz="quarter" idx="21"/>
          </p:nvPr>
        </p:nvSpPr>
        <p:spPr/>
        <p:txBody>
          <a:bodyPr/>
          <a:lstStyle/>
          <a:p>
            <a:endParaRPr lang="en-US" dirty="0"/>
          </a:p>
        </p:txBody>
      </p:sp>
      <p:sp>
        <p:nvSpPr>
          <p:cNvPr id="4" name="Title 3">
            <a:extLst>
              <a:ext uri="{FF2B5EF4-FFF2-40B4-BE49-F238E27FC236}">
                <a16:creationId xmlns:a16="http://schemas.microsoft.com/office/drawing/2014/main" id="{FC0BCDB4-4C07-CBF2-EFC4-7CEF0E09948C}"/>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347178071"/>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Title - Sub-Head 2 Sections">
    <p:spTree>
      <p:nvGrpSpPr>
        <p:cNvPr id="1" name=""/>
        <p:cNvGrpSpPr/>
        <p:nvPr/>
      </p:nvGrpSpPr>
      <p:grpSpPr>
        <a:xfrm>
          <a:off x="0" y="0"/>
          <a:ext cx="0" cy="0"/>
          <a:chOff x="0" y="0"/>
          <a:chExt cx="0" cy="0"/>
        </a:xfrm>
      </p:grpSpPr>
      <p:sp>
        <p:nvSpPr>
          <p:cNvPr id="9" name="Text Placeholder 3"/>
          <p:cNvSpPr>
            <a:spLocks noGrp="1"/>
          </p:cNvSpPr>
          <p:nvPr>
            <p:ph type="body" sz="quarter" idx="13"/>
          </p:nvPr>
        </p:nvSpPr>
        <p:spPr>
          <a:xfrm>
            <a:off x="266700"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13" name="Content Placeholder 2"/>
          <p:cNvSpPr>
            <a:spLocks noGrp="1"/>
          </p:cNvSpPr>
          <p:nvPr>
            <p:ph sz="quarter" idx="16"/>
          </p:nvPr>
        </p:nvSpPr>
        <p:spPr>
          <a:xfrm>
            <a:off x="266700"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5" name="Content Placeholder 2"/>
          <p:cNvSpPr>
            <a:spLocks noGrp="1"/>
          </p:cNvSpPr>
          <p:nvPr>
            <p:ph sz="quarter" idx="19"/>
          </p:nvPr>
        </p:nvSpPr>
        <p:spPr>
          <a:xfrm>
            <a:off x="6203894"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Text Placeholder 3"/>
          <p:cNvSpPr>
            <a:spLocks noGrp="1"/>
          </p:cNvSpPr>
          <p:nvPr>
            <p:ph type="body" sz="quarter" idx="20"/>
          </p:nvPr>
        </p:nvSpPr>
        <p:spPr>
          <a:xfrm>
            <a:off x="6205728"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5" name="Date Placeholder 4">
            <a:extLst>
              <a:ext uri="{FF2B5EF4-FFF2-40B4-BE49-F238E27FC236}">
                <a16:creationId xmlns:a16="http://schemas.microsoft.com/office/drawing/2014/main" id="{4FDAD6DC-C062-D2A7-C4D4-57F4C0FFAD4D}"/>
              </a:ext>
            </a:extLst>
          </p:cNvPr>
          <p:cNvSpPr>
            <a:spLocks noGrp="1"/>
          </p:cNvSpPr>
          <p:nvPr>
            <p:ph type="dt" sz="half" idx="21"/>
          </p:nvPr>
        </p:nvSpPr>
        <p:spPr/>
        <p:txBody>
          <a:bodyPr/>
          <a:lstStyle/>
          <a:p>
            <a:endParaRPr lang="en-US" dirty="0"/>
          </a:p>
        </p:txBody>
      </p:sp>
      <p:sp>
        <p:nvSpPr>
          <p:cNvPr id="6" name="Footer Placeholder 5">
            <a:extLst>
              <a:ext uri="{FF2B5EF4-FFF2-40B4-BE49-F238E27FC236}">
                <a16:creationId xmlns:a16="http://schemas.microsoft.com/office/drawing/2014/main" id="{7AA18071-1438-F3E3-FC9F-3F401EE7FED1}"/>
              </a:ext>
            </a:extLst>
          </p:cNvPr>
          <p:cNvSpPr>
            <a:spLocks noGrp="1"/>
          </p:cNvSpPr>
          <p:nvPr>
            <p:ph type="ftr" sz="quarter" idx="22"/>
          </p:nvPr>
        </p:nvSpPr>
        <p:spPr/>
        <p:txBody>
          <a:bodyPr/>
          <a:lstStyle/>
          <a:p>
            <a:endParaRPr lang="en-US" dirty="0"/>
          </a:p>
        </p:txBody>
      </p:sp>
      <p:sp>
        <p:nvSpPr>
          <p:cNvPr id="3" name="Title 2">
            <a:extLst>
              <a:ext uri="{FF2B5EF4-FFF2-40B4-BE49-F238E27FC236}">
                <a16:creationId xmlns:a16="http://schemas.microsoft.com/office/drawing/2014/main" id="{1D0F7681-D094-4E6D-0DF0-99CD21DC4236}"/>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336264107"/>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Title - 2 Odd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256410" y="1028700"/>
            <a:ext cx="7668889"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Date Placeholder 5">
            <a:extLst>
              <a:ext uri="{FF2B5EF4-FFF2-40B4-BE49-F238E27FC236}">
                <a16:creationId xmlns:a16="http://schemas.microsoft.com/office/drawing/2014/main" id="{10D79471-1A0E-36EB-1B94-DDE0CE561EA3}"/>
              </a:ext>
            </a:extLst>
          </p:cNvPr>
          <p:cNvSpPr>
            <a:spLocks noGrp="1"/>
          </p:cNvSpPr>
          <p:nvPr>
            <p:ph type="dt" sz="half" idx="17"/>
          </p:nvPr>
        </p:nvSpPr>
        <p:spPr/>
        <p:txBody>
          <a:bodyPr/>
          <a:lstStyle/>
          <a:p>
            <a:endParaRPr lang="en-US" dirty="0"/>
          </a:p>
        </p:txBody>
      </p:sp>
      <p:sp>
        <p:nvSpPr>
          <p:cNvPr id="7" name="Footer Placeholder 6">
            <a:extLst>
              <a:ext uri="{FF2B5EF4-FFF2-40B4-BE49-F238E27FC236}">
                <a16:creationId xmlns:a16="http://schemas.microsoft.com/office/drawing/2014/main" id="{5876C5F4-629A-E5A4-73FB-E8465BDB57BF}"/>
              </a:ext>
            </a:extLst>
          </p:cNvPr>
          <p:cNvSpPr>
            <a:spLocks noGrp="1"/>
          </p:cNvSpPr>
          <p:nvPr>
            <p:ph type="ftr" sz="quarter" idx="18"/>
          </p:nvPr>
        </p:nvSpPr>
        <p:spPr/>
        <p:txBody>
          <a:bodyPr/>
          <a:lstStyle/>
          <a:p>
            <a:endParaRPr lang="en-US" dirty="0"/>
          </a:p>
        </p:txBody>
      </p:sp>
      <p:sp>
        <p:nvSpPr>
          <p:cNvPr id="4" name="Title 3">
            <a:extLst>
              <a:ext uri="{FF2B5EF4-FFF2-40B4-BE49-F238E27FC236}">
                <a16:creationId xmlns:a16="http://schemas.microsoft.com/office/drawing/2014/main" id="{CC30DB31-FD65-4D95-4478-6813E7F155CE}"/>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465561501"/>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1_Title - 2 Odd Section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5"/>
          </p:nvPr>
        </p:nvSpPr>
        <p:spPr>
          <a:xfrm>
            <a:off x="8145982"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Content Placeholder 2"/>
          <p:cNvSpPr>
            <a:spLocks noGrp="1"/>
          </p:cNvSpPr>
          <p:nvPr>
            <p:ph sz="quarter" idx="16"/>
          </p:nvPr>
        </p:nvSpPr>
        <p:spPr>
          <a:xfrm>
            <a:off x="266700" y="1028700"/>
            <a:ext cx="766888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B58768C3-8315-3411-54A8-2C8239251263}"/>
              </a:ext>
            </a:extLst>
          </p:cNvPr>
          <p:cNvSpPr>
            <a:spLocks noGrp="1"/>
          </p:cNvSpPr>
          <p:nvPr>
            <p:ph type="dt" sz="half" idx="17"/>
          </p:nvPr>
        </p:nvSpPr>
        <p:spPr/>
        <p:txBody>
          <a:bodyPr/>
          <a:lstStyle/>
          <a:p>
            <a:endParaRPr lang="en-US" dirty="0"/>
          </a:p>
        </p:txBody>
      </p:sp>
      <p:sp>
        <p:nvSpPr>
          <p:cNvPr id="6" name="Footer Placeholder 5">
            <a:extLst>
              <a:ext uri="{FF2B5EF4-FFF2-40B4-BE49-F238E27FC236}">
                <a16:creationId xmlns:a16="http://schemas.microsoft.com/office/drawing/2014/main" id="{28938FEB-D648-AE71-0FA1-805FFC832488}"/>
              </a:ext>
            </a:extLst>
          </p:cNvPr>
          <p:cNvSpPr>
            <a:spLocks noGrp="1"/>
          </p:cNvSpPr>
          <p:nvPr>
            <p:ph type="ftr" sz="quarter" idx="18"/>
          </p:nvPr>
        </p:nvSpPr>
        <p:spPr/>
        <p:txBody>
          <a:bodyPr/>
          <a:lstStyle/>
          <a:p>
            <a:endParaRPr lang="en-US" dirty="0"/>
          </a:p>
        </p:txBody>
      </p:sp>
    </p:spTree>
    <p:extLst>
      <p:ext uri="{BB962C8B-B14F-4D97-AF65-F5344CB8AC3E}">
        <p14:creationId xmlns:p14="http://schemas.microsoft.com/office/powerpoint/2010/main" val="2649818685"/>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Title - Quad-Chart">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4" name="Straight Connector 3"/>
          <p:cNvCxnSpPr/>
          <p:nvPr userDrawn="1"/>
        </p:nvCxnSpPr>
        <p:spPr>
          <a:xfrm>
            <a:off x="381000" y="377586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p>
            <a:r>
              <a:rPr lang="en-US" dirty="0"/>
              <a:t>Click to edit Master title style</a:t>
            </a:r>
          </a:p>
        </p:txBody>
      </p:sp>
      <p:sp>
        <p:nvSpPr>
          <p:cNvPr id="16" name="Content Placeholder 2"/>
          <p:cNvSpPr>
            <a:spLocks noGrp="1"/>
          </p:cNvSpPr>
          <p:nvPr>
            <p:ph sz="quarter" idx="22"/>
          </p:nvPr>
        </p:nvSpPr>
        <p:spPr>
          <a:xfrm>
            <a:off x="2667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Content Placeholder 2"/>
          <p:cNvSpPr>
            <a:spLocks noGrp="1"/>
          </p:cNvSpPr>
          <p:nvPr>
            <p:ph sz="quarter" idx="24"/>
          </p:nvPr>
        </p:nvSpPr>
        <p:spPr>
          <a:xfrm>
            <a:off x="61722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A5AAE838-AA12-FA5F-5DA0-1ABB713993D9}"/>
              </a:ext>
            </a:extLst>
          </p:cNvPr>
          <p:cNvSpPr>
            <a:spLocks noGrp="1"/>
          </p:cNvSpPr>
          <p:nvPr>
            <p:ph type="dt" sz="half" idx="25"/>
          </p:nvPr>
        </p:nvSpPr>
        <p:spPr/>
        <p:txBody>
          <a:bodyPr/>
          <a:lstStyle/>
          <a:p>
            <a:endParaRPr lang="en-US" dirty="0"/>
          </a:p>
        </p:txBody>
      </p:sp>
      <p:sp>
        <p:nvSpPr>
          <p:cNvPr id="8" name="Footer Placeholder 7">
            <a:extLst>
              <a:ext uri="{FF2B5EF4-FFF2-40B4-BE49-F238E27FC236}">
                <a16:creationId xmlns:a16="http://schemas.microsoft.com/office/drawing/2014/main" id="{AE34FB74-F548-AD28-A10C-D5391FE1CF47}"/>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2977904076"/>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Title - Custom-Quad">
    <p:spTree>
      <p:nvGrpSpPr>
        <p:cNvPr id="1" name=""/>
        <p:cNvGrpSpPr/>
        <p:nvPr/>
      </p:nvGrpSpPr>
      <p:grpSpPr>
        <a:xfrm>
          <a:off x="0" y="0"/>
          <a:ext cx="0" cy="0"/>
          <a:chOff x="0" y="0"/>
          <a:chExt cx="0" cy="0"/>
        </a:xfrm>
      </p:grpSpPr>
      <p:cxnSp>
        <p:nvCxnSpPr>
          <p:cNvPr id="4" name="Straight Connector 3"/>
          <p:cNvCxnSpPr/>
          <p:nvPr userDrawn="1"/>
        </p:nvCxnSpPr>
        <p:spPr>
          <a:xfrm>
            <a:off x="381000" y="343081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8" name="Content Placeholder 4"/>
          <p:cNvSpPr>
            <a:spLocks noGrp="1"/>
          </p:cNvSpPr>
          <p:nvPr>
            <p:ph sz="quarter" idx="24"/>
          </p:nvPr>
        </p:nvSpPr>
        <p:spPr>
          <a:xfrm>
            <a:off x="61722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Content Placeholder 3"/>
          <p:cNvSpPr>
            <a:spLocks noGrp="1"/>
          </p:cNvSpPr>
          <p:nvPr>
            <p:ph sz="quarter" idx="22"/>
          </p:nvPr>
        </p:nvSpPr>
        <p:spPr>
          <a:xfrm>
            <a:off x="2667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5" name="Date Placeholder 4">
            <a:extLst>
              <a:ext uri="{FF2B5EF4-FFF2-40B4-BE49-F238E27FC236}">
                <a16:creationId xmlns:a16="http://schemas.microsoft.com/office/drawing/2014/main" id="{AADB0298-AAE9-38A5-935C-537E8444E40C}"/>
              </a:ext>
            </a:extLst>
          </p:cNvPr>
          <p:cNvSpPr>
            <a:spLocks noGrp="1"/>
          </p:cNvSpPr>
          <p:nvPr>
            <p:ph type="dt" sz="half" idx="25"/>
          </p:nvPr>
        </p:nvSpPr>
        <p:spPr/>
        <p:txBody>
          <a:bodyPr/>
          <a:lstStyle/>
          <a:p>
            <a:endParaRPr lang="en-US" dirty="0"/>
          </a:p>
        </p:txBody>
      </p:sp>
      <p:sp>
        <p:nvSpPr>
          <p:cNvPr id="6" name="Footer Placeholder 5">
            <a:extLst>
              <a:ext uri="{FF2B5EF4-FFF2-40B4-BE49-F238E27FC236}">
                <a16:creationId xmlns:a16="http://schemas.microsoft.com/office/drawing/2014/main" id="{D52C905D-E7A5-5841-E24E-8E8D9EAF35CE}"/>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2693227270"/>
      </p:ext>
    </p:extLst>
  </p:cSld>
  <p:clrMapOvr>
    <a:masterClrMapping/>
  </p:clrMapOvr>
  <p:extLst>
    <p:ext uri="{DCECCB84-F9BA-43D5-87BE-67443E8EF086}">
      <p15:sldGuideLst xmlns:p15="http://schemas.microsoft.com/office/powerpoint/2012/main">
        <p15:guide id="1" orient="horz" pos="2088">
          <p15:clr>
            <a:srgbClr val="FBAE40"/>
          </p15:clr>
        </p15:guide>
        <p15:guide id="2" orient="horz" pos="2232">
          <p15:clr>
            <a:srgbClr val="FBAE40"/>
          </p15:clr>
        </p15:guide>
        <p15:guide id="3" pos="3888">
          <p15:clr>
            <a:srgbClr val="FBAE40"/>
          </p15:clr>
        </p15:guide>
        <p15:guide id="4" pos="3792">
          <p15:clr>
            <a:srgbClr val="FBAE40"/>
          </p15:clr>
        </p15:guide>
      </p15:sldGuideLst>
    </p:ext>
  </p:extLst>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Title - Tri-Chart Bottom">
    <p:spTree>
      <p:nvGrpSpPr>
        <p:cNvPr id="1" name=""/>
        <p:cNvGrpSpPr/>
        <p:nvPr/>
      </p:nvGrpSpPr>
      <p:grpSpPr>
        <a:xfrm>
          <a:off x="0" y="0"/>
          <a:ext cx="0" cy="0"/>
          <a:chOff x="0" y="0"/>
          <a:chExt cx="0" cy="0"/>
        </a:xfrm>
      </p:grpSpPr>
      <p:sp>
        <p:nvSpPr>
          <p:cNvPr id="16" name="Content Placeholder 3"/>
          <p:cNvSpPr>
            <a:spLocks noGrp="1"/>
          </p:cNvSpPr>
          <p:nvPr>
            <p:ph sz="quarter" idx="22"/>
          </p:nvPr>
        </p:nvSpPr>
        <p:spPr>
          <a:xfrm>
            <a:off x="266700" y="3855720"/>
            <a:ext cx="116586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4" name="Date Placeholder 3">
            <a:extLst>
              <a:ext uri="{FF2B5EF4-FFF2-40B4-BE49-F238E27FC236}">
                <a16:creationId xmlns:a16="http://schemas.microsoft.com/office/drawing/2014/main" id="{3246758A-EC6C-2E6D-7C25-EBF35B1A110D}"/>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656A35E6-84D0-522D-F6FA-96313C01D057}"/>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2516359702"/>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and Picture with Caption">
    <p:bg>
      <p:bgPr>
        <a:gradFill flip="none" rotWithShape="1">
          <a:gsLst>
            <a:gs pos="75000">
              <a:schemeClr val="tx2"/>
            </a:gs>
            <a:gs pos="85000">
              <a:schemeClr val="tx2">
                <a:alpha val="35000"/>
              </a:schemeClr>
            </a:gs>
            <a:gs pos="95000">
              <a:schemeClr val="tx2">
                <a:lumMod val="85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1" name="Text Placeholder 2"/>
          <p:cNvSpPr>
            <a:spLocks noGrp="1"/>
          </p:cNvSpPr>
          <p:nvPr>
            <p:ph idx="1"/>
          </p:nvPr>
        </p:nvSpPr>
        <p:spPr bwMode="auto">
          <a:xfrm>
            <a:off x="266700" y="6191103"/>
            <a:ext cx="11658600" cy="438297"/>
          </a:xfrm>
          <a:prstGeom prst="rect">
            <a:avLst/>
          </a:prstGeom>
          <a:noFill/>
          <a:ln w="9525">
            <a:noFill/>
            <a:miter lim="800000"/>
            <a:headEnd/>
            <a:tailEnd/>
          </a:ln>
        </p:spPr>
        <p:txBody>
          <a:bodyPr lIns="91440" tIns="0" numCol="1"/>
          <a:lstStyle>
            <a:lvl1pPr marL="0" indent="0">
              <a:buNone/>
              <a:defRPr sz="900">
                <a:solidFill>
                  <a:schemeClr val="tx1">
                    <a:lumMod val="75000"/>
                    <a:lumOff val="25000"/>
                  </a:schemeClr>
                </a:solidFill>
              </a:defRPr>
            </a:lvl1pPr>
            <a:lvl2pPr>
              <a:defRPr sz="1350">
                <a:solidFill>
                  <a:srgbClr val="83847A"/>
                </a:solidFill>
              </a:defRPr>
            </a:lvl2pPr>
            <a:lvl3pPr>
              <a:defRPr sz="1125">
                <a:solidFill>
                  <a:srgbClr val="83847A"/>
                </a:solidFill>
              </a:defRPr>
            </a:lvl3pPr>
            <a:lvl4pPr>
              <a:defRPr sz="1125">
                <a:solidFill>
                  <a:srgbClr val="83847A"/>
                </a:solidFill>
              </a:defRPr>
            </a:lvl4pPr>
            <a:lvl5pPr>
              <a:defRPr sz="1125">
                <a:solidFill>
                  <a:srgbClr val="83847A"/>
                </a:solidFill>
              </a:defRPr>
            </a:lvl5pPr>
          </a:lstStyle>
          <a:p>
            <a:pPr lvl="0"/>
            <a:r>
              <a:rPr lang="en-US" noProof="0" dirty="0"/>
              <a:t>Click to edit Master text styles</a:t>
            </a:r>
          </a:p>
        </p:txBody>
      </p:sp>
      <p:sp>
        <p:nvSpPr>
          <p:cNvPr id="4" name="Title 3"/>
          <p:cNvSpPr>
            <a:spLocks noGrp="1"/>
          </p:cNvSpPr>
          <p:nvPr>
            <p:ph type="title"/>
          </p:nvPr>
        </p:nvSpPr>
        <p:spPr/>
        <p:txBody>
          <a:bodyPr/>
          <a:lstStyle/>
          <a:p>
            <a:r>
              <a:rPr lang="en-US"/>
              <a:t>Click to edit Master title style</a:t>
            </a:r>
          </a:p>
        </p:txBody>
      </p:sp>
      <p:sp>
        <p:nvSpPr>
          <p:cNvPr id="10" name="Content Placeholder 3"/>
          <p:cNvSpPr>
            <a:spLocks noGrp="1"/>
          </p:cNvSpPr>
          <p:nvPr>
            <p:ph sz="quarter" idx="12"/>
          </p:nvPr>
        </p:nvSpPr>
        <p:spPr>
          <a:xfrm>
            <a:off x="266700" y="1028700"/>
            <a:ext cx="11658600" cy="5086349"/>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67CF58A5-50A2-4609-9528-306C52949FE4}"/>
              </a:ext>
            </a:extLst>
          </p:cNvPr>
          <p:cNvSpPr>
            <a:spLocks noGrp="1"/>
          </p:cNvSpPr>
          <p:nvPr>
            <p:ph type="dt" sz="half" idx="13"/>
          </p:nvPr>
        </p:nvSpPr>
        <p:spPr>
          <a:xfrm>
            <a:off x="8842515" y="6653150"/>
            <a:ext cx="2761673" cy="137160"/>
          </a:xfrm>
          <a:prstGeom prst="rect">
            <a:avLst/>
          </a:prstGeom>
        </p:spPr>
        <p:txBody>
          <a:bodyPr/>
          <a:lstStyle/>
          <a:p>
            <a:endParaRPr lang="en-US" dirty="0"/>
          </a:p>
        </p:txBody>
      </p:sp>
      <p:sp>
        <p:nvSpPr>
          <p:cNvPr id="3" name="Footer Placeholder 2">
            <a:extLst>
              <a:ext uri="{FF2B5EF4-FFF2-40B4-BE49-F238E27FC236}">
                <a16:creationId xmlns:a16="http://schemas.microsoft.com/office/drawing/2014/main" id="{13141E4A-7726-4CDD-AEE9-576AC0A57297}"/>
              </a:ext>
            </a:extLst>
          </p:cNvPr>
          <p:cNvSpPr>
            <a:spLocks noGrp="1"/>
          </p:cNvSpPr>
          <p:nvPr>
            <p:ph type="ftr" sz="quarter" idx="14"/>
          </p:nvPr>
        </p:nvSpPr>
        <p:spPr>
          <a:xfrm>
            <a:off x="266700" y="6653150"/>
            <a:ext cx="2901373" cy="137160"/>
          </a:xfrm>
          <a:prstGeom prst="rect">
            <a:avLst/>
          </a:prstGeom>
        </p:spPr>
        <p:txBody>
          <a:bodyPr/>
          <a:lstStyle/>
          <a:p>
            <a:endParaRPr lang="en-US" dirty="0"/>
          </a:p>
        </p:txBody>
      </p:sp>
    </p:spTree>
    <p:extLst>
      <p:ext uri="{BB962C8B-B14F-4D97-AF65-F5344CB8AC3E}">
        <p14:creationId xmlns:p14="http://schemas.microsoft.com/office/powerpoint/2010/main" val="3924584535"/>
      </p:ext>
    </p:extLst>
  </p:cSld>
  <p:clrMapOvr>
    <a:masterClrMapping/>
  </p:clrMapOvr>
  <p:extLst>
    <p:ext uri="{DCECCB84-F9BA-43D5-87BE-67443E8EF086}">
      <p15:sldGuideLst xmlns:p15="http://schemas.microsoft.com/office/powerpoint/2012/main"/>
    </p:ext>
  </p:extLst>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Title - Tri-Chart Top">
    <p:spTree>
      <p:nvGrpSpPr>
        <p:cNvPr id="1" name=""/>
        <p:cNvGrpSpPr/>
        <p:nvPr/>
      </p:nvGrpSpPr>
      <p:grpSpPr>
        <a:xfrm>
          <a:off x="0" y="0"/>
          <a:ext cx="0" cy="0"/>
          <a:chOff x="0" y="0"/>
          <a:chExt cx="0" cy="0"/>
        </a:xfrm>
      </p:grpSpPr>
      <p:sp>
        <p:nvSpPr>
          <p:cNvPr id="17" name="Content Placeholder 3"/>
          <p:cNvSpPr>
            <a:spLocks noGrp="1"/>
          </p:cNvSpPr>
          <p:nvPr>
            <p:ph sz="quarter" idx="23"/>
          </p:nvPr>
        </p:nvSpPr>
        <p:spPr>
          <a:xfrm>
            <a:off x="61722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2"/>
          <p:cNvSpPr>
            <a:spLocks noGrp="1"/>
          </p:cNvSpPr>
          <p:nvPr>
            <p:ph sz="quarter" idx="15"/>
          </p:nvPr>
        </p:nvSpPr>
        <p:spPr>
          <a:xfrm>
            <a:off x="2667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1"/>
          <p:cNvSpPr>
            <a:spLocks noGrp="1"/>
          </p:cNvSpPr>
          <p:nvPr>
            <p:ph sz="quarter" idx="22"/>
          </p:nvPr>
        </p:nvSpPr>
        <p:spPr>
          <a:xfrm>
            <a:off x="266700" y="1024178"/>
            <a:ext cx="116586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4" name="Date Placeholder 3">
            <a:extLst>
              <a:ext uri="{FF2B5EF4-FFF2-40B4-BE49-F238E27FC236}">
                <a16:creationId xmlns:a16="http://schemas.microsoft.com/office/drawing/2014/main" id="{CE138066-C767-E96E-E21F-B1E4478B0958}"/>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E18328B5-C225-08E6-86C5-18BB6982BC1B}"/>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1819793675"/>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Title - No Content">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D7835296-7DAA-2D03-3C74-8EDBE0C7DFA4}"/>
              </a:ext>
            </a:extLst>
          </p:cNvPr>
          <p:cNvSpPr>
            <a:spLocks noGrp="1"/>
          </p:cNvSpPr>
          <p:nvPr>
            <p:ph type="dt" sz="half" idx="10"/>
          </p:nvPr>
        </p:nvSpPr>
        <p:spPr/>
        <p:txBody>
          <a:bodyPr/>
          <a:lstStyle/>
          <a:p>
            <a:endParaRPr lang="en-US" dirty="0"/>
          </a:p>
        </p:txBody>
      </p:sp>
      <p:sp>
        <p:nvSpPr>
          <p:cNvPr id="6" name="Footer Placeholder 5">
            <a:extLst>
              <a:ext uri="{FF2B5EF4-FFF2-40B4-BE49-F238E27FC236}">
                <a16:creationId xmlns:a16="http://schemas.microsoft.com/office/drawing/2014/main" id="{AEFD207A-CF9B-5273-AAA1-5371D3714C11}"/>
              </a:ext>
            </a:extLst>
          </p:cNvPr>
          <p:cNvSpPr>
            <a:spLocks noGrp="1"/>
          </p:cNvSpPr>
          <p:nvPr>
            <p:ph type="ftr" sz="quarter" idx="11"/>
          </p:nvPr>
        </p:nvSpPr>
        <p:spPr/>
        <p:txBody>
          <a:bodyPr/>
          <a:lstStyle/>
          <a:p>
            <a:endParaRPr lang="en-US" dirty="0"/>
          </a:p>
        </p:txBody>
      </p:sp>
      <p:sp>
        <p:nvSpPr>
          <p:cNvPr id="3" name="Title 2">
            <a:extLst>
              <a:ext uri="{FF2B5EF4-FFF2-40B4-BE49-F238E27FC236}">
                <a16:creationId xmlns:a16="http://schemas.microsoft.com/office/drawing/2014/main" id="{7AD23EB7-47BD-A421-AD32-BA7882ED2642}"/>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853843547"/>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BF40FE8E-720F-2CF0-A515-A1F0A76E6C20}"/>
              </a:ext>
            </a:extLst>
          </p:cNvPr>
          <p:cNvSpPr>
            <a:spLocks noGrp="1"/>
          </p:cNvSpPr>
          <p:nvPr>
            <p:ph type="dt" sz="half" idx="10"/>
          </p:nvPr>
        </p:nvSpPr>
        <p:spPr/>
        <p:txBody>
          <a:bodyPr/>
          <a:lstStyle/>
          <a:p>
            <a:endParaRPr lang="en-US" dirty="0"/>
          </a:p>
        </p:txBody>
      </p:sp>
      <p:sp>
        <p:nvSpPr>
          <p:cNvPr id="5" name="Footer Placeholder 4">
            <a:extLst>
              <a:ext uri="{FF2B5EF4-FFF2-40B4-BE49-F238E27FC236}">
                <a16:creationId xmlns:a16="http://schemas.microsoft.com/office/drawing/2014/main" id="{8C5645D9-CB9C-72DC-4655-0357D988FE70}"/>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3646143941"/>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1_Blank w/ background no graphics">
    <p:spTree>
      <p:nvGrpSpPr>
        <p:cNvPr id="1" name=""/>
        <p:cNvGrpSpPr/>
        <p:nvPr/>
      </p:nvGrpSpPr>
      <p:grpSpPr>
        <a:xfrm>
          <a:off x="0" y="0"/>
          <a:ext cx="0" cy="0"/>
          <a:chOff x="0" y="0"/>
          <a:chExt cx="0" cy="0"/>
        </a:xfrm>
      </p:grpSpPr>
      <p:sp>
        <p:nvSpPr>
          <p:cNvPr id="8" name="Content Placeholder 7"/>
          <p:cNvSpPr>
            <a:spLocks noGrp="1"/>
          </p:cNvSpPr>
          <p:nvPr>
            <p:ph sz="quarter" idx="12"/>
          </p:nvPr>
        </p:nvSpPr>
        <p:spPr>
          <a:xfrm>
            <a:off x="76200" y="66675"/>
            <a:ext cx="12020549" cy="6723635"/>
          </a:xfrm>
          <a:prstGeom prst="roundRect">
            <a:avLst>
              <a:gd name="adj" fmla="val 0"/>
            </a:avLst>
          </a:prstGeom>
          <a:noFill/>
          <a:ln w="3175">
            <a:noFill/>
          </a:ln>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Date Placeholder 2">
            <a:extLst>
              <a:ext uri="{FF2B5EF4-FFF2-40B4-BE49-F238E27FC236}">
                <a16:creationId xmlns:a16="http://schemas.microsoft.com/office/drawing/2014/main" id="{973CC44D-C4E5-B148-8424-D309BAD434F9}"/>
              </a:ext>
            </a:extLst>
          </p:cNvPr>
          <p:cNvSpPr>
            <a:spLocks noGrp="1"/>
          </p:cNvSpPr>
          <p:nvPr>
            <p:ph type="dt" sz="half" idx="13"/>
          </p:nvPr>
        </p:nvSpPr>
        <p:spPr/>
        <p:txBody>
          <a:bodyPr/>
          <a:lstStyle/>
          <a:p>
            <a:endParaRPr lang="en-US" dirty="0"/>
          </a:p>
        </p:txBody>
      </p:sp>
      <p:sp>
        <p:nvSpPr>
          <p:cNvPr id="4" name="Footer Placeholder 3">
            <a:extLst>
              <a:ext uri="{FF2B5EF4-FFF2-40B4-BE49-F238E27FC236}">
                <a16:creationId xmlns:a16="http://schemas.microsoft.com/office/drawing/2014/main" id="{B5E87FB6-092D-2261-C61B-A13F398BD061}"/>
              </a:ext>
            </a:extLst>
          </p:cNvPr>
          <p:cNvSpPr>
            <a:spLocks noGrp="1"/>
          </p:cNvSpPr>
          <p:nvPr>
            <p:ph type="ftr" sz="quarter" idx="14"/>
          </p:nvPr>
        </p:nvSpPr>
        <p:spPr/>
        <p:txBody>
          <a:bodyPr/>
          <a:lstStyle/>
          <a:p>
            <a:endParaRPr lang="en-US" dirty="0"/>
          </a:p>
        </p:txBody>
      </p:sp>
      <p:sp>
        <p:nvSpPr>
          <p:cNvPr id="5" name="Title 4">
            <a:extLst>
              <a:ext uri="{FF2B5EF4-FFF2-40B4-BE49-F238E27FC236}">
                <a16:creationId xmlns:a16="http://schemas.microsoft.com/office/drawing/2014/main" id="{7B0D9059-3C9E-5AFD-2A32-2874C4FC4C55}"/>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4276159472"/>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FBBAD3CE-397E-AB37-EDAD-8632BE0AA2D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BE1E501C-5AFD-BA9E-01BC-6D3F0A876CDA}"/>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7" name="Footer Placeholder 6">
            <a:extLst>
              <a:ext uri="{FF2B5EF4-FFF2-40B4-BE49-F238E27FC236}">
                <a16:creationId xmlns:a16="http://schemas.microsoft.com/office/drawing/2014/main" id="{BD51F885-1610-859A-C99A-21311C9FAB15}"/>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2556249665"/>
      </p:ext>
    </p:extLst>
  </p:cSld>
  <p:clrMapOvr>
    <a:masterClrMapping/>
  </p:clrMapOvr>
  <p:hf hdr="0" dt="0"/>
</p:sldLayout>
</file>

<file path=ppt/slideLayouts/slideLayout45.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lumMod val="20000"/>
            <a:lumOff val="80000"/>
          </a:schemeClr>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5559FF84-4EB7-248C-A9A3-21393A68E553}"/>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92A3D6AC-9998-6147-A3AF-01786A8BC7B5}"/>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5" name="Footer Placeholder 4">
            <a:extLst>
              <a:ext uri="{FF2B5EF4-FFF2-40B4-BE49-F238E27FC236}">
                <a16:creationId xmlns:a16="http://schemas.microsoft.com/office/drawing/2014/main" id="{9E61DC4E-D996-A484-FCFC-B8F377D377A1}"/>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3737340915"/>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showMasterSp="0" preserve="1" userDrawn="1">
  <p:cSld name="Black Blank">
    <p:bg>
      <p:bgPr>
        <a:solidFill>
          <a:schemeClr val="tx1"/>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6B1EDEA3-517F-FC35-5A19-094E3BE709A0}"/>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2"/>
                </a:solidFill>
              </a:rPr>
              <a:pPr algn="r">
                <a:spcBef>
                  <a:spcPct val="50000"/>
                </a:spcBef>
                <a:defRPr/>
              </a:pPr>
              <a:t>‹#›</a:t>
            </a:fld>
            <a:endParaRPr lang="en-US" sz="1100" b="0" baseline="0" dirty="0">
              <a:solidFill>
                <a:schemeClr val="tx2"/>
              </a:solidFill>
            </a:endParaRPr>
          </a:p>
        </p:txBody>
      </p:sp>
      <p:sp>
        <p:nvSpPr>
          <p:cNvPr id="4" name="Date Placeholder 3">
            <a:extLst>
              <a:ext uri="{FF2B5EF4-FFF2-40B4-BE49-F238E27FC236}">
                <a16:creationId xmlns:a16="http://schemas.microsoft.com/office/drawing/2014/main" id="{B429D516-C317-CDC1-DADB-0B020CDC0237}"/>
              </a:ext>
            </a:extLst>
          </p:cNvPr>
          <p:cNvSpPr>
            <a:spLocks noGrp="1"/>
          </p:cNvSpPr>
          <p:nvPr>
            <p:ph type="dt" sz="half" idx="10"/>
          </p:nvPr>
        </p:nvSpPr>
        <p:spPr/>
        <p:txBody>
          <a:bodyPr/>
          <a:lstStyle>
            <a:lvl1pPr>
              <a:defRPr>
                <a:solidFill>
                  <a:schemeClr val="tx2"/>
                </a:solidFill>
              </a:defRPr>
            </a:lvl1pPr>
          </a:lstStyle>
          <a:p>
            <a:endParaRPr lang="en-US" dirty="0"/>
          </a:p>
        </p:txBody>
      </p:sp>
      <p:sp>
        <p:nvSpPr>
          <p:cNvPr id="5" name="Footer Placeholder 4">
            <a:extLst>
              <a:ext uri="{FF2B5EF4-FFF2-40B4-BE49-F238E27FC236}">
                <a16:creationId xmlns:a16="http://schemas.microsoft.com/office/drawing/2014/main" id="{CCEEA777-D26F-FC0E-BCB6-7D77B101103A}"/>
              </a:ext>
            </a:extLst>
          </p:cNvPr>
          <p:cNvSpPr>
            <a:spLocks noGrp="1"/>
          </p:cNvSpPr>
          <p:nvPr>
            <p:ph type="ftr" sz="quarter" idx="11"/>
          </p:nvPr>
        </p:nvSpPr>
        <p:spPr/>
        <p:txBody>
          <a:bodyPr/>
          <a:lstStyle>
            <a:lvl1pPr>
              <a:defRPr>
                <a:solidFill>
                  <a:schemeClr val="tx2"/>
                </a:solidFill>
              </a:defRPr>
            </a:lvl1pPr>
          </a:lstStyle>
          <a:p>
            <a:endParaRPr lang="en-US" dirty="0"/>
          </a:p>
        </p:txBody>
      </p:sp>
    </p:spTree>
    <p:extLst>
      <p:ext uri="{BB962C8B-B14F-4D97-AF65-F5344CB8AC3E}">
        <p14:creationId xmlns:p14="http://schemas.microsoft.com/office/powerpoint/2010/main" val="2497646149"/>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showMasterSp="0" preserve="1" userDrawn="1">
  <p:cSld name="1_Background no graphics">
    <p:bg>
      <p:bgPr>
        <a:gradFill flip="none" rotWithShape="1">
          <a:gsLst>
            <a:gs pos="85000">
              <a:schemeClr val="tx2"/>
            </a:gs>
            <a:gs pos="90000">
              <a:schemeClr val="tx2">
                <a:alpha val="45000"/>
              </a:schemeClr>
            </a:gs>
            <a:gs pos="95000">
              <a:schemeClr val="bg1">
                <a:lumMod val="40000"/>
                <a:lumOff val="6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0BFA849C-531C-7595-39B1-5EC87690F476}"/>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solidFill>
              </a:rPr>
              <a:pPr algn="r">
                <a:spcBef>
                  <a:spcPct val="50000"/>
                </a:spcBef>
                <a:defRPr/>
              </a:pPr>
              <a:t>‹#›</a:t>
            </a:fld>
            <a:endParaRPr lang="en-US" sz="1100" b="0" baseline="0" dirty="0">
              <a:solidFill>
                <a:schemeClr val="tx1"/>
              </a:solidFill>
            </a:endParaRPr>
          </a:p>
        </p:txBody>
      </p:sp>
      <p:sp>
        <p:nvSpPr>
          <p:cNvPr id="4" name="Date Placeholder 3">
            <a:extLst>
              <a:ext uri="{FF2B5EF4-FFF2-40B4-BE49-F238E27FC236}">
                <a16:creationId xmlns:a16="http://schemas.microsoft.com/office/drawing/2014/main" id="{85935D2E-75B7-4B2F-83E6-4B2460140D3F}"/>
              </a:ext>
            </a:extLst>
          </p:cNvPr>
          <p:cNvSpPr>
            <a:spLocks noGrp="1"/>
          </p:cNvSpPr>
          <p:nvPr>
            <p:ph type="dt" sz="half" idx="10"/>
          </p:nvPr>
        </p:nvSpPr>
        <p:spPr/>
        <p:txBody>
          <a:bodyPr/>
          <a:lstStyle>
            <a:lvl1pPr>
              <a:defRPr>
                <a:solidFill>
                  <a:schemeClr val="bg2">
                    <a:lumMod val="50000"/>
                  </a:schemeClr>
                </a:solidFill>
              </a:defRPr>
            </a:lvl1pPr>
          </a:lstStyle>
          <a:p>
            <a:endParaRPr lang="en-US" dirty="0"/>
          </a:p>
        </p:txBody>
      </p:sp>
      <p:sp>
        <p:nvSpPr>
          <p:cNvPr id="5" name="Footer Placeholder 4">
            <a:extLst>
              <a:ext uri="{FF2B5EF4-FFF2-40B4-BE49-F238E27FC236}">
                <a16:creationId xmlns:a16="http://schemas.microsoft.com/office/drawing/2014/main" id="{C5AC37A7-6517-1C05-89FB-ACDA8ECF89DF}"/>
              </a:ext>
            </a:extLst>
          </p:cNvPr>
          <p:cNvSpPr>
            <a:spLocks noGrp="1"/>
          </p:cNvSpPr>
          <p:nvPr>
            <p:ph type="ftr" sz="quarter" idx="11"/>
          </p:nvPr>
        </p:nvSpPr>
        <p:spPr/>
        <p:txBody>
          <a:bodyPr/>
          <a:lstStyle>
            <a:lvl1pPr>
              <a:defRPr>
                <a:solidFill>
                  <a:schemeClr val="bg2">
                    <a:lumMod val="50000"/>
                  </a:schemeClr>
                </a:solidFill>
              </a:defRPr>
            </a:lvl1pPr>
          </a:lstStyle>
          <a:p>
            <a:endParaRPr lang="en-US" dirty="0"/>
          </a:p>
        </p:txBody>
      </p:sp>
    </p:spTree>
    <p:extLst>
      <p:ext uri="{BB962C8B-B14F-4D97-AF65-F5344CB8AC3E}">
        <p14:creationId xmlns:p14="http://schemas.microsoft.com/office/powerpoint/2010/main" val="2019795283"/>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showMasterSp="0" preserve="1" userDrawn="1">
  <p:cSld name="Section Header">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7843223-5086-843F-D346-CCDD12959DF3}"/>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b"/>
          <a:lstStyle>
            <a:lvl1pPr>
              <a:defRPr sz="3200" b="0" baseline="0">
                <a:solidFill>
                  <a:schemeClr val="accent3"/>
                </a:solidFill>
              </a:defRPr>
            </a:lvl1pPr>
          </a:lstStyle>
          <a:p>
            <a:pPr lvl="0"/>
            <a:r>
              <a:rPr lang="en-US" dirty="0"/>
              <a:t>Click to edit Master title style</a:t>
            </a:r>
          </a:p>
        </p:txBody>
      </p:sp>
      <p:sp>
        <p:nvSpPr>
          <p:cNvPr id="6" name="Text Placeholder 5"/>
          <p:cNvSpPr>
            <a:spLocks noGrp="1"/>
          </p:cNvSpPr>
          <p:nvPr>
            <p:ph type="body" sz="quarter" idx="12"/>
          </p:nvPr>
        </p:nvSpPr>
        <p:spPr>
          <a:xfrm>
            <a:off x="266700" y="3687764"/>
            <a:ext cx="8496300" cy="854075"/>
          </a:xfrm>
          <a:ln>
            <a:solidFill>
              <a:schemeClr val="accent3"/>
            </a:solidFill>
          </a:ln>
        </p:spPr>
        <p:txBody>
          <a:bodyPr anchor="ctr"/>
          <a:lstStyle>
            <a:lvl1pPr marL="0" indent="0">
              <a:defRPr>
                <a:solidFill>
                  <a:schemeClr val="tx2"/>
                </a:solidFill>
              </a:defRPr>
            </a:lvl1pPr>
          </a:lstStyle>
          <a:p>
            <a:pPr lvl="0"/>
            <a:r>
              <a:rPr lang="en-US" dirty="0"/>
              <a:t>Click to edit Master text styles</a:t>
            </a:r>
          </a:p>
        </p:txBody>
      </p:sp>
      <p:sp>
        <p:nvSpPr>
          <p:cNvPr id="2" name="Date Placeholder 1">
            <a:extLst>
              <a:ext uri="{FF2B5EF4-FFF2-40B4-BE49-F238E27FC236}">
                <a16:creationId xmlns:a16="http://schemas.microsoft.com/office/drawing/2014/main" id="{98D00C84-D329-4DD4-96D7-92CD4C330181}"/>
              </a:ext>
            </a:extLst>
          </p:cNvPr>
          <p:cNvSpPr>
            <a:spLocks noGrp="1"/>
          </p:cNvSpPr>
          <p:nvPr>
            <p:ph type="dt" sz="half" idx="13"/>
          </p:nvPr>
        </p:nvSpPr>
        <p:spPr>
          <a:xfrm>
            <a:off x="8763000" y="3697289"/>
            <a:ext cx="3161228" cy="844550"/>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71C01142-E0C8-B2A1-CF08-DDC0741713E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11" name="Picture 10" descr="A picture containing qr code&#10;&#10;Description automatically generated">
            <a:extLst>
              <a:ext uri="{FF2B5EF4-FFF2-40B4-BE49-F238E27FC236}">
                <a16:creationId xmlns:a16="http://schemas.microsoft.com/office/drawing/2014/main" id="{C7BD8055-FF8F-646E-4F9E-84B4A33A92B9}"/>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1772206109"/>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showMasterSp="0" preserve="1" userDrawn="1">
  <p:cSld name="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ctr"/>
          <a:lstStyle>
            <a:lvl1pPr>
              <a:defRPr sz="32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7" name="Date Placeholder 1">
            <a:extLst>
              <a:ext uri="{FF2B5EF4-FFF2-40B4-BE49-F238E27FC236}">
                <a16:creationId xmlns:a16="http://schemas.microsoft.com/office/drawing/2014/main" id="{22B933D6-5752-A997-866D-7335507E65DB}"/>
              </a:ext>
            </a:extLst>
          </p:cNvPr>
          <p:cNvSpPr>
            <a:spLocks noGrp="1"/>
          </p:cNvSpPr>
          <p:nvPr>
            <p:ph type="dt" sz="half" idx="13"/>
          </p:nvPr>
        </p:nvSpPr>
        <p:spPr>
          <a:xfrm>
            <a:off x="9163627" y="3709924"/>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Tree>
    <p:extLst>
      <p:ext uri="{BB962C8B-B14F-4D97-AF65-F5344CB8AC3E}">
        <p14:creationId xmlns:p14="http://schemas.microsoft.com/office/powerpoint/2010/main" val="169728047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 2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Content Placeholder 2"/>
          <p:cNvSpPr>
            <a:spLocks noGrp="1"/>
          </p:cNvSpPr>
          <p:nvPr>
            <p:ph sz="quarter" idx="19"/>
          </p:nvPr>
        </p:nvSpPr>
        <p:spPr>
          <a:xfrm>
            <a:off x="6203894"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Date Placeholder 5">
            <a:extLst>
              <a:ext uri="{FF2B5EF4-FFF2-40B4-BE49-F238E27FC236}">
                <a16:creationId xmlns:a16="http://schemas.microsoft.com/office/drawing/2014/main" id="{BEC9A928-C3DF-2C22-44D2-6CEAF37A2452}"/>
              </a:ext>
            </a:extLst>
          </p:cNvPr>
          <p:cNvSpPr>
            <a:spLocks noGrp="1"/>
          </p:cNvSpPr>
          <p:nvPr>
            <p:ph type="dt" sz="half" idx="20"/>
          </p:nvPr>
        </p:nvSpPr>
        <p:spPr/>
        <p:txBody>
          <a:bodyPr/>
          <a:lstStyle/>
          <a:p>
            <a:endParaRPr lang="en-US" dirty="0"/>
          </a:p>
        </p:txBody>
      </p:sp>
      <p:sp>
        <p:nvSpPr>
          <p:cNvPr id="7" name="Footer Placeholder 6">
            <a:extLst>
              <a:ext uri="{FF2B5EF4-FFF2-40B4-BE49-F238E27FC236}">
                <a16:creationId xmlns:a16="http://schemas.microsoft.com/office/drawing/2014/main" id="{F7247472-A8F5-BC75-9086-8D91A7F6A294}"/>
              </a:ext>
            </a:extLst>
          </p:cNvPr>
          <p:cNvSpPr>
            <a:spLocks noGrp="1"/>
          </p:cNvSpPr>
          <p:nvPr>
            <p:ph type="ftr" sz="quarter" idx="21"/>
          </p:nvPr>
        </p:nvSpPr>
        <p:spPr/>
        <p:txBody>
          <a:bodyPr/>
          <a:lstStyle/>
          <a:p>
            <a:endParaRPr lang="en-US" dirty="0"/>
          </a:p>
        </p:txBody>
      </p:sp>
      <p:sp>
        <p:nvSpPr>
          <p:cNvPr id="4" name="Title 3">
            <a:extLst>
              <a:ext uri="{FF2B5EF4-FFF2-40B4-BE49-F238E27FC236}">
                <a16:creationId xmlns:a16="http://schemas.microsoft.com/office/drawing/2014/main" id="{FC0BCDB4-4C07-CBF2-EFC4-7CEF0E09948C}"/>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4267572587"/>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showMasterSp="0" preserve="1" userDrawn="1">
  <p:cSld name="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4" name="Content Placeholder 3"/>
          <p:cNvSpPr>
            <a:spLocks noGrp="1"/>
          </p:cNvSpPr>
          <p:nvPr>
            <p:ph sz="quarter" idx="12"/>
          </p:nvPr>
        </p:nvSpPr>
        <p:spPr>
          <a:xfrm>
            <a:off x="266700" y="2157413"/>
            <a:ext cx="11658600" cy="1798637"/>
          </a:xfrm>
          <a:ln>
            <a:solidFill>
              <a:schemeClr val="accent3"/>
            </a:solidFill>
          </a:ln>
        </p:spPr>
        <p:txBody>
          <a:bodyPr anchor="ctr"/>
          <a:lstStyle>
            <a:lvl1pPr>
              <a:defRPr>
                <a:solidFill>
                  <a:schemeClr val="accent3"/>
                </a:solidFill>
              </a:defRPr>
            </a:lvl1pPr>
            <a:lvl2pPr>
              <a:defRPr>
                <a:solidFill>
                  <a:schemeClr val="accent3"/>
                </a:solidFill>
              </a:defRPr>
            </a:lvl2pPr>
            <a:lvl3pPr>
              <a:defRPr>
                <a:solidFill>
                  <a:schemeClr val="accent3"/>
                </a:solidFill>
              </a:defRPr>
            </a:lvl3pPr>
            <a:lvl4pPr>
              <a:defRPr>
                <a:solidFill>
                  <a:schemeClr val="accent3"/>
                </a:solidFill>
              </a:defRPr>
            </a:lvl4pPr>
            <a:lvl5pPr>
              <a:defRPr>
                <a:solidFill>
                  <a:schemeClr val="accent3"/>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930F58C1-4114-4FD3-B651-E3BC6C7CBC47}"/>
              </a:ext>
            </a:extLst>
          </p:cNvPr>
          <p:cNvSpPr>
            <a:spLocks noGrp="1"/>
          </p:cNvSpPr>
          <p:nvPr>
            <p:ph type="dt" sz="half" idx="13"/>
          </p:nvPr>
        </p:nvSpPr>
        <p:spPr>
          <a:xfrm>
            <a:off x="9163627" y="4043299"/>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2010727870"/>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showMasterSp="0" preserve="1" userDrawn="1">
  <p:cSld name="Title - 2 Pics">
    <p:bg>
      <p:bgPr>
        <a:solidFill>
          <a:schemeClr val="tx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A2CA99E-4AAA-5371-9462-7AD3D7D937C7}"/>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1232" y="0"/>
            <a:ext cx="12188389" cy="6858000"/>
          </a:xfrm>
          <a:prstGeom prst="rect">
            <a:avLst/>
          </a:prstGeom>
        </p:spPr>
      </p:pic>
      <p:sp>
        <p:nvSpPr>
          <p:cNvPr id="14" name="Title 5"/>
          <p:cNvSpPr>
            <a:spLocks noGrp="1"/>
          </p:cNvSpPr>
          <p:nvPr>
            <p:ph type="title"/>
          </p:nvPr>
        </p:nvSpPr>
        <p:spPr>
          <a:xfrm>
            <a:off x="266700" y="265872"/>
            <a:ext cx="5829300" cy="1671543"/>
          </a:xfrm>
          <a:noFill/>
          <a:ln w="1905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220046" y="265872"/>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6" name="Picture Placeholder 16"/>
          <p:cNvSpPr>
            <a:spLocks noGrp="1" noChangeAspect="1"/>
          </p:cNvSpPr>
          <p:nvPr>
            <p:ph type="pic" sz="quarter" idx="14"/>
          </p:nvPr>
        </p:nvSpPr>
        <p:spPr>
          <a:xfrm>
            <a:off x="6220046" y="3528391"/>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7" name="Text Placeholder 6"/>
          <p:cNvSpPr>
            <a:spLocks noGrp="1"/>
          </p:cNvSpPr>
          <p:nvPr>
            <p:ph type="body" sz="quarter" idx="15"/>
          </p:nvPr>
        </p:nvSpPr>
        <p:spPr>
          <a:xfrm>
            <a:off x="266700" y="2059389"/>
            <a:ext cx="5816600" cy="33079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5" name="Picture 4" descr="A picture containing qr code&#10;&#10;Description automatically generated">
            <a:extLst>
              <a:ext uri="{FF2B5EF4-FFF2-40B4-BE49-F238E27FC236}">
                <a16:creationId xmlns:a16="http://schemas.microsoft.com/office/drawing/2014/main" id="{CC1A89D0-0707-593E-6331-0996B0CFBFA9}"/>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1518733536"/>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showMasterSp="0" preserve="1" userDrawn="1">
  <p:cSld name="Title - 3 Pics (horizontal)">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08A2208-647F-606B-8F64-F37557D56788}"/>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5"/>
          <p:cNvSpPr>
            <a:spLocks noGrp="1"/>
          </p:cNvSpPr>
          <p:nvPr>
            <p:ph type="title"/>
          </p:nvPr>
        </p:nvSpPr>
        <p:spPr>
          <a:xfrm>
            <a:off x="266700" y="260931"/>
            <a:ext cx="5821279"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346659" y="260931"/>
            <a:ext cx="5578641"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9" name="Picture Placeholder 16"/>
          <p:cNvSpPr>
            <a:spLocks noGrp="1"/>
          </p:cNvSpPr>
          <p:nvPr>
            <p:ph type="pic" sz="quarter" idx="15"/>
          </p:nvPr>
        </p:nvSpPr>
        <p:spPr>
          <a:xfrm>
            <a:off x="8610600"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3" name="Content Placeholder 2"/>
          <p:cNvSpPr>
            <a:spLocks noGrp="1"/>
          </p:cNvSpPr>
          <p:nvPr>
            <p:ph sz="quarter" idx="17"/>
          </p:nvPr>
        </p:nvSpPr>
        <p:spPr>
          <a:xfrm>
            <a:off x="266700" y="2058988"/>
            <a:ext cx="5808663" cy="33083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Picture Placeholder 16"/>
          <p:cNvSpPr>
            <a:spLocks noGrp="1"/>
          </p:cNvSpPr>
          <p:nvPr>
            <p:ph type="pic" sz="quarter" idx="16"/>
          </p:nvPr>
        </p:nvSpPr>
        <p:spPr>
          <a:xfrm>
            <a:off x="5140944"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B1CCCAD0-1673-986A-13CB-641150EDAA17}"/>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3759931111"/>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showMasterSp="0" preserve="1" userDrawn="1">
  <p:cSld name="Title - 4 Pics">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972CCC1-BFFC-C6EA-3790-7E99857DF180}"/>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Placeholder 2"/>
          <p:cNvSpPr>
            <a:spLocks noGrp="1"/>
          </p:cNvSpPr>
          <p:nvPr>
            <p:ph type="body" sz="quarter" idx="19"/>
          </p:nvPr>
        </p:nvSpPr>
        <p:spPr>
          <a:xfrm>
            <a:off x="381000" y="2059387"/>
            <a:ext cx="4867275" cy="331588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Picture Placeholder 16"/>
          <p:cNvSpPr>
            <a:spLocks noGrp="1"/>
          </p:cNvSpPr>
          <p:nvPr>
            <p:ph type="pic" sz="quarter" idx="15"/>
          </p:nvPr>
        </p:nvSpPr>
        <p:spPr>
          <a:xfrm>
            <a:off x="8723481"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9" name="Picture Placeholder 16"/>
          <p:cNvSpPr>
            <a:spLocks noGrp="1"/>
          </p:cNvSpPr>
          <p:nvPr>
            <p:ph type="pic" sz="quarter" idx="16"/>
          </p:nvPr>
        </p:nvSpPr>
        <p:spPr>
          <a:xfrm>
            <a:off x="5371264"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20" name="Picture Placeholder 16"/>
          <p:cNvSpPr>
            <a:spLocks noGrp="1"/>
          </p:cNvSpPr>
          <p:nvPr>
            <p:ph type="pic" sz="quarter" idx="17"/>
          </p:nvPr>
        </p:nvSpPr>
        <p:spPr>
          <a:xfrm>
            <a:off x="8723481"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4" name="Title 5"/>
          <p:cNvSpPr>
            <a:spLocks noGrp="1"/>
          </p:cNvSpPr>
          <p:nvPr>
            <p:ph type="title"/>
          </p:nvPr>
        </p:nvSpPr>
        <p:spPr>
          <a:xfrm>
            <a:off x="381000" y="265872"/>
            <a:ext cx="4866861"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21" name="Picture Placeholder 16"/>
          <p:cNvSpPr>
            <a:spLocks noGrp="1"/>
          </p:cNvSpPr>
          <p:nvPr>
            <p:ph type="pic" sz="quarter" idx="18"/>
          </p:nvPr>
        </p:nvSpPr>
        <p:spPr>
          <a:xfrm>
            <a:off x="5371264"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6E24EF9F-84E9-63AF-E2E6-C9F20CDDF17F}"/>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2383927779"/>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showMasterSp="0" preserve="1" userDrawn="1">
  <p:cSld name="Title - 3 Pics (vertical)">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556BFFC-FD6D-D4CC-D857-29E26DC42C8B}"/>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16" name="TextBox 15"/>
          <p:cNvSpPr txBox="1"/>
          <p:nvPr userDrawn="1"/>
        </p:nvSpPr>
        <p:spPr>
          <a:xfrm>
            <a:off x="266700" y="5217495"/>
            <a:ext cx="4337105" cy="357790"/>
          </a:xfrm>
          <a:prstGeom prst="rect">
            <a:avLst/>
          </a:prstGeom>
          <a:noFill/>
          <a:ln>
            <a:solidFill>
              <a:schemeClr val="accent3"/>
            </a:solidFill>
          </a:ln>
        </p:spPr>
        <p:txBody>
          <a:bodyPr wrap="square" lIns="91440" tIns="0">
            <a:spAutoFit/>
          </a:bodyPr>
          <a:lstStyle/>
          <a:p>
            <a:r>
              <a:rPr lang="en-US" altLang="en-US" sz="675" i="1" dirty="0">
                <a:solidFill>
                  <a:schemeClr val="tx2"/>
                </a:solidFill>
              </a:rPr>
              <a:t>“</a:t>
            </a:r>
            <a:r>
              <a:rPr lang="en-US" sz="675" i="1" dirty="0">
                <a:solidFill>
                  <a:schemeClr val="tx2"/>
                </a:solidFill>
              </a:rPr>
              <a:t>The views, opinions and findings contained in this report are those of the authors(s) and should not be construed as an official Department of the Army position, policy or decision, unless so designated by other official documentation.</a:t>
            </a:r>
            <a:r>
              <a:rPr lang="en-US" altLang="en-US" sz="675" i="1" dirty="0">
                <a:solidFill>
                  <a:schemeClr val="tx2"/>
                </a:solidFill>
              </a:rPr>
              <a:t>”</a:t>
            </a:r>
            <a:endParaRPr lang="en-US" sz="675" i="1" dirty="0">
              <a:solidFill>
                <a:schemeClr val="tx2"/>
              </a:solidFill>
            </a:endParaRPr>
          </a:p>
        </p:txBody>
      </p:sp>
      <p:sp>
        <p:nvSpPr>
          <p:cNvPr id="18" name="Picture Placeholder 16"/>
          <p:cNvSpPr>
            <a:spLocks noGrp="1" noChangeAspect="1"/>
          </p:cNvSpPr>
          <p:nvPr>
            <p:ph type="pic" sz="quarter" idx="13"/>
          </p:nvPr>
        </p:nvSpPr>
        <p:spPr>
          <a:xfrm>
            <a:off x="8500460" y="3880886"/>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19" name="Picture Placeholder 16"/>
          <p:cNvSpPr>
            <a:spLocks noGrp="1" noChangeAspect="1"/>
          </p:cNvSpPr>
          <p:nvPr>
            <p:ph type="pic" sz="quarter" idx="14"/>
          </p:nvPr>
        </p:nvSpPr>
        <p:spPr>
          <a:xfrm>
            <a:off x="8500460" y="1227138"/>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0" name="Picture Placeholder 16"/>
          <p:cNvSpPr>
            <a:spLocks noGrp="1" noChangeAspect="1"/>
          </p:cNvSpPr>
          <p:nvPr>
            <p:ph type="pic" sz="quarter" idx="15"/>
          </p:nvPr>
        </p:nvSpPr>
        <p:spPr>
          <a:xfrm>
            <a:off x="4726057" y="1227138"/>
            <a:ext cx="3689406" cy="5211649"/>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 name="Title 1"/>
          <p:cNvSpPr>
            <a:spLocks noGrp="1"/>
          </p:cNvSpPr>
          <p:nvPr>
            <p:ph type="title"/>
          </p:nvPr>
        </p:nvSpPr>
        <p:spPr>
          <a:xfrm>
            <a:off x="266700" y="246490"/>
            <a:ext cx="11658600" cy="858437"/>
          </a:xfrm>
          <a:noFill/>
          <a:ln w="12700">
            <a:solidFill>
              <a:schemeClr val="accent3"/>
            </a:solidFill>
          </a:ln>
        </p:spPr>
        <p:txBody>
          <a:bodyPr/>
          <a:lstStyle>
            <a:lvl1pPr>
              <a:defRPr>
                <a:ln>
                  <a:noFill/>
                </a:ln>
                <a:solidFill>
                  <a:schemeClr val="accent3"/>
                </a:solidFill>
              </a:defRPr>
            </a:lvl1pPr>
          </a:lstStyle>
          <a:p>
            <a:r>
              <a:rPr lang="en-US" dirty="0"/>
              <a:t>Click to edit Master title style</a:t>
            </a:r>
          </a:p>
        </p:txBody>
      </p:sp>
      <p:sp>
        <p:nvSpPr>
          <p:cNvPr id="4" name="Text Placeholder 3"/>
          <p:cNvSpPr>
            <a:spLocks noGrp="1"/>
          </p:cNvSpPr>
          <p:nvPr>
            <p:ph type="body" sz="quarter" idx="16"/>
          </p:nvPr>
        </p:nvSpPr>
        <p:spPr>
          <a:xfrm>
            <a:off x="266700" y="1227138"/>
            <a:ext cx="4337105" cy="395763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6" name="Picture 5" descr="A picture containing qr code&#10;&#10;Description automatically generated">
            <a:extLst>
              <a:ext uri="{FF2B5EF4-FFF2-40B4-BE49-F238E27FC236}">
                <a16:creationId xmlns:a16="http://schemas.microsoft.com/office/drawing/2014/main" id="{C912A723-62E0-165E-E69D-37E2F11B60E2}"/>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3578167860"/>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showMasterSp="0" type="picTx" preserve="1">
  <p:cSld name="1_Picture with Caption">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0F2E2B7-DF31-70A6-E4D2-4624E105957F}"/>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2" name="Title 1">
            <a:extLst>
              <a:ext uri="{FF2B5EF4-FFF2-40B4-BE49-F238E27FC236}">
                <a16:creationId xmlns:a16="http://schemas.microsoft.com/office/drawing/2014/main" id="{4141B23B-C834-C81E-D8E7-0BA48DA2587E}"/>
              </a:ext>
            </a:extLst>
          </p:cNvPr>
          <p:cNvSpPr>
            <a:spLocks noGrp="1"/>
          </p:cNvSpPr>
          <p:nvPr>
            <p:ph type="title"/>
          </p:nvPr>
        </p:nvSpPr>
        <p:spPr>
          <a:xfrm>
            <a:off x="839788" y="457200"/>
            <a:ext cx="3932237" cy="1600200"/>
          </a:xfrm>
          <a:ln>
            <a:solidFill>
              <a:schemeClr val="accent3"/>
            </a:solidFill>
          </a:ln>
        </p:spPr>
        <p:txBody>
          <a:bodyPr anchor="b"/>
          <a:lstStyle>
            <a:lvl1pPr>
              <a:defRPr sz="3200">
                <a:solidFill>
                  <a:schemeClr val="accent3"/>
                </a:solidFill>
              </a:defRPr>
            </a:lvl1pPr>
          </a:lstStyle>
          <a:p>
            <a:r>
              <a:rPr lang="en-US" dirty="0"/>
              <a:t>Click to edit Master title style</a:t>
            </a:r>
          </a:p>
        </p:txBody>
      </p:sp>
      <p:sp>
        <p:nvSpPr>
          <p:cNvPr id="3" name="Picture Placeholder 2">
            <a:extLst>
              <a:ext uri="{FF2B5EF4-FFF2-40B4-BE49-F238E27FC236}">
                <a16:creationId xmlns:a16="http://schemas.microsoft.com/office/drawing/2014/main" id="{2AAF989E-3D4E-5DEB-5949-C26E481EBBD7}"/>
              </a:ext>
            </a:extLst>
          </p:cNvPr>
          <p:cNvSpPr>
            <a:spLocks noGrp="1"/>
          </p:cNvSpPr>
          <p:nvPr>
            <p:ph type="pic" idx="1"/>
          </p:nvPr>
        </p:nvSpPr>
        <p:spPr>
          <a:xfrm>
            <a:off x="5183188" y="457200"/>
            <a:ext cx="6172200" cy="5038825"/>
          </a:xfrm>
          <a:solidFill>
            <a:schemeClr val="tx2"/>
          </a:solidFill>
        </p:spPr>
        <p:txBody>
          <a:bodyPr/>
          <a:lstStyle>
            <a:lvl1pPr marL="0" indent="0">
              <a:buNone/>
              <a:defRPr sz="32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243D5C51-ECC5-2E2F-3751-18DE050DFD6B}"/>
              </a:ext>
            </a:extLst>
          </p:cNvPr>
          <p:cNvSpPr>
            <a:spLocks noGrp="1"/>
          </p:cNvSpPr>
          <p:nvPr>
            <p:ph type="body" sz="half" idx="2"/>
          </p:nvPr>
        </p:nvSpPr>
        <p:spPr>
          <a:xfrm>
            <a:off x="839788" y="2194560"/>
            <a:ext cx="3932237" cy="3301465"/>
          </a:xfrm>
          <a:ln>
            <a:solidFill>
              <a:schemeClr val="accent3"/>
            </a:solidFill>
          </a:ln>
        </p:spPr>
        <p:txBody>
          <a:bodyPr/>
          <a:lstStyle>
            <a:lvl1pPr marL="0" indent="0">
              <a:buNone/>
              <a:defRPr sz="1600">
                <a:solidFill>
                  <a:schemeClr val="tx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pic>
        <p:nvPicPr>
          <p:cNvPr id="8" name="Picture 7" descr="A picture containing qr code&#10;&#10;Description automatically generated">
            <a:extLst>
              <a:ext uri="{FF2B5EF4-FFF2-40B4-BE49-F238E27FC236}">
                <a16:creationId xmlns:a16="http://schemas.microsoft.com/office/drawing/2014/main" id="{352CF3A3-D550-E6AC-ECAB-2839AC0D0355}"/>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3480306041"/>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6" name="Content Placeholder 5"/>
          <p:cNvSpPr>
            <a:spLocks noGrp="1"/>
          </p:cNvSpPr>
          <p:nvPr>
            <p:ph sz="quarter" idx="10"/>
          </p:nvPr>
        </p:nvSpPr>
        <p:spPr>
          <a:xfrm>
            <a:off x="266700" y="1028700"/>
            <a:ext cx="11658600" cy="56007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3379E246-DB27-040E-95D2-B26EAF143D30}"/>
              </a:ext>
            </a:extLst>
          </p:cNvPr>
          <p:cNvSpPr>
            <a:spLocks noGrp="1"/>
          </p:cNvSpPr>
          <p:nvPr>
            <p:ph type="dt" sz="half" idx="11"/>
          </p:nvPr>
        </p:nvSpPr>
        <p:spPr/>
        <p:txBody>
          <a:bodyPr/>
          <a:lstStyle/>
          <a:p>
            <a:endParaRPr lang="en-US" dirty="0"/>
          </a:p>
        </p:txBody>
      </p:sp>
      <p:sp>
        <p:nvSpPr>
          <p:cNvPr id="7" name="Footer Placeholder 6">
            <a:extLst>
              <a:ext uri="{FF2B5EF4-FFF2-40B4-BE49-F238E27FC236}">
                <a16:creationId xmlns:a16="http://schemas.microsoft.com/office/drawing/2014/main" id="{CFD0F5C1-A6E1-A37D-C392-0E742FAC1C2F}"/>
              </a:ext>
            </a:extLst>
          </p:cNvPr>
          <p:cNvSpPr>
            <a:spLocks noGrp="1"/>
          </p:cNvSpPr>
          <p:nvPr>
            <p:ph type="ftr" sz="quarter" idx="12"/>
          </p:nvPr>
        </p:nvSpPr>
        <p:spPr/>
        <p:txBody>
          <a:bodyPr/>
          <a:lstStyle/>
          <a:p>
            <a:endParaRPr lang="en-US" dirty="0"/>
          </a:p>
        </p:txBody>
      </p:sp>
      <p:sp>
        <p:nvSpPr>
          <p:cNvPr id="2" name="Title 1">
            <a:extLst>
              <a:ext uri="{FF2B5EF4-FFF2-40B4-BE49-F238E27FC236}">
                <a16:creationId xmlns:a16="http://schemas.microsoft.com/office/drawing/2014/main" id="{B8F7E44F-C564-AFF5-D73D-599A8EB64DC8}"/>
              </a:ext>
            </a:extLst>
          </p:cNvPr>
          <p:cNvSpPr>
            <a:spLocks noGrp="1"/>
          </p:cNvSpPr>
          <p:nvPr>
            <p:ph type="title"/>
          </p:nvPr>
        </p:nvSpPr>
        <p:spPr/>
        <p:txBody>
          <a:bodyPr/>
          <a:lstStyle/>
          <a:p>
            <a:r>
              <a:rPr lang="en-US" dirty="0"/>
              <a:t>Click to edit Master title style</a:t>
            </a:r>
          </a:p>
        </p:txBody>
      </p:sp>
    </p:spTree>
    <p:extLst>
      <p:ext uri="{BB962C8B-B14F-4D97-AF65-F5344CB8AC3E}">
        <p14:creationId xmlns:p14="http://schemas.microsoft.com/office/powerpoint/2010/main" val="1956591459"/>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Title and Content - 2 Columns">
    <p:spTree>
      <p:nvGrpSpPr>
        <p:cNvPr id="1" name=""/>
        <p:cNvGrpSpPr/>
        <p:nvPr/>
      </p:nvGrpSpPr>
      <p:grpSpPr>
        <a:xfrm>
          <a:off x="0" y="0"/>
          <a:ext cx="0" cy="0"/>
          <a:chOff x="0" y="0"/>
          <a:chExt cx="0" cy="0"/>
        </a:xfrm>
      </p:grpSpPr>
      <p:sp>
        <p:nvSpPr>
          <p:cNvPr id="8" name="Content Placeholder 3"/>
          <p:cNvSpPr>
            <a:spLocks noGrp="1"/>
          </p:cNvSpPr>
          <p:nvPr>
            <p:ph sz="quarter" idx="10"/>
          </p:nvPr>
        </p:nvSpPr>
        <p:spPr>
          <a:xfrm>
            <a:off x="266700" y="1028700"/>
            <a:ext cx="11658600" cy="5600700"/>
          </a:xfrm>
        </p:spPr>
        <p:txBody>
          <a:bodyPr numCol="2"/>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76C7A763-F7D0-2074-5F3F-2D1DA1226607}"/>
              </a:ext>
            </a:extLst>
          </p:cNvPr>
          <p:cNvSpPr>
            <a:spLocks noGrp="1"/>
          </p:cNvSpPr>
          <p:nvPr>
            <p:ph type="dt" sz="half" idx="11"/>
          </p:nvPr>
        </p:nvSpPr>
        <p:spPr/>
        <p:txBody>
          <a:bodyPr/>
          <a:lstStyle/>
          <a:p>
            <a:endParaRPr lang="en-US" dirty="0"/>
          </a:p>
        </p:txBody>
      </p:sp>
      <p:sp>
        <p:nvSpPr>
          <p:cNvPr id="6" name="Footer Placeholder 5">
            <a:extLst>
              <a:ext uri="{FF2B5EF4-FFF2-40B4-BE49-F238E27FC236}">
                <a16:creationId xmlns:a16="http://schemas.microsoft.com/office/drawing/2014/main" id="{BB5C1216-5C4C-C44D-DE08-88D5BFB6266F}"/>
              </a:ext>
            </a:extLst>
          </p:cNvPr>
          <p:cNvSpPr>
            <a:spLocks noGrp="1"/>
          </p:cNvSpPr>
          <p:nvPr>
            <p:ph type="ftr" sz="quarter" idx="12"/>
          </p:nvPr>
        </p:nvSpPr>
        <p:spPr/>
        <p:txBody>
          <a:bodyPr/>
          <a:lstStyle/>
          <a:p>
            <a:endParaRPr lang="en-US" dirty="0"/>
          </a:p>
        </p:txBody>
      </p:sp>
      <p:sp>
        <p:nvSpPr>
          <p:cNvPr id="3" name="Title 2">
            <a:extLst>
              <a:ext uri="{FF2B5EF4-FFF2-40B4-BE49-F238E27FC236}">
                <a16:creationId xmlns:a16="http://schemas.microsoft.com/office/drawing/2014/main" id="{AEDBE4B2-ED26-DF20-EB88-9102132A1C04}"/>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244946913"/>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Title and Content - 3 Columns">
    <p:spTree>
      <p:nvGrpSpPr>
        <p:cNvPr id="1" name=""/>
        <p:cNvGrpSpPr/>
        <p:nvPr/>
      </p:nvGrpSpPr>
      <p:grpSpPr>
        <a:xfrm>
          <a:off x="0" y="0"/>
          <a:ext cx="0" cy="0"/>
          <a:chOff x="0" y="0"/>
          <a:chExt cx="0" cy="0"/>
        </a:xfrm>
      </p:grpSpPr>
      <p:sp>
        <p:nvSpPr>
          <p:cNvPr id="9" name="Content Placeholder 3"/>
          <p:cNvSpPr>
            <a:spLocks noGrp="1"/>
          </p:cNvSpPr>
          <p:nvPr>
            <p:ph sz="quarter" idx="12"/>
          </p:nvPr>
        </p:nvSpPr>
        <p:spPr>
          <a:xfrm>
            <a:off x="266700" y="1028700"/>
            <a:ext cx="11658600" cy="5600700"/>
          </a:xfrm>
        </p:spPr>
        <p:txBody>
          <a:bodyPr numCol="3"/>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9AFC9BA2-EC81-5287-D39F-725A5EC32471}"/>
              </a:ext>
            </a:extLst>
          </p:cNvPr>
          <p:cNvSpPr>
            <a:spLocks noGrp="1"/>
          </p:cNvSpPr>
          <p:nvPr>
            <p:ph type="dt" sz="half" idx="13"/>
          </p:nvPr>
        </p:nvSpPr>
        <p:spPr/>
        <p:txBody>
          <a:bodyPr/>
          <a:lstStyle/>
          <a:p>
            <a:endParaRPr lang="en-US" dirty="0"/>
          </a:p>
        </p:txBody>
      </p:sp>
      <p:sp>
        <p:nvSpPr>
          <p:cNvPr id="6" name="Footer Placeholder 5">
            <a:extLst>
              <a:ext uri="{FF2B5EF4-FFF2-40B4-BE49-F238E27FC236}">
                <a16:creationId xmlns:a16="http://schemas.microsoft.com/office/drawing/2014/main" id="{FE97BF52-3E27-86B6-23FC-B495D58A6360}"/>
              </a:ext>
            </a:extLst>
          </p:cNvPr>
          <p:cNvSpPr>
            <a:spLocks noGrp="1"/>
          </p:cNvSpPr>
          <p:nvPr>
            <p:ph type="ftr" sz="quarter" idx="14"/>
          </p:nvPr>
        </p:nvSpPr>
        <p:spPr/>
        <p:txBody>
          <a:bodyPr/>
          <a:lstStyle/>
          <a:p>
            <a:endParaRPr lang="en-US" dirty="0"/>
          </a:p>
        </p:txBody>
      </p:sp>
      <p:sp>
        <p:nvSpPr>
          <p:cNvPr id="2" name="Title 1">
            <a:extLst>
              <a:ext uri="{FF2B5EF4-FFF2-40B4-BE49-F238E27FC236}">
                <a16:creationId xmlns:a16="http://schemas.microsoft.com/office/drawing/2014/main" id="{74074E2E-ED81-F3EC-B678-0FDCBC642064}"/>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123179726"/>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Title and Picture with Caption">
    <p:spTree>
      <p:nvGrpSpPr>
        <p:cNvPr id="1" name=""/>
        <p:cNvGrpSpPr/>
        <p:nvPr/>
      </p:nvGrpSpPr>
      <p:grpSpPr>
        <a:xfrm>
          <a:off x="0" y="0"/>
          <a:ext cx="0" cy="0"/>
          <a:chOff x="0" y="0"/>
          <a:chExt cx="0" cy="0"/>
        </a:xfrm>
      </p:grpSpPr>
      <p:sp>
        <p:nvSpPr>
          <p:cNvPr id="21" name="Text Placeholder 2"/>
          <p:cNvSpPr>
            <a:spLocks noGrp="1"/>
          </p:cNvSpPr>
          <p:nvPr>
            <p:ph idx="1"/>
          </p:nvPr>
        </p:nvSpPr>
        <p:spPr bwMode="auto">
          <a:xfrm>
            <a:off x="266700" y="6191103"/>
            <a:ext cx="11658600" cy="438297"/>
          </a:xfrm>
          <a:prstGeom prst="rect">
            <a:avLst/>
          </a:prstGeom>
          <a:noFill/>
          <a:ln w="9525">
            <a:noFill/>
            <a:miter lim="800000"/>
            <a:headEnd/>
            <a:tailEnd/>
          </a:ln>
        </p:spPr>
        <p:txBody>
          <a:bodyPr lIns="91440" tIns="0" numCol="1"/>
          <a:lstStyle>
            <a:lvl1pPr marL="0" indent="0">
              <a:buNone/>
              <a:defRPr sz="900">
                <a:solidFill>
                  <a:schemeClr val="tx1">
                    <a:lumMod val="75000"/>
                    <a:lumOff val="25000"/>
                  </a:schemeClr>
                </a:solidFill>
              </a:defRPr>
            </a:lvl1pPr>
            <a:lvl2pPr>
              <a:defRPr sz="1350">
                <a:solidFill>
                  <a:srgbClr val="83847A"/>
                </a:solidFill>
              </a:defRPr>
            </a:lvl2pPr>
            <a:lvl3pPr>
              <a:defRPr sz="1125">
                <a:solidFill>
                  <a:srgbClr val="83847A"/>
                </a:solidFill>
              </a:defRPr>
            </a:lvl3pPr>
            <a:lvl4pPr>
              <a:defRPr sz="1125">
                <a:solidFill>
                  <a:srgbClr val="83847A"/>
                </a:solidFill>
              </a:defRPr>
            </a:lvl4pPr>
            <a:lvl5pPr>
              <a:defRPr sz="1125">
                <a:solidFill>
                  <a:srgbClr val="83847A"/>
                </a:solidFill>
              </a:defRPr>
            </a:lvl5pPr>
          </a:lstStyle>
          <a:p>
            <a:pPr lvl="0"/>
            <a:r>
              <a:rPr lang="en-US" noProof="0" dirty="0"/>
              <a:t>Click to edit Master text styles</a:t>
            </a:r>
          </a:p>
        </p:txBody>
      </p:sp>
      <p:sp>
        <p:nvSpPr>
          <p:cNvPr id="10" name="Content Placeholder 3"/>
          <p:cNvSpPr>
            <a:spLocks noGrp="1"/>
          </p:cNvSpPr>
          <p:nvPr>
            <p:ph sz="quarter" idx="12"/>
          </p:nvPr>
        </p:nvSpPr>
        <p:spPr>
          <a:xfrm>
            <a:off x="266700" y="1028700"/>
            <a:ext cx="11658600" cy="5086349"/>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67CF58A5-50A2-4609-9528-306C52949FE4}"/>
              </a:ext>
            </a:extLst>
          </p:cNvPr>
          <p:cNvSpPr>
            <a:spLocks noGrp="1"/>
          </p:cNvSpPr>
          <p:nvPr>
            <p:ph type="dt" sz="half" idx="13"/>
          </p:nvPr>
        </p:nvSpPr>
        <p:spPr>
          <a:xfrm>
            <a:off x="8842515" y="6653150"/>
            <a:ext cx="2761673" cy="137160"/>
          </a:xfrm>
          <a:prstGeom prst="rect">
            <a:avLst/>
          </a:prstGeom>
        </p:spPr>
        <p:txBody>
          <a:bodyPr/>
          <a:lstStyle/>
          <a:p>
            <a:endParaRPr lang="en-US" dirty="0"/>
          </a:p>
        </p:txBody>
      </p:sp>
      <p:sp>
        <p:nvSpPr>
          <p:cNvPr id="3" name="Footer Placeholder 2">
            <a:extLst>
              <a:ext uri="{FF2B5EF4-FFF2-40B4-BE49-F238E27FC236}">
                <a16:creationId xmlns:a16="http://schemas.microsoft.com/office/drawing/2014/main" id="{13141E4A-7726-4CDD-AEE9-576AC0A57297}"/>
              </a:ext>
            </a:extLst>
          </p:cNvPr>
          <p:cNvSpPr>
            <a:spLocks noGrp="1"/>
          </p:cNvSpPr>
          <p:nvPr>
            <p:ph type="ftr" sz="quarter" idx="14"/>
          </p:nvPr>
        </p:nvSpPr>
        <p:spPr>
          <a:xfrm>
            <a:off x="266700" y="6653150"/>
            <a:ext cx="2901373" cy="137160"/>
          </a:xfrm>
          <a:prstGeom prst="rect">
            <a:avLst/>
          </a:prstGeom>
        </p:spPr>
        <p:txBody>
          <a:bodyPr/>
          <a:lstStyle/>
          <a:p>
            <a:endParaRPr lang="en-US" dirty="0"/>
          </a:p>
        </p:txBody>
      </p:sp>
      <p:sp>
        <p:nvSpPr>
          <p:cNvPr id="5" name="Title 4">
            <a:extLst>
              <a:ext uri="{FF2B5EF4-FFF2-40B4-BE49-F238E27FC236}">
                <a16:creationId xmlns:a16="http://schemas.microsoft.com/office/drawing/2014/main" id="{AB808ED8-8426-A0C0-9763-B7D4C153D10A}"/>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340544361"/>
      </p:ext>
    </p:extLst>
  </p:cSld>
  <p:clrMapOvr>
    <a:masterClrMapping/>
  </p:clrMapOvr>
  <p:extLst>
    <p:ext uri="{DCECCB84-F9BA-43D5-87BE-67443E8EF086}">
      <p15:sldGuideLst xmlns:p15="http://schemas.microsoft.com/office/powerpoint/2012/main"/>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 Sub-Head 2 Sections">
    <p:spTree>
      <p:nvGrpSpPr>
        <p:cNvPr id="1" name=""/>
        <p:cNvGrpSpPr/>
        <p:nvPr/>
      </p:nvGrpSpPr>
      <p:grpSpPr>
        <a:xfrm>
          <a:off x="0" y="0"/>
          <a:ext cx="0" cy="0"/>
          <a:chOff x="0" y="0"/>
          <a:chExt cx="0" cy="0"/>
        </a:xfrm>
      </p:grpSpPr>
      <p:sp>
        <p:nvSpPr>
          <p:cNvPr id="9" name="Text Placeholder 3"/>
          <p:cNvSpPr>
            <a:spLocks noGrp="1"/>
          </p:cNvSpPr>
          <p:nvPr>
            <p:ph type="body" sz="quarter" idx="13"/>
          </p:nvPr>
        </p:nvSpPr>
        <p:spPr>
          <a:xfrm>
            <a:off x="266700"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13" name="Content Placeholder 2"/>
          <p:cNvSpPr>
            <a:spLocks noGrp="1"/>
          </p:cNvSpPr>
          <p:nvPr>
            <p:ph sz="quarter" idx="16"/>
          </p:nvPr>
        </p:nvSpPr>
        <p:spPr>
          <a:xfrm>
            <a:off x="266700"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5" name="Content Placeholder 2"/>
          <p:cNvSpPr>
            <a:spLocks noGrp="1"/>
          </p:cNvSpPr>
          <p:nvPr>
            <p:ph sz="quarter" idx="19"/>
          </p:nvPr>
        </p:nvSpPr>
        <p:spPr>
          <a:xfrm>
            <a:off x="6203894"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Text Placeholder 3"/>
          <p:cNvSpPr>
            <a:spLocks noGrp="1"/>
          </p:cNvSpPr>
          <p:nvPr>
            <p:ph type="body" sz="quarter" idx="20"/>
          </p:nvPr>
        </p:nvSpPr>
        <p:spPr>
          <a:xfrm>
            <a:off x="6205728"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5" name="Date Placeholder 4">
            <a:extLst>
              <a:ext uri="{FF2B5EF4-FFF2-40B4-BE49-F238E27FC236}">
                <a16:creationId xmlns:a16="http://schemas.microsoft.com/office/drawing/2014/main" id="{4FDAD6DC-C062-D2A7-C4D4-57F4C0FFAD4D}"/>
              </a:ext>
            </a:extLst>
          </p:cNvPr>
          <p:cNvSpPr>
            <a:spLocks noGrp="1"/>
          </p:cNvSpPr>
          <p:nvPr>
            <p:ph type="dt" sz="half" idx="21"/>
          </p:nvPr>
        </p:nvSpPr>
        <p:spPr/>
        <p:txBody>
          <a:bodyPr/>
          <a:lstStyle/>
          <a:p>
            <a:endParaRPr lang="en-US" dirty="0"/>
          </a:p>
        </p:txBody>
      </p:sp>
      <p:sp>
        <p:nvSpPr>
          <p:cNvPr id="6" name="Footer Placeholder 5">
            <a:extLst>
              <a:ext uri="{FF2B5EF4-FFF2-40B4-BE49-F238E27FC236}">
                <a16:creationId xmlns:a16="http://schemas.microsoft.com/office/drawing/2014/main" id="{7AA18071-1438-F3E3-FC9F-3F401EE7FED1}"/>
              </a:ext>
            </a:extLst>
          </p:cNvPr>
          <p:cNvSpPr>
            <a:spLocks noGrp="1"/>
          </p:cNvSpPr>
          <p:nvPr>
            <p:ph type="ftr" sz="quarter" idx="22"/>
          </p:nvPr>
        </p:nvSpPr>
        <p:spPr/>
        <p:txBody>
          <a:bodyPr/>
          <a:lstStyle/>
          <a:p>
            <a:endParaRPr lang="en-US" dirty="0"/>
          </a:p>
        </p:txBody>
      </p:sp>
      <p:sp>
        <p:nvSpPr>
          <p:cNvPr id="3" name="Title 2">
            <a:extLst>
              <a:ext uri="{FF2B5EF4-FFF2-40B4-BE49-F238E27FC236}">
                <a16:creationId xmlns:a16="http://schemas.microsoft.com/office/drawing/2014/main" id="{1D0F7681-D094-4E6D-0DF0-99CD21DC4236}"/>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767415635"/>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Title - 2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Content Placeholder 2"/>
          <p:cNvSpPr>
            <a:spLocks noGrp="1"/>
          </p:cNvSpPr>
          <p:nvPr>
            <p:ph sz="quarter" idx="19"/>
          </p:nvPr>
        </p:nvSpPr>
        <p:spPr>
          <a:xfrm>
            <a:off x="6203894"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Date Placeholder 5">
            <a:extLst>
              <a:ext uri="{FF2B5EF4-FFF2-40B4-BE49-F238E27FC236}">
                <a16:creationId xmlns:a16="http://schemas.microsoft.com/office/drawing/2014/main" id="{BEC9A928-C3DF-2C22-44D2-6CEAF37A2452}"/>
              </a:ext>
            </a:extLst>
          </p:cNvPr>
          <p:cNvSpPr>
            <a:spLocks noGrp="1"/>
          </p:cNvSpPr>
          <p:nvPr>
            <p:ph type="dt" sz="half" idx="20"/>
          </p:nvPr>
        </p:nvSpPr>
        <p:spPr/>
        <p:txBody>
          <a:bodyPr/>
          <a:lstStyle/>
          <a:p>
            <a:endParaRPr lang="en-US" dirty="0"/>
          </a:p>
        </p:txBody>
      </p:sp>
      <p:sp>
        <p:nvSpPr>
          <p:cNvPr id="7" name="Footer Placeholder 6">
            <a:extLst>
              <a:ext uri="{FF2B5EF4-FFF2-40B4-BE49-F238E27FC236}">
                <a16:creationId xmlns:a16="http://schemas.microsoft.com/office/drawing/2014/main" id="{F7247472-A8F5-BC75-9086-8D91A7F6A294}"/>
              </a:ext>
            </a:extLst>
          </p:cNvPr>
          <p:cNvSpPr>
            <a:spLocks noGrp="1"/>
          </p:cNvSpPr>
          <p:nvPr>
            <p:ph type="ftr" sz="quarter" idx="21"/>
          </p:nvPr>
        </p:nvSpPr>
        <p:spPr/>
        <p:txBody>
          <a:bodyPr/>
          <a:lstStyle/>
          <a:p>
            <a:endParaRPr lang="en-US" dirty="0"/>
          </a:p>
        </p:txBody>
      </p:sp>
      <p:sp>
        <p:nvSpPr>
          <p:cNvPr id="4" name="Title 3">
            <a:extLst>
              <a:ext uri="{FF2B5EF4-FFF2-40B4-BE49-F238E27FC236}">
                <a16:creationId xmlns:a16="http://schemas.microsoft.com/office/drawing/2014/main" id="{62C6ABDE-E95A-0F3C-098E-3AB6CD8A7191}"/>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407819911"/>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Title - Sub-Head 2 Sections">
    <p:spTree>
      <p:nvGrpSpPr>
        <p:cNvPr id="1" name=""/>
        <p:cNvGrpSpPr/>
        <p:nvPr/>
      </p:nvGrpSpPr>
      <p:grpSpPr>
        <a:xfrm>
          <a:off x="0" y="0"/>
          <a:ext cx="0" cy="0"/>
          <a:chOff x="0" y="0"/>
          <a:chExt cx="0" cy="0"/>
        </a:xfrm>
      </p:grpSpPr>
      <p:sp>
        <p:nvSpPr>
          <p:cNvPr id="9" name="Text Placeholder 3"/>
          <p:cNvSpPr>
            <a:spLocks noGrp="1"/>
          </p:cNvSpPr>
          <p:nvPr>
            <p:ph type="body" sz="quarter" idx="13"/>
          </p:nvPr>
        </p:nvSpPr>
        <p:spPr>
          <a:xfrm>
            <a:off x="266700"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13" name="Content Placeholder 2"/>
          <p:cNvSpPr>
            <a:spLocks noGrp="1"/>
          </p:cNvSpPr>
          <p:nvPr>
            <p:ph sz="quarter" idx="16"/>
          </p:nvPr>
        </p:nvSpPr>
        <p:spPr>
          <a:xfrm>
            <a:off x="266700"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5" name="Content Placeholder 2"/>
          <p:cNvSpPr>
            <a:spLocks noGrp="1"/>
          </p:cNvSpPr>
          <p:nvPr>
            <p:ph sz="quarter" idx="19"/>
          </p:nvPr>
        </p:nvSpPr>
        <p:spPr>
          <a:xfrm>
            <a:off x="6203894"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Text Placeholder 3"/>
          <p:cNvSpPr>
            <a:spLocks noGrp="1"/>
          </p:cNvSpPr>
          <p:nvPr>
            <p:ph type="body" sz="quarter" idx="20"/>
          </p:nvPr>
        </p:nvSpPr>
        <p:spPr>
          <a:xfrm>
            <a:off x="6205728"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5" name="Date Placeholder 4">
            <a:extLst>
              <a:ext uri="{FF2B5EF4-FFF2-40B4-BE49-F238E27FC236}">
                <a16:creationId xmlns:a16="http://schemas.microsoft.com/office/drawing/2014/main" id="{4FDAD6DC-C062-D2A7-C4D4-57F4C0FFAD4D}"/>
              </a:ext>
            </a:extLst>
          </p:cNvPr>
          <p:cNvSpPr>
            <a:spLocks noGrp="1"/>
          </p:cNvSpPr>
          <p:nvPr>
            <p:ph type="dt" sz="half" idx="21"/>
          </p:nvPr>
        </p:nvSpPr>
        <p:spPr/>
        <p:txBody>
          <a:bodyPr/>
          <a:lstStyle/>
          <a:p>
            <a:endParaRPr lang="en-US" dirty="0"/>
          </a:p>
        </p:txBody>
      </p:sp>
      <p:sp>
        <p:nvSpPr>
          <p:cNvPr id="6" name="Footer Placeholder 5">
            <a:extLst>
              <a:ext uri="{FF2B5EF4-FFF2-40B4-BE49-F238E27FC236}">
                <a16:creationId xmlns:a16="http://schemas.microsoft.com/office/drawing/2014/main" id="{7AA18071-1438-F3E3-FC9F-3F401EE7FED1}"/>
              </a:ext>
            </a:extLst>
          </p:cNvPr>
          <p:cNvSpPr>
            <a:spLocks noGrp="1"/>
          </p:cNvSpPr>
          <p:nvPr>
            <p:ph type="ftr" sz="quarter" idx="22"/>
          </p:nvPr>
        </p:nvSpPr>
        <p:spPr/>
        <p:txBody>
          <a:bodyPr/>
          <a:lstStyle/>
          <a:p>
            <a:endParaRPr lang="en-US" dirty="0"/>
          </a:p>
        </p:txBody>
      </p:sp>
      <p:sp>
        <p:nvSpPr>
          <p:cNvPr id="3" name="Title 2">
            <a:extLst>
              <a:ext uri="{FF2B5EF4-FFF2-40B4-BE49-F238E27FC236}">
                <a16:creationId xmlns:a16="http://schemas.microsoft.com/office/drawing/2014/main" id="{DFDE0C51-EABF-8EEF-D372-6195FADF3850}"/>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470247211"/>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Title - 2 Odd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256410" y="1028700"/>
            <a:ext cx="7668889"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Date Placeholder 5">
            <a:extLst>
              <a:ext uri="{FF2B5EF4-FFF2-40B4-BE49-F238E27FC236}">
                <a16:creationId xmlns:a16="http://schemas.microsoft.com/office/drawing/2014/main" id="{10D79471-1A0E-36EB-1B94-DDE0CE561EA3}"/>
              </a:ext>
            </a:extLst>
          </p:cNvPr>
          <p:cNvSpPr>
            <a:spLocks noGrp="1"/>
          </p:cNvSpPr>
          <p:nvPr>
            <p:ph type="dt" sz="half" idx="17"/>
          </p:nvPr>
        </p:nvSpPr>
        <p:spPr/>
        <p:txBody>
          <a:bodyPr/>
          <a:lstStyle/>
          <a:p>
            <a:endParaRPr lang="en-US" dirty="0"/>
          </a:p>
        </p:txBody>
      </p:sp>
      <p:sp>
        <p:nvSpPr>
          <p:cNvPr id="7" name="Footer Placeholder 6">
            <a:extLst>
              <a:ext uri="{FF2B5EF4-FFF2-40B4-BE49-F238E27FC236}">
                <a16:creationId xmlns:a16="http://schemas.microsoft.com/office/drawing/2014/main" id="{5876C5F4-629A-E5A4-73FB-E8465BDB57BF}"/>
              </a:ext>
            </a:extLst>
          </p:cNvPr>
          <p:cNvSpPr>
            <a:spLocks noGrp="1"/>
          </p:cNvSpPr>
          <p:nvPr>
            <p:ph type="ftr" sz="quarter" idx="18"/>
          </p:nvPr>
        </p:nvSpPr>
        <p:spPr/>
        <p:txBody>
          <a:bodyPr/>
          <a:lstStyle/>
          <a:p>
            <a:endParaRPr lang="en-US" dirty="0"/>
          </a:p>
        </p:txBody>
      </p:sp>
      <p:sp>
        <p:nvSpPr>
          <p:cNvPr id="4" name="Title 3">
            <a:extLst>
              <a:ext uri="{FF2B5EF4-FFF2-40B4-BE49-F238E27FC236}">
                <a16:creationId xmlns:a16="http://schemas.microsoft.com/office/drawing/2014/main" id="{1FA45842-A577-D012-E0A0-40AA7BE0D290}"/>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698889203"/>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1_Title - 2 Odd Sections">
    <p:spTree>
      <p:nvGrpSpPr>
        <p:cNvPr id="1" name=""/>
        <p:cNvGrpSpPr/>
        <p:nvPr/>
      </p:nvGrpSpPr>
      <p:grpSpPr>
        <a:xfrm>
          <a:off x="0" y="0"/>
          <a:ext cx="0" cy="0"/>
          <a:chOff x="0" y="0"/>
          <a:chExt cx="0" cy="0"/>
        </a:xfrm>
      </p:grpSpPr>
      <p:sp>
        <p:nvSpPr>
          <p:cNvPr id="11" name="Content Placeholder 2"/>
          <p:cNvSpPr>
            <a:spLocks noGrp="1"/>
          </p:cNvSpPr>
          <p:nvPr>
            <p:ph sz="quarter" idx="15"/>
          </p:nvPr>
        </p:nvSpPr>
        <p:spPr>
          <a:xfrm>
            <a:off x="8145982"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Content Placeholder 2"/>
          <p:cNvSpPr>
            <a:spLocks noGrp="1"/>
          </p:cNvSpPr>
          <p:nvPr>
            <p:ph sz="quarter" idx="16"/>
          </p:nvPr>
        </p:nvSpPr>
        <p:spPr>
          <a:xfrm>
            <a:off x="266700" y="1028700"/>
            <a:ext cx="766888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B58768C3-8315-3411-54A8-2C8239251263}"/>
              </a:ext>
            </a:extLst>
          </p:cNvPr>
          <p:cNvSpPr>
            <a:spLocks noGrp="1"/>
          </p:cNvSpPr>
          <p:nvPr>
            <p:ph type="dt" sz="half" idx="17"/>
          </p:nvPr>
        </p:nvSpPr>
        <p:spPr/>
        <p:txBody>
          <a:bodyPr/>
          <a:lstStyle/>
          <a:p>
            <a:endParaRPr lang="en-US" dirty="0"/>
          </a:p>
        </p:txBody>
      </p:sp>
      <p:sp>
        <p:nvSpPr>
          <p:cNvPr id="6" name="Footer Placeholder 5">
            <a:extLst>
              <a:ext uri="{FF2B5EF4-FFF2-40B4-BE49-F238E27FC236}">
                <a16:creationId xmlns:a16="http://schemas.microsoft.com/office/drawing/2014/main" id="{28938FEB-D648-AE71-0FA1-805FFC832488}"/>
              </a:ext>
            </a:extLst>
          </p:cNvPr>
          <p:cNvSpPr>
            <a:spLocks noGrp="1"/>
          </p:cNvSpPr>
          <p:nvPr>
            <p:ph type="ftr" sz="quarter" idx="18"/>
          </p:nvPr>
        </p:nvSpPr>
        <p:spPr/>
        <p:txBody>
          <a:bodyPr/>
          <a:lstStyle/>
          <a:p>
            <a:endParaRPr lang="en-US" dirty="0"/>
          </a:p>
        </p:txBody>
      </p:sp>
      <p:sp>
        <p:nvSpPr>
          <p:cNvPr id="3" name="Title 2">
            <a:extLst>
              <a:ext uri="{FF2B5EF4-FFF2-40B4-BE49-F238E27FC236}">
                <a16:creationId xmlns:a16="http://schemas.microsoft.com/office/drawing/2014/main" id="{B93C48AD-9F55-0046-00A1-CC510D30C60E}"/>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944274884"/>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Title - Quad-Chart">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4" name="Straight Connector 3"/>
          <p:cNvCxnSpPr/>
          <p:nvPr userDrawn="1"/>
        </p:nvCxnSpPr>
        <p:spPr>
          <a:xfrm>
            <a:off x="381000" y="377586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6" name="Content Placeholder 2"/>
          <p:cNvSpPr>
            <a:spLocks noGrp="1"/>
          </p:cNvSpPr>
          <p:nvPr>
            <p:ph sz="quarter" idx="22"/>
          </p:nvPr>
        </p:nvSpPr>
        <p:spPr>
          <a:xfrm>
            <a:off x="2667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Content Placeholder 2"/>
          <p:cNvSpPr>
            <a:spLocks noGrp="1"/>
          </p:cNvSpPr>
          <p:nvPr>
            <p:ph sz="quarter" idx="24"/>
          </p:nvPr>
        </p:nvSpPr>
        <p:spPr>
          <a:xfrm>
            <a:off x="61722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A5AAE838-AA12-FA5F-5DA0-1ABB713993D9}"/>
              </a:ext>
            </a:extLst>
          </p:cNvPr>
          <p:cNvSpPr>
            <a:spLocks noGrp="1"/>
          </p:cNvSpPr>
          <p:nvPr>
            <p:ph type="dt" sz="half" idx="25"/>
          </p:nvPr>
        </p:nvSpPr>
        <p:spPr/>
        <p:txBody>
          <a:bodyPr/>
          <a:lstStyle/>
          <a:p>
            <a:endParaRPr lang="en-US" dirty="0"/>
          </a:p>
        </p:txBody>
      </p:sp>
      <p:sp>
        <p:nvSpPr>
          <p:cNvPr id="8" name="Footer Placeholder 7">
            <a:extLst>
              <a:ext uri="{FF2B5EF4-FFF2-40B4-BE49-F238E27FC236}">
                <a16:creationId xmlns:a16="http://schemas.microsoft.com/office/drawing/2014/main" id="{AE34FB74-F548-AD28-A10C-D5391FE1CF47}"/>
              </a:ext>
            </a:extLst>
          </p:cNvPr>
          <p:cNvSpPr>
            <a:spLocks noGrp="1"/>
          </p:cNvSpPr>
          <p:nvPr>
            <p:ph type="ftr" sz="quarter" idx="26"/>
          </p:nvPr>
        </p:nvSpPr>
        <p:spPr/>
        <p:txBody>
          <a:bodyPr/>
          <a:lstStyle/>
          <a:p>
            <a:endParaRPr lang="en-US" dirty="0"/>
          </a:p>
        </p:txBody>
      </p:sp>
      <p:sp>
        <p:nvSpPr>
          <p:cNvPr id="5" name="Title 4">
            <a:extLst>
              <a:ext uri="{FF2B5EF4-FFF2-40B4-BE49-F238E27FC236}">
                <a16:creationId xmlns:a16="http://schemas.microsoft.com/office/drawing/2014/main" id="{44FB5578-DA9B-BD0B-5613-AEFB9E68B6F8}"/>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098025777"/>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Title - Custom-Quad">
    <p:spTree>
      <p:nvGrpSpPr>
        <p:cNvPr id="1" name=""/>
        <p:cNvGrpSpPr/>
        <p:nvPr/>
      </p:nvGrpSpPr>
      <p:grpSpPr>
        <a:xfrm>
          <a:off x="0" y="0"/>
          <a:ext cx="0" cy="0"/>
          <a:chOff x="0" y="0"/>
          <a:chExt cx="0" cy="0"/>
        </a:xfrm>
      </p:grpSpPr>
      <p:cxnSp>
        <p:nvCxnSpPr>
          <p:cNvPr id="4" name="Straight Connector 3"/>
          <p:cNvCxnSpPr/>
          <p:nvPr userDrawn="1"/>
        </p:nvCxnSpPr>
        <p:spPr>
          <a:xfrm>
            <a:off x="381000" y="343081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8" name="Content Placeholder 4"/>
          <p:cNvSpPr>
            <a:spLocks noGrp="1"/>
          </p:cNvSpPr>
          <p:nvPr>
            <p:ph sz="quarter" idx="24"/>
          </p:nvPr>
        </p:nvSpPr>
        <p:spPr>
          <a:xfrm>
            <a:off x="61722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Content Placeholder 3"/>
          <p:cNvSpPr>
            <a:spLocks noGrp="1"/>
          </p:cNvSpPr>
          <p:nvPr>
            <p:ph sz="quarter" idx="22"/>
          </p:nvPr>
        </p:nvSpPr>
        <p:spPr>
          <a:xfrm>
            <a:off x="2667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AADB0298-AAE9-38A5-935C-537E8444E40C}"/>
              </a:ext>
            </a:extLst>
          </p:cNvPr>
          <p:cNvSpPr>
            <a:spLocks noGrp="1"/>
          </p:cNvSpPr>
          <p:nvPr>
            <p:ph type="dt" sz="half" idx="25"/>
          </p:nvPr>
        </p:nvSpPr>
        <p:spPr/>
        <p:txBody>
          <a:bodyPr/>
          <a:lstStyle/>
          <a:p>
            <a:endParaRPr lang="en-US" dirty="0"/>
          </a:p>
        </p:txBody>
      </p:sp>
      <p:sp>
        <p:nvSpPr>
          <p:cNvPr id="6" name="Footer Placeholder 5">
            <a:extLst>
              <a:ext uri="{FF2B5EF4-FFF2-40B4-BE49-F238E27FC236}">
                <a16:creationId xmlns:a16="http://schemas.microsoft.com/office/drawing/2014/main" id="{D52C905D-E7A5-5841-E24E-8E8D9EAF35CE}"/>
              </a:ext>
            </a:extLst>
          </p:cNvPr>
          <p:cNvSpPr>
            <a:spLocks noGrp="1"/>
          </p:cNvSpPr>
          <p:nvPr>
            <p:ph type="ftr" sz="quarter" idx="26"/>
          </p:nvPr>
        </p:nvSpPr>
        <p:spPr/>
        <p:txBody>
          <a:bodyPr/>
          <a:lstStyle/>
          <a:p>
            <a:endParaRPr lang="en-US" dirty="0"/>
          </a:p>
        </p:txBody>
      </p:sp>
      <p:sp>
        <p:nvSpPr>
          <p:cNvPr id="7" name="Title 6">
            <a:extLst>
              <a:ext uri="{FF2B5EF4-FFF2-40B4-BE49-F238E27FC236}">
                <a16:creationId xmlns:a16="http://schemas.microsoft.com/office/drawing/2014/main" id="{929DC40A-BB92-C526-3CD0-189C3429C4D1}"/>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213898774"/>
      </p:ext>
    </p:extLst>
  </p:cSld>
  <p:clrMapOvr>
    <a:masterClrMapping/>
  </p:clrMapOvr>
  <p:extLst>
    <p:ext uri="{DCECCB84-F9BA-43D5-87BE-67443E8EF086}">
      <p15:sldGuideLst xmlns:p15="http://schemas.microsoft.com/office/powerpoint/2012/main">
        <p15:guide id="1" orient="horz" pos="2088">
          <p15:clr>
            <a:srgbClr val="FBAE40"/>
          </p15:clr>
        </p15:guide>
        <p15:guide id="2" orient="horz" pos="2232">
          <p15:clr>
            <a:srgbClr val="FBAE40"/>
          </p15:clr>
        </p15:guide>
        <p15:guide id="3" pos="3888">
          <p15:clr>
            <a:srgbClr val="FBAE40"/>
          </p15:clr>
        </p15:guide>
        <p15:guide id="4" pos="3792">
          <p15:clr>
            <a:srgbClr val="FBAE40"/>
          </p15:clr>
        </p15:guide>
      </p15:sldGuideLst>
    </p:ext>
  </p:extLst>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Title - Tri-Chart Bottom">
    <p:spTree>
      <p:nvGrpSpPr>
        <p:cNvPr id="1" name=""/>
        <p:cNvGrpSpPr/>
        <p:nvPr/>
      </p:nvGrpSpPr>
      <p:grpSpPr>
        <a:xfrm>
          <a:off x="0" y="0"/>
          <a:ext cx="0" cy="0"/>
          <a:chOff x="0" y="0"/>
          <a:chExt cx="0" cy="0"/>
        </a:xfrm>
      </p:grpSpPr>
      <p:sp>
        <p:nvSpPr>
          <p:cNvPr id="16" name="Content Placeholder 3"/>
          <p:cNvSpPr>
            <a:spLocks noGrp="1"/>
          </p:cNvSpPr>
          <p:nvPr>
            <p:ph sz="quarter" idx="22"/>
          </p:nvPr>
        </p:nvSpPr>
        <p:spPr>
          <a:xfrm>
            <a:off x="266700" y="3855720"/>
            <a:ext cx="116586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3246758A-EC6C-2E6D-7C25-EBF35B1A110D}"/>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656A35E6-84D0-522D-F6FA-96313C01D057}"/>
              </a:ext>
            </a:extLst>
          </p:cNvPr>
          <p:cNvSpPr>
            <a:spLocks noGrp="1"/>
          </p:cNvSpPr>
          <p:nvPr>
            <p:ph type="ftr" sz="quarter" idx="25"/>
          </p:nvPr>
        </p:nvSpPr>
        <p:spPr/>
        <p:txBody>
          <a:bodyPr/>
          <a:lstStyle/>
          <a:p>
            <a:endParaRPr lang="en-US" dirty="0"/>
          </a:p>
        </p:txBody>
      </p:sp>
      <p:sp>
        <p:nvSpPr>
          <p:cNvPr id="6" name="Title 5">
            <a:extLst>
              <a:ext uri="{FF2B5EF4-FFF2-40B4-BE49-F238E27FC236}">
                <a16:creationId xmlns:a16="http://schemas.microsoft.com/office/drawing/2014/main" id="{481C1557-2F36-FF70-9AEB-DF21DD5067B5}"/>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701852820"/>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Title - Tri-Chart Top">
    <p:spTree>
      <p:nvGrpSpPr>
        <p:cNvPr id="1" name=""/>
        <p:cNvGrpSpPr/>
        <p:nvPr/>
      </p:nvGrpSpPr>
      <p:grpSpPr>
        <a:xfrm>
          <a:off x="0" y="0"/>
          <a:ext cx="0" cy="0"/>
          <a:chOff x="0" y="0"/>
          <a:chExt cx="0" cy="0"/>
        </a:xfrm>
      </p:grpSpPr>
      <p:sp>
        <p:nvSpPr>
          <p:cNvPr id="17" name="Content Placeholder 3"/>
          <p:cNvSpPr>
            <a:spLocks noGrp="1"/>
          </p:cNvSpPr>
          <p:nvPr>
            <p:ph sz="quarter" idx="23"/>
          </p:nvPr>
        </p:nvSpPr>
        <p:spPr>
          <a:xfrm>
            <a:off x="61722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2"/>
          <p:cNvSpPr>
            <a:spLocks noGrp="1"/>
          </p:cNvSpPr>
          <p:nvPr>
            <p:ph sz="quarter" idx="15"/>
          </p:nvPr>
        </p:nvSpPr>
        <p:spPr>
          <a:xfrm>
            <a:off x="2667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1"/>
          <p:cNvSpPr>
            <a:spLocks noGrp="1"/>
          </p:cNvSpPr>
          <p:nvPr>
            <p:ph sz="quarter" idx="22"/>
          </p:nvPr>
        </p:nvSpPr>
        <p:spPr>
          <a:xfrm>
            <a:off x="266700" y="1024178"/>
            <a:ext cx="116586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CE138066-C767-E96E-E21F-B1E4478B0958}"/>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E18328B5-C225-08E6-86C5-18BB6982BC1B}"/>
              </a:ext>
            </a:extLst>
          </p:cNvPr>
          <p:cNvSpPr>
            <a:spLocks noGrp="1"/>
          </p:cNvSpPr>
          <p:nvPr>
            <p:ph type="ftr" sz="quarter" idx="25"/>
          </p:nvPr>
        </p:nvSpPr>
        <p:spPr/>
        <p:txBody>
          <a:bodyPr/>
          <a:lstStyle/>
          <a:p>
            <a:endParaRPr lang="en-US" dirty="0"/>
          </a:p>
        </p:txBody>
      </p:sp>
      <p:sp>
        <p:nvSpPr>
          <p:cNvPr id="6" name="Title 5">
            <a:extLst>
              <a:ext uri="{FF2B5EF4-FFF2-40B4-BE49-F238E27FC236}">
                <a16:creationId xmlns:a16="http://schemas.microsoft.com/office/drawing/2014/main" id="{F2E409FF-5585-8E4A-14AA-59DBC4EAF933}"/>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16880084"/>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Title - No Content">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D7835296-7DAA-2D03-3C74-8EDBE0C7DFA4}"/>
              </a:ext>
            </a:extLst>
          </p:cNvPr>
          <p:cNvSpPr>
            <a:spLocks noGrp="1"/>
          </p:cNvSpPr>
          <p:nvPr>
            <p:ph type="dt" sz="half" idx="10"/>
          </p:nvPr>
        </p:nvSpPr>
        <p:spPr/>
        <p:txBody>
          <a:bodyPr/>
          <a:lstStyle/>
          <a:p>
            <a:endParaRPr lang="en-US" dirty="0"/>
          </a:p>
        </p:txBody>
      </p:sp>
      <p:sp>
        <p:nvSpPr>
          <p:cNvPr id="6" name="Footer Placeholder 5">
            <a:extLst>
              <a:ext uri="{FF2B5EF4-FFF2-40B4-BE49-F238E27FC236}">
                <a16:creationId xmlns:a16="http://schemas.microsoft.com/office/drawing/2014/main" id="{AEFD207A-CF9B-5273-AAA1-5371D3714C11}"/>
              </a:ext>
            </a:extLst>
          </p:cNvPr>
          <p:cNvSpPr>
            <a:spLocks noGrp="1"/>
          </p:cNvSpPr>
          <p:nvPr>
            <p:ph type="ftr" sz="quarter" idx="11"/>
          </p:nvPr>
        </p:nvSpPr>
        <p:spPr/>
        <p:txBody>
          <a:bodyPr/>
          <a:lstStyle/>
          <a:p>
            <a:endParaRPr lang="en-US" dirty="0"/>
          </a:p>
        </p:txBody>
      </p:sp>
      <p:sp>
        <p:nvSpPr>
          <p:cNvPr id="3" name="Title 2">
            <a:extLst>
              <a:ext uri="{FF2B5EF4-FFF2-40B4-BE49-F238E27FC236}">
                <a16:creationId xmlns:a16="http://schemas.microsoft.com/office/drawing/2014/main" id="{B02F4169-3E26-AB53-54FC-47BE477B905A}"/>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4162775692"/>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BF40FE8E-720F-2CF0-A515-A1F0A76E6C20}"/>
              </a:ext>
            </a:extLst>
          </p:cNvPr>
          <p:cNvSpPr>
            <a:spLocks noGrp="1"/>
          </p:cNvSpPr>
          <p:nvPr>
            <p:ph type="dt" sz="half" idx="10"/>
          </p:nvPr>
        </p:nvSpPr>
        <p:spPr/>
        <p:txBody>
          <a:bodyPr/>
          <a:lstStyle/>
          <a:p>
            <a:endParaRPr lang="en-US" dirty="0"/>
          </a:p>
        </p:txBody>
      </p:sp>
      <p:sp>
        <p:nvSpPr>
          <p:cNvPr id="5" name="Footer Placeholder 4">
            <a:extLst>
              <a:ext uri="{FF2B5EF4-FFF2-40B4-BE49-F238E27FC236}">
                <a16:creationId xmlns:a16="http://schemas.microsoft.com/office/drawing/2014/main" id="{8C5645D9-CB9C-72DC-4655-0357D988FE70}"/>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411051466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 2 Odd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256410" y="1028700"/>
            <a:ext cx="7668889"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Date Placeholder 5">
            <a:extLst>
              <a:ext uri="{FF2B5EF4-FFF2-40B4-BE49-F238E27FC236}">
                <a16:creationId xmlns:a16="http://schemas.microsoft.com/office/drawing/2014/main" id="{10D79471-1A0E-36EB-1B94-DDE0CE561EA3}"/>
              </a:ext>
            </a:extLst>
          </p:cNvPr>
          <p:cNvSpPr>
            <a:spLocks noGrp="1"/>
          </p:cNvSpPr>
          <p:nvPr>
            <p:ph type="dt" sz="half" idx="17"/>
          </p:nvPr>
        </p:nvSpPr>
        <p:spPr/>
        <p:txBody>
          <a:bodyPr/>
          <a:lstStyle/>
          <a:p>
            <a:endParaRPr lang="en-US" dirty="0"/>
          </a:p>
        </p:txBody>
      </p:sp>
      <p:sp>
        <p:nvSpPr>
          <p:cNvPr id="7" name="Footer Placeholder 6">
            <a:extLst>
              <a:ext uri="{FF2B5EF4-FFF2-40B4-BE49-F238E27FC236}">
                <a16:creationId xmlns:a16="http://schemas.microsoft.com/office/drawing/2014/main" id="{5876C5F4-629A-E5A4-73FB-E8465BDB57BF}"/>
              </a:ext>
            </a:extLst>
          </p:cNvPr>
          <p:cNvSpPr>
            <a:spLocks noGrp="1"/>
          </p:cNvSpPr>
          <p:nvPr>
            <p:ph type="ftr" sz="quarter" idx="18"/>
          </p:nvPr>
        </p:nvSpPr>
        <p:spPr/>
        <p:txBody>
          <a:bodyPr/>
          <a:lstStyle/>
          <a:p>
            <a:endParaRPr lang="en-US" dirty="0"/>
          </a:p>
        </p:txBody>
      </p:sp>
      <p:sp>
        <p:nvSpPr>
          <p:cNvPr id="4" name="Title 3">
            <a:extLst>
              <a:ext uri="{FF2B5EF4-FFF2-40B4-BE49-F238E27FC236}">
                <a16:creationId xmlns:a16="http://schemas.microsoft.com/office/drawing/2014/main" id="{CC30DB31-FD65-4D95-4478-6813E7F155CE}"/>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374681305"/>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1_Blank w/ background no graphics">
    <p:spTree>
      <p:nvGrpSpPr>
        <p:cNvPr id="1" name=""/>
        <p:cNvGrpSpPr/>
        <p:nvPr/>
      </p:nvGrpSpPr>
      <p:grpSpPr>
        <a:xfrm>
          <a:off x="0" y="0"/>
          <a:ext cx="0" cy="0"/>
          <a:chOff x="0" y="0"/>
          <a:chExt cx="0" cy="0"/>
        </a:xfrm>
      </p:grpSpPr>
      <p:sp>
        <p:nvSpPr>
          <p:cNvPr id="8" name="Content Placeholder 7"/>
          <p:cNvSpPr>
            <a:spLocks noGrp="1"/>
          </p:cNvSpPr>
          <p:nvPr>
            <p:ph sz="quarter" idx="12"/>
          </p:nvPr>
        </p:nvSpPr>
        <p:spPr>
          <a:xfrm>
            <a:off x="76200" y="66675"/>
            <a:ext cx="12020549" cy="6723635"/>
          </a:xfrm>
          <a:prstGeom prst="roundRect">
            <a:avLst>
              <a:gd name="adj" fmla="val 2256"/>
            </a:avLst>
          </a:prstGeom>
          <a:noFill/>
          <a:ln w="3175">
            <a:noFill/>
          </a:ln>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Date Placeholder 2">
            <a:extLst>
              <a:ext uri="{FF2B5EF4-FFF2-40B4-BE49-F238E27FC236}">
                <a16:creationId xmlns:a16="http://schemas.microsoft.com/office/drawing/2014/main" id="{973CC44D-C4E5-B148-8424-D309BAD434F9}"/>
              </a:ext>
            </a:extLst>
          </p:cNvPr>
          <p:cNvSpPr>
            <a:spLocks noGrp="1"/>
          </p:cNvSpPr>
          <p:nvPr>
            <p:ph type="dt" sz="half" idx="13"/>
          </p:nvPr>
        </p:nvSpPr>
        <p:spPr/>
        <p:txBody>
          <a:bodyPr/>
          <a:lstStyle/>
          <a:p>
            <a:endParaRPr lang="en-US" dirty="0"/>
          </a:p>
        </p:txBody>
      </p:sp>
      <p:sp>
        <p:nvSpPr>
          <p:cNvPr id="4" name="Footer Placeholder 3">
            <a:extLst>
              <a:ext uri="{FF2B5EF4-FFF2-40B4-BE49-F238E27FC236}">
                <a16:creationId xmlns:a16="http://schemas.microsoft.com/office/drawing/2014/main" id="{B5E87FB6-092D-2261-C61B-A13F398BD061}"/>
              </a:ext>
            </a:extLst>
          </p:cNvPr>
          <p:cNvSpPr>
            <a:spLocks noGrp="1"/>
          </p:cNvSpPr>
          <p:nvPr>
            <p:ph type="ftr" sz="quarter" idx="14"/>
          </p:nvPr>
        </p:nvSpPr>
        <p:spPr/>
        <p:txBody>
          <a:bodyPr/>
          <a:lstStyle/>
          <a:p>
            <a:endParaRPr lang="en-US" dirty="0"/>
          </a:p>
        </p:txBody>
      </p:sp>
      <p:sp>
        <p:nvSpPr>
          <p:cNvPr id="5" name="Title 4">
            <a:extLst>
              <a:ext uri="{FF2B5EF4-FFF2-40B4-BE49-F238E27FC236}">
                <a16:creationId xmlns:a16="http://schemas.microsoft.com/office/drawing/2014/main" id="{DACA2C3D-12FE-63E8-E6E7-2094824214F5}"/>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791465266"/>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FBBAD3CE-397E-AB37-EDAD-8632BE0AA2D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BE1E501C-5AFD-BA9E-01BC-6D3F0A876CDA}"/>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7" name="Footer Placeholder 6">
            <a:extLst>
              <a:ext uri="{FF2B5EF4-FFF2-40B4-BE49-F238E27FC236}">
                <a16:creationId xmlns:a16="http://schemas.microsoft.com/office/drawing/2014/main" id="{BD51F885-1610-859A-C99A-21311C9FAB15}"/>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3290452761"/>
      </p:ext>
    </p:extLst>
  </p:cSld>
  <p:clrMapOvr>
    <a:masterClrMapping/>
  </p:clrMapOvr>
  <p:hf hdr="0" dt="0"/>
</p:sldLayout>
</file>

<file path=ppt/slideLayouts/slideLayout72.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lumMod val="40000"/>
            <a:lumOff val="60000"/>
          </a:schemeClr>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5559FF84-4EB7-248C-A9A3-21393A68E553}"/>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92A3D6AC-9998-6147-A3AF-01786A8BC7B5}"/>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5" name="Footer Placeholder 4">
            <a:extLst>
              <a:ext uri="{FF2B5EF4-FFF2-40B4-BE49-F238E27FC236}">
                <a16:creationId xmlns:a16="http://schemas.microsoft.com/office/drawing/2014/main" id="{9E61DC4E-D996-A484-FCFC-B8F377D377A1}"/>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3471909983"/>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showMasterSp="0" preserve="1" userDrawn="1">
  <p:cSld name="Black Blank">
    <p:bg>
      <p:bgPr>
        <a:solidFill>
          <a:schemeClr val="tx1"/>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6B1EDEA3-517F-FC35-5A19-094E3BE709A0}"/>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2"/>
                </a:solidFill>
              </a:rPr>
              <a:pPr algn="r">
                <a:spcBef>
                  <a:spcPct val="50000"/>
                </a:spcBef>
                <a:defRPr/>
              </a:pPr>
              <a:t>‹#›</a:t>
            </a:fld>
            <a:endParaRPr lang="en-US" sz="1100" b="0" baseline="0" dirty="0">
              <a:solidFill>
                <a:schemeClr val="tx2"/>
              </a:solidFill>
            </a:endParaRPr>
          </a:p>
        </p:txBody>
      </p:sp>
      <p:sp>
        <p:nvSpPr>
          <p:cNvPr id="4" name="Date Placeholder 3">
            <a:extLst>
              <a:ext uri="{FF2B5EF4-FFF2-40B4-BE49-F238E27FC236}">
                <a16:creationId xmlns:a16="http://schemas.microsoft.com/office/drawing/2014/main" id="{B429D516-C317-CDC1-DADB-0B020CDC0237}"/>
              </a:ext>
            </a:extLst>
          </p:cNvPr>
          <p:cNvSpPr>
            <a:spLocks noGrp="1"/>
          </p:cNvSpPr>
          <p:nvPr>
            <p:ph type="dt" sz="half" idx="10"/>
          </p:nvPr>
        </p:nvSpPr>
        <p:spPr/>
        <p:txBody>
          <a:bodyPr/>
          <a:lstStyle>
            <a:lvl1pPr>
              <a:defRPr>
                <a:solidFill>
                  <a:schemeClr val="tx2"/>
                </a:solidFill>
              </a:defRPr>
            </a:lvl1pPr>
          </a:lstStyle>
          <a:p>
            <a:endParaRPr lang="en-US" dirty="0"/>
          </a:p>
        </p:txBody>
      </p:sp>
      <p:sp>
        <p:nvSpPr>
          <p:cNvPr id="5" name="Footer Placeholder 4">
            <a:extLst>
              <a:ext uri="{FF2B5EF4-FFF2-40B4-BE49-F238E27FC236}">
                <a16:creationId xmlns:a16="http://schemas.microsoft.com/office/drawing/2014/main" id="{CCEEA777-D26F-FC0E-BCB6-7D77B101103A}"/>
              </a:ext>
            </a:extLst>
          </p:cNvPr>
          <p:cNvSpPr>
            <a:spLocks noGrp="1"/>
          </p:cNvSpPr>
          <p:nvPr>
            <p:ph type="ftr" sz="quarter" idx="11"/>
          </p:nvPr>
        </p:nvSpPr>
        <p:spPr/>
        <p:txBody>
          <a:bodyPr/>
          <a:lstStyle>
            <a:lvl1pPr>
              <a:defRPr>
                <a:solidFill>
                  <a:schemeClr val="tx2"/>
                </a:solidFill>
              </a:defRPr>
            </a:lvl1pPr>
          </a:lstStyle>
          <a:p>
            <a:endParaRPr lang="en-US" dirty="0"/>
          </a:p>
        </p:txBody>
      </p:sp>
    </p:spTree>
    <p:extLst>
      <p:ext uri="{BB962C8B-B14F-4D97-AF65-F5344CB8AC3E}">
        <p14:creationId xmlns:p14="http://schemas.microsoft.com/office/powerpoint/2010/main" val="79816402"/>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showMasterSp="0" preserve="1" userDrawn="1">
  <p:cSld name="Background no graphics">
    <p:bg>
      <p:bgPr>
        <a:gradFill flip="none" rotWithShape="1">
          <a:gsLst>
            <a:gs pos="80000">
              <a:schemeClr val="tx2"/>
            </a:gs>
            <a:gs pos="90000">
              <a:schemeClr val="tx2">
                <a:alpha val="45000"/>
              </a:schemeClr>
            </a:gs>
            <a:gs pos="95000">
              <a:schemeClr val="bg2">
                <a:lumMod val="9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0BFA849C-531C-7595-39B1-5EC87690F476}"/>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solidFill>
              </a:rPr>
              <a:pPr algn="r">
                <a:spcBef>
                  <a:spcPct val="50000"/>
                </a:spcBef>
                <a:defRPr/>
              </a:pPr>
              <a:t>‹#›</a:t>
            </a:fld>
            <a:endParaRPr lang="en-US" sz="1100" b="0" baseline="0" dirty="0">
              <a:solidFill>
                <a:schemeClr val="tx1"/>
              </a:solidFill>
            </a:endParaRPr>
          </a:p>
        </p:txBody>
      </p:sp>
      <p:sp>
        <p:nvSpPr>
          <p:cNvPr id="4" name="Date Placeholder 3">
            <a:extLst>
              <a:ext uri="{FF2B5EF4-FFF2-40B4-BE49-F238E27FC236}">
                <a16:creationId xmlns:a16="http://schemas.microsoft.com/office/drawing/2014/main" id="{85935D2E-75B7-4B2F-83E6-4B2460140D3F}"/>
              </a:ext>
            </a:extLst>
          </p:cNvPr>
          <p:cNvSpPr>
            <a:spLocks noGrp="1"/>
          </p:cNvSpPr>
          <p:nvPr>
            <p:ph type="dt" sz="half" idx="10"/>
          </p:nvPr>
        </p:nvSpPr>
        <p:spPr/>
        <p:txBody>
          <a:bodyPr/>
          <a:lstStyle>
            <a:lvl1pPr>
              <a:defRPr>
                <a:solidFill>
                  <a:schemeClr val="bg2">
                    <a:lumMod val="50000"/>
                  </a:schemeClr>
                </a:solidFill>
              </a:defRPr>
            </a:lvl1pPr>
          </a:lstStyle>
          <a:p>
            <a:endParaRPr lang="en-US" dirty="0"/>
          </a:p>
        </p:txBody>
      </p:sp>
      <p:sp>
        <p:nvSpPr>
          <p:cNvPr id="5" name="Footer Placeholder 4">
            <a:extLst>
              <a:ext uri="{FF2B5EF4-FFF2-40B4-BE49-F238E27FC236}">
                <a16:creationId xmlns:a16="http://schemas.microsoft.com/office/drawing/2014/main" id="{C5AC37A7-6517-1C05-89FB-ACDA8ECF89DF}"/>
              </a:ext>
            </a:extLst>
          </p:cNvPr>
          <p:cNvSpPr>
            <a:spLocks noGrp="1"/>
          </p:cNvSpPr>
          <p:nvPr>
            <p:ph type="ftr" sz="quarter" idx="11"/>
          </p:nvPr>
        </p:nvSpPr>
        <p:spPr/>
        <p:txBody>
          <a:bodyPr/>
          <a:lstStyle>
            <a:lvl1pPr>
              <a:defRPr>
                <a:solidFill>
                  <a:schemeClr val="bg2">
                    <a:lumMod val="50000"/>
                  </a:schemeClr>
                </a:solidFill>
              </a:defRPr>
            </a:lvl1pPr>
          </a:lstStyle>
          <a:p>
            <a:endParaRPr lang="en-US" dirty="0"/>
          </a:p>
        </p:txBody>
      </p:sp>
    </p:spTree>
    <p:extLst>
      <p:ext uri="{BB962C8B-B14F-4D97-AF65-F5344CB8AC3E}">
        <p14:creationId xmlns:p14="http://schemas.microsoft.com/office/powerpoint/2010/main" val="4209450579"/>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showMasterSp="0" preserve="1" userDrawn="1">
  <p:cSld name="Section Header">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7843223-5086-843F-D346-CCDD12959DF3}"/>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b"/>
          <a:lstStyle>
            <a:lvl1pPr>
              <a:defRPr sz="3200" b="0" baseline="0">
                <a:solidFill>
                  <a:schemeClr val="accent3"/>
                </a:solidFill>
              </a:defRPr>
            </a:lvl1pPr>
          </a:lstStyle>
          <a:p>
            <a:pPr lvl="0"/>
            <a:r>
              <a:rPr lang="en-US" dirty="0"/>
              <a:t>Click to edit Master title style</a:t>
            </a:r>
          </a:p>
        </p:txBody>
      </p:sp>
      <p:sp>
        <p:nvSpPr>
          <p:cNvPr id="6" name="Text Placeholder 5"/>
          <p:cNvSpPr>
            <a:spLocks noGrp="1"/>
          </p:cNvSpPr>
          <p:nvPr>
            <p:ph type="body" sz="quarter" idx="12"/>
          </p:nvPr>
        </p:nvSpPr>
        <p:spPr>
          <a:xfrm>
            <a:off x="266700" y="3687764"/>
            <a:ext cx="8496300" cy="854075"/>
          </a:xfrm>
          <a:ln>
            <a:solidFill>
              <a:schemeClr val="accent3"/>
            </a:solidFill>
          </a:ln>
        </p:spPr>
        <p:txBody>
          <a:bodyPr anchor="ctr"/>
          <a:lstStyle>
            <a:lvl1pPr marL="0" indent="0">
              <a:defRPr>
                <a:solidFill>
                  <a:schemeClr val="tx2"/>
                </a:solidFill>
              </a:defRPr>
            </a:lvl1pPr>
          </a:lstStyle>
          <a:p>
            <a:pPr lvl="0"/>
            <a:r>
              <a:rPr lang="en-US" dirty="0"/>
              <a:t>Click to edit Master text styles</a:t>
            </a:r>
          </a:p>
        </p:txBody>
      </p:sp>
      <p:sp>
        <p:nvSpPr>
          <p:cNvPr id="2" name="Date Placeholder 1">
            <a:extLst>
              <a:ext uri="{FF2B5EF4-FFF2-40B4-BE49-F238E27FC236}">
                <a16:creationId xmlns:a16="http://schemas.microsoft.com/office/drawing/2014/main" id="{98D00C84-D329-4DD4-96D7-92CD4C330181}"/>
              </a:ext>
            </a:extLst>
          </p:cNvPr>
          <p:cNvSpPr>
            <a:spLocks noGrp="1"/>
          </p:cNvSpPr>
          <p:nvPr>
            <p:ph type="dt" sz="half" idx="13"/>
          </p:nvPr>
        </p:nvSpPr>
        <p:spPr>
          <a:xfrm>
            <a:off x="8763000" y="3697289"/>
            <a:ext cx="3161228" cy="844550"/>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71C01142-E0C8-B2A1-CF08-DDC0741713E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11" name="Picture 10" descr="A picture containing qr code&#10;&#10;Description automatically generated">
            <a:extLst>
              <a:ext uri="{FF2B5EF4-FFF2-40B4-BE49-F238E27FC236}">
                <a16:creationId xmlns:a16="http://schemas.microsoft.com/office/drawing/2014/main" id="{C7BD8055-FF8F-646E-4F9E-84B4A33A92B9}"/>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138832213"/>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showMasterSp="0" preserve="1" userDrawn="1">
  <p:cSld name="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ctr"/>
          <a:lstStyle>
            <a:lvl1pPr>
              <a:defRPr sz="32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7" name="Date Placeholder 1">
            <a:extLst>
              <a:ext uri="{FF2B5EF4-FFF2-40B4-BE49-F238E27FC236}">
                <a16:creationId xmlns:a16="http://schemas.microsoft.com/office/drawing/2014/main" id="{22B933D6-5752-A997-866D-7335507E65DB}"/>
              </a:ext>
            </a:extLst>
          </p:cNvPr>
          <p:cNvSpPr>
            <a:spLocks noGrp="1"/>
          </p:cNvSpPr>
          <p:nvPr>
            <p:ph type="dt" sz="half" idx="13"/>
          </p:nvPr>
        </p:nvSpPr>
        <p:spPr>
          <a:xfrm>
            <a:off x="9163627" y="3709924"/>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Tree>
    <p:extLst>
      <p:ext uri="{BB962C8B-B14F-4D97-AF65-F5344CB8AC3E}">
        <p14:creationId xmlns:p14="http://schemas.microsoft.com/office/powerpoint/2010/main" val="1571995954"/>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showMasterSp="0" preserve="1" userDrawn="1">
  <p:cSld name="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4" name="Content Placeholder 3"/>
          <p:cNvSpPr>
            <a:spLocks noGrp="1"/>
          </p:cNvSpPr>
          <p:nvPr>
            <p:ph sz="quarter" idx="12"/>
          </p:nvPr>
        </p:nvSpPr>
        <p:spPr>
          <a:xfrm>
            <a:off x="266700" y="2157413"/>
            <a:ext cx="11658600" cy="1798637"/>
          </a:xfrm>
          <a:ln>
            <a:solidFill>
              <a:schemeClr val="accent3"/>
            </a:solidFill>
          </a:ln>
        </p:spPr>
        <p:txBody>
          <a:bodyPr anchor="ctr"/>
          <a:lstStyle>
            <a:lvl1pPr>
              <a:defRPr>
                <a:solidFill>
                  <a:schemeClr val="accent3"/>
                </a:solidFill>
              </a:defRPr>
            </a:lvl1pPr>
            <a:lvl2pPr>
              <a:defRPr>
                <a:solidFill>
                  <a:schemeClr val="accent3"/>
                </a:solidFill>
              </a:defRPr>
            </a:lvl2pPr>
            <a:lvl3pPr>
              <a:defRPr>
                <a:solidFill>
                  <a:schemeClr val="accent3"/>
                </a:solidFill>
              </a:defRPr>
            </a:lvl3pPr>
            <a:lvl4pPr>
              <a:defRPr>
                <a:solidFill>
                  <a:schemeClr val="accent3"/>
                </a:solidFill>
              </a:defRPr>
            </a:lvl4pPr>
            <a:lvl5pPr>
              <a:defRPr>
                <a:solidFill>
                  <a:schemeClr val="accent3"/>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930F58C1-4114-4FD3-B651-E3BC6C7CBC47}"/>
              </a:ext>
            </a:extLst>
          </p:cNvPr>
          <p:cNvSpPr>
            <a:spLocks noGrp="1"/>
          </p:cNvSpPr>
          <p:nvPr>
            <p:ph type="dt" sz="half" idx="13"/>
          </p:nvPr>
        </p:nvSpPr>
        <p:spPr>
          <a:xfrm>
            <a:off x="9163627" y="4043299"/>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9151687"/>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showMasterSp="0" preserve="1" userDrawn="1">
  <p:cSld name="Title - 2 Pics">
    <p:bg>
      <p:bgPr>
        <a:solidFill>
          <a:schemeClr val="tx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A2CA99E-4AAA-5371-9462-7AD3D7D937C7}"/>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1232" y="0"/>
            <a:ext cx="12188389" cy="6858000"/>
          </a:xfrm>
          <a:prstGeom prst="rect">
            <a:avLst/>
          </a:prstGeom>
        </p:spPr>
      </p:pic>
      <p:sp>
        <p:nvSpPr>
          <p:cNvPr id="14" name="Title 5"/>
          <p:cNvSpPr>
            <a:spLocks noGrp="1"/>
          </p:cNvSpPr>
          <p:nvPr>
            <p:ph type="title"/>
          </p:nvPr>
        </p:nvSpPr>
        <p:spPr>
          <a:xfrm>
            <a:off x="266700" y="265872"/>
            <a:ext cx="5829300" cy="1671543"/>
          </a:xfrm>
          <a:noFill/>
          <a:ln w="1905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220046" y="265872"/>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6" name="Picture Placeholder 16"/>
          <p:cNvSpPr>
            <a:spLocks noGrp="1" noChangeAspect="1"/>
          </p:cNvSpPr>
          <p:nvPr>
            <p:ph type="pic" sz="quarter" idx="14"/>
          </p:nvPr>
        </p:nvSpPr>
        <p:spPr>
          <a:xfrm>
            <a:off x="6220046" y="3528391"/>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7" name="Text Placeholder 6"/>
          <p:cNvSpPr>
            <a:spLocks noGrp="1"/>
          </p:cNvSpPr>
          <p:nvPr>
            <p:ph type="body" sz="quarter" idx="15"/>
          </p:nvPr>
        </p:nvSpPr>
        <p:spPr>
          <a:xfrm>
            <a:off x="266700" y="2059389"/>
            <a:ext cx="5816600" cy="33079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5" name="Picture 4" descr="A picture containing qr code&#10;&#10;Description automatically generated">
            <a:extLst>
              <a:ext uri="{FF2B5EF4-FFF2-40B4-BE49-F238E27FC236}">
                <a16:creationId xmlns:a16="http://schemas.microsoft.com/office/drawing/2014/main" id="{CC1A89D0-0707-593E-6331-0996B0CFBFA9}"/>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2974459191"/>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showMasterSp="0" preserve="1" userDrawn="1">
  <p:cSld name="Title - 3 Pics (horizontal)">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08A2208-647F-606B-8F64-F37557D56788}"/>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5"/>
          <p:cNvSpPr>
            <a:spLocks noGrp="1"/>
          </p:cNvSpPr>
          <p:nvPr>
            <p:ph type="title"/>
          </p:nvPr>
        </p:nvSpPr>
        <p:spPr>
          <a:xfrm>
            <a:off x="266700" y="260931"/>
            <a:ext cx="5821279"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346659" y="260931"/>
            <a:ext cx="5578641"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9" name="Picture Placeholder 16"/>
          <p:cNvSpPr>
            <a:spLocks noGrp="1"/>
          </p:cNvSpPr>
          <p:nvPr>
            <p:ph type="pic" sz="quarter" idx="15"/>
          </p:nvPr>
        </p:nvSpPr>
        <p:spPr>
          <a:xfrm>
            <a:off x="8610600"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3" name="Content Placeholder 2"/>
          <p:cNvSpPr>
            <a:spLocks noGrp="1"/>
          </p:cNvSpPr>
          <p:nvPr>
            <p:ph sz="quarter" idx="17"/>
          </p:nvPr>
        </p:nvSpPr>
        <p:spPr>
          <a:xfrm>
            <a:off x="266700" y="2058988"/>
            <a:ext cx="5808663" cy="33083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Picture Placeholder 16"/>
          <p:cNvSpPr>
            <a:spLocks noGrp="1"/>
          </p:cNvSpPr>
          <p:nvPr>
            <p:ph type="pic" sz="quarter" idx="16"/>
          </p:nvPr>
        </p:nvSpPr>
        <p:spPr>
          <a:xfrm>
            <a:off x="5140944"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B1CCCAD0-1673-986A-13CB-641150EDAA17}"/>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265186247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_Title - 2 Odd Section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5"/>
          </p:nvPr>
        </p:nvSpPr>
        <p:spPr>
          <a:xfrm>
            <a:off x="8145982"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Content Placeholder 2"/>
          <p:cNvSpPr>
            <a:spLocks noGrp="1"/>
          </p:cNvSpPr>
          <p:nvPr>
            <p:ph sz="quarter" idx="16"/>
          </p:nvPr>
        </p:nvSpPr>
        <p:spPr>
          <a:xfrm>
            <a:off x="266700" y="1028700"/>
            <a:ext cx="766888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B58768C3-8315-3411-54A8-2C8239251263}"/>
              </a:ext>
            </a:extLst>
          </p:cNvPr>
          <p:cNvSpPr>
            <a:spLocks noGrp="1"/>
          </p:cNvSpPr>
          <p:nvPr>
            <p:ph type="dt" sz="half" idx="17"/>
          </p:nvPr>
        </p:nvSpPr>
        <p:spPr/>
        <p:txBody>
          <a:bodyPr/>
          <a:lstStyle/>
          <a:p>
            <a:endParaRPr lang="en-US" dirty="0"/>
          </a:p>
        </p:txBody>
      </p:sp>
      <p:sp>
        <p:nvSpPr>
          <p:cNvPr id="6" name="Footer Placeholder 5">
            <a:extLst>
              <a:ext uri="{FF2B5EF4-FFF2-40B4-BE49-F238E27FC236}">
                <a16:creationId xmlns:a16="http://schemas.microsoft.com/office/drawing/2014/main" id="{28938FEB-D648-AE71-0FA1-805FFC832488}"/>
              </a:ext>
            </a:extLst>
          </p:cNvPr>
          <p:cNvSpPr>
            <a:spLocks noGrp="1"/>
          </p:cNvSpPr>
          <p:nvPr>
            <p:ph type="ftr" sz="quarter" idx="18"/>
          </p:nvPr>
        </p:nvSpPr>
        <p:spPr/>
        <p:txBody>
          <a:bodyPr/>
          <a:lstStyle/>
          <a:p>
            <a:endParaRPr lang="en-US" dirty="0"/>
          </a:p>
        </p:txBody>
      </p:sp>
    </p:spTree>
    <p:extLst>
      <p:ext uri="{BB962C8B-B14F-4D97-AF65-F5344CB8AC3E}">
        <p14:creationId xmlns:p14="http://schemas.microsoft.com/office/powerpoint/2010/main" val="3750384687"/>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showMasterSp="0" preserve="1" userDrawn="1">
  <p:cSld name="Title - 4 Pics">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972CCC1-BFFC-C6EA-3790-7E99857DF180}"/>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Placeholder 2"/>
          <p:cNvSpPr>
            <a:spLocks noGrp="1"/>
          </p:cNvSpPr>
          <p:nvPr>
            <p:ph type="body" sz="quarter" idx="19"/>
          </p:nvPr>
        </p:nvSpPr>
        <p:spPr>
          <a:xfrm>
            <a:off x="381000" y="2059387"/>
            <a:ext cx="4867275" cy="331588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Picture Placeholder 16"/>
          <p:cNvSpPr>
            <a:spLocks noGrp="1"/>
          </p:cNvSpPr>
          <p:nvPr>
            <p:ph type="pic" sz="quarter" idx="15"/>
          </p:nvPr>
        </p:nvSpPr>
        <p:spPr>
          <a:xfrm>
            <a:off x="8723481"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9" name="Picture Placeholder 16"/>
          <p:cNvSpPr>
            <a:spLocks noGrp="1"/>
          </p:cNvSpPr>
          <p:nvPr>
            <p:ph type="pic" sz="quarter" idx="16"/>
          </p:nvPr>
        </p:nvSpPr>
        <p:spPr>
          <a:xfrm>
            <a:off x="5371264"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20" name="Picture Placeholder 16"/>
          <p:cNvSpPr>
            <a:spLocks noGrp="1"/>
          </p:cNvSpPr>
          <p:nvPr>
            <p:ph type="pic" sz="quarter" idx="17"/>
          </p:nvPr>
        </p:nvSpPr>
        <p:spPr>
          <a:xfrm>
            <a:off x="8723481"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4" name="Title 5"/>
          <p:cNvSpPr>
            <a:spLocks noGrp="1"/>
          </p:cNvSpPr>
          <p:nvPr>
            <p:ph type="title"/>
          </p:nvPr>
        </p:nvSpPr>
        <p:spPr>
          <a:xfrm>
            <a:off x="381000" y="265872"/>
            <a:ext cx="4866861"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21" name="Picture Placeholder 16"/>
          <p:cNvSpPr>
            <a:spLocks noGrp="1"/>
          </p:cNvSpPr>
          <p:nvPr>
            <p:ph type="pic" sz="quarter" idx="18"/>
          </p:nvPr>
        </p:nvSpPr>
        <p:spPr>
          <a:xfrm>
            <a:off x="5371264"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6E24EF9F-84E9-63AF-E2E6-C9F20CDDF17F}"/>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1271054475"/>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showMasterSp="0" preserve="1" userDrawn="1">
  <p:cSld name="Title - 3 Pics (vertical)">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556BFFC-FD6D-D4CC-D857-29E26DC42C8B}"/>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16" name="TextBox 15"/>
          <p:cNvSpPr txBox="1"/>
          <p:nvPr userDrawn="1"/>
        </p:nvSpPr>
        <p:spPr>
          <a:xfrm>
            <a:off x="266700" y="5217495"/>
            <a:ext cx="4337105" cy="357790"/>
          </a:xfrm>
          <a:prstGeom prst="rect">
            <a:avLst/>
          </a:prstGeom>
          <a:noFill/>
          <a:ln>
            <a:solidFill>
              <a:schemeClr val="accent3"/>
            </a:solidFill>
          </a:ln>
        </p:spPr>
        <p:txBody>
          <a:bodyPr wrap="square" lIns="91440" tIns="0">
            <a:spAutoFit/>
          </a:bodyPr>
          <a:lstStyle/>
          <a:p>
            <a:r>
              <a:rPr lang="en-US" altLang="en-US" sz="675" i="1" dirty="0">
                <a:solidFill>
                  <a:schemeClr val="tx2"/>
                </a:solidFill>
              </a:rPr>
              <a:t>“</a:t>
            </a:r>
            <a:r>
              <a:rPr lang="en-US" sz="675" i="1" dirty="0">
                <a:solidFill>
                  <a:schemeClr val="tx2"/>
                </a:solidFill>
              </a:rPr>
              <a:t>The views, opinions and findings contained in this report are those of the authors(s) and should not be construed as an official Department of the Army position, policy or decision, unless so designated by other official documentation.</a:t>
            </a:r>
            <a:r>
              <a:rPr lang="en-US" altLang="en-US" sz="675" i="1" dirty="0">
                <a:solidFill>
                  <a:schemeClr val="tx2"/>
                </a:solidFill>
              </a:rPr>
              <a:t>”</a:t>
            </a:r>
            <a:endParaRPr lang="en-US" sz="675" i="1" dirty="0">
              <a:solidFill>
                <a:schemeClr val="tx2"/>
              </a:solidFill>
            </a:endParaRPr>
          </a:p>
        </p:txBody>
      </p:sp>
      <p:sp>
        <p:nvSpPr>
          <p:cNvPr id="18" name="Picture Placeholder 16"/>
          <p:cNvSpPr>
            <a:spLocks noGrp="1" noChangeAspect="1"/>
          </p:cNvSpPr>
          <p:nvPr>
            <p:ph type="pic" sz="quarter" idx="13"/>
          </p:nvPr>
        </p:nvSpPr>
        <p:spPr>
          <a:xfrm>
            <a:off x="8500460" y="3880886"/>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19" name="Picture Placeholder 16"/>
          <p:cNvSpPr>
            <a:spLocks noGrp="1" noChangeAspect="1"/>
          </p:cNvSpPr>
          <p:nvPr>
            <p:ph type="pic" sz="quarter" idx="14"/>
          </p:nvPr>
        </p:nvSpPr>
        <p:spPr>
          <a:xfrm>
            <a:off x="8500460" y="1227138"/>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0" name="Picture Placeholder 16"/>
          <p:cNvSpPr>
            <a:spLocks noGrp="1" noChangeAspect="1"/>
          </p:cNvSpPr>
          <p:nvPr>
            <p:ph type="pic" sz="quarter" idx="15"/>
          </p:nvPr>
        </p:nvSpPr>
        <p:spPr>
          <a:xfrm>
            <a:off x="4726057" y="1227138"/>
            <a:ext cx="3689406" cy="5211649"/>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 name="Title 1"/>
          <p:cNvSpPr>
            <a:spLocks noGrp="1"/>
          </p:cNvSpPr>
          <p:nvPr>
            <p:ph type="title"/>
          </p:nvPr>
        </p:nvSpPr>
        <p:spPr>
          <a:xfrm>
            <a:off x="266700" y="246490"/>
            <a:ext cx="11658600" cy="858437"/>
          </a:xfrm>
          <a:noFill/>
          <a:ln w="12700">
            <a:solidFill>
              <a:schemeClr val="accent3"/>
            </a:solidFill>
          </a:ln>
        </p:spPr>
        <p:txBody>
          <a:bodyPr/>
          <a:lstStyle>
            <a:lvl1pPr>
              <a:defRPr>
                <a:ln>
                  <a:noFill/>
                </a:ln>
                <a:solidFill>
                  <a:schemeClr val="accent3"/>
                </a:solidFill>
              </a:defRPr>
            </a:lvl1pPr>
          </a:lstStyle>
          <a:p>
            <a:r>
              <a:rPr lang="en-US" dirty="0"/>
              <a:t>Click to edit Master title style</a:t>
            </a:r>
          </a:p>
        </p:txBody>
      </p:sp>
      <p:sp>
        <p:nvSpPr>
          <p:cNvPr id="4" name="Text Placeholder 3"/>
          <p:cNvSpPr>
            <a:spLocks noGrp="1"/>
          </p:cNvSpPr>
          <p:nvPr>
            <p:ph type="body" sz="quarter" idx="16"/>
          </p:nvPr>
        </p:nvSpPr>
        <p:spPr>
          <a:xfrm>
            <a:off x="266700" y="1227138"/>
            <a:ext cx="4337105" cy="395763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6" name="Picture 5" descr="A picture containing qr code&#10;&#10;Description automatically generated">
            <a:extLst>
              <a:ext uri="{FF2B5EF4-FFF2-40B4-BE49-F238E27FC236}">
                <a16:creationId xmlns:a16="http://schemas.microsoft.com/office/drawing/2014/main" id="{C912A723-62E0-165E-E69D-37E2F11B60E2}"/>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479915149"/>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0F2E2B7-DF31-70A6-E4D2-4624E105957F}"/>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2" name="Title 1">
            <a:extLst>
              <a:ext uri="{FF2B5EF4-FFF2-40B4-BE49-F238E27FC236}">
                <a16:creationId xmlns:a16="http://schemas.microsoft.com/office/drawing/2014/main" id="{4141B23B-C834-C81E-D8E7-0BA48DA2587E}"/>
              </a:ext>
            </a:extLst>
          </p:cNvPr>
          <p:cNvSpPr>
            <a:spLocks noGrp="1"/>
          </p:cNvSpPr>
          <p:nvPr>
            <p:ph type="title"/>
          </p:nvPr>
        </p:nvSpPr>
        <p:spPr>
          <a:xfrm>
            <a:off x="839788" y="457200"/>
            <a:ext cx="3932237" cy="1600200"/>
          </a:xfrm>
          <a:ln>
            <a:solidFill>
              <a:schemeClr val="accent3"/>
            </a:solidFill>
          </a:ln>
        </p:spPr>
        <p:txBody>
          <a:bodyPr anchor="b"/>
          <a:lstStyle>
            <a:lvl1pPr>
              <a:defRPr sz="3200">
                <a:solidFill>
                  <a:schemeClr val="accent3"/>
                </a:solidFill>
              </a:defRPr>
            </a:lvl1pPr>
          </a:lstStyle>
          <a:p>
            <a:r>
              <a:rPr lang="en-US" dirty="0"/>
              <a:t>Click to edit Master title style</a:t>
            </a:r>
          </a:p>
        </p:txBody>
      </p:sp>
      <p:sp>
        <p:nvSpPr>
          <p:cNvPr id="3" name="Picture Placeholder 2">
            <a:extLst>
              <a:ext uri="{FF2B5EF4-FFF2-40B4-BE49-F238E27FC236}">
                <a16:creationId xmlns:a16="http://schemas.microsoft.com/office/drawing/2014/main" id="{2AAF989E-3D4E-5DEB-5949-C26E481EBBD7}"/>
              </a:ext>
            </a:extLst>
          </p:cNvPr>
          <p:cNvSpPr>
            <a:spLocks noGrp="1"/>
          </p:cNvSpPr>
          <p:nvPr>
            <p:ph type="pic" idx="1"/>
          </p:nvPr>
        </p:nvSpPr>
        <p:spPr>
          <a:xfrm>
            <a:off x="5183188" y="457200"/>
            <a:ext cx="6172200" cy="5038825"/>
          </a:xfrm>
          <a:solidFill>
            <a:schemeClr val="tx2"/>
          </a:solidFill>
        </p:spPr>
        <p:txBody>
          <a:bodyPr/>
          <a:lstStyle>
            <a:lvl1pPr marL="0" indent="0">
              <a:buNone/>
              <a:defRPr sz="32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243D5C51-ECC5-2E2F-3751-18DE050DFD6B}"/>
              </a:ext>
            </a:extLst>
          </p:cNvPr>
          <p:cNvSpPr>
            <a:spLocks noGrp="1"/>
          </p:cNvSpPr>
          <p:nvPr>
            <p:ph type="body" sz="half" idx="2"/>
          </p:nvPr>
        </p:nvSpPr>
        <p:spPr>
          <a:xfrm>
            <a:off x="839788" y="2194560"/>
            <a:ext cx="3932237" cy="3301465"/>
          </a:xfrm>
          <a:ln>
            <a:solidFill>
              <a:schemeClr val="accent3"/>
            </a:solidFill>
          </a:ln>
        </p:spPr>
        <p:txBody>
          <a:bodyPr/>
          <a:lstStyle>
            <a:lvl1pPr marL="0" indent="0">
              <a:buNone/>
              <a:defRPr sz="1600">
                <a:solidFill>
                  <a:schemeClr val="tx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pic>
        <p:nvPicPr>
          <p:cNvPr id="8" name="Picture 7" descr="A picture containing qr code&#10;&#10;Description automatically generated">
            <a:extLst>
              <a:ext uri="{FF2B5EF4-FFF2-40B4-BE49-F238E27FC236}">
                <a16:creationId xmlns:a16="http://schemas.microsoft.com/office/drawing/2014/main" id="{352CF3A3-D550-E6AC-ECAB-2839AC0D0355}"/>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797416281"/>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6" name="Content Placeholder 5"/>
          <p:cNvSpPr>
            <a:spLocks noGrp="1"/>
          </p:cNvSpPr>
          <p:nvPr>
            <p:ph sz="quarter" idx="10"/>
          </p:nvPr>
        </p:nvSpPr>
        <p:spPr>
          <a:xfrm>
            <a:off x="266700" y="1028700"/>
            <a:ext cx="11658600" cy="56007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3379E246-DB27-040E-95D2-B26EAF143D30}"/>
              </a:ext>
            </a:extLst>
          </p:cNvPr>
          <p:cNvSpPr>
            <a:spLocks noGrp="1"/>
          </p:cNvSpPr>
          <p:nvPr>
            <p:ph type="dt" sz="half" idx="11"/>
          </p:nvPr>
        </p:nvSpPr>
        <p:spPr/>
        <p:txBody>
          <a:bodyPr/>
          <a:lstStyle/>
          <a:p>
            <a:endParaRPr lang="en-US" dirty="0"/>
          </a:p>
        </p:txBody>
      </p:sp>
      <p:sp>
        <p:nvSpPr>
          <p:cNvPr id="7" name="Footer Placeholder 6">
            <a:extLst>
              <a:ext uri="{FF2B5EF4-FFF2-40B4-BE49-F238E27FC236}">
                <a16:creationId xmlns:a16="http://schemas.microsoft.com/office/drawing/2014/main" id="{CFD0F5C1-A6E1-A37D-C392-0E742FAC1C2F}"/>
              </a:ext>
            </a:extLst>
          </p:cNvPr>
          <p:cNvSpPr>
            <a:spLocks noGrp="1"/>
          </p:cNvSpPr>
          <p:nvPr>
            <p:ph type="ftr" sz="quarter" idx="12"/>
          </p:nvPr>
        </p:nvSpPr>
        <p:spPr/>
        <p:txBody>
          <a:bodyPr/>
          <a:lstStyle/>
          <a:p>
            <a:endParaRPr lang="en-US" dirty="0"/>
          </a:p>
        </p:txBody>
      </p:sp>
      <p:sp>
        <p:nvSpPr>
          <p:cNvPr id="2" name="Title 1">
            <a:extLst>
              <a:ext uri="{FF2B5EF4-FFF2-40B4-BE49-F238E27FC236}">
                <a16:creationId xmlns:a16="http://schemas.microsoft.com/office/drawing/2014/main" id="{3B3BB445-F4B7-CADC-0D0E-2F77E6D29AB5}"/>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860346054"/>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preserve="1" userDrawn="1">
  <p:cSld name="Title and Content - 2 Columns">
    <p:spTree>
      <p:nvGrpSpPr>
        <p:cNvPr id="1" name=""/>
        <p:cNvGrpSpPr/>
        <p:nvPr/>
      </p:nvGrpSpPr>
      <p:grpSpPr>
        <a:xfrm>
          <a:off x="0" y="0"/>
          <a:ext cx="0" cy="0"/>
          <a:chOff x="0" y="0"/>
          <a:chExt cx="0" cy="0"/>
        </a:xfrm>
      </p:grpSpPr>
      <p:sp>
        <p:nvSpPr>
          <p:cNvPr id="8" name="Content Placeholder 3"/>
          <p:cNvSpPr>
            <a:spLocks noGrp="1"/>
          </p:cNvSpPr>
          <p:nvPr>
            <p:ph sz="quarter" idx="10"/>
          </p:nvPr>
        </p:nvSpPr>
        <p:spPr>
          <a:xfrm>
            <a:off x="266700" y="1028700"/>
            <a:ext cx="11658600" cy="5600700"/>
          </a:xfrm>
        </p:spPr>
        <p:txBody>
          <a:bodyPr numCol="2"/>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76C7A763-F7D0-2074-5F3F-2D1DA1226607}"/>
              </a:ext>
            </a:extLst>
          </p:cNvPr>
          <p:cNvSpPr>
            <a:spLocks noGrp="1"/>
          </p:cNvSpPr>
          <p:nvPr>
            <p:ph type="dt" sz="half" idx="11"/>
          </p:nvPr>
        </p:nvSpPr>
        <p:spPr/>
        <p:txBody>
          <a:bodyPr/>
          <a:lstStyle/>
          <a:p>
            <a:endParaRPr lang="en-US" dirty="0"/>
          </a:p>
        </p:txBody>
      </p:sp>
      <p:sp>
        <p:nvSpPr>
          <p:cNvPr id="6" name="Footer Placeholder 5">
            <a:extLst>
              <a:ext uri="{FF2B5EF4-FFF2-40B4-BE49-F238E27FC236}">
                <a16:creationId xmlns:a16="http://schemas.microsoft.com/office/drawing/2014/main" id="{BB5C1216-5C4C-C44D-DE08-88D5BFB6266F}"/>
              </a:ext>
            </a:extLst>
          </p:cNvPr>
          <p:cNvSpPr>
            <a:spLocks noGrp="1"/>
          </p:cNvSpPr>
          <p:nvPr>
            <p:ph type="ftr" sz="quarter" idx="12"/>
          </p:nvPr>
        </p:nvSpPr>
        <p:spPr/>
        <p:txBody>
          <a:bodyPr/>
          <a:lstStyle/>
          <a:p>
            <a:endParaRPr lang="en-US" dirty="0"/>
          </a:p>
        </p:txBody>
      </p:sp>
      <p:sp>
        <p:nvSpPr>
          <p:cNvPr id="3" name="Title 2">
            <a:extLst>
              <a:ext uri="{FF2B5EF4-FFF2-40B4-BE49-F238E27FC236}">
                <a16:creationId xmlns:a16="http://schemas.microsoft.com/office/drawing/2014/main" id="{3F0C188E-247B-9C3F-A9A1-C83CFE759AA9}"/>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4237821533"/>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preserve="1" userDrawn="1">
  <p:cSld name="Title and Content - 3 Columns">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Click to edit Master title style</a:t>
            </a:r>
          </a:p>
        </p:txBody>
      </p:sp>
      <p:sp>
        <p:nvSpPr>
          <p:cNvPr id="9" name="Content Placeholder 3"/>
          <p:cNvSpPr>
            <a:spLocks noGrp="1"/>
          </p:cNvSpPr>
          <p:nvPr>
            <p:ph sz="quarter" idx="12"/>
          </p:nvPr>
        </p:nvSpPr>
        <p:spPr>
          <a:xfrm>
            <a:off x="266700" y="1028700"/>
            <a:ext cx="11658600" cy="5600700"/>
          </a:xfrm>
        </p:spPr>
        <p:txBody>
          <a:bodyPr numCol="3"/>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9AFC9BA2-EC81-5287-D39F-725A5EC32471}"/>
              </a:ext>
            </a:extLst>
          </p:cNvPr>
          <p:cNvSpPr>
            <a:spLocks noGrp="1"/>
          </p:cNvSpPr>
          <p:nvPr>
            <p:ph type="dt" sz="half" idx="13"/>
          </p:nvPr>
        </p:nvSpPr>
        <p:spPr/>
        <p:txBody>
          <a:bodyPr/>
          <a:lstStyle/>
          <a:p>
            <a:endParaRPr lang="en-US" dirty="0"/>
          </a:p>
        </p:txBody>
      </p:sp>
      <p:sp>
        <p:nvSpPr>
          <p:cNvPr id="6" name="Footer Placeholder 5">
            <a:extLst>
              <a:ext uri="{FF2B5EF4-FFF2-40B4-BE49-F238E27FC236}">
                <a16:creationId xmlns:a16="http://schemas.microsoft.com/office/drawing/2014/main" id="{FE97BF52-3E27-86B6-23FC-B495D58A6360}"/>
              </a:ext>
            </a:extLst>
          </p:cNvPr>
          <p:cNvSpPr>
            <a:spLocks noGrp="1"/>
          </p:cNvSpPr>
          <p:nvPr>
            <p:ph type="ftr" sz="quarter" idx="14"/>
          </p:nvPr>
        </p:nvSpPr>
        <p:spPr/>
        <p:txBody>
          <a:bodyPr/>
          <a:lstStyle/>
          <a:p>
            <a:endParaRPr lang="en-US" dirty="0"/>
          </a:p>
        </p:txBody>
      </p:sp>
    </p:spTree>
    <p:extLst>
      <p:ext uri="{BB962C8B-B14F-4D97-AF65-F5344CB8AC3E}">
        <p14:creationId xmlns:p14="http://schemas.microsoft.com/office/powerpoint/2010/main" val="72023699"/>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preserve="1" userDrawn="1">
  <p:cSld name="Title and Picture with Caption">
    <p:spTree>
      <p:nvGrpSpPr>
        <p:cNvPr id="1" name=""/>
        <p:cNvGrpSpPr/>
        <p:nvPr/>
      </p:nvGrpSpPr>
      <p:grpSpPr>
        <a:xfrm>
          <a:off x="0" y="0"/>
          <a:ext cx="0" cy="0"/>
          <a:chOff x="0" y="0"/>
          <a:chExt cx="0" cy="0"/>
        </a:xfrm>
      </p:grpSpPr>
      <p:sp>
        <p:nvSpPr>
          <p:cNvPr id="21" name="Text Placeholder 2"/>
          <p:cNvSpPr>
            <a:spLocks noGrp="1"/>
          </p:cNvSpPr>
          <p:nvPr>
            <p:ph idx="1"/>
          </p:nvPr>
        </p:nvSpPr>
        <p:spPr bwMode="auto">
          <a:xfrm>
            <a:off x="266700" y="6191103"/>
            <a:ext cx="11658600" cy="438297"/>
          </a:xfrm>
          <a:prstGeom prst="rect">
            <a:avLst/>
          </a:prstGeom>
          <a:noFill/>
          <a:ln w="9525">
            <a:noFill/>
            <a:miter lim="800000"/>
            <a:headEnd/>
            <a:tailEnd/>
          </a:ln>
        </p:spPr>
        <p:txBody>
          <a:bodyPr lIns="91440" tIns="0" numCol="1"/>
          <a:lstStyle>
            <a:lvl1pPr marL="0" indent="0">
              <a:buNone/>
              <a:defRPr sz="900">
                <a:solidFill>
                  <a:schemeClr val="tx1">
                    <a:lumMod val="75000"/>
                    <a:lumOff val="25000"/>
                  </a:schemeClr>
                </a:solidFill>
              </a:defRPr>
            </a:lvl1pPr>
            <a:lvl2pPr>
              <a:defRPr sz="1350">
                <a:solidFill>
                  <a:srgbClr val="83847A"/>
                </a:solidFill>
              </a:defRPr>
            </a:lvl2pPr>
            <a:lvl3pPr>
              <a:defRPr sz="1125">
                <a:solidFill>
                  <a:srgbClr val="83847A"/>
                </a:solidFill>
              </a:defRPr>
            </a:lvl3pPr>
            <a:lvl4pPr>
              <a:defRPr sz="1125">
                <a:solidFill>
                  <a:srgbClr val="83847A"/>
                </a:solidFill>
              </a:defRPr>
            </a:lvl4pPr>
            <a:lvl5pPr>
              <a:defRPr sz="1125">
                <a:solidFill>
                  <a:srgbClr val="83847A"/>
                </a:solidFill>
              </a:defRPr>
            </a:lvl5pPr>
          </a:lstStyle>
          <a:p>
            <a:pPr lvl="0"/>
            <a:r>
              <a:rPr lang="en-US" noProof="0" dirty="0"/>
              <a:t>Click to edit Master text styles</a:t>
            </a:r>
          </a:p>
        </p:txBody>
      </p:sp>
      <p:sp>
        <p:nvSpPr>
          <p:cNvPr id="4" name="Title 3"/>
          <p:cNvSpPr>
            <a:spLocks noGrp="1"/>
          </p:cNvSpPr>
          <p:nvPr>
            <p:ph type="title"/>
          </p:nvPr>
        </p:nvSpPr>
        <p:spPr/>
        <p:txBody>
          <a:bodyPr/>
          <a:lstStyle/>
          <a:p>
            <a:r>
              <a:rPr lang="en-US" dirty="0"/>
              <a:t>Click to edit Master title style</a:t>
            </a:r>
          </a:p>
        </p:txBody>
      </p:sp>
      <p:sp>
        <p:nvSpPr>
          <p:cNvPr id="10" name="Content Placeholder 3"/>
          <p:cNvSpPr>
            <a:spLocks noGrp="1"/>
          </p:cNvSpPr>
          <p:nvPr>
            <p:ph sz="quarter" idx="12"/>
          </p:nvPr>
        </p:nvSpPr>
        <p:spPr>
          <a:xfrm>
            <a:off x="266700" y="1028700"/>
            <a:ext cx="11658600" cy="5086349"/>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67CF58A5-50A2-4609-9528-306C52949FE4}"/>
              </a:ext>
            </a:extLst>
          </p:cNvPr>
          <p:cNvSpPr>
            <a:spLocks noGrp="1"/>
          </p:cNvSpPr>
          <p:nvPr>
            <p:ph type="dt" sz="half" idx="13"/>
          </p:nvPr>
        </p:nvSpPr>
        <p:spPr>
          <a:xfrm>
            <a:off x="8842515" y="6653150"/>
            <a:ext cx="2761673" cy="137160"/>
          </a:xfrm>
          <a:prstGeom prst="rect">
            <a:avLst/>
          </a:prstGeom>
        </p:spPr>
        <p:txBody>
          <a:bodyPr/>
          <a:lstStyle/>
          <a:p>
            <a:endParaRPr lang="en-US" dirty="0"/>
          </a:p>
        </p:txBody>
      </p:sp>
      <p:sp>
        <p:nvSpPr>
          <p:cNvPr id="3" name="Footer Placeholder 2">
            <a:extLst>
              <a:ext uri="{FF2B5EF4-FFF2-40B4-BE49-F238E27FC236}">
                <a16:creationId xmlns:a16="http://schemas.microsoft.com/office/drawing/2014/main" id="{13141E4A-7726-4CDD-AEE9-576AC0A57297}"/>
              </a:ext>
            </a:extLst>
          </p:cNvPr>
          <p:cNvSpPr>
            <a:spLocks noGrp="1"/>
          </p:cNvSpPr>
          <p:nvPr>
            <p:ph type="ftr" sz="quarter" idx="14"/>
          </p:nvPr>
        </p:nvSpPr>
        <p:spPr>
          <a:xfrm>
            <a:off x="266700" y="6653150"/>
            <a:ext cx="2901373" cy="137160"/>
          </a:xfrm>
          <a:prstGeom prst="rect">
            <a:avLst/>
          </a:prstGeom>
        </p:spPr>
        <p:txBody>
          <a:bodyPr/>
          <a:lstStyle/>
          <a:p>
            <a:endParaRPr lang="en-US" dirty="0"/>
          </a:p>
        </p:txBody>
      </p:sp>
    </p:spTree>
    <p:extLst>
      <p:ext uri="{BB962C8B-B14F-4D97-AF65-F5344CB8AC3E}">
        <p14:creationId xmlns:p14="http://schemas.microsoft.com/office/powerpoint/2010/main" val="1683895260"/>
      </p:ext>
    </p:extLst>
  </p:cSld>
  <p:clrMapOvr>
    <a:masterClrMapping/>
  </p:clrMapOvr>
  <p:extLst>
    <p:ext uri="{DCECCB84-F9BA-43D5-87BE-67443E8EF086}">
      <p15:sldGuideLst xmlns:p15="http://schemas.microsoft.com/office/powerpoint/2012/main"/>
    </p:ext>
  </p:extLst>
</p:sldLayout>
</file>

<file path=ppt/slideLayouts/slideLayout87.xml><?xml version="1.0" encoding="utf-8"?>
<p:sldLayout xmlns:a="http://schemas.openxmlformats.org/drawingml/2006/main" xmlns:r="http://schemas.openxmlformats.org/officeDocument/2006/relationships" xmlns:p="http://schemas.openxmlformats.org/presentationml/2006/main" preserve="1" userDrawn="1">
  <p:cSld name="Title - 2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11" name="Content Placeholder 2"/>
          <p:cNvSpPr>
            <a:spLocks noGrp="1"/>
          </p:cNvSpPr>
          <p:nvPr>
            <p:ph sz="quarter" idx="19"/>
          </p:nvPr>
        </p:nvSpPr>
        <p:spPr>
          <a:xfrm>
            <a:off x="6203894"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Date Placeholder 5">
            <a:extLst>
              <a:ext uri="{FF2B5EF4-FFF2-40B4-BE49-F238E27FC236}">
                <a16:creationId xmlns:a16="http://schemas.microsoft.com/office/drawing/2014/main" id="{BEC9A928-C3DF-2C22-44D2-6CEAF37A2452}"/>
              </a:ext>
            </a:extLst>
          </p:cNvPr>
          <p:cNvSpPr>
            <a:spLocks noGrp="1"/>
          </p:cNvSpPr>
          <p:nvPr>
            <p:ph type="dt" sz="half" idx="20"/>
          </p:nvPr>
        </p:nvSpPr>
        <p:spPr/>
        <p:txBody>
          <a:bodyPr/>
          <a:lstStyle/>
          <a:p>
            <a:endParaRPr lang="en-US" dirty="0"/>
          </a:p>
        </p:txBody>
      </p:sp>
      <p:sp>
        <p:nvSpPr>
          <p:cNvPr id="7" name="Footer Placeholder 6">
            <a:extLst>
              <a:ext uri="{FF2B5EF4-FFF2-40B4-BE49-F238E27FC236}">
                <a16:creationId xmlns:a16="http://schemas.microsoft.com/office/drawing/2014/main" id="{F7247472-A8F5-BC75-9086-8D91A7F6A294}"/>
              </a:ext>
            </a:extLst>
          </p:cNvPr>
          <p:cNvSpPr>
            <a:spLocks noGrp="1"/>
          </p:cNvSpPr>
          <p:nvPr>
            <p:ph type="ftr" sz="quarter" idx="21"/>
          </p:nvPr>
        </p:nvSpPr>
        <p:spPr/>
        <p:txBody>
          <a:bodyPr/>
          <a:lstStyle/>
          <a:p>
            <a:endParaRPr lang="en-US" dirty="0"/>
          </a:p>
        </p:txBody>
      </p:sp>
    </p:spTree>
    <p:extLst>
      <p:ext uri="{BB962C8B-B14F-4D97-AF65-F5344CB8AC3E}">
        <p14:creationId xmlns:p14="http://schemas.microsoft.com/office/powerpoint/2010/main" val="3432088918"/>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preserve="1" userDrawn="1">
  <p:cSld name="Title - Sub-Head 2 Sections">
    <p:spTree>
      <p:nvGrpSpPr>
        <p:cNvPr id="1" name=""/>
        <p:cNvGrpSpPr/>
        <p:nvPr/>
      </p:nvGrpSpPr>
      <p:grpSpPr>
        <a:xfrm>
          <a:off x="0" y="0"/>
          <a:ext cx="0" cy="0"/>
          <a:chOff x="0" y="0"/>
          <a:chExt cx="0" cy="0"/>
        </a:xfrm>
      </p:grpSpPr>
      <p:sp>
        <p:nvSpPr>
          <p:cNvPr id="9" name="Text Placeholder 3"/>
          <p:cNvSpPr>
            <a:spLocks noGrp="1"/>
          </p:cNvSpPr>
          <p:nvPr>
            <p:ph type="body" sz="quarter" idx="13"/>
          </p:nvPr>
        </p:nvSpPr>
        <p:spPr>
          <a:xfrm>
            <a:off x="266700"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13" name="Content Placeholder 2"/>
          <p:cNvSpPr>
            <a:spLocks noGrp="1"/>
          </p:cNvSpPr>
          <p:nvPr>
            <p:ph sz="quarter" idx="16"/>
          </p:nvPr>
        </p:nvSpPr>
        <p:spPr>
          <a:xfrm>
            <a:off x="266700"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5" name="Content Placeholder 2"/>
          <p:cNvSpPr>
            <a:spLocks noGrp="1"/>
          </p:cNvSpPr>
          <p:nvPr>
            <p:ph sz="quarter" idx="19"/>
          </p:nvPr>
        </p:nvSpPr>
        <p:spPr>
          <a:xfrm>
            <a:off x="6203894"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Text Placeholder 3"/>
          <p:cNvSpPr>
            <a:spLocks noGrp="1"/>
          </p:cNvSpPr>
          <p:nvPr>
            <p:ph type="body" sz="quarter" idx="20"/>
          </p:nvPr>
        </p:nvSpPr>
        <p:spPr>
          <a:xfrm>
            <a:off x="6205728"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5" name="Date Placeholder 4">
            <a:extLst>
              <a:ext uri="{FF2B5EF4-FFF2-40B4-BE49-F238E27FC236}">
                <a16:creationId xmlns:a16="http://schemas.microsoft.com/office/drawing/2014/main" id="{4FDAD6DC-C062-D2A7-C4D4-57F4C0FFAD4D}"/>
              </a:ext>
            </a:extLst>
          </p:cNvPr>
          <p:cNvSpPr>
            <a:spLocks noGrp="1"/>
          </p:cNvSpPr>
          <p:nvPr>
            <p:ph type="dt" sz="half" idx="21"/>
          </p:nvPr>
        </p:nvSpPr>
        <p:spPr/>
        <p:txBody>
          <a:bodyPr/>
          <a:lstStyle/>
          <a:p>
            <a:endParaRPr lang="en-US" dirty="0"/>
          </a:p>
        </p:txBody>
      </p:sp>
      <p:sp>
        <p:nvSpPr>
          <p:cNvPr id="6" name="Footer Placeholder 5">
            <a:extLst>
              <a:ext uri="{FF2B5EF4-FFF2-40B4-BE49-F238E27FC236}">
                <a16:creationId xmlns:a16="http://schemas.microsoft.com/office/drawing/2014/main" id="{7AA18071-1438-F3E3-FC9F-3F401EE7FED1}"/>
              </a:ext>
            </a:extLst>
          </p:cNvPr>
          <p:cNvSpPr>
            <a:spLocks noGrp="1"/>
          </p:cNvSpPr>
          <p:nvPr>
            <p:ph type="ftr" sz="quarter" idx="22"/>
          </p:nvPr>
        </p:nvSpPr>
        <p:spPr/>
        <p:txBody>
          <a:bodyPr/>
          <a:lstStyle/>
          <a:p>
            <a:endParaRPr lang="en-US" dirty="0"/>
          </a:p>
        </p:txBody>
      </p:sp>
      <p:sp>
        <p:nvSpPr>
          <p:cNvPr id="3" name="Title 2">
            <a:extLst>
              <a:ext uri="{FF2B5EF4-FFF2-40B4-BE49-F238E27FC236}">
                <a16:creationId xmlns:a16="http://schemas.microsoft.com/office/drawing/2014/main" id="{0D83DA01-DEF9-54DE-5B29-4ACD3FE63AA5}"/>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692486089"/>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preserve="1" userDrawn="1">
  <p:cSld name="Title - 2 Odd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256410" y="1028700"/>
            <a:ext cx="7668889"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Date Placeholder 5">
            <a:extLst>
              <a:ext uri="{FF2B5EF4-FFF2-40B4-BE49-F238E27FC236}">
                <a16:creationId xmlns:a16="http://schemas.microsoft.com/office/drawing/2014/main" id="{10D79471-1A0E-36EB-1B94-DDE0CE561EA3}"/>
              </a:ext>
            </a:extLst>
          </p:cNvPr>
          <p:cNvSpPr>
            <a:spLocks noGrp="1"/>
          </p:cNvSpPr>
          <p:nvPr>
            <p:ph type="dt" sz="half" idx="17"/>
          </p:nvPr>
        </p:nvSpPr>
        <p:spPr/>
        <p:txBody>
          <a:bodyPr/>
          <a:lstStyle/>
          <a:p>
            <a:endParaRPr lang="en-US" dirty="0"/>
          </a:p>
        </p:txBody>
      </p:sp>
      <p:sp>
        <p:nvSpPr>
          <p:cNvPr id="7" name="Footer Placeholder 6">
            <a:extLst>
              <a:ext uri="{FF2B5EF4-FFF2-40B4-BE49-F238E27FC236}">
                <a16:creationId xmlns:a16="http://schemas.microsoft.com/office/drawing/2014/main" id="{5876C5F4-629A-E5A4-73FB-E8465BDB57BF}"/>
              </a:ext>
            </a:extLst>
          </p:cNvPr>
          <p:cNvSpPr>
            <a:spLocks noGrp="1"/>
          </p:cNvSpPr>
          <p:nvPr>
            <p:ph type="ftr" sz="quarter" idx="18"/>
          </p:nvPr>
        </p:nvSpPr>
        <p:spPr/>
        <p:txBody>
          <a:bodyPr/>
          <a:lstStyle/>
          <a:p>
            <a:endParaRPr lang="en-US" dirty="0"/>
          </a:p>
        </p:txBody>
      </p:sp>
      <p:sp>
        <p:nvSpPr>
          <p:cNvPr id="4" name="Title 3">
            <a:extLst>
              <a:ext uri="{FF2B5EF4-FFF2-40B4-BE49-F238E27FC236}">
                <a16:creationId xmlns:a16="http://schemas.microsoft.com/office/drawing/2014/main" id="{7C0718C4-6A68-5C9A-D51B-6E4A148DA309}"/>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97768353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 Quad-Chart">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4" name="Straight Connector 3"/>
          <p:cNvCxnSpPr/>
          <p:nvPr userDrawn="1"/>
        </p:nvCxnSpPr>
        <p:spPr>
          <a:xfrm>
            <a:off x="381000" y="377586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p>
            <a:r>
              <a:rPr lang="en-US" dirty="0"/>
              <a:t>Click to edit Master title style</a:t>
            </a:r>
          </a:p>
        </p:txBody>
      </p:sp>
      <p:sp>
        <p:nvSpPr>
          <p:cNvPr id="16" name="Content Placeholder 2"/>
          <p:cNvSpPr>
            <a:spLocks noGrp="1"/>
          </p:cNvSpPr>
          <p:nvPr>
            <p:ph sz="quarter" idx="22"/>
          </p:nvPr>
        </p:nvSpPr>
        <p:spPr>
          <a:xfrm>
            <a:off x="2667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Content Placeholder 2"/>
          <p:cNvSpPr>
            <a:spLocks noGrp="1"/>
          </p:cNvSpPr>
          <p:nvPr>
            <p:ph sz="quarter" idx="24"/>
          </p:nvPr>
        </p:nvSpPr>
        <p:spPr>
          <a:xfrm>
            <a:off x="61722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A5AAE838-AA12-FA5F-5DA0-1ABB713993D9}"/>
              </a:ext>
            </a:extLst>
          </p:cNvPr>
          <p:cNvSpPr>
            <a:spLocks noGrp="1"/>
          </p:cNvSpPr>
          <p:nvPr>
            <p:ph type="dt" sz="half" idx="25"/>
          </p:nvPr>
        </p:nvSpPr>
        <p:spPr/>
        <p:txBody>
          <a:bodyPr/>
          <a:lstStyle/>
          <a:p>
            <a:endParaRPr lang="en-US" dirty="0"/>
          </a:p>
        </p:txBody>
      </p:sp>
      <p:sp>
        <p:nvSpPr>
          <p:cNvPr id="8" name="Footer Placeholder 7">
            <a:extLst>
              <a:ext uri="{FF2B5EF4-FFF2-40B4-BE49-F238E27FC236}">
                <a16:creationId xmlns:a16="http://schemas.microsoft.com/office/drawing/2014/main" id="{AE34FB74-F548-AD28-A10C-D5391FE1CF47}"/>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1916911407"/>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90.xml><?xml version="1.0" encoding="utf-8"?>
<p:sldLayout xmlns:a="http://schemas.openxmlformats.org/drawingml/2006/main" xmlns:r="http://schemas.openxmlformats.org/officeDocument/2006/relationships" xmlns:p="http://schemas.openxmlformats.org/presentationml/2006/main" preserve="1" userDrawn="1">
  <p:cSld name="1_Title - 2 Odd Sections">
    <p:spTree>
      <p:nvGrpSpPr>
        <p:cNvPr id="1" name=""/>
        <p:cNvGrpSpPr/>
        <p:nvPr/>
      </p:nvGrpSpPr>
      <p:grpSpPr>
        <a:xfrm>
          <a:off x="0" y="0"/>
          <a:ext cx="0" cy="0"/>
          <a:chOff x="0" y="0"/>
          <a:chExt cx="0" cy="0"/>
        </a:xfrm>
      </p:grpSpPr>
      <p:sp>
        <p:nvSpPr>
          <p:cNvPr id="11" name="Content Placeholder 2"/>
          <p:cNvSpPr>
            <a:spLocks noGrp="1"/>
          </p:cNvSpPr>
          <p:nvPr>
            <p:ph sz="quarter" idx="15"/>
          </p:nvPr>
        </p:nvSpPr>
        <p:spPr>
          <a:xfrm>
            <a:off x="8145982"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Content Placeholder 2"/>
          <p:cNvSpPr>
            <a:spLocks noGrp="1"/>
          </p:cNvSpPr>
          <p:nvPr>
            <p:ph sz="quarter" idx="16"/>
          </p:nvPr>
        </p:nvSpPr>
        <p:spPr>
          <a:xfrm>
            <a:off x="266700" y="1028700"/>
            <a:ext cx="766888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B58768C3-8315-3411-54A8-2C8239251263}"/>
              </a:ext>
            </a:extLst>
          </p:cNvPr>
          <p:cNvSpPr>
            <a:spLocks noGrp="1"/>
          </p:cNvSpPr>
          <p:nvPr>
            <p:ph type="dt" sz="half" idx="17"/>
          </p:nvPr>
        </p:nvSpPr>
        <p:spPr/>
        <p:txBody>
          <a:bodyPr/>
          <a:lstStyle/>
          <a:p>
            <a:endParaRPr lang="en-US" dirty="0"/>
          </a:p>
        </p:txBody>
      </p:sp>
      <p:sp>
        <p:nvSpPr>
          <p:cNvPr id="6" name="Footer Placeholder 5">
            <a:extLst>
              <a:ext uri="{FF2B5EF4-FFF2-40B4-BE49-F238E27FC236}">
                <a16:creationId xmlns:a16="http://schemas.microsoft.com/office/drawing/2014/main" id="{28938FEB-D648-AE71-0FA1-805FFC832488}"/>
              </a:ext>
            </a:extLst>
          </p:cNvPr>
          <p:cNvSpPr>
            <a:spLocks noGrp="1"/>
          </p:cNvSpPr>
          <p:nvPr>
            <p:ph type="ftr" sz="quarter" idx="18"/>
          </p:nvPr>
        </p:nvSpPr>
        <p:spPr/>
        <p:txBody>
          <a:bodyPr/>
          <a:lstStyle/>
          <a:p>
            <a:endParaRPr lang="en-US" dirty="0"/>
          </a:p>
        </p:txBody>
      </p:sp>
      <p:sp>
        <p:nvSpPr>
          <p:cNvPr id="3" name="Title 2">
            <a:extLst>
              <a:ext uri="{FF2B5EF4-FFF2-40B4-BE49-F238E27FC236}">
                <a16:creationId xmlns:a16="http://schemas.microsoft.com/office/drawing/2014/main" id="{D7BCB16E-0E8E-5157-7B5A-C68F6A9B78AC}"/>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001035981"/>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preserve="1" userDrawn="1">
  <p:cSld name="Title - Quad-Chart">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4" name="Straight Connector 3"/>
          <p:cNvCxnSpPr/>
          <p:nvPr userDrawn="1"/>
        </p:nvCxnSpPr>
        <p:spPr>
          <a:xfrm>
            <a:off x="381000" y="377586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p>
            <a:r>
              <a:rPr lang="en-US" dirty="0"/>
              <a:t>Click to edit Master title style</a:t>
            </a:r>
          </a:p>
        </p:txBody>
      </p:sp>
      <p:sp>
        <p:nvSpPr>
          <p:cNvPr id="16" name="Content Placeholder 2"/>
          <p:cNvSpPr>
            <a:spLocks noGrp="1"/>
          </p:cNvSpPr>
          <p:nvPr>
            <p:ph sz="quarter" idx="22"/>
          </p:nvPr>
        </p:nvSpPr>
        <p:spPr>
          <a:xfrm>
            <a:off x="2667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Content Placeholder 2"/>
          <p:cNvSpPr>
            <a:spLocks noGrp="1"/>
          </p:cNvSpPr>
          <p:nvPr>
            <p:ph sz="quarter" idx="24"/>
          </p:nvPr>
        </p:nvSpPr>
        <p:spPr>
          <a:xfrm>
            <a:off x="61722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A5AAE838-AA12-FA5F-5DA0-1ABB713993D9}"/>
              </a:ext>
            </a:extLst>
          </p:cNvPr>
          <p:cNvSpPr>
            <a:spLocks noGrp="1"/>
          </p:cNvSpPr>
          <p:nvPr>
            <p:ph type="dt" sz="half" idx="25"/>
          </p:nvPr>
        </p:nvSpPr>
        <p:spPr/>
        <p:txBody>
          <a:bodyPr/>
          <a:lstStyle/>
          <a:p>
            <a:endParaRPr lang="en-US" dirty="0"/>
          </a:p>
        </p:txBody>
      </p:sp>
      <p:sp>
        <p:nvSpPr>
          <p:cNvPr id="8" name="Footer Placeholder 7">
            <a:extLst>
              <a:ext uri="{FF2B5EF4-FFF2-40B4-BE49-F238E27FC236}">
                <a16:creationId xmlns:a16="http://schemas.microsoft.com/office/drawing/2014/main" id="{AE34FB74-F548-AD28-A10C-D5391FE1CF47}"/>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886297771"/>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92.xml><?xml version="1.0" encoding="utf-8"?>
<p:sldLayout xmlns:a="http://schemas.openxmlformats.org/drawingml/2006/main" xmlns:r="http://schemas.openxmlformats.org/officeDocument/2006/relationships" xmlns:p="http://schemas.openxmlformats.org/presentationml/2006/main" preserve="1" userDrawn="1">
  <p:cSld name="Title - Custom-Quad">
    <p:spTree>
      <p:nvGrpSpPr>
        <p:cNvPr id="1" name=""/>
        <p:cNvGrpSpPr/>
        <p:nvPr/>
      </p:nvGrpSpPr>
      <p:grpSpPr>
        <a:xfrm>
          <a:off x="0" y="0"/>
          <a:ext cx="0" cy="0"/>
          <a:chOff x="0" y="0"/>
          <a:chExt cx="0" cy="0"/>
        </a:xfrm>
      </p:grpSpPr>
      <p:cxnSp>
        <p:nvCxnSpPr>
          <p:cNvPr id="4" name="Straight Connector 3"/>
          <p:cNvCxnSpPr/>
          <p:nvPr userDrawn="1"/>
        </p:nvCxnSpPr>
        <p:spPr>
          <a:xfrm>
            <a:off x="381000" y="343081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8" name="Content Placeholder 4"/>
          <p:cNvSpPr>
            <a:spLocks noGrp="1"/>
          </p:cNvSpPr>
          <p:nvPr>
            <p:ph sz="quarter" idx="24"/>
          </p:nvPr>
        </p:nvSpPr>
        <p:spPr>
          <a:xfrm>
            <a:off x="61722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Content Placeholder 3"/>
          <p:cNvSpPr>
            <a:spLocks noGrp="1"/>
          </p:cNvSpPr>
          <p:nvPr>
            <p:ph sz="quarter" idx="22"/>
          </p:nvPr>
        </p:nvSpPr>
        <p:spPr>
          <a:xfrm>
            <a:off x="2667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5" name="Date Placeholder 4">
            <a:extLst>
              <a:ext uri="{FF2B5EF4-FFF2-40B4-BE49-F238E27FC236}">
                <a16:creationId xmlns:a16="http://schemas.microsoft.com/office/drawing/2014/main" id="{AADB0298-AAE9-38A5-935C-537E8444E40C}"/>
              </a:ext>
            </a:extLst>
          </p:cNvPr>
          <p:cNvSpPr>
            <a:spLocks noGrp="1"/>
          </p:cNvSpPr>
          <p:nvPr>
            <p:ph type="dt" sz="half" idx="25"/>
          </p:nvPr>
        </p:nvSpPr>
        <p:spPr/>
        <p:txBody>
          <a:bodyPr/>
          <a:lstStyle/>
          <a:p>
            <a:endParaRPr lang="en-US" dirty="0"/>
          </a:p>
        </p:txBody>
      </p:sp>
      <p:sp>
        <p:nvSpPr>
          <p:cNvPr id="6" name="Footer Placeholder 5">
            <a:extLst>
              <a:ext uri="{FF2B5EF4-FFF2-40B4-BE49-F238E27FC236}">
                <a16:creationId xmlns:a16="http://schemas.microsoft.com/office/drawing/2014/main" id="{D52C905D-E7A5-5841-E24E-8E8D9EAF35CE}"/>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3787658590"/>
      </p:ext>
    </p:extLst>
  </p:cSld>
  <p:clrMapOvr>
    <a:masterClrMapping/>
  </p:clrMapOvr>
  <p:extLst>
    <p:ext uri="{DCECCB84-F9BA-43D5-87BE-67443E8EF086}">
      <p15:sldGuideLst xmlns:p15="http://schemas.microsoft.com/office/powerpoint/2012/main">
        <p15:guide id="1" orient="horz" pos="2088">
          <p15:clr>
            <a:srgbClr val="FBAE40"/>
          </p15:clr>
        </p15:guide>
        <p15:guide id="2" orient="horz" pos="2232">
          <p15:clr>
            <a:srgbClr val="FBAE40"/>
          </p15:clr>
        </p15:guide>
        <p15:guide id="3" pos="3888">
          <p15:clr>
            <a:srgbClr val="FBAE40"/>
          </p15:clr>
        </p15:guide>
        <p15:guide id="4" pos="3792">
          <p15:clr>
            <a:srgbClr val="FBAE40"/>
          </p15:clr>
        </p15:guide>
      </p15:sldGuideLst>
    </p:ext>
  </p:extLst>
</p:sldLayout>
</file>

<file path=ppt/slideLayouts/slideLayout93.xml><?xml version="1.0" encoding="utf-8"?>
<p:sldLayout xmlns:a="http://schemas.openxmlformats.org/drawingml/2006/main" xmlns:r="http://schemas.openxmlformats.org/officeDocument/2006/relationships" xmlns:p="http://schemas.openxmlformats.org/presentationml/2006/main" preserve="1" userDrawn="1">
  <p:cSld name="Title - Tri-Chart Bottom">
    <p:spTree>
      <p:nvGrpSpPr>
        <p:cNvPr id="1" name=""/>
        <p:cNvGrpSpPr/>
        <p:nvPr/>
      </p:nvGrpSpPr>
      <p:grpSpPr>
        <a:xfrm>
          <a:off x="0" y="0"/>
          <a:ext cx="0" cy="0"/>
          <a:chOff x="0" y="0"/>
          <a:chExt cx="0" cy="0"/>
        </a:xfrm>
      </p:grpSpPr>
      <p:sp>
        <p:nvSpPr>
          <p:cNvPr id="16" name="Content Placeholder 3"/>
          <p:cNvSpPr>
            <a:spLocks noGrp="1"/>
          </p:cNvSpPr>
          <p:nvPr>
            <p:ph sz="quarter" idx="22"/>
          </p:nvPr>
        </p:nvSpPr>
        <p:spPr>
          <a:xfrm>
            <a:off x="266700" y="3855720"/>
            <a:ext cx="116586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4" name="Date Placeholder 3">
            <a:extLst>
              <a:ext uri="{FF2B5EF4-FFF2-40B4-BE49-F238E27FC236}">
                <a16:creationId xmlns:a16="http://schemas.microsoft.com/office/drawing/2014/main" id="{3246758A-EC6C-2E6D-7C25-EBF35B1A110D}"/>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656A35E6-84D0-522D-F6FA-96313C01D057}"/>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1943067148"/>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94.xml><?xml version="1.0" encoding="utf-8"?>
<p:sldLayout xmlns:a="http://schemas.openxmlformats.org/drawingml/2006/main" xmlns:r="http://schemas.openxmlformats.org/officeDocument/2006/relationships" xmlns:p="http://schemas.openxmlformats.org/presentationml/2006/main" preserve="1" userDrawn="1">
  <p:cSld name="Title - Tri-Chart Top">
    <p:spTree>
      <p:nvGrpSpPr>
        <p:cNvPr id="1" name=""/>
        <p:cNvGrpSpPr/>
        <p:nvPr/>
      </p:nvGrpSpPr>
      <p:grpSpPr>
        <a:xfrm>
          <a:off x="0" y="0"/>
          <a:ext cx="0" cy="0"/>
          <a:chOff x="0" y="0"/>
          <a:chExt cx="0" cy="0"/>
        </a:xfrm>
      </p:grpSpPr>
      <p:sp>
        <p:nvSpPr>
          <p:cNvPr id="17" name="Content Placeholder 3"/>
          <p:cNvSpPr>
            <a:spLocks noGrp="1"/>
          </p:cNvSpPr>
          <p:nvPr>
            <p:ph sz="quarter" idx="23"/>
          </p:nvPr>
        </p:nvSpPr>
        <p:spPr>
          <a:xfrm>
            <a:off x="61722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2"/>
          <p:cNvSpPr>
            <a:spLocks noGrp="1"/>
          </p:cNvSpPr>
          <p:nvPr>
            <p:ph sz="quarter" idx="15"/>
          </p:nvPr>
        </p:nvSpPr>
        <p:spPr>
          <a:xfrm>
            <a:off x="2667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1"/>
          <p:cNvSpPr>
            <a:spLocks noGrp="1"/>
          </p:cNvSpPr>
          <p:nvPr>
            <p:ph sz="quarter" idx="22"/>
          </p:nvPr>
        </p:nvSpPr>
        <p:spPr>
          <a:xfrm>
            <a:off x="266700" y="1024178"/>
            <a:ext cx="116586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4" name="Date Placeholder 3">
            <a:extLst>
              <a:ext uri="{FF2B5EF4-FFF2-40B4-BE49-F238E27FC236}">
                <a16:creationId xmlns:a16="http://schemas.microsoft.com/office/drawing/2014/main" id="{CE138066-C767-E96E-E21F-B1E4478B0958}"/>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E18328B5-C225-08E6-86C5-18BB6982BC1B}"/>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1319340364"/>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95.xml><?xml version="1.0" encoding="utf-8"?>
<p:sldLayout xmlns:a="http://schemas.openxmlformats.org/drawingml/2006/main" xmlns:r="http://schemas.openxmlformats.org/officeDocument/2006/relationships" xmlns:p="http://schemas.openxmlformats.org/presentationml/2006/main" preserve="1" userDrawn="1">
  <p:cSld name="Title - No Content">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D7835296-7DAA-2D03-3C74-8EDBE0C7DFA4}"/>
              </a:ext>
            </a:extLst>
          </p:cNvPr>
          <p:cNvSpPr>
            <a:spLocks noGrp="1"/>
          </p:cNvSpPr>
          <p:nvPr>
            <p:ph type="dt" sz="half" idx="10"/>
          </p:nvPr>
        </p:nvSpPr>
        <p:spPr/>
        <p:txBody>
          <a:bodyPr/>
          <a:lstStyle/>
          <a:p>
            <a:endParaRPr lang="en-US" dirty="0"/>
          </a:p>
        </p:txBody>
      </p:sp>
      <p:sp>
        <p:nvSpPr>
          <p:cNvPr id="6" name="Footer Placeholder 5">
            <a:extLst>
              <a:ext uri="{FF2B5EF4-FFF2-40B4-BE49-F238E27FC236}">
                <a16:creationId xmlns:a16="http://schemas.microsoft.com/office/drawing/2014/main" id="{AEFD207A-CF9B-5273-AAA1-5371D3714C11}"/>
              </a:ext>
            </a:extLst>
          </p:cNvPr>
          <p:cNvSpPr>
            <a:spLocks noGrp="1"/>
          </p:cNvSpPr>
          <p:nvPr>
            <p:ph type="ftr" sz="quarter" idx="11"/>
          </p:nvPr>
        </p:nvSpPr>
        <p:spPr/>
        <p:txBody>
          <a:bodyPr/>
          <a:lstStyle/>
          <a:p>
            <a:endParaRPr lang="en-US" dirty="0"/>
          </a:p>
        </p:txBody>
      </p:sp>
      <p:sp>
        <p:nvSpPr>
          <p:cNvPr id="3" name="Title 2">
            <a:extLst>
              <a:ext uri="{FF2B5EF4-FFF2-40B4-BE49-F238E27FC236}">
                <a16:creationId xmlns:a16="http://schemas.microsoft.com/office/drawing/2014/main" id="{C36767D0-41E3-FB81-AF9C-B23748A500E4}"/>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666629248"/>
      </p:ext>
    </p:extLst>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BF40FE8E-720F-2CF0-A515-A1F0A76E6C20}"/>
              </a:ext>
            </a:extLst>
          </p:cNvPr>
          <p:cNvSpPr>
            <a:spLocks noGrp="1"/>
          </p:cNvSpPr>
          <p:nvPr>
            <p:ph type="dt" sz="half" idx="10"/>
          </p:nvPr>
        </p:nvSpPr>
        <p:spPr/>
        <p:txBody>
          <a:bodyPr/>
          <a:lstStyle/>
          <a:p>
            <a:endParaRPr lang="en-US" dirty="0"/>
          </a:p>
        </p:txBody>
      </p:sp>
      <p:sp>
        <p:nvSpPr>
          <p:cNvPr id="5" name="Footer Placeholder 4">
            <a:extLst>
              <a:ext uri="{FF2B5EF4-FFF2-40B4-BE49-F238E27FC236}">
                <a16:creationId xmlns:a16="http://schemas.microsoft.com/office/drawing/2014/main" id="{8C5645D9-CB9C-72DC-4655-0357D988FE70}"/>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2902094995"/>
      </p:ext>
    </p:extLst>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preserve="1" userDrawn="1">
  <p:cSld name="1_Blank w/ background no graphics">
    <p:spTree>
      <p:nvGrpSpPr>
        <p:cNvPr id="1" name=""/>
        <p:cNvGrpSpPr/>
        <p:nvPr/>
      </p:nvGrpSpPr>
      <p:grpSpPr>
        <a:xfrm>
          <a:off x="0" y="0"/>
          <a:ext cx="0" cy="0"/>
          <a:chOff x="0" y="0"/>
          <a:chExt cx="0" cy="0"/>
        </a:xfrm>
      </p:grpSpPr>
      <p:sp>
        <p:nvSpPr>
          <p:cNvPr id="8" name="Content Placeholder 7"/>
          <p:cNvSpPr>
            <a:spLocks noGrp="1"/>
          </p:cNvSpPr>
          <p:nvPr>
            <p:ph sz="quarter" idx="12"/>
          </p:nvPr>
        </p:nvSpPr>
        <p:spPr>
          <a:xfrm>
            <a:off x="76200" y="66675"/>
            <a:ext cx="12020549" cy="6723635"/>
          </a:xfrm>
          <a:prstGeom prst="roundRect">
            <a:avLst>
              <a:gd name="adj" fmla="val 2256"/>
            </a:avLst>
          </a:prstGeom>
          <a:noFill/>
          <a:ln w="3175">
            <a:noFill/>
          </a:ln>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Date Placeholder 2">
            <a:extLst>
              <a:ext uri="{FF2B5EF4-FFF2-40B4-BE49-F238E27FC236}">
                <a16:creationId xmlns:a16="http://schemas.microsoft.com/office/drawing/2014/main" id="{973CC44D-C4E5-B148-8424-D309BAD434F9}"/>
              </a:ext>
            </a:extLst>
          </p:cNvPr>
          <p:cNvSpPr>
            <a:spLocks noGrp="1"/>
          </p:cNvSpPr>
          <p:nvPr>
            <p:ph type="dt" sz="half" idx="13"/>
          </p:nvPr>
        </p:nvSpPr>
        <p:spPr/>
        <p:txBody>
          <a:bodyPr/>
          <a:lstStyle/>
          <a:p>
            <a:endParaRPr lang="en-US" dirty="0"/>
          </a:p>
        </p:txBody>
      </p:sp>
      <p:sp>
        <p:nvSpPr>
          <p:cNvPr id="4" name="Footer Placeholder 3">
            <a:extLst>
              <a:ext uri="{FF2B5EF4-FFF2-40B4-BE49-F238E27FC236}">
                <a16:creationId xmlns:a16="http://schemas.microsoft.com/office/drawing/2014/main" id="{B5E87FB6-092D-2261-C61B-A13F398BD061}"/>
              </a:ext>
            </a:extLst>
          </p:cNvPr>
          <p:cNvSpPr>
            <a:spLocks noGrp="1"/>
          </p:cNvSpPr>
          <p:nvPr>
            <p:ph type="ftr" sz="quarter" idx="14"/>
          </p:nvPr>
        </p:nvSpPr>
        <p:spPr/>
        <p:txBody>
          <a:bodyPr/>
          <a:lstStyle/>
          <a:p>
            <a:endParaRPr lang="en-US" dirty="0"/>
          </a:p>
        </p:txBody>
      </p:sp>
      <p:sp>
        <p:nvSpPr>
          <p:cNvPr id="5" name="Title 4">
            <a:extLst>
              <a:ext uri="{FF2B5EF4-FFF2-40B4-BE49-F238E27FC236}">
                <a16:creationId xmlns:a16="http://schemas.microsoft.com/office/drawing/2014/main" id="{906D055C-0506-0861-DE5F-4C6932D6751E}"/>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673243225"/>
      </p:ext>
    </p:extLst>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FBBAD3CE-397E-AB37-EDAD-8632BE0AA2D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BE1E501C-5AFD-BA9E-01BC-6D3F0A876CDA}"/>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7" name="Footer Placeholder 6">
            <a:extLst>
              <a:ext uri="{FF2B5EF4-FFF2-40B4-BE49-F238E27FC236}">
                <a16:creationId xmlns:a16="http://schemas.microsoft.com/office/drawing/2014/main" id="{BD51F885-1610-859A-C99A-21311C9FAB15}"/>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
        <p:nvSpPr>
          <p:cNvPr id="3" name="TextBox 2">
            <a:extLst>
              <a:ext uri="{FF2B5EF4-FFF2-40B4-BE49-F238E27FC236}">
                <a16:creationId xmlns:a16="http://schemas.microsoft.com/office/drawing/2014/main" id="{C369F6EA-5BBB-736F-8B43-C8414A1A7110}"/>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5" name="TextBox 4">
            <a:extLst>
              <a:ext uri="{FF2B5EF4-FFF2-40B4-BE49-F238E27FC236}">
                <a16:creationId xmlns:a16="http://schemas.microsoft.com/office/drawing/2014/main" id="{A49041E3-ECCE-7D4E-3D0F-271435F717AB}"/>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Tree>
    <p:extLst>
      <p:ext uri="{BB962C8B-B14F-4D97-AF65-F5344CB8AC3E}">
        <p14:creationId xmlns:p14="http://schemas.microsoft.com/office/powerpoint/2010/main" val="1118713353"/>
      </p:ext>
    </p:extLst>
  </p:cSld>
  <p:clrMapOvr>
    <a:masterClrMapping/>
  </p:clrMapOvr>
  <p:hf hdr="0" dt="0"/>
</p:sldLayout>
</file>

<file path=ppt/slideLayouts/slideLayout99.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lumMod val="40000"/>
            <a:lumOff val="60000"/>
          </a:schemeClr>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5559FF84-4EB7-248C-A9A3-21393A68E553}"/>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bg2">
                    <a:lumMod val="50000"/>
                  </a:schemeClr>
                </a:solidFill>
              </a:rPr>
              <a:pPr algn="r">
                <a:spcBef>
                  <a:spcPct val="50000"/>
                </a:spcBef>
                <a:defRPr/>
              </a:pPr>
              <a:t>‹#›</a:t>
            </a:fld>
            <a:endParaRPr lang="en-US" sz="1100" b="0" baseline="0" dirty="0">
              <a:solidFill>
                <a:schemeClr val="bg2">
                  <a:lumMod val="50000"/>
                </a:schemeClr>
              </a:solidFill>
            </a:endParaRPr>
          </a:p>
        </p:txBody>
      </p:sp>
      <p:sp>
        <p:nvSpPr>
          <p:cNvPr id="4" name="Date Placeholder 3">
            <a:extLst>
              <a:ext uri="{FF2B5EF4-FFF2-40B4-BE49-F238E27FC236}">
                <a16:creationId xmlns:a16="http://schemas.microsoft.com/office/drawing/2014/main" id="{92A3D6AC-9998-6147-A3AF-01786A8BC7B5}"/>
              </a:ext>
            </a:extLst>
          </p:cNvPr>
          <p:cNvSpPr>
            <a:spLocks noGrp="1"/>
          </p:cNvSpPr>
          <p:nvPr>
            <p:ph type="dt" sz="half" idx="10"/>
          </p:nvPr>
        </p:nvSpPr>
        <p:spPr/>
        <p:txBody>
          <a:bodyPr/>
          <a:lstStyle>
            <a:lvl1pPr>
              <a:defRPr>
                <a:solidFill>
                  <a:schemeClr val="bg2">
                    <a:lumMod val="50000"/>
                  </a:schemeClr>
                </a:solidFill>
              </a:defRPr>
            </a:lvl1pPr>
          </a:lstStyle>
          <a:p>
            <a:endParaRPr lang="en-US" dirty="0"/>
          </a:p>
        </p:txBody>
      </p:sp>
      <p:sp>
        <p:nvSpPr>
          <p:cNvPr id="5" name="Footer Placeholder 4">
            <a:extLst>
              <a:ext uri="{FF2B5EF4-FFF2-40B4-BE49-F238E27FC236}">
                <a16:creationId xmlns:a16="http://schemas.microsoft.com/office/drawing/2014/main" id="{9E61DC4E-D996-A484-FCFC-B8F377D377A1}"/>
              </a:ext>
            </a:extLst>
          </p:cNvPr>
          <p:cNvSpPr>
            <a:spLocks noGrp="1"/>
          </p:cNvSpPr>
          <p:nvPr>
            <p:ph type="ftr" sz="quarter" idx="11"/>
          </p:nvPr>
        </p:nvSpPr>
        <p:spPr/>
        <p:txBody>
          <a:bodyPr/>
          <a:lstStyle>
            <a:lvl1pPr>
              <a:defRPr>
                <a:solidFill>
                  <a:schemeClr val="bg2">
                    <a:lumMod val="50000"/>
                  </a:schemeClr>
                </a:solidFill>
              </a:defRPr>
            </a:lvl1pPr>
          </a:lstStyle>
          <a:p>
            <a:endParaRPr lang="en-US" dirty="0"/>
          </a:p>
        </p:txBody>
      </p:sp>
      <p:sp>
        <p:nvSpPr>
          <p:cNvPr id="3" name="TextBox 2">
            <a:extLst>
              <a:ext uri="{FF2B5EF4-FFF2-40B4-BE49-F238E27FC236}">
                <a16:creationId xmlns:a16="http://schemas.microsoft.com/office/drawing/2014/main" id="{D9F0C27E-08F8-B2DC-3FBC-DBF8758A6EB4}"/>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6" name="TextBox 5">
            <a:extLst>
              <a:ext uri="{FF2B5EF4-FFF2-40B4-BE49-F238E27FC236}">
                <a16:creationId xmlns:a16="http://schemas.microsoft.com/office/drawing/2014/main" id="{D1BF6447-1438-9DC9-A4D0-DA7BD956CC62}"/>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Tree>
    <p:extLst>
      <p:ext uri="{BB962C8B-B14F-4D97-AF65-F5344CB8AC3E}">
        <p14:creationId xmlns:p14="http://schemas.microsoft.com/office/powerpoint/2010/main" val="280601818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6.xml"/><Relationship Id="rId13" Type="http://schemas.openxmlformats.org/officeDocument/2006/relationships/slideLayout" Target="../slideLayouts/slideLayout41.xml"/><Relationship Id="rId18" Type="http://schemas.openxmlformats.org/officeDocument/2006/relationships/slideLayout" Target="../slideLayouts/slideLayout46.xml"/><Relationship Id="rId26" Type="http://schemas.openxmlformats.org/officeDocument/2006/relationships/slideLayout" Target="../slideLayouts/slideLayout54.xml"/><Relationship Id="rId3" Type="http://schemas.openxmlformats.org/officeDocument/2006/relationships/slideLayout" Target="../slideLayouts/slideLayout31.xml"/><Relationship Id="rId21" Type="http://schemas.openxmlformats.org/officeDocument/2006/relationships/slideLayout" Target="../slideLayouts/slideLayout49.xml"/><Relationship Id="rId7" Type="http://schemas.openxmlformats.org/officeDocument/2006/relationships/slideLayout" Target="../slideLayouts/slideLayout35.xml"/><Relationship Id="rId12" Type="http://schemas.openxmlformats.org/officeDocument/2006/relationships/slideLayout" Target="../slideLayouts/slideLayout40.xml"/><Relationship Id="rId17" Type="http://schemas.openxmlformats.org/officeDocument/2006/relationships/slideLayout" Target="../slideLayouts/slideLayout45.xml"/><Relationship Id="rId25" Type="http://schemas.openxmlformats.org/officeDocument/2006/relationships/slideLayout" Target="../slideLayouts/slideLayout53.xml"/><Relationship Id="rId2" Type="http://schemas.openxmlformats.org/officeDocument/2006/relationships/slideLayout" Target="../slideLayouts/slideLayout30.xml"/><Relationship Id="rId16" Type="http://schemas.openxmlformats.org/officeDocument/2006/relationships/slideLayout" Target="../slideLayouts/slideLayout44.xml"/><Relationship Id="rId20" Type="http://schemas.openxmlformats.org/officeDocument/2006/relationships/slideLayout" Target="../slideLayouts/slideLayout48.xml"/><Relationship Id="rId29" Type="http://schemas.openxmlformats.org/officeDocument/2006/relationships/image" Target="../media/image1.png"/><Relationship Id="rId1" Type="http://schemas.openxmlformats.org/officeDocument/2006/relationships/slideLayout" Target="../slideLayouts/slideLayout29.xml"/><Relationship Id="rId6" Type="http://schemas.openxmlformats.org/officeDocument/2006/relationships/slideLayout" Target="../slideLayouts/slideLayout34.xml"/><Relationship Id="rId11" Type="http://schemas.openxmlformats.org/officeDocument/2006/relationships/slideLayout" Target="../slideLayouts/slideLayout39.xml"/><Relationship Id="rId24" Type="http://schemas.openxmlformats.org/officeDocument/2006/relationships/slideLayout" Target="../slideLayouts/slideLayout52.xml"/><Relationship Id="rId5" Type="http://schemas.openxmlformats.org/officeDocument/2006/relationships/slideLayout" Target="../slideLayouts/slideLayout33.xml"/><Relationship Id="rId15" Type="http://schemas.openxmlformats.org/officeDocument/2006/relationships/slideLayout" Target="../slideLayouts/slideLayout43.xml"/><Relationship Id="rId23" Type="http://schemas.openxmlformats.org/officeDocument/2006/relationships/slideLayout" Target="../slideLayouts/slideLayout51.xml"/><Relationship Id="rId28" Type="http://schemas.openxmlformats.org/officeDocument/2006/relationships/theme" Target="../theme/theme2.xml"/><Relationship Id="rId10" Type="http://schemas.openxmlformats.org/officeDocument/2006/relationships/slideLayout" Target="../slideLayouts/slideLayout38.xml"/><Relationship Id="rId19" Type="http://schemas.openxmlformats.org/officeDocument/2006/relationships/slideLayout" Target="../slideLayouts/slideLayout47.xml"/><Relationship Id="rId4" Type="http://schemas.openxmlformats.org/officeDocument/2006/relationships/slideLayout" Target="../slideLayouts/slideLayout32.xml"/><Relationship Id="rId9" Type="http://schemas.openxmlformats.org/officeDocument/2006/relationships/slideLayout" Target="../slideLayouts/slideLayout37.xml"/><Relationship Id="rId14" Type="http://schemas.openxmlformats.org/officeDocument/2006/relationships/slideLayout" Target="../slideLayouts/slideLayout42.xml"/><Relationship Id="rId22" Type="http://schemas.openxmlformats.org/officeDocument/2006/relationships/slideLayout" Target="../slideLayouts/slideLayout50.xml"/><Relationship Id="rId27" Type="http://schemas.openxmlformats.org/officeDocument/2006/relationships/slideLayout" Target="../slideLayouts/slideLayout55.xml"/><Relationship Id="rId30" Type="http://schemas.openxmlformats.org/officeDocument/2006/relationships/image" Target="../media/image2.png"/></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63.xml"/><Relationship Id="rId13" Type="http://schemas.openxmlformats.org/officeDocument/2006/relationships/slideLayout" Target="../slideLayouts/slideLayout68.xml"/><Relationship Id="rId18" Type="http://schemas.openxmlformats.org/officeDocument/2006/relationships/slideLayout" Target="../slideLayouts/slideLayout73.xml"/><Relationship Id="rId26" Type="http://schemas.openxmlformats.org/officeDocument/2006/relationships/slideLayout" Target="../slideLayouts/slideLayout81.xml"/><Relationship Id="rId3" Type="http://schemas.openxmlformats.org/officeDocument/2006/relationships/slideLayout" Target="../slideLayouts/slideLayout58.xml"/><Relationship Id="rId21" Type="http://schemas.openxmlformats.org/officeDocument/2006/relationships/slideLayout" Target="../slideLayouts/slideLayout76.xml"/><Relationship Id="rId7" Type="http://schemas.openxmlformats.org/officeDocument/2006/relationships/slideLayout" Target="../slideLayouts/slideLayout62.xml"/><Relationship Id="rId12" Type="http://schemas.openxmlformats.org/officeDocument/2006/relationships/slideLayout" Target="../slideLayouts/slideLayout67.xml"/><Relationship Id="rId17" Type="http://schemas.openxmlformats.org/officeDocument/2006/relationships/slideLayout" Target="../slideLayouts/slideLayout72.xml"/><Relationship Id="rId25" Type="http://schemas.openxmlformats.org/officeDocument/2006/relationships/slideLayout" Target="../slideLayouts/slideLayout80.xml"/><Relationship Id="rId2" Type="http://schemas.openxmlformats.org/officeDocument/2006/relationships/slideLayout" Target="../slideLayouts/slideLayout57.xml"/><Relationship Id="rId16" Type="http://schemas.openxmlformats.org/officeDocument/2006/relationships/slideLayout" Target="../slideLayouts/slideLayout71.xml"/><Relationship Id="rId20" Type="http://schemas.openxmlformats.org/officeDocument/2006/relationships/slideLayout" Target="../slideLayouts/slideLayout75.xml"/><Relationship Id="rId29" Type="http://schemas.openxmlformats.org/officeDocument/2006/relationships/image" Target="../media/image1.png"/><Relationship Id="rId1" Type="http://schemas.openxmlformats.org/officeDocument/2006/relationships/slideLayout" Target="../slideLayouts/slideLayout56.xml"/><Relationship Id="rId6" Type="http://schemas.openxmlformats.org/officeDocument/2006/relationships/slideLayout" Target="../slideLayouts/slideLayout61.xml"/><Relationship Id="rId11" Type="http://schemas.openxmlformats.org/officeDocument/2006/relationships/slideLayout" Target="../slideLayouts/slideLayout66.xml"/><Relationship Id="rId24" Type="http://schemas.openxmlformats.org/officeDocument/2006/relationships/slideLayout" Target="../slideLayouts/slideLayout79.xml"/><Relationship Id="rId5" Type="http://schemas.openxmlformats.org/officeDocument/2006/relationships/slideLayout" Target="../slideLayouts/slideLayout60.xml"/><Relationship Id="rId15" Type="http://schemas.openxmlformats.org/officeDocument/2006/relationships/slideLayout" Target="../slideLayouts/slideLayout70.xml"/><Relationship Id="rId23" Type="http://schemas.openxmlformats.org/officeDocument/2006/relationships/slideLayout" Target="../slideLayouts/slideLayout78.xml"/><Relationship Id="rId28" Type="http://schemas.openxmlformats.org/officeDocument/2006/relationships/theme" Target="../theme/theme3.xml"/><Relationship Id="rId10" Type="http://schemas.openxmlformats.org/officeDocument/2006/relationships/slideLayout" Target="../slideLayouts/slideLayout65.xml"/><Relationship Id="rId19" Type="http://schemas.openxmlformats.org/officeDocument/2006/relationships/slideLayout" Target="../slideLayouts/slideLayout74.xml"/><Relationship Id="rId31" Type="http://schemas.openxmlformats.org/officeDocument/2006/relationships/image" Target="../media/image5.png"/><Relationship Id="rId4" Type="http://schemas.openxmlformats.org/officeDocument/2006/relationships/slideLayout" Target="../slideLayouts/slideLayout59.xml"/><Relationship Id="rId9" Type="http://schemas.openxmlformats.org/officeDocument/2006/relationships/slideLayout" Target="../slideLayouts/slideLayout64.xml"/><Relationship Id="rId14" Type="http://schemas.openxmlformats.org/officeDocument/2006/relationships/slideLayout" Target="../slideLayouts/slideLayout69.xml"/><Relationship Id="rId22" Type="http://schemas.openxmlformats.org/officeDocument/2006/relationships/slideLayout" Target="../slideLayouts/slideLayout77.xml"/><Relationship Id="rId27" Type="http://schemas.openxmlformats.org/officeDocument/2006/relationships/slideLayout" Target="../slideLayouts/slideLayout82.xml"/><Relationship Id="rId30" Type="http://schemas.openxmlformats.org/officeDocument/2006/relationships/image" Target="../media/image2.png"/></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90.xml"/><Relationship Id="rId13" Type="http://schemas.openxmlformats.org/officeDocument/2006/relationships/slideLayout" Target="../slideLayouts/slideLayout95.xml"/><Relationship Id="rId18" Type="http://schemas.openxmlformats.org/officeDocument/2006/relationships/slideLayout" Target="../slideLayouts/slideLayout100.xml"/><Relationship Id="rId26" Type="http://schemas.openxmlformats.org/officeDocument/2006/relationships/slideLayout" Target="../slideLayouts/slideLayout108.xml"/><Relationship Id="rId3" Type="http://schemas.openxmlformats.org/officeDocument/2006/relationships/slideLayout" Target="../slideLayouts/slideLayout85.xml"/><Relationship Id="rId21" Type="http://schemas.openxmlformats.org/officeDocument/2006/relationships/slideLayout" Target="../slideLayouts/slideLayout103.xml"/><Relationship Id="rId7" Type="http://schemas.openxmlformats.org/officeDocument/2006/relationships/slideLayout" Target="../slideLayouts/slideLayout89.xml"/><Relationship Id="rId12" Type="http://schemas.openxmlformats.org/officeDocument/2006/relationships/slideLayout" Target="../slideLayouts/slideLayout94.xml"/><Relationship Id="rId17" Type="http://schemas.openxmlformats.org/officeDocument/2006/relationships/slideLayout" Target="../slideLayouts/slideLayout99.xml"/><Relationship Id="rId25" Type="http://schemas.openxmlformats.org/officeDocument/2006/relationships/slideLayout" Target="../slideLayouts/slideLayout107.xml"/><Relationship Id="rId2" Type="http://schemas.openxmlformats.org/officeDocument/2006/relationships/slideLayout" Target="../slideLayouts/slideLayout84.xml"/><Relationship Id="rId16" Type="http://schemas.openxmlformats.org/officeDocument/2006/relationships/slideLayout" Target="../slideLayouts/slideLayout98.xml"/><Relationship Id="rId20" Type="http://schemas.openxmlformats.org/officeDocument/2006/relationships/slideLayout" Target="../slideLayouts/slideLayout102.xml"/><Relationship Id="rId29" Type="http://schemas.openxmlformats.org/officeDocument/2006/relationships/theme" Target="../theme/theme4.xml"/><Relationship Id="rId1" Type="http://schemas.openxmlformats.org/officeDocument/2006/relationships/slideLayout" Target="../slideLayouts/slideLayout83.xml"/><Relationship Id="rId6" Type="http://schemas.openxmlformats.org/officeDocument/2006/relationships/slideLayout" Target="../slideLayouts/slideLayout88.xml"/><Relationship Id="rId11" Type="http://schemas.openxmlformats.org/officeDocument/2006/relationships/slideLayout" Target="../slideLayouts/slideLayout93.xml"/><Relationship Id="rId24" Type="http://schemas.openxmlformats.org/officeDocument/2006/relationships/slideLayout" Target="../slideLayouts/slideLayout106.xml"/><Relationship Id="rId5" Type="http://schemas.openxmlformats.org/officeDocument/2006/relationships/slideLayout" Target="../slideLayouts/slideLayout87.xml"/><Relationship Id="rId15" Type="http://schemas.openxmlformats.org/officeDocument/2006/relationships/slideLayout" Target="../slideLayouts/slideLayout97.xml"/><Relationship Id="rId23" Type="http://schemas.openxmlformats.org/officeDocument/2006/relationships/slideLayout" Target="../slideLayouts/slideLayout105.xml"/><Relationship Id="rId28" Type="http://schemas.openxmlformats.org/officeDocument/2006/relationships/slideLayout" Target="../slideLayouts/slideLayout110.xml"/><Relationship Id="rId10" Type="http://schemas.openxmlformats.org/officeDocument/2006/relationships/slideLayout" Target="../slideLayouts/slideLayout92.xml"/><Relationship Id="rId19" Type="http://schemas.openxmlformats.org/officeDocument/2006/relationships/slideLayout" Target="../slideLayouts/slideLayout101.xml"/><Relationship Id="rId31" Type="http://schemas.openxmlformats.org/officeDocument/2006/relationships/image" Target="../media/image5.png"/><Relationship Id="rId4" Type="http://schemas.openxmlformats.org/officeDocument/2006/relationships/slideLayout" Target="../slideLayouts/slideLayout86.xml"/><Relationship Id="rId9" Type="http://schemas.openxmlformats.org/officeDocument/2006/relationships/slideLayout" Target="../slideLayouts/slideLayout91.xml"/><Relationship Id="rId14" Type="http://schemas.openxmlformats.org/officeDocument/2006/relationships/slideLayout" Target="../slideLayouts/slideLayout96.xml"/><Relationship Id="rId22" Type="http://schemas.openxmlformats.org/officeDocument/2006/relationships/slideLayout" Target="../slideLayouts/slideLayout104.xml"/><Relationship Id="rId27" Type="http://schemas.openxmlformats.org/officeDocument/2006/relationships/slideLayout" Target="../slideLayouts/slideLayout109.xml"/><Relationship Id="rId30" Type="http://schemas.openxmlformats.org/officeDocument/2006/relationships/image" Target="../media/image2.png"/></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118.xml"/><Relationship Id="rId13" Type="http://schemas.openxmlformats.org/officeDocument/2006/relationships/slideLayout" Target="../slideLayouts/slideLayout123.xml"/><Relationship Id="rId18" Type="http://schemas.openxmlformats.org/officeDocument/2006/relationships/slideLayout" Target="../slideLayouts/slideLayout128.xml"/><Relationship Id="rId26" Type="http://schemas.openxmlformats.org/officeDocument/2006/relationships/slideLayout" Target="../slideLayouts/slideLayout136.xml"/><Relationship Id="rId3" Type="http://schemas.openxmlformats.org/officeDocument/2006/relationships/slideLayout" Target="../slideLayouts/slideLayout113.xml"/><Relationship Id="rId21" Type="http://schemas.openxmlformats.org/officeDocument/2006/relationships/slideLayout" Target="../slideLayouts/slideLayout131.xml"/><Relationship Id="rId7" Type="http://schemas.openxmlformats.org/officeDocument/2006/relationships/slideLayout" Target="../slideLayouts/slideLayout117.xml"/><Relationship Id="rId12" Type="http://schemas.openxmlformats.org/officeDocument/2006/relationships/slideLayout" Target="../slideLayouts/slideLayout122.xml"/><Relationship Id="rId17" Type="http://schemas.openxmlformats.org/officeDocument/2006/relationships/slideLayout" Target="../slideLayouts/slideLayout127.xml"/><Relationship Id="rId25" Type="http://schemas.openxmlformats.org/officeDocument/2006/relationships/slideLayout" Target="../slideLayouts/slideLayout135.xml"/><Relationship Id="rId2" Type="http://schemas.openxmlformats.org/officeDocument/2006/relationships/slideLayout" Target="../slideLayouts/slideLayout112.xml"/><Relationship Id="rId16" Type="http://schemas.openxmlformats.org/officeDocument/2006/relationships/slideLayout" Target="../slideLayouts/slideLayout126.xml"/><Relationship Id="rId20" Type="http://schemas.openxmlformats.org/officeDocument/2006/relationships/slideLayout" Target="../slideLayouts/slideLayout130.xml"/><Relationship Id="rId29" Type="http://schemas.openxmlformats.org/officeDocument/2006/relationships/image" Target="../media/image1.png"/><Relationship Id="rId1" Type="http://schemas.openxmlformats.org/officeDocument/2006/relationships/slideLayout" Target="../slideLayouts/slideLayout111.xml"/><Relationship Id="rId6" Type="http://schemas.openxmlformats.org/officeDocument/2006/relationships/slideLayout" Target="../slideLayouts/slideLayout116.xml"/><Relationship Id="rId11" Type="http://schemas.openxmlformats.org/officeDocument/2006/relationships/slideLayout" Target="../slideLayouts/slideLayout121.xml"/><Relationship Id="rId24" Type="http://schemas.openxmlformats.org/officeDocument/2006/relationships/slideLayout" Target="../slideLayouts/slideLayout134.xml"/><Relationship Id="rId5" Type="http://schemas.openxmlformats.org/officeDocument/2006/relationships/slideLayout" Target="../slideLayouts/slideLayout115.xml"/><Relationship Id="rId15" Type="http://schemas.openxmlformats.org/officeDocument/2006/relationships/slideLayout" Target="../slideLayouts/slideLayout125.xml"/><Relationship Id="rId23" Type="http://schemas.openxmlformats.org/officeDocument/2006/relationships/slideLayout" Target="../slideLayouts/slideLayout133.xml"/><Relationship Id="rId28" Type="http://schemas.openxmlformats.org/officeDocument/2006/relationships/theme" Target="../theme/theme5.xml"/><Relationship Id="rId10" Type="http://schemas.openxmlformats.org/officeDocument/2006/relationships/slideLayout" Target="../slideLayouts/slideLayout120.xml"/><Relationship Id="rId19" Type="http://schemas.openxmlformats.org/officeDocument/2006/relationships/slideLayout" Target="../slideLayouts/slideLayout129.xml"/><Relationship Id="rId4" Type="http://schemas.openxmlformats.org/officeDocument/2006/relationships/slideLayout" Target="../slideLayouts/slideLayout114.xml"/><Relationship Id="rId9" Type="http://schemas.openxmlformats.org/officeDocument/2006/relationships/slideLayout" Target="../slideLayouts/slideLayout119.xml"/><Relationship Id="rId14" Type="http://schemas.openxmlformats.org/officeDocument/2006/relationships/slideLayout" Target="../slideLayouts/slideLayout124.xml"/><Relationship Id="rId22" Type="http://schemas.openxmlformats.org/officeDocument/2006/relationships/slideLayout" Target="../slideLayouts/slideLayout132.xml"/><Relationship Id="rId27" Type="http://schemas.openxmlformats.org/officeDocument/2006/relationships/slideLayout" Target="../slideLayouts/slideLayout137.xml"/><Relationship Id="rId30" Type="http://schemas.openxmlformats.org/officeDocument/2006/relationships/image" Target="../media/image6.png"/></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145.xml"/><Relationship Id="rId13" Type="http://schemas.openxmlformats.org/officeDocument/2006/relationships/slideLayout" Target="../slideLayouts/slideLayout150.xml"/><Relationship Id="rId18" Type="http://schemas.openxmlformats.org/officeDocument/2006/relationships/slideLayout" Target="../slideLayouts/slideLayout155.xml"/><Relationship Id="rId26" Type="http://schemas.openxmlformats.org/officeDocument/2006/relationships/slideLayout" Target="../slideLayouts/slideLayout163.xml"/><Relationship Id="rId3" Type="http://schemas.openxmlformats.org/officeDocument/2006/relationships/slideLayout" Target="../slideLayouts/slideLayout140.xml"/><Relationship Id="rId21" Type="http://schemas.openxmlformats.org/officeDocument/2006/relationships/slideLayout" Target="../slideLayouts/slideLayout158.xml"/><Relationship Id="rId7" Type="http://schemas.openxmlformats.org/officeDocument/2006/relationships/slideLayout" Target="../slideLayouts/slideLayout144.xml"/><Relationship Id="rId12" Type="http://schemas.openxmlformats.org/officeDocument/2006/relationships/slideLayout" Target="../slideLayouts/slideLayout149.xml"/><Relationship Id="rId17" Type="http://schemas.openxmlformats.org/officeDocument/2006/relationships/slideLayout" Target="../slideLayouts/slideLayout154.xml"/><Relationship Id="rId25" Type="http://schemas.openxmlformats.org/officeDocument/2006/relationships/slideLayout" Target="../slideLayouts/slideLayout162.xml"/><Relationship Id="rId2" Type="http://schemas.openxmlformats.org/officeDocument/2006/relationships/slideLayout" Target="../slideLayouts/slideLayout139.xml"/><Relationship Id="rId16" Type="http://schemas.openxmlformats.org/officeDocument/2006/relationships/slideLayout" Target="../slideLayouts/slideLayout153.xml"/><Relationship Id="rId20" Type="http://schemas.openxmlformats.org/officeDocument/2006/relationships/slideLayout" Target="../slideLayouts/slideLayout157.xml"/><Relationship Id="rId29" Type="http://schemas.openxmlformats.org/officeDocument/2006/relationships/image" Target="../media/image1.png"/><Relationship Id="rId1" Type="http://schemas.openxmlformats.org/officeDocument/2006/relationships/slideLayout" Target="../slideLayouts/slideLayout138.xml"/><Relationship Id="rId6" Type="http://schemas.openxmlformats.org/officeDocument/2006/relationships/slideLayout" Target="../slideLayouts/slideLayout143.xml"/><Relationship Id="rId11" Type="http://schemas.openxmlformats.org/officeDocument/2006/relationships/slideLayout" Target="../slideLayouts/slideLayout148.xml"/><Relationship Id="rId24" Type="http://schemas.openxmlformats.org/officeDocument/2006/relationships/slideLayout" Target="../slideLayouts/slideLayout161.xml"/><Relationship Id="rId5" Type="http://schemas.openxmlformats.org/officeDocument/2006/relationships/slideLayout" Target="../slideLayouts/slideLayout142.xml"/><Relationship Id="rId15" Type="http://schemas.openxmlformats.org/officeDocument/2006/relationships/slideLayout" Target="../slideLayouts/slideLayout152.xml"/><Relationship Id="rId23" Type="http://schemas.openxmlformats.org/officeDocument/2006/relationships/slideLayout" Target="../slideLayouts/slideLayout160.xml"/><Relationship Id="rId28" Type="http://schemas.openxmlformats.org/officeDocument/2006/relationships/theme" Target="../theme/theme6.xml"/><Relationship Id="rId10" Type="http://schemas.openxmlformats.org/officeDocument/2006/relationships/slideLayout" Target="../slideLayouts/slideLayout147.xml"/><Relationship Id="rId19" Type="http://schemas.openxmlformats.org/officeDocument/2006/relationships/slideLayout" Target="../slideLayouts/slideLayout156.xml"/><Relationship Id="rId4" Type="http://schemas.openxmlformats.org/officeDocument/2006/relationships/slideLayout" Target="../slideLayouts/slideLayout141.xml"/><Relationship Id="rId9" Type="http://schemas.openxmlformats.org/officeDocument/2006/relationships/slideLayout" Target="../slideLayouts/slideLayout146.xml"/><Relationship Id="rId14" Type="http://schemas.openxmlformats.org/officeDocument/2006/relationships/slideLayout" Target="../slideLayouts/slideLayout151.xml"/><Relationship Id="rId22" Type="http://schemas.openxmlformats.org/officeDocument/2006/relationships/slideLayout" Target="../slideLayouts/slideLayout159.xml"/><Relationship Id="rId27" Type="http://schemas.openxmlformats.org/officeDocument/2006/relationships/slideLayout" Target="../slideLayouts/slideLayout164.xml"/><Relationship Id="rId30" Type="http://schemas.openxmlformats.org/officeDocument/2006/relationships/image" Target="../media/image6.png"/></Relationships>
</file>

<file path=ppt/slideMasters/_rels/slideMaster7.xml.rels><?xml version="1.0" encoding="UTF-8" standalone="yes"?>
<Relationships xmlns="http://schemas.openxmlformats.org/package/2006/relationships"><Relationship Id="rId3" Type="http://schemas.openxmlformats.org/officeDocument/2006/relationships/theme" Target="../theme/theme7.xml"/><Relationship Id="rId2" Type="http://schemas.openxmlformats.org/officeDocument/2006/relationships/slideLayout" Target="../slideLayouts/slideLayout166.xml"/><Relationship Id="rId1" Type="http://schemas.openxmlformats.org/officeDocument/2006/relationships/slideLayout" Target="../slideLayouts/slideLayout165.xml"/><Relationship Id="rId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87000">
              <a:schemeClr val="tx2"/>
            </a:gs>
            <a:gs pos="90000">
              <a:schemeClr val="tx2"/>
            </a:gs>
            <a:gs pos="98000">
              <a:schemeClr val="tx2">
                <a:lumMod val="85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4099" name="Title Placeholder 1"/>
          <p:cNvSpPr>
            <a:spLocks noGrp="1"/>
          </p:cNvSpPr>
          <p:nvPr>
            <p:ph type="title"/>
          </p:nvPr>
        </p:nvSpPr>
        <p:spPr bwMode="auto">
          <a:xfrm>
            <a:off x="948366" y="128981"/>
            <a:ext cx="10386814" cy="832920"/>
          </a:xfrm>
          <a:prstGeom prst="rect">
            <a:avLst/>
          </a:prstGeom>
          <a:noFill/>
          <a:ln w="9525">
            <a:noFill/>
            <a:miter lim="800000"/>
            <a:headEnd/>
            <a:tailEnd/>
          </a:ln>
        </p:spPr>
        <p:txBody>
          <a:bodyPr vert="horz" wrap="square" lIns="45720" tIns="0" rIns="0" bIns="0" numCol="1" anchor="ctr" anchorCtr="0" compatLnSpc="1">
            <a:prstTxWarp prst="textNoShape">
              <a:avLst/>
            </a:prstTxWarp>
          </a:bodyPr>
          <a:lstStyle/>
          <a:p>
            <a:pPr lvl="0"/>
            <a:r>
              <a:rPr lang="en-US" dirty="0"/>
              <a:t>Click to edit Master title slide</a:t>
            </a:r>
          </a:p>
        </p:txBody>
      </p:sp>
      <p:sp>
        <p:nvSpPr>
          <p:cNvPr id="1030"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033" name="Picture 6"/>
          <p:cNvPicPr>
            <a:picLocks noChangeAspect="1"/>
          </p:cNvPicPr>
          <p:nvPr/>
        </p:nvPicPr>
        <p:blipFill>
          <a:blip r:embed="rId30"/>
          <a:srcRect/>
          <a:stretch>
            <a:fillRect/>
          </a:stretch>
        </p:blipFill>
        <p:spPr bwMode="auto">
          <a:xfrm>
            <a:off x="6079067" y="3416309"/>
            <a:ext cx="25400" cy="3175"/>
          </a:xfrm>
          <a:prstGeom prst="rect">
            <a:avLst/>
          </a:prstGeom>
          <a:noFill/>
          <a:ln w="9525">
            <a:noFill/>
            <a:miter lim="800000"/>
            <a:headEnd/>
            <a:tailEnd/>
          </a:ln>
        </p:spPr>
      </p:pic>
      <p:sp>
        <p:nvSpPr>
          <p:cNvPr id="5" name="Text Box 14">
            <a:extLst>
              <a:ext uri="{FF2B5EF4-FFF2-40B4-BE49-F238E27FC236}">
                <a16:creationId xmlns:a16="http://schemas.microsoft.com/office/drawing/2014/main" id="{8E9D0075-D2A3-A5CC-4256-B31D3D5E4FF4}"/>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sp>
        <p:nvSpPr>
          <p:cNvPr id="6" name="Date Placeholder 4">
            <a:extLst>
              <a:ext uri="{FF2B5EF4-FFF2-40B4-BE49-F238E27FC236}">
                <a16:creationId xmlns:a16="http://schemas.microsoft.com/office/drawing/2014/main" id="{654CE446-4257-6BEB-B6A7-C36A4CB84617}"/>
              </a:ext>
            </a:extLst>
          </p:cNvPr>
          <p:cNvSpPr>
            <a:spLocks noGrp="1"/>
          </p:cNvSpPr>
          <p:nvPr>
            <p:ph type="dt" sz="half" idx="2"/>
          </p:nvPr>
        </p:nvSpPr>
        <p:spPr>
          <a:xfrm>
            <a:off x="8842515" y="6653150"/>
            <a:ext cx="3081713" cy="137160"/>
          </a:xfrm>
          <a:prstGeom prst="rect">
            <a:avLst/>
          </a:prstGeom>
        </p:spPr>
        <p:txBody>
          <a:bodyPr anchor="ctr"/>
          <a:lstStyle>
            <a:lvl1pPr algn="r">
              <a:defRPr sz="900">
                <a:solidFill>
                  <a:schemeClr val="tx1">
                    <a:lumMod val="75000"/>
                    <a:lumOff val="25000"/>
                  </a:schemeClr>
                </a:solidFill>
              </a:defRPr>
            </a:lvl1pPr>
          </a:lstStyle>
          <a:p>
            <a:endParaRPr lang="en-US" dirty="0"/>
          </a:p>
        </p:txBody>
      </p:sp>
      <p:sp>
        <p:nvSpPr>
          <p:cNvPr id="7" name="Footer Placeholder 3">
            <a:extLst>
              <a:ext uri="{FF2B5EF4-FFF2-40B4-BE49-F238E27FC236}">
                <a16:creationId xmlns:a16="http://schemas.microsoft.com/office/drawing/2014/main" id="{BB31B321-C66F-1A23-694D-DF5296341D94}"/>
              </a:ext>
            </a:extLst>
          </p:cNvPr>
          <p:cNvSpPr>
            <a:spLocks noGrp="1"/>
          </p:cNvSpPr>
          <p:nvPr>
            <p:ph type="ftr" sz="quarter" idx="3"/>
          </p:nvPr>
        </p:nvSpPr>
        <p:spPr>
          <a:xfrm>
            <a:off x="266700" y="6653150"/>
            <a:ext cx="2901373" cy="137160"/>
          </a:xfrm>
          <a:prstGeom prst="rect">
            <a:avLst/>
          </a:prstGeom>
        </p:spPr>
        <p:txBody>
          <a:bodyPr anchor="ctr"/>
          <a:lstStyle>
            <a:lvl1pPr>
              <a:defRPr sz="900">
                <a:solidFill>
                  <a:schemeClr val="tx1">
                    <a:lumMod val="75000"/>
                    <a:lumOff val="25000"/>
                  </a:schemeClr>
                </a:solidFill>
              </a:defRPr>
            </a:lvl1pPr>
          </a:lstStyle>
          <a:p>
            <a:endParaRPr lang="en-US" dirty="0"/>
          </a:p>
        </p:txBody>
      </p:sp>
      <p:pic>
        <p:nvPicPr>
          <p:cNvPr id="9" name="Picture 8" descr="A red and white sign&#10;&#10;Description automatically generated with medium confidence">
            <a:extLst>
              <a:ext uri="{FF2B5EF4-FFF2-40B4-BE49-F238E27FC236}">
                <a16:creationId xmlns:a16="http://schemas.microsoft.com/office/drawing/2014/main" id="{9C47990B-ED32-7041-7CE6-379DC0F77AAE}"/>
              </a:ext>
            </a:extLst>
          </p:cNvPr>
          <p:cNvPicPr>
            <a:picLocks noChangeAspect="1"/>
          </p:cNvPicPr>
          <p:nvPr userDrawn="1"/>
        </p:nvPicPr>
        <p:blipFill>
          <a:blip r:embed="rId31"/>
          <a:stretch>
            <a:fillRect/>
          </a:stretch>
        </p:blipFill>
        <p:spPr>
          <a:xfrm>
            <a:off x="266700" y="319470"/>
            <a:ext cx="681666" cy="451942"/>
          </a:xfrm>
          <a:prstGeom prst="rect">
            <a:avLst/>
          </a:prstGeom>
        </p:spPr>
      </p:pic>
    </p:spTree>
    <p:extLst>
      <p:ext uri="{BB962C8B-B14F-4D97-AF65-F5344CB8AC3E}">
        <p14:creationId xmlns:p14="http://schemas.microsoft.com/office/powerpoint/2010/main" val="2346450069"/>
      </p:ext>
    </p:extLst>
  </p:cSld>
  <p:clrMap bg1="lt1" tx1="dk1" bg2="lt2" tx2="dk2" accent1="accent1" accent2="accent2" accent3="accent3" accent4="accent4" accent5="accent5" accent6="accent6" hlink="hlink" folHlink="folHlink"/>
  <p:sldLayoutIdLst>
    <p:sldLayoutId id="2147483967" r:id="rId1"/>
    <p:sldLayoutId id="2147483968" r:id="rId2"/>
    <p:sldLayoutId id="2147483969" r:id="rId3"/>
    <p:sldLayoutId id="2147483970" r:id="rId4"/>
    <p:sldLayoutId id="2147483972" r:id="rId5"/>
    <p:sldLayoutId id="2147483973" r:id="rId6"/>
    <p:sldLayoutId id="2147483974" r:id="rId7"/>
    <p:sldLayoutId id="2147483975" r:id="rId8"/>
    <p:sldLayoutId id="2147483976" r:id="rId9"/>
    <p:sldLayoutId id="2147483977" r:id="rId10"/>
    <p:sldLayoutId id="2147483978" r:id="rId11"/>
    <p:sldLayoutId id="2147483979" r:id="rId12"/>
    <p:sldLayoutId id="2147483980" r:id="rId13"/>
    <p:sldLayoutId id="2147483981" r:id="rId14"/>
    <p:sldLayoutId id="2147483982" r:id="rId15"/>
    <p:sldLayoutId id="2147483983" r:id="rId16"/>
    <p:sldLayoutId id="2147483984" r:id="rId17"/>
    <p:sldLayoutId id="2147483985" r:id="rId18"/>
    <p:sldLayoutId id="2147484079" r:id="rId19"/>
    <p:sldLayoutId id="2147483987" r:id="rId20"/>
    <p:sldLayoutId id="2147483988" r:id="rId21"/>
    <p:sldLayoutId id="2147483989" r:id="rId22"/>
    <p:sldLayoutId id="2147483990" r:id="rId23"/>
    <p:sldLayoutId id="2147483991" r:id="rId24"/>
    <p:sldLayoutId id="2147483992" r:id="rId25"/>
    <p:sldLayoutId id="2147483993" r:id="rId26"/>
    <p:sldLayoutId id="2147484109" r:id="rId27"/>
    <p:sldLayoutId id="2147484198" r:id="rId28"/>
  </p:sldLayoutIdLst>
  <p:hf hdr="0" dt="0"/>
  <p:txStyles>
    <p:titleStyle>
      <a:lvl1pPr algn="l" rtl="0" eaLnBrk="1" fontAlgn="base" hangingPunct="1">
        <a:spcBef>
          <a:spcPct val="0"/>
        </a:spcBef>
        <a:spcAft>
          <a:spcPct val="0"/>
        </a:spcAft>
        <a:defRPr sz="3200" b="1" kern="1200" cap="all">
          <a:solidFill>
            <a:schemeClr val="tx1">
              <a:lumMod val="90000"/>
              <a:lumOff val="10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0"/>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227013" indent="-227013" algn="l" rtl="0" eaLnBrk="1" fontAlgn="base" hangingPunct="1">
        <a:spcBef>
          <a:spcPts val="0"/>
        </a:spcBef>
        <a:spcAft>
          <a:spcPct val="0"/>
        </a:spcAft>
        <a:buFont typeface="Arial" pitchFamily="34" charset="0"/>
        <a:buChar char="–"/>
        <a:defRPr sz="2100" kern="1200">
          <a:solidFill>
            <a:schemeClr val="tx1">
              <a:lumMod val="90000"/>
              <a:lumOff val="10000"/>
            </a:schemeClr>
          </a:solidFill>
          <a:latin typeface="Arial" pitchFamily="34" charset="0"/>
          <a:ea typeface="Arial" charset="0"/>
          <a:cs typeface="Arial" pitchFamily="34" charset="0"/>
        </a:defRPr>
      </a:lvl2pPr>
      <a:lvl3pPr marL="461963" indent="-234950"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3pPr>
      <a:lvl4pPr marL="687388" indent="-225425"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4pPr>
      <a:lvl5pPr marL="914400" indent="-227013"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512">
          <p15:clr>
            <a:srgbClr val="5ACBF0"/>
          </p15:clr>
        </p15:guide>
        <p15:guide id="2" pos="12971">
          <p15:clr>
            <a:srgbClr val="5ACBF0"/>
          </p15:clr>
        </p15:guide>
        <p15:guide id="3" pos="168">
          <p15:clr>
            <a:srgbClr val="5ACBF0"/>
          </p15:clr>
        </p15:guide>
        <p15:guide id="4" orient="horz" pos="624">
          <p15:clr>
            <a:srgbClr val="F26B43"/>
          </p15:clr>
        </p15:guide>
        <p15:guide id="5" orient="horz" pos="583">
          <p15:clr>
            <a:srgbClr val="F26B43"/>
          </p15:clr>
        </p15:guide>
        <p15:guide id="6" orient="horz" pos="4176">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87000">
              <a:schemeClr val="tx2"/>
            </a:gs>
            <a:gs pos="90000">
              <a:schemeClr val="tx2"/>
            </a:gs>
            <a:gs pos="98000">
              <a:schemeClr val="tx2">
                <a:lumMod val="85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4099" name="Title Placeholder 1"/>
          <p:cNvSpPr>
            <a:spLocks noGrp="1"/>
          </p:cNvSpPr>
          <p:nvPr>
            <p:ph type="title"/>
          </p:nvPr>
        </p:nvSpPr>
        <p:spPr bwMode="auto">
          <a:xfrm>
            <a:off x="948366" y="128981"/>
            <a:ext cx="10386814" cy="832920"/>
          </a:xfrm>
          <a:prstGeom prst="rect">
            <a:avLst/>
          </a:prstGeom>
          <a:noFill/>
          <a:ln w="9525">
            <a:noFill/>
            <a:miter lim="800000"/>
            <a:headEnd/>
            <a:tailEnd/>
          </a:ln>
        </p:spPr>
        <p:txBody>
          <a:bodyPr vert="horz" wrap="square" lIns="45720" tIns="0" rIns="0" bIns="0" numCol="1" anchor="ctr" anchorCtr="0" compatLnSpc="1">
            <a:prstTxWarp prst="textNoShape">
              <a:avLst/>
            </a:prstTxWarp>
          </a:bodyPr>
          <a:lstStyle/>
          <a:p>
            <a:pPr lvl="0"/>
            <a:r>
              <a:rPr lang="en-US" dirty="0"/>
              <a:t>Click to edit Master title slide</a:t>
            </a:r>
          </a:p>
        </p:txBody>
      </p:sp>
      <p:sp>
        <p:nvSpPr>
          <p:cNvPr id="1030"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033" name="Picture 6"/>
          <p:cNvPicPr>
            <a:picLocks noChangeAspect="1"/>
          </p:cNvPicPr>
          <p:nvPr/>
        </p:nvPicPr>
        <p:blipFill>
          <a:blip r:embed="rId29"/>
          <a:srcRect/>
          <a:stretch>
            <a:fillRect/>
          </a:stretch>
        </p:blipFill>
        <p:spPr bwMode="auto">
          <a:xfrm>
            <a:off x="6079067" y="3416309"/>
            <a:ext cx="25400" cy="3175"/>
          </a:xfrm>
          <a:prstGeom prst="rect">
            <a:avLst/>
          </a:prstGeom>
          <a:noFill/>
          <a:ln w="9525">
            <a:noFill/>
            <a:miter lim="800000"/>
            <a:headEnd/>
            <a:tailEnd/>
          </a:ln>
        </p:spPr>
      </p:pic>
      <p:sp>
        <p:nvSpPr>
          <p:cNvPr id="5" name="Text Box 14">
            <a:extLst>
              <a:ext uri="{FF2B5EF4-FFF2-40B4-BE49-F238E27FC236}">
                <a16:creationId xmlns:a16="http://schemas.microsoft.com/office/drawing/2014/main" id="{8E9D0075-D2A3-A5CC-4256-B31D3D5E4FF4}"/>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sp>
        <p:nvSpPr>
          <p:cNvPr id="6" name="Date Placeholder 4">
            <a:extLst>
              <a:ext uri="{FF2B5EF4-FFF2-40B4-BE49-F238E27FC236}">
                <a16:creationId xmlns:a16="http://schemas.microsoft.com/office/drawing/2014/main" id="{654CE446-4257-6BEB-B6A7-C36A4CB84617}"/>
              </a:ext>
            </a:extLst>
          </p:cNvPr>
          <p:cNvSpPr>
            <a:spLocks noGrp="1"/>
          </p:cNvSpPr>
          <p:nvPr>
            <p:ph type="dt" sz="half" idx="2"/>
          </p:nvPr>
        </p:nvSpPr>
        <p:spPr>
          <a:xfrm>
            <a:off x="8842515" y="6653150"/>
            <a:ext cx="3081713" cy="137160"/>
          </a:xfrm>
          <a:prstGeom prst="rect">
            <a:avLst/>
          </a:prstGeom>
        </p:spPr>
        <p:txBody>
          <a:bodyPr anchor="ctr"/>
          <a:lstStyle>
            <a:lvl1pPr algn="r">
              <a:defRPr sz="900">
                <a:solidFill>
                  <a:schemeClr val="tx1">
                    <a:lumMod val="75000"/>
                    <a:lumOff val="25000"/>
                  </a:schemeClr>
                </a:solidFill>
              </a:defRPr>
            </a:lvl1pPr>
          </a:lstStyle>
          <a:p>
            <a:endParaRPr lang="en-US" dirty="0"/>
          </a:p>
        </p:txBody>
      </p:sp>
      <p:sp>
        <p:nvSpPr>
          <p:cNvPr id="7" name="Footer Placeholder 3">
            <a:extLst>
              <a:ext uri="{FF2B5EF4-FFF2-40B4-BE49-F238E27FC236}">
                <a16:creationId xmlns:a16="http://schemas.microsoft.com/office/drawing/2014/main" id="{BB31B321-C66F-1A23-694D-DF5296341D94}"/>
              </a:ext>
            </a:extLst>
          </p:cNvPr>
          <p:cNvSpPr>
            <a:spLocks noGrp="1"/>
          </p:cNvSpPr>
          <p:nvPr>
            <p:ph type="ftr" sz="quarter" idx="3"/>
          </p:nvPr>
        </p:nvSpPr>
        <p:spPr>
          <a:xfrm>
            <a:off x="266700" y="6653150"/>
            <a:ext cx="2901373" cy="137160"/>
          </a:xfrm>
          <a:prstGeom prst="rect">
            <a:avLst/>
          </a:prstGeom>
        </p:spPr>
        <p:txBody>
          <a:bodyPr anchor="ctr"/>
          <a:lstStyle>
            <a:lvl1pPr>
              <a:defRPr sz="900">
                <a:solidFill>
                  <a:schemeClr val="tx1">
                    <a:lumMod val="75000"/>
                    <a:lumOff val="25000"/>
                  </a:schemeClr>
                </a:solidFill>
              </a:defRPr>
            </a:lvl1pPr>
          </a:lstStyle>
          <a:p>
            <a:endParaRPr lang="en-US" dirty="0"/>
          </a:p>
        </p:txBody>
      </p:sp>
      <p:pic>
        <p:nvPicPr>
          <p:cNvPr id="9" name="Picture 8" descr="A red and white sign&#10;&#10;Description automatically generated with medium confidence">
            <a:extLst>
              <a:ext uri="{FF2B5EF4-FFF2-40B4-BE49-F238E27FC236}">
                <a16:creationId xmlns:a16="http://schemas.microsoft.com/office/drawing/2014/main" id="{9C47990B-ED32-7041-7CE6-379DC0F77AAE}"/>
              </a:ext>
            </a:extLst>
          </p:cNvPr>
          <p:cNvPicPr>
            <a:picLocks noChangeAspect="1"/>
          </p:cNvPicPr>
          <p:nvPr userDrawn="1"/>
        </p:nvPicPr>
        <p:blipFill>
          <a:blip r:embed="rId30"/>
          <a:stretch>
            <a:fillRect/>
          </a:stretch>
        </p:blipFill>
        <p:spPr>
          <a:xfrm>
            <a:off x="266700" y="319470"/>
            <a:ext cx="681666" cy="451942"/>
          </a:xfrm>
          <a:prstGeom prst="rect">
            <a:avLst/>
          </a:prstGeom>
        </p:spPr>
      </p:pic>
      <p:sp>
        <p:nvSpPr>
          <p:cNvPr id="2" name="TextBox 1">
            <a:extLst>
              <a:ext uri="{FF2B5EF4-FFF2-40B4-BE49-F238E27FC236}">
                <a16:creationId xmlns:a16="http://schemas.microsoft.com/office/drawing/2014/main" id="{13C93DB8-8109-4839-4533-D52647F330BE}"/>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3" name="TextBox 2">
            <a:extLst>
              <a:ext uri="{FF2B5EF4-FFF2-40B4-BE49-F238E27FC236}">
                <a16:creationId xmlns:a16="http://schemas.microsoft.com/office/drawing/2014/main" id="{D4AA7094-B510-FCCE-91B2-CBD23BFDE2C0}"/>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Tree>
    <p:extLst>
      <p:ext uri="{BB962C8B-B14F-4D97-AF65-F5344CB8AC3E}">
        <p14:creationId xmlns:p14="http://schemas.microsoft.com/office/powerpoint/2010/main" val="1095872165"/>
      </p:ext>
    </p:extLst>
  </p:cSld>
  <p:clrMap bg1="lt1" tx1="dk1" bg2="lt2" tx2="dk2" accent1="accent1" accent2="accent2" accent3="accent3" accent4="accent4" accent5="accent5" accent6="accent6" hlink="hlink" folHlink="folHlink"/>
  <p:sldLayoutIdLst>
    <p:sldLayoutId id="2147484143" r:id="rId1"/>
    <p:sldLayoutId id="2147484144" r:id="rId2"/>
    <p:sldLayoutId id="2147484145" r:id="rId3"/>
    <p:sldLayoutId id="2147484146" r:id="rId4"/>
    <p:sldLayoutId id="2147484147" r:id="rId5"/>
    <p:sldLayoutId id="2147484148" r:id="rId6"/>
    <p:sldLayoutId id="2147484149" r:id="rId7"/>
    <p:sldLayoutId id="2147484150" r:id="rId8"/>
    <p:sldLayoutId id="2147484151" r:id="rId9"/>
    <p:sldLayoutId id="2147484152" r:id="rId10"/>
    <p:sldLayoutId id="2147484153" r:id="rId11"/>
    <p:sldLayoutId id="2147484154" r:id="rId12"/>
    <p:sldLayoutId id="2147484155" r:id="rId13"/>
    <p:sldLayoutId id="2147484156" r:id="rId14"/>
    <p:sldLayoutId id="2147484157" r:id="rId15"/>
    <p:sldLayoutId id="2147484158" r:id="rId16"/>
    <p:sldLayoutId id="2147484159" r:id="rId17"/>
    <p:sldLayoutId id="2147484160" r:id="rId18"/>
    <p:sldLayoutId id="2147484161" r:id="rId19"/>
    <p:sldLayoutId id="2147484162" r:id="rId20"/>
    <p:sldLayoutId id="2147484163" r:id="rId21"/>
    <p:sldLayoutId id="2147484164" r:id="rId22"/>
    <p:sldLayoutId id="2147484165" r:id="rId23"/>
    <p:sldLayoutId id="2147484166" r:id="rId24"/>
    <p:sldLayoutId id="2147484167" r:id="rId25"/>
    <p:sldLayoutId id="2147484168" r:id="rId26"/>
    <p:sldLayoutId id="2147484169" r:id="rId27"/>
  </p:sldLayoutIdLst>
  <p:hf hdr="0" dt="0"/>
  <p:txStyles>
    <p:titleStyle>
      <a:lvl1pPr algn="l" rtl="0" eaLnBrk="1" fontAlgn="base" hangingPunct="1">
        <a:spcBef>
          <a:spcPct val="0"/>
        </a:spcBef>
        <a:spcAft>
          <a:spcPct val="0"/>
        </a:spcAft>
        <a:defRPr sz="3200" b="1" kern="1200" cap="all">
          <a:solidFill>
            <a:schemeClr val="tx1">
              <a:lumMod val="90000"/>
              <a:lumOff val="10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0"/>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227013" indent="-227013" algn="l" rtl="0" eaLnBrk="1" fontAlgn="base" hangingPunct="1">
        <a:spcBef>
          <a:spcPts val="0"/>
        </a:spcBef>
        <a:spcAft>
          <a:spcPct val="0"/>
        </a:spcAft>
        <a:buFont typeface="Arial" pitchFamily="34" charset="0"/>
        <a:buChar char="–"/>
        <a:defRPr sz="2100" kern="1200">
          <a:solidFill>
            <a:schemeClr val="tx1">
              <a:lumMod val="90000"/>
              <a:lumOff val="10000"/>
            </a:schemeClr>
          </a:solidFill>
          <a:latin typeface="Arial" pitchFamily="34" charset="0"/>
          <a:ea typeface="Arial" charset="0"/>
          <a:cs typeface="Arial" pitchFamily="34" charset="0"/>
        </a:defRPr>
      </a:lvl2pPr>
      <a:lvl3pPr marL="461963" indent="-234950"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3pPr>
      <a:lvl4pPr marL="687388" indent="-225425"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4pPr>
      <a:lvl5pPr marL="914400" indent="-227013"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512">
          <p15:clr>
            <a:srgbClr val="5ACBF0"/>
          </p15:clr>
        </p15:guide>
        <p15:guide id="2" pos="12971">
          <p15:clr>
            <a:srgbClr val="5ACBF0"/>
          </p15:clr>
        </p15:guide>
        <p15:guide id="3" pos="168">
          <p15:clr>
            <a:srgbClr val="5ACBF0"/>
          </p15:clr>
        </p15:guide>
        <p15:guide id="4" orient="horz" pos="624">
          <p15:clr>
            <a:srgbClr val="F26B43"/>
          </p15:clr>
        </p15:guide>
        <p15:guide id="5" orient="horz" pos="583">
          <p15:clr>
            <a:srgbClr val="F26B43"/>
          </p15:clr>
        </p15:guide>
        <p15:guide id="6" orient="horz" pos="4176">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87000">
              <a:schemeClr val="tx2"/>
            </a:gs>
            <a:gs pos="90000">
              <a:schemeClr val="tx2"/>
            </a:gs>
            <a:gs pos="98000">
              <a:schemeClr val="bg1">
                <a:lumMod val="40000"/>
                <a:lumOff val="6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4099" name="Title Placeholder 1"/>
          <p:cNvSpPr>
            <a:spLocks noGrp="1"/>
          </p:cNvSpPr>
          <p:nvPr>
            <p:ph type="title"/>
          </p:nvPr>
        </p:nvSpPr>
        <p:spPr bwMode="auto">
          <a:xfrm>
            <a:off x="948366" y="128981"/>
            <a:ext cx="10386814" cy="832920"/>
          </a:xfrm>
          <a:prstGeom prst="rect">
            <a:avLst/>
          </a:prstGeom>
          <a:noFill/>
          <a:ln w="9525">
            <a:noFill/>
            <a:miter lim="800000"/>
            <a:headEnd/>
            <a:tailEnd/>
          </a:ln>
        </p:spPr>
        <p:txBody>
          <a:bodyPr vert="horz" wrap="square" lIns="45720" tIns="0" rIns="45720" bIns="0" numCol="1" anchor="ctr" anchorCtr="0" compatLnSpc="1">
            <a:prstTxWarp prst="textNoShape">
              <a:avLst/>
            </a:prstTxWarp>
          </a:bodyPr>
          <a:lstStyle/>
          <a:p>
            <a:pPr lvl="0"/>
            <a:r>
              <a:rPr lang="en-US" dirty="0"/>
              <a:t>Click to edit Master title slide</a:t>
            </a:r>
          </a:p>
        </p:txBody>
      </p:sp>
      <p:sp>
        <p:nvSpPr>
          <p:cNvPr id="1030"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033" name="Picture 6"/>
          <p:cNvPicPr>
            <a:picLocks noChangeAspect="1"/>
          </p:cNvPicPr>
          <p:nvPr/>
        </p:nvPicPr>
        <p:blipFill>
          <a:blip r:embed="rId29"/>
          <a:srcRect/>
          <a:stretch>
            <a:fillRect/>
          </a:stretch>
        </p:blipFill>
        <p:spPr bwMode="auto">
          <a:xfrm>
            <a:off x="6079067" y="3416309"/>
            <a:ext cx="25400" cy="3175"/>
          </a:xfrm>
          <a:prstGeom prst="rect">
            <a:avLst/>
          </a:prstGeom>
          <a:noFill/>
          <a:ln w="9525">
            <a:noFill/>
            <a:miter lim="800000"/>
            <a:headEnd/>
            <a:tailEnd/>
          </a:ln>
        </p:spPr>
      </p:pic>
      <p:sp>
        <p:nvSpPr>
          <p:cNvPr id="5" name="Text Box 14">
            <a:extLst>
              <a:ext uri="{FF2B5EF4-FFF2-40B4-BE49-F238E27FC236}">
                <a16:creationId xmlns:a16="http://schemas.microsoft.com/office/drawing/2014/main" id="{8E9D0075-D2A3-A5CC-4256-B31D3D5E4FF4}"/>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sp>
        <p:nvSpPr>
          <p:cNvPr id="6" name="Date Placeholder 4">
            <a:extLst>
              <a:ext uri="{FF2B5EF4-FFF2-40B4-BE49-F238E27FC236}">
                <a16:creationId xmlns:a16="http://schemas.microsoft.com/office/drawing/2014/main" id="{654CE446-4257-6BEB-B6A7-C36A4CB84617}"/>
              </a:ext>
            </a:extLst>
          </p:cNvPr>
          <p:cNvSpPr>
            <a:spLocks noGrp="1"/>
          </p:cNvSpPr>
          <p:nvPr>
            <p:ph type="dt" sz="half" idx="2"/>
          </p:nvPr>
        </p:nvSpPr>
        <p:spPr>
          <a:xfrm>
            <a:off x="8842515" y="6653150"/>
            <a:ext cx="3081713" cy="137160"/>
          </a:xfrm>
          <a:prstGeom prst="rect">
            <a:avLst/>
          </a:prstGeom>
        </p:spPr>
        <p:txBody>
          <a:bodyPr anchor="ctr"/>
          <a:lstStyle>
            <a:lvl1pPr algn="r">
              <a:defRPr sz="900">
                <a:solidFill>
                  <a:schemeClr val="tx1">
                    <a:lumMod val="75000"/>
                    <a:lumOff val="25000"/>
                  </a:schemeClr>
                </a:solidFill>
              </a:defRPr>
            </a:lvl1pPr>
          </a:lstStyle>
          <a:p>
            <a:endParaRPr lang="en-US" dirty="0"/>
          </a:p>
        </p:txBody>
      </p:sp>
      <p:sp>
        <p:nvSpPr>
          <p:cNvPr id="7" name="Footer Placeholder 3">
            <a:extLst>
              <a:ext uri="{FF2B5EF4-FFF2-40B4-BE49-F238E27FC236}">
                <a16:creationId xmlns:a16="http://schemas.microsoft.com/office/drawing/2014/main" id="{BB31B321-C66F-1A23-694D-DF5296341D94}"/>
              </a:ext>
            </a:extLst>
          </p:cNvPr>
          <p:cNvSpPr>
            <a:spLocks noGrp="1"/>
          </p:cNvSpPr>
          <p:nvPr>
            <p:ph type="ftr" sz="quarter" idx="3"/>
          </p:nvPr>
        </p:nvSpPr>
        <p:spPr>
          <a:xfrm>
            <a:off x="266700" y="6653150"/>
            <a:ext cx="2901373" cy="137160"/>
          </a:xfrm>
          <a:prstGeom prst="rect">
            <a:avLst/>
          </a:prstGeom>
        </p:spPr>
        <p:txBody>
          <a:bodyPr anchor="ctr"/>
          <a:lstStyle>
            <a:lvl1pPr>
              <a:defRPr sz="900">
                <a:solidFill>
                  <a:schemeClr val="tx1">
                    <a:lumMod val="75000"/>
                    <a:lumOff val="25000"/>
                  </a:schemeClr>
                </a:solidFill>
              </a:defRPr>
            </a:lvl1pPr>
          </a:lstStyle>
          <a:p>
            <a:endParaRPr lang="en-US" dirty="0"/>
          </a:p>
        </p:txBody>
      </p:sp>
      <p:pic>
        <p:nvPicPr>
          <p:cNvPr id="9" name="Picture 8" descr="A red and white sign&#10;&#10;Description automatically generated with medium confidence">
            <a:extLst>
              <a:ext uri="{FF2B5EF4-FFF2-40B4-BE49-F238E27FC236}">
                <a16:creationId xmlns:a16="http://schemas.microsoft.com/office/drawing/2014/main" id="{9C47990B-ED32-7041-7CE6-379DC0F77AAE}"/>
              </a:ext>
            </a:extLst>
          </p:cNvPr>
          <p:cNvPicPr>
            <a:picLocks noChangeAspect="1"/>
          </p:cNvPicPr>
          <p:nvPr userDrawn="1"/>
        </p:nvPicPr>
        <p:blipFill>
          <a:blip r:embed="rId30"/>
          <a:stretch>
            <a:fillRect/>
          </a:stretch>
        </p:blipFill>
        <p:spPr>
          <a:xfrm>
            <a:off x="11309075" y="319470"/>
            <a:ext cx="681666" cy="451942"/>
          </a:xfrm>
          <a:prstGeom prst="rect">
            <a:avLst/>
          </a:prstGeom>
        </p:spPr>
      </p:pic>
      <p:pic>
        <p:nvPicPr>
          <p:cNvPr id="2" name="Picture 1" descr="A picture containing text, clipart&#10;&#10;Description automatically generated">
            <a:extLst>
              <a:ext uri="{FF2B5EF4-FFF2-40B4-BE49-F238E27FC236}">
                <a16:creationId xmlns:a16="http://schemas.microsoft.com/office/drawing/2014/main" id="{A03C655F-18AF-780C-F994-802A30EEA9EF}"/>
              </a:ext>
            </a:extLst>
          </p:cNvPr>
          <p:cNvPicPr>
            <a:picLocks noChangeAspect="1"/>
          </p:cNvPicPr>
          <p:nvPr userDrawn="1"/>
        </p:nvPicPr>
        <p:blipFill>
          <a:blip r:embed="rId31"/>
          <a:stretch>
            <a:fillRect/>
          </a:stretch>
        </p:blipFill>
        <p:spPr>
          <a:xfrm>
            <a:off x="266700" y="113697"/>
            <a:ext cx="644814" cy="811816"/>
          </a:xfrm>
          <a:prstGeom prst="rect">
            <a:avLst/>
          </a:prstGeom>
        </p:spPr>
      </p:pic>
      <p:sp>
        <p:nvSpPr>
          <p:cNvPr id="3" name="Rectangle 2">
            <a:extLst>
              <a:ext uri="{FF2B5EF4-FFF2-40B4-BE49-F238E27FC236}">
                <a16:creationId xmlns:a16="http://schemas.microsoft.com/office/drawing/2014/main" id="{39720D12-0BDE-1075-1F74-CB008D4B402C}"/>
              </a:ext>
            </a:extLst>
          </p:cNvPr>
          <p:cNvSpPr/>
          <p:nvPr userDrawn="1"/>
        </p:nvSpPr>
        <p:spPr>
          <a:xfrm>
            <a:off x="0" y="0"/>
            <a:ext cx="12192000" cy="6858000"/>
          </a:xfrm>
          <a:prstGeom prst="rect">
            <a:avLst/>
          </a:prstGeom>
          <a:noFill/>
          <a:ln w="76200">
            <a:solidFill>
              <a:schemeClr val="bg2">
                <a:lumMod val="9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3840725888"/>
      </p:ext>
    </p:extLst>
  </p:cSld>
  <p:clrMap bg1="lt1" tx1="dk1" bg2="lt2" tx2="dk2" accent1="accent1" accent2="accent2" accent3="accent3" accent4="accent4" accent5="accent5" accent6="accent6" hlink="hlink" folHlink="folHlink"/>
  <p:sldLayoutIdLst>
    <p:sldLayoutId id="2147484052" r:id="rId1"/>
    <p:sldLayoutId id="2147484053" r:id="rId2"/>
    <p:sldLayoutId id="2147484054" r:id="rId3"/>
    <p:sldLayoutId id="2147484055" r:id="rId4"/>
    <p:sldLayoutId id="2147484056" r:id="rId5"/>
    <p:sldLayoutId id="2147484057" r:id="rId6"/>
    <p:sldLayoutId id="2147484058" r:id="rId7"/>
    <p:sldLayoutId id="2147484059" r:id="rId8"/>
    <p:sldLayoutId id="2147484060" r:id="rId9"/>
    <p:sldLayoutId id="2147484061" r:id="rId10"/>
    <p:sldLayoutId id="2147484062" r:id="rId11"/>
    <p:sldLayoutId id="2147484063" r:id="rId12"/>
    <p:sldLayoutId id="2147484064" r:id="rId13"/>
    <p:sldLayoutId id="2147484065" r:id="rId14"/>
    <p:sldLayoutId id="2147484066" r:id="rId15"/>
    <p:sldLayoutId id="2147484067" r:id="rId16"/>
    <p:sldLayoutId id="2147484068" r:id="rId17"/>
    <p:sldLayoutId id="2147484069" r:id="rId18"/>
    <p:sldLayoutId id="2147484070" r:id="rId19"/>
    <p:sldLayoutId id="2147484071" r:id="rId20"/>
    <p:sldLayoutId id="2147484072" r:id="rId21"/>
    <p:sldLayoutId id="2147484073" r:id="rId22"/>
    <p:sldLayoutId id="2147484074" r:id="rId23"/>
    <p:sldLayoutId id="2147484075" r:id="rId24"/>
    <p:sldLayoutId id="2147484076" r:id="rId25"/>
    <p:sldLayoutId id="2147484077" r:id="rId26"/>
    <p:sldLayoutId id="2147484078" r:id="rId27"/>
  </p:sldLayoutIdLst>
  <p:hf hdr="0" dt="0"/>
  <p:txStyles>
    <p:titleStyle>
      <a:lvl1pPr algn="l" rtl="0" eaLnBrk="1" fontAlgn="base" hangingPunct="1">
        <a:spcBef>
          <a:spcPct val="0"/>
        </a:spcBef>
        <a:spcAft>
          <a:spcPct val="0"/>
        </a:spcAft>
        <a:defRPr sz="3200" b="1" kern="1200" cap="all">
          <a:solidFill>
            <a:schemeClr val="tx1">
              <a:lumMod val="90000"/>
              <a:lumOff val="10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0"/>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227013" indent="-227013" algn="l" rtl="0" eaLnBrk="1" fontAlgn="base" hangingPunct="1">
        <a:spcBef>
          <a:spcPts val="0"/>
        </a:spcBef>
        <a:spcAft>
          <a:spcPct val="0"/>
        </a:spcAft>
        <a:buFont typeface="Arial" pitchFamily="34" charset="0"/>
        <a:buChar char="–"/>
        <a:defRPr sz="2100" kern="1200">
          <a:solidFill>
            <a:schemeClr val="tx1">
              <a:lumMod val="90000"/>
              <a:lumOff val="10000"/>
            </a:schemeClr>
          </a:solidFill>
          <a:latin typeface="Arial" pitchFamily="34" charset="0"/>
          <a:ea typeface="Arial" charset="0"/>
          <a:cs typeface="Arial" pitchFamily="34" charset="0"/>
        </a:defRPr>
      </a:lvl2pPr>
      <a:lvl3pPr marL="461963" indent="-234950"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3pPr>
      <a:lvl4pPr marL="687388" indent="-225425"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4pPr>
      <a:lvl5pPr marL="914400" indent="-227013"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512">
          <p15:clr>
            <a:srgbClr val="5ACBF0"/>
          </p15:clr>
        </p15:guide>
        <p15:guide id="2" pos="12971">
          <p15:clr>
            <a:srgbClr val="5ACBF0"/>
          </p15:clr>
        </p15:guide>
        <p15:guide id="3" pos="168">
          <p15:clr>
            <a:srgbClr val="5ACBF0"/>
          </p15:clr>
        </p15:guide>
        <p15:guide id="4" orient="horz" pos="624">
          <p15:clr>
            <a:srgbClr val="F26B43"/>
          </p15:clr>
        </p15:guide>
        <p15:guide id="5" orient="horz" pos="583">
          <p15:clr>
            <a:srgbClr val="F26B43"/>
          </p15:clr>
        </p15:guide>
        <p15:guide id="6" orient="horz" pos="4176">
          <p15:clr>
            <a:srgbClr val="F26B43"/>
          </p15:clr>
        </p15:guide>
      </p15:sldGuideLst>
    </p:ext>
  </p:extLst>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87000">
              <a:schemeClr val="tx2"/>
            </a:gs>
            <a:gs pos="90000">
              <a:schemeClr val="tx2"/>
            </a:gs>
            <a:gs pos="98000">
              <a:schemeClr val="bg1">
                <a:lumMod val="40000"/>
                <a:lumOff val="6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8809A6F4-437A-F5BC-A382-7E14CD1E36B7}"/>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4" name="TextBox 3">
            <a:extLst>
              <a:ext uri="{FF2B5EF4-FFF2-40B4-BE49-F238E27FC236}">
                <a16:creationId xmlns:a16="http://schemas.microsoft.com/office/drawing/2014/main" id="{901DB1F4-AA0B-D214-2C9A-AE809FF1F697}"/>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4099" name="Title Placeholder 1"/>
          <p:cNvSpPr>
            <a:spLocks noGrp="1"/>
          </p:cNvSpPr>
          <p:nvPr>
            <p:ph type="title"/>
          </p:nvPr>
        </p:nvSpPr>
        <p:spPr bwMode="auto">
          <a:xfrm>
            <a:off x="948366" y="128981"/>
            <a:ext cx="10386814" cy="832920"/>
          </a:xfrm>
          <a:prstGeom prst="rect">
            <a:avLst/>
          </a:prstGeom>
          <a:noFill/>
          <a:ln w="9525">
            <a:noFill/>
            <a:miter lim="800000"/>
            <a:headEnd/>
            <a:tailEnd/>
          </a:ln>
        </p:spPr>
        <p:txBody>
          <a:bodyPr vert="horz" wrap="square" lIns="45720" tIns="0" rIns="45720" bIns="0" numCol="1" anchor="ctr" anchorCtr="0" compatLnSpc="1">
            <a:prstTxWarp prst="textNoShape">
              <a:avLst/>
            </a:prstTxWarp>
          </a:bodyPr>
          <a:lstStyle/>
          <a:p>
            <a:pPr lvl="0"/>
            <a:r>
              <a:rPr lang="en-US" dirty="0"/>
              <a:t>Click to edit Master title slide</a:t>
            </a:r>
          </a:p>
        </p:txBody>
      </p:sp>
      <p:sp>
        <p:nvSpPr>
          <p:cNvPr id="1030"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Box 14">
            <a:extLst>
              <a:ext uri="{FF2B5EF4-FFF2-40B4-BE49-F238E27FC236}">
                <a16:creationId xmlns:a16="http://schemas.microsoft.com/office/drawing/2014/main" id="{8E9D0075-D2A3-A5CC-4256-B31D3D5E4FF4}"/>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sp>
        <p:nvSpPr>
          <p:cNvPr id="6" name="Date Placeholder 4">
            <a:extLst>
              <a:ext uri="{FF2B5EF4-FFF2-40B4-BE49-F238E27FC236}">
                <a16:creationId xmlns:a16="http://schemas.microsoft.com/office/drawing/2014/main" id="{654CE446-4257-6BEB-B6A7-C36A4CB84617}"/>
              </a:ext>
            </a:extLst>
          </p:cNvPr>
          <p:cNvSpPr>
            <a:spLocks noGrp="1"/>
          </p:cNvSpPr>
          <p:nvPr>
            <p:ph type="dt" sz="half" idx="2"/>
          </p:nvPr>
        </p:nvSpPr>
        <p:spPr>
          <a:xfrm>
            <a:off x="8842515" y="6653150"/>
            <a:ext cx="3081713" cy="137160"/>
          </a:xfrm>
          <a:prstGeom prst="rect">
            <a:avLst/>
          </a:prstGeom>
        </p:spPr>
        <p:txBody>
          <a:bodyPr anchor="ctr"/>
          <a:lstStyle>
            <a:lvl1pPr algn="r">
              <a:defRPr sz="900">
                <a:solidFill>
                  <a:schemeClr val="tx1">
                    <a:lumMod val="75000"/>
                    <a:lumOff val="25000"/>
                  </a:schemeClr>
                </a:solidFill>
              </a:defRPr>
            </a:lvl1pPr>
          </a:lstStyle>
          <a:p>
            <a:endParaRPr lang="en-US" dirty="0"/>
          </a:p>
        </p:txBody>
      </p:sp>
      <p:sp>
        <p:nvSpPr>
          <p:cNvPr id="7" name="Footer Placeholder 3">
            <a:extLst>
              <a:ext uri="{FF2B5EF4-FFF2-40B4-BE49-F238E27FC236}">
                <a16:creationId xmlns:a16="http://schemas.microsoft.com/office/drawing/2014/main" id="{BB31B321-C66F-1A23-694D-DF5296341D94}"/>
              </a:ext>
            </a:extLst>
          </p:cNvPr>
          <p:cNvSpPr>
            <a:spLocks noGrp="1"/>
          </p:cNvSpPr>
          <p:nvPr>
            <p:ph type="ftr" sz="quarter" idx="3"/>
          </p:nvPr>
        </p:nvSpPr>
        <p:spPr>
          <a:xfrm>
            <a:off x="266700" y="6653150"/>
            <a:ext cx="2901373" cy="137160"/>
          </a:xfrm>
          <a:prstGeom prst="rect">
            <a:avLst/>
          </a:prstGeom>
        </p:spPr>
        <p:txBody>
          <a:bodyPr anchor="ctr"/>
          <a:lstStyle>
            <a:lvl1pPr>
              <a:defRPr sz="900">
                <a:solidFill>
                  <a:schemeClr val="tx1">
                    <a:lumMod val="75000"/>
                    <a:lumOff val="25000"/>
                  </a:schemeClr>
                </a:solidFill>
              </a:defRPr>
            </a:lvl1pPr>
          </a:lstStyle>
          <a:p>
            <a:endParaRPr lang="en-US" dirty="0"/>
          </a:p>
        </p:txBody>
      </p:sp>
      <p:pic>
        <p:nvPicPr>
          <p:cNvPr id="9" name="Picture 8" descr="A red and white sign&#10;&#10;Description automatically generated with medium confidence">
            <a:extLst>
              <a:ext uri="{FF2B5EF4-FFF2-40B4-BE49-F238E27FC236}">
                <a16:creationId xmlns:a16="http://schemas.microsoft.com/office/drawing/2014/main" id="{9C47990B-ED32-7041-7CE6-379DC0F77AAE}"/>
              </a:ext>
            </a:extLst>
          </p:cNvPr>
          <p:cNvPicPr>
            <a:picLocks noChangeAspect="1"/>
          </p:cNvPicPr>
          <p:nvPr userDrawn="1"/>
        </p:nvPicPr>
        <p:blipFill>
          <a:blip r:embed="rId30"/>
          <a:stretch>
            <a:fillRect/>
          </a:stretch>
        </p:blipFill>
        <p:spPr>
          <a:xfrm>
            <a:off x="11309075" y="319470"/>
            <a:ext cx="681666" cy="451942"/>
          </a:xfrm>
          <a:prstGeom prst="rect">
            <a:avLst/>
          </a:prstGeom>
        </p:spPr>
      </p:pic>
      <p:pic>
        <p:nvPicPr>
          <p:cNvPr id="2" name="Picture 1" descr="A picture containing text, clipart&#10;&#10;Description automatically generated">
            <a:extLst>
              <a:ext uri="{FF2B5EF4-FFF2-40B4-BE49-F238E27FC236}">
                <a16:creationId xmlns:a16="http://schemas.microsoft.com/office/drawing/2014/main" id="{A03C655F-18AF-780C-F994-802A30EEA9EF}"/>
              </a:ext>
            </a:extLst>
          </p:cNvPr>
          <p:cNvPicPr>
            <a:picLocks noChangeAspect="1"/>
          </p:cNvPicPr>
          <p:nvPr userDrawn="1"/>
        </p:nvPicPr>
        <p:blipFill>
          <a:blip r:embed="rId31"/>
          <a:stretch>
            <a:fillRect/>
          </a:stretch>
        </p:blipFill>
        <p:spPr>
          <a:xfrm>
            <a:off x="266700" y="113697"/>
            <a:ext cx="644814" cy="811816"/>
          </a:xfrm>
          <a:prstGeom prst="rect">
            <a:avLst/>
          </a:prstGeom>
        </p:spPr>
      </p:pic>
      <p:sp>
        <p:nvSpPr>
          <p:cNvPr id="8" name="Rectangle 7">
            <a:extLst>
              <a:ext uri="{FF2B5EF4-FFF2-40B4-BE49-F238E27FC236}">
                <a16:creationId xmlns:a16="http://schemas.microsoft.com/office/drawing/2014/main" id="{7AD4339D-DBCA-B475-10A1-FBC7E6A007BD}"/>
              </a:ext>
            </a:extLst>
          </p:cNvPr>
          <p:cNvSpPr/>
          <p:nvPr userDrawn="1"/>
        </p:nvSpPr>
        <p:spPr>
          <a:xfrm>
            <a:off x="0" y="0"/>
            <a:ext cx="12192000" cy="6858000"/>
          </a:xfrm>
          <a:prstGeom prst="rect">
            <a:avLst/>
          </a:prstGeom>
          <a:noFill/>
          <a:ln w="76200">
            <a:solidFill>
              <a:schemeClr val="bg2">
                <a:lumMod val="9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18968281"/>
      </p:ext>
    </p:extLst>
  </p:cSld>
  <p:clrMap bg1="lt1" tx1="dk1" bg2="lt2" tx2="dk2" accent1="accent1" accent2="accent2" accent3="accent3" accent4="accent4" accent5="accent5" accent6="accent6" hlink="hlink" folHlink="folHlink"/>
  <p:sldLayoutIdLst>
    <p:sldLayoutId id="2147484082" r:id="rId1"/>
    <p:sldLayoutId id="2147484083" r:id="rId2"/>
    <p:sldLayoutId id="2147484084" r:id="rId3"/>
    <p:sldLayoutId id="2147484085" r:id="rId4"/>
    <p:sldLayoutId id="2147484086" r:id="rId5"/>
    <p:sldLayoutId id="2147484087" r:id="rId6"/>
    <p:sldLayoutId id="2147484088" r:id="rId7"/>
    <p:sldLayoutId id="2147484089" r:id="rId8"/>
    <p:sldLayoutId id="2147484090" r:id="rId9"/>
    <p:sldLayoutId id="2147484091" r:id="rId10"/>
    <p:sldLayoutId id="2147484092" r:id="rId11"/>
    <p:sldLayoutId id="2147484093" r:id="rId12"/>
    <p:sldLayoutId id="2147484094" r:id="rId13"/>
    <p:sldLayoutId id="2147484095" r:id="rId14"/>
    <p:sldLayoutId id="2147484096" r:id="rId15"/>
    <p:sldLayoutId id="2147484097" r:id="rId16"/>
    <p:sldLayoutId id="2147484098" r:id="rId17"/>
    <p:sldLayoutId id="2147484099" r:id="rId18"/>
    <p:sldLayoutId id="2147484139" r:id="rId19"/>
    <p:sldLayoutId id="2147484101" r:id="rId20"/>
    <p:sldLayoutId id="2147484102" r:id="rId21"/>
    <p:sldLayoutId id="2147484103" r:id="rId22"/>
    <p:sldLayoutId id="2147484104" r:id="rId23"/>
    <p:sldLayoutId id="2147484105" r:id="rId24"/>
    <p:sldLayoutId id="2147484106" r:id="rId25"/>
    <p:sldLayoutId id="2147484107" r:id="rId26"/>
    <p:sldLayoutId id="2147484108" r:id="rId27"/>
    <p:sldLayoutId id="2147484141" r:id="rId28"/>
  </p:sldLayoutIdLst>
  <p:hf hdr="0" dt="0"/>
  <p:txStyles>
    <p:titleStyle>
      <a:lvl1pPr algn="l" rtl="0" eaLnBrk="1" fontAlgn="base" hangingPunct="1">
        <a:spcBef>
          <a:spcPct val="0"/>
        </a:spcBef>
        <a:spcAft>
          <a:spcPct val="0"/>
        </a:spcAft>
        <a:defRPr sz="3200" b="1" kern="1200" cap="all">
          <a:solidFill>
            <a:schemeClr val="tx1">
              <a:lumMod val="90000"/>
              <a:lumOff val="10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0"/>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227013" indent="-227013" algn="l" rtl="0" eaLnBrk="1" fontAlgn="base" hangingPunct="1">
        <a:spcBef>
          <a:spcPts val="0"/>
        </a:spcBef>
        <a:spcAft>
          <a:spcPct val="0"/>
        </a:spcAft>
        <a:buFont typeface="Arial" pitchFamily="34" charset="0"/>
        <a:buChar char="–"/>
        <a:defRPr sz="2100" kern="1200">
          <a:solidFill>
            <a:schemeClr val="tx1">
              <a:lumMod val="90000"/>
              <a:lumOff val="10000"/>
            </a:schemeClr>
          </a:solidFill>
          <a:latin typeface="Arial" pitchFamily="34" charset="0"/>
          <a:ea typeface="Arial" charset="0"/>
          <a:cs typeface="Arial" pitchFamily="34" charset="0"/>
        </a:defRPr>
      </a:lvl2pPr>
      <a:lvl3pPr marL="461963" indent="-234950"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3pPr>
      <a:lvl4pPr marL="687388" indent="-225425"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4pPr>
      <a:lvl5pPr marL="914400" indent="-227013"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512">
          <p15:clr>
            <a:srgbClr val="5ACBF0"/>
          </p15:clr>
        </p15:guide>
        <p15:guide id="2" pos="12971">
          <p15:clr>
            <a:srgbClr val="5ACBF0"/>
          </p15:clr>
        </p15:guide>
        <p15:guide id="3" pos="168">
          <p15:clr>
            <a:srgbClr val="5ACBF0"/>
          </p15:clr>
        </p15:guide>
        <p15:guide id="4" orient="horz" pos="624">
          <p15:clr>
            <a:srgbClr val="F26B43"/>
          </p15:clr>
        </p15:guide>
        <p15:guide id="5" orient="horz" pos="583">
          <p15:clr>
            <a:srgbClr val="F26B43"/>
          </p15:clr>
        </p15:guide>
        <p15:guide id="6" orient="horz" pos="4176">
          <p15:clr>
            <a:srgbClr val="F26B43"/>
          </p15:clr>
        </p15:guide>
      </p15:sldGuideLst>
    </p:ext>
  </p:extLst>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85000">
              <a:schemeClr val="tx2"/>
            </a:gs>
            <a:gs pos="90000">
              <a:schemeClr val="tx2">
                <a:alpha val="35000"/>
              </a:schemeClr>
            </a:gs>
            <a:gs pos="95000">
              <a:schemeClr val="bg1">
                <a:lumMod val="40000"/>
                <a:lumOff val="6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4099" name="Title Placeholder 1"/>
          <p:cNvSpPr>
            <a:spLocks noGrp="1"/>
          </p:cNvSpPr>
          <p:nvPr>
            <p:ph type="title"/>
          </p:nvPr>
        </p:nvSpPr>
        <p:spPr bwMode="auto">
          <a:xfrm>
            <a:off x="2160788" y="128981"/>
            <a:ext cx="9764511" cy="832920"/>
          </a:xfrm>
          <a:prstGeom prst="rect">
            <a:avLst/>
          </a:prstGeom>
          <a:noFill/>
          <a:ln w="9525">
            <a:noFill/>
            <a:miter lim="800000"/>
            <a:headEnd/>
            <a:tailEnd/>
          </a:ln>
        </p:spPr>
        <p:txBody>
          <a:bodyPr vert="horz" wrap="square" lIns="45720" tIns="0" rIns="0" bIns="0" numCol="1" anchor="ctr" anchorCtr="0" compatLnSpc="1">
            <a:prstTxWarp prst="textNoShape">
              <a:avLst/>
            </a:prstTxWarp>
          </a:bodyPr>
          <a:lstStyle/>
          <a:p>
            <a:pPr lvl="0"/>
            <a:r>
              <a:rPr lang="en-US" dirty="0"/>
              <a:t>Click to edit Master title slide</a:t>
            </a:r>
          </a:p>
        </p:txBody>
      </p:sp>
      <p:sp>
        <p:nvSpPr>
          <p:cNvPr id="1030"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033" name="Picture 6"/>
          <p:cNvPicPr>
            <a:picLocks noChangeAspect="1"/>
          </p:cNvPicPr>
          <p:nvPr/>
        </p:nvPicPr>
        <p:blipFill>
          <a:blip r:embed="rId29"/>
          <a:srcRect/>
          <a:stretch>
            <a:fillRect/>
          </a:stretch>
        </p:blipFill>
        <p:spPr bwMode="auto">
          <a:xfrm>
            <a:off x="6079067" y="3416309"/>
            <a:ext cx="25400" cy="3175"/>
          </a:xfrm>
          <a:prstGeom prst="rect">
            <a:avLst/>
          </a:prstGeom>
          <a:noFill/>
          <a:ln w="9525">
            <a:noFill/>
            <a:miter lim="800000"/>
            <a:headEnd/>
            <a:tailEnd/>
          </a:ln>
        </p:spPr>
      </p:pic>
      <p:sp>
        <p:nvSpPr>
          <p:cNvPr id="5" name="Text Box 14">
            <a:extLst>
              <a:ext uri="{FF2B5EF4-FFF2-40B4-BE49-F238E27FC236}">
                <a16:creationId xmlns:a16="http://schemas.microsoft.com/office/drawing/2014/main" id="{8E9D0075-D2A3-A5CC-4256-B31D3D5E4FF4}"/>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sp>
        <p:nvSpPr>
          <p:cNvPr id="6" name="Date Placeholder 4">
            <a:extLst>
              <a:ext uri="{FF2B5EF4-FFF2-40B4-BE49-F238E27FC236}">
                <a16:creationId xmlns:a16="http://schemas.microsoft.com/office/drawing/2014/main" id="{654CE446-4257-6BEB-B6A7-C36A4CB84617}"/>
              </a:ext>
            </a:extLst>
          </p:cNvPr>
          <p:cNvSpPr>
            <a:spLocks noGrp="1"/>
          </p:cNvSpPr>
          <p:nvPr>
            <p:ph type="dt" sz="half" idx="2"/>
          </p:nvPr>
        </p:nvSpPr>
        <p:spPr>
          <a:xfrm>
            <a:off x="8842515" y="6653150"/>
            <a:ext cx="3081713" cy="137160"/>
          </a:xfrm>
          <a:prstGeom prst="rect">
            <a:avLst/>
          </a:prstGeom>
        </p:spPr>
        <p:txBody>
          <a:bodyPr anchor="ctr"/>
          <a:lstStyle>
            <a:lvl1pPr algn="r">
              <a:defRPr sz="900">
                <a:solidFill>
                  <a:schemeClr val="tx1">
                    <a:lumMod val="75000"/>
                    <a:lumOff val="25000"/>
                  </a:schemeClr>
                </a:solidFill>
              </a:defRPr>
            </a:lvl1pPr>
          </a:lstStyle>
          <a:p>
            <a:endParaRPr lang="en-US" dirty="0"/>
          </a:p>
        </p:txBody>
      </p:sp>
      <p:sp>
        <p:nvSpPr>
          <p:cNvPr id="7" name="Footer Placeholder 3">
            <a:extLst>
              <a:ext uri="{FF2B5EF4-FFF2-40B4-BE49-F238E27FC236}">
                <a16:creationId xmlns:a16="http://schemas.microsoft.com/office/drawing/2014/main" id="{BB31B321-C66F-1A23-694D-DF5296341D94}"/>
              </a:ext>
            </a:extLst>
          </p:cNvPr>
          <p:cNvSpPr>
            <a:spLocks noGrp="1"/>
          </p:cNvSpPr>
          <p:nvPr>
            <p:ph type="ftr" sz="quarter" idx="3"/>
          </p:nvPr>
        </p:nvSpPr>
        <p:spPr>
          <a:xfrm>
            <a:off x="266700" y="6653150"/>
            <a:ext cx="2901373" cy="137160"/>
          </a:xfrm>
          <a:prstGeom prst="rect">
            <a:avLst/>
          </a:prstGeom>
        </p:spPr>
        <p:txBody>
          <a:bodyPr anchor="ctr"/>
          <a:lstStyle>
            <a:lvl1pPr>
              <a:defRPr sz="900">
                <a:solidFill>
                  <a:schemeClr val="tx1">
                    <a:lumMod val="75000"/>
                    <a:lumOff val="25000"/>
                  </a:schemeClr>
                </a:solidFill>
              </a:defRPr>
            </a:lvl1pPr>
          </a:lstStyle>
          <a:p>
            <a:endParaRPr lang="en-US" dirty="0"/>
          </a:p>
        </p:txBody>
      </p:sp>
      <p:sp>
        <p:nvSpPr>
          <p:cNvPr id="3" name="Rectangle 2">
            <a:extLst>
              <a:ext uri="{FF2B5EF4-FFF2-40B4-BE49-F238E27FC236}">
                <a16:creationId xmlns:a16="http://schemas.microsoft.com/office/drawing/2014/main" id="{39720D12-0BDE-1075-1F74-CB008D4B402C}"/>
              </a:ext>
            </a:extLst>
          </p:cNvPr>
          <p:cNvSpPr/>
          <p:nvPr userDrawn="1"/>
        </p:nvSpPr>
        <p:spPr>
          <a:xfrm>
            <a:off x="0" y="0"/>
            <a:ext cx="12192000" cy="6858000"/>
          </a:xfrm>
          <a:prstGeom prst="rect">
            <a:avLst/>
          </a:prstGeom>
          <a:noFill/>
          <a:ln w="76200">
            <a:solidFill>
              <a:schemeClr val="bg2">
                <a:lumMod val="9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4" name="Picture 3">
            <a:extLst>
              <a:ext uri="{FF2B5EF4-FFF2-40B4-BE49-F238E27FC236}">
                <a16:creationId xmlns:a16="http://schemas.microsoft.com/office/drawing/2014/main" id="{81BE7C9B-9448-C381-7665-0C3594C2DD80}"/>
              </a:ext>
            </a:extLst>
          </p:cNvPr>
          <p:cNvPicPr>
            <a:picLocks noChangeAspect="1"/>
          </p:cNvPicPr>
          <p:nvPr userDrawn="1"/>
        </p:nvPicPr>
        <p:blipFill>
          <a:blip r:embed="rId30"/>
          <a:srcRect/>
          <a:stretch/>
        </p:blipFill>
        <p:spPr>
          <a:xfrm>
            <a:off x="190500" y="86740"/>
            <a:ext cx="1970289" cy="874270"/>
          </a:xfrm>
          <a:prstGeom prst="rect">
            <a:avLst/>
          </a:prstGeom>
        </p:spPr>
      </p:pic>
    </p:spTree>
    <p:extLst>
      <p:ext uri="{BB962C8B-B14F-4D97-AF65-F5344CB8AC3E}">
        <p14:creationId xmlns:p14="http://schemas.microsoft.com/office/powerpoint/2010/main" val="2884319183"/>
      </p:ext>
    </p:extLst>
  </p:cSld>
  <p:clrMap bg1="lt1" tx1="dk1" bg2="lt2" tx2="dk2" accent1="accent1" accent2="accent2" accent3="accent3" accent4="accent4" accent5="accent5" accent6="accent6" hlink="hlink" folHlink="folHlink"/>
  <p:sldLayoutIdLst>
    <p:sldLayoutId id="2147484111" r:id="rId1"/>
    <p:sldLayoutId id="2147484112" r:id="rId2"/>
    <p:sldLayoutId id="2147484113" r:id="rId3"/>
    <p:sldLayoutId id="2147484114" r:id="rId4"/>
    <p:sldLayoutId id="2147484115" r:id="rId5"/>
    <p:sldLayoutId id="2147484116" r:id="rId6"/>
    <p:sldLayoutId id="2147484117" r:id="rId7"/>
    <p:sldLayoutId id="2147484118" r:id="rId8"/>
    <p:sldLayoutId id="2147484119" r:id="rId9"/>
    <p:sldLayoutId id="2147484120" r:id="rId10"/>
    <p:sldLayoutId id="2147484121" r:id="rId11"/>
    <p:sldLayoutId id="2147484122" r:id="rId12"/>
    <p:sldLayoutId id="2147484123" r:id="rId13"/>
    <p:sldLayoutId id="2147484124" r:id="rId14"/>
    <p:sldLayoutId id="2147484125" r:id="rId15"/>
    <p:sldLayoutId id="2147484126" r:id="rId16"/>
    <p:sldLayoutId id="2147484127" r:id="rId17"/>
    <p:sldLayoutId id="2147484128" r:id="rId18"/>
    <p:sldLayoutId id="2147484140" r:id="rId19"/>
    <p:sldLayoutId id="2147484130" r:id="rId20"/>
    <p:sldLayoutId id="2147484131" r:id="rId21"/>
    <p:sldLayoutId id="2147484132" r:id="rId22"/>
    <p:sldLayoutId id="2147484133" r:id="rId23"/>
    <p:sldLayoutId id="2147484134" r:id="rId24"/>
    <p:sldLayoutId id="2147484135" r:id="rId25"/>
    <p:sldLayoutId id="2147484136" r:id="rId26"/>
    <p:sldLayoutId id="2147484137" r:id="rId27"/>
  </p:sldLayoutIdLst>
  <p:hf hdr="0" dt="0"/>
  <p:txStyles>
    <p:titleStyle>
      <a:lvl1pPr algn="l" rtl="0" eaLnBrk="1" fontAlgn="base" hangingPunct="1">
        <a:spcBef>
          <a:spcPct val="0"/>
        </a:spcBef>
        <a:spcAft>
          <a:spcPct val="0"/>
        </a:spcAft>
        <a:defRPr sz="3200" b="1" kern="1200" cap="all">
          <a:solidFill>
            <a:schemeClr val="tx1">
              <a:lumMod val="90000"/>
              <a:lumOff val="10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0"/>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227013" indent="-227013" algn="l" rtl="0" eaLnBrk="1" fontAlgn="base" hangingPunct="1">
        <a:spcBef>
          <a:spcPts val="0"/>
        </a:spcBef>
        <a:spcAft>
          <a:spcPct val="0"/>
        </a:spcAft>
        <a:buFont typeface="Arial" pitchFamily="34" charset="0"/>
        <a:buChar char="–"/>
        <a:defRPr sz="2100" kern="1200">
          <a:solidFill>
            <a:schemeClr val="tx1">
              <a:lumMod val="90000"/>
              <a:lumOff val="10000"/>
            </a:schemeClr>
          </a:solidFill>
          <a:latin typeface="Arial" pitchFamily="34" charset="0"/>
          <a:ea typeface="Arial" charset="0"/>
          <a:cs typeface="Arial" pitchFamily="34" charset="0"/>
        </a:defRPr>
      </a:lvl2pPr>
      <a:lvl3pPr marL="461963" indent="-234950"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3pPr>
      <a:lvl4pPr marL="687388" indent="-225425"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4pPr>
      <a:lvl5pPr marL="914400" indent="-227013"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512">
          <p15:clr>
            <a:srgbClr val="5ACBF0"/>
          </p15:clr>
        </p15:guide>
        <p15:guide id="2" pos="12971">
          <p15:clr>
            <a:srgbClr val="5ACBF0"/>
          </p15:clr>
        </p15:guide>
        <p15:guide id="3" pos="168">
          <p15:clr>
            <a:srgbClr val="5ACBF0"/>
          </p15:clr>
        </p15:guide>
        <p15:guide id="4" orient="horz" pos="624">
          <p15:clr>
            <a:srgbClr val="F26B43"/>
          </p15:clr>
        </p15:guide>
        <p15:guide id="5" orient="horz" pos="583">
          <p15:clr>
            <a:srgbClr val="F26B43"/>
          </p15:clr>
        </p15:guide>
        <p15:guide id="6" orient="horz" pos="4176">
          <p15:clr>
            <a:srgbClr val="F26B43"/>
          </p15:clr>
        </p15:guide>
      </p15:sldGuideLst>
    </p:ext>
  </p:extLst>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85000">
              <a:schemeClr val="tx2"/>
            </a:gs>
            <a:gs pos="90000">
              <a:schemeClr val="tx2">
                <a:alpha val="35000"/>
              </a:schemeClr>
            </a:gs>
            <a:gs pos="95000">
              <a:schemeClr val="bg1">
                <a:lumMod val="40000"/>
                <a:lumOff val="6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4099" name="Title Placeholder 1"/>
          <p:cNvSpPr>
            <a:spLocks noGrp="1"/>
          </p:cNvSpPr>
          <p:nvPr>
            <p:ph type="title"/>
          </p:nvPr>
        </p:nvSpPr>
        <p:spPr bwMode="auto">
          <a:xfrm>
            <a:off x="2160788" y="128981"/>
            <a:ext cx="9764511" cy="832920"/>
          </a:xfrm>
          <a:prstGeom prst="rect">
            <a:avLst/>
          </a:prstGeom>
          <a:noFill/>
          <a:ln w="9525">
            <a:noFill/>
            <a:miter lim="800000"/>
            <a:headEnd/>
            <a:tailEnd/>
          </a:ln>
        </p:spPr>
        <p:txBody>
          <a:bodyPr vert="horz" wrap="square" lIns="45720" tIns="0" rIns="0" bIns="0" numCol="1" anchor="ctr" anchorCtr="0" compatLnSpc="1">
            <a:prstTxWarp prst="textNoShape">
              <a:avLst/>
            </a:prstTxWarp>
          </a:bodyPr>
          <a:lstStyle/>
          <a:p>
            <a:pPr lvl="0"/>
            <a:r>
              <a:rPr lang="en-US" dirty="0"/>
              <a:t>Click to edit Master title slide</a:t>
            </a:r>
          </a:p>
        </p:txBody>
      </p:sp>
      <p:sp>
        <p:nvSpPr>
          <p:cNvPr id="1030"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033" name="Picture 6"/>
          <p:cNvPicPr>
            <a:picLocks noChangeAspect="1"/>
          </p:cNvPicPr>
          <p:nvPr/>
        </p:nvPicPr>
        <p:blipFill>
          <a:blip r:embed="rId29"/>
          <a:srcRect/>
          <a:stretch>
            <a:fillRect/>
          </a:stretch>
        </p:blipFill>
        <p:spPr bwMode="auto">
          <a:xfrm>
            <a:off x="6079067" y="3416309"/>
            <a:ext cx="25400" cy="3175"/>
          </a:xfrm>
          <a:prstGeom prst="rect">
            <a:avLst/>
          </a:prstGeom>
          <a:noFill/>
          <a:ln w="9525">
            <a:noFill/>
            <a:miter lim="800000"/>
            <a:headEnd/>
            <a:tailEnd/>
          </a:ln>
        </p:spPr>
      </p:pic>
      <p:sp>
        <p:nvSpPr>
          <p:cNvPr id="5" name="Text Box 14">
            <a:extLst>
              <a:ext uri="{FF2B5EF4-FFF2-40B4-BE49-F238E27FC236}">
                <a16:creationId xmlns:a16="http://schemas.microsoft.com/office/drawing/2014/main" id="{8E9D0075-D2A3-A5CC-4256-B31D3D5E4FF4}"/>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sp>
        <p:nvSpPr>
          <p:cNvPr id="6" name="Date Placeholder 4">
            <a:extLst>
              <a:ext uri="{FF2B5EF4-FFF2-40B4-BE49-F238E27FC236}">
                <a16:creationId xmlns:a16="http://schemas.microsoft.com/office/drawing/2014/main" id="{654CE446-4257-6BEB-B6A7-C36A4CB84617}"/>
              </a:ext>
            </a:extLst>
          </p:cNvPr>
          <p:cNvSpPr>
            <a:spLocks noGrp="1"/>
          </p:cNvSpPr>
          <p:nvPr>
            <p:ph type="dt" sz="half" idx="2"/>
          </p:nvPr>
        </p:nvSpPr>
        <p:spPr>
          <a:xfrm>
            <a:off x="8842515" y="6653150"/>
            <a:ext cx="3081713" cy="137160"/>
          </a:xfrm>
          <a:prstGeom prst="rect">
            <a:avLst/>
          </a:prstGeom>
        </p:spPr>
        <p:txBody>
          <a:bodyPr anchor="ctr"/>
          <a:lstStyle>
            <a:lvl1pPr algn="r">
              <a:defRPr sz="900">
                <a:solidFill>
                  <a:schemeClr val="tx1">
                    <a:lumMod val="75000"/>
                    <a:lumOff val="25000"/>
                  </a:schemeClr>
                </a:solidFill>
              </a:defRPr>
            </a:lvl1pPr>
          </a:lstStyle>
          <a:p>
            <a:endParaRPr lang="en-US" dirty="0"/>
          </a:p>
        </p:txBody>
      </p:sp>
      <p:sp>
        <p:nvSpPr>
          <p:cNvPr id="7" name="Footer Placeholder 3">
            <a:extLst>
              <a:ext uri="{FF2B5EF4-FFF2-40B4-BE49-F238E27FC236}">
                <a16:creationId xmlns:a16="http://schemas.microsoft.com/office/drawing/2014/main" id="{BB31B321-C66F-1A23-694D-DF5296341D94}"/>
              </a:ext>
            </a:extLst>
          </p:cNvPr>
          <p:cNvSpPr>
            <a:spLocks noGrp="1"/>
          </p:cNvSpPr>
          <p:nvPr>
            <p:ph type="ftr" sz="quarter" idx="3"/>
          </p:nvPr>
        </p:nvSpPr>
        <p:spPr>
          <a:xfrm>
            <a:off x="266700" y="6653150"/>
            <a:ext cx="2901373" cy="137160"/>
          </a:xfrm>
          <a:prstGeom prst="rect">
            <a:avLst/>
          </a:prstGeom>
        </p:spPr>
        <p:txBody>
          <a:bodyPr anchor="ctr"/>
          <a:lstStyle>
            <a:lvl1pPr>
              <a:defRPr sz="900">
                <a:solidFill>
                  <a:schemeClr val="tx1">
                    <a:lumMod val="75000"/>
                    <a:lumOff val="25000"/>
                  </a:schemeClr>
                </a:solidFill>
              </a:defRPr>
            </a:lvl1pPr>
          </a:lstStyle>
          <a:p>
            <a:endParaRPr lang="en-US" dirty="0"/>
          </a:p>
        </p:txBody>
      </p:sp>
      <p:sp>
        <p:nvSpPr>
          <p:cNvPr id="3" name="Rectangle 2">
            <a:extLst>
              <a:ext uri="{FF2B5EF4-FFF2-40B4-BE49-F238E27FC236}">
                <a16:creationId xmlns:a16="http://schemas.microsoft.com/office/drawing/2014/main" id="{39720D12-0BDE-1075-1F74-CB008D4B402C}"/>
              </a:ext>
            </a:extLst>
          </p:cNvPr>
          <p:cNvSpPr/>
          <p:nvPr userDrawn="1"/>
        </p:nvSpPr>
        <p:spPr>
          <a:xfrm>
            <a:off x="0" y="0"/>
            <a:ext cx="12192000" cy="6858000"/>
          </a:xfrm>
          <a:prstGeom prst="rect">
            <a:avLst/>
          </a:prstGeom>
          <a:noFill/>
          <a:ln w="76200">
            <a:solidFill>
              <a:schemeClr val="bg2">
                <a:lumMod val="9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4" name="Picture 3">
            <a:extLst>
              <a:ext uri="{FF2B5EF4-FFF2-40B4-BE49-F238E27FC236}">
                <a16:creationId xmlns:a16="http://schemas.microsoft.com/office/drawing/2014/main" id="{81BE7C9B-9448-C381-7665-0C3594C2DD80}"/>
              </a:ext>
            </a:extLst>
          </p:cNvPr>
          <p:cNvPicPr>
            <a:picLocks noChangeAspect="1"/>
          </p:cNvPicPr>
          <p:nvPr userDrawn="1"/>
        </p:nvPicPr>
        <p:blipFill>
          <a:blip r:embed="rId30"/>
          <a:srcRect/>
          <a:stretch/>
        </p:blipFill>
        <p:spPr>
          <a:xfrm>
            <a:off x="190500" y="86740"/>
            <a:ext cx="1970289" cy="874270"/>
          </a:xfrm>
          <a:prstGeom prst="rect">
            <a:avLst/>
          </a:prstGeom>
        </p:spPr>
      </p:pic>
      <p:sp>
        <p:nvSpPr>
          <p:cNvPr id="2" name="TextBox 1">
            <a:extLst>
              <a:ext uri="{FF2B5EF4-FFF2-40B4-BE49-F238E27FC236}">
                <a16:creationId xmlns:a16="http://schemas.microsoft.com/office/drawing/2014/main" id="{0319D296-3ADD-602F-6280-AF09F0C8541E}"/>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8" name="TextBox 7">
            <a:extLst>
              <a:ext uri="{FF2B5EF4-FFF2-40B4-BE49-F238E27FC236}">
                <a16:creationId xmlns:a16="http://schemas.microsoft.com/office/drawing/2014/main" id="{3CB3D4C0-148A-1C15-E80F-A173E101EED7}"/>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Tree>
    <p:extLst>
      <p:ext uri="{BB962C8B-B14F-4D97-AF65-F5344CB8AC3E}">
        <p14:creationId xmlns:p14="http://schemas.microsoft.com/office/powerpoint/2010/main" val="1756410140"/>
      </p:ext>
    </p:extLst>
  </p:cSld>
  <p:clrMap bg1="lt1" tx1="dk1" bg2="lt2" tx2="dk2" accent1="accent1" accent2="accent2" accent3="accent3" accent4="accent4" accent5="accent5" accent6="accent6" hlink="hlink" folHlink="folHlink"/>
  <p:sldLayoutIdLst>
    <p:sldLayoutId id="2147484171" r:id="rId1"/>
    <p:sldLayoutId id="2147484172" r:id="rId2"/>
    <p:sldLayoutId id="2147484173" r:id="rId3"/>
    <p:sldLayoutId id="2147484174" r:id="rId4"/>
    <p:sldLayoutId id="2147484175" r:id="rId5"/>
    <p:sldLayoutId id="2147484176" r:id="rId6"/>
    <p:sldLayoutId id="2147484177" r:id="rId7"/>
    <p:sldLayoutId id="2147484178" r:id="rId8"/>
    <p:sldLayoutId id="2147484179" r:id="rId9"/>
    <p:sldLayoutId id="2147484180" r:id="rId10"/>
    <p:sldLayoutId id="2147484181" r:id="rId11"/>
    <p:sldLayoutId id="2147484182" r:id="rId12"/>
    <p:sldLayoutId id="2147484183" r:id="rId13"/>
    <p:sldLayoutId id="2147484184" r:id="rId14"/>
    <p:sldLayoutId id="2147484185" r:id="rId15"/>
    <p:sldLayoutId id="2147484186" r:id="rId16"/>
    <p:sldLayoutId id="2147484187" r:id="rId17"/>
    <p:sldLayoutId id="2147484188" r:id="rId18"/>
    <p:sldLayoutId id="2147484189" r:id="rId19"/>
    <p:sldLayoutId id="2147484190" r:id="rId20"/>
    <p:sldLayoutId id="2147484191" r:id="rId21"/>
    <p:sldLayoutId id="2147484192" r:id="rId22"/>
    <p:sldLayoutId id="2147484193" r:id="rId23"/>
    <p:sldLayoutId id="2147484194" r:id="rId24"/>
    <p:sldLayoutId id="2147484195" r:id="rId25"/>
    <p:sldLayoutId id="2147484196" r:id="rId26"/>
    <p:sldLayoutId id="2147484197" r:id="rId27"/>
  </p:sldLayoutIdLst>
  <p:hf hdr="0" dt="0"/>
  <p:txStyles>
    <p:titleStyle>
      <a:lvl1pPr algn="l" rtl="0" eaLnBrk="1" fontAlgn="base" hangingPunct="1">
        <a:spcBef>
          <a:spcPct val="0"/>
        </a:spcBef>
        <a:spcAft>
          <a:spcPct val="0"/>
        </a:spcAft>
        <a:defRPr sz="3200" b="1" kern="1200" cap="all">
          <a:solidFill>
            <a:schemeClr val="tx1">
              <a:lumMod val="90000"/>
              <a:lumOff val="10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0"/>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227013" indent="-227013" algn="l" rtl="0" eaLnBrk="1" fontAlgn="base" hangingPunct="1">
        <a:spcBef>
          <a:spcPts val="0"/>
        </a:spcBef>
        <a:spcAft>
          <a:spcPct val="0"/>
        </a:spcAft>
        <a:buFont typeface="Arial" pitchFamily="34" charset="0"/>
        <a:buChar char="–"/>
        <a:defRPr sz="2100" kern="1200">
          <a:solidFill>
            <a:schemeClr val="tx1">
              <a:lumMod val="90000"/>
              <a:lumOff val="10000"/>
            </a:schemeClr>
          </a:solidFill>
          <a:latin typeface="Arial" pitchFamily="34" charset="0"/>
          <a:ea typeface="Arial" charset="0"/>
          <a:cs typeface="Arial" pitchFamily="34" charset="0"/>
        </a:defRPr>
      </a:lvl2pPr>
      <a:lvl3pPr marL="461963" indent="-234950"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3pPr>
      <a:lvl4pPr marL="687388" indent="-225425"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4pPr>
      <a:lvl5pPr marL="914400" indent="-227013"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512">
          <p15:clr>
            <a:srgbClr val="5ACBF0"/>
          </p15:clr>
        </p15:guide>
        <p15:guide id="2" pos="12971">
          <p15:clr>
            <a:srgbClr val="5ACBF0"/>
          </p15:clr>
        </p15:guide>
        <p15:guide id="3" pos="168">
          <p15:clr>
            <a:srgbClr val="5ACBF0"/>
          </p15:clr>
        </p15:guide>
        <p15:guide id="4" orient="horz" pos="624">
          <p15:clr>
            <a:srgbClr val="F26B43"/>
          </p15:clr>
        </p15:guide>
        <p15:guide id="5" orient="horz" pos="583">
          <p15:clr>
            <a:srgbClr val="F26B43"/>
          </p15:clr>
        </p15:guide>
        <p15:guide id="6" orient="horz" pos="4176">
          <p15:clr>
            <a:srgbClr val="F26B43"/>
          </p15:clr>
        </p15:guide>
      </p15:sldGuideLst>
    </p:ext>
  </p:extLst>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87000">
              <a:schemeClr val="tx2"/>
            </a:gs>
            <a:gs pos="90000">
              <a:schemeClr val="tx2"/>
            </a:gs>
            <a:gs pos="98000">
              <a:schemeClr val="bg1">
                <a:lumMod val="40000"/>
                <a:lumOff val="6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3"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24" name="Picture 6"/>
          <p:cNvPicPr>
            <a:picLocks noChangeAspect="1"/>
          </p:cNvPicPr>
          <p:nvPr userDrawn="1"/>
        </p:nvPicPr>
        <p:blipFill>
          <a:blip r:embed="rId4"/>
          <a:srcRect/>
          <a:stretch>
            <a:fillRect/>
          </a:stretch>
        </p:blipFill>
        <p:spPr bwMode="auto">
          <a:xfrm>
            <a:off x="6079067" y="3416309"/>
            <a:ext cx="25400" cy="3175"/>
          </a:xfrm>
          <a:prstGeom prst="rect">
            <a:avLst/>
          </a:prstGeom>
          <a:noFill/>
          <a:ln w="9525">
            <a:noFill/>
            <a:miter lim="800000"/>
            <a:headEnd/>
            <a:tailEnd/>
          </a:ln>
        </p:spPr>
      </p:pic>
      <p:sp>
        <p:nvSpPr>
          <p:cNvPr id="11" name="Text Box 14">
            <a:extLst>
              <a:ext uri="{FF2B5EF4-FFF2-40B4-BE49-F238E27FC236}">
                <a16:creationId xmlns:a16="http://schemas.microsoft.com/office/drawing/2014/main" id="{06488F25-D32D-48D0-BB8A-6B1499EB02EC}"/>
              </a:ext>
            </a:extLst>
          </p:cNvPr>
          <p:cNvSpPr txBox="1">
            <a:spLocks noChangeArrowheads="1"/>
          </p:cNvSpPr>
          <p:nvPr userDrawn="1"/>
        </p:nvSpPr>
        <p:spPr bwMode="auto">
          <a:xfrm>
            <a:off x="11218426" y="6627107"/>
            <a:ext cx="771525" cy="153888"/>
          </a:xfrm>
          <a:prstGeom prst="rect">
            <a:avLst/>
          </a:prstGeom>
          <a:noFill/>
          <a:ln w="9525">
            <a:noFill/>
            <a:miter lim="800000"/>
            <a:headEnd/>
            <a:tailEnd/>
          </a:ln>
          <a:effectLst/>
        </p:spPr>
        <p:txBody>
          <a:bodyPr wrap="square" tIns="0" bIns="0">
            <a:spAutoFit/>
          </a:bodyPr>
          <a:lstStyle/>
          <a:p>
            <a:pPr algn="r">
              <a:spcBef>
                <a:spcPct val="50000"/>
              </a:spcBef>
              <a:defRPr/>
            </a:pPr>
            <a:fld id="{99D903CA-8EC9-4EB0-B4F7-7D6D89967A95}" type="slidenum">
              <a:rPr lang="en-US" sz="1000" b="0" baseline="0" smtClean="0"/>
              <a:pPr algn="r">
                <a:spcBef>
                  <a:spcPct val="50000"/>
                </a:spcBef>
                <a:defRPr/>
              </a:pPr>
              <a:t>‹#›</a:t>
            </a:fld>
            <a:endParaRPr lang="en-US" sz="1000" b="0" baseline="0" dirty="0"/>
          </a:p>
        </p:txBody>
      </p:sp>
      <p:sp>
        <p:nvSpPr>
          <p:cNvPr id="17" name="Date Placeholder 4">
            <a:extLst>
              <a:ext uri="{FF2B5EF4-FFF2-40B4-BE49-F238E27FC236}">
                <a16:creationId xmlns:a16="http://schemas.microsoft.com/office/drawing/2014/main" id="{876090B8-EB33-44F6-B805-AE75858FA42D}"/>
              </a:ext>
            </a:extLst>
          </p:cNvPr>
          <p:cNvSpPr>
            <a:spLocks noGrp="1"/>
          </p:cNvSpPr>
          <p:nvPr>
            <p:ph type="dt" sz="half" idx="2"/>
          </p:nvPr>
        </p:nvSpPr>
        <p:spPr>
          <a:xfrm>
            <a:off x="8842515" y="6653150"/>
            <a:ext cx="2761673" cy="137160"/>
          </a:xfrm>
          <a:prstGeom prst="rect">
            <a:avLst/>
          </a:prstGeom>
        </p:spPr>
        <p:txBody>
          <a:bodyPr anchor="ctr"/>
          <a:lstStyle>
            <a:lvl1pPr algn="r">
              <a:defRPr sz="900">
                <a:solidFill>
                  <a:schemeClr val="bg2">
                    <a:lumMod val="75000"/>
                  </a:schemeClr>
                </a:solidFill>
              </a:defRPr>
            </a:lvl1pPr>
          </a:lstStyle>
          <a:p>
            <a:endParaRPr lang="en-US" dirty="0"/>
          </a:p>
        </p:txBody>
      </p:sp>
      <p:sp>
        <p:nvSpPr>
          <p:cNvPr id="18" name="Footer Placeholder 3">
            <a:extLst>
              <a:ext uri="{FF2B5EF4-FFF2-40B4-BE49-F238E27FC236}">
                <a16:creationId xmlns:a16="http://schemas.microsoft.com/office/drawing/2014/main" id="{2F8A329A-59C1-4D23-B5E6-03FA1C182A0A}"/>
              </a:ext>
            </a:extLst>
          </p:cNvPr>
          <p:cNvSpPr>
            <a:spLocks noGrp="1"/>
          </p:cNvSpPr>
          <p:nvPr>
            <p:ph type="ftr" sz="quarter" idx="3"/>
          </p:nvPr>
        </p:nvSpPr>
        <p:spPr>
          <a:xfrm>
            <a:off x="266700" y="6653150"/>
            <a:ext cx="2901373" cy="137160"/>
          </a:xfrm>
          <a:prstGeom prst="rect">
            <a:avLst/>
          </a:prstGeom>
        </p:spPr>
        <p:txBody>
          <a:bodyPr anchor="ctr"/>
          <a:lstStyle>
            <a:lvl1pPr>
              <a:defRPr sz="900">
                <a:solidFill>
                  <a:schemeClr val="bg2">
                    <a:lumMod val="75000"/>
                  </a:schemeClr>
                </a:solidFill>
              </a:defRPr>
            </a:lvl1pPr>
          </a:lstStyle>
          <a:p>
            <a:endParaRPr lang="en-US" dirty="0"/>
          </a:p>
        </p:txBody>
      </p:sp>
      <p:sp>
        <p:nvSpPr>
          <p:cNvPr id="2" name="Title Placeholder 1">
            <a:extLst>
              <a:ext uri="{FF2B5EF4-FFF2-40B4-BE49-F238E27FC236}">
                <a16:creationId xmlns:a16="http://schemas.microsoft.com/office/drawing/2014/main" id="{CA18FFB5-1B4A-8A37-78CC-AC1A7AE08575}"/>
              </a:ext>
            </a:extLst>
          </p:cNvPr>
          <p:cNvSpPr>
            <a:spLocks noGrp="1"/>
          </p:cNvSpPr>
          <p:nvPr>
            <p:ph type="title"/>
          </p:nvPr>
        </p:nvSpPr>
        <p:spPr bwMode="auto">
          <a:xfrm>
            <a:off x="266699" y="128981"/>
            <a:ext cx="11658599" cy="83292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dirty="0"/>
              <a:t>Click to edit Master title slide</a:t>
            </a:r>
          </a:p>
        </p:txBody>
      </p:sp>
    </p:spTree>
    <p:extLst>
      <p:ext uri="{BB962C8B-B14F-4D97-AF65-F5344CB8AC3E}">
        <p14:creationId xmlns:p14="http://schemas.microsoft.com/office/powerpoint/2010/main" val="199137462"/>
      </p:ext>
    </p:extLst>
  </p:cSld>
  <p:clrMap bg1="lt1" tx1="dk1" bg2="lt2" tx2="dk2" accent1="accent1" accent2="accent2" accent3="accent3" accent4="accent4" accent5="accent5" accent6="accent6" hlink="hlink" folHlink="folHlink"/>
  <p:sldLayoutIdLst>
    <p:sldLayoutId id="2147483724" r:id="rId1"/>
    <p:sldLayoutId id="2147483725" r:id="rId2"/>
  </p:sldLayoutIdLst>
  <p:hf hdr="0" dt="0"/>
  <p:txStyles>
    <p:titleStyle>
      <a:lvl1pPr algn="l" rtl="0" eaLnBrk="1" fontAlgn="base" hangingPunct="1">
        <a:spcBef>
          <a:spcPct val="0"/>
        </a:spcBef>
        <a:spcAft>
          <a:spcPct val="0"/>
        </a:spcAft>
        <a:defRPr sz="3200" b="1" kern="1200" cap="all">
          <a:solidFill>
            <a:schemeClr val="tx1">
              <a:lumMod val="90000"/>
              <a:lumOff val="10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169"/>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230188" indent="-230188" algn="l" rtl="0" eaLnBrk="1" fontAlgn="base" hangingPunct="1">
        <a:spcBef>
          <a:spcPts val="169"/>
        </a:spcBef>
        <a:spcAft>
          <a:spcPct val="0"/>
        </a:spcAft>
        <a:buFont typeface="Arial" pitchFamily="34" charset="0"/>
        <a:buChar char="–"/>
        <a:defRPr sz="2100" kern="1200">
          <a:solidFill>
            <a:schemeClr val="tx1">
              <a:lumMod val="90000"/>
              <a:lumOff val="10000"/>
            </a:schemeClr>
          </a:solidFill>
          <a:latin typeface="Arial" pitchFamily="34" charset="0"/>
          <a:ea typeface="Arial" charset="0"/>
          <a:cs typeface="Arial" pitchFamily="34" charset="0"/>
        </a:defRPr>
      </a:lvl2pPr>
      <a:lvl3pPr marL="461963" indent="-231775" algn="l" rtl="0" eaLnBrk="1" fontAlgn="base" hangingPunct="1">
        <a:spcBef>
          <a:spcPts val="169"/>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3pPr>
      <a:lvl4pPr marL="684213" indent="-222250" algn="l" rtl="0" eaLnBrk="1" fontAlgn="base" hangingPunct="1">
        <a:spcBef>
          <a:spcPts val="169"/>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4pPr>
      <a:lvl5pPr marL="914400" indent="-230188" algn="l" rtl="0" eaLnBrk="1" fontAlgn="base" hangingPunct="1">
        <a:spcBef>
          <a:spcPts val="169"/>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0" orient="horz" pos="583" userDrawn="1">
          <p15:clr>
            <a:srgbClr val="F26B43"/>
          </p15:clr>
        </p15:guide>
        <p15:guide id="1" pos="7512" userDrawn="1">
          <p15:clr>
            <a:srgbClr val="5ACBF0"/>
          </p15:clr>
        </p15:guide>
        <p15:guide id="2" pos="12971">
          <p15:clr>
            <a:srgbClr val="5ACBF0"/>
          </p15:clr>
        </p15:guide>
        <p15:guide id="3" pos="168" userDrawn="1">
          <p15:clr>
            <a:srgbClr val="5ACBF0"/>
          </p15:clr>
        </p15:guide>
        <p15:guide id="5" orient="horz" pos="637" userDrawn="1">
          <p15:clr>
            <a:srgbClr val="F26B43"/>
          </p15:clr>
        </p15:guide>
        <p15:guide id="6" orient="horz" pos="4176"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3.xml"/></Relationships>
</file>

<file path=ppt/slides/_rels/slide10.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28.xml"/></Relationships>
</file>

<file path=ppt/slides/_rels/slide11.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28.xml"/><Relationship Id="rId4" Type="http://schemas.openxmlformats.org/officeDocument/2006/relationships/image" Target="../media/image190.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13.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8.xml"/></Relationships>
</file>

<file path=ppt/slides/_rels/slide14.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8.xml"/></Relationships>
</file>

<file path=ppt/slides/_rels/slide15.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1.jpeg"/><Relationship Id="rId1" Type="http://schemas.openxmlformats.org/officeDocument/2006/relationships/slideLayout" Target="../slideLayouts/slideLayout28.xml"/></Relationships>
</file>

<file path=ppt/slides/_rels/slide16.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8.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2.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3.xml"/><Relationship Id="rId1" Type="http://schemas.openxmlformats.org/officeDocument/2006/relationships/slideLayout" Target="../slideLayouts/slideLayout28.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22.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8.xml"/></Relationships>
</file>

<file path=ppt/slides/_rels/slide23.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8.xml"/></Relationships>
</file>

<file path=ppt/slides/_rels/slide24.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28.xml"/></Relationships>
</file>

<file path=ppt/slides/_rels/slide25.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8.xml"/></Relationships>
</file>

<file path=ppt/slides/_rels/slide26.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8.xml"/></Relationships>
</file>

<file path=ppt/slides/_rels/slide27.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28.xml"/></Relationships>
</file>

<file path=ppt/slides/_rels/slide3.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2.xml"/><Relationship Id="rId1" Type="http://schemas.openxmlformats.org/officeDocument/2006/relationships/slideLayout" Target="../slideLayouts/slideLayout28.xml"/><Relationship Id="rId5" Type="http://schemas.openxmlformats.org/officeDocument/2006/relationships/image" Target="../media/image12.jpeg"/><Relationship Id="rId4" Type="http://schemas.openxmlformats.org/officeDocument/2006/relationships/image" Target="../media/image11.jpg"/></Relationships>
</file>

<file path=ppt/slides/_rels/slide4.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8.xml"/></Relationships>
</file>

<file path=ppt/slides/_rels/slide5.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8.xml"/></Relationships>
</file>

<file path=ppt/slides/_rels/slide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28.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7.png"/><Relationship Id="rId1" Type="http://schemas.openxmlformats.org/officeDocument/2006/relationships/slideLayout" Target="../slideLayouts/slideLayout28.xml"/></Relationships>
</file>

<file path=ppt/slides/_rels/slide9.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2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5C88CF-0C7A-9861-8509-503E88555AD9}"/>
              </a:ext>
            </a:extLst>
          </p:cNvPr>
          <p:cNvSpPr>
            <a:spLocks noGrp="1"/>
          </p:cNvSpPr>
          <p:nvPr>
            <p:ph type="title"/>
          </p:nvPr>
        </p:nvSpPr>
        <p:spPr>
          <a:xfrm>
            <a:off x="254000" y="122133"/>
            <a:ext cx="9865360" cy="3081132"/>
          </a:xfrm>
        </p:spPr>
        <p:txBody>
          <a:bodyPr/>
          <a:lstStyle/>
          <a:p>
            <a:r>
              <a:rPr lang="en-US" sz="2800" b="1" dirty="0">
                <a:effectLst/>
                <a:latin typeface="Georgia" panose="02040502050405020303" pitchFamily="18" charset="0"/>
                <a:ea typeface="Calibri" panose="020F0502020204030204" pitchFamily="34" charset="0"/>
                <a:cs typeface="Times New Roman" panose="02020603050405020304" pitchFamily="18" charset="0"/>
              </a:rPr>
              <a:t>Reservoir Sedimentation Management</a:t>
            </a:r>
            <a:br>
              <a:rPr lang="en-US" sz="2800" b="1" dirty="0">
                <a:effectLst/>
                <a:latin typeface="Georgia" panose="02040502050405020303" pitchFamily="18" charset="0"/>
                <a:ea typeface="Calibri" panose="020F0502020204030204" pitchFamily="34" charset="0"/>
                <a:cs typeface="Times New Roman" panose="02020603050405020304" pitchFamily="18" charset="0"/>
              </a:rPr>
            </a:br>
            <a:br>
              <a:rPr lang="en-US" sz="2800" b="1" dirty="0">
                <a:effectLst/>
                <a:latin typeface="Georgia" panose="02040502050405020303" pitchFamily="18" charset="0"/>
                <a:ea typeface="Calibri" panose="020F0502020204030204" pitchFamily="34" charset="0"/>
                <a:cs typeface="Times New Roman" panose="02020603050405020304" pitchFamily="18" charset="0"/>
              </a:rPr>
            </a:br>
            <a:r>
              <a:rPr lang="en-US" sz="2800" b="1" dirty="0">
                <a:effectLst/>
                <a:latin typeface="Georgia" panose="02040502050405020303" pitchFamily="18" charset="0"/>
                <a:ea typeface="Calibri" panose="020F0502020204030204" pitchFamily="34" charset="0"/>
                <a:cs typeface="Times New Roman" panose="02020603050405020304" pitchFamily="18" charset="0"/>
              </a:rPr>
              <a:t>Hydrosuction</a:t>
            </a:r>
            <a:endParaRPr lang="en-US" sz="3600" dirty="0"/>
          </a:p>
        </p:txBody>
      </p:sp>
      <p:sp>
        <p:nvSpPr>
          <p:cNvPr id="5" name="Text Placeholder 4">
            <a:extLst>
              <a:ext uri="{FF2B5EF4-FFF2-40B4-BE49-F238E27FC236}">
                <a16:creationId xmlns:a16="http://schemas.microsoft.com/office/drawing/2014/main" id="{E65773AC-49D3-8FCD-F653-D8B40C73EAA1}"/>
              </a:ext>
            </a:extLst>
          </p:cNvPr>
          <p:cNvSpPr>
            <a:spLocks noGrp="1"/>
          </p:cNvSpPr>
          <p:nvPr>
            <p:ph type="body" sz="quarter" idx="15"/>
          </p:nvPr>
        </p:nvSpPr>
        <p:spPr>
          <a:xfrm>
            <a:off x="266700" y="3203265"/>
            <a:ext cx="5816600" cy="2455463"/>
          </a:xfrm>
          <a:ln>
            <a:noFill/>
          </a:ln>
        </p:spPr>
        <p:txBody>
          <a:bodyPr/>
          <a:lstStyle/>
          <a:p>
            <a:r>
              <a:rPr lang="en-US" dirty="0"/>
              <a:t>John Shelley, Ph.D., P.E.</a:t>
            </a:r>
          </a:p>
          <a:p>
            <a:endParaRPr lang="en-US" sz="1200" dirty="0"/>
          </a:p>
          <a:p>
            <a:r>
              <a:rPr lang="en-US" dirty="0"/>
              <a:t>August 2024</a:t>
            </a:r>
          </a:p>
          <a:p>
            <a:endParaRPr lang="en-US" dirty="0"/>
          </a:p>
        </p:txBody>
      </p:sp>
      <p:sp>
        <p:nvSpPr>
          <p:cNvPr id="6" name="TextBox 5">
            <a:extLst>
              <a:ext uri="{FF2B5EF4-FFF2-40B4-BE49-F238E27FC236}">
                <a16:creationId xmlns:a16="http://schemas.microsoft.com/office/drawing/2014/main" id="{0ACCCE64-F306-43E4-7E0A-71AF44C3270B}"/>
              </a:ext>
            </a:extLst>
          </p:cNvPr>
          <p:cNvSpPr txBox="1"/>
          <p:nvPr/>
        </p:nvSpPr>
        <p:spPr>
          <a:xfrm>
            <a:off x="9517625" y="6302477"/>
            <a:ext cx="2605394" cy="461665"/>
          </a:xfrm>
          <a:prstGeom prst="rect">
            <a:avLst/>
          </a:prstGeom>
          <a:noFill/>
        </p:spPr>
        <p:txBody>
          <a:bodyPr wrap="square">
            <a:spAutoFit/>
          </a:bodyPr>
          <a:lstStyle/>
          <a:p>
            <a:r>
              <a:rPr lang="en-US" sz="1200" dirty="0"/>
              <a:t>Tuttle Creek Lake prior to filling.</a:t>
            </a:r>
          </a:p>
          <a:p>
            <a:endParaRPr lang="en-US" sz="1200" dirty="0"/>
          </a:p>
        </p:txBody>
      </p:sp>
      <p:sp>
        <p:nvSpPr>
          <p:cNvPr id="3" name="TextBox 2">
            <a:extLst>
              <a:ext uri="{FF2B5EF4-FFF2-40B4-BE49-F238E27FC236}">
                <a16:creationId xmlns:a16="http://schemas.microsoft.com/office/drawing/2014/main" id="{6D1EBAAD-9EB4-8488-235A-E94A8E917D62}"/>
              </a:ext>
            </a:extLst>
          </p:cNvPr>
          <p:cNvSpPr txBox="1"/>
          <p:nvPr/>
        </p:nvSpPr>
        <p:spPr>
          <a:xfrm>
            <a:off x="2785498" y="5332980"/>
            <a:ext cx="3434327" cy="1200329"/>
          </a:xfrm>
          <a:prstGeom prst="rect">
            <a:avLst/>
          </a:prstGeom>
          <a:noFill/>
        </p:spPr>
        <p:txBody>
          <a:bodyPr wrap="square">
            <a:spAutoFit/>
          </a:bodyPr>
          <a:lstStyle/>
          <a:p>
            <a:r>
              <a:rPr lang="en-US" altLang="en-US" sz="1200" i="1" dirty="0">
                <a:solidFill>
                  <a:schemeClr val="tx2"/>
                </a:solidFill>
              </a:rPr>
              <a:t>“</a:t>
            </a:r>
            <a:r>
              <a:rPr lang="en-US" sz="1200" i="1" dirty="0">
                <a:solidFill>
                  <a:schemeClr val="tx2"/>
                </a:solidFill>
              </a:rPr>
              <a:t>The views, opinions and findings contained in this report are those of the authors(s) and should not be construed as an official Department of the Army position, policy or decision, unless so designated by other official documentation.</a:t>
            </a:r>
            <a:r>
              <a:rPr lang="en-US" altLang="en-US" sz="1200" i="1" dirty="0">
                <a:solidFill>
                  <a:schemeClr val="tx2"/>
                </a:solidFill>
              </a:rPr>
              <a:t>”</a:t>
            </a:r>
          </a:p>
        </p:txBody>
      </p:sp>
      <p:pic>
        <p:nvPicPr>
          <p:cNvPr id="4" name="Picture Placeholder 3">
            <a:extLst>
              <a:ext uri="{FF2B5EF4-FFF2-40B4-BE49-F238E27FC236}">
                <a16:creationId xmlns:a16="http://schemas.microsoft.com/office/drawing/2014/main" id="{DF5B93DA-A3DC-6A37-55B3-1AD8D753A202}"/>
              </a:ext>
            </a:extLst>
          </p:cNvPr>
          <p:cNvPicPr>
            <a:picLocks noGrp="1" noChangeAspect="1"/>
          </p:cNvPicPr>
          <p:nvPr>
            <p:ph type="pic" sz="quarter" idx="14"/>
          </p:nvPr>
        </p:nvPicPr>
        <p:blipFill>
          <a:blip r:embed="rId2" cstate="screen">
            <a:extLst>
              <a:ext uri="{28A0092B-C50C-407E-A947-70E740481C1C}">
                <a14:useLocalDpi xmlns:a14="http://schemas.microsoft.com/office/drawing/2010/main"/>
              </a:ext>
            </a:extLst>
          </a:blip>
          <a:srcRect t="14025" b="14025"/>
          <a:stretch>
            <a:fillRect/>
          </a:stretch>
        </p:blipFill>
        <p:spPr bwMode="auto">
          <a:xfrm>
            <a:off x="6219825" y="3529013"/>
            <a:ext cx="5705475" cy="3079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9553370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7D76CC-ACE4-A4D3-7441-4A85D8DB1B3A}"/>
              </a:ext>
            </a:extLst>
          </p:cNvPr>
          <p:cNvSpPr>
            <a:spLocks noGrp="1"/>
          </p:cNvSpPr>
          <p:nvPr>
            <p:ph type="title"/>
          </p:nvPr>
        </p:nvSpPr>
        <p:spPr/>
        <p:txBody>
          <a:bodyPr/>
          <a:lstStyle/>
          <a:p>
            <a:r>
              <a:rPr lang="en-US" dirty="0"/>
              <a:t>Limit Velocity Exercise</a:t>
            </a:r>
          </a:p>
        </p:txBody>
      </p:sp>
      <p:sp>
        <p:nvSpPr>
          <p:cNvPr id="3" name="Content Placeholder 2">
            <a:extLst>
              <a:ext uri="{FF2B5EF4-FFF2-40B4-BE49-F238E27FC236}">
                <a16:creationId xmlns:a16="http://schemas.microsoft.com/office/drawing/2014/main" id="{74B3A132-C2F8-FFBB-52AC-C1A0A9BE4E48}"/>
              </a:ext>
            </a:extLst>
          </p:cNvPr>
          <p:cNvSpPr>
            <a:spLocks noGrp="1"/>
          </p:cNvSpPr>
          <p:nvPr>
            <p:ph idx="1"/>
          </p:nvPr>
        </p:nvSpPr>
        <p:spPr/>
        <p:txBody>
          <a:bodyPr/>
          <a:lstStyle/>
          <a:p>
            <a:r>
              <a:rPr lang="en-US" dirty="0"/>
              <a:t>What is the limit velocity for d50 = 0.25 mm in a 0.5 m hydrosuction pipe that is 10% solids by volume?</a:t>
            </a:r>
          </a:p>
          <a:p>
            <a:endParaRPr lang="en-US" dirty="0"/>
          </a:p>
        </p:txBody>
      </p:sp>
      <p:sp>
        <p:nvSpPr>
          <p:cNvPr id="4" name="Footer Placeholder 3">
            <a:extLst>
              <a:ext uri="{FF2B5EF4-FFF2-40B4-BE49-F238E27FC236}">
                <a16:creationId xmlns:a16="http://schemas.microsoft.com/office/drawing/2014/main" id="{9EE0D076-4172-F8D0-BCCE-69B7329F9FA5}"/>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D9C8DE34-D8B4-8EE2-6ED6-B1F58F12935A}"/>
              </a:ext>
            </a:extLst>
          </p:cNvPr>
          <p:cNvSpPr>
            <a:spLocks noGrp="1"/>
          </p:cNvSpPr>
          <p:nvPr>
            <p:ph type="sldNum" sz="quarter" idx="12"/>
          </p:nvPr>
        </p:nvSpPr>
        <p:spPr/>
        <p:txBody>
          <a:bodyPr/>
          <a:lstStyle/>
          <a:p>
            <a:fld id="{B7EB5B47-6F92-448A-9971-6BDD12138648}" type="slidenum">
              <a:rPr lang="en-US" smtClean="0"/>
              <a:t>10</a:t>
            </a:fld>
            <a:endParaRPr lang="en-US"/>
          </a:p>
        </p:txBody>
      </p:sp>
      <p:pic>
        <p:nvPicPr>
          <p:cNvPr id="8" name="Picture 7">
            <a:extLst>
              <a:ext uri="{FF2B5EF4-FFF2-40B4-BE49-F238E27FC236}">
                <a16:creationId xmlns:a16="http://schemas.microsoft.com/office/drawing/2014/main" id="{26A7FAB3-F707-CE36-3417-D2D07C7FA17B}"/>
              </a:ext>
            </a:extLst>
          </p:cNvPr>
          <p:cNvPicPr>
            <a:picLocks noChangeAspect="1"/>
          </p:cNvPicPr>
          <p:nvPr/>
        </p:nvPicPr>
        <p:blipFill>
          <a:blip r:embed="rId2"/>
          <a:stretch>
            <a:fillRect/>
          </a:stretch>
        </p:blipFill>
        <p:spPr>
          <a:xfrm>
            <a:off x="161573" y="2884508"/>
            <a:ext cx="7920961" cy="3577208"/>
          </a:xfrm>
          <a:prstGeom prst="rect">
            <a:avLst/>
          </a:prstGeom>
        </p:spPr>
      </p:pic>
      <p:pic>
        <p:nvPicPr>
          <p:cNvPr id="9" name="Picture 8">
            <a:extLst>
              <a:ext uri="{FF2B5EF4-FFF2-40B4-BE49-F238E27FC236}">
                <a16:creationId xmlns:a16="http://schemas.microsoft.com/office/drawing/2014/main" id="{9BFB4BED-5F07-4615-874D-92D1B9963CE5}"/>
              </a:ext>
            </a:extLst>
          </p:cNvPr>
          <p:cNvPicPr>
            <a:picLocks noChangeAspect="1"/>
          </p:cNvPicPr>
          <p:nvPr/>
        </p:nvPicPr>
        <p:blipFill rotWithShape="1">
          <a:blip r:embed="rId3"/>
          <a:srcRect l="10704" t="42554" r="49230" b="17198"/>
          <a:stretch/>
        </p:blipFill>
        <p:spPr>
          <a:xfrm>
            <a:off x="6169688" y="3696705"/>
            <a:ext cx="6022312" cy="2932695"/>
          </a:xfrm>
          <a:prstGeom prst="rect">
            <a:avLst/>
          </a:prstGeom>
        </p:spPr>
      </p:pic>
      <p:sp>
        <p:nvSpPr>
          <p:cNvPr id="10" name="TextBox 9">
            <a:extLst>
              <a:ext uri="{FF2B5EF4-FFF2-40B4-BE49-F238E27FC236}">
                <a16:creationId xmlns:a16="http://schemas.microsoft.com/office/drawing/2014/main" id="{27C73DA0-485F-FF55-3341-5E2837A9B277}"/>
              </a:ext>
            </a:extLst>
          </p:cNvPr>
          <p:cNvSpPr txBox="1"/>
          <p:nvPr/>
        </p:nvSpPr>
        <p:spPr>
          <a:xfrm>
            <a:off x="6096000" y="4793720"/>
            <a:ext cx="461665" cy="369332"/>
          </a:xfrm>
          <a:prstGeom prst="rect">
            <a:avLst/>
          </a:prstGeom>
          <a:noFill/>
        </p:spPr>
        <p:txBody>
          <a:bodyPr vert="vert270" wrap="square" rtlCol="0">
            <a:spAutoFit/>
          </a:bodyPr>
          <a:lstStyle/>
          <a:p>
            <a:r>
              <a:rPr lang="en-US" dirty="0"/>
              <a:t>F</a:t>
            </a:r>
            <a:r>
              <a:rPr lang="en-US" baseline="-25000" dirty="0"/>
              <a:t>L</a:t>
            </a:r>
          </a:p>
        </p:txBody>
      </p:sp>
    </p:spTree>
    <p:extLst>
      <p:ext uri="{BB962C8B-B14F-4D97-AF65-F5344CB8AC3E}">
        <p14:creationId xmlns:p14="http://schemas.microsoft.com/office/powerpoint/2010/main" val="90380088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7D76CC-ACE4-A4D3-7441-4A85D8DB1B3A}"/>
              </a:ext>
            </a:extLst>
          </p:cNvPr>
          <p:cNvSpPr>
            <a:spLocks noGrp="1"/>
          </p:cNvSpPr>
          <p:nvPr>
            <p:ph type="title"/>
          </p:nvPr>
        </p:nvSpPr>
        <p:spPr/>
        <p:txBody>
          <a:bodyPr/>
          <a:lstStyle/>
          <a:p>
            <a:r>
              <a:rPr lang="en-US" dirty="0"/>
              <a:t>Limit Velocity Exercise</a:t>
            </a:r>
          </a:p>
        </p:txBody>
      </p:sp>
      <p:sp>
        <p:nvSpPr>
          <p:cNvPr id="3" name="Content Placeholder 2">
            <a:extLst>
              <a:ext uri="{FF2B5EF4-FFF2-40B4-BE49-F238E27FC236}">
                <a16:creationId xmlns:a16="http://schemas.microsoft.com/office/drawing/2014/main" id="{74B3A132-C2F8-FFBB-52AC-C1A0A9BE4E48}"/>
              </a:ext>
            </a:extLst>
          </p:cNvPr>
          <p:cNvSpPr>
            <a:spLocks noGrp="1"/>
          </p:cNvSpPr>
          <p:nvPr>
            <p:ph idx="1"/>
          </p:nvPr>
        </p:nvSpPr>
        <p:spPr/>
        <p:txBody>
          <a:bodyPr/>
          <a:lstStyle/>
          <a:p>
            <a:r>
              <a:rPr lang="en-US" dirty="0"/>
              <a:t>What is the limit velocity for d50 = 0.25 mm in a 0.5 m hydrosuction pipe that is 7% solids by volume?</a:t>
            </a:r>
          </a:p>
          <a:p>
            <a:endParaRPr lang="en-US" dirty="0"/>
          </a:p>
        </p:txBody>
      </p:sp>
      <p:sp>
        <p:nvSpPr>
          <p:cNvPr id="4" name="Footer Placeholder 3">
            <a:extLst>
              <a:ext uri="{FF2B5EF4-FFF2-40B4-BE49-F238E27FC236}">
                <a16:creationId xmlns:a16="http://schemas.microsoft.com/office/drawing/2014/main" id="{9EE0D076-4172-F8D0-BCCE-69B7329F9FA5}"/>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D9C8DE34-D8B4-8EE2-6ED6-B1F58F12935A}"/>
              </a:ext>
            </a:extLst>
          </p:cNvPr>
          <p:cNvSpPr>
            <a:spLocks noGrp="1"/>
          </p:cNvSpPr>
          <p:nvPr>
            <p:ph type="sldNum" sz="quarter" idx="12"/>
          </p:nvPr>
        </p:nvSpPr>
        <p:spPr/>
        <p:txBody>
          <a:bodyPr/>
          <a:lstStyle/>
          <a:p>
            <a:fld id="{B7EB5B47-6F92-448A-9971-6BDD12138648}" type="slidenum">
              <a:rPr lang="en-US" smtClean="0"/>
              <a:t>11</a:t>
            </a:fld>
            <a:endParaRPr lang="en-US"/>
          </a:p>
        </p:txBody>
      </p:sp>
      <p:pic>
        <p:nvPicPr>
          <p:cNvPr id="8" name="Picture 7">
            <a:extLst>
              <a:ext uri="{FF2B5EF4-FFF2-40B4-BE49-F238E27FC236}">
                <a16:creationId xmlns:a16="http://schemas.microsoft.com/office/drawing/2014/main" id="{26A7FAB3-F707-CE36-3417-D2D07C7FA17B}"/>
              </a:ext>
            </a:extLst>
          </p:cNvPr>
          <p:cNvPicPr>
            <a:picLocks noChangeAspect="1"/>
          </p:cNvPicPr>
          <p:nvPr/>
        </p:nvPicPr>
        <p:blipFill>
          <a:blip r:embed="rId2"/>
          <a:stretch>
            <a:fillRect/>
          </a:stretch>
        </p:blipFill>
        <p:spPr>
          <a:xfrm>
            <a:off x="161573" y="2884508"/>
            <a:ext cx="7920961" cy="3577208"/>
          </a:xfrm>
          <a:prstGeom prst="rect">
            <a:avLst/>
          </a:prstGeom>
        </p:spPr>
      </p:pic>
      <p:pic>
        <p:nvPicPr>
          <p:cNvPr id="9" name="Picture 8">
            <a:extLst>
              <a:ext uri="{FF2B5EF4-FFF2-40B4-BE49-F238E27FC236}">
                <a16:creationId xmlns:a16="http://schemas.microsoft.com/office/drawing/2014/main" id="{9BFB4BED-5F07-4615-874D-92D1B9963CE5}"/>
              </a:ext>
            </a:extLst>
          </p:cNvPr>
          <p:cNvPicPr>
            <a:picLocks noChangeAspect="1"/>
          </p:cNvPicPr>
          <p:nvPr/>
        </p:nvPicPr>
        <p:blipFill rotWithShape="1">
          <a:blip r:embed="rId3"/>
          <a:srcRect l="10704" t="42554" r="49230" b="17198"/>
          <a:stretch/>
        </p:blipFill>
        <p:spPr>
          <a:xfrm>
            <a:off x="6169688" y="3696705"/>
            <a:ext cx="6022312" cy="2932695"/>
          </a:xfrm>
          <a:prstGeom prst="rect">
            <a:avLst/>
          </a:prstGeom>
        </p:spPr>
      </p:pic>
      <p:sp>
        <p:nvSpPr>
          <p:cNvPr id="10" name="TextBox 9">
            <a:extLst>
              <a:ext uri="{FF2B5EF4-FFF2-40B4-BE49-F238E27FC236}">
                <a16:creationId xmlns:a16="http://schemas.microsoft.com/office/drawing/2014/main" id="{27C73DA0-485F-FF55-3341-5E2837A9B277}"/>
              </a:ext>
            </a:extLst>
          </p:cNvPr>
          <p:cNvSpPr txBox="1"/>
          <p:nvPr/>
        </p:nvSpPr>
        <p:spPr>
          <a:xfrm>
            <a:off x="6096000" y="4793720"/>
            <a:ext cx="461665" cy="369332"/>
          </a:xfrm>
          <a:prstGeom prst="rect">
            <a:avLst/>
          </a:prstGeom>
          <a:noFill/>
        </p:spPr>
        <p:txBody>
          <a:bodyPr vert="vert270" wrap="square" rtlCol="0">
            <a:spAutoFit/>
          </a:bodyPr>
          <a:lstStyle/>
          <a:p>
            <a:r>
              <a:rPr lang="en-US" dirty="0"/>
              <a:t>F</a:t>
            </a:r>
            <a:r>
              <a:rPr lang="en-US" baseline="-25000" dirty="0"/>
              <a:t>L</a:t>
            </a:r>
          </a:p>
        </p:txBody>
      </p:sp>
      <p:cxnSp>
        <p:nvCxnSpPr>
          <p:cNvPr id="11" name="Straight Arrow Connector 10">
            <a:extLst>
              <a:ext uri="{FF2B5EF4-FFF2-40B4-BE49-F238E27FC236}">
                <a16:creationId xmlns:a16="http://schemas.microsoft.com/office/drawing/2014/main" id="{3B571A1B-882C-3423-9237-983EBDDA1F23}"/>
              </a:ext>
            </a:extLst>
          </p:cNvPr>
          <p:cNvCxnSpPr>
            <a:cxnSpLocks/>
          </p:cNvCxnSpPr>
          <p:nvPr/>
        </p:nvCxnSpPr>
        <p:spPr>
          <a:xfrm flipH="1">
            <a:off x="6836440" y="5017388"/>
            <a:ext cx="313945" cy="0"/>
          </a:xfrm>
          <a:prstGeom prst="straightConnector1">
            <a:avLst/>
          </a:prstGeom>
          <a:ln>
            <a:tailEnd type="triangle"/>
          </a:ln>
        </p:spPr>
        <p:style>
          <a:lnRef idx="1">
            <a:schemeClr val="accent6"/>
          </a:lnRef>
          <a:fillRef idx="0">
            <a:schemeClr val="accent6"/>
          </a:fillRef>
          <a:effectRef idx="0">
            <a:schemeClr val="accent6"/>
          </a:effectRef>
          <a:fontRef idx="minor">
            <a:schemeClr val="tx1"/>
          </a:fontRef>
        </p:style>
      </p:cxnSp>
      <mc:AlternateContent xmlns:mc="http://schemas.openxmlformats.org/markup-compatibility/2006" xmlns:a14="http://schemas.microsoft.com/office/drawing/2010/main">
        <mc:Choice Requires="a14">
          <p:sp>
            <p:nvSpPr>
              <p:cNvPr id="17" name="TextBox 16">
                <a:extLst>
                  <a:ext uri="{FF2B5EF4-FFF2-40B4-BE49-F238E27FC236}">
                    <a16:creationId xmlns:a16="http://schemas.microsoft.com/office/drawing/2014/main" id="{8A3F2CD6-D607-3737-798B-0F3870FB5857}"/>
                  </a:ext>
                </a:extLst>
              </p:cNvPr>
              <p:cNvSpPr txBox="1"/>
              <p:nvPr/>
            </p:nvSpPr>
            <p:spPr>
              <a:xfrm>
                <a:off x="1308847" y="1801906"/>
                <a:ext cx="4545106" cy="1200329"/>
              </a:xfrm>
              <a:prstGeom prst="rect">
                <a:avLst/>
              </a:prstGeom>
              <a:noFill/>
            </p:spPr>
            <p:txBody>
              <a:bodyPr wrap="square" rtlCol="0">
                <a:spAutoFit/>
              </a:bodyPr>
              <a:lstStyle/>
              <a:p>
                <a:r>
                  <a:rPr lang="en-US" dirty="0">
                    <a:solidFill>
                      <a:srgbClr val="00B050"/>
                    </a:solidFill>
                  </a:rPr>
                  <a:t>FL </a:t>
                </a:r>
                <a14:m>
                  <m:oMath xmlns:m="http://schemas.openxmlformats.org/officeDocument/2006/math">
                    <m:r>
                      <a:rPr lang="en-US" dirty="0" smtClean="0">
                        <a:solidFill>
                          <a:srgbClr val="00B050"/>
                        </a:solidFill>
                        <a:latin typeface="Cambria Math" panose="02040503050406030204" pitchFamily="18" charset="0"/>
                      </a:rPr>
                      <m:t>≈</m:t>
                    </m:r>
                  </m:oMath>
                </a14:m>
                <a:r>
                  <a:rPr lang="en-US" dirty="0">
                    <a:solidFill>
                      <a:srgbClr val="00B050"/>
                    </a:solidFill>
                  </a:rPr>
                  <a:t> 0.84</a:t>
                </a:r>
              </a:p>
              <a:p>
                <a:endParaRPr lang="en-US" dirty="0">
                  <a:solidFill>
                    <a:srgbClr val="00B050"/>
                  </a:solidFill>
                </a:endParaRPr>
              </a:p>
              <a:p>
                <a:r>
                  <a:rPr lang="en-US" dirty="0">
                    <a:solidFill>
                      <a:srgbClr val="00B050"/>
                    </a:solidFill>
                  </a:rPr>
                  <a:t>VL = 0.84 * sqrt (2 * 9.8 * 0.5 (2.65-1))</a:t>
                </a:r>
              </a:p>
              <a:p>
                <a:r>
                  <a:rPr lang="en-US" dirty="0">
                    <a:solidFill>
                      <a:srgbClr val="00B050"/>
                    </a:solidFill>
                  </a:rPr>
                  <a:t>= 3.38 m/s</a:t>
                </a:r>
              </a:p>
            </p:txBody>
          </p:sp>
        </mc:Choice>
        <mc:Fallback xmlns="">
          <p:sp>
            <p:nvSpPr>
              <p:cNvPr id="17" name="TextBox 16">
                <a:extLst>
                  <a:ext uri="{FF2B5EF4-FFF2-40B4-BE49-F238E27FC236}">
                    <a16:creationId xmlns:a16="http://schemas.microsoft.com/office/drawing/2014/main" id="{8A3F2CD6-D607-3737-798B-0F3870FB5857}"/>
                  </a:ext>
                </a:extLst>
              </p:cNvPr>
              <p:cNvSpPr txBox="1">
                <a:spLocks noRot="1" noChangeAspect="1" noMove="1" noResize="1" noEditPoints="1" noAdjustHandles="1" noChangeArrowheads="1" noChangeShapeType="1" noTextEdit="1"/>
              </p:cNvSpPr>
              <p:nvPr/>
            </p:nvSpPr>
            <p:spPr>
              <a:xfrm>
                <a:off x="1308847" y="1801906"/>
                <a:ext cx="4545106" cy="1200329"/>
              </a:xfrm>
              <a:prstGeom prst="rect">
                <a:avLst/>
              </a:prstGeom>
              <a:blipFill>
                <a:blip r:embed="rId4"/>
                <a:stretch>
                  <a:fillRect l="-1208" t="-3061" b="-7653"/>
                </a:stretch>
              </a:blipFill>
            </p:spPr>
            <p:txBody>
              <a:bodyPr/>
              <a:lstStyle/>
              <a:p>
                <a:r>
                  <a:rPr lang="en-US">
                    <a:noFill/>
                  </a:rPr>
                  <a:t> </a:t>
                </a:r>
              </a:p>
            </p:txBody>
          </p:sp>
        </mc:Fallback>
      </mc:AlternateContent>
      <p:cxnSp>
        <p:nvCxnSpPr>
          <p:cNvPr id="19" name="Straight Arrow Connector 18">
            <a:extLst>
              <a:ext uri="{FF2B5EF4-FFF2-40B4-BE49-F238E27FC236}">
                <a16:creationId xmlns:a16="http://schemas.microsoft.com/office/drawing/2014/main" id="{76CDEEAE-AFA0-4E14-5B61-36E3DDBA69A0}"/>
              </a:ext>
            </a:extLst>
          </p:cNvPr>
          <p:cNvCxnSpPr>
            <a:cxnSpLocks/>
          </p:cNvCxnSpPr>
          <p:nvPr/>
        </p:nvCxnSpPr>
        <p:spPr>
          <a:xfrm flipV="1">
            <a:off x="7150385" y="5020235"/>
            <a:ext cx="0" cy="950259"/>
          </a:xfrm>
          <a:prstGeom prst="straightConnector1">
            <a:avLst/>
          </a:prstGeom>
          <a:ln>
            <a:tailEnd type="triangle"/>
          </a:ln>
        </p:spPr>
        <p:style>
          <a:lnRef idx="1">
            <a:schemeClr val="accent6"/>
          </a:lnRef>
          <a:fillRef idx="0">
            <a:schemeClr val="accent6"/>
          </a:fillRef>
          <a:effectRef idx="0">
            <a:schemeClr val="accent6"/>
          </a:effectRef>
          <a:fontRef idx="minor">
            <a:schemeClr val="tx1"/>
          </a:fontRef>
        </p:style>
      </p:cxnSp>
    </p:spTree>
    <p:extLst>
      <p:ext uri="{BB962C8B-B14F-4D97-AF65-F5344CB8AC3E}">
        <p14:creationId xmlns:p14="http://schemas.microsoft.com/office/powerpoint/2010/main" val="7581541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58518E-A63D-97A2-5E54-B706164F010F}"/>
              </a:ext>
            </a:extLst>
          </p:cNvPr>
          <p:cNvSpPr>
            <a:spLocks noGrp="1"/>
          </p:cNvSpPr>
          <p:nvPr>
            <p:ph type="title"/>
          </p:nvPr>
        </p:nvSpPr>
        <p:spPr/>
        <p:txBody>
          <a:bodyPr/>
          <a:lstStyle/>
          <a:p>
            <a:r>
              <a:rPr lang="en-US" dirty="0"/>
              <a:t>Analysis</a:t>
            </a:r>
          </a:p>
        </p:txBody>
      </p:sp>
      <p:sp>
        <p:nvSpPr>
          <p:cNvPr id="3" name="Content Placeholder 2">
            <a:extLst>
              <a:ext uri="{FF2B5EF4-FFF2-40B4-BE49-F238E27FC236}">
                <a16:creationId xmlns:a16="http://schemas.microsoft.com/office/drawing/2014/main" id="{1AEE7F1B-DA3E-124D-8EF1-4171041B84C8}"/>
              </a:ext>
            </a:extLst>
          </p:cNvPr>
          <p:cNvSpPr>
            <a:spLocks noGrp="1"/>
          </p:cNvSpPr>
          <p:nvPr>
            <p:ph idx="1"/>
          </p:nvPr>
        </p:nvSpPr>
        <p:spPr/>
        <p:txBody>
          <a:bodyPr/>
          <a:lstStyle/>
          <a:p>
            <a:pPr marL="457200" indent="-457200">
              <a:buFont typeface="+mj-lt"/>
              <a:buAutoNum type="arabicPeriod"/>
            </a:pPr>
            <a:r>
              <a:rPr lang="en-US" sz="3600" dirty="0"/>
              <a:t>Will coarser sediments settle out in the pipe and plug it?</a:t>
            </a:r>
          </a:p>
          <a:p>
            <a:pPr marL="457200" indent="-457200">
              <a:buFont typeface="+mj-lt"/>
              <a:buAutoNum type="arabicPeriod"/>
            </a:pPr>
            <a:endParaRPr lang="en-US" sz="3600" dirty="0"/>
          </a:p>
          <a:p>
            <a:pPr marL="457200" indent="-457200">
              <a:buFont typeface="+mj-lt"/>
              <a:buAutoNum type="arabicPeriod"/>
            </a:pPr>
            <a:r>
              <a:rPr lang="en-US" sz="3600" b="1" dirty="0"/>
              <a:t>How much sediment will the hydrosuction system transport out of the lake?</a:t>
            </a:r>
          </a:p>
          <a:p>
            <a:r>
              <a:rPr lang="en-US" sz="3600" dirty="0"/>
              <a:t>	</a:t>
            </a:r>
            <a:r>
              <a:rPr lang="en-US" sz="2800" dirty="0"/>
              <a:t>Compute the flow of the water out of the pipe, with some 	adjustment to viscosity</a:t>
            </a:r>
          </a:p>
          <a:p>
            <a:endParaRPr lang="en-US" sz="2800" dirty="0"/>
          </a:p>
          <a:p>
            <a:r>
              <a:rPr lang="en-US" sz="2800" dirty="0"/>
              <a:t>	Assume a % solids</a:t>
            </a:r>
          </a:p>
        </p:txBody>
      </p:sp>
      <p:sp>
        <p:nvSpPr>
          <p:cNvPr id="4" name="Footer Placeholder 3">
            <a:extLst>
              <a:ext uri="{FF2B5EF4-FFF2-40B4-BE49-F238E27FC236}">
                <a16:creationId xmlns:a16="http://schemas.microsoft.com/office/drawing/2014/main" id="{25EDB490-5BF4-99BF-9BBA-15FCFBD05E2B}"/>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C1E00A35-467F-50D8-8494-D294F80999CB}"/>
              </a:ext>
            </a:extLst>
          </p:cNvPr>
          <p:cNvSpPr>
            <a:spLocks noGrp="1"/>
          </p:cNvSpPr>
          <p:nvPr>
            <p:ph type="sldNum" sz="quarter" idx="12"/>
          </p:nvPr>
        </p:nvSpPr>
        <p:spPr/>
        <p:txBody>
          <a:bodyPr/>
          <a:lstStyle/>
          <a:p>
            <a:fld id="{B7EB5B47-6F92-448A-9971-6BDD12138648}" type="slidenum">
              <a:rPr lang="en-US" smtClean="0"/>
              <a:t>12</a:t>
            </a:fld>
            <a:endParaRPr lang="en-US"/>
          </a:p>
        </p:txBody>
      </p:sp>
    </p:spTree>
    <p:extLst>
      <p:ext uri="{BB962C8B-B14F-4D97-AF65-F5344CB8AC3E}">
        <p14:creationId xmlns:p14="http://schemas.microsoft.com/office/powerpoint/2010/main" val="382156921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1A8E48-400B-828E-2D92-C2FC7268753D}"/>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864C5983-6A9B-7931-09FE-14ACD45764C2}"/>
              </a:ext>
            </a:extLst>
          </p:cNvPr>
          <p:cNvSpPr>
            <a:spLocks noGrp="1"/>
          </p:cNvSpPr>
          <p:nvPr>
            <p:ph idx="1"/>
          </p:nvPr>
        </p:nvSpPr>
        <p:spPr/>
        <p:txBody>
          <a:bodyPr/>
          <a:lstStyle/>
          <a:p>
            <a:endParaRPr lang="en-US"/>
          </a:p>
        </p:txBody>
      </p:sp>
      <p:pic>
        <p:nvPicPr>
          <p:cNvPr id="5" name="Picture 4">
            <a:extLst>
              <a:ext uri="{FF2B5EF4-FFF2-40B4-BE49-F238E27FC236}">
                <a16:creationId xmlns:a16="http://schemas.microsoft.com/office/drawing/2014/main" id="{2BF04914-7141-D5CC-29B4-32828C257915}"/>
              </a:ext>
            </a:extLst>
          </p:cNvPr>
          <p:cNvPicPr>
            <a:picLocks noChangeAspect="1"/>
          </p:cNvPicPr>
          <p:nvPr/>
        </p:nvPicPr>
        <p:blipFill>
          <a:blip r:embed="rId2"/>
          <a:stretch>
            <a:fillRect/>
          </a:stretch>
        </p:blipFill>
        <p:spPr>
          <a:xfrm>
            <a:off x="1528997" y="3748"/>
            <a:ext cx="9139003" cy="6819946"/>
          </a:xfrm>
          <a:prstGeom prst="rect">
            <a:avLst/>
          </a:prstGeom>
        </p:spPr>
      </p:pic>
      <p:sp>
        <p:nvSpPr>
          <p:cNvPr id="4" name="Rectangle 3">
            <a:extLst>
              <a:ext uri="{FF2B5EF4-FFF2-40B4-BE49-F238E27FC236}">
                <a16:creationId xmlns:a16="http://schemas.microsoft.com/office/drawing/2014/main" id="{626682C0-B9E1-8F57-E1D1-0B6D94346EB3}"/>
              </a:ext>
            </a:extLst>
          </p:cNvPr>
          <p:cNvSpPr/>
          <p:nvPr/>
        </p:nvSpPr>
        <p:spPr>
          <a:xfrm rot="709346">
            <a:off x="2272602" y="4918685"/>
            <a:ext cx="7646795" cy="1004835"/>
          </a:xfrm>
          <a:prstGeom prst="rect">
            <a:avLst/>
          </a:prstGeom>
          <a:solidFill>
            <a:schemeClr val="bg2">
              <a:lumMod val="9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6" name="Oval 5">
            <a:extLst>
              <a:ext uri="{FF2B5EF4-FFF2-40B4-BE49-F238E27FC236}">
                <a16:creationId xmlns:a16="http://schemas.microsoft.com/office/drawing/2014/main" id="{3A7B5C10-40BB-0806-4232-202E173409D6}"/>
              </a:ext>
            </a:extLst>
          </p:cNvPr>
          <p:cNvSpPr/>
          <p:nvPr/>
        </p:nvSpPr>
        <p:spPr>
          <a:xfrm>
            <a:off x="2667000" y="4559300"/>
            <a:ext cx="355600" cy="355600"/>
          </a:xfrm>
          <a:prstGeom prst="ellipse">
            <a:avLst/>
          </a:prstGeom>
          <a:solidFill>
            <a:srgbClr val="3F4339">
              <a:alpha val="89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7" name="Oval 6">
            <a:extLst>
              <a:ext uri="{FF2B5EF4-FFF2-40B4-BE49-F238E27FC236}">
                <a16:creationId xmlns:a16="http://schemas.microsoft.com/office/drawing/2014/main" id="{6562739A-C2E3-2ACA-2C87-8A6D99C2FB2C}"/>
              </a:ext>
            </a:extLst>
          </p:cNvPr>
          <p:cNvSpPr/>
          <p:nvPr/>
        </p:nvSpPr>
        <p:spPr>
          <a:xfrm>
            <a:off x="9144000" y="5943600"/>
            <a:ext cx="355600" cy="355600"/>
          </a:xfrm>
          <a:prstGeom prst="ellipse">
            <a:avLst/>
          </a:prstGeom>
          <a:solidFill>
            <a:srgbClr val="3F4339">
              <a:alpha val="89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371374587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1A8E48-400B-828E-2D92-C2FC7268753D}"/>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864C5983-6A9B-7931-09FE-14ACD45764C2}"/>
              </a:ext>
            </a:extLst>
          </p:cNvPr>
          <p:cNvSpPr>
            <a:spLocks noGrp="1"/>
          </p:cNvSpPr>
          <p:nvPr>
            <p:ph idx="1"/>
          </p:nvPr>
        </p:nvSpPr>
        <p:spPr/>
        <p:txBody>
          <a:bodyPr/>
          <a:lstStyle/>
          <a:p>
            <a:endParaRPr lang="en-US" dirty="0"/>
          </a:p>
        </p:txBody>
      </p:sp>
      <p:pic>
        <p:nvPicPr>
          <p:cNvPr id="5" name="Picture 4">
            <a:extLst>
              <a:ext uri="{FF2B5EF4-FFF2-40B4-BE49-F238E27FC236}">
                <a16:creationId xmlns:a16="http://schemas.microsoft.com/office/drawing/2014/main" id="{2BF04914-7141-D5CC-29B4-32828C257915}"/>
              </a:ext>
            </a:extLst>
          </p:cNvPr>
          <p:cNvPicPr>
            <a:picLocks noChangeAspect="1"/>
          </p:cNvPicPr>
          <p:nvPr/>
        </p:nvPicPr>
        <p:blipFill>
          <a:blip r:embed="rId2"/>
          <a:stretch>
            <a:fillRect/>
          </a:stretch>
        </p:blipFill>
        <p:spPr>
          <a:xfrm>
            <a:off x="1528997" y="3748"/>
            <a:ext cx="9139003" cy="6819946"/>
          </a:xfrm>
          <a:prstGeom prst="rect">
            <a:avLst/>
          </a:prstGeom>
        </p:spPr>
      </p:pic>
      <p:sp>
        <p:nvSpPr>
          <p:cNvPr id="4" name="Rectangle 3">
            <a:extLst>
              <a:ext uri="{FF2B5EF4-FFF2-40B4-BE49-F238E27FC236}">
                <a16:creationId xmlns:a16="http://schemas.microsoft.com/office/drawing/2014/main" id="{626682C0-B9E1-8F57-E1D1-0B6D94346EB3}"/>
              </a:ext>
            </a:extLst>
          </p:cNvPr>
          <p:cNvSpPr/>
          <p:nvPr/>
        </p:nvSpPr>
        <p:spPr>
          <a:xfrm rot="709346">
            <a:off x="2272602" y="4918685"/>
            <a:ext cx="7646795" cy="1004835"/>
          </a:xfrm>
          <a:prstGeom prst="rect">
            <a:avLst/>
          </a:prstGeom>
          <a:solidFill>
            <a:schemeClr val="bg2">
              <a:lumMod val="9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7" name="Oval 6">
            <a:extLst>
              <a:ext uri="{FF2B5EF4-FFF2-40B4-BE49-F238E27FC236}">
                <a16:creationId xmlns:a16="http://schemas.microsoft.com/office/drawing/2014/main" id="{6562739A-C2E3-2ACA-2C87-8A6D99C2FB2C}"/>
              </a:ext>
            </a:extLst>
          </p:cNvPr>
          <p:cNvSpPr/>
          <p:nvPr/>
        </p:nvSpPr>
        <p:spPr>
          <a:xfrm>
            <a:off x="9258649" y="5429031"/>
            <a:ext cx="177800" cy="177800"/>
          </a:xfrm>
          <a:prstGeom prst="ellipse">
            <a:avLst/>
          </a:prstGeom>
          <a:solidFill>
            <a:schemeClr val="accent6">
              <a:alpha val="89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8" name="TextBox 7">
            <a:extLst>
              <a:ext uri="{FF2B5EF4-FFF2-40B4-BE49-F238E27FC236}">
                <a16:creationId xmlns:a16="http://schemas.microsoft.com/office/drawing/2014/main" id="{545ED0AC-D847-B641-2021-22B35BD7AF48}"/>
              </a:ext>
            </a:extLst>
          </p:cNvPr>
          <p:cNvSpPr txBox="1"/>
          <p:nvPr/>
        </p:nvSpPr>
        <p:spPr>
          <a:xfrm>
            <a:off x="2667000" y="3563809"/>
            <a:ext cx="419100" cy="523220"/>
          </a:xfrm>
          <a:prstGeom prst="rect">
            <a:avLst/>
          </a:prstGeom>
          <a:noFill/>
        </p:spPr>
        <p:txBody>
          <a:bodyPr wrap="square" rtlCol="0">
            <a:spAutoFit/>
          </a:bodyPr>
          <a:lstStyle/>
          <a:p>
            <a:r>
              <a:rPr lang="en-US" sz="2800" dirty="0">
                <a:solidFill>
                  <a:schemeClr val="tx2"/>
                </a:solidFill>
              </a:rPr>
              <a:t>1</a:t>
            </a:r>
          </a:p>
        </p:txBody>
      </p:sp>
      <p:sp>
        <p:nvSpPr>
          <p:cNvPr id="9" name="TextBox 8">
            <a:extLst>
              <a:ext uri="{FF2B5EF4-FFF2-40B4-BE49-F238E27FC236}">
                <a16:creationId xmlns:a16="http://schemas.microsoft.com/office/drawing/2014/main" id="{FDF89A05-9BED-1CEC-50DA-89C65F0E0A14}"/>
              </a:ext>
            </a:extLst>
          </p:cNvPr>
          <p:cNvSpPr txBox="1"/>
          <p:nvPr/>
        </p:nvSpPr>
        <p:spPr>
          <a:xfrm>
            <a:off x="9283700" y="4956302"/>
            <a:ext cx="419100" cy="523220"/>
          </a:xfrm>
          <a:prstGeom prst="rect">
            <a:avLst/>
          </a:prstGeom>
          <a:noFill/>
        </p:spPr>
        <p:txBody>
          <a:bodyPr wrap="square" rtlCol="0">
            <a:spAutoFit/>
          </a:bodyPr>
          <a:lstStyle/>
          <a:p>
            <a:r>
              <a:rPr lang="en-US" sz="2800" dirty="0">
                <a:solidFill>
                  <a:schemeClr val="tx2"/>
                </a:solidFill>
              </a:rPr>
              <a:t>2</a:t>
            </a:r>
          </a:p>
        </p:txBody>
      </p:sp>
      <p:cxnSp>
        <p:nvCxnSpPr>
          <p:cNvPr id="11" name="Straight Arrow Connector 10">
            <a:extLst>
              <a:ext uri="{FF2B5EF4-FFF2-40B4-BE49-F238E27FC236}">
                <a16:creationId xmlns:a16="http://schemas.microsoft.com/office/drawing/2014/main" id="{F4792FD7-BC6D-C001-3E14-AEE9EA521325}"/>
              </a:ext>
            </a:extLst>
          </p:cNvPr>
          <p:cNvCxnSpPr/>
          <p:nvPr/>
        </p:nvCxnSpPr>
        <p:spPr>
          <a:xfrm flipV="1">
            <a:off x="2667000" y="5217912"/>
            <a:ext cx="0" cy="1309888"/>
          </a:xfrm>
          <a:prstGeom prst="straightConnector1">
            <a:avLst/>
          </a:prstGeom>
          <a:ln>
            <a:solidFill>
              <a:srgbClr val="FFFF00"/>
            </a:solidFill>
            <a:headEnd w="lg" len="lg"/>
            <a:tailEnd type="triangle" w="lg" len="lg"/>
          </a:ln>
        </p:spPr>
        <p:style>
          <a:lnRef idx="1">
            <a:schemeClr val="accent1"/>
          </a:lnRef>
          <a:fillRef idx="0">
            <a:schemeClr val="accent1"/>
          </a:fillRef>
          <a:effectRef idx="0">
            <a:schemeClr val="accent1"/>
          </a:effectRef>
          <a:fontRef idx="minor">
            <a:schemeClr val="tx1"/>
          </a:fontRef>
        </p:style>
      </p:cxnSp>
      <p:sp>
        <p:nvSpPr>
          <p:cNvPr id="12" name="TextBox 11">
            <a:extLst>
              <a:ext uri="{FF2B5EF4-FFF2-40B4-BE49-F238E27FC236}">
                <a16:creationId xmlns:a16="http://schemas.microsoft.com/office/drawing/2014/main" id="{C9A27854-240C-E3D5-355A-356F25B2207A}"/>
              </a:ext>
            </a:extLst>
          </p:cNvPr>
          <p:cNvSpPr txBox="1"/>
          <p:nvPr/>
        </p:nvSpPr>
        <p:spPr>
          <a:xfrm>
            <a:off x="2044700" y="5681990"/>
            <a:ext cx="698500" cy="523220"/>
          </a:xfrm>
          <a:prstGeom prst="rect">
            <a:avLst/>
          </a:prstGeom>
          <a:noFill/>
        </p:spPr>
        <p:txBody>
          <a:bodyPr wrap="square" rtlCol="0">
            <a:spAutoFit/>
          </a:bodyPr>
          <a:lstStyle/>
          <a:p>
            <a:r>
              <a:rPr lang="en-US" sz="2800" dirty="0">
                <a:solidFill>
                  <a:schemeClr val="tx2"/>
                </a:solidFill>
              </a:rPr>
              <a:t>Z</a:t>
            </a:r>
            <a:r>
              <a:rPr lang="en-US" sz="2800" baseline="-25000" dirty="0">
                <a:solidFill>
                  <a:schemeClr val="tx2"/>
                </a:solidFill>
              </a:rPr>
              <a:t>1</a:t>
            </a:r>
          </a:p>
        </p:txBody>
      </p:sp>
      <p:sp>
        <p:nvSpPr>
          <p:cNvPr id="13" name="TextBox 12">
            <a:extLst>
              <a:ext uri="{FF2B5EF4-FFF2-40B4-BE49-F238E27FC236}">
                <a16:creationId xmlns:a16="http://schemas.microsoft.com/office/drawing/2014/main" id="{1278CC3D-61D4-1995-2658-7DB3A614DCD1}"/>
              </a:ext>
            </a:extLst>
          </p:cNvPr>
          <p:cNvSpPr txBox="1"/>
          <p:nvPr/>
        </p:nvSpPr>
        <p:spPr>
          <a:xfrm>
            <a:off x="8672664" y="6266190"/>
            <a:ext cx="698500" cy="523220"/>
          </a:xfrm>
          <a:prstGeom prst="rect">
            <a:avLst/>
          </a:prstGeom>
          <a:noFill/>
        </p:spPr>
        <p:txBody>
          <a:bodyPr wrap="square" rtlCol="0">
            <a:spAutoFit/>
          </a:bodyPr>
          <a:lstStyle/>
          <a:p>
            <a:r>
              <a:rPr lang="en-US" sz="2800" dirty="0">
                <a:solidFill>
                  <a:schemeClr val="tx2"/>
                </a:solidFill>
              </a:rPr>
              <a:t>Z</a:t>
            </a:r>
            <a:r>
              <a:rPr lang="en-US" sz="2800" baseline="-25000" dirty="0">
                <a:solidFill>
                  <a:schemeClr val="tx2"/>
                </a:solidFill>
              </a:rPr>
              <a:t>2</a:t>
            </a:r>
          </a:p>
        </p:txBody>
      </p:sp>
      <p:cxnSp>
        <p:nvCxnSpPr>
          <p:cNvPr id="14" name="Straight Arrow Connector 13">
            <a:extLst>
              <a:ext uri="{FF2B5EF4-FFF2-40B4-BE49-F238E27FC236}">
                <a16:creationId xmlns:a16="http://schemas.microsoft.com/office/drawing/2014/main" id="{4DCDF0CE-42BA-0E5B-7D7E-29E1BA038AB0}"/>
              </a:ext>
            </a:extLst>
          </p:cNvPr>
          <p:cNvCxnSpPr>
            <a:cxnSpLocks/>
          </p:cNvCxnSpPr>
          <p:nvPr/>
        </p:nvCxnSpPr>
        <p:spPr>
          <a:xfrm flipV="1">
            <a:off x="2667000" y="4264291"/>
            <a:ext cx="0" cy="953621"/>
          </a:xfrm>
          <a:prstGeom prst="straightConnector1">
            <a:avLst/>
          </a:prstGeom>
          <a:ln>
            <a:solidFill>
              <a:srgbClr val="FFFF00"/>
            </a:solidFill>
            <a:headEnd w="lg" len="lg"/>
            <a:tailEnd type="triangle" w="lg" len="lg"/>
          </a:ln>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CA2F3945-3A6D-8728-9F57-EF1C5CBCAF6B}"/>
              </a:ext>
            </a:extLst>
          </p:cNvPr>
          <p:cNvSpPr txBox="1"/>
          <p:nvPr/>
        </p:nvSpPr>
        <p:spPr>
          <a:xfrm>
            <a:off x="2044700" y="3611890"/>
            <a:ext cx="698500" cy="523220"/>
          </a:xfrm>
          <a:prstGeom prst="rect">
            <a:avLst/>
          </a:prstGeom>
          <a:noFill/>
        </p:spPr>
        <p:txBody>
          <a:bodyPr wrap="square" rtlCol="0">
            <a:spAutoFit/>
          </a:bodyPr>
          <a:lstStyle/>
          <a:p>
            <a:r>
              <a:rPr lang="en-US" sz="2800" dirty="0">
                <a:solidFill>
                  <a:schemeClr val="tx2"/>
                </a:solidFill>
              </a:rPr>
              <a:t>y</a:t>
            </a:r>
            <a:r>
              <a:rPr lang="en-US" sz="2800" baseline="-25000" dirty="0">
                <a:solidFill>
                  <a:schemeClr val="tx2"/>
                </a:solidFill>
              </a:rPr>
              <a:t>1</a:t>
            </a:r>
          </a:p>
        </p:txBody>
      </p:sp>
      <p:cxnSp>
        <p:nvCxnSpPr>
          <p:cNvPr id="17" name="Straight Arrow Connector 16">
            <a:extLst>
              <a:ext uri="{FF2B5EF4-FFF2-40B4-BE49-F238E27FC236}">
                <a16:creationId xmlns:a16="http://schemas.microsoft.com/office/drawing/2014/main" id="{EF1C29EF-FCBA-BBD5-3C06-5F08F6147536}"/>
              </a:ext>
            </a:extLst>
          </p:cNvPr>
          <p:cNvCxnSpPr>
            <a:cxnSpLocks/>
          </p:cNvCxnSpPr>
          <p:nvPr/>
        </p:nvCxnSpPr>
        <p:spPr>
          <a:xfrm flipV="1">
            <a:off x="9371164" y="5612279"/>
            <a:ext cx="0" cy="953621"/>
          </a:xfrm>
          <a:prstGeom prst="straightConnector1">
            <a:avLst/>
          </a:prstGeom>
          <a:ln>
            <a:solidFill>
              <a:srgbClr val="FFFF00"/>
            </a:solidFill>
            <a:headEnd w="lg" len="lg"/>
            <a:tailEnd type="triangle" w="lg" len="lg"/>
          </a:ln>
        </p:spPr>
        <p:style>
          <a:lnRef idx="1">
            <a:schemeClr val="accent1"/>
          </a:lnRef>
          <a:fillRef idx="0">
            <a:schemeClr val="accent1"/>
          </a:fillRef>
          <a:effectRef idx="0">
            <a:schemeClr val="accent1"/>
          </a:effectRef>
          <a:fontRef idx="minor">
            <a:schemeClr val="tx1"/>
          </a:fontRef>
        </p:style>
      </p:cxnSp>
      <p:sp>
        <p:nvSpPr>
          <p:cNvPr id="18" name="Oval 17">
            <a:extLst>
              <a:ext uri="{FF2B5EF4-FFF2-40B4-BE49-F238E27FC236}">
                <a16:creationId xmlns:a16="http://schemas.microsoft.com/office/drawing/2014/main" id="{FC52C5AC-6007-7F66-8846-B327DF0CD128}"/>
              </a:ext>
            </a:extLst>
          </p:cNvPr>
          <p:cNvSpPr/>
          <p:nvPr/>
        </p:nvSpPr>
        <p:spPr>
          <a:xfrm>
            <a:off x="2602064" y="4057481"/>
            <a:ext cx="177800" cy="177800"/>
          </a:xfrm>
          <a:prstGeom prst="ellipse">
            <a:avLst/>
          </a:prstGeom>
          <a:solidFill>
            <a:schemeClr val="accent6">
              <a:alpha val="89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9" name="TextBox 18">
            <a:extLst>
              <a:ext uri="{FF2B5EF4-FFF2-40B4-BE49-F238E27FC236}">
                <a16:creationId xmlns:a16="http://schemas.microsoft.com/office/drawing/2014/main" id="{32F40E92-5BDB-0E8C-9641-652E7B9A9F8A}"/>
              </a:ext>
            </a:extLst>
          </p:cNvPr>
          <p:cNvSpPr txBox="1"/>
          <p:nvPr/>
        </p:nvSpPr>
        <p:spPr>
          <a:xfrm>
            <a:off x="8722289" y="4973127"/>
            <a:ext cx="698500" cy="523220"/>
          </a:xfrm>
          <a:prstGeom prst="rect">
            <a:avLst/>
          </a:prstGeom>
          <a:noFill/>
        </p:spPr>
        <p:txBody>
          <a:bodyPr wrap="square" rtlCol="0">
            <a:spAutoFit/>
          </a:bodyPr>
          <a:lstStyle/>
          <a:p>
            <a:r>
              <a:rPr lang="en-US" sz="2800" dirty="0">
                <a:solidFill>
                  <a:schemeClr val="tx2"/>
                </a:solidFill>
              </a:rPr>
              <a:t>y</a:t>
            </a:r>
            <a:r>
              <a:rPr lang="en-US" sz="2800" baseline="-25000" dirty="0">
                <a:solidFill>
                  <a:schemeClr val="tx2"/>
                </a:solidFill>
              </a:rPr>
              <a:t>2</a:t>
            </a:r>
          </a:p>
        </p:txBody>
      </p:sp>
      <p:sp>
        <p:nvSpPr>
          <p:cNvPr id="20" name="Freeform: Shape 19">
            <a:extLst>
              <a:ext uri="{FF2B5EF4-FFF2-40B4-BE49-F238E27FC236}">
                <a16:creationId xmlns:a16="http://schemas.microsoft.com/office/drawing/2014/main" id="{3AA7CACA-5F8C-BC1D-8B22-224F54D83727}"/>
              </a:ext>
            </a:extLst>
          </p:cNvPr>
          <p:cNvSpPr/>
          <p:nvPr/>
        </p:nvSpPr>
        <p:spPr>
          <a:xfrm>
            <a:off x="3124200" y="3733800"/>
            <a:ext cx="5574875" cy="1515968"/>
          </a:xfrm>
          <a:custGeom>
            <a:avLst/>
            <a:gdLst>
              <a:gd name="connsiteX0" fmla="*/ 0 w 5574875"/>
              <a:gd name="connsiteY0" fmla="*/ 368300 h 1515968"/>
              <a:gd name="connsiteX1" fmla="*/ 0 w 5574875"/>
              <a:gd name="connsiteY1" fmla="*/ 368300 h 1515968"/>
              <a:gd name="connsiteX2" fmla="*/ 127000 w 5574875"/>
              <a:gd name="connsiteY2" fmla="*/ 419100 h 1515968"/>
              <a:gd name="connsiteX3" fmla="*/ 190500 w 5574875"/>
              <a:gd name="connsiteY3" fmla="*/ 457200 h 1515968"/>
              <a:gd name="connsiteX4" fmla="*/ 330200 w 5574875"/>
              <a:gd name="connsiteY4" fmla="*/ 444500 h 1515968"/>
              <a:gd name="connsiteX5" fmla="*/ 381000 w 5574875"/>
              <a:gd name="connsiteY5" fmla="*/ 381000 h 1515968"/>
              <a:gd name="connsiteX6" fmla="*/ 355600 w 5574875"/>
              <a:gd name="connsiteY6" fmla="*/ 279400 h 1515968"/>
              <a:gd name="connsiteX7" fmla="*/ 304800 w 5574875"/>
              <a:gd name="connsiteY7" fmla="*/ 0 h 1515968"/>
              <a:gd name="connsiteX8" fmla="*/ 304800 w 5574875"/>
              <a:gd name="connsiteY8" fmla="*/ 393700 h 1515968"/>
              <a:gd name="connsiteX9" fmla="*/ 342900 w 5574875"/>
              <a:gd name="connsiteY9" fmla="*/ 444500 h 1515968"/>
              <a:gd name="connsiteX10" fmla="*/ 419100 w 5574875"/>
              <a:gd name="connsiteY10" fmla="*/ 482600 h 1515968"/>
              <a:gd name="connsiteX11" fmla="*/ 520700 w 5574875"/>
              <a:gd name="connsiteY11" fmla="*/ 520700 h 1515968"/>
              <a:gd name="connsiteX12" fmla="*/ 609600 w 5574875"/>
              <a:gd name="connsiteY12" fmla="*/ 495300 h 1515968"/>
              <a:gd name="connsiteX13" fmla="*/ 660400 w 5574875"/>
              <a:gd name="connsiteY13" fmla="*/ 406400 h 1515968"/>
              <a:gd name="connsiteX14" fmla="*/ 685800 w 5574875"/>
              <a:gd name="connsiteY14" fmla="*/ 368300 h 1515968"/>
              <a:gd name="connsiteX15" fmla="*/ 711200 w 5574875"/>
              <a:gd name="connsiteY15" fmla="*/ 317500 h 1515968"/>
              <a:gd name="connsiteX16" fmla="*/ 698500 w 5574875"/>
              <a:gd name="connsiteY16" fmla="*/ 406400 h 1515968"/>
              <a:gd name="connsiteX17" fmla="*/ 736600 w 5574875"/>
              <a:gd name="connsiteY17" fmla="*/ 508000 h 1515968"/>
              <a:gd name="connsiteX18" fmla="*/ 863600 w 5574875"/>
              <a:gd name="connsiteY18" fmla="*/ 571500 h 1515968"/>
              <a:gd name="connsiteX19" fmla="*/ 1066800 w 5574875"/>
              <a:gd name="connsiteY19" fmla="*/ 533400 h 1515968"/>
              <a:gd name="connsiteX20" fmla="*/ 1104900 w 5574875"/>
              <a:gd name="connsiteY20" fmla="*/ 495300 h 1515968"/>
              <a:gd name="connsiteX21" fmla="*/ 1155700 w 5574875"/>
              <a:gd name="connsiteY21" fmla="*/ 457200 h 1515968"/>
              <a:gd name="connsiteX22" fmla="*/ 1181100 w 5574875"/>
              <a:gd name="connsiteY22" fmla="*/ 419100 h 1515968"/>
              <a:gd name="connsiteX23" fmla="*/ 1282700 w 5574875"/>
              <a:gd name="connsiteY23" fmla="*/ 342900 h 1515968"/>
              <a:gd name="connsiteX24" fmla="*/ 1320800 w 5574875"/>
              <a:gd name="connsiteY24" fmla="*/ 393700 h 1515968"/>
              <a:gd name="connsiteX25" fmla="*/ 1346200 w 5574875"/>
              <a:gd name="connsiteY25" fmla="*/ 469900 h 1515968"/>
              <a:gd name="connsiteX26" fmla="*/ 1384300 w 5574875"/>
              <a:gd name="connsiteY26" fmla="*/ 546100 h 1515968"/>
              <a:gd name="connsiteX27" fmla="*/ 1460500 w 5574875"/>
              <a:gd name="connsiteY27" fmla="*/ 711200 h 1515968"/>
              <a:gd name="connsiteX28" fmla="*/ 1511300 w 5574875"/>
              <a:gd name="connsiteY28" fmla="*/ 762000 h 1515968"/>
              <a:gd name="connsiteX29" fmla="*/ 1790700 w 5574875"/>
              <a:gd name="connsiteY29" fmla="*/ 723900 h 1515968"/>
              <a:gd name="connsiteX30" fmla="*/ 2133600 w 5574875"/>
              <a:gd name="connsiteY30" fmla="*/ 508000 h 1515968"/>
              <a:gd name="connsiteX31" fmla="*/ 2171700 w 5574875"/>
              <a:gd name="connsiteY31" fmla="*/ 495300 h 1515968"/>
              <a:gd name="connsiteX32" fmla="*/ 2108200 w 5574875"/>
              <a:gd name="connsiteY32" fmla="*/ 584200 h 1515968"/>
              <a:gd name="connsiteX33" fmla="*/ 2133600 w 5574875"/>
              <a:gd name="connsiteY33" fmla="*/ 876300 h 1515968"/>
              <a:gd name="connsiteX34" fmla="*/ 2222500 w 5574875"/>
              <a:gd name="connsiteY34" fmla="*/ 914400 h 1515968"/>
              <a:gd name="connsiteX35" fmla="*/ 2324100 w 5574875"/>
              <a:gd name="connsiteY35" fmla="*/ 889000 h 1515968"/>
              <a:gd name="connsiteX36" fmla="*/ 2362200 w 5574875"/>
              <a:gd name="connsiteY36" fmla="*/ 838200 h 1515968"/>
              <a:gd name="connsiteX37" fmla="*/ 2451100 w 5574875"/>
              <a:gd name="connsiteY37" fmla="*/ 736600 h 1515968"/>
              <a:gd name="connsiteX38" fmla="*/ 2540000 w 5574875"/>
              <a:gd name="connsiteY38" fmla="*/ 838200 h 1515968"/>
              <a:gd name="connsiteX39" fmla="*/ 2616200 w 5574875"/>
              <a:gd name="connsiteY39" fmla="*/ 914400 h 1515968"/>
              <a:gd name="connsiteX40" fmla="*/ 2781300 w 5574875"/>
              <a:gd name="connsiteY40" fmla="*/ 901700 h 1515968"/>
              <a:gd name="connsiteX41" fmla="*/ 2895600 w 5574875"/>
              <a:gd name="connsiteY41" fmla="*/ 850900 h 1515968"/>
              <a:gd name="connsiteX42" fmla="*/ 3327400 w 5574875"/>
              <a:gd name="connsiteY42" fmla="*/ 520700 h 1515968"/>
              <a:gd name="connsiteX43" fmla="*/ 3302000 w 5574875"/>
              <a:gd name="connsiteY43" fmla="*/ 609600 h 1515968"/>
              <a:gd name="connsiteX44" fmla="*/ 3340100 w 5574875"/>
              <a:gd name="connsiteY44" fmla="*/ 749300 h 1515968"/>
              <a:gd name="connsiteX45" fmla="*/ 3352800 w 5574875"/>
              <a:gd name="connsiteY45" fmla="*/ 863600 h 1515968"/>
              <a:gd name="connsiteX46" fmla="*/ 3365500 w 5574875"/>
              <a:gd name="connsiteY46" fmla="*/ 927100 h 1515968"/>
              <a:gd name="connsiteX47" fmla="*/ 3378200 w 5574875"/>
              <a:gd name="connsiteY47" fmla="*/ 1016000 h 1515968"/>
              <a:gd name="connsiteX48" fmla="*/ 3479800 w 5574875"/>
              <a:gd name="connsiteY48" fmla="*/ 1041400 h 1515968"/>
              <a:gd name="connsiteX49" fmla="*/ 3530600 w 5574875"/>
              <a:gd name="connsiteY49" fmla="*/ 1079500 h 1515968"/>
              <a:gd name="connsiteX50" fmla="*/ 3695700 w 5574875"/>
              <a:gd name="connsiteY50" fmla="*/ 1117600 h 1515968"/>
              <a:gd name="connsiteX51" fmla="*/ 3797300 w 5574875"/>
              <a:gd name="connsiteY51" fmla="*/ 1066800 h 1515968"/>
              <a:gd name="connsiteX52" fmla="*/ 3822700 w 5574875"/>
              <a:gd name="connsiteY52" fmla="*/ 1028700 h 1515968"/>
              <a:gd name="connsiteX53" fmla="*/ 3835400 w 5574875"/>
              <a:gd name="connsiteY53" fmla="*/ 977900 h 1515968"/>
              <a:gd name="connsiteX54" fmla="*/ 3848100 w 5574875"/>
              <a:gd name="connsiteY54" fmla="*/ 1041400 h 1515968"/>
              <a:gd name="connsiteX55" fmla="*/ 3810000 w 5574875"/>
              <a:gd name="connsiteY55" fmla="*/ 1104900 h 1515968"/>
              <a:gd name="connsiteX56" fmla="*/ 3848100 w 5574875"/>
              <a:gd name="connsiteY56" fmla="*/ 1231900 h 1515968"/>
              <a:gd name="connsiteX57" fmla="*/ 3886200 w 5574875"/>
              <a:gd name="connsiteY57" fmla="*/ 1270000 h 1515968"/>
              <a:gd name="connsiteX58" fmla="*/ 4076700 w 5574875"/>
              <a:gd name="connsiteY58" fmla="*/ 1219200 h 1515968"/>
              <a:gd name="connsiteX59" fmla="*/ 4216400 w 5574875"/>
              <a:gd name="connsiteY59" fmla="*/ 1117600 h 1515968"/>
              <a:gd name="connsiteX60" fmla="*/ 4419600 w 5574875"/>
              <a:gd name="connsiteY60" fmla="*/ 965200 h 1515968"/>
              <a:gd name="connsiteX61" fmla="*/ 4394200 w 5574875"/>
              <a:gd name="connsiteY61" fmla="*/ 1028700 h 1515968"/>
              <a:gd name="connsiteX62" fmla="*/ 4368800 w 5574875"/>
              <a:gd name="connsiteY62" fmla="*/ 1079500 h 1515968"/>
              <a:gd name="connsiteX63" fmla="*/ 4356100 w 5574875"/>
              <a:gd name="connsiteY63" fmla="*/ 1143000 h 1515968"/>
              <a:gd name="connsiteX64" fmla="*/ 4368800 w 5574875"/>
              <a:gd name="connsiteY64" fmla="*/ 1244600 h 1515968"/>
              <a:gd name="connsiteX65" fmla="*/ 4394200 w 5574875"/>
              <a:gd name="connsiteY65" fmla="*/ 1295400 h 1515968"/>
              <a:gd name="connsiteX66" fmla="*/ 4584700 w 5574875"/>
              <a:gd name="connsiteY66" fmla="*/ 1270000 h 1515968"/>
              <a:gd name="connsiteX67" fmla="*/ 4660900 w 5574875"/>
              <a:gd name="connsiteY67" fmla="*/ 1219200 h 1515968"/>
              <a:gd name="connsiteX68" fmla="*/ 4724400 w 5574875"/>
              <a:gd name="connsiteY68" fmla="*/ 1143000 h 1515968"/>
              <a:gd name="connsiteX69" fmla="*/ 4775200 w 5574875"/>
              <a:gd name="connsiteY69" fmla="*/ 1092200 h 1515968"/>
              <a:gd name="connsiteX70" fmla="*/ 4826000 w 5574875"/>
              <a:gd name="connsiteY70" fmla="*/ 1333500 h 1515968"/>
              <a:gd name="connsiteX71" fmla="*/ 4965700 w 5574875"/>
              <a:gd name="connsiteY71" fmla="*/ 1346200 h 1515968"/>
              <a:gd name="connsiteX72" fmla="*/ 5257800 w 5574875"/>
              <a:gd name="connsiteY72" fmla="*/ 1282700 h 1515968"/>
              <a:gd name="connsiteX73" fmla="*/ 5321300 w 5574875"/>
              <a:gd name="connsiteY73" fmla="*/ 1231900 h 1515968"/>
              <a:gd name="connsiteX74" fmla="*/ 5321300 w 5574875"/>
              <a:gd name="connsiteY74" fmla="*/ 1270000 h 1515968"/>
              <a:gd name="connsiteX75" fmla="*/ 5308600 w 5574875"/>
              <a:gd name="connsiteY75" fmla="*/ 1308100 h 1515968"/>
              <a:gd name="connsiteX76" fmla="*/ 5346700 w 5574875"/>
              <a:gd name="connsiteY76" fmla="*/ 1447800 h 1515968"/>
              <a:gd name="connsiteX77" fmla="*/ 5397500 w 5574875"/>
              <a:gd name="connsiteY77" fmla="*/ 1473200 h 1515968"/>
              <a:gd name="connsiteX78" fmla="*/ 5549900 w 5574875"/>
              <a:gd name="connsiteY78" fmla="*/ 1485900 h 1515968"/>
              <a:gd name="connsiteX79" fmla="*/ 5549900 w 5574875"/>
              <a:gd name="connsiteY79" fmla="*/ 1485900 h 15159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Lst>
            <a:rect l="l" t="t" r="r" b="b"/>
            <a:pathLst>
              <a:path w="5574875" h="1515968">
                <a:moveTo>
                  <a:pt x="0" y="368300"/>
                </a:moveTo>
                <a:lnTo>
                  <a:pt x="0" y="368300"/>
                </a:lnTo>
                <a:cubicBezTo>
                  <a:pt x="42333" y="385233"/>
                  <a:pt x="85683" y="399819"/>
                  <a:pt x="127000" y="419100"/>
                </a:cubicBezTo>
                <a:cubicBezTo>
                  <a:pt x="149369" y="429539"/>
                  <a:pt x="166006" y="454138"/>
                  <a:pt x="190500" y="457200"/>
                </a:cubicBezTo>
                <a:cubicBezTo>
                  <a:pt x="236898" y="463000"/>
                  <a:pt x="283633" y="448733"/>
                  <a:pt x="330200" y="444500"/>
                </a:cubicBezTo>
                <a:cubicBezTo>
                  <a:pt x="347133" y="423333"/>
                  <a:pt x="376878" y="407791"/>
                  <a:pt x="381000" y="381000"/>
                </a:cubicBezTo>
                <a:cubicBezTo>
                  <a:pt x="386308" y="346497"/>
                  <a:pt x="361581" y="313793"/>
                  <a:pt x="355600" y="279400"/>
                </a:cubicBezTo>
                <a:cubicBezTo>
                  <a:pt x="303203" y="-21881"/>
                  <a:pt x="358827" y="189096"/>
                  <a:pt x="304800" y="0"/>
                </a:cubicBezTo>
                <a:cubicBezTo>
                  <a:pt x="299127" y="102122"/>
                  <a:pt x="278950" y="283840"/>
                  <a:pt x="304800" y="393700"/>
                </a:cubicBezTo>
                <a:cubicBezTo>
                  <a:pt x="309648" y="414304"/>
                  <a:pt x="326192" y="431505"/>
                  <a:pt x="342900" y="444500"/>
                </a:cubicBezTo>
                <a:cubicBezTo>
                  <a:pt x="365316" y="461935"/>
                  <a:pt x="393247" y="470849"/>
                  <a:pt x="419100" y="482600"/>
                </a:cubicBezTo>
                <a:cubicBezTo>
                  <a:pt x="460861" y="501582"/>
                  <a:pt x="481037" y="507479"/>
                  <a:pt x="520700" y="520700"/>
                </a:cubicBezTo>
                <a:cubicBezTo>
                  <a:pt x="550333" y="512233"/>
                  <a:pt x="583173" y="511156"/>
                  <a:pt x="609600" y="495300"/>
                </a:cubicBezTo>
                <a:cubicBezTo>
                  <a:pt x="653470" y="468978"/>
                  <a:pt x="642437" y="442326"/>
                  <a:pt x="660400" y="406400"/>
                </a:cubicBezTo>
                <a:cubicBezTo>
                  <a:pt x="667226" y="392748"/>
                  <a:pt x="678227" y="381552"/>
                  <a:pt x="685800" y="368300"/>
                </a:cubicBezTo>
                <a:cubicBezTo>
                  <a:pt x="695193" y="351862"/>
                  <a:pt x="702733" y="334433"/>
                  <a:pt x="711200" y="317500"/>
                </a:cubicBezTo>
                <a:cubicBezTo>
                  <a:pt x="706967" y="347133"/>
                  <a:pt x="694544" y="376728"/>
                  <a:pt x="698500" y="406400"/>
                </a:cubicBezTo>
                <a:cubicBezTo>
                  <a:pt x="703280" y="442252"/>
                  <a:pt x="715326" y="478748"/>
                  <a:pt x="736600" y="508000"/>
                </a:cubicBezTo>
                <a:cubicBezTo>
                  <a:pt x="753636" y="531424"/>
                  <a:pt x="838147" y="561319"/>
                  <a:pt x="863600" y="571500"/>
                </a:cubicBezTo>
                <a:cubicBezTo>
                  <a:pt x="931333" y="558800"/>
                  <a:pt x="1001085" y="554152"/>
                  <a:pt x="1066800" y="533400"/>
                </a:cubicBezTo>
                <a:cubicBezTo>
                  <a:pt x="1083927" y="527992"/>
                  <a:pt x="1091263" y="506989"/>
                  <a:pt x="1104900" y="495300"/>
                </a:cubicBezTo>
                <a:cubicBezTo>
                  <a:pt x="1120971" y="481525"/>
                  <a:pt x="1140733" y="472167"/>
                  <a:pt x="1155700" y="457200"/>
                </a:cubicBezTo>
                <a:cubicBezTo>
                  <a:pt x="1166493" y="446407"/>
                  <a:pt x="1169755" y="429311"/>
                  <a:pt x="1181100" y="419100"/>
                </a:cubicBezTo>
                <a:cubicBezTo>
                  <a:pt x="1212566" y="390780"/>
                  <a:pt x="1248833" y="368300"/>
                  <a:pt x="1282700" y="342900"/>
                </a:cubicBezTo>
                <a:cubicBezTo>
                  <a:pt x="1295400" y="359833"/>
                  <a:pt x="1311334" y="374768"/>
                  <a:pt x="1320800" y="393700"/>
                </a:cubicBezTo>
                <a:cubicBezTo>
                  <a:pt x="1332774" y="417647"/>
                  <a:pt x="1335902" y="445186"/>
                  <a:pt x="1346200" y="469900"/>
                </a:cubicBezTo>
                <a:cubicBezTo>
                  <a:pt x="1357122" y="496114"/>
                  <a:pt x="1372400" y="520316"/>
                  <a:pt x="1384300" y="546100"/>
                </a:cubicBezTo>
                <a:cubicBezTo>
                  <a:pt x="1398556" y="576987"/>
                  <a:pt x="1438838" y="680254"/>
                  <a:pt x="1460500" y="711200"/>
                </a:cubicBezTo>
                <a:cubicBezTo>
                  <a:pt x="1474233" y="730818"/>
                  <a:pt x="1494367" y="745067"/>
                  <a:pt x="1511300" y="762000"/>
                </a:cubicBezTo>
                <a:cubicBezTo>
                  <a:pt x="1604433" y="749300"/>
                  <a:pt x="1703675" y="759421"/>
                  <a:pt x="1790700" y="723900"/>
                </a:cubicBezTo>
                <a:cubicBezTo>
                  <a:pt x="1915754" y="672858"/>
                  <a:pt x="2005462" y="550713"/>
                  <a:pt x="2133600" y="508000"/>
                </a:cubicBezTo>
                <a:lnTo>
                  <a:pt x="2171700" y="495300"/>
                </a:lnTo>
                <a:cubicBezTo>
                  <a:pt x="2150533" y="524933"/>
                  <a:pt x="2121725" y="550388"/>
                  <a:pt x="2108200" y="584200"/>
                </a:cubicBezTo>
                <a:cubicBezTo>
                  <a:pt x="2076649" y="663077"/>
                  <a:pt x="2109333" y="817367"/>
                  <a:pt x="2133600" y="876300"/>
                </a:cubicBezTo>
                <a:cubicBezTo>
                  <a:pt x="2138593" y="888427"/>
                  <a:pt x="2207296" y="909332"/>
                  <a:pt x="2222500" y="914400"/>
                </a:cubicBezTo>
                <a:cubicBezTo>
                  <a:pt x="2256367" y="905933"/>
                  <a:pt x="2293454" y="905716"/>
                  <a:pt x="2324100" y="889000"/>
                </a:cubicBezTo>
                <a:cubicBezTo>
                  <a:pt x="2342682" y="878864"/>
                  <a:pt x="2348138" y="854020"/>
                  <a:pt x="2362200" y="838200"/>
                </a:cubicBezTo>
                <a:cubicBezTo>
                  <a:pt x="2461257" y="726761"/>
                  <a:pt x="2396468" y="818548"/>
                  <a:pt x="2451100" y="736600"/>
                </a:cubicBezTo>
                <a:cubicBezTo>
                  <a:pt x="2480733" y="770467"/>
                  <a:pt x="2509379" y="805224"/>
                  <a:pt x="2540000" y="838200"/>
                </a:cubicBezTo>
                <a:cubicBezTo>
                  <a:pt x="2564443" y="864523"/>
                  <a:pt x="2581462" y="905258"/>
                  <a:pt x="2616200" y="914400"/>
                </a:cubicBezTo>
                <a:cubicBezTo>
                  <a:pt x="2669579" y="928447"/>
                  <a:pt x="2726267" y="905933"/>
                  <a:pt x="2781300" y="901700"/>
                </a:cubicBezTo>
                <a:cubicBezTo>
                  <a:pt x="2819400" y="884767"/>
                  <a:pt x="2861406" y="874756"/>
                  <a:pt x="2895600" y="850900"/>
                </a:cubicBezTo>
                <a:cubicBezTo>
                  <a:pt x="3044203" y="747224"/>
                  <a:pt x="3327400" y="520700"/>
                  <a:pt x="3327400" y="520700"/>
                </a:cubicBezTo>
                <a:cubicBezTo>
                  <a:pt x="3318933" y="550333"/>
                  <a:pt x="3300290" y="578828"/>
                  <a:pt x="3302000" y="609600"/>
                </a:cubicBezTo>
                <a:cubicBezTo>
                  <a:pt x="3304677" y="657793"/>
                  <a:pt x="3330634" y="701970"/>
                  <a:pt x="3340100" y="749300"/>
                </a:cubicBezTo>
                <a:cubicBezTo>
                  <a:pt x="3347618" y="786890"/>
                  <a:pt x="3347379" y="825651"/>
                  <a:pt x="3352800" y="863600"/>
                </a:cubicBezTo>
                <a:cubicBezTo>
                  <a:pt x="3355853" y="884969"/>
                  <a:pt x="3361951" y="905808"/>
                  <a:pt x="3365500" y="927100"/>
                </a:cubicBezTo>
                <a:cubicBezTo>
                  <a:pt x="3370421" y="956627"/>
                  <a:pt x="3357033" y="994833"/>
                  <a:pt x="3378200" y="1016000"/>
                </a:cubicBezTo>
                <a:cubicBezTo>
                  <a:pt x="3402884" y="1040684"/>
                  <a:pt x="3445933" y="1032933"/>
                  <a:pt x="3479800" y="1041400"/>
                </a:cubicBezTo>
                <a:cubicBezTo>
                  <a:pt x="3496733" y="1054100"/>
                  <a:pt x="3511331" y="1070741"/>
                  <a:pt x="3530600" y="1079500"/>
                </a:cubicBezTo>
                <a:cubicBezTo>
                  <a:pt x="3577602" y="1100865"/>
                  <a:pt x="3644795" y="1109116"/>
                  <a:pt x="3695700" y="1117600"/>
                </a:cubicBezTo>
                <a:cubicBezTo>
                  <a:pt x="3726018" y="1105473"/>
                  <a:pt x="3771936" y="1092164"/>
                  <a:pt x="3797300" y="1066800"/>
                </a:cubicBezTo>
                <a:cubicBezTo>
                  <a:pt x="3808093" y="1056007"/>
                  <a:pt x="3814233" y="1041400"/>
                  <a:pt x="3822700" y="1028700"/>
                </a:cubicBezTo>
                <a:cubicBezTo>
                  <a:pt x="3826933" y="1011767"/>
                  <a:pt x="3819788" y="970094"/>
                  <a:pt x="3835400" y="977900"/>
                </a:cubicBezTo>
                <a:cubicBezTo>
                  <a:pt x="3854707" y="987553"/>
                  <a:pt x="3852333" y="1020233"/>
                  <a:pt x="3848100" y="1041400"/>
                </a:cubicBezTo>
                <a:cubicBezTo>
                  <a:pt x="3843259" y="1065605"/>
                  <a:pt x="3822700" y="1083733"/>
                  <a:pt x="3810000" y="1104900"/>
                </a:cubicBezTo>
                <a:cubicBezTo>
                  <a:pt x="3822700" y="1147233"/>
                  <a:pt x="3829579" y="1191771"/>
                  <a:pt x="3848100" y="1231900"/>
                </a:cubicBezTo>
                <a:cubicBezTo>
                  <a:pt x="3855626" y="1248207"/>
                  <a:pt x="3868267" y="1270996"/>
                  <a:pt x="3886200" y="1270000"/>
                </a:cubicBezTo>
                <a:cubicBezTo>
                  <a:pt x="3951818" y="1266355"/>
                  <a:pt x="4013200" y="1236133"/>
                  <a:pt x="4076700" y="1219200"/>
                </a:cubicBezTo>
                <a:cubicBezTo>
                  <a:pt x="4239594" y="1056306"/>
                  <a:pt x="3981345" y="1305644"/>
                  <a:pt x="4216400" y="1117600"/>
                </a:cubicBezTo>
                <a:cubicBezTo>
                  <a:pt x="4430357" y="946435"/>
                  <a:pt x="4207503" y="1071249"/>
                  <a:pt x="4419600" y="965200"/>
                </a:cubicBezTo>
                <a:cubicBezTo>
                  <a:pt x="4411133" y="986367"/>
                  <a:pt x="4403459" y="1007868"/>
                  <a:pt x="4394200" y="1028700"/>
                </a:cubicBezTo>
                <a:cubicBezTo>
                  <a:pt x="4386511" y="1046000"/>
                  <a:pt x="4374787" y="1061539"/>
                  <a:pt x="4368800" y="1079500"/>
                </a:cubicBezTo>
                <a:cubicBezTo>
                  <a:pt x="4361974" y="1099978"/>
                  <a:pt x="4360333" y="1121833"/>
                  <a:pt x="4356100" y="1143000"/>
                </a:cubicBezTo>
                <a:cubicBezTo>
                  <a:pt x="4360333" y="1176867"/>
                  <a:pt x="4360522" y="1211489"/>
                  <a:pt x="4368800" y="1244600"/>
                </a:cubicBezTo>
                <a:cubicBezTo>
                  <a:pt x="4373392" y="1262967"/>
                  <a:pt x="4375398" y="1293188"/>
                  <a:pt x="4394200" y="1295400"/>
                </a:cubicBezTo>
                <a:cubicBezTo>
                  <a:pt x="4457823" y="1302885"/>
                  <a:pt x="4521200" y="1278467"/>
                  <a:pt x="4584700" y="1270000"/>
                </a:cubicBezTo>
                <a:cubicBezTo>
                  <a:pt x="4610100" y="1253067"/>
                  <a:pt x="4638312" y="1239735"/>
                  <a:pt x="4660900" y="1219200"/>
                </a:cubicBezTo>
                <a:cubicBezTo>
                  <a:pt x="4685365" y="1196959"/>
                  <a:pt x="4702282" y="1167576"/>
                  <a:pt x="4724400" y="1143000"/>
                </a:cubicBezTo>
                <a:cubicBezTo>
                  <a:pt x="4740420" y="1125200"/>
                  <a:pt x="4758267" y="1109133"/>
                  <a:pt x="4775200" y="1092200"/>
                </a:cubicBezTo>
                <a:cubicBezTo>
                  <a:pt x="4782187" y="1141112"/>
                  <a:pt x="4803587" y="1312688"/>
                  <a:pt x="4826000" y="1333500"/>
                </a:cubicBezTo>
                <a:cubicBezTo>
                  <a:pt x="4860264" y="1365317"/>
                  <a:pt x="4919133" y="1341967"/>
                  <a:pt x="4965700" y="1346200"/>
                </a:cubicBezTo>
                <a:cubicBezTo>
                  <a:pt x="5063067" y="1325033"/>
                  <a:pt x="5162939" y="1313191"/>
                  <a:pt x="5257800" y="1282700"/>
                </a:cubicBezTo>
                <a:cubicBezTo>
                  <a:pt x="5283606" y="1274405"/>
                  <a:pt x="5303659" y="1252481"/>
                  <a:pt x="5321300" y="1231900"/>
                </a:cubicBezTo>
                <a:cubicBezTo>
                  <a:pt x="5327193" y="1225024"/>
                  <a:pt x="5364957" y="1073544"/>
                  <a:pt x="5321300" y="1270000"/>
                </a:cubicBezTo>
                <a:cubicBezTo>
                  <a:pt x="5318396" y="1283068"/>
                  <a:pt x="5312833" y="1295400"/>
                  <a:pt x="5308600" y="1308100"/>
                </a:cubicBezTo>
                <a:cubicBezTo>
                  <a:pt x="5313756" y="1344193"/>
                  <a:pt x="5314378" y="1415478"/>
                  <a:pt x="5346700" y="1447800"/>
                </a:cubicBezTo>
                <a:cubicBezTo>
                  <a:pt x="5360087" y="1461187"/>
                  <a:pt x="5379071" y="1468864"/>
                  <a:pt x="5397500" y="1473200"/>
                </a:cubicBezTo>
                <a:cubicBezTo>
                  <a:pt x="5586732" y="1517725"/>
                  <a:pt x="5600014" y="1536014"/>
                  <a:pt x="5549900" y="1485900"/>
                </a:cubicBezTo>
                <a:lnTo>
                  <a:pt x="5549900" y="1485900"/>
                </a:lnTo>
              </a:path>
            </a:pathLst>
          </a:custGeom>
          <a:noFill/>
          <a:ln>
            <a:solidFill>
              <a:schemeClr val="accent6">
                <a:lumMod val="40000"/>
                <a:lumOff val="6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3" name="Freeform: Shape 22">
            <a:extLst>
              <a:ext uri="{FF2B5EF4-FFF2-40B4-BE49-F238E27FC236}">
                <a16:creationId xmlns:a16="http://schemas.microsoft.com/office/drawing/2014/main" id="{C22A6110-DA56-B0F6-F5DF-63246C955B89}"/>
              </a:ext>
            </a:extLst>
          </p:cNvPr>
          <p:cNvSpPr/>
          <p:nvPr/>
        </p:nvSpPr>
        <p:spPr>
          <a:xfrm rot="1604482" flipV="1">
            <a:off x="2589404" y="5571954"/>
            <a:ext cx="5574875" cy="1192435"/>
          </a:xfrm>
          <a:custGeom>
            <a:avLst/>
            <a:gdLst>
              <a:gd name="connsiteX0" fmla="*/ 0 w 5574875"/>
              <a:gd name="connsiteY0" fmla="*/ 368300 h 1515968"/>
              <a:gd name="connsiteX1" fmla="*/ 0 w 5574875"/>
              <a:gd name="connsiteY1" fmla="*/ 368300 h 1515968"/>
              <a:gd name="connsiteX2" fmla="*/ 127000 w 5574875"/>
              <a:gd name="connsiteY2" fmla="*/ 419100 h 1515968"/>
              <a:gd name="connsiteX3" fmla="*/ 190500 w 5574875"/>
              <a:gd name="connsiteY3" fmla="*/ 457200 h 1515968"/>
              <a:gd name="connsiteX4" fmla="*/ 330200 w 5574875"/>
              <a:gd name="connsiteY4" fmla="*/ 444500 h 1515968"/>
              <a:gd name="connsiteX5" fmla="*/ 381000 w 5574875"/>
              <a:gd name="connsiteY5" fmla="*/ 381000 h 1515968"/>
              <a:gd name="connsiteX6" fmla="*/ 355600 w 5574875"/>
              <a:gd name="connsiteY6" fmla="*/ 279400 h 1515968"/>
              <a:gd name="connsiteX7" fmla="*/ 304800 w 5574875"/>
              <a:gd name="connsiteY7" fmla="*/ 0 h 1515968"/>
              <a:gd name="connsiteX8" fmla="*/ 304800 w 5574875"/>
              <a:gd name="connsiteY8" fmla="*/ 393700 h 1515968"/>
              <a:gd name="connsiteX9" fmla="*/ 342900 w 5574875"/>
              <a:gd name="connsiteY9" fmla="*/ 444500 h 1515968"/>
              <a:gd name="connsiteX10" fmla="*/ 419100 w 5574875"/>
              <a:gd name="connsiteY10" fmla="*/ 482600 h 1515968"/>
              <a:gd name="connsiteX11" fmla="*/ 520700 w 5574875"/>
              <a:gd name="connsiteY11" fmla="*/ 520700 h 1515968"/>
              <a:gd name="connsiteX12" fmla="*/ 609600 w 5574875"/>
              <a:gd name="connsiteY12" fmla="*/ 495300 h 1515968"/>
              <a:gd name="connsiteX13" fmla="*/ 660400 w 5574875"/>
              <a:gd name="connsiteY13" fmla="*/ 406400 h 1515968"/>
              <a:gd name="connsiteX14" fmla="*/ 685800 w 5574875"/>
              <a:gd name="connsiteY14" fmla="*/ 368300 h 1515968"/>
              <a:gd name="connsiteX15" fmla="*/ 711200 w 5574875"/>
              <a:gd name="connsiteY15" fmla="*/ 317500 h 1515968"/>
              <a:gd name="connsiteX16" fmla="*/ 698500 w 5574875"/>
              <a:gd name="connsiteY16" fmla="*/ 406400 h 1515968"/>
              <a:gd name="connsiteX17" fmla="*/ 736600 w 5574875"/>
              <a:gd name="connsiteY17" fmla="*/ 508000 h 1515968"/>
              <a:gd name="connsiteX18" fmla="*/ 863600 w 5574875"/>
              <a:gd name="connsiteY18" fmla="*/ 571500 h 1515968"/>
              <a:gd name="connsiteX19" fmla="*/ 1066800 w 5574875"/>
              <a:gd name="connsiteY19" fmla="*/ 533400 h 1515968"/>
              <a:gd name="connsiteX20" fmla="*/ 1104900 w 5574875"/>
              <a:gd name="connsiteY20" fmla="*/ 495300 h 1515968"/>
              <a:gd name="connsiteX21" fmla="*/ 1155700 w 5574875"/>
              <a:gd name="connsiteY21" fmla="*/ 457200 h 1515968"/>
              <a:gd name="connsiteX22" fmla="*/ 1181100 w 5574875"/>
              <a:gd name="connsiteY22" fmla="*/ 419100 h 1515968"/>
              <a:gd name="connsiteX23" fmla="*/ 1282700 w 5574875"/>
              <a:gd name="connsiteY23" fmla="*/ 342900 h 1515968"/>
              <a:gd name="connsiteX24" fmla="*/ 1320800 w 5574875"/>
              <a:gd name="connsiteY24" fmla="*/ 393700 h 1515968"/>
              <a:gd name="connsiteX25" fmla="*/ 1346200 w 5574875"/>
              <a:gd name="connsiteY25" fmla="*/ 469900 h 1515968"/>
              <a:gd name="connsiteX26" fmla="*/ 1384300 w 5574875"/>
              <a:gd name="connsiteY26" fmla="*/ 546100 h 1515968"/>
              <a:gd name="connsiteX27" fmla="*/ 1460500 w 5574875"/>
              <a:gd name="connsiteY27" fmla="*/ 711200 h 1515968"/>
              <a:gd name="connsiteX28" fmla="*/ 1511300 w 5574875"/>
              <a:gd name="connsiteY28" fmla="*/ 762000 h 1515968"/>
              <a:gd name="connsiteX29" fmla="*/ 1790700 w 5574875"/>
              <a:gd name="connsiteY29" fmla="*/ 723900 h 1515968"/>
              <a:gd name="connsiteX30" fmla="*/ 2133600 w 5574875"/>
              <a:gd name="connsiteY30" fmla="*/ 508000 h 1515968"/>
              <a:gd name="connsiteX31" fmla="*/ 2171700 w 5574875"/>
              <a:gd name="connsiteY31" fmla="*/ 495300 h 1515968"/>
              <a:gd name="connsiteX32" fmla="*/ 2108200 w 5574875"/>
              <a:gd name="connsiteY32" fmla="*/ 584200 h 1515968"/>
              <a:gd name="connsiteX33" fmla="*/ 2133600 w 5574875"/>
              <a:gd name="connsiteY33" fmla="*/ 876300 h 1515968"/>
              <a:gd name="connsiteX34" fmla="*/ 2222500 w 5574875"/>
              <a:gd name="connsiteY34" fmla="*/ 914400 h 1515968"/>
              <a:gd name="connsiteX35" fmla="*/ 2324100 w 5574875"/>
              <a:gd name="connsiteY35" fmla="*/ 889000 h 1515968"/>
              <a:gd name="connsiteX36" fmla="*/ 2362200 w 5574875"/>
              <a:gd name="connsiteY36" fmla="*/ 838200 h 1515968"/>
              <a:gd name="connsiteX37" fmla="*/ 2451100 w 5574875"/>
              <a:gd name="connsiteY37" fmla="*/ 736600 h 1515968"/>
              <a:gd name="connsiteX38" fmla="*/ 2540000 w 5574875"/>
              <a:gd name="connsiteY38" fmla="*/ 838200 h 1515968"/>
              <a:gd name="connsiteX39" fmla="*/ 2616200 w 5574875"/>
              <a:gd name="connsiteY39" fmla="*/ 914400 h 1515968"/>
              <a:gd name="connsiteX40" fmla="*/ 2781300 w 5574875"/>
              <a:gd name="connsiteY40" fmla="*/ 901700 h 1515968"/>
              <a:gd name="connsiteX41" fmla="*/ 2895600 w 5574875"/>
              <a:gd name="connsiteY41" fmla="*/ 850900 h 1515968"/>
              <a:gd name="connsiteX42" fmla="*/ 3327400 w 5574875"/>
              <a:gd name="connsiteY42" fmla="*/ 520700 h 1515968"/>
              <a:gd name="connsiteX43" fmla="*/ 3302000 w 5574875"/>
              <a:gd name="connsiteY43" fmla="*/ 609600 h 1515968"/>
              <a:gd name="connsiteX44" fmla="*/ 3340100 w 5574875"/>
              <a:gd name="connsiteY44" fmla="*/ 749300 h 1515968"/>
              <a:gd name="connsiteX45" fmla="*/ 3352800 w 5574875"/>
              <a:gd name="connsiteY45" fmla="*/ 863600 h 1515968"/>
              <a:gd name="connsiteX46" fmla="*/ 3365500 w 5574875"/>
              <a:gd name="connsiteY46" fmla="*/ 927100 h 1515968"/>
              <a:gd name="connsiteX47" fmla="*/ 3378200 w 5574875"/>
              <a:gd name="connsiteY47" fmla="*/ 1016000 h 1515968"/>
              <a:gd name="connsiteX48" fmla="*/ 3479800 w 5574875"/>
              <a:gd name="connsiteY48" fmla="*/ 1041400 h 1515968"/>
              <a:gd name="connsiteX49" fmla="*/ 3530600 w 5574875"/>
              <a:gd name="connsiteY49" fmla="*/ 1079500 h 1515968"/>
              <a:gd name="connsiteX50" fmla="*/ 3695700 w 5574875"/>
              <a:gd name="connsiteY50" fmla="*/ 1117600 h 1515968"/>
              <a:gd name="connsiteX51" fmla="*/ 3797300 w 5574875"/>
              <a:gd name="connsiteY51" fmla="*/ 1066800 h 1515968"/>
              <a:gd name="connsiteX52" fmla="*/ 3822700 w 5574875"/>
              <a:gd name="connsiteY52" fmla="*/ 1028700 h 1515968"/>
              <a:gd name="connsiteX53" fmla="*/ 3835400 w 5574875"/>
              <a:gd name="connsiteY53" fmla="*/ 977900 h 1515968"/>
              <a:gd name="connsiteX54" fmla="*/ 3848100 w 5574875"/>
              <a:gd name="connsiteY54" fmla="*/ 1041400 h 1515968"/>
              <a:gd name="connsiteX55" fmla="*/ 3810000 w 5574875"/>
              <a:gd name="connsiteY55" fmla="*/ 1104900 h 1515968"/>
              <a:gd name="connsiteX56" fmla="*/ 3848100 w 5574875"/>
              <a:gd name="connsiteY56" fmla="*/ 1231900 h 1515968"/>
              <a:gd name="connsiteX57" fmla="*/ 3886200 w 5574875"/>
              <a:gd name="connsiteY57" fmla="*/ 1270000 h 1515968"/>
              <a:gd name="connsiteX58" fmla="*/ 4076700 w 5574875"/>
              <a:gd name="connsiteY58" fmla="*/ 1219200 h 1515968"/>
              <a:gd name="connsiteX59" fmla="*/ 4216400 w 5574875"/>
              <a:gd name="connsiteY59" fmla="*/ 1117600 h 1515968"/>
              <a:gd name="connsiteX60" fmla="*/ 4419600 w 5574875"/>
              <a:gd name="connsiteY60" fmla="*/ 965200 h 1515968"/>
              <a:gd name="connsiteX61" fmla="*/ 4394200 w 5574875"/>
              <a:gd name="connsiteY61" fmla="*/ 1028700 h 1515968"/>
              <a:gd name="connsiteX62" fmla="*/ 4368800 w 5574875"/>
              <a:gd name="connsiteY62" fmla="*/ 1079500 h 1515968"/>
              <a:gd name="connsiteX63" fmla="*/ 4356100 w 5574875"/>
              <a:gd name="connsiteY63" fmla="*/ 1143000 h 1515968"/>
              <a:gd name="connsiteX64" fmla="*/ 4368800 w 5574875"/>
              <a:gd name="connsiteY64" fmla="*/ 1244600 h 1515968"/>
              <a:gd name="connsiteX65" fmla="*/ 4394200 w 5574875"/>
              <a:gd name="connsiteY65" fmla="*/ 1295400 h 1515968"/>
              <a:gd name="connsiteX66" fmla="*/ 4584700 w 5574875"/>
              <a:gd name="connsiteY66" fmla="*/ 1270000 h 1515968"/>
              <a:gd name="connsiteX67" fmla="*/ 4660900 w 5574875"/>
              <a:gd name="connsiteY67" fmla="*/ 1219200 h 1515968"/>
              <a:gd name="connsiteX68" fmla="*/ 4724400 w 5574875"/>
              <a:gd name="connsiteY68" fmla="*/ 1143000 h 1515968"/>
              <a:gd name="connsiteX69" fmla="*/ 4775200 w 5574875"/>
              <a:gd name="connsiteY69" fmla="*/ 1092200 h 1515968"/>
              <a:gd name="connsiteX70" fmla="*/ 4826000 w 5574875"/>
              <a:gd name="connsiteY70" fmla="*/ 1333500 h 1515968"/>
              <a:gd name="connsiteX71" fmla="*/ 4965700 w 5574875"/>
              <a:gd name="connsiteY71" fmla="*/ 1346200 h 1515968"/>
              <a:gd name="connsiteX72" fmla="*/ 5257800 w 5574875"/>
              <a:gd name="connsiteY72" fmla="*/ 1282700 h 1515968"/>
              <a:gd name="connsiteX73" fmla="*/ 5321300 w 5574875"/>
              <a:gd name="connsiteY73" fmla="*/ 1231900 h 1515968"/>
              <a:gd name="connsiteX74" fmla="*/ 5321300 w 5574875"/>
              <a:gd name="connsiteY74" fmla="*/ 1270000 h 1515968"/>
              <a:gd name="connsiteX75" fmla="*/ 5308600 w 5574875"/>
              <a:gd name="connsiteY75" fmla="*/ 1308100 h 1515968"/>
              <a:gd name="connsiteX76" fmla="*/ 5346700 w 5574875"/>
              <a:gd name="connsiteY76" fmla="*/ 1447800 h 1515968"/>
              <a:gd name="connsiteX77" fmla="*/ 5397500 w 5574875"/>
              <a:gd name="connsiteY77" fmla="*/ 1473200 h 1515968"/>
              <a:gd name="connsiteX78" fmla="*/ 5549900 w 5574875"/>
              <a:gd name="connsiteY78" fmla="*/ 1485900 h 1515968"/>
              <a:gd name="connsiteX79" fmla="*/ 5549900 w 5574875"/>
              <a:gd name="connsiteY79" fmla="*/ 1485900 h 15159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Lst>
            <a:rect l="l" t="t" r="r" b="b"/>
            <a:pathLst>
              <a:path w="5574875" h="1515968">
                <a:moveTo>
                  <a:pt x="0" y="368300"/>
                </a:moveTo>
                <a:lnTo>
                  <a:pt x="0" y="368300"/>
                </a:lnTo>
                <a:cubicBezTo>
                  <a:pt x="42333" y="385233"/>
                  <a:pt x="85683" y="399819"/>
                  <a:pt x="127000" y="419100"/>
                </a:cubicBezTo>
                <a:cubicBezTo>
                  <a:pt x="149369" y="429539"/>
                  <a:pt x="166006" y="454138"/>
                  <a:pt x="190500" y="457200"/>
                </a:cubicBezTo>
                <a:cubicBezTo>
                  <a:pt x="236898" y="463000"/>
                  <a:pt x="283633" y="448733"/>
                  <a:pt x="330200" y="444500"/>
                </a:cubicBezTo>
                <a:cubicBezTo>
                  <a:pt x="347133" y="423333"/>
                  <a:pt x="376878" y="407791"/>
                  <a:pt x="381000" y="381000"/>
                </a:cubicBezTo>
                <a:cubicBezTo>
                  <a:pt x="386308" y="346497"/>
                  <a:pt x="361581" y="313793"/>
                  <a:pt x="355600" y="279400"/>
                </a:cubicBezTo>
                <a:cubicBezTo>
                  <a:pt x="303203" y="-21881"/>
                  <a:pt x="358827" y="189096"/>
                  <a:pt x="304800" y="0"/>
                </a:cubicBezTo>
                <a:cubicBezTo>
                  <a:pt x="299127" y="102122"/>
                  <a:pt x="278950" y="283840"/>
                  <a:pt x="304800" y="393700"/>
                </a:cubicBezTo>
                <a:cubicBezTo>
                  <a:pt x="309648" y="414304"/>
                  <a:pt x="326192" y="431505"/>
                  <a:pt x="342900" y="444500"/>
                </a:cubicBezTo>
                <a:cubicBezTo>
                  <a:pt x="365316" y="461935"/>
                  <a:pt x="393247" y="470849"/>
                  <a:pt x="419100" y="482600"/>
                </a:cubicBezTo>
                <a:cubicBezTo>
                  <a:pt x="460861" y="501582"/>
                  <a:pt x="481037" y="507479"/>
                  <a:pt x="520700" y="520700"/>
                </a:cubicBezTo>
                <a:cubicBezTo>
                  <a:pt x="550333" y="512233"/>
                  <a:pt x="583173" y="511156"/>
                  <a:pt x="609600" y="495300"/>
                </a:cubicBezTo>
                <a:cubicBezTo>
                  <a:pt x="653470" y="468978"/>
                  <a:pt x="642437" y="442326"/>
                  <a:pt x="660400" y="406400"/>
                </a:cubicBezTo>
                <a:cubicBezTo>
                  <a:pt x="667226" y="392748"/>
                  <a:pt x="678227" y="381552"/>
                  <a:pt x="685800" y="368300"/>
                </a:cubicBezTo>
                <a:cubicBezTo>
                  <a:pt x="695193" y="351862"/>
                  <a:pt x="702733" y="334433"/>
                  <a:pt x="711200" y="317500"/>
                </a:cubicBezTo>
                <a:cubicBezTo>
                  <a:pt x="706967" y="347133"/>
                  <a:pt x="694544" y="376728"/>
                  <a:pt x="698500" y="406400"/>
                </a:cubicBezTo>
                <a:cubicBezTo>
                  <a:pt x="703280" y="442252"/>
                  <a:pt x="715326" y="478748"/>
                  <a:pt x="736600" y="508000"/>
                </a:cubicBezTo>
                <a:cubicBezTo>
                  <a:pt x="753636" y="531424"/>
                  <a:pt x="838147" y="561319"/>
                  <a:pt x="863600" y="571500"/>
                </a:cubicBezTo>
                <a:cubicBezTo>
                  <a:pt x="931333" y="558800"/>
                  <a:pt x="1001085" y="554152"/>
                  <a:pt x="1066800" y="533400"/>
                </a:cubicBezTo>
                <a:cubicBezTo>
                  <a:pt x="1083927" y="527992"/>
                  <a:pt x="1091263" y="506989"/>
                  <a:pt x="1104900" y="495300"/>
                </a:cubicBezTo>
                <a:cubicBezTo>
                  <a:pt x="1120971" y="481525"/>
                  <a:pt x="1140733" y="472167"/>
                  <a:pt x="1155700" y="457200"/>
                </a:cubicBezTo>
                <a:cubicBezTo>
                  <a:pt x="1166493" y="446407"/>
                  <a:pt x="1169755" y="429311"/>
                  <a:pt x="1181100" y="419100"/>
                </a:cubicBezTo>
                <a:cubicBezTo>
                  <a:pt x="1212566" y="390780"/>
                  <a:pt x="1248833" y="368300"/>
                  <a:pt x="1282700" y="342900"/>
                </a:cubicBezTo>
                <a:cubicBezTo>
                  <a:pt x="1295400" y="359833"/>
                  <a:pt x="1311334" y="374768"/>
                  <a:pt x="1320800" y="393700"/>
                </a:cubicBezTo>
                <a:cubicBezTo>
                  <a:pt x="1332774" y="417647"/>
                  <a:pt x="1335902" y="445186"/>
                  <a:pt x="1346200" y="469900"/>
                </a:cubicBezTo>
                <a:cubicBezTo>
                  <a:pt x="1357122" y="496114"/>
                  <a:pt x="1372400" y="520316"/>
                  <a:pt x="1384300" y="546100"/>
                </a:cubicBezTo>
                <a:cubicBezTo>
                  <a:pt x="1398556" y="576987"/>
                  <a:pt x="1438838" y="680254"/>
                  <a:pt x="1460500" y="711200"/>
                </a:cubicBezTo>
                <a:cubicBezTo>
                  <a:pt x="1474233" y="730818"/>
                  <a:pt x="1494367" y="745067"/>
                  <a:pt x="1511300" y="762000"/>
                </a:cubicBezTo>
                <a:cubicBezTo>
                  <a:pt x="1604433" y="749300"/>
                  <a:pt x="1703675" y="759421"/>
                  <a:pt x="1790700" y="723900"/>
                </a:cubicBezTo>
                <a:cubicBezTo>
                  <a:pt x="1915754" y="672858"/>
                  <a:pt x="2005462" y="550713"/>
                  <a:pt x="2133600" y="508000"/>
                </a:cubicBezTo>
                <a:lnTo>
                  <a:pt x="2171700" y="495300"/>
                </a:lnTo>
                <a:cubicBezTo>
                  <a:pt x="2150533" y="524933"/>
                  <a:pt x="2121725" y="550388"/>
                  <a:pt x="2108200" y="584200"/>
                </a:cubicBezTo>
                <a:cubicBezTo>
                  <a:pt x="2076649" y="663077"/>
                  <a:pt x="2109333" y="817367"/>
                  <a:pt x="2133600" y="876300"/>
                </a:cubicBezTo>
                <a:cubicBezTo>
                  <a:pt x="2138593" y="888427"/>
                  <a:pt x="2207296" y="909332"/>
                  <a:pt x="2222500" y="914400"/>
                </a:cubicBezTo>
                <a:cubicBezTo>
                  <a:pt x="2256367" y="905933"/>
                  <a:pt x="2293454" y="905716"/>
                  <a:pt x="2324100" y="889000"/>
                </a:cubicBezTo>
                <a:cubicBezTo>
                  <a:pt x="2342682" y="878864"/>
                  <a:pt x="2348138" y="854020"/>
                  <a:pt x="2362200" y="838200"/>
                </a:cubicBezTo>
                <a:cubicBezTo>
                  <a:pt x="2461257" y="726761"/>
                  <a:pt x="2396468" y="818548"/>
                  <a:pt x="2451100" y="736600"/>
                </a:cubicBezTo>
                <a:cubicBezTo>
                  <a:pt x="2480733" y="770467"/>
                  <a:pt x="2509379" y="805224"/>
                  <a:pt x="2540000" y="838200"/>
                </a:cubicBezTo>
                <a:cubicBezTo>
                  <a:pt x="2564443" y="864523"/>
                  <a:pt x="2581462" y="905258"/>
                  <a:pt x="2616200" y="914400"/>
                </a:cubicBezTo>
                <a:cubicBezTo>
                  <a:pt x="2669579" y="928447"/>
                  <a:pt x="2726267" y="905933"/>
                  <a:pt x="2781300" y="901700"/>
                </a:cubicBezTo>
                <a:cubicBezTo>
                  <a:pt x="2819400" y="884767"/>
                  <a:pt x="2861406" y="874756"/>
                  <a:pt x="2895600" y="850900"/>
                </a:cubicBezTo>
                <a:cubicBezTo>
                  <a:pt x="3044203" y="747224"/>
                  <a:pt x="3327400" y="520700"/>
                  <a:pt x="3327400" y="520700"/>
                </a:cubicBezTo>
                <a:cubicBezTo>
                  <a:pt x="3318933" y="550333"/>
                  <a:pt x="3300290" y="578828"/>
                  <a:pt x="3302000" y="609600"/>
                </a:cubicBezTo>
                <a:cubicBezTo>
                  <a:pt x="3304677" y="657793"/>
                  <a:pt x="3330634" y="701970"/>
                  <a:pt x="3340100" y="749300"/>
                </a:cubicBezTo>
                <a:cubicBezTo>
                  <a:pt x="3347618" y="786890"/>
                  <a:pt x="3347379" y="825651"/>
                  <a:pt x="3352800" y="863600"/>
                </a:cubicBezTo>
                <a:cubicBezTo>
                  <a:pt x="3355853" y="884969"/>
                  <a:pt x="3361951" y="905808"/>
                  <a:pt x="3365500" y="927100"/>
                </a:cubicBezTo>
                <a:cubicBezTo>
                  <a:pt x="3370421" y="956627"/>
                  <a:pt x="3357033" y="994833"/>
                  <a:pt x="3378200" y="1016000"/>
                </a:cubicBezTo>
                <a:cubicBezTo>
                  <a:pt x="3402884" y="1040684"/>
                  <a:pt x="3445933" y="1032933"/>
                  <a:pt x="3479800" y="1041400"/>
                </a:cubicBezTo>
                <a:cubicBezTo>
                  <a:pt x="3496733" y="1054100"/>
                  <a:pt x="3511331" y="1070741"/>
                  <a:pt x="3530600" y="1079500"/>
                </a:cubicBezTo>
                <a:cubicBezTo>
                  <a:pt x="3577602" y="1100865"/>
                  <a:pt x="3644795" y="1109116"/>
                  <a:pt x="3695700" y="1117600"/>
                </a:cubicBezTo>
                <a:cubicBezTo>
                  <a:pt x="3726018" y="1105473"/>
                  <a:pt x="3771936" y="1092164"/>
                  <a:pt x="3797300" y="1066800"/>
                </a:cubicBezTo>
                <a:cubicBezTo>
                  <a:pt x="3808093" y="1056007"/>
                  <a:pt x="3814233" y="1041400"/>
                  <a:pt x="3822700" y="1028700"/>
                </a:cubicBezTo>
                <a:cubicBezTo>
                  <a:pt x="3826933" y="1011767"/>
                  <a:pt x="3819788" y="970094"/>
                  <a:pt x="3835400" y="977900"/>
                </a:cubicBezTo>
                <a:cubicBezTo>
                  <a:pt x="3854707" y="987553"/>
                  <a:pt x="3852333" y="1020233"/>
                  <a:pt x="3848100" y="1041400"/>
                </a:cubicBezTo>
                <a:cubicBezTo>
                  <a:pt x="3843259" y="1065605"/>
                  <a:pt x="3822700" y="1083733"/>
                  <a:pt x="3810000" y="1104900"/>
                </a:cubicBezTo>
                <a:cubicBezTo>
                  <a:pt x="3822700" y="1147233"/>
                  <a:pt x="3829579" y="1191771"/>
                  <a:pt x="3848100" y="1231900"/>
                </a:cubicBezTo>
                <a:cubicBezTo>
                  <a:pt x="3855626" y="1248207"/>
                  <a:pt x="3868267" y="1270996"/>
                  <a:pt x="3886200" y="1270000"/>
                </a:cubicBezTo>
                <a:cubicBezTo>
                  <a:pt x="3951818" y="1266355"/>
                  <a:pt x="4013200" y="1236133"/>
                  <a:pt x="4076700" y="1219200"/>
                </a:cubicBezTo>
                <a:cubicBezTo>
                  <a:pt x="4239594" y="1056306"/>
                  <a:pt x="3981345" y="1305644"/>
                  <a:pt x="4216400" y="1117600"/>
                </a:cubicBezTo>
                <a:cubicBezTo>
                  <a:pt x="4430357" y="946435"/>
                  <a:pt x="4207503" y="1071249"/>
                  <a:pt x="4419600" y="965200"/>
                </a:cubicBezTo>
                <a:cubicBezTo>
                  <a:pt x="4411133" y="986367"/>
                  <a:pt x="4403459" y="1007868"/>
                  <a:pt x="4394200" y="1028700"/>
                </a:cubicBezTo>
                <a:cubicBezTo>
                  <a:pt x="4386511" y="1046000"/>
                  <a:pt x="4374787" y="1061539"/>
                  <a:pt x="4368800" y="1079500"/>
                </a:cubicBezTo>
                <a:cubicBezTo>
                  <a:pt x="4361974" y="1099978"/>
                  <a:pt x="4360333" y="1121833"/>
                  <a:pt x="4356100" y="1143000"/>
                </a:cubicBezTo>
                <a:cubicBezTo>
                  <a:pt x="4360333" y="1176867"/>
                  <a:pt x="4360522" y="1211489"/>
                  <a:pt x="4368800" y="1244600"/>
                </a:cubicBezTo>
                <a:cubicBezTo>
                  <a:pt x="4373392" y="1262967"/>
                  <a:pt x="4375398" y="1293188"/>
                  <a:pt x="4394200" y="1295400"/>
                </a:cubicBezTo>
                <a:cubicBezTo>
                  <a:pt x="4457823" y="1302885"/>
                  <a:pt x="4521200" y="1278467"/>
                  <a:pt x="4584700" y="1270000"/>
                </a:cubicBezTo>
                <a:cubicBezTo>
                  <a:pt x="4610100" y="1253067"/>
                  <a:pt x="4638312" y="1239735"/>
                  <a:pt x="4660900" y="1219200"/>
                </a:cubicBezTo>
                <a:cubicBezTo>
                  <a:pt x="4685365" y="1196959"/>
                  <a:pt x="4702282" y="1167576"/>
                  <a:pt x="4724400" y="1143000"/>
                </a:cubicBezTo>
                <a:cubicBezTo>
                  <a:pt x="4740420" y="1125200"/>
                  <a:pt x="4758267" y="1109133"/>
                  <a:pt x="4775200" y="1092200"/>
                </a:cubicBezTo>
                <a:cubicBezTo>
                  <a:pt x="4782187" y="1141112"/>
                  <a:pt x="4803587" y="1312688"/>
                  <a:pt x="4826000" y="1333500"/>
                </a:cubicBezTo>
                <a:cubicBezTo>
                  <a:pt x="4860264" y="1365317"/>
                  <a:pt x="4919133" y="1341967"/>
                  <a:pt x="4965700" y="1346200"/>
                </a:cubicBezTo>
                <a:cubicBezTo>
                  <a:pt x="5063067" y="1325033"/>
                  <a:pt x="5162939" y="1313191"/>
                  <a:pt x="5257800" y="1282700"/>
                </a:cubicBezTo>
                <a:cubicBezTo>
                  <a:pt x="5283606" y="1274405"/>
                  <a:pt x="5303659" y="1252481"/>
                  <a:pt x="5321300" y="1231900"/>
                </a:cubicBezTo>
                <a:cubicBezTo>
                  <a:pt x="5327193" y="1225024"/>
                  <a:pt x="5364957" y="1073544"/>
                  <a:pt x="5321300" y="1270000"/>
                </a:cubicBezTo>
                <a:cubicBezTo>
                  <a:pt x="5318396" y="1283068"/>
                  <a:pt x="5312833" y="1295400"/>
                  <a:pt x="5308600" y="1308100"/>
                </a:cubicBezTo>
                <a:cubicBezTo>
                  <a:pt x="5313756" y="1344193"/>
                  <a:pt x="5314378" y="1415478"/>
                  <a:pt x="5346700" y="1447800"/>
                </a:cubicBezTo>
                <a:cubicBezTo>
                  <a:pt x="5360087" y="1461187"/>
                  <a:pt x="5379071" y="1468864"/>
                  <a:pt x="5397500" y="1473200"/>
                </a:cubicBezTo>
                <a:cubicBezTo>
                  <a:pt x="5586732" y="1517725"/>
                  <a:pt x="5600014" y="1536014"/>
                  <a:pt x="5549900" y="1485900"/>
                </a:cubicBezTo>
                <a:lnTo>
                  <a:pt x="5549900" y="1485900"/>
                </a:lnTo>
              </a:path>
            </a:pathLst>
          </a:custGeom>
          <a:noFill/>
          <a:ln>
            <a:solidFill>
              <a:schemeClr val="accent6">
                <a:lumMod val="40000"/>
                <a:lumOff val="6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95863527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7512A7-C629-574B-6C66-359D6A6FC2C8}"/>
              </a:ext>
            </a:extLst>
          </p:cNvPr>
          <p:cNvSpPr>
            <a:spLocks noGrp="1"/>
          </p:cNvSpPr>
          <p:nvPr>
            <p:ph type="title"/>
          </p:nvPr>
        </p:nvSpPr>
        <p:spPr/>
        <p:txBody>
          <a:bodyPr/>
          <a:lstStyle/>
          <a:p>
            <a:r>
              <a:rPr lang="en-US" dirty="0"/>
              <a:t>Losses Depends on the Pipe And the Fluid</a:t>
            </a:r>
          </a:p>
        </p:txBody>
      </p:sp>
      <p:sp>
        <p:nvSpPr>
          <p:cNvPr id="3" name="Content Placeholder 2">
            <a:extLst>
              <a:ext uri="{FF2B5EF4-FFF2-40B4-BE49-F238E27FC236}">
                <a16:creationId xmlns:a16="http://schemas.microsoft.com/office/drawing/2014/main" id="{C96D143A-285D-FB9C-FE24-6E7AAAEB9823}"/>
              </a:ext>
            </a:extLst>
          </p:cNvPr>
          <p:cNvSpPr>
            <a:spLocks noGrp="1"/>
          </p:cNvSpPr>
          <p:nvPr>
            <p:ph idx="1"/>
          </p:nvPr>
        </p:nvSpPr>
        <p:spPr>
          <a:xfrm>
            <a:off x="266700" y="1028700"/>
            <a:ext cx="6160994" cy="5600700"/>
          </a:xfrm>
        </p:spPr>
        <p:txBody>
          <a:bodyPr/>
          <a:lstStyle/>
          <a:p>
            <a:r>
              <a:rPr lang="en-US" sz="3200" dirty="0"/>
              <a:t>Smooth pipe = less losses</a:t>
            </a:r>
          </a:p>
          <a:p>
            <a:r>
              <a:rPr lang="en-US" sz="3200" dirty="0"/>
              <a:t>Rough pipe = high losses</a:t>
            </a:r>
          </a:p>
          <a:p>
            <a:endParaRPr lang="en-US" sz="3200" dirty="0"/>
          </a:p>
          <a:p>
            <a:r>
              <a:rPr lang="en-US" sz="3200" dirty="0"/>
              <a:t>Low viscosity liquid (i.e. water) = low losses</a:t>
            </a:r>
          </a:p>
          <a:p>
            <a:endParaRPr lang="en-US" sz="3200" dirty="0"/>
          </a:p>
          <a:p>
            <a:r>
              <a:rPr lang="en-US" sz="3200" dirty="0"/>
              <a:t>High viscosity liquid (i.e. honey) = high losses</a:t>
            </a:r>
          </a:p>
          <a:p>
            <a:endParaRPr lang="en-US" sz="3200" dirty="0"/>
          </a:p>
          <a:p>
            <a:r>
              <a:rPr lang="en-US" sz="3200" dirty="0"/>
              <a:t>Friction losses: (h</a:t>
            </a:r>
            <a:r>
              <a:rPr lang="en-US" sz="3200" baseline="-25000" dirty="0"/>
              <a:t>L</a:t>
            </a:r>
            <a:r>
              <a:rPr lang="en-US" sz="3200" dirty="0"/>
              <a:t>/L) * length of the pipe</a:t>
            </a:r>
          </a:p>
        </p:txBody>
      </p:sp>
      <p:sp>
        <p:nvSpPr>
          <p:cNvPr id="4" name="Footer Placeholder 3">
            <a:extLst>
              <a:ext uri="{FF2B5EF4-FFF2-40B4-BE49-F238E27FC236}">
                <a16:creationId xmlns:a16="http://schemas.microsoft.com/office/drawing/2014/main" id="{D6621220-2F5F-6B1C-03B8-92AEBEDAE3EB}"/>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8F710347-7D51-DD86-B852-F001DD182774}"/>
              </a:ext>
            </a:extLst>
          </p:cNvPr>
          <p:cNvSpPr>
            <a:spLocks noGrp="1"/>
          </p:cNvSpPr>
          <p:nvPr>
            <p:ph type="sldNum" sz="quarter" idx="12"/>
          </p:nvPr>
        </p:nvSpPr>
        <p:spPr/>
        <p:txBody>
          <a:bodyPr/>
          <a:lstStyle/>
          <a:p>
            <a:fld id="{B7EB5B47-6F92-448A-9971-6BDD12138648}" type="slidenum">
              <a:rPr lang="en-US" smtClean="0"/>
              <a:t>15</a:t>
            </a:fld>
            <a:endParaRPr lang="en-US"/>
          </a:p>
        </p:txBody>
      </p:sp>
      <p:pic>
        <p:nvPicPr>
          <p:cNvPr id="1026" name="Picture 2" descr="Absolute Pipe Roughness - EnggCyclopedia">
            <a:extLst>
              <a:ext uri="{FF2B5EF4-FFF2-40B4-BE49-F238E27FC236}">
                <a16:creationId xmlns:a16="http://schemas.microsoft.com/office/drawing/2014/main" id="{CBB191CD-E33C-2A46-7D9B-388AE203E18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609806" y="1028700"/>
            <a:ext cx="3396343" cy="2612571"/>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Humes VT pipe solves baffling problem | Humes JZ">
            <a:extLst>
              <a:ext uri="{FF2B5EF4-FFF2-40B4-BE49-F238E27FC236}">
                <a16:creationId xmlns:a16="http://schemas.microsoft.com/office/drawing/2014/main" id="{51F2FC6D-3037-E2D1-6506-B6404D3ED0F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956845" y="3808283"/>
            <a:ext cx="3889602" cy="291344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8945580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118A55BC-A521-5801-1A47-FC00705554F0}"/>
              </a:ext>
            </a:extLst>
          </p:cNvPr>
          <p:cNvSpPr>
            <a:spLocks noGrp="1"/>
          </p:cNvSpPr>
          <p:nvPr>
            <p:ph idx="1"/>
          </p:nvPr>
        </p:nvSpPr>
        <p:spPr>
          <a:xfrm>
            <a:off x="266700" y="6008914"/>
            <a:ext cx="11658600" cy="620486"/>
          </a:xfrm>
        </p:spPr>
        <p:txBody>
          <a:bodyPr/>
          <a:lstStyle/>
          <a:p>
            <a:r>
              <a:rPr lang="en-US" dirty="0"/>
              <a:t>https://www.youtube.com/watch?app=desktop&amp;v=WMtiH5LyOYI</a:t>
            </a:r>
          </a:p>
        </p:txBody>
      </p:sp>
      <p:sp>
        <p:nvSpPr>
          <p:cNvPr id="4" name="Footer Placeholder 3">
            <a:extLst>
              <a:ext uri="{FF2B5EF4-FFF2-40B4-BE49-F238E27FC236}">
                <a16:creationId xmlns:a16="http://schemas.microsoft.com/office/drawing/2014/main" id="{D5E44237-BBE8-31A4-E1E4-CBB67008A2E1}"/>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E465F770-97FF-5F81-543C-5BEED7743A05}"/>
              </a:ext>
            </a:extLst>
          </p:cNvPr>
          <p:cNvSpPr>
            <a:spLocks noGrp="1"/>
          </p:cNvSpPr>
          <p:nvPr>
            <p:ph type="sldNum" sz="quarter" idx="12"/>
          </p:nvPr>
        </p:nvSpPr>
        <p:spPr/>
        <p:txBody>
          <a:bodyPr/>
          <a:lstStyle/>
          <a:p>
            <a:fld id="{B7EB5B47-6F92-448A-9971-6BDD12138648}" type="slidenum">
              <a:rPr lang="en-US" smtClean="0"/>
              <a:t>16</a:t>
            </a:fld>
            <a:endParaRPr lang="en-US"/>
          </a:p>
        </p:txBody>
      </p:sp>
      <p:pic>
        <p:nvPicPr>
          <p:cNvPr id="7" name="Picture 6">
            <a:extLst>
              <a:ext uri="{FF2B5EF4-FFF2-40B4-BE49-F238E27FC236}">
                <a16:creationId xmlns:a16="http://schemas.microsoft.com/office/drawing/2014/main" id="{7FB3C862-1251-A506-D4F0-BB64C181AE2C}"/>
              </a:ext>
            </a:extLst>
          </p:cNvPr>
          <p:cNvPicPr>
            <a:picLocks noChangeAspect="1"/>
          </p:cNvPicPr>
          <p:nvPr/>
        </p:nvPicPr>
        <p:blipFill>
          <a:blip r:embed="rId2"/>
          <a:stretch>
            <a:fillRect/>
          </a:stretch>
        </p:blipFill>
        <p:spPr>
          <a:xfrm>
            <a:off x="1142620" y="228600"/>
            <a:ext cx="8628397" cy="5334569"/>
          </a:xfrm>
          <a:prstGeom prst="rect">
            <a:avLst/>
          </a:prstGeom>
        </p:spPr>
      </p:pic>
      <p:sp>
        <p:nvSpPr>
          <p:cNvPr id="10" name="TextBox 9">
            <a:extLst>
              <a:ext uri="{FF2B5EF4-FFF2-40B4-BE49-F238E27FC236}">
                <a16:creationId xmlns:a16="http://schemas.microsoft.com/office/drawing/2014/main" id="{32762623-C533-8A95-430A-8663683F1A59}"/>
              </a:ext>
            </a:extLst>
          </p:cNvPr>
          <p:cNvSpPr txBox="1"/>
          <p:nvPr/>
        </p:nvSpPr>
        <p:spPr>
          <a:xfrm>
            <a:off x="9666514" y="2468880"/>
            <a:ext cx="2258786" cy="646331"/>
          </a:xfrm>
          <a:prstGeom prst="rect">
            <a:avLst/>
          </a:prstGeom>
          <a:noFill/>
        </p:spPr>
        <p:txBody>
          <a:bodyPr wrap="square" rtlCol="0">
            <a:spAutoFit/>
          </a:bodyPr>
          <a:lstStyle/>
          <a:p>
            <a:r>
              <a:rPr lang="en-US" sz="3600" dirty="0"/>
              <a:t>M x v</a:t>
            </a:r>
            <a:r>
              <a:rPr lang="en-US" sz="3600" baseline="30000" dirty="0"/>
              <a:t>2</a:t>
            </a:r>
            <a:r>
              <a:rPr lang="en-US" sz="3600" dirty="0"/>
              <a:t>/2g</a:t>
            </a:r>
          </a:p>
        </p:txBody>
      </p:sp>
    </p:spTree>
    <p:extLst>
      <p:ext uri="{BB962C8B-B14F-4D97-AF65-F5344CB8AC3E}">
        <p14:creationId xmlns:p14="http://schemas.microsoft.com/office/powerpoint/2010/main" val="39169763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2A528B-BD1B-DCDF-EDC3-ED21EC634FBE}"/>
              </a:ext>
            </a:extLst>
          </p:cNvPr>
          <p:cNvSpPr>
            <a:spLocks noGrp="1"/>
          </p:cNvSpPr>
          <p:nvPr>
            <p:ph type="title"/>
          </p:nvPr>
        </p:nvSpPr>
        <p:spPr/>
        <p:txBody>
          <a:bodyPr/>
          <a:lstStyle/>
          <a:p>
            <a:r>
              <a:rPr lang="en-US" dirty="0"/>
              <a:t>Workshop: LPP</a:t>
            </a:r>
          </a:p>
        </p:txBody>
      </p:sp>
      <p:sp>
        <p:nvSpPr>
          <p:cNvPr id="3" name="Content Placeholder 2">
            <a:extLst>
              <a:ext uri="{FF2B5EF4-FFF2-40B4-BE49-F238E27FC236}">
                <a16:creationId xmlns:a16="http://schemas.microsoft.com/office/drawing/2014/main" id="{6267154C-9445-00BC-E604-DCEBFE76452D}"/>
              </a:ext>
            </a:extLst>
          </p:cNvPr>
          <p:cNvSpPr>
            <a:spLocks noGrp="1"/>
          </p:cNvSpPr>
          <p:nvPr>
            <p:ph idx="1"/>
          </p:nvPr>
        </p:nvSpPr>
        <p:spPr/>
        <p:txBody>
          <a:bodyPr/>
          <a:lstStyle/>
          <a:p>
            <a:r>
              <a:rPr lang="en-US" dirty="0"/>
              <a:t>Data:</a:t>
            </a:r>
          </a:p>
          <a:p>
            <a:pPr marL="457200" indent="-457200">
              <a:buAutoNum type="arabicPeriod"/>
            </a:pPr>
            <a:r>
              <a:rPr lang="en-US" dirty="0"/>
              <a:t>Time series of pool elevations</a:t>
            </a:r>
          </a:p>
          <a:p>
            <a:pPr marL="457200" indent="-457200">
              <a:buAutoNum type="arabicPeriod"/>
            </a:pPr>
            <a:r>
              <a:rPr lang="en-US" dirty="0"/>
              <a:t>Sediment characterization</a:t>
            </a:r>
          </a:p>
          <a:p>
            <a:pPr marL="457200" indent="-457200">
              <a:buAutoNum type="arabicPeriod"/>
            </a:pPr>
            <a:r>
              <a:rPr lang="en-US" dirty="0"/>
              <a:t>Pipe length</a:t>
            </a:r>
          </a:p>
          <a:p>
            <a:pPr marL="457200" indent="-457200">
              <a:buAutoNum type="arabicPeriod"/>
            </a:pPr>
            <a:r>
              <a:rPr lang="en-US" dirty="0"/>
              <a:t>Pipe type</a:t>
            </a:r>
          </a:p>
          <a:p>
            <a:pPr marL="457200" indent="-457200">
              <a:buAutoNum type="arabicPeriod"/>
            </a:pPr>
            <a:endParaRPr lang="en-US" dirty="0"/>
          </a:p>
          <a:p>
            <a:r>
              <a:rPr lang="en-US" dirty="0"/>
              <a:t>Analysis Steps</a:t>
            </a:r>
          </a:p>
          <a:p>
            <a:pPr marL="457200" indent="-457200">
              <a:buAutoNum type="arabicPeriod"/>
            </a:pPr>
            <a:r>
              <a:rPr lang="en-US" dirty="0"/>
              <a:t>Assume a concentration of sediment</a:t>
            </a:r>
          </a:p>
          <a:p>
            <a:pPr marL="457200" indent="-457200">
              <a:buAutoNum type="arabicPeriod"/>
            </a:pPr>
            <a:r>
              <a:rPr lang="en-US" dirty="0"/>
              <a:t>Calculate viscosity</a:t>
            </a:r>
          </a:p>
          <a:p>
            <a:pPr marL="457200" indent="-457200">
              <a:buAutoNum type="arabicPeriod"/>
            </a:pPr>
            <a:r>
              <a:rPr lang="en-US" dirty="0"/>
              <a:t>Create a </a:t>
            </a:r>
            <a:r>
              <a:rPr lang="en-US" i="1" dirty="0"/>
              <a:t>pool height—water flow</a:t>
            </a:r>
            <a:r>
              <a:rPr lang="en-US" dirty="0"/>
              <a:t> rating curve using pipe flow equations</a:t>
            </a:r>
          </a:p>
          <a:p>
            <a:pPr marL="457200" indent="-457200">
              <a:buAutoNum type="arabicPeriod"/>
            </a:pPr>
            <a:r>
              <a:rPr lang="en-US" dirty="0"/>
              <a:t>Multiply by concentration to generate a </a:t>
            </a:r>
            <a:r>
              <a:rPr lang="en-US" i="1" dirty="0"/>
              <a:t>pool height—sediment discharge</a:t>
            </a:r>
            <a:r>
              <a:rPr lang="en-US" dirty="0"/>
              <a:t> rating curve</a:t>
            </a:r>
          </a:p>
          <a:p>
            <a:pPr marL="457200" indent="-457200">
              <a:buAutoNum type="arabicPeriod"/>
            </a:pPr>
            <a:r>
              <a:rPr lang="en-US" dirty="0"/>
              <a:t>Use bulk density to convert from sediment discharge to volume of sediment removed</a:t>
            </a:r>
          </a:p>
          <a:p>
            <a:pPr marL="457200" indent="-457200">
              <a:buAutoNum type="arabicPeriod"/>
            </a:pPr>
            <a:r>
              <a:rPr lang="en-US" dirty="0"/>
              <a:t>Use the time series of pool heights and the rating curve to compute a time series of sediment removal</a:t>
            </a:r>
          </a:p>
        </p:txBody>
      </p:sp>
      <p:sp>
        <p:nvSpPr>
          <p:cNvPr id="4" name="Footer Placeholder 3">
            <a:extLst>
              <a:ext uri="{FF2B5EF4-FFF2-40B4-BE49-F238E27FC236}">
                <a16:creationId xmlns:a16="http://schemas.microsoft.com/office/drawing/2014/main" id="{81858539-B4B3-2F4E-5043-5BE5C2520FD0}"/>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9910915F-1B88-44B5-2BE7-7C7107B95DFD}"/>
              </a:ext>
            </a:extLst>
          </p:cNvPr>
          <p:cNvSpPr>
            <a:spLocks noGrp="1"/>
          </p:cNvSpPr>
          <p:nvPr>
            <p:ph type="sldNum" sz="quarter" idx="12"/>
          </p:nvPr>
        </p:nvSpPr>
        <p:spPr/>
        <p:txBody>
          <a:bodyPr/>
          <a:lstStyle/>
          <a:p>
            <a:fld id="{B7EB5B47-6F92-448A-9971-6BDD12138648}" type="slidenum">
              <a:rPr lang="en-US" smtClean="0"/>
              <a:t>17</a:t>
            </a:fld>
            <a:endParaRPr lang="en-US"/>
          </a:p>
        </p:txBody>
      </p:sp>
    </p:spTree>
    <p:extLst>
      <p:ext uri="{BB962C8B-B14F-4D97-AF65-F5344CB8AC3E}">
        <p14:creationId xmlns:p14="http://schemas.microsoft.com/office/powerpoint/2010/main" val="348342429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7E3460-ABCA-C245-22BD-D50DC483217C}"/>
              </a:ext>
            </a:extLst>
          </p:cNvPr>
          <p:cNvSpPr>
            <a:spLocks noGrp="1"/>
          </p:cNvSpPr>
          <p:nvPr>
            <p:ph type="title"/>
          </p:nvPr>
        </p:nvSpPr>
        <p:spPr/>
        <p:txBody>
          <a:bodyPr/>
          <a:lstStyle/>
          <a:p>
            <a:r>
              <a:rPr lang="en-US" dirty="0"/>
              <a:t>Workshop Pre-Requisites</a:t>
            </a:r>
          </a:p>
        </p:txBody>
      </p:sp>
      <p:sp>
        <p:nvSpPr>
          <p:cNvPr id="3" name="Content Placeholder 2">
            <a:extLst>
              <a:ext uri="{FF2B5EF4-FFF2-40B4-BE49-F238E27FC236}">
                <a16:creationId xmlns:a16="http://schemas.microsoft.com/office/drawing/2014/main" id="{6C39EC4B-2A58-2C48-AE05-BC205A9D36E3}"/>
              </a:ext>
            </a:extLst>
          </p:cNvPr>
          <p:cNvSpPr>
            <a:spLocks noGrp="1"/>
          </p:cNvSpPr>
          <p:nvPr>
            <p:ph idx="1"/>
          </p:nvPr>
        </p:nvSpPr>
        <p:spPr/>
        <p:txBody>
          <a:bodyPr/>
          <a:lstStyle/>
          <a:p>
            <a:r>
              <a:rPr lang="en-US" dirty="0"/>
              <a:t>The workshop assumes you know how to do various tasks in Excel, including:</a:t>
            </a:r>
          </a:p>
          <a:p>
            <a:endParaRPr lang="en-US" dirty="0"/>
          </a:p>
          <a:p>
            <a:pPr marL="457200" indent="-457200">
              <a:buAutoNum type="arabicPeriod"/>
            </a:pPr>
            <a:r>
              <a:rPr lang="en-US" sz="3600" dirty="0"/>
              <a:t>Plot a trendline</a:t>
            </a:r>
          </a:p>
          <a:p>
            <a:pPr marL="457200" indent="-457200">
              <a:buAutoNum type="arabicPeriod"/>
            </a:pPr>
            <a:r>
              <a:rPr lang="en-US" sz="3600" dirty="0"/>
              <a:t>Use the solver tool</a:t>
            </a:r>
          </a:p>
          <a:p>
            <a:pPr marL="457200" indent="-457200">
              <a:buAutoNum type="arabicPeriod"/>
            </a:pPr>
            <a:r>
              <a:rPr lang="en-US" sz="3600" dirty="0"/>
              <a:t>Do a “</a:t>
            </a:r>
            <a:r>
              <a:rPr lang="en-US" sz="3600" dirty="0" err="1"/>
              <a:t>sumif</a:t>
            </a:r>
            <a:r>
              <a:rPr lang="en-US" sz="3600" dirty="0"/>
              <a:t>” function</a:t>
            </a:r>
          </a:p>
          <a:p>
            <a:endParaRPr lang="en-US" dirty="0"/>
          </a:p>
          <a:p>
            <a:pPr marL="457200" indent="-457200">
              <a:buAutoNum type="arabicPeriod"/>
            </a:pPr>
            <a:endParaRPr lang="en-US" dirty="0"/>
          </a:p>
        </p:txBody>
      </p:sp>
      <p:sp>
        <p:nvSpPr>
          <p:cNvPr id="4" name="Footer Placeholder 3">
            <a:extLst>
              <a:ext uri="{FF2B5EF4-FFF2-40B4-BE49-F238E27FC236}">
                <a16:creationId xmlns:a16="http://schemas.microsoft.com/office/drawing/2014/main" id="{C0F58ABD-A5DA-99B5-D3C1-F8AE41949CF4}"/>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F780DE18-BE98-7655-6F65-1249D468DF39}"/>
              </a:ext>
            </a:extLst>
          </p:cNvPr>
          <p:cNvSpPr>
            <a:spLocks noGrp="1"/>
          </p:cNvSpPr>
          <p:nvPr>
            <p:ph type="sldNum" sz="quarter" idx="12"/>
          </p:nvPr>
        </p:nvSpPr>
        <p:spPr/>
        <p:txBody>
          <a:bodyPr/>
          <a:lstStyle/>
          <a:p>
            <a:fld id="{B7EB5B47-6F92-448A-9971-6BDD12138648}" type="slidenum">
              <a:rPr lang="en-US" smtClean="0"/>
              <a:t>18</a:t>
            </a:fld>
            <a:endParaRPr lang="en-US"/>
          </a:p>
        </p:txBody>
      </p:sp>
    </p:spTree>
    <p:extLst>
      <p:ext uri="{BB962C8B-B14F-4D97-AF65-F5344CB8AC3E}">
        <p14:creationId xmlns:p14="http://schemas.microsoft.com/office/powerpoint/2010/main" val="425274365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33FEA2-753B-B3E5-F126-EAA054B0A04C}"/>
              </a:ext>
            </a:extLst>
          </p:cNvPr>
          <p:cNvSpPr>
            <a:spLocks noGrp="1"/>
          </p:cNvSpPr>
          <p:nvPr>
            <p:ph type="title"/>
          </p:nvPr>
        </p:nvSpPr>
        <p:spPr/>
        <p:txBody>
          <a:bodyPr/>
          <a:lstStyle/>
          <a:p>
            <a:r>
              <a:rPr lang="en-US" dirty="0"/>
              <a:t>What Concentration of Sediment in the Pipeline?</a:t>
            </a:r>
          </a:p>
        </p:txBody>
      </p:sp>
      <p:sp>
        <p:nvSpPr>
          <p:cNvPr id="4" name="Footer Placeholder 3">
            <a:extLst>
              <a:ext uri="{FF2B5EF4-FFF2-40B4-BE49-F238E27FC236}">
                <a16:creationId xmlns:a16="http://schemas.microsoft.com/office/drawing/2014/main" id="{8CEA4158-B81B-A348-E1CA-D9D6C5A271CA}"/>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2137EF50-5D49-FD53-EF20-01D1C4038EAA}"/>
              </a:ext>
            </a:extLst>
          </p:cNvPr>
          <p:cNvSpPr>
            <a:spLocks noGrp="1"/>
          </p:cNvSpPr>
          <p:nvPr>
            <p:ph type="sldNum" sz="quarter" idx="12"/>
          </p:nvPr>
        </p:nvSpPr>
        <p:spPr/>
        <p:txBody>
          <a:bodyPr/>
          <a:lstStyle/>
          <a:p>
            <a:fld id="{B7EB5B47-6F92-448A-9971-6BDD12138648}" type="slidenum">
              <a:rPr lang="en-US" smtClean="0"/>
              <a:t>19</a:t>
            </a:fld>
            <a:endParaRPr lang="en-US"/>
          </a:p>
        </p:txBody>
      </p:sp>
      <p:graphicFrame>
        <p:nvGraphicFramePr>
          <p:cNvPr id="6" name="Table 5">
            <a:extLst>
              <a:ext uri="{FF2B5EF4-FFF2-40B4-BE49-F238E27FC236}">
                <a16:creationId xmlns:a16="http://schemas.microsoft.com/office/drawing/2014/main" id="{25D46E08-17C7-B057-D660-FC8D89BB7434}"/>
              </a:ext>
            </a:extLst>
          </p:cNvPr>
          <p:cNvGraphicFramePr>
            <a:graphicFrameLocks noGrp="1"/>
          </p:cNvGraphicFramePr>
          <p:nvPr>
            <p:extLst>
              <p:ext uri="{D42A27DB-BD31-4B8C-83A1-F6EECF244321}">
                <p14:modId xmlns:p14="http://schemas.microsoft.com/office/powerpoint/2010/main" val="55942023"/>
              </p:ext>
            </p:extLst>
          </p:nvPr>
        </p:nvGraphicFramePr>
        <p:xfrm>
          <a:off x="1011015" y="1151966"/>
          <a:ext cx="10169970" cy="5013326"/>
        </p:xfrm>
        <a:graphic>
          <a:graphicData uri="http://schemas.openxmlformats.org/drawingml/2006/table">
            <a:tbl>
              <a:tblPr firstRow="1" firstCol="1" bandRow="1">
                <a:tableStyleId>{5DA37D80-6434-44D0-A028-1B22A696006F}</a:tableStyleId>
              </a:tblPr>
              <a:tblGrid>
                <a:gridCol w="1645686">
                  <a:extLst>
                    <a:ext uri="{9D8B030D-6E8A-4147-A177-3AD203B41FA5}">
                      <a16:colId xmlns:a16="http://schemas.microsoft.com/office/drawing/2014/main" val="3945231130"/>
                    </a:ext>
                  </a:extLst>
                </a:gridCol>
                <a:gridCol w="1557583">
                  <a:extLst>
                    <a:ext uri="{9D8B030D-6E8A-4147-A177-3AD203B41FA5}">
                      <a16:colId xmlns:a16="http://schemas.microsoft.com/office/drawing/2014/main" val="3701383008"/>
                    </a:ext>
                  </a:extLst>
                </a:gridCol>
                <a:gridCol w="1461865">
                  <a:extLst>
                    <a:ext uri="{9D8B030D-6E8A-4147-A177-3AD203B41FA5}">
                      <a16:colId xmlns:a16="http://schemas.microsoft.com/office/drawing/2014/main" val="2285641123"/>
                    </a:ext>
                  </a:extLst>
                </a:gridCol>
                <a:gridCol w="1768596">
                  <a:extLst>
                    <a:ext uri="{9D8B030D-6E8A-4147-A177-3AD203B41FA5}">
                      <a16:colId xmlns:a16="http://schemas.microsoft.com/office/drawing/2014/main" val="307145352"/>
                    </a:ext>
                  </a:extLst>
                </a:gridCol>
                <a:gridCol w="1931750">
                  <a:extLst>
                    <a:ext uri="{9D8B030D-6E8A-4147-A177-3AD203B41FA5}">
                      <a16:colId xmlns:a16="http://schemas.microsoft.com/office/drawing/2014/main" val="490178264"/>
                    </a:ext>
                  </a:extLst>
                </a:gridCol>
                <a:gridCol w="1804490">
                  <a:extLst>
                    <a:ext uri="{9D8B030D-6E8A-4147-A177-3AD203B41FA5}">
                      <a16:colId xmlns:a16="http://schemas.microsoft.com/office/drawing/2014/main" val="1478010256"/>
                    </a:ext>
                  </a:extLst>
                </a:gridCol>
              </a:tblGrid>
              <a:tr h="487973">
                <a:tc>
                  <a:txBody>
                    <a:bodyPr/>
                    <a:lstStyle/>
                    <a:p>
                      <a:pPr marL="0" marR="0" algn="ctr">
                        <a:lnSpc>
                          <a:spcPct val="107000"/>
                        </a:lnSpc>
                        <a:spcBef>
                          <a:spcPts val="0"/>
                        </a:spcBef>
                        <a:spcAft>
                          <a:spcPts val="0"/>
                        </a:spcAft>
                      </a:pPr>
                      <a:r>
                        <a:rPr lang="en-US" sz="1600" dirty="0">
                          <a:effectLst/>
                        </a:rPr>
                        <a:t>% Solids (By Volume)</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80468" marR="80468" marT="0" marB="0" anchor="ctr"/>
                </a:tc>
                <a:tc>
                  <a:txBody>
                    <a:bodyPr/>
                    <a:lstStyle/>
                    <a:p>
                      <a:pPr marL="0" marR="0" algn="ctr">
                        <a:lnSpc>
                          <a:spcPct val="107000"/>
                        </a:lnSpc>
                        <a:spcBef>
                          <a:spcPts val="0"/>
                        </a:spcBef>
                        <a:spcAft>
                          <a:spcPts val="0"/>
                        </a:spcAft>
                      </a:pPr>
                      <a:r>
                        <a:rPr lang="en-US" sz="1600">
                          <a:effectLst/>
                        </a:rPr>
                        <a:t>Reservoir</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80468" marR="80468" marT="0" marB="0" anchor="ctr"/>
                </a:tc>
                <a:tc>
                  <a:txBody>
                    <a:bodyPr/>
                    <a:lstStyle/>
                    <a:p>
                      <a:pPr marL="0" marR="0" algn="ctr">
                        <a:lnSpc>
                          <a:spcPct val="107000"/>
                        </a:lnSpc>
                        <a:spcBef>
                          <a:spcPts val="0"/>
                        </a:spcBef>
                        <a:spcAft>
                          <a:spcPts val="0"/>
                        </a:spcAft>
                      </a:pPr>
                      <a:r>
                        <a:rPr lang="en-US" sz="1600">
                          <a:effectLst/>
                        </a:rPr>
                        <a:t>Location</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80468" marR="80468" marT="0" marB="0" anchor="ctr"/>
                </a:tc>
                <a:tc>
                  <a:txBody>
                    <a:bodyPr/>
                    <a:lstStyle/>
                    <a:p>
                      <a:pPr marL="0" marR="0" algn="ctr">
                        <a:lnSpc>
                          <a:spcPct val="107000"/>
                        </a:lnSpc>
                        <a:spcBef>
                          <a:spcPts val="0"/>
                        </a:spcBef>
                        <a:spcAft>
                          <a:spcPts val="0"/>
                        </a:spcAft>
                      </a:pPr>
                      <a:r>
                        <a:rPr lang="en-US" sz="1600">
                          <a:effectLst/>
                        </a:rPr>
                        <a:t>Sediment Type</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80468" marR="80468" marT="0" marB="0" anchor="ctr"/>
                </a:tc>
                <a:tc>
                  <a:txBody>
                    <a:bodyPr/>
                    <a:lstStyle/>
                    <a:p>
                      <a:pPr marL="0" marR="0" algn="ctr">
                        <a:lnSpc>
                          <a:spcPct val="107000"/>
                        </a:lnSpc>
                        <a:spcBef>
                          <a:spcPts val="0"/>
                        </a:spcBef>
                        <a:spcAft>
                          <a:spcPts val="0"/>
                        </a:spcAft>
                      </a:pPr>
                      <a:r>
                        <a:rPr lang="en-US" sz="1600">
                          <a:effectLst/>
                        </a:rPr>
                        <a:t>Entrainment Mechanism</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80468" marR="80468" marT="0" marB="0" anchor="ctr"/>
                </a:tc>
                <a:tc>
                  <a:txBody>
                    <a:bodyPr/>
                    <a:lstStyle/>
                    <a:p>
                      <a:pPr marL="0" marR="0" algn="ctr">
                        <a:lnSpc>
                          <a:spcPct val="107000"/>
                        </a:lnSpc>
                        <a:spcBef>
                          <a:spcPts val="0"/>
                        </a:spcBef>
                        <a:spcAft>
                          <a:spcPts val="0"/>
                        </a:spcAft>
                      </a:pPr>
                      <a:r>
                        <a:rPr lang="en-US" sz="1600">
                          <a:effectLst/>
                        </a:rPr>
                        <a:t>Reference</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80468" marR="80468" marT="0" marB="0" anchor="ctr"/>
                </a:tc>
                <a:extLst>
                  <a:ext uri="{0D108BD9-81ED-4DB2-BD59-A6C34878D82A}">
                    <a16:rowId xmlns:a16="http://schemas.microsoft.com/office/drawing/2014/main" val="2862322229"/>
                  </a:ext>
                </a:extLst>
              </a:tr>
              <a:tr h="988526">
                <a:tc>
                  <a:txBody>
                    <a:bodyPr/>
                    <a:lstStyle/>
                    <a:p>
                      <a:pPr marL="0" marR="0" algn="ctr">
                        <a:lnSpc>
                          <a:spcPct val="107000"/>
                        </a:lnSpc>
                        <a:spcBef>
                          <a:spcPts val="0"/>
                        </a:spcBef>
                        <a:spcAft>
                          <a:spcPts val="0"/>
                        </a:spcAft>
                      </a:pPr>
                      <a:r>
                        <a:rPr lang="en-US" sz="1600">
                          <a:effectLst/>
                        </a:rPr>
                        <a:t>12</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80468" marR="80468" marT="0" marB="0" anchor="ctr"/>
                </a:tc>
                <a:tc>
                  <a:txBody>
                    <a:bodyPr/>
                    <a:lstStyle/>
                    <a:p>
                      <a:pPr marL="0" marR="0" algn="ctr">
                        <a:lnSpc>
                          <a:spcPct val="107000"/>
                        </a:lnSpc>
                        <a:spcBef>
                          <a:spcPts val="0"/>
                        </a:spcBef>
                        <a:spcAft>
                          <a:spcPts val="0"/>
                        </a:spcAft>
                      </a:pPr>
                      <a:r>
                        <a:rPr lang="en-US" sz="1600">
                          <a:effectLst/>
                        </a:rPr>
                        <a:t>El Canada (Year 1)</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80468" marR="80468" marT="0" marB="0" anchor="ctr"/>
                </a:tc>
                <a:tc>
                  <a:txBody>
                    <a:bodyPr/>
                    <a:lstStyle/>
                    <a:p>
                      <a:pPr marL="0" marR="0" algn="ctr">
                        <a:lnSpc>
                          <a:spcPct val="107000"/>
                        </a:lnSpc>
                        <a:spcBef>
                          <a:spcPts val="0"/>
                        </a:spcBef>
                        <a:spcAft>
                          <a:spcPts val="0"/>
                        </a:spcAft>
                      </a:pPr>
                      <a:r>
                        <a:rPr lang="en-US" sz="1600">
                          <a:effectLst/>
                        </a:rPr>
                        <a:t>Guatemala</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80468" marR="80468" marT="0" marB="0" anchor="ctr"/>
                </a:tc>
                <a:tc>
                  <a:txBody>
                    <a:bodyPr/>
                    <a:lstStyle/>
                    <a:p>
                      <a:pPr marL="0" marR="0" algn="ctr">
                        <a:lnSpc>
                          <a:spcPct val="107000"/>
                        </a:lnSpc>
                        <a:spcBef>
                          <a:spcPts val="0"/>
                        </a:spcBef>
                        <a:spcAft>
                          <a:spcPts val="0"/>
                        </a:spcAft>
                      </a:pPr>
                      <a:r>
                        <a:rPr lang="en-US" sz="1600">
                          <a:effectLst/>
                        </a:rPr>
                        <a:t>Clay</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80468" marR="80468" marT="0" marB="0" anchor="ctr"/>
                </a:tc>
                <a:tc>
                  <a:txBody>
                    <a:bodyPr/>
                    <a:lstStyle/>
                    <a:p>
                      <a:pPr marL="0" marR="0" algn="ctr">
                        <a:lnSpc>
                          <a:spcPct val="107000"/>
                        </a:lnSpc>
                        <a:spcBef>
                          <a:spcPts val="0"/>
                        </a:spcBef>
                        <a:spcAft>
                          <a:spcPts val="0"/>
                        </a:spcAft>
                      </a:pPr>
                      <a:r>
                        <a:rPr lang="en-US" sz="1600">
                          <a:effectLst/>
                        </a:rPr>
                        <a:t>Water-jetting</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80468" marR="80468" marT="0" marB="0" anchor="ctr"/>
                </a:tc>
                <a:tc>
                  <a:txBody>
                    <a:bodyPr/>
                    <a:lstStyle/>
                    <a:p>
                      <a:pPr marL="0" marR="0" algn="ctr">
                        <a:lnSpc>
                          <a:spcPct val="107000"/>
                        </a:lnSpc>
                        <a:spcBef>
                          <a:spcPts val="0"/>
                        </a:spcBef>
                        <a:spcAft>
                          <a:spcPts val="0"/>
                        </a:spcAft>
                      </a:pPr>
                      <a:r>
                        <a:rPr lang="en-US" sz="1600">
                          <a:effectLst/>
                        </a:rPr>
                        <a:t>Jimenez, Figueroa, and Jacobsen, 2015</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80468" marR="80468" marT="0" marB="0" anchor="ctr"/>
                </a:tc>
                <a:extLst>
                  <a:ext uri="{0D108BD9-81ED-4DB2-BD59-A6C34878D82A}">
                    <a16:rowId xmlns:a16="http://schemas.microsoft.com/office/drawing/2014/main" val="1597945816"/>
                  </a:ext>
                </a:extLst>
              </a:tr>
              <a:tr h="988526">
                <a:tc>
                  <a:txBody>
                    <a:bodyPr/>
                    <a:lstStyle/>
                    <a:p>
                      <a:pPr marL="0" marR="0" algn="ctr">
                        <a:lnSpc>
                          <a:spcPct val="107000"/>
                        </a:lnSpc>
                        <a:spcBef>
                          <a:spcPts val="0"/>
                        </a:spcBef>
                        <a:spcAft>
                          <a:spcPts val="0"/>
                        </a:spcAft>
                      </a:pPr>
                      <a:r>
                        <a:rPr lang="en-US" sz="1600">
                          <a:effectLst/>
                        </a:rPr>
                        <a:t>9</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80468" marR="80468" marT="0" marB="0" anchor="ctr"/>
                </a:tc>
                <a:tc>
                  <a:txBody>
                    <a:bodyPr/>
                    <a:lstStyle/>
                    <a:p>
                      <a:pPr marL="0" marR="0" algn="ctr">
                        <a:lnSpc>
                          <a:spcPct val="107000"/>
                        </a:lnSpc>
                        <a:spcBef>
                          <a:spcPts val="0"/>
                        </a:spcBef>
                        <a:spcAft>
                          <a:spcPts val="0"/>
                        </a:spcAft>
                      </a:pPr>
                      <a:r>
                        <a:rPr lang="en-US" sz="1600">
                          <a:effectLst/>
                        </a:rPr>
                        <a:t>El Canada (Year 2)</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80468" marR="80468" marT="0" marB="0" anchor="ctr"/>
                </a:tc>
                <a:tc>
                  <a:txBody>
                    <a:bodyPr/>
                    <a:lstStyle/>
                    <a:p>
                      <a:pPr marL="0" marR="0" algn="ctr">
                        <a:lnSpc>
                          <a:spcPct val="107000"/>
                        </a:lnSpc>
                        <a:spcBef>
                          <a:spcPts val="0"/>
                        </a:spcBef>
                        <a:spcAft>
                          <a:spcPts val="0"/>
                        </a:spcAft>
                      </a:pPr>
                      <a:r>
                        <a:rPr lang="en-US" sz="1600">
                          <a:effectLst/>
                        </a:rPr>
                        <a:t>Guatemala</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80468" marR="80468" marT="0" marB="0" anchor="ctr"/>
                </a:tc>
                <a:tc>
                  <a:txBody>
                    <a:bodyPr/>
                    <a:lstStyle/>
                    <a:p>
                      <a:pPr marL="0" marR="0" algn="ctr">
                        <a:lnSpc>
                          <a:spcPct val="107000"/>
                        </a:lnSpc>
                        <a:spcBef>
                          <a:spcPts val="0"/>
                        </a:spcBef>
                        <a:spcAft>
                          <a:spcPts val="0"/>
                        </a:spcAft>
                      </a:pPr>
                      <a:r>
                        <a:rPr lang="en-US" sz="1600">
                          <a:effectLst/>
                        </a:rPr>
                        <a:t>Clay</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80468" marR="80468" marT="0" marB="0" anchor="ctr"/>
                </a:tc>
                <a:tc>
                  <a:txBody>
                    <a:bodyPr/>
                    <a:lstStyle/>
                    <a:p>
                      <a:pPr marL="0" marR="0" algn="ctr">
                        <a:lnSpc>
                          <a:spcPct val="107000"/>
                        </a:lnSpc>
                        <a:spcBef>
                          <a:spcPts val="0"/>
                        </a:spcBef>
                        <a:spcAft>
                          <a:spcPts val="0"/>
                        </a:spcAft>
                      </a:pPr>
                      <a:r>
                        <a:rPr lang="en-US" sz="1600">
                          <a:effectLst/>
                        </a:rPr>
                        <a:t>Water-jetting</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80468" marR="80468" marT="0" marB="0" anchor="ctr"/>
                </a:tc>
                <a:tc>
                  <a:txBody>
                    <a:bodyPr/>
                    <a:lstStyle/>
                    <a:p>
                      <a:pPr marL="0" marR="0" algn="ctr">
                        <a:lnSpc>
                          <a:spcPct val="107000"/>
                        </a:lnSpc>
                        <a:spcBef>
                          <a:spcPts val="0"/>
                        </a:spcBef>
                        <a:spcAft>
                          <a:spcPts val="0"/>
                        </a:spcAft>
                      </a:pPr>
                      <a:r>
                        <a:rPr lang="en-US" sz="1600">
                          <a:effectLst/>
                        </a:rPr>
                        <a:t>Jimenez, Figueroa, and Jacobsen, 2015</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80468" marR="80468" marT="0" marB="0" anchor="ctr"/>
                </a:tc>
                <a:extLst>
                  <a:ext uri="{0D108BD9-81ED-4DB2-BD59-A6C34878D82A}">
                    <a16:rowId xmlns:a16="http://schemas.microsoft.com/office/drawing/2014/main" val="4234830711"/>
                  </a:ext>
                </a:extLst>
              </a:tr>
              <a:tr h="988526">
                <a:tc>
                  <a:txBody>
                    <a:bodyPr/>
                    <a:lstStyle/>
                    <a:p>
                      <a:pPr marL="0" marR="0" algn="ctr">
                        <a:lnSpc>
                          <a:spcPct val="107000"/>
                        </a:lnSpc>
                        <a:spcBef>
                          <a:spcPts val="0"/>
                        </a:spcBef>
                        <a:spcAft>
                          <a:spcPts val="0"/>
                        </a:spcAft>
                      </a:pPr>
                      <a:r>
                        <a:rPr lang="en-US" sz="1600">
                          <a:effectLst/>
                        </a:rPr>
                        <a:t>8</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80468" marR="80468" marT="0" marB="0" anchor="ctr"/>
                </a:tc>
                <a:tc>
                  <a:txBody>
                    <a:bodyPr/>
                    <a:lstStyle/>
                    <a:p>
                      <a:pPr marL="0" marR="0" algn="ctr">
                        <a:lnSpc>
                          <a:spcPct val="107000"/>
                        </a:lnSpc>
                        <a:spcBef>
                          <a:spcPts val="0"/>
                        </a:spcBef>
                        <a:spcAft>
                          <a:spcPts val="0"/>
                        </a:spcAft>
                      </a:pPr>
                      <a:r>
                        <a:rPr lang="en-US" sz="1600">
                          <a:effectLst/>
                        </a:rPr>
                        <a:t>El Canada (Year 3)</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80468" marR="80468" marT="0" marB="0" anchor="ctr"/>
                </a:tc>
                <a:tc>
                  <a:txBody>
                    <a:bodyPr/>
                    <a:lstStyle/>
                    <a:p>
                      <a:pPr marL="0" marR="0" algn="ctr">
                        <a:lnSpc>
                          <a:spcPct val="107000"/>
                        </a:lnSpc>
                        <a:spcBef>
                          <a:spcPts val="0"/>
                        </a:spcBef>
                        <a:spcAft>
                          <a:spcPts val="0"/>
                        </a:spcAft>
                      </a:pPr>
                      <a:r>
                        <a:rPr lang="en-US" sz="1600">
                          <a:effectLst/>
                        </a:rPr>
                        <a:t>Guatemala</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80468" marR="80468" marT="0" marB="0" anchor="ctr"/>
                </a:tc>
                <a:tc>
                  <a:txBody>
                    <a:bodyPr/>
                    <a:lstStyle/>
                    <a:p>
                      <a:pPr marL="0" marR="0" algn="ctr">
                        <a:lnSpc>
                          <a:spcPct val="107000"/>
                        </a:lnSpc>
                        <a:spcBef>
                          <a:spcPts val="0"/>
                        </a:spcBef>
                        <a:spcAft>
                          <a:spcPts val="0"/>
                        </a:spcAft>
                      </a:pPr>
                      <a:r>
                        <a:rPr lang="en-US" sz="1600">
                          <a:effectLst/>
                        </a:rPr>
                        <a:t>Clay</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80468" marR="80468" marT="0" marB="0" anchor="ctr"/>
                </a:tc>
                <a:tc>
                  <a:txBody>
                    <a:bodyPr/>
                    <a:lstStyle/>
                    <a:p>
                      <a:pPr marL="0" marR="0" algn="ctr">
                        <a:lnSpc>
                          <a:spcPct val="107000"/>
                        </a:lnSpc>
                        <a:spcBef>
                          <a:spcPts val="0"/>
                        </a:spcBef>
                        <a:spcAft>
                          <a:spcPts val="0"/>
                        </a:spcAft>
                      </a:pPr>
                      <a:r>
                        <a:rPr lang="en-US" sz="1600">
                          <a:effectLst/>
                        </a:rPr>
                        <a:t>Water-jetting</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80468" marR="80468" marT="0" marB="0" anchor="ctr"/>
                </a:tc>
                <a:tc>
                  <a:txBody>
                    <a:bodyPr/>
                    <a:lstStyle/>
                    <a:p>
                      <a:pPr marL="0" marR="0" algn="ctr">
                        <a:lnSpc>
                          <a:spcPct val="107000"/>
                        </a:lnSpc>
                        <a:spcBef>
                          <a:spcPts val="0"/>
                        </a:spcBef>
                        <a:spcAft>
                          <a:spcPts val="0"/>
                        </a:spcAft>
                      </a:pPr>
                      <a:r>
                        <a:rPr lang="en-US" sz="1600">
                          <a:effectLst/>
                        </a:rPr>
                        <a:t>Jimenez, Figueroa, and Jacobsen, 2015</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80468" marR="80468" marT="0" marB="0" anchor="ctr"/>
                </a:tc>
                <a:extLst>
                  <a:ext uri="{0D108BD9-81ED-4DB2-BD59-A6C34878D82A}">
                    <a16:rowId xmlns:a16="http://schemas.microsoft.com/office/drawing/2014/main" val="3329542566"/>
                  </a:ext>
                </a:extLst>
              </a:tr>
              <a:tr h="988526">
                <a:tc>
                  <a:txBody>
                    <a:bodyPr/>
                    <a:lstStyle/>
                    <a:p>
                      <a:pPr marL="0" marR="0" algn="ctr">
                        <a:lnSpc>
                          <a:spcPct val="107000"/>
                        </a:lnSpc>
                        <a:spcBef>
                          <a:spcPts val="0"/>
                        </a:spcBef>
                        <a:spcAft>
                          <a:spcPts val="0"/>
                        </a:spcAft>
                      </a:pPr>
                      <a:r>
                        <a:rPr lang="en-US" sz="1600">
                          <a:effectLst/>
                        </a:rPr>
                        <a:t>3</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80468" marR="80468" marT="0" marB="0" anchor="ctr"/>
                </a:tc>
                <a:tc>
                  <a:txBody>
                    <a:bodyPr/>
                    <a:lstStyle/>
                    <a:p>
                      <a:pPr marL="0" marR="0" algn="ctr">
                        <a:lnSpc>
                          <a:spcPct val="107000"/>
                        </a:lnSpc>
                        <a:spcBef>
                          <a:spcPts val="0"/>
                        </a:spcBef>
                        <a:spcAft>
                          <a:spcPts val="0"/>
                        </a:spcAft>
                      </a:pPr>
                      <a:r>
                        <a:rPr lang="en-US" sz="1600">
                          <a:effectLst/>
                        </a:rPr>
                        <a:t>Djindiouia</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80468" marR="80468" marT="0" marB="0" anchor="ctr"/>
                </a:tc>
                <a:tc>
                  <a:txBody>
                    <a:bodyPr/>
                    <a:lstStyle/>
                    <a:p>
                      <a:pPr marL="0" marR="0" algn="ctr">
                        <a:lnSpc>
                          <a:spcPct val="107000"/>
                        </a:lnSpc>
                        <a:spcBef>
                          <a:spcPts val="0"/>
                        </a:spcBef>
                        <a:spcAft>
                          <a:spcPts val="0"/>
                        </a:spcAft>
                      </a:pPr>
                      <a:r>
                        <a:rPr lang="en-US" sz="1600">
                          <a:effectLst/>
                        </a:rPr>
                        <a:t>Algeria</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80468" marR="80468" marT="0" marB="0" anchor="ctr"/>
                </a:tc>
                <a:tc>
                  <a:txBody>
                    <a:bodyPr/>
                    <a:lstStyle/>
                    <a:p>
                      <a:pPr marL="0" marR="0" algn="ctr">
                        <a:lnSpc>
                          <a:spcPct val="107000"/>
                        </a:lnSpc>
                        <a:spcBef>
                          <a:spcPts val="0"/>
                        </a:spcBef>
                        <a:spcAft>
                          <a:spcPts val="0"/>
                        </a:spcAft>
                      </a:pPr>
                      <a:r>
                        <a:rPr lang="en-US" sz="1600">
                          <a:effectLst/>
                        </a:rPr>
                        <a:t>Silt and clay</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80468" marR="80468" marT="0" marB="0" anchor="ctr"/>
                </a:tc>
                <a:tc>
                  <a:txBody>
                    <a:bodyPr/>
                    <a:lstStyle/>
                    <a:p>
                      <a:pPr marL="0" marR="0" algn="ctr">
                        <a:lnSpc>
                          <a:spcPct val="107000"/>
                        </a:lnSpc>
                        <a:spcBef>
                          <a:spcPts val="0"/>
                        </a:spcBef>
                        <a:spcAft>
                          <a:spcPts val="0"/>
                        </a:spcAft>
                      </a:pPr>
                      <a:r>
                        <a:rPr lang="en-US" sz="1600">
                          <a:effectLst/>
                        </a:rPr>
                        <a:t>Cutter-head powered by a turbine on the outlet pipe</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80468" marR="80468" marT="0" marB="0" anchor="ctr"/>
                </a:tc>
                <a:tc>
                  <a:txBody>
                    <a:bodyPr/>
                    <a:lstStyle/>
                    <a:p>
                      <a:pPr marL="0" marR="0" algn="ctr">
                        <a:lnSpc>
                          <a:spcPct val="107000"/>
                        </a:lnSpc>
                        <a:spcBef>
                          <a:spcPts val="0"/>
                        </a:spcBef>
                        <a:spcAft>
                          <a:spcPts val="0"/>
                        </a:spcAft>
                      </a:pPr>
                      <a:r>
                        <a:rPr lang="en-US" sz="1600">
                          <a:effectLst/>
                        </a:rPr>
                        <a:t>Fan, 1985</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80468" marR="80468" marT="0" marB="0" anchor="ctr"/>
                </a:tc>
                <a:extLst>
                  <a:ext uri="{0D108BD9-81ED-4DB2-BD59-A6C34878D82A}">
                    <a16:rowId xmlns:a16="http://schemas.microsoft.com/office/drawing/2014/main" val="2320137863"/>
                  </a:ext>
                </a:extLst>
              </a:tr>
              <a:tr h="487973">
                <a:tc>
                  <a:txBody>
                    <a:bodyPr/>
                    <a:lstStyle/>
                    <a:p>
                      <a:pPr marL="0" marR="0" algn="ctr">
                        <a:lnSpc>
                          <a:spcPct val="107000"/>
                        </a:lnSpc>
                        <a:spcBef>
                          <a:spcPts val="0"/>
                        </a:spcBef>
                        <a:spcAft>
                          <a:spcPts val="0"/>
                        </a:spcAft>
                      </a:pPr>
                      <a:r>
                        <a:rPr lang="en-US" sz="1600">
                          <a:effectLst/>
                        </a:rPr>
                        <a:t>15</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80468" marR="80468" marT="0" marB="0" anchor="ctr"/>
                </a:tc>
                <a:tc>
                  <a:txBody>
                    <a:bodyPr/>
                    <a:lstStyle/>
                    <a:p>
                      <a:pPr marL="0" marR="0" algn="ctr">
                        <a:lnSpc>
                          <a:spcPct val="107000"/>
                        </a:lnSpc>
                        <a:spcBef>
                          <a:spcPts val="0"/>
                        </a:spcBef>
                        <a:spcAft>
                          <a:spcPts val="0"/>
                        </a:spcAft>
                      </a:pPr>
                      <a:r>
                        <a:rPr lang="en-US" sz="1600">
                          <a:effectLst/>
                        </a:rPr>
                        <a:t>Xiao Hua-shan</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80468" marR="80468" marT="0" marB="0" anchor="ctr"/>
                </a:tc>
                <a:tc>
                  <a:txBody>
                    <a:bodyPr/>
                    <a:lstStyle/>
                    <a:p>
                      <a:pPr marL="0" marR="0" algn="ctr">
                        <a:lnSpc>
                          <a:spcPct val="107000"/>
                        </a:lnSpc>
                        <a:spcBef>
                          <a:spcPts val="0"/>
                        </a:spcBef>
                        <a:spcAft>
                          <a:spcPts val="0"/>
                        </a:spcAft>
                      </a:pPr>
                      <a:r>
                        <a:rPr lang="en-US" sz="1600">
                          <a:effectLst/>
                        </a:rPr>
                        <a:t>China</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80468" marR="80468" marT="0" marB="0" anchor="ctr"/>
                </a:tc>
                <a:tc>
                  <a:txBody>
                    <a:bodyPr/>
                    <a:lstStyle/>
                    <a:p>
                      <a:pPr marL="0" marR="0" algn="ctr">
                        <a:lnSpc>
                          <a:spcPct val="107000"/>
                        </a:lnSpc>
                        <a:spcBef>
                          <a:spcPts val="0"/>
                        </a:spcBef>
                        <a:spcAft>
                          <a:spcPts val="0"/>
                        </a:spcAft>
                      </a:pPr>
                      <a:r>
                        <a:rPr lang="en-US" sz="1600">
                          <a:effectLst/>
                        </a:rPr>
                        <a:t> </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80468" marR="80468" marT="0" marB="0" anchor="ctr"/>
                </a:tc>
                <a:tc>
                  <a:txBody>
                    <a:bodyPr/>
                    <a:lstStyle/>
                    <a:p>
                      <a:pPr marL="0" marR="0" algn="ctr">
                        <a:lnSpc>
                          <a:spcPct val="107000"/>
                        </a:lnSpc>
                        <a:spcBef>
                          <a:spcPts val="0"/>
                        </a:spcBef>
                        <a:spcAft>
                          <a:spcPts val="0"/>
                        </a:spcAft>
                      </a:pPr>
                      <a:r>
                        <a:rPr lang="en-US" sz="1600">
                          <a:effectLst/>
                        </a:rPr>
                        <a:t>Water-jetting</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80468" marR="80468" marT="0" marB="0" anchor="ctr"/>
                </a:tc>
                <a:tc>
                  <a:txBody>
                    <a:bodyPr/>
                    <a:lstStyle/>
                    <a:p>
                      <a:pPr marL="0" marR="0" algn="ctr">
                        <a:lnSpc>
                          <a:spcPct val="107000"/>
                        </a:lnSpc>
                        <a:spcBef>
                          <a:spcPts val="0"/>
                        </a:spcBef>
                        <a:spcAft>
                          <a:spcPts val="0"/>
                        </a:spcAft>
                      </a:pPr>
                      <a:r>
                        <a:rPr lang="en-US" sz="1600" dirty="0">
                          <a:effectLst/>
                        </a:rPr>
                        <a:t>Hotchkiss and Huang, 1995.</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80468" marR="80468" marT="0" marB="0" anchor="ctr"/>
                </a:tc>
                <a:extLst>
                  <a:ext uri="{0D108BD9-81ED-4DB2-BD59-A6C34878D82A}">
                    <a16:rowId xmlns:a16="http://schemas.microsoft.com/office/drawing/2014/main" val="2715574748"/>
                  </a:ext>
                </a:extLst>
              </a:tr>
            </a:tbl>
          </a:graphicData>
        </a:graphic>
      </p:graphicFrame>
      <p:sp>
        <p:nvSpPr>
          <p:cNvPr id="7" name="TextBox 6">
            <a:extLst>
              <a:ext uri="{FF2B5EF4-FFF2-40B4-BE49-F238E27FC236}">
                <a16:creationId xmlns:a16="http://schemas.microsoft.com/office/drawing/2014/main" id="{1CBF8616-6E33-0D71-2976-73ADC856E6A4}"/>
              </a:ext>
            </a:extLst>
          </p:cNvPr>
          <p:cNvSpPr txBox="1"/>
          <p:nvPr/>
        </p:nvSpPr>
        <p:spPr>
          <a:xfrm>
            <a:off x="2247490" y="6267090"/>
            <a:ext cx="7697019" cy="523220"/>
          </a:xfrm>
          <a:prstGeom prst="rect">
            <a:avLst/>
          </a:prstGeom>
          <a:noFill/>
        </p:spPr>
        <p:txBody>
          <a:bodyPr wrap="square" rtlCol="0">
            <a:spAutoFit/>
          </a:bodyPr>
          <a:lstStyle/>
          <a:p>
            <a:r>
              <a:rPr lang="en-US" sz="2800" dirty="0"/>
              <a:t>We will assume 10% solids for the workshop.</a:t>
            </a:r>
          </a:p>
        </p:txBody>
      </p:sp>
    </p:spTree>
    <p:extLst>
      <p:ext uri="{BB962C8B-B14F-4D97-AF65-F5344CB8AC3E}">
        <p14:creationId xmlns:p14="http://schemas.microsoft.com/office/powerpoint/2010/main" val="31972808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714E2755-E6D6-48F0-AC58-56BFFB74DFED}"/>
              </a:ext>
            </a:extLst>
          </p:cNvPr>
          <p:cNvSpPr/>
          <p:nvPr/>
        </p:nvSpPr>
        <p:spPr>
          <a:xfrm>
            <a:off x="0" y="0"/>
            <a:ext cx="12192000" cy="6858000"/>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itle 4">
            <a:extLst>
              <a:ext uri="{FF2B5EF4-FFF2-40B4-BE49-F238E27FC236}">
                <a16:creationId xmlns:a16="http://schemas.microsoft.com/office/drawing/2014/main" id="{F15FC930-0955-53EE-8BCC-A22DC83981BC}"/>
              </a:ext>
            </a:extLst>
          </p:cNvPr>
          <p:cNvSpPr>
            <a:spLocks noGrp="1"/>
          </p:cNvSpPr>
          <p:nvPr>
            <p:ph type="title"/>
          </p:nvPr>
        </p:nvSpPr>
        <p:spPr>
          <a:xfrm>
            <a:off x="948366" y="128981"/>
            <a:ext cx="5730340" cy="832920"/>
          </a:xfrm>
        </p:spPr>
        <p:txBody>
          <a:bodyPr/>
          <a:lstStyle/>
          <a:p>
            <a:pPr algn="ctr"/>
            <a:r>
              <a:rPr lang="en-US" dirty="0">
                <a:solidFill>
                  <a:schemeClr val="tx2"/>
                </a:solidFill>
              </a:rPr>
              <a:t>Bucket and Sand Model</a:t>
            </a:r>
          </a:p>
        </p:txBody>
      </p:sp>
      <p:pic>
        <p:nvPicPr>
          <p:cNvPr id="8" name="Picture 7" descr="A group of men standing on a path by a body of water&#10;&#10;Description automatically generated with medium confidence">
            <a:extLst>
              <a:ext uri="{FF2B5EF4-FFF2-40B4-BE49-F238E27FC236}">
                <a16:creationId xmlns:a16="http://schemas.microsoft.com/office/drawing/2014/main" id="{F7244052-E82C-F782-9C3C-500C4804E484}"/>
              </a:ext>
            </a:extLst>
          </p:cNvPr>
          <p:cNvPicPr>
            <a:picLocks noChangeAspect="1"/>
          </p:cNvPicPr>
          <p:nvPr/>
        </p:nvPicPr>
        <p:blipFill>
          <a:blip r:embed="rId3"/>
          <a:stretch>
            <a:fillRect/>
          </a:stretch>
        </p:blipFill>
        <p:spPr>
          <a:xfrm>
            <a:off x="7048500" y="0"/>
            <a:ext cx="5143500" cy="6858000"/>
          </a:xfrm>
          <a:prstGeom prst="rect">
            <a:avLst/>
          </a:prstGeom>
        </p:spPr>
      </p:pic>
      <p:sp>
        <p:nvSpPr>
          <p:cNvPr id="12" name="Content Placeholder 2">
            <a:extLst>
              <a:ext uri="{FF2B5EF4-FFF2-40B4-BE49-F238E27FC236}">
                <a16:creationId xmlns:a16="http://schemas.microsoft.com/office/drawing/2014/main" id="{B5186A84-4E8B-A9EB-B263-0F4F90156C92}"/>
              </a:ext>
            </a:extLst>
          </p:cNvPr>
          <p:cNvSpPr txBox="1">
            <a:spLocks/>
          </p:cNvSpPr>
          <p:nvPr/>
        </p:nvSpPr>
        <p:spPr>
          <a:xfrm>
            <a:off x="266700" y="5889812"/>
            <a:ext cx="6654053" cy="968188"/>
          </a:xfrm>
          <a:prstGeom prst="rect">
            <a:avLst/>
          </a:prstGeom>
        </p:spPr>
        <p:txBody>
          <a:bodyPr/>
          <a:lstStyle>
            <a:lvl1pPr marL="0" indent="0" algn="l" rtl="0" eaLnBrk="1" fontAlgn="base" hangingPunct="1">
              <a:spcBef>
                <a:spcPts val="0"/>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227013" indent="-227013" algn="l" rtl="0" eaLnBrk="1" fontAlgn="base" hangingPunct="1">
              <a:spcBef>
                <a:spcPts val="0"/>
              </a:spcBef>
              <a:spcAft>
                <a:spcPct val="0"/>
              </a:spcAft>
              <a:buFont typeface="Arial" pitchFamily="34" charset="0"/>
              <a:buChar char="–"/>
              <a:defRPr sz="2100" kern="1200">
                <a:solidFill>
                  <a:schemeClr val="tx1">
                    <a:lumMod val="90000"/>
                    <a:lumOff val="10000"/>
                  </a:schemeClr>
                </a:solidFill>
                <a:latin typeface="Arial" pitchFamily="34" charset="0"/>
                <a:ea typeface="Arial" charset="0"/>
                <a:cs typeface="Arial" pitchFamily="34" charset="0"/>
              </a:defRPr>
            </a:lvl2pPr>
            <a:lvl3pPr marL="461963" indent="-234950"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3pPr>
            <a:lvl4pPr marL="687388" indent="-225425"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4pPr>
            <a:lvl5pPr marL="914400" indent="-227013"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a:lstStyle>
          <a:p>
            <a:pPr algn="r"/>
            <a:r>
              <a:rPr lang="en-US" sz="2400" dirty="0">
                <a:solidFill>
                  <a:schemeClr val="tx2"/>
                </a:solidFill>
              </a:rPr>
              <a:t>Nathan and Trey collecting sand from the Arkansas River.  Picture by Mark Morris.</a:t>
            </a:r>
          </a:p>
        </p:txBody>
      </p:sp>
    </p:spTree>
    <p:extLst>
      <p:ext uri="{BB962C8B-B14F-4D97-AF65-F5344CB8AC3E}">
        <p14:creationId xmlns:p14="http://schemas.microsoft.com/office/powerpoint/2010/main" val="335509303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29BA9560-9503-48BD-BEE7-AFFB214A5EAD}"/>
              </a:ext>
            </a:extLst>
          </p:cNvPr>
          <p:cNvPicPr>
            <a:picLocks noChangeAspect="1"/>
          </p:cNvPicPr>
          <p:nvPr/>
        </p:nvPicPr>
        <p:blipFill>
          <a:blip r:embed="rId3"/>
          <a:stretch>
            <a:fillRect/>
          </a:stretch>
        </p:blipFill>
        <p:spPr>
          <a:xfrm>
            <a:off x="0" y="0"/>
            <a:ext cx="12192000" cy="6858000"/>
          </a:xfrm>
          <a:prstGeom prst="rect">
            <a:avLst/>
          </a:prstGeom>
        </p:spPr>
      </p:pic>
      <p:sp>
        <p:nvSpPr>
          <p:cNvPr id="2" name="Title 1">
            <a:extLst>
              <a:ext uri="{FF2B5EF4-FFF2-40B4-BE49-F238E27FC236}">
                <a16:creationId xmlns:a16="http://schemas.microsoft.com/office/drawing/2014/main" id="{753FE1FF-A52E-4FAF-A6B7-62CAD1E25FC0}"/>
              </a:ext>
            </a:extLst>
          </p:cNvPr>
          <p:cNvSpPr>
            <a:spLocks noGrp="1"/>
          </p:cNvSpPr>
          <p:nvPr>
            <p:ph type="title"/>
          </p:nvPr>
        </p:nvSpPr>
        <p:spPr>
          <a:xfrm>
            <a:off x="838200" y="2766218"/>
            <a:ext cx="10515600" cy="1325563"/>
          </a:xfrm>
        </p:spPr>
        <p:txBody>
          <a:bodyPr>
            <a:normAutofit fontScale="90000"/>
          </a:bodyPr>
          <a:lstStyle/>
          <a:p>
            <a:pPr algn="ctr"/>
            <a:r>
              <a:rPr lang="en-US" sz="8800" b="1" dirty="0">
                <a:solidFill>
                  <a:schemeClr val="tx2"/>
                </a:solidFill>
                <a:effectLst>
                  <a:outerShdw blurRad="38100" dist="38100" dir="2700000" algn="tl">
                    <a:srgbClr val="000000">
                      <a:alpha val="43137"/>
                    </a:srgbClr>
                  </a:outerShdw>
                </a:effectLst>
              </a:rPr>
              <a:t>Questions?</a:t>
            </a:r>
          </a:p>
        </p:txBody>
      </p:sp>
    </p:spTree>
    <p:extLst>
      <p:ext uri="{BB962C8B-B14F-4D97-AF65-F5344CB8AC3E}">
        <p14:creationId xmlns:p14="http://schemas.microsoft.com/office/powerpoint/2010/main" val="74979037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E2CE91-2A9E-D685-4E92-9ABF4845DCE6}"/>
              </a:ext>
            </a:extLst>
          </p:cNvPr>
          <p:cNvSpPr>
            <a:spLocks noGrp="1"/>
          </p:cNvSpPr>
          <p:nvPr>
            <p:ph type="title"/>
          </p:nvPr>
        </p:nvSpPr>
        <p:spPr/>
        <p:txBody>
          <a:bodyPr/>
          <a:lstStyle/>
          <a:p>
            <a:r>
              <a:rPr lang="en-US" dirty="0"/>
              <a:t>Practical Constraints</a:t>
            </a:r>
          </a:p>
        </p:txBody>
      </p:sp>
      <p:sp>
        <p:nvSpPr>
          <p:cNvPr id="3" name="Content Placeholder 2">
            <a:extLst>
              <a:ext uri="{FF2B5EF4-FFF2-40B4-BE49-F238E27FC236}">
                <a16:creationId xmlns:a16="http://schemas.microsoft.com/office/drawing/2014/main" id="{6C67A072-66F5-0600-4518-458148FE52B9}"/>
              </a:ext>
            </a:extLst>
          </p:cNvPr>
          <p:cNvSpPr>
            <a:spLocks noGrp="1"/>
          </p:cNvSpPr>
          <p:nvPr>
            <p:ph idx="1"/>
          </p:nvPr>
        </p:nvSpPr>
        <p:spPr>
          <a:xfrm>
            <a:off x="266700" y="1425388"/>
            <a:ext cx="11658600" cy="5204012"/>
          </a:xfrm>
        </p:spPr>
        <p:txBody>
          <a:bodyPr/>
          <a:lstStyle/>
          <a:p>
            <a:pPr marL="342900" indent="-342900">
              <a:buFont typeface="Arial" panose="020B0604020202020204" pitchFamily="34" charset="0"/>
              <a:buChar char="•"/>
            </a:pPr>
            <a:r>
              <a:rPr lang="en-US" sz="3200" dirty="0"/>
              <a:t>Minimum releases</a:t>
            </a:r>
          </a:p>
          <a:p>
            <a:pPr marL="342900" indent="-342900">
              <a:buFont typeface="Arial" panose="020B0604020202020204" pitchFamily="34" charset="0"/>
              <a:buChar char="•"/>
            </a:pPr>
            <a:r>
              <a:rPr lang="en-US" sz="3200" dirty="0"/>
              <a:t>Volume of deposition till pre-impoundment</a:t>
            </a:r>
          </a:p>
          <a:p>
            <a:pPr marL="342900" indent="-342900">
              <a:buFont typeface="Arial" panose="020B0604020202020204" pitchFamily="34" charset="0"/>
              <a:buChar char="•"/>
            </a:pPr>
            <a:r>
              <a:rPr lang="en-US" sz="3200" dirty="0"/>
              <a:t>Distance from dam</a:t>
            </a:r>
          </a:p>
          <a:p>
            <a:pPr marL="342900" indent="-342900">
              <a:buFont typeface="Arial" panose="020B0604020202020204" pitchFamily="34" charset="0"/>
              <a:buChar char="•"/>
            </a:pPr>
            <a:endParaRPr lang="en-US" sz="3200" dirty="0"/>
          </a:p>
          <a:p>
            <a:pPr marL="342900" indent="-342900">
              <a:buFont typeface="Arial" panose="020B0604020202020204" pitchFamily="34" charset="0"/>
              <a:buChar char="•"/>
            </a:pPr>
            <a:endParaRPr lang="en-US" sz="3200" dirty="0"/>
          </a:p>
        </p:txBody>
      </p:sp>
      <p:sp>
        <p:nvSpPr>
          <p:cNvPr id="4" name="Footer Placeholder 3">
            <a:extLst>
              <a:ext uri="{FF2B5EF4-FFF2-40B4-BE49-F238E27FC236}">
                <a16:creationId xmlns:a16="http://schemas.microsoft.com/office/drawing/2014/main" id="{13CBD223-F7C6-617B-5483-1825E0E3A62D}"/>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4088D210-3085-91BF-9A26-D55D895F2C81}"/>
              </a:ext>
            </a:extLst>
          </p:cNvPr>
          <p:cNvSpPr>
            <a:spLocks noGrp="1"/>
          </p:cNvSpPr>
          <p:nvPr>
            <p:ph type="sldNum" sz="quarter" idx="12"/>
          </p:nvPr>
        </p:nvSpPr>
        <p:spPr/>
        <p:txBody>
          <a:bodyPr/>
          <a:lstStyle/>
          <a:p>
            <a:fld id="{B7EB5B47-6F92-448A-9971-6BDD12138648}" type="slidenum">
              <a:rPr lang="en-US" smtClean="0"/>
              <a:t>21</a:t>
            </a:fld>
            <a:endParaRPr lang="en-US"/>
          </a:p>
        </p:txBody>
      </p:sp>
    </p:spTree>
    <p:extLst>
      <p:ext uri="{BB962C8B-B14F-4D97-AF65-F5344CB8AC3E}">
        <p14:creationId xmlns:p14="http://schemas.microsoft.com/office/powerpoint/2010/main" val="186371627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6372F8-7E93-F0A3-2E95-F2C2BAA1AC1B}"/>
              </a:ext>
            </a:extLst>
          </p:cNvPr>
          <p:cNvSpPr>
            <a:spLocks noGrp="1"/>
          </p:cNvSpPr>
          <p:nvPr>
            <p:ph type="title"/>
          </p:nvPr>
        </p:nvSpPr>
        <p:spPr/>
        <p:txBody>
          <a:bodyPr/>
          <a:lstStyle/>
          <a:p>
            <a:r>
              <a:rPr lang="en-US" dirty="0"/>
              <a:t>Example- John Redmond, KS</a:t>
            </a:r>
          </a:p>
        </p:txBody>
      </p:sp>
      <p:sp>
        <p:nvSpPr>
          <p:cNvPr id="3" name="Content Placeholder 2">
            <a:extLst>
              <a:ext uri="{FF2B5EF4-FFF2-40B4-BE49-F238E27FC236}">
                <a16:creationId xmlns:a16="http://schemas.microsoft.com/office/drawing/2014/main" id="{59F92848-1A93-5ADD-A857-4693BF77BD82}"/>
              </a:ext>
            </a:extLst>
          </p:cNvPr>
          <p:cNvSpPr>
            <a:spLocks noGrp="1"/>
          </p:cNvSpPr>
          <p:nvPr>
            <p:ph idx="1"/>
          </p:nvPr>
        </p:nvSpPr>
        <p:spPr/>
        <p:txBody>
          <a:bodyPr/>
          <a:lstStyle/>
          <a:p>
            <a:endParaRPr lang="en-US"/>
          </a:p>
        </p:txBody>
      </p:sp>
      <p:sp>
        <p:nvSpPr>
          <p:cNvPr id="4" name="Footer Placeholder 3">
            <a:extLst>
              <a:ext uri="{FF2B5EF4-FFF2-40B4-BE49-F238E27FC236}">
                <a16:creationId xmlns:a16="http://schemas.microsoft.com/office/drawing/2014/main" id="{A1865FAA-6E8C-5310-11A0-ACB017A603F4}"/>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273365DC-8930-8054-7846-F18446D4552A}"/>
              </a:ext>
            </a:extLst>
          </p:cNvPr>
          <p:cNvSpPr>
            <a:spLocks noGrp="1"/>
          </p:cNvSpPr>
          <p:nvPr>
            <p:ph type="sldNum" sz="quarter" idx="12"/>
          </p:nvPr>
        </p:nvSpPr>
        <p:spPr/>
        <p:txBody>
          <a:bodyPr/>
          <a:lstStyle/>
          <a:p>
            <a:fld id="{B7EB5B47-6F92-448A-9971-6BDD12138648}" type="slidenum">
              <a:rPr lang="en-US" smtClean="0"/>
              <a:t>22</a:t>
            </a:fld>
            <a:endParaRPr lang="en-US"/>
          </a:p>
        </p:txBody>
      </p:sp>
      <p:pic>
        <p:nvPicPr>
          <p:cNvPr id="6" name="Picture 5">
            <a:extLst>
              <a:ext uri="{FF2B5EF4-FFF2-40B4-BE49-F238E27FC236}">
                <a16:creationId xmlns:a16="http://schemas.microsoft.com/office/drawing/2014/main" id="{1D8C5EF5-1380-938A-81F6-701676E3E8AF}"/>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140323" y="1004950"/>
            <a:ext cx="7478806" cy="5778496"/>
          </a:xfrm>
          <a:prstGeom prst="rect">
            <a:avLst/>
          </a:prstGeom>
        </p:spPr>
      </p:pic>
    </p:spTree>
    <p:extLst>
      <p:ext uri="{BB962C8B-B14F-4D97-AF65-F5344CB8AC3E}">
        <p14:creationId xmlns:p14="http://schemas.microsoft.com/office/powerpoint/2010/main" val="106423971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34413B-5828-E42C-F4D8-E3147984621E}"/>
              </a:ext>
            </a:extLst>
          </p:cNvPr>
          <p:cNvSpPr>
            <a:spLocks noGrp="1"/>
          </p:cNvSpPr>
          <p:nvPr>
            <p:ph type="title"/>
          </p:nvPr>
        </p:nvSpPr>
        <p:spPr/>
        <p:txBody>
          <a:bodyPr/>
          <a:lstStyle/>
          <a:p>
            <a:r>
              <a:rPr lang="en-US" dirty="0"/>
              <a:t>Environmental Limit</a:t>
            </a:r>
          </a:p>
        </p:txBody>
      </p:sp>
      <p:sp>
        <p:nvSpPr>
          <p:cNvPr id="3" name="Content Placeholder 2">
            <a:extLst>
              <a:ext uri="{FF2B5EF4-FFF2-40B4-BE49-F238E27FC236}">
                <a16:creationId xmlns:a16="http://schemas.microsoft.com/office/drawing/2014/main" id="{AA4D6C29-AB92-6376-BBE5-F13948126757}"/>
              </a:ext>
            </a:extLst>
          </p:cNvPr>
          <p:cNvSpPr>
            <a:spLocks noGrp="1"/>
          </p:cNvSpPr>
          <p:nvPr>
            <p:ph idx="1"/>
          </p:nvPr>
        </p:nvSpPr>
        <p:spPr/>
        <p:txBody>
          <a:bodyPr/>
          <a:lstStyle/>
          <a:p>
            <a:endParaRPr lang="en-US"/>
          </a:p>
        </p:txBody>
      </p:sp>
      <p:sp>
        <p:nvSpPr>
          <p:cNvPr id="4" name="Footer Placeholder 3">
            <a:extLst>
              <a:ext uri="{FF2B5EF4-FFF2-40B4-BE49-F238E27FC236}">
                <a16:creationId xmlns:a16="http://schemas.microsoft.com/office/drawing/2014/main" id="{1EF116F4-69DC-7E44-C8C6-9369025E0315}"/>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EF64065B-54A0-F1FA-A68D-E925B1023A8D}"/>
              </a:ext>
            </a:extLst>
          </p:cNvPr>
          <p:cNvSpPr>
            <a:spLocks noGrp="1"/>
          </p:cNvSpPr>
          <p:nvPr>
            <p:ph type="sldNum" sz="quarter" idx="12"/>
          </p:nvPr>
        </p:nvSpPr>
        <p:spPr/>
        <p:txBody>
          <a:bodyPr/>
          <a:lstStyle/>
          <a:p>
            <a:fld id="{B7EB5B47-6F92-448A-9971-6BDD12138648}" type="slidenum">
              <a:rPr lang="en-US" smtClean="0"/>
              <a:t>23</a:t>
            </a:fld>
            <a:endParaRPr lang="en-US"/>
          </a:p>
        </p:txBody>
      </p:sp>
      <p:pic>
        <p:nvPicPr>
          <p:cNvPr id="6" name="Picture 5">
            <a:extLst>
              <a:ext uri="{FF2B5EF4-FFF2-40B4-BE49-F238E27FC236}">
                <a16:creationId xmlns:a16="http://schemas.microsoft.com/office/drawing/2014/main" id="{88F222BE-7993-5522-77EE-160685EFEA0B}"/>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665543" y="985650"/>
            <a:ext cx="7962552" cy="5837287"/>
          </a:xfrm>
          <a:prstGeom prst="rect">
            <a:avLst/>
          </a:prstGeom>
          <a:noFill/>
        </p:spPr>
      </p:pic>
    </p:spTree>
    <p:extLst>
      <p:ext uri="{BB962C8B-B14F-4D97-AF65-F5344CB8AC3E}">
        <p14:creationId xmlns:p14="http://schemas.microsoft.com/office/powerpoint/2010/main" val="137272972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4DBAC6-9EA3-7690-1832-D702274BE276}"/>
              </a:ext>
            </a:extLst>
          </p:cNvPr>
          <p:cNvSpPr>
            <a:spLocks noGrp="1"/>
          </p:cNvSpPr>
          <p:nvPr>
            <p:ph type="title"/>
          </p:nvPr>
        </p:nvSpPr>
        <p:spPr/>
        <p:txBody>
          <a:bodyPr/>
          <a:lstStyle/>
          <a:p>
            <a:r>
              <a:rPr lang="en-US" dirty="0"/>
              <a:t>How much deposition is available for removal?</a:t>
            </a:r>
          </a:p>
        </p:txBody>
      </p:sp>
      <p:sp>
        <p:nvSpPr>
          <p:cNvPr id="4" name="Footer Placeholder 3">
            <a:extLst>
              <a:ext uri="{FF2B5EF4-FFF2-40B4-BE49-F238E27FC236}">
                <a16:creationId xmlns:a16="http://schemas.microsoft.com/office/drawing/2014/main" id="{2CBC4F31-2478-487E-9A84-AD1A071597AA}"/>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DD27852B-212C-BD1B-7DDF-11614AF6FBD3}"/>
              </a:ext>
            </a:extLst>
          </p:cNvPr>
          <p:cNvSpPr>
            <a:spLocks noGrp="1"/>
          </p:cNvSpPr>
          <p:nvPr>
            <p:ph type="sldNum" sz="quarter" idx="12"/>
          </p:nvPr>
        </p:nvSpPr>
        <p:spPr/>
        <p:txBody>
          <a:bodyPr/>
          <a:lstStyle/>
          <a:p>
            <a:fld id="{B7EB5B47-6F92-448A-9971-6BDD12138648}" type="slidenum">
              <a:rPr lang="en-US" smtClean="0"/>
              <a:t>24</a:t>
            </a:fld>
            <a:endParaRPr lang="en-US"/>
          </a:p>
        </p:txBody>
      </p:sp>
      <p:pic>
        <p:nvPicPr>
          <p:cNvPr id="8" name="Content Placeholder 7">
            <a:extLst>
              <a:ext uri="{FF2B5EF4-FFF2-40B4-BE49-F238E27FC236}">
                <a16:creationId xmlns:a16="http://schemas.microsoft.com/office/drawing/2014/main" id="{42047324-60E9-8D70-6B91-E554FBBAE170}"/>
              </a:ext>
            </a:extLst>
          </p:cNvPr>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0" y="1122562"/>
            <a:ext cx="7156293" cy="5530587"/>
          </a:xfrm>
          <a:prstGeom prst="rect">
            <a:avLst/>
          </a:prstGeom>
        </p:spPr>
      </p:pic>
      <p:pic>
        <p:nvPicPr>
          <p:cNvPr id="9" name="Picture 8">
            <a:extLst>
              <a:ext uri="{FF2B5EF4-FFF2-40B4-BE49-F238E27FC236}">
                <a16:creationId xmlns:a16="http://schemas.microsoft.com/office/drawing/2014/main" id="{9228020C-C365-340A-D24B-C116EA066847}"/>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6440579" y="2303307"/>
            <a:ext cx="5751421" cy="3729940"/>
          </a:xfrm>
          <a:prstGeom prst="rect">
            <a:avLst/>
          </a:prstGeom>
          <a:noFill/>
        </p:spPr>
      </p:pic>
    </p:spTree>
    <p:extLst>
      <p:ext uri="{BB962C8B-B14F-4D97-AF65-F5344CB8AC3E}">
        <p14:creationId xmlns:p14="http://schemas.microsoft.com/office/powerpoint/2010/main" val="133411279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FCCC0D-1F0E-AAD7-4AA1-8E51EC97FCF9}"/>
              </a:ext>
            </a:extLst>
          </p:cNvPr>
          <p:cNvSpPr>
            <a:spLocks noGrp="1"/>
          </p:cNvSpPr>
          <p:nvPr>
            <p:ph type="title"/>
          </p:nvPr>
        </p:nvSpPr>
        <p:spPr>
          <a:xfrm>
            <a:off x="948365" y="128981"/>
            <a:ext cx="11082269" cy="832920"/>
          </a:xfrm>
        </p:spPr>
        <p:txBody>
          <a:bodyPr/>
          <a:lstStyle/>
          <a:p>
            <a:r>
              <a:rPr lang="en-US" dirty="0"/>
              <a:t>The further away you are, the less effective your hydrosuction system will be</a:t>
            </a:r>
          </a:p>
        </p:txBody>
      </p:sp>
      <p:sp>
        <p:nvSpPr>
          <p:cNvPr id="3" name="Content Placeholder 2">
            <a:extLst>
              <a:ext uri="{FF2B5EF4-FFF2-40B4-BE49-F238E27FC236}">
                <a16:creationId xmlns:a16="http://schemas.microsoft.com/office/drawing/2014/main" id="{9B431258-A442-72FD-ED22-7A1403ADC186}"/>
              </a:ext>
            </a:extLst>
          </p:cNvPr>
          <p:cNvSpPr>
            <a:spLocks noGrp="1"/>
          </p:cNvSpPr>
          <p:nvPr>
            <p:ph idx="1"/>
          </p:nvPr>
        </p:nvSpPr>
        <p:spPr>
          <a:xfrm>
            <a:off x="9197788" y="6182835"/>
            <a:ext cx="2099982" cy="441512"/>
          </a:xfrm>
        </p:spPr>
        <p:txBody>
          <a:bodyPr/>
          <a:lstStyle/>
          <a:p>
            <a:r>
              <a:rPr lang="en-US" dirty="0"/>
              <a:t>John Redmond</a:t>
            </a:r>
          </a:p>
        </p:txBody>
      </p:sp>
      <p:sp>
        <p:nvSpPr>
          <p:cNvPr id="4" name="Footer Placeholder 3">
            <a:extLst>
              <a:ext uri="{FF2B5EF4-FFF2-40B4-BE49-F238E27FC236}">
                <a16:creationId xmlns:a16="http://schemas.microsoft.com/office/drawing/2014/main" id="{4CAAEC12-3A71-221F-ED3E-62A6A4861D77}"/>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96F5C6FC-82FB-E894-D8C5-03267C22BF1B}"/>
              </a:ext>
            </a:extLst>
          </p:cNvPr>
          <p:cNvSpPr>
            <a:spLocks noGrp="1"/>
          </p:cNvSpPr>
          <p:nvPr>
            <p:ph type="sldNum" sz="quarter" idx="12"/>
          </p:nvPr>
        </p:nvSpPr>
        <p:spPr/>
        <p:txBody>
          <a:bodyPr/>
          <a:lstStyle/>
          <a:p>
            <a:fld id="{B7EB5B47-6F92-448A-9971-6BDD12138648}" type="slidenum">
              <a:rPr lang="en-US" smtClean="0"/>
              <a:t>25</a:t>
            </a:fld>
            <a:endParaRPr lang="en-US"/>
          </a:p>
        </p:txBody>
      </p:sp>
      <p:pic>
        <p:nvPicPr>
          <p:cNvPr id="6" name="Picture 5">
            <a:extLst>
              <a:ext uri="{FF2B5EF4-FFF2-40B4-BE49-F238E27FC236}">
                <a16:creationId xmlns:a16="http://schemas.microsoft.com/office/drawing/2014/main" id="{19AAE514-4763-C2BF-0D5C-057DC834A550}"/>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908509" y="1744942"/>
            <a:ext cx="7809231" cy="4365740"/>
          </a:xfrm>
          <a:prstGeom prst="rect">
            <a:avLst/>
          </a:prstGeom>
          <a:noFill/>
        </p:spPr>
      </p:pic>
    </p:spTree>
    <p:extLst>
      <p:ext uri="{BB962C8B-B14F-4D97-AF65-F5344CB8AC3E}">
        <p14:creationId xmlns:p14="http://schemas.microsoft.com/office/powerpoint/2010/main" val="204938692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2065A51-2174-4346-7D20-B2FDE17A8B99}"/>
              </a:ext>
            </a:extLst>
          </p:cNvPr>
          <p:cNvSpPr>
            <a:spLocks noGrp="1"/>
          </p:cNvSpPr>
          <p:nvPr>
            <p:ph type="title"/>
          </p:nvPr>
        </p:nvSpPr>
        <p:spPr/>
        <p:txBody>
          <a:bodyPr/>
          <a:lstStyle/>
          <a:p>
            <a:r>
              <a:rPr lang="en-US" dirty="0"/>
              <a:t>John Redmond- Storage Impacts Over Time</a:t>
            </a:r>
          </a:p>
        </p:txBody>
      </p:sp>
      <p:sp>
        <p:nvSpPr>
          <p:cNvPr id="4" name="Footer Placeholder 3">
            <a:extLst>
              <a:ext uri="{FF2B5EF4-FFF2-40B4-BE49-F238E27FC236}">
                <a16:creationId xmlns:a16="http://schemas.microsoft.com/office/drawing/2014/main" id="{637DEE79-4275-92C1-F5BB-945ABC929372}"/>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A50B4A27-4D2F-78FB-0A69-37D4554E3428}"/>
              </a:ext>
            </a:extLst>
          </p:cNvPr>
          <p:cNvSpPr>
            <a:spLocks noGrp="1"/>
          </p:cNvSpPr>
          <p:nvPr>
            <p:ph type="sldNum" sz="quarter" idx="12"/>
          </p:nvPr>
        </p:nvSpPr>
        <p:spPr/>
        <p:txBody>
          <a:bodyPr/>
          <a:lstStyle/>
          <a:p>
            <a:fld id="{B7EB5B47-6F92-448A-9971-6BDD12138648}" type="slidenum">
              <a:rPr lang="en-US" smtClean="0"/>
              <a:t>26</a:t>
            </a:fld>
            <a:endParaRPr lang="en-US"/>
          </a:p>
        </p:txBody>
      </p:sp>
      <p:pic>
        <p:nvPicPr>
          <p:cNvPr id="6" name="Picture 5">
            <a:extLst>
              <a:ext uri="{FF2B5EF4-FFF2-40B4-BE49-F238E27FC236}">
                <a16:creationId xmlns:a16="http://schemas.microsoft.com/office/drawing/2014/main" id="{90E3C809-D5C7-F0F3-D0C1-1BCD3550EE75}"/>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717386" y="1028700"/>
            <a:ext cx="8276665" cy="5629149"/>
          </a:xfrm>
          <a:prstGeom prst="rect">
            <a:avLst/>
          </a:prstGeom>
          <a:noFill/>
        </p:spPr>
      </p:pic>
    </p:spTree>
    <p:extLst>
      <p:ext uri="{BB962C8B-B14F-4D97-AF65-F5344CB8AC3E}">
        <p14:creationId xmlns:p14="http://schemas.microsoft.com/office/powerpoint/2010/main" val="225324416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621E5E-7505-7D71-21D5-6F9FC40D0BEF}"/>
              </a:ext>
            </a:extLst>
          </p:cNvPr>
          <p:cNvSpPr>
            <a:spLocks noGrp="1"/>
          </p:cNvSpPr>
          <p:nvPr>
            <p:ph type="title"/>
          </p:nvPr>
        </p:nvSpPr>
        <p:spPr/>
        <p:txBody>
          <a:bodyPr/>
          <a:lstStyle/>
          <a:p>
            <a:r>
              <a:rPr lang="en-US" dirty="0"/>
              <a:t>Other Kansas Lakes</a:t>
            </a:r>
          </a:p>
        </p:txBody>
      </p:sp>
      <p:sp>
        <p:nvSpPr>
          <p:cNvPr id="3" name="Content Placeholder 2">
            <a:extLst>
              <a:ext uri="{FF2B5EF4-FFF2-40B4-BE49-F238E27FC236}">
                <a16:creationId xmlns:a16="http://schemas.microsoft.com/office/drawing/2014/main" id="{CB0CEA31-2AAF-A646-A5F5-4AA9BDA5740E}"/>
              </a:ext>
            </a:extLst>
          </p:cNvPr>
          <p:cNvSpPr>
            <a:spLocks noGrp="1"/>
          </p:cNvSpPr>
          <p:nvPr>
            <p:ph idx="1"/>
          </p:nvPr>
        </p:nvSpPr>
        <p:spPr>
          <a:xfrm>
            <a:off x="266700" y="6042212"/>
            <a:ext cx="11658600" cy="587188"/>
          </a:xfrm>
        </p:spPr>
        <p:txBody>
          <a:bodyPr/>
          <a:lstStyle/>
          <a:p>
            <a:r>
              <a:rPr lang="en-US" dirty="0"/>
              <a:t>Note: Equivalent costs based on 2018 John Redmond dredging rates without adjusting for inflation.</a:t>
            </a:r>
          </a:p>
        </p:txBody>
      </p:sp>
      <p:sp>
        <p:nvSpPr>
          <p:cNvPr id="4" name="Footer Placeholder 3">
            <a:extLst>
              <a:ext uri="{FF2B5EF4-FFF2-40B4-BE49-F238E27FC236}">
                <a16:creationId xmlns:a16="http://schemas.microsoft.com/office/drawing/2014/main" id="{6245DECC-66D2-FEF1-5BFD-5C411668A4E2}"/>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CE05A3C2-A545-C061-2102-E37D049B4FFC}"/>
              </a:ext>
            </a:extLst>
          </p:cNvPr>
          <p:cNvSpPr>
            <a:spLocks noGrp="1"/>
          </p:cNvSpPr>
          <p:nvPr>
            <p:ph type="sldNum" sz="quarter" idx="12"/>
          </p:nvPr>
        </p:nvSpPr>
        <p:spPr/>
        <p:txBody>
          <a:bodyPr/>
          <a:lstStyle/>
          <a:p>
            <a:fld id="{B7EB5B47-6F92-448A-9971-6BDD12138648}" type="slidenum">
              <a:rPr lang="en-US" smtClean="0"/>
              <a:t>27</a:t>
            </a:fld>
            <a:endParaRPr lang="en-US"/>
          </a:p>
        </p:txBody>
      </p:sp>
      <p:pic>
        <p:nvPicPr>
          <p:cNvPr id="7" name="Picture 6">
            <a:extLst>
              <a:ext uri="{FF2B5EF4-FFF2-40B4-BE49-F238E27FC236}">
                <a16:creationId xmlns:a16="http://schemas.microsoft.com/office/drawing/2014/main" id="{C0F69CBD-CE4E-8B15-4B94-0E8EDEA04EFB}"/>
              </a:ext>
            </a:extLst>
          </p:cNvPr>
          <p:cNvPicPr>
            <a:picLocks noChangeAspect="1"/>
          </p:cNvPicPr>
          <p:nvPr/>
        </p:nvPicPr>
        <p:blipFill>
          <a:blip r:embed="rId2"/>
          <a:stretch>
            <a:fillRect/>
          </a:stretch>
        </p:blipFill>
        <p:spPr>
          <a:xfrm>
            <a:off x="326507" y="943988"/>
            <a:ext cx="11642869" cy="4970024"/>
          </a:xfrm>
          <a:prstGeom prst="rect">
            <a:avLst/>
          </a:prstGeom>
        </p:spPr>
      </p:pic>
    </p:spTree>
    <p:extLst>
      <p:ext uri="{BB962C8B-B14F-4D97-AF65-F5344CB8AC3E}">
        <p14:creationId xmlns:p14="http://schemas.microsoft.com/office/powerpoint/2010/main" val="215168395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714E2755-E6D6-48F0-AC58-56BFFB74DFED}"/>
              </a:ext>
            </a:extLst>
          </p:cNvPr>
          <p:cNvSpPr/>
          <p:nvPr/>
        </p:nvSpPr>
        <p:spPr>
          <a:xfrm>
            <a:off x="0" y="0"/>
            <a:ext cx="12192000" cy="6858000"/>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Picture 2" descr="A close up of a logo&#10;&#10;Description automatically generated">
            <a:extLst>
              <a:ext uri="{FF2B5EF4-FFF2-40B4-BE49-F238E27FC236}">
                <a16:creationId xmlns:a16="http://schemas.microsoft.com/office/drawing/2014/main" id="{7F4FBF92-D20A-CFDD-4B45-5D4E659DC03B}"/>
              </a:ext>
            </a:extLst>
          </p:cNvPr>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5606091" y="3541058"/>
            <a:ext cx="6585909" cy="3316941"/>
          </a:xfrm>
          <a:prstGeom prst="rect">
            <a:avLst/>
          </a:prstGeom>
        </p:spPr>
      </p:pic>
      <p:pic>
        <p:nvPicPr>
          <p:cNvPr id="9" name="Picture 8">
            <a:extLst>
              <a:ext uri="{FF2B5EF4-FFF2-40B4-BE49-F238E27FC236}">
                <a16:creationId xmlns:a16="http://schemas.microsoft.com/office/drawing/2014/main" id="{722CEFE6-9AB5-4394-AFAD-29DBAF97322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0"/>
            <a:ext cx="6496260" cy="4330840"/>
          </a:xfrm>
          <a:prstGeom prst="rect">
            <a:avLst/>
          </a:prstGeom>
        </p:spPr>
      </p:pic>
      <p:pic>
        <p:nvPicPr>
          <p:cNvPr id="4" name="Picture 3" descr="A close up of a logo&#10;&#10;Description automatically generated">
            <a:extLst>
              <a:ext uri="{FF2B5EF4-FFF2-40B4-BE49-F238E27FC236}">
                <a16:creationId xmlns:a16="http://schemas.microsoft.com/office/drawing/2014/main" id="{C655B592-657D-ADE9-C63D-86C87AEB1412}"/>
              </a:ext>
            </a:extLst>
          </p:cNvPr>
          <p:cNvPicPr>
            <a:picLocks noChangeAspect="1"/>
          </p:cNvPicPr>
          <p:nvPr/>
        </p:nvPicPr>
        <p:blipFill rotWithShape="1">
          <a:blip r:embed="rId5">
            <a:extLst>
              <a:ext uri="{28A0092B-C50C-407E-A947-70E740481C1C}">
                <a14:useLocalDpi xmlns:a14="http://schemas.microsoft.com/office/drawing/2010/main" val="0"/>
              </a:ext>
            </a:extLst>
          </a:blip>
          <a:srcRect/>
          <a:stretch/>
        </p:blipFill>
        <p:spPr>
          <a:xfrm>
            <a:off x="6248400" y="3654172"/>
            <a:ext cx="5943600" cy="339604"/>
          </a:xfrm>
          <a:prstGeom prst="rect">
            <a:avLst/>
          </a:prstGeom>
        </p:spPr>
      </p:pic>
    </p:spTree>
    <p:extLst>
      <p:ext uri="{BB962C8B-B14F-4D97-AF65-F5344CB8AC3E}">
        <p14:creationId xmlns:p14="http://schemas.microsoft.com/office/powerpoint/2010/main" val="11699914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rotWithShape="1">
          <a:blip r:embed="rId2"/>
          <a:srcRect l="20072" t="24246" r="20192" b="10237"/>
          <a:stretch/>
        </p:blipFill>
        <p:spPr>
          <a:xfrm>
            <a:off x="827902" y="0"/>
            <a:ext cx="11096368" cy="6842385"/>
          </a:xfrm>
          <a:prstGeom prst="rect">
            <a:avLst/>
          </a:prstGeom>
        </p:spPr>
      </p:pic>
      <p:sp>
        <p:nvSpPr>
          <p:cNvPr id="6" name="Title 1"/>
          <p:cNvSpPr>
            <a:spLocks noGrp="1"/>
          </p:cNvSpPr>
          <p:nvPr>
            <p:ph type="title"/>
          </p:nvPr>
        </p:nvSpPr>
        <p:spPr>
          <a:xfrm>
            <a:off x="1981200" y="274638"/>
            <a:ext cx="8229600" cy="1143000"/>
          </a:xfrm>
        </p:spPr>
        <p:txBody>
          <a:bodyPr>
            <a:normAutofit/>
          </a:bodyPr>
          <a:lstStyle/>
          <a:p>
            <a:r>
              <a:rPr lang="en-US" dirty="0"/>
              <a:t>El Canada Reservoir (</a:t>
            </a:r>
            <a:r>
              <a:rPr lang="en-US" dirty="0" err="1"/>
              <a:t>Guatelama</a:t>
            </a:r>
            <a:r>
              <a:rPr lang="en-US" dirty="0"/>
              <a:t>) Hydrosuction</a:t>
            </a:r>
          </a:p>
        </p:txBody>
      </p:sp>
      <p:sp>
        <p:nvSpPr>
          <p:cNvPr id="2" name="TextBox 1">
            <a:extLst>
              <a:ext uri="{FF2B5EF4-FFF2-40B4-BE49-F238E27FC236}">
                <a16:creationId xmlns:a16="http://schemas.microsoft.com/office/drawing/2014/main" id="{59685A2D-7037-4F84-A740-8B43708DC168}"/>
              </a:ext>
            </a:extLst>
          </p:cNvPr>
          <p:cNvSpPr txBox="1"/>
          <p:nvPr/>
        </p:nvSpPr>
        <p:spPr>
          <a:xfrm>
            <a:off x="1025611" y="6104238"/>
            <a:ext cx="4386648" cy="400110"/>
          </a:xfrm>
          <a:prstGeom prst="rect">
            <a:avLst/>
          </a:prstGeom>
          <a:noFill/>
        </p:spPr>
        <p:txBody>
          <a:bodyPr wrap="square" rtlCol="0">
            <a:spAutoFit/>
          </a:bodyPr>
          <a:lstStyle/>
          <a:p>
            <a:r>
              <a:rPr lang="en-US" sz="2000" dirty="0">
                <a:solidFill>
                  <a:schemeClr val="tx2"/>
                </a:solidFill>
              </a:rPr>
              <a:t>El Canada Graphics: </a:t>
            </a:r>
            <a:r>
              <a:rPr lang="en-US" sz="2000" dirty="0" err="1">
                <a:solidFill>
                  <a:schemeClr val="tx2"/>
                </a:solidFill>
              </a:rPr>
              <a:t>SediCon</a:t>
            </a:r>
            <a:endParaRPr lang="en-US" sz="2000" dirty="0">
              <a:solidFill>
                <a:schemeClr val="tx2"/>
              </a:solidFill>
            </a:endParaRPr>
          </a:p>
        </p:txBody>
      </p:sp>
    </p:spTree>
    <p:extLst>
      <p:ext uri="{BB962C8B-B14F-4D97-AF65-F5344CB8AC3E}">
        <p14:creationId xmlns:p14="http://schemas.microsoft.com/office/powerpoint/2010/main" val="29362636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fld id="{382828BC-E2B4-6645-8274-C3193230F2B2}" type="slidenum">
              <a:rPr lang="en-US" smtClean="0"/>
              <a:pPr/>
              <a:t>5</a:t>
            </a:fld>
            <a:endParaRPr lang="en-US" dirty="0"/>
          </a:p>
        </p:txBody>
      </p:sp>
      <p:pic>
        <p:nvPicPr>
          <p:cNvPr id="5" name="Picture 4"/>
          <p:cNvPicPr>
            <a:picLocks noChangeAspect="1"/>
          </p:cNvPicPr>
          <p:nvPr/>
        </p:nvPicPr>
        <p:blipFill rotWithShape="1">
          <a:blip r:embed="rId2"/>
          <a:srcRect l="18739" t="32435" r="16194" b="11099"/>
          <a:stretch/>
        </p:blipFill>
        <p:spPr>
          <a:xfrm>
            <a:off x="605481" y="1198340"/>
            <a:ext cx="11353800" cy="5539471"/>
          </a:xfrm>
          <a:prstGeom prst="rect">
            <a:avLst/>
          </a:prstGeom>
        </p:spPr>
      </p:pic>
      <p:sp>
        <p:nvSpPr>
          <p:cNvPr id="6" name="Title 1"/>
          <p:cNvSpPr txBox="1">
            <a:spLocks/>
          </p:cNvSpPr>
          <p:nvPr/>
        </p:nvSpPr>
        <p:spPr bwMode="auto">
          <a:xfrm>
            <a:off x="1981200" y="155137"/>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ＭＳ Ｐゴシック" pitchFamily="-108" charset="-128"/>
                <a:cs typeface="ＭＳ Ｐゴシック" pitchFamily="-108" charset="-128"/>
              </a:defRPr>
            </a:lvl1pPr>
            <a:lvl2pPr algn="ctr" rtl="0" eaLnBrk="0" fontAlgn="base" hangingPunct="0">
              <a:spcBef>
                <a:spcPct val="0"/>
              </a:spcBef>
              <a:spcAft>
                <a:spcPct val="0"/>
              </a:spcAft>
              <a:defRPr sz="4400">
                <a:solidFill>
                  <a:schemeClr val="tx2"/>
                </a:solidFill>
                <a:latin typeface="Arial" pitchFamily="-108" charset="0"/>
                <a:ea typeface="ＭＳ Ｐゴシック" pitchFamily="-108" charset="-128"/>
                <a:cs typeface="ＭＳ Ｐゴシック" pitchFamily="-108" charset="-128"/>
              </a:defRPr>
            </a:lvl2pPr>
            <a:lvl3pPr algn="ctr" rtl="0" eaLnBrk="0" fontAlgn="base" hangingPunct="0">
              <a:spcBef>
                <a:spcPct val="0"/>
              </a:spcBef>
              <a:spcAft>
                <a:spcPct val="0"/>
              </a:spcAft>
              <a:defRPr sz="4400">
                <a:solidFill>
                  <a:schemeClr val="tx2"/>
                </a:solidFill>
                <a:latin typeface="Arial" pitchFamily="-108" charset="0"/>
                <a:ea typeface="ＭＳ Ｐゴシック" pitchFamily="-108" charset="-128"/>
                <a:cs typeface="ＭＳ Ｐゴシック" pitchFamily="-108" charset="-128"/>
              </a:defRPr>
            </a:lvl3pPr>
            <a:lvl4pPr algn="ctr" rtl="0" eaLnBrk="0" fontAlgn="base" hangingPunct="0">
              <a:spcBef>
                <a:spcPct val="0"/>
              </a:spcBef>
              <a:spcAft>
                <a:spcPct val="0"/>
              </a:spcAft>
              <a:defRPr sz="4400">
                <a:solidFill>
                  <a:schemeClr val="tx2"/>
                </a:solidFill>
                <a:latin typeface="Arial" pitchFamily="-108" charset="0"/>
                <a:ea typeface="ＭＳ Ｐゴシック" pitchFamily="-108" charset="-128"/>
                <a:cs typeface="ＭＳ Ｐゴシック" pitchFamily="-108" charset="-128"/>
              </a:defRPr>
            </a:lvl4pPr>
            <a:lvl5pPr algn="ctr" rtl="0" eaLnBrk="0" fontAlgn="base" hangingPunct="0">
              <a:spcBef>
                <a:spcPct val="0"/>
              </a:spcBef>
              <a:spcAft>
                <a:spcPct val="0"/>
              </a:spcAft>
              <a:defRPr sz="4400">
                <a:solidFill>
                  <a:schemeClr val="tx2"/>
                </a:solidFill>
                <a:latin typeface="Arial" pitchFamily="-108" charset="0"/>
                <a:ea typeface="ＭＳ Ｐゴシック" pitchFamily="-108" charset="-128"/>
                <a:cs typeface="ＭＳ Ｐゴシック" pitchFamily="-108" charset="-128"/>
              </a:defRPr>
            </a:lvl5pPr>
            <a:lvl6pPr marL="457200" algn="ctr" rtl="0" fontAlgn="base">
              <a:spcBef>
                <a:spcPct val="0"/>
              </a:spcBef>
              <a:spcAft>
                <a:spcPct val="0"/>
              </a:spcAft>
              <a:defRPr sz="4400">
                <a:solidFill>
                  <a:schemeClr val="tx2"/>
                </a:solidFill>
                <a:latin typeface="Arial" pitchFamily="-108" charset="0"/>
              </a:defRPr>
            </a:lvl6pPr>
            <a:lvl7pPr marL="914400" algn="ctr" rtl="0" fontAlgn="base">
              <a:spcBef>
                <a:spcPct val="0"/>
              </a:spcBef>
              <a:spcAft>
                <a:spcPct val="0"/>
              </a:spcAft>
              <a:defRPr sz="4400">
                <a:solidFill>
                  <a:schemeClr val="tx2"/>
                </a:solidFill>
                <a:latin typeface="Arial" pitchFamily="-108" charset="0"/>
              </a:defRPr>
            </a:lvl7pPr>
            <a:lvl8pPr marL="1371600" algn="ctr" rtl="0" fontAlgn="base">
              <a:spcBef>
                <a:spcPct val="0"/>
              </a:spcBef>
              <a:spcAft>
                <a:spcPct val="0"/>
              </a:spcAft>
              <a:defRPr sz="4400">
                <a:solidFill>
                  <a:schemeClr val="tx2"/>
                </a:solidFill>
                <a:latin typeface="Arial" pitchFamily="-108" charset="0"/>
              </a:defRPr>
            </a:lvl8pPr>
            <a:lvl9pPr marL="1828800" algn="ctr" rtl="0" fontAlgn="base">
              <a:spcBef>
                <a:spcPct val="0"/>
              </a:spcBef>
              <a:spcAft>
                <a:spcPct val="0"/>
              </a:spcAft>
              <a:defRPr sz="4400">
                <a:solidFill>
                  <a:schemeClr val="tx2"/>
                </a:solidFill>
                <a:latin typeface="Arial" pitchFamily="-108" charset="0"/>
              </a:defRPr>
            </a:lvl9pPr>
          </a:lstStyle>
          <a:p>
            <a:r>
              <a:rPr lang="en-US" sz="3600" kern="0" dirty="0">
                <a:solidFill>
                  <a:schemeClr val="bg1"/>
                </a:solidFill>
              </a:rPr>
              <a:t>El Canada Hydrosuction- Connecting to Existing Conduit</a:t>
            </a:r>
          </a:p>
        </p:txBody>
      </p:sp>
    </p:spTree>
    <p:extLst>
      <p:ext uri="{BB962C8B-B14F-4D97-AF65-F5344CB8AC3E}">
        <p14:creationId xmlns:p14="http://schemas.microsoft.com/office/powerpoint/2010/main" val="287163774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38EAA2-7BDE-313C-035C-ECA32DFDD546}"/>
              </a:ext>
            </a:extLst>
          </p:cNvPr>
          <p:cNvSpPr>
            <a:spLocks noGrp="1"/>
          </p:cNvSpPr>
          <p:nvPr>
            <p:ph type="title"/>
          </p:nvPr>
        </p:nvSpPr>
        <p:spPr/>
        <p:txBody>
          <a:bodyPr/>
          <a:lstStyle/>
          <a:p>
            <a:endParaRPr lang="en-US"/>
          </a:p>
        </p:txBody>
      </p:sp>
      <p:sp>
        <p:nvSpPr>
          <p:cNvPr id="4" name="Footer Placeholder 3">
            <a:extLst>
              <a:ext uri="{FF2B5EF4-FFF2-40B4-BE49-F238E27FC236}">
                <a16:creationId xmlns:a16="http://schemas.microsoft.com/office/drawing/2014/main" id="{2860AF0D-858A-C12C-5237-F2F08277FF66}"/>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AEA36B07-266B-FA39-41D9-65554A87A986}"/>
              </a:ext>
            </a:extLst>
          </p:cNvPr>
          <p:cNvSpPr>
            <a:spLocks noGrp="1"/>
          </p:cNvSpPr>
          <p:nvPr>
            <p:ph type="sldNum" sz="quarter" idx="12"/>
          </p:nvPr>
        </p:nvSpPr>
        <p:spPr/>
        <p:txBody>
          <a:bodyPr/>
          <a:lstStyle/>
          <a:p>
            <a:fld id="{B7EB5B47-6F92-448A-9971-6BDD12138648}" type="slidenum">
              <a:rPr lang="en-US" smtClean="0"/>
              <a:t>6</a:t>
            </a:fld>
            <a:endParaRPr lang="en-US"/>
          </a:p>
        </p:txBody>
      </p:sp>
      <p:pic>
        <p:nvPicPr>
          <p:cNvPr id="7" name="Picture 6">
            <a:extLst>
              <a:ext uri="{FF2B5EF4-FFF2-40B4-BE49-F238E27FC236}">
                <a16:creationId xmlns:a16="http://schemas.microsoft.com/office/drawing/2014/main" id="{BAC048FA-BBE3-D51E-6C94-B2CF54F19F72}"/>
              </a:ext>
            </a:extLst>
          </p:cNvPr>
          <p:cNvPicPr>
            <a:picLocks noChangeAspect="1"/>
          </p:cNvPicPr>
          <p:nvPr/>
        </p:nvPicPr>
        <p:blipFill>
          <a:blip r:embed="rId2"/>
          <a:stretch>
            <a:fillRect/>
          </a:stretch>
        </p:blipFill>
        <p:spPr>
          <a:xfrm>
            <a:off x="6761433" y="0"/>
            <a:ext cx="4995137" cy="6857730"/>
          </a:xfrm>
          <a:prstGeom prst="rect">
            <a:avLst/>
          </a:prstGeom>
          <a:ln>
            <a:solidFill>
              <a:schemeClr val="tx1"/>
            </a:solidFill>
          </a:ln>
        </p:spPr>
      </p:pic>
      <p:pic>
        <p:nvPicPr>
          <p:cNvPr id="9" name="Picture 8">
            <a:extLst>
              <a:ext uri="{FF2B5EF4-FFF2-40B4-BE49-F238E27FC236}">
                <a16:creationId xmlns:a16="http://schemas.microsoft.com/office/drawing/2014/main" id="{EDD7570B-8692-C667-8207-40B4907D8355}"/>
              </a:ext>
            </a:extLst>
          </p:cNvPr>
          <p:cNvPicPr>
            <a:picLocks noChangeAspect="1"/>
          </p:cNvPicPr>
          <p:nvPr/>
        </p:nvPicPr>
        <p:blipFill>
          <a:blip r:embed="rId3"/>
          <a:stretch>
            <a:fillRect/>
          </a:stretch>
        </p:blipFill>
        <p:spPr>
          <a:xfrm>
            <a:off x="266700" y="1228041"/>
            <a:ext cx="6350146" cy="5229531"/>
          </a:xfrm>
          <a:prstGeom prst="rect">
            <a:avLst/>
          </a:prstGeom>
        </p:spPr>
      </p:pic>
    </p:spTree>
    <p:extLst>
      <p:ext uri="{BB962C8B-B14F-4D97-AF65-F5344CB8AC3E}">
        <p14:creationId xmlns:p14="http://schemas.microsoft.com/office/powerpoint/2010/main" val="68667257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58518E-A63D-97A2-5E54-B706164F010F}"/>
              </a:ext>
            </a:extLst>
          </p:cNvPr>
          <p:cNvSpPr>
            <a:spLocks noGrp="1"/>
          </p:cNvSpPr>
          <p:nvPr>
            <p:ph type="title"/>
          </p:nvPr>
        </p:nvSpPr>
        <p:spPr/>
        <p:txBody>
          <a:bodyPr/>
          <a:lstStyle/>
          <a:p>
            <a:r>
              <a:rPr lang="en-US" dirty="0"/>
              <a:t>Analysis</a:t>
            </a:r>
          </a:p>
        </p:txBody>
      </p:sp>
      <p:sp>
        <p:nvSpPr>
          <p:cNvPr id="3" name="Content Placeholder 2">
            <a:extLst>
              <a:ext uri="{FF2B5EF4-FFF2-40B4-BE49-F238E27FC236}">
                <a16:creationId xmlns:a16="http://schemas.microsoft.com/office/drawing/2014/main" id="{1AEE7F1B-DA3E-124D-8EF1-4171041B84C8}"/>
              </a:ext>
            </a:extLst>
          </p:cNvPr>
          <p:cNvSpPr>
            <a:spLocks noGrp="1"/>
          </p:cNvSpPr>
          <p:nvPr>
            <p:ph idx="1"/>
          </p:nvPr>
        </p:nvSpPr>
        <p:spPr>
          <a:xfrm>
            <a:off x="266700" y="1257300"/>
            <a:ext cx="11658600" cy="5600700"/>
          </a:xfrm>
        </p:spPr>
        <p:txBody>
          <a:bodyPr/>
          <a:lstStyle/>
          <a:p>
            <a:pPr marL="457200" indent="-457200">
              <a:buFont typeface="+mj-lt"/>
              <a:buAutoNum type="arabicPeriod"/>
            </a:pPr>
            <a:r>
              <a:rPr lang="en-US" sz="3600" dirty="0"/>
              <a:t>Will coarser sediments settle out in the pipe and plug it?</a:t>
            </a:r>
          </a:p>
          <a:p>
            <a:pPr marL="457200" indent="-457200">
              <a:buFont typeface="+mj-lt"/>
              <a:buAutoNum type="arabicPeriod"/>
            </a:pPr>
            <a:endParaRPr lang="en-US" sz="3600" dirty="0"/>
          </a:p>
          <a:p>
            <a:pPr marL="457200" indent="-457200">
              <a:buFont typeface="+mj-lt"/>
              <a:buAutoNum type="arabicPeriod"/>
            </a:pPr>
            <a:r>
              <a:rPr lang="en-US" sz="3600" dirty="0"/>
              <a:t>How much sediment will the hydrosuction system transport out of the lake?</a:t>
            </a:r>
          </a:p>
        </p:txBody>
      </p:sp>
      <p:sp>
        <p:nvSpPr>
          <p:cNvPr id="4" name="Footer Placeholder 3">
            <a:extLst>
              <a:ext uri="{FF2B5EF4-FFF2-40B4-BE49-F238E27FC236}">
                <a16:creationId xmlns:a16="http://schemas.microsoft.com/office/drawing/2014/main" id="{25EDB490-5BF4-99BF-9BBA-15FCFBD05E2B}"/>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C1E00A35-467F-50D8-8494-D294F80999CB}"/>
              </a:ext>
            </a:extLst>
          </p:cNvPr>
          <p:cNvSpPr>
            <a:spLocks noGrp="1"/>
          </p:cNvSpPr>
          <p:nvPr>
            <p:ph type="sldNum" sz="quarter" idx="12"/>
          </p:nvPr>
        </p:nvSpPr>
        <p:spPr/>
        <p:txBody>
          <a:bodyPr/>
          <a:lstStyle/>
          <a:p>
            <a:fld id="{B7EB5B47-6F92-448A-9971-6BDD12138648}" type="slidenum">
              <a:rPr lang="en-US" smtClean="0"/>
              <a:t>7</a:t>
            </a:fld>
            <a:endParaRPr lang="en-US"/>
          </a:p>
        </p:txBody>
      </p:sp>
    </p:spTree>
    <p:extLst>
      <p:ext uri="{BB962C8B-B14F-4D97-AF65-F5344CB8AC3E}">
        <p14:creationId xmlns:p14="http://schemas.microsoft.com/office/powerpoint/2010/main" val="201106275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7D76CC-ACE4-A4D3-7441-4A85D8DB1B3A}"/>
              </a:ext>
            </a:extLst>
          </p:cNvPr>
          <p:cNvSpPr>
            <a:spLocks noGrp="1"/>
          </p:cNvSpPr>
          <p:nvPr>
            <p:ph type="title"/>
          </p:nvPr>
        </p:nvSpPr>
        <p:spPr/>
        <p:txBody>
          <a:bodyPr/>
          <a:lstStyle/>
          <a:p>
            <a:r>
              <a:rPr lang="en-US" dirty="0"/>
              <a:t>Limit Velocity (From ICOLD Bul. 193)</a:t>
            </a:r>
          </a:p>
        </p:txBody>
      </p:sp>
      <p:sp>
        <p:nvSpPr>
          <p:cNvPr id="4" name="Footer Placeholder 3">
            <a:extLst>
              <a:ext uri="{FF2B5EF4-FFF2-40B4-BE49-F238E27FC236}">
                <a16:creationId xmlns:a16="http://schemas.microsoft.com/office/drawing/2014/main" id="{9EE0D076-4172-F8D0-BCCE-69B7329F9FA5}"/>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D9C8DE34-D8B4-8EE2-6ED6-B1F58F12935A}"/>
              </a:ext>
            </a:extLst>
          </p:cNvPr>
          <p:cNvSpPr>
            <a:spLocks noGrp="1"/>
          </p:cNvSpPr>
          <p:nvPr>
            <p:ph type="sldNum" sz="quarter" idx="12"/>
          </p:nvPr>
        </p:nvSpPr>
        <p:spPr/>
        <p:txBody>
          <a:bodyPr/>
          <a:lstStyle/>
          <a:p>
            <a:fld id="{B7EB5B47-6F92-448A-9971-6BDD12138648}" type="slidenum">
              <a:rPr lang="en-US" smtClean="0"/>
              <a:t>8</a:t>
            </a:fld>
            <a:endParaRPr lang="en-US"/>
          </a:p>
        </p:txBody>
      </p:sp>
      <p:pic>
        <p:nvPicPr>
          <p:cNvPr id="7" name="Picture 6">
            <a:extLst>
              <a:ext uri="{FF2B5EF4-FFF2-40B4-BE49-F238E27FC236}">
                <a16:creationId xmlns:a16="http://schemas.microsoft.com/office/drawing/2014/main" id="{BC58F950-ADA6-C398-3200-4E5CDAA753C6}"/>
              </a:ext>
            </a:extLst>
          </p:cNvPr>
          <p:cNvPicPr>
            <a:picLocks noChangeAspect="1"/>
          </p:cNvPicPr>
          <p:nvPr/>
        </p:nvPicPr>
        <p:blipFill rotWithShape="1">
          <a:blip r:embed="rId2"/>
          <a:srcRect l="5686"/>
          <a:stretch/>
        </p:blipFill>
        <p:spPr>
          <a:xfrm>
            <a:off x="157523" y="1842050"/>
            <a:ext cx="8519347" cy="2012774"/>
          </a:xfrm>
          <a:prstGeom prst="rect">
            <a:avLst/>
          </a:prstGeom>
        </p:spPr>
      </p:pic>
      <p:pic>
        <p:nvPicPr>
          <p:cNvPr id="3" name="Picture 2">
            <a:extLst>
              <a:ext uri="{FF2B5EF4-FFF2-40B4-BE49-F238E27FC236}">
                <a16:creationId xmlns:a16="http://schemas.microsoft.com/office/drawing/2014/main" id="{BBA2B36B-2200-9545-3326-F83EB07438ED}"/>
              </a:ext>
            </a:extLst>
          </p:cNvPr>
          <p:cNvPicPr>
            <a:picLocks noChangeAspect="1"/>
          </p:cNvPicPr>
          <p:nvPr/>
        </p:nvPicPr>
        <p:blipFill>
          <a:blip r:embed="rId3"/>
          <a:stretch>
            <a:fillRect/>
          </a:stretch>
        </p:blipFill>
        <p:spPr>
          <a:xfrm>
            <a:off x="8848165" y="2415883"/>
            <a:ext cx="3186311" cy="4374427"/>
          </a:xfrm>
          <a:prstGeom prst="rect">
            <a:avLst/>
          </a:prstGeom>
          <a:ln>
            <a:solidFill>
              <a:schemeClr val="tx1"/>
            </a:solidFill>
          </a:ln>
        </p:spPr>
      </p:pic>
    </p:spTree>
    <p:extLst>
      <p:ext uri="{BB962C8B-B14F-4D97-AF65-F5344CB8AC3E}">
        <p14:creationId xmlns:p14="http://schemas.microsoft.com/office/powerpoint/2010/main" val="74743578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7D76CC-ACE4-A4D3-7441-4A85D8DB1B3A}"/>
              </a:ext>
            </a:extLst>
          </p:cNvPr>
          <p:cNvSpPr>
            <a:spLocks noGrp="1"/>
          </p:cNvSpPr>
          <p:nvPr>
            <p:ph type="title"/>
          </p:nvPr>
        </p:nvSpPr>
        <p:spPr/>
        <p:txBody>
          <a:bodyPr/>
          <a:lstStyle/>
          <a:p>
            <a:r>
              <a:rPr lang="en-US" dirty="0"/>
              <a:t>Limit Velocity</a:t>
            </a:r>
          </a:p>
        </p:txBody>
      </p:sp>
      <p:sp>
        <p:nvSpPr>
          <p:cNvPr id="3" name="Content Placeholder 2">
            <a:extLst>
              <a:ext uri="{FF2B5EF4-FFF2-40B4-BE49-F238E27FC236}">
                <a16:creationId xmlns:a16="http://schemas.microsoft.com/office/drawing/2014/main" id="{74B3A132-C2F8-FFBB-52AC-C1A0A9BE4E48}"/>
              </a:ext>
            </a:extLst>
          </p:cNvPr>
          <p:cNvSpPr>
            <a:spLocks noGrp="1"/>
          </p:cNvSpPr>
          <p:nvPr>
            <p:ph idx="1"/>
          </p:nvPr>
        </p:nvSpPr>
        <p:spPr/>
        <p:txBody>
          <a:bodyPr/>
          <a:lstStyle/>
          <a:p>
            <a:r>
              <a:rPr lang="en-US" dirty="0"/>
              <a:t>Answers the question: What is the slowest velocity in the pipe to avoid sediment settling (which could lead to plugging)?</a:t>
            </a:r>
          </a:p>
          <a:p>
            <a:endParaRPr lang="en-US" dirty="0"/>
          </a:p>
          <a:p>
            <a:r>
              <a:rPr lang="en-US" dirty="0"/>
              <a:t>Really only applies to non-cohesive sediment (sands and gravels).</a:t>
            </a:r>
          </a:p>
        </p:txBody>
      </p:sp>
      <p:sp>
        <p:nvSpPr>
          <p:cNvPr id="4" name="Footer Placeholder 3">
            <a:extLst>
              <a:ext uri="{FF2B5EF4-FFF2-40B4-BE49-F238E27FC236}">
                <a16:creationId xmlns:a16="http://schemas.microsoft.com/office/drawing/2014/main" id="{9EE0D076-4172-F8D0-BCCE-69B7329F9FA5}"/>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D9C8DE34-D8B4-8EE2-6ED6-B1F58F12935A}"/>
              </a:ext>
            </a:extLst>
          </p:cNvPr>
          <p:cNvSpPr>
            <a:spLocks noGrp="1"/>
          </p:cNvSpPr>
          <p:nvPr>
            <p:ph type="sldNum" sz="quarter" idx="12"/>
          </p:nvPr>
        </p:nvSpPr>
        <p:spPr/>
        <p:txBody>
          <a:bodyPr/>
          <a:lstStyle/>
          <a:p>
            <a:fld id="{B7EB5B47-6F92-448A-9971-6BDD12138648}" type="slidenum">
              <a:rPr lang="en-US" smtClean="0"/>
              <a:t>9</a:t>
            </a:fld>
            <a:endParaRPr lang="en-US"/>
          </a:p>
        </p:txBody>
      </p:sp>
      <p:pic>
        <p:nvPicPr>
          <p:cNvPr id="8" name="Picture 7">
            <a:extLst>
              <a:ext uri="{FF2B5EF4-FFF2-40B4-BE49-F238E27FC236}">
                <a16:creationId xmlns:a16="http://schemas.microsoft.com/office/drawing/2014/main" id="{26A7FAB3-F707-CE36-3417-D2D07C7FA17B}"/>
              </a:ext>
            </a:extLst>
          </p:cNvPr>
          <p:cNvPicPr>
            <a:picLocks noChangeAspect="1"/>
          </p:cNvPicPr>
          <p:nvPr/>
        </p:nvPicPr>
        <p:blipFill>
          <a:blip r:embed="rId2"/>
          <a:stretch>
            <a:fillRect/>
          </a:stretch>
        </p:blipFill>
        <p:spPr>
          <a:xfrm>
            <a:off x="161573" y="2884508"/>
            <a:ext cx="7920961" cy="3577208"/>
          </a:xfrm>
          <a:prstGeom prst="rect">
            <a:avLst/>
          </a:prstGeom>
        </p:spPr>
      </p:pic>
      <p:pic>
        <p:nvPicPr>
          <p:cNvPr id="9" name="Picture 8">
            <a:extLst>
              <a:ext uri="{FF2B5EF4-FFF2-40B4-BE49-F238E27FC236}">
                <a16:creationId xmlns:a16="http://schemas.microsoft.com/office/drawing/2014/main" id="{9BFB4BED-5F07-4615-874D-92D1B9963CE5}"/>
              </a:ext>
            </a:extLst>
          </p:cNvPr>
          <p:cNvPicPr>
            <a:picLocks noChangeAspect="1"/>
          </p:cNvPicPr>
          <p:nvPr/>
        </p:nvPicPr>
        <p:blipFill rotWithShape="1">
          <a:blip r:embed="rId3"/>
          <a:srcRect l="10704" t="42554" r="49230" b="17198"/>
          <a:stretch/>
        </p:blipFill>
        <p:spPr>
          <a:xfrm>
            <a:off x="6169688" y="3696705"/>
            <a:ext cx="6022312" cy="2932695"/>
          </a:xfrm>
          <a:prstGeom prst="rect">
            <a:avLst/>
          </a:prstGeom>
        </p:spPr>
      </p:pic>
      <p:sp>
        <p:nvSpPr>
          <p:cNvPr id="10" name="TextBox 9">
            <a:extLst>
              <a:ext uri="{FF2B5EF4-FFF2-40B4-BE49-F238E27FC236}">
                <a16:creationId xmlns:a16="http://schemas.microsoft.com/office/drawing/2014/main" id="{27C73DA0-485F-FF55-3341-5E2837A9B277}"/>
              </a:ext>
            </a:extLst>
          </p:cNvPr>
          <p:cNvSpPr txBox="1"/>
          <p:nvPr/>
        </p:nvSpPr>
        <p:spPr>
          <a:xfrm>
            <a:off x="6096000" y="4793720"/>
            <a:ext cx="461665" cy="369332"/>
          </a:xfrm>
          <a:prstGeom prst="rect">
            <a:avLst/>
          </a:prstGeom>
          <a:noFill/>
        </p:spPr>
        <p:txBody>
          <a:bodyPr vert="vert270" wrap="square" rtlCol="0">
            <a:spAutoFit/>
          </a:bodyPr>
          <a:lstStyle/>
          <a:p>
            <a:r>
              <a:rPr lang="en-US" dirty="0"/>
              <a:t>F</a:t>
            </a:r>
            <a:r>
              <a:rPr lang="en-US" baseline="-25000" dirty="0"/>
              <a:t>L</a:t>
            </a:r>
          </a:p>
        </p:txBody>
      </p:sp>
    </p:spTree>
    <p:extLst>
      <p:ext uri="{BB962C8B-B14F-4D97-AF65-F5344CB8AC3E}">
        <p14:creationId xmlns:p14="http://schemas.microsoft.com/office/powerpoint/2010/main" val="437626920"/>
      </p:ext>
    </p:extLst>
  </p:cSld>
  <p:clrMapOvr>
    <a:masterClrMapping/>
  </p:clrMapOvr>
</p:sld>
</file>

<file path=ppt/theme/theme1.xml><?xml version="1.0" encoding="utf-8"?>
<a:theme xmlns:a="http://schemas.openxmlformats.org/drawingml/2006/main" name="Upper left castle template public">
  <a:themeElements>
    <a:clrScheme name="USACE - Army 2023">
      <a:dk1>
        <a:srgbClr val="221F20"/>
      </a:dk1>
      <a:lt1>
        <a:srgbClr val="565557"/>
      </a:lt1>
      <a:dk2>
        <a:srgbClr val="FFFFFF"/>
      </a:dk2>
      <a:lt2>
        <a:srgbClr val="D5D5D7"/>
      </a:lt2>
      <a:accent1>
        <a:srgbClr val="727365"/>
      </a:accent1>
      <a:accent2>
        <a:srgbClr val="2F372F"/>
      </a:accent2>
      <a:accent3>
        <a:srgbClr val="FFCC01"/>
      </a:accent3>
      <a:accent4>
        <a:srgbClr val="BFB8A6"/>
      </a:accent4>
      <a:accent5>
        <a:srgbClr val="00308F"/>
      </a:accent5>
      <a:accent6>
        <a:srgbClr val="CF0000"/>
      </a:accent6>
      <a:hlink>
        <a:srgbClr val="3E6682"/>
      </a:hlink>
      <a:folHlink>
        <a:srgbClr val="7030A0"/>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NWDTemplate-LogosDown-2017.potx" id="{9FA1C32E-CDE2-4EA8-82A9-54FAA73D0B6D}" vid="{4D202EBB-725C-4C87-B90A-DB065ED0BBF7}"/>
    </a:ext>
  </a:extLst>
</a:theme>
</file>

<file path=ppt/theme/theme2.xml><?xml version="1.0" encoding="utf-8"?>
<a:theme xmlns:a="http://schemas.openxmlformats.org/drawingml/2006/main" name="CUI Upper left Castle template ">
  <a:themeElements>
    <a:clrScheme name="USACE - Army 2023">
      <a:dk1>
        <a:srgbClr val="221F20"/>
      </a:dk1>
      <a:lt1>
        <a:srgbClr val="565557"/>
      </a:lt1>
      <a:dk2>
        <a:srgbClr val="FFFFFF"/>
      </a:dk2>
      <a:lt2>
        <a:srgbClr val="D5D5D7"/>
      </a:lt2>
      <a:accent1>
        <a:srgbClr val="727365"/>
      </a:accent1>
      <a:accent2>
        <a:srgbClr val="2F372F"/>
      </a:accent2>
      <a:accent3>
        <a:srgbClr val="FFCC01"/>
      </a:accent3>
      <a:accent4>
        <a:srgbClr val="BFB8A6"/>
      </a:accent4>
      <a:accent5>
        <a:srgbClr val="00308F"/>
      </a:accent5>
      <a:accent6>
        <a:srgbClr val="CF0000"/>
      </a:accent6>
      <a:hlink>
        <a:srgbClr val="3E6682"/>
      </a:hlink>
      <a:folHlink>
        <a:srgbClr val="7030A0"/>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NWDTemplate-LogosDown-2017.potx" id="{9FA1C32E-CDE2-4EA8-82A9-54FAA73D0B6D}" vid="{4D202EBB-725C-4C87-B90A-DB065ED0BBF7}"/>
    </a:ext>
  </a:extLst>
</a:theme>
</file>

<file path=ppt/theme/theme3.xml><?xml version="1.0" encoding="utf-8"?>
<a:theme xmlns:a="http://schemas.openxmlformats.org/drawingml/2006/main" name="traditional template NON CUI">
  <a:themeElements>
    <a:clrScheme name="USACE - Army 2023">
      <a:dk1>
        <a:srgbClr val="221F20"/>
      </a:dk1>
      <a:lt1>
        <a:srgbClr val="565557"/>
      </a:lt1>
      <a:dk2>
        <a:srgbClr val="FFFFFF"/>
      </a:dk2>
      <a:lt2>
        <a:srgbClr val="D5D5D7"/>
      </a:lt2>
      <a:accent1>
        <a:srgbClr val="727365"/>
      </a:accent1>
      <a:accent2>
        <a:srgbClr val="2F372F"/>
      </a:accent2>
      <a:accent3>
        <a:srgbClr val="FFCC01"/>
      </a:accent3>
      <a:accent4>
        <a:srgbClr val="BFB8A6"/>
      </a:accent4>
      <a:accent5>
        <a:srgbClr val="00308F"/>
      </a:accent5>
      <a:accent6>
        <a:srgbClr val="CF0000"/>
      </a:accent6>
      <a:hlink>
        <a:srgbClr val="3E6682"/>
      </a:hlink>
      <a:folHlink>
        <a:srgbClr val="7030A0"/>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NWDTemplate-LogosDown-2017.potx" id="{9FA1C32E-CDE2-4EA8-82A9-54FAA73D0B6D}" vid="{4D202EBB-725C-4C87-B90A-DB065ED0BBF7}"/>
    </a:ext>
  </a:extLst>
</a:theme>
</file>

<file path=ppt/theme/theme4.xml><?xml version="1.0" encoding="utf-8"?>
<a:theme xmlns:a="http://schemas.openxmlformats.org/drawingml/2006/main" name="Traditional template CUI">
  <a:themeElements>
    <a:clrScheme name="USACE - Army 2023">
      <a:dk1>
        <a:srgbClr val="221F20"/>
      </a:dk1>
      <a:lt1>
        <a:srgbClr val="565557"/>
      </a:lt1>
      <a:dk2>
        <a:srgbClr val="FFFFFF"/>
      </a:dk2>
      <a:lt2>
        <a:srgbClr val="D5D5D7"/>
      </a:lt2>
      <a:accent1>
        <a:srgbClr val="727365"/>
      </a:accent1>
      <a:accent2>
        <a:srgbClr val="2F372F"/>
      </a:accent2>
      <a:accent3>
        <a:srgbClr val="FFCC01"/>
      </a:accent3>
      <a:accent4>
        <a:srgbClr val="BFB8A6"/>
      </a:accent4>
      <a:accent5>
        <a:srgbClr val="00308F"/>
      </a:accent5>
      <a:accent6>
        <a:srgbClr val="CF0000"/>
      </a:accent6>
      <a:hlink>
        <a:srgbClr val="3E6682"/>
      </a:hlink>
      <a:folHlink>
        <a:srgbClr val="7030A0"/>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NWDTemplate-LogosDown-2017.potx" id="{9FA1C32E-CDE2-4EA8-82A9-54FAA73D0B6D}" vid="{4D202EBB-725C-4C87-B90A-DB065ED0BBF7}"/>
    </a:ext>
  </a:extLst>
</a:theme>
</file>

<file path=ppt/theme/theme5.xml><?xml version="1.0" encoding="utf-8"?>
<a:theme xmlns:a="http://schemas.openxmlformats.org/drawingml/2006/main" name="2_Upper Left Star and Castle NON CUI">
  <a:themeElements>
    <a:clrScheme name="USACE - Army 2023">
      <a:dk1>
        <a:srgbClr val="221F20"/>
      </a:dk1>
      <a:lt1>
        <a:srgbClr val="565557"/>
      </a:lt1>
      <a:dk2>
        <a:srgbClr val="FFFFFF"/>
      </a:dk2>
      <a:lt2>
        <a:srgbClr val="D5D5D7"/>
      </a:lt2>
      <a:accent1>
        <a:srgbClr val="727365"/>
      </a:accent1>
      <a:accent2>
        <a:srgbClr val="2F372F"/>
      </a:accent2>
      <a:accent3>
        <a:srgbClr val="FFCC01"/>
      </a:accent3>
      <a:accent4>
        <a:srgbClr val="BFB8A6"/>
      </a:accent4>
      <a:accent5>
        <a:srgbClr val="00308F"/>
      </a:accent5>
      <a:accent6>
        <a:srgbClr val="CF0000"/>
      </a:accent6>
      <a:hlink>
        <a:srgbClr val="3E6682"/>
      </a:hlink>
      <a:folHlink>
        <a:srgbClr val="7030A0"/>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NWDTemplate-LogosDown-2017.potx" id="{9FA1C32E-CDE2-4EA8-82A9-54FAA73D0B6D}" vid="{4D202EBB-725C-4C87-B90A-DB065ED0BBF7}"/>
    </a:ext>
  </a:extLst>
</a:theme>
</file>

<file path=ppt/theme/theme6.xml><?xml version="1.0" encoding="utf-8"?>
<a:theme xmlns:a="http://schemas.openxmlformats.org/drawingml/2006/main" name="Upper Left Star and Castle CUI">
  <a:themeElements>
    <a:clrScheme name="USACE - Army 2023">
      <a:dk1>
        <a:srgbClr val="221F20"/>
      </a:dk1>
      <a:lt1>
        <a:srgbClr val="565557"/>
      </a:lt1>
      <a:dk2>
        <a:srgbClr val="FFFFFF"/>
      </a:dk2>
      <a:lt2>
        <a:srgbClr val="D5D5D7"/>
      </a:lt2>
      <a:accent1>
        <a:srgbClr val="727365"/>
      </a:accent1>
      <a:accent2>
        <a:srgbClr val="2F372F"/>
      </a:accent2>
      <a:accent3>
        <a:srgbClr val="FFCC01"/>
      </a:accent3>
      <a:accent4>
        <a:srgbClr val="BFB8A6"/>
      </a:accent4>
      <a:accent5>
        <a:srgbClr val="00308F"/>
      </a:accent5>
      <a:accent6>
        <a:srgbClr val="CF0000"/>
      </a:accent6>
      <a:hlink>
        <a:srgbClr val="3E6682"/>
      </a:hlink>
      <a:folHlink>
        <a:srgbClr val="7030A0"/>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NWDTemplate-LogosDown-2017.potx" id="{9FA1C32E-CDE2-4EA8-82A9-54FAA73D0B6D}" vid="{4D202EBB-725C-4C87-B90A-DB065ED0BBF7}"/>
    </a:ext>
  </a:extLst>
</a:theme>
</file>

<file path=ppt/theme/theme7.xml><?xml version="1.0" encoding="utf-8"?>
<a:theme xmlns:a="http://schemas.openxmlformats.org/drawingml/2006/main" name="Chart Color Templates">
  <a:themeElements>
    <a:clrScheme name="Charts">
      <a:dk1>
        <a:srgbClr val="221F20"/>
      </a:dk1>
      <a:lt1>
        <a:srgbClr val="565557"/>
      </a:lt1>
      <a:dk2>
        <a:srgbClr val="FFFFFF"/>
      </a:dk2>
      <a:lt2>
        <a:srgbClr val="D5D5D7"/>
      </a:lt2>
      <a:accent1>
        <a:srgbClr val="F16521"/>
      </a:accent1>
      <a:accent2>
        <a:srgbClr val="2DAA27"/>
      </a:accent2>
      <a:accent3>
        <a:srgbClr val="CF0000"/>
      </a:accent3>
      <a:accent4>
        <a:srgbClr val="FFCC01"/>
      </a:accent4>
      <a:accent5>
        <a:srgbClr val="00308F"/>
      </a:accent5>
      <a:accent6>
        <a:srgbClr val="532476"/>
      </a:accent6>
      <a:hlink>
        <a:srgbClr val="4D7EA1"/>
      </a:hlink>
      <a:folHlink>
        <a:srgbClr val="CF0000"/>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NWDTemplate-LogosDown-2017.potx" id="{9FA1C32E-CDE2-4EA8-82A9-54FAA73D0B6D}" vid="{7A4F02DA-9F69-4CE8-8688-F5382440A1E1}"/>
    </a:ext>
  </a:extLst>
</a:theme>
</file>

<file path=ppt/theme/theme8.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9.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B5BF8E658DB0A54B8187A6E67B60E163" ma:contentTypeVersion="1" ma:contentTypeDescription="Create a new document." ma:contentTypeScope="" ma:versionID="c6ebd6e787ccb7ddf9dd3b4ce2582720">
  <xsd:schema xmlns:xsd="http://www.w3.org/2001/XMLSchema" xmlns:xs="http://www.w3.org/2001/XMLSchema" xmlns:p="http://schemas.microsoft.com/office/2006/metadata/properties" xmlns:ns2="18f88ba2-4714-4ce4-8806-1d85d427829f" targetNamespace="http://schemas.microsoft.com/office/2006/metadata/properties" ma:root="true" ma:fieldsID="0d88d59f9d9af5d62dd518897c4f87b3" ns2:_="">
    <xsd:import namespace="18f88ba2-4714-4ce4-8806-1d85d427829f"/>
    <xsd:element name="properties">
      <xsd:complexType>
        <xsd:sequence>
          <xsd:element name="documentManagement">
            <xsd:complexType>
              <xsd:all>
                <xsd:element ref="ns2:SharedWithUser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8f88ba2-4714-4ce4-8806-1d85d427829f" elementFormDefault="qualified">
    <xsd:import namespace="http://schemas.microsoft.com/office/2006/documentManagement/types"/>
    <xsd:import namespace="http://schemas.microsoft.com/office/infopath/2007/PartnerControls"/>
    <xsd:element name="SharedWithUsers" ma:index="8"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84F37E2D-BE1B-421B-A272-B224B69BFCB2}">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18f88ba2-4714-4ce4-8806-1d85d427829f"/>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0B8C2CD5-50C2-4A7C-996A-3D6312B83669}">
  <ds:schemaRefs>
    <ds:schemaRef ds:uri="http://schemas.microsoft.com/office/2006/documentManagement/types"/>
    <ds:schemaRef ds:uri="http://schemas.microsoft.com/office/2006/metadata/properties"/>
    <ds:schemaRef ds:uri="http://schemas.microsoft.com/office/infopath/2007/PartnerControls"/>
    <ds:schemaRef ds:uri="http://purl.org/dc/terms/"/>
    <ds:schemaRef ds:uri="http://purl.org/dc/dcmitype/"/>
    <ds:schemaRef ds:uri="18f88ba2-4714-4ce4-8806-1d85d427829f"/>
    <ds:schemaRef ds:uri="http://schemas.openxmlformats.org/package/2006/metadata/core-properties"/>
    <ds:schemaRef ds:uri="http://www.w3.org/XML/1998/namespace"/>
    <ds:schemaRef ds:uri="http://purl.org/dc/elements/1.1/"/>
  </ds:schemaRefs>
</ds:datastoreItem>
</file>

<file path=customXml/itemProps3.xml><?xml version="1.0" encoding="utf-8"?>
<ds:datastoreItem xmlns:ds="http://schemas.openxmlformats.org/officeDocument/2006/customXml" ds:itemID="{57CAE72E-856B-4DF4-A9F6-93C41667E9A0}">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19524</TotalTime>
  <Words>712</Words>
  <Application>Microsoft Office PowerPoint</Application>
  <PresentationFormat>Widescreen</PresentationFormat>
  <Paragraphs>149</Paragraphs>
  <Slides>27</Slides>
  <Notes>3</Notes>
  <HiddenSlides>1</HiddenSlides>
  <MMClips>0</MMClips>
  <ScaleCrop>false</ScaleCrop>
  <HeadingPairs>
    <vt:vector size="6" baseType="variant">
      <vt:variant>
        <vt:lpstr>Fonts Used</vt:lpstr>
      </vt:variant>
      <vt:variant>
        <vt:i4>4</vt:i4>
      </vt:variant>
      <vt:variant>
        <vt:lpstr>Theme</vt:lpstr>
      </vt:variant>
      <vt:variant>
        <vt:i4>7</vt:i4>
      </vt:variant>
      <vt:variant>
        <vt:lpstr>Slide Titles</vt:lpstr>
      </vt:variant>
      <vt:variant>
        <vt:i4>27</vt:i4>
      </vt:variant>
    </vt:vector>
  </HeadingPairs>
  <TitlesOfParts>
    <vt:vector size="38" baseType="lpstr">
      <vt:lpstr>Arial</vt:lpstr>
      <vt:lpstr>Calibri</vt:lpstr>
      <vt:lpstr>Cambria Math</vt:lpstr>
      <vt:lpstr>Georgia</vt:lpstr>
      <vt:lpstr>Upper left castle template public</vt:lpstr>
      <vt:lpstr>CUI Upper left Castle template </vt:lpstr>
      <vt:lpstr>traditional template NON CUI</vt:lpstr>
      <vt:lpstr>Traditional template CUI</vt:lpstr>
      <vt:lpstr>2_Upper Left Star and Castle NON CUI</vt:lpstr>
      <vt:lpstr>Upper Left Star and Castle CUI</vt:lpstr>
      <vt:lpstr>Chart Color Templates</vt:lpstr>
      <vt:lpstr>Reservoir Sedimentation Management  Hydrosuction</vt:lpstr>
      <vt:lpstr>Bucket and Sand Model</vt:lpstr>
      <vt:lpstr>PowerPoint Presentation</vt:lpstr>
      <vt:lpstr>El Canada Reservoir (Guatelama) Hydrosuction</vt:lpstr>
      <vt:lpstr>PowerPoint Presentation</vt:lpstr>
      <vt:lpstr>PowerPoint Presentation</vt:lpstr>
      <vt:lpstr>Analysis</vt:lpstr>
      <vt:lpstr>Limit Velocity (From ICOLD Bul. 193)</vt:lpstr>
      <vt:lpstr>Limit Velocity</vt:lpstr>
      <vt:lpstr>Limit Velocity Exercise</vt:lpstr>
      <vt:lpstr>Limit Velocity Exercise</vt:lpstr>
      <vt:lpstr>Analysis</vt:lpstr>
      <vt:lpstr>PowerPoint Presentation</vt:lpstr>
      <vt:lpstr>PowerPoint Presentation</vt:lpstr>
      <vt:lpstr>Losses Depends on the Pipe And the Fluid</vt:lpstr>
      <vt:lpstr>PowerPoint Presentation</vt:lpstr>
      <vt:lpstr>Workshop: LPP</vt:lpstr>
      <vt:lpstr>Workshop Pre-Requisites</vt:lpstr>
      <vt:lpstr>What Concentration of Sediment in the Pipeline?</vt:lpstr>
      <vt:lpstr>Questions?</vt:lpstr>
      <vt:lpstr>Practical Constraints</vt:lpstr>
      <vt:lpstr>Example- John Redmond, KS</vt:lpstr>
      <vt:lpstr>Environmental Limit</vt:lpstr>
      <vt:lpstr>How much deposition is available for removal?</vt:lpstr>
      <vt:lpstr>The further away you are, the less effective your hydrosuction system will be</vt:lpstr>
      <vt:lpstr>John Redmond- Storage Impacts Over Time</vt:lpstr>
      <vt:lpstr>Other Kansas Lakes</vt:lpstr>
    </vt:vector>
  </TitlesOfParts>
  <Company>United States Army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ELW</dc:creator>
  <cp:lastModifiedBy>John</cp:lastModifiedBy>
  <cp:revision>519</cp:revision>
  <dcterms:created xsi:type="dcterms:W3CDTF">2017-02-20T05:10:01Z</dcterms:created>
  <dcterms:modified xsi:type="dcterms:W3CDTF">2024-08-29T16:00:22Z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0x010100B5BF8E658DB0A54B8187A6E67B60E163</vt:lpwstr>
  </property>
</Properties>
</file>