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4" r:id="rId2"/>
    <p:sldId id="263" r:id="rId3"/>
    <p:sldId id="256" r:id="rId4"/>
    <p:sldId id="265" r:id="rId5"/>
    <p:sldId id="259" r:id="rId6"/>
    <p:sldId id="257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-283" y="-7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90C44-F88F-43C5-90DB-B01EA409AD0B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C3922-9D46-4699-AC41-A3310AEF861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C3922-9D46-4699-AC41-A3310AEF861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EC8AE-67EF-4EC3-B390-711430478656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466B3-A5C7-48C1-AEE1-4FCCB960D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EC8AE-67EF-4EC3-B390-711430478656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466B3-A5C7-48C1-AEE1-4FCCB960D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EC8AE-67EF-4EC3-B390-711430478656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466B3-A5C7-48C1-AEE1-4FCCB960D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EC8AE-67EF-4EC3-B390-711430478656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466B3-A5C7-48C1-AEE1-4FCCB960D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EC8AE-67EF-4EC3-B390-711430478656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466B3-A5C7-48C1-AEE1-4FCCB960D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EC8AE-67EF-4EC3-B390-711430478656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466B3-A5C7-48C1-AEE1-4FCCB960D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EC8AE-67EF-4EC3-B390-711430478656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466B3-A5C7-48C1-AEE1-4FCCB960D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EC8AE-67EF-4EC3-B390-711430478656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466B3-A5C7-48C1-AEE1-4FCCB960D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EC8AE-67EF-4EC3-B390-711430478656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466B3-A5C7-48C1-AEE1-4FCCB960D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EC8AE-67EF-4EC3-B390-711430478656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466B3-A5C7-48C1-AEE1-4FCCB960D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EC8AE-67EF-4EC3-B390-711430478656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466B3-A5C7-48C1-AEE1-4FCCB960D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EC8AE-67EF-4EC3-B390-711430478656}" type="datetimeFigureOut">
              <a:rPr lang="en-US" smtClean="0"/>
              <a:t>3/25/2010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466B3-A5C7-48C1-AEE1-4FCCB960DA0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0438" y="1219132"/>
            <a:ext cx="7223125" cy="502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361961" y="3333412"/>
            <a:ext cx="1371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Dry Period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26296" y="1845079"/>
            <a:ext cx="1371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Wet Period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22959" y="457200"/>
            <a:ext cx="669263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Annual Peak Flow Record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2221" y="5515583"/>
            <a:ext cx="7422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Figure 10  Estimated peak discharge for the Lower Red River basin at Winnipeg and flood signatures in the Upper Red River basin.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8434" y="6047362"/>
            <a:ext cx="7422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from: St. George, S. and Nielsen, E. “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Palaeoflood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records for the Red River, Manitoba, Canada, derived from anatomical tree-ring signatures,”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The Holocene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, 13,4 (2003) pp. 547-555.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33600" y="457200"/>
            <a:ext cx="49530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Suggestion of wet/dry cycle</a:t>
            </a:r>
            <a:endParaRPr lang="en-US" sz="3200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0478" y="2141741"/>
            <a:ext cx="7117123" cy="3344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836579" y="1280808"/>
            <a:ext cx="771403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Tree-ring evidence of historical flood peaks suggests a reoccurrence of wet and dry periods in the last few centuries</a:t>
            </a:r>
            <a:endParaRPr lang="en-US" sz="2400" i="1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107021" y="3560323"/>
            <a:ext cx="1673158" cy="1588"/>
          </a:xfrm>
          <a:prstGeom prst="straightConnector1">
            <a:avLst/>
          </a:prstGeom>
          <a:ln w="1905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496128" y="3229581"/>
            <a:ext cx="943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B050"/>
                </a:solidFill>
              </a:rPr>
              <a:t>gaged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rot="5400000">
            <a:off x="4426085" y="4396902"/>
            <a:ext cx="1225685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4293143" y="4477967"/>
            <a:ext cx="1057069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2937" y="2233072"/>
            <a:ext cx="6980203" cy="4219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176417" y="2579465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1941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178364" y="3454954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1961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245140" y="457200"/>
            <a:ext cx="679963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Where to split the record? – </a:t>
            </a:r>
            <a:r>
              <a:rPr lang="en-US" sz="3200" dirty="0" err="1" smtClean="0"/>
              <a:t>Pettitt</a:t>
            </a:r>
            <a:r>
              <a:rPr lang="en-US" sz="3200" dirty="0" smtClean="0"/>
              <a:t> Test</a:t>
            </a:r>
            <a:endParaRPr lang="en-US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836579" y="1251624"/>
            <a:ext cx="7714034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Two samples are compared to test whether the </a:t>
            </a:r>
            <a:r>
              <a:rPr lang="en-US" i="1" dirty="0" smtClean="0"/>
              <a:t>means</a:t>
            </a:r>
            <a:r>
              <a:rPr lang="en-US" dirty="0" smtClean="0"/>
              <a:t> are significantly different.  The </a:t>
            </a:r>
            <a:r>
              <a:rPr lang="en-US" b="1" dirty="0" err="1" smtClean="0"/>
              <a:t>Pettitt</a:t>
            </a:r>
            <a:r>
              <a:rPr lang="en-US" b="1" dirty="0" smtClean="0"/>
              <a:t> Test </a:t>
            </a:r>
            <a:r>
              <a:rPr lang="en-US" dirty="0" smtClean="0"/>
              <a:t>repeats the comparison for every possible break point </a:t>
            </a:r>
            <a:r>
              <a:rPr lang="en-US" sz="2000" dirty="0" smtClean="0"/>
              <a:t>between</a:t>
            </a:r>
            <a:r>
              <a:rPr lang="en-US" dirty="0" smtClean="0"/>
              <a:t> the samples, and finds the one with the </a:t>
            </a:r>
            <a:r>
              <a:rPr lang="en-US" i="1" dirty="0" smtClean="0"/>
              <a:t>greatest evidence of difference </a:t>
            </a:r>
            <a:endParaRPr lang="en-US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2616739" y="2751308"/>
            <a:ext cx="1186774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Statistical Evidence of Difference between samples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41642" y="5184843"/>
            <a:ext cx="5282119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649821" y="4941654"/>
            <a:ext cx="23443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5% significance level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0438" y="1219132"/>
            <a:ext cx="7223125" cy="502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361961" y="3333412"/>
            <a:ext cx="1371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Dry Period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16567" y="1815898"/>
            <a:ext cx="1371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Wet Period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22959" y="457200"/>
            <a:ext cx="669263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Annual Peak Flow Record</a:t>
            </a:r>
            <a:endParaRPr lang="en-US" sz="3200" dirty="0"/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2707530" y="3724072"/>
            <a:ext cx="4267200" cy="0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205015" y="1861280"/>
            <a:ext cx="1371600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Split record in 1941</a:t>
            </a: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5063" y="1953704"/>
            <a:ext cx="5909012" cy="460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700391" y="457200"/>
            <a:ext cx="779185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Frequency Analysis on Wet and Dry Records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787939" y="1251624"/>
            <a:ext cx="763621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The standard deviation (slope of curve) is much less for the wet and dry records than for the full record, because in either period, range of observed flow is less</a:t>
            </a:r>
            <a:endParaRPr lang="en-US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583659" y="1101440"/>
            <a:ext cx="5856283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Theorem of total probability: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P(Q&gt;q) = P(Q&gt;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q|wet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 * P(wet)   +   P(Q&gt;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q|dry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 * P(dry)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2659" y="457200"/>
            <a:ext cx="839037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Re-Combining the Wet and Dry Frequency Curves</a:t>
            </a:r>
            <a:endParaRPr lang="en-US" sz="3200" dirty="0"/>
          </a:p>
        </p:txBody>
      </p:sp>
      <p:sp>
        <p:nvSpPr>
          <p:cNvPr id="9" name="Rectangle 8"/>
          <p:cNvSpPr/>
          <p:nvPr/>
        </p:nvSpPr>
        <p:spPr>
          <a:xfrm>
            <a:off x="612843" y="2101173"/>
            <a:ext cx="2412459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where: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P(Q&gt;q) =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7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exceedance</a:t>
            </a:r>
            <a:r>
              <a:rPr kumimoji="0" lang="en-US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probability for a given flow, q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P(Q&gt;</a:t>
            </a:r>
            <a:r>
              <a:rPr kumimoji="0" lang="en-US" sz="17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q|wet</a:t>
            </a:r>
            <a:r>
              <a:rPr kumimoji="0" lang="en-US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 =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7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exceedance</a:t>
            </a:r>
            <a:r>
              <a:rPr kumimoji="0" lang="en-US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probability given that we're in the wet condition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P(wet) =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probability we're in the wet condition.</a:t>
            </a:r>
            <a:endParaRPr kumimoji="0" lang="en-US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5030" y="2080167"/>
            <a:ext cx="5901409" cy="459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281" y="1391058"/>
            <a:ext cx="8618705" cy="4803201"/>
          </a:xfrm>
        </p:spPr>
        <p:txBody>
          <a:bodyPr>
            <a:noAutofit/>
          </a:bodyPr>
          <a:lstStyle/>
          <a:p>
            <a:r>
              <a:rPr lang="en-US" sz="2400" dirty="0" smtClean="0"/>
              <a:t>Analysis requires a single frequency curve for any future year.</a:t>
            </a:r>
          </a:p>
          <a:p>
            <a:r>
              <a:rPr lang="en-US" sz="2400" dirty="0" smtClean="0"/>
              <a:t>Recombining the wet and dry frequency curves with the </a:t>
            </a:r>
            <a:r>
              <a:rPr lang="en-US" sz="2400" i="1" dirty="0" smtClean="0"/>
              <a:t>total probability theorem </a:t>
            </a:r>
            <a:r>
              <a:rPr lang="en-US" sz="2400" dirty="0" smtClean="0"/>
              <a:t>requires, for every year, the probability that year is in wet part of cycle, </a:t>
            </a:r>
            <a:r>
              <a:rPr lang="en-US" sz="2400" dirty="0"/>
              <a:t>and </a:t>
            </a:r>
            <a:r>
              <a:rPr lang="en-US" sz="2400" dirty="0" smtClean="0"/>
              <a:t>complementary probability year is in dry part of cycle</a:t>
            </a:r>
          </a:p>
          <a:p>
            <a:pPr>
              <a:lnSpc>
                <a:spcPts val="2400"/>
              </a:lnSpc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400" dirty="0" smtClean="0"/>
              <a:t>	    </a:t>
            </a:r>
            <a:r>
              <a:rPr lang="en-US" sz="2400" b="1" dirty="0" smtClean="0"/>
              <a:t>Year 0</a:t>
            </a:r>
            <a:r>
              <a:rPr lang="en-US" sz="2400" dirty="0" smtClean="0"/>
              <a:t>:  	seem to be in the wet period now, </a:t>
            </a:r>
            <a:r>
              <a:rPr lang="en-US" sz="2400" b="1" dirty="0" smtClean="0"/>
              <a:t>100% wet, 0% dry</a:t>
            </a:r>
          </a:p>
          <a:p>
            <a:pPr>
              <a:buNone/>
            </a:pPr>
            <a:r>
              <a:rPr lang="en-US" sz="2400" dirty="0" smtClean="0"/>
              <a:t>	    </a:t>
            </a:r>
            <a:r>
              <a:rPr lang="en-US" sz="2400" b="1" i="1" dirty="0" smtClean="0"/>
              <a:t>Year 25</a:t>
            </a:r>
            <a:r>
              <a:rPr lang="en-US" sz="2400" i="1" dirty="0" smtClean="0"/>
              <a:t>:  	between 0 and 50, chose </a:t>
            </a:r>
            <a:r>
              <a:rPr lang="en-US" sz="2400" b="1" i="1" dirty="0" smtClean="0"/>
              <a:t>80% wet, 20% dry</a:t>
            </a:r>
          </a:p>
          <a:p>
            <a:pPr>
              <a:buNone/>
            </a:pPr>
            <a:r>
              <a:rPr lang="en-US" sz="2400" dirty="0" smtClean="0"/>
              <a:t>	    </a:t>
            </a:r>
            <a:r>
              <a:rPr lang="en-US" sz="2400" b="1" dirty="0" smtClean="0"/>
              <a:t>Year 50</a:t>
            </a:r>
            <a:r>
              <a:rPr lang="en-US" sz="2400" dirty="0" smtClean="0"/>
              <a:t>:  	far enough in the future that we can’t make any 			statement about which part of the cycle it might be, 		so </a:t>
            </a:r>
            <a:r>
              <a:rPr lang="en-US" sz="2400" u="sng" dirty="0" smtClean="0"/>
              <a:t>steady-state</a:t>
            </a:r>
            <a:r>
              <a:rPr lang="en-US" sz="2400" dirty="0" smtClean="0"/>
              <a:t> probability of </a:t>
            </a:r>
            <a:r>
              <a:rPr lang="en-US" sz="2400" b="1" dirty="0" smtClean="0"/>
              <a:t>65% wet, 35% dry </a:t>
            </a:r>
            <a:r>
              <a:rPr lang="en-US" sz="2400" dirty="0" smtClean="0"/>
              <a:t>			(following ratio in observed record)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52659" y="457200"/>
            <a:ext cx="839037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Choosing P[wet] and P[dry] for future years</a:t>
            </a:r>
            <a:endParaRPr lang="en-US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330</Words>
  <Application>Microsoft Office PowerPoint</Application>
  <PresentationFormat>On-screen Show (4:3)</PresentationFormat>
  <Paragraphs>41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USACE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q0hecbaf</dc:creator>
  <cp:lastModifiedBy>q0hecbaf</cp:lastModifiedBy>
  <cp:revision>18</cp:revision>
  <dcterms:created xsi:type="dcterms:W3CDTF">2010-03-25T20:59:21Z</dcterms:created>
  <dcterms:modified xsi:type="dcterms:W3CDTF">2010-03-25T23:23:34Z</dcterms:modified>
</cp:coreProperties>
</file>