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1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D60E2-281F-031C-CE5E-AC74C1AD9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E3923-CB4E-6CBE-ECE0-2576EC9CC1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9FCF4-1856-9006-16AE-68BC51368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18CBD-8550-D944-C89E-8893075CB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F6F39-3180-8F89-04EA-5994A2D61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2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12CE3-4B28-8187-B225-68FFB79B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9CCBEA-8CCD-F546-774A-0038C74741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4518D-646E-2129-1917-EF8E801D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775D8-9A05-6209-8BA7-0666231E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E9F55-DD1A-FB5C-5953-BEE3D28F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2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D26429-86F7-415C-338E-509A17E0B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B2B4BD-C6C4-EFCD-D5F1-B2787D23A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E3C49-DE34-8089-45D0-E7C2D14B5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49EC8-8D45-5BC0-B97D-82A59C547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3D9F5-86C2-B9C0-2961-AC958F971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6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1B15E-A4BA-9F24-72DA-ACF009842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2999E-F9CB-DD77-4FAC-747BE3C82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9011-AB77-57FF-9F45-4BCB9547C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2B16C-85CE-2EDF-A6DA-02519A4F2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33835-F6CB-5B46-1DF0-8CB67C03D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4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3E168-A168-95F2-2952-8EAC42361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3961C0-61D8-07D0-5224-95294F8D6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C6995-C064-8DD3-A011-14DAA049C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8A1EB-4C18-7EAA-CDE6-84F9DAE3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E1B56-3C98-87FA-5E59-DF52681B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E3ADF-ECBF-CAE9-3AFC-49DF9E33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C27F1-FA9B-6967-26C6-96CF49D5C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D9432-D37D-1150-BD3C-388712819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3DF97-B55E-435C-38FA-EFB225D8F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2FEC8-DD68-4FA0-8481-1CAF647C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99C9D-48D4-130D-0D16-643086118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03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BD865-0070-78EE-56BE-C8BF89218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D05E0-EE57-C860-3F43-2273E4B6B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849D64-544B-9A2E-0242-DEC3B4F08E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D0EC9A-E330-4F9E-5EFB-2F0A4C071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2D2A1-92DA-DD30-1CAE-11BF2815AB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54E512-1A42-C358-D822-8CDD41D2A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B131D2-6AA4-18E7-8022-87952E812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9530DC-E336-DD38-FBD3-DD60E2BBF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6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8B5FB-1B27-DCC5-2A24-684E36904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402439-548C-2254-889C-BDCD532E8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0759D-2185-20C3-1EDD-9331F01A7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AA92A-3C29-2FE9-2614-791753094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8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70F77-535F-3E31-1819-07071D7BD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774448-7B2C-AFC1-0629-30E117A7D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2FF49-0E0A-1795-ED15-ABE547A3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5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C74FA-B17F-3697-9069-7DA77B1A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1F8A3-01B6-4CEF-DE5F-9865B829C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8AC733-C69F-D0EC-3EA8-96BD326C6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EB255-6323-5DCC-0CE7-CDCAA4D6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73916-8CE7-FD13-0EE5-EBE1E2AB6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E97658-20F1-052D-7354-BFA894ED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50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888B8-69C5-AA5C-7E8C-8951EF05E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2ABC3A-4E75-6DCB-BCA0-8914FAB8AB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65157-F638-5912-ED87-708518446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295E9-F5B2-EF7F-7F0C-E368254C9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7A120-C39C-5594-3D86-0BD2FAC07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3DEC-30D6-0CA4-F227-191AEC1F8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7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FA6850-3C0B-80C3-27B2-DF0A04837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759FB-0EF1-A6D5-07F3-8CA7F3F5E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077FE-7794-170F-D319-C4EE86CBBE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6E04B-CB26-4173-8C80-4CEE8D458978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865C5-8C00-7B03-206C-487C33ACE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43029-ECB9-27FD-1D68-4224B53F4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676FE-6507-4FAB-9C79-A4615154C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ound, cat, outdoor, sitting&#10;&#10;Description automatically generated">
            <a:extLst>
              <a:ext uri="{FF2B5EF4-FFF2-40B4-BE49-F238E27FC236}">
                <a16:creationId xmlns:a16="http://schemas.microsoft.com/office/drawing/2014/main" id="{62D355A1-9FFA-638D-B110-86F54B54D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206" y="-99074"/>
            <a:ext cx="4710794" cy="3306741"/>
          </a:xfrm>
          <a:prstGeom prst="rect">
            <a:avLst/>
          </a:prstGeom>
        </p:spPr>
      </p:pic>
      <p:pic>
        <p:nvPicPr>
          <p:cNvPr id="9" name="Picture 8" descr="A cat lying on a couch&#10;&#10;Description automatically generated with medium confidence">
            <a:extLst>
              <a:ext uri="{FF2B5EF4-FFF2-40B4-BE49-F238E27FC236}">
                <a16:creationId xmlns:a16="http://schemas.microsoft.com/office/drawing/2014/main" id="{AB6CAF36-8560-4AA8-B025-4BD24C5EE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244" y="1556699"/>
            <a:ext cx="4793956" cy="3156624"/>
          </a:xfrm>
          <a:prstGeom prst="rect">
            <a:avLst/>
          </a:prstGeom>
        </p:spPr>
      </p:pic>
      <p:pic>
        <p:nvPicPr>
          <p:cNvPr id="7" name="Picture 6" descr="A picture containing dog, ground, outdoor, black&#10;&#10;Description automatically generated">
            <a:extLst>
              <a:ext uri="{FF2B5EF4-FFF2-40B4-BE49-F238E27FC236}">
                <a16:creationId xmlns:a16="http://schemas.microsoft.com/office/drawing/2014/main" id="{2A08DA02-F265-F8B7-AABC-58E0BC7A9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33" y="3502473"/>
            <a:ext cx="4945237" cy="3261184"/>
          </a:xfrm>
          <a:prstGeom prst="rect">
            <a:avLst/>
          </a:prstGeom>
        </p:spPr>
      </p:pic>
      <p:pic>
        <p:nvPicPr>
          <p:cNvPr id="5" name="Picture 4" descr="A picture containing dog, indoor, laying, domestic cat&#10;&#10;Description automatically generated">
            <a:extLst>
              <a:ext uri="{FF2B5EF4-FFF2-40B4-BE49-F238E27FC236}">
                <a16:creationId xmlns:a16="http://schemas.microsoft.com/office/drawing/2014/main" id="{FBEB0F1C-8418-37D6-A1A6-40D3B0F4FE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005" y="3701376"/>
            <a:ext cx="5389053" cy="3156624"/>
          </a:xfrm>
          <a:prstGeom prst="rect">
            <a:avLst/>
          </a:prstGeom>
        </p:spPr>
      </p:pic>
      <p:pic>
        <p:nvPicPr>
          <p:cNvPr id="10" name="Content Placeholder 6" descr="A picture containing dog, ground, black&#10;&#10;Description automatically generated">
            <a:extLst>
              <a:ext uri="{FF2B5EF4-FFF2-40B4-BE49-F238E27FC236}">
                <a16:creationId xmlns:a16="http://schemas.microsoft.com/office/drawing/2014/main" id="{792F76F6-7FA5-4F9F-F9C1-F6E702FE7D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0" y="94343"/>
            <a:ext cx="4637469" cy="30406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2ADB3A-F7B6-A1EB-378D-FDF7941ADB6A}"/>
              </a:ext>
            </a:extLst>
          </p:cNvPr>
          <p:cNvSpPr txBox="1"/>
          <p:nvPr/>
        </p:nvSpPr>
        <p:spPr>
          <a:xfrm>
            <a:off x="870857" y="2235200"/>
            <a:ext cx="1255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Kota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53FE6E-214A-6059-99FE-2A612FE6EE0A}"/>
              </a:ext>
            </a:extLst>
          </p:cNvPr>
          <p:cNvSpPr txBox="1"/>
          <p:nvPr/>
        </p:nvSpPr>
        <p:spPr>
          <a:xfrm>
            <a:off x="1001485" y="4209143"/>
            <a:ext cx="1255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Loki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AF701E-4173-408E-AB87-19C68C3AF068}"/>
              </a:ext>
            </a:extLst>
          </p:cNvPr>
          <p:cNvSpPr txBox="1"/>
          <p:nvPr/>
        </p:nvSpPr>
        <p:spPr>
          <a:xfrm>
            <a:off x="3556000" y="5656230"/>
            <a:ext cx="1400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Jenny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A43F4-CB7B-3060-A2CF-EB0915AF2BB0}"/>
              </a:ext>
            </a:extLst>
          </p:cNvPr>
          <p:cNvSpPr txBox="1"/>
          <p:nvPr/>
        </p:nvSpPr>
        <p:spPr>
          <a:xfrm>
            <a:off x="5500914" y="3657079"/>
            <a:ext cx="156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rgbClr val="FFFF00"/>
                </a:solidFill>
                <a:latin typeface="Ink Free" panose="03080402000500000000" pitchFamily="66" charset="0"/>
              </a:rPr>
              <a:t>Marlee</a:t>
            </a:r>
            <a:endParaRPr lang="en-US" sz="3600" b="1" dirty="0">
              <a:solidFill>
                <a:srgbClr val="FFFF00"/>
              </a:solidFill>
              <a:latin typeface="Ink Free" panose="03080402000500000000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D63DB0-2C92-166D-DC42-C28EF748B41A}"/>
              </a:ext>
            </a:extLst>
          </p:cNvPr>
          <p:cNvSpPr txBox="1"/>
          <p:nvPr/>
        </p:nvSpPr>
        <p:spPr>
          <a:xfrm>
            <a:off x="8267555" y="290626"/>
            <a:ext cx="156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Viggo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9503D5-133F-66FE-0431-645B4AD348C3}"/>
              </a:ext>
            </a:extLst>
          </p:cNvPr>
          <p:cNvSpPr txBox="1"/>
          <p:nvPr/>
        </p:nvSpPr>
        <p:spPr>
          <a:xfrm>
            <a:off x="10170318" y="5893141"/>
            <a:ext cx="156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Nala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614B01-E805-769D-8DA8-A7CA55196142}"/>
              </a:ext>
            </a:extLst>
          </p:cNvPr>
          <p:cNvSpPr txBox="1"/>
          <p:nvPr/>
        </p:nvSpPr>
        <p:spPr>
          <a:xfrm>
            <a:off x="8885804" y="3872337"/>
            <a:ext cx="156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Jenny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0D0682-2FF5-DBF8-F634-196F23C8FAD5}"/>
              </a:ext>
            </a:extLst>
          </p:cNvPr>
          <p:cNvSpPr txBox="1"/>
          <p:nvPr/>
        </p:nvSpPr>
        <p:spPr>
          <a:xfrm>
            <a:off x="3454133" y="1189237"/>
            <a:ext cx="156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Ink Free" panose="03080402000500000000" pitchFamily="66" charset="0"/>
              </a:rPr>
              <a:t>Jenny</a:t>
            </a:r>
          </a:p>
        </p:txBody>
      </p:sp>
    </p:spTree>
    <p:extLst>
      <p:ext uri="{BB962C8B-B14F-4D97-AF65-F5344CB8AC3E}">
        <p14:creationId xmlns:p14="http://schemas.microsoft.com/office/powerpoint/2010/main" val="435227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Ink Free</vt:lpstr>
      <vt:lpstr>Office Theme</vt:lpstr>
      <vt:lpstr>PowerPoint Presentation</vt:lpstr>
    </vt:vector>
  </TitlesOfParts>
  <Company>USACE Office ProPlus Installation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Faber, Beth A CIV USARMY CEIWR (USA)</dc:creator>
  <cp:lastModifiedBy>Faber, Beth A CIV USARMY CEIWR (USA)</cp:lastModifiedBy>
  <cp:revision>2</cp:revision>
  <dcterms:created xsi:type="dcterms:W3CDTF">2024-04-30T04:25:46Z</dcterms:created>
  <dcterms:modified xsi:type="dcterms:W3CDTF">2024-04-30T04:39:17Z</dcterms:modified>
</cp:coreProperties>
</file>