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56" r:id="rId2"/>
    <p:sldId id="1171" r:id="rId3"/>
    <p:sldId id="1195" r:id="rId4"/>
    <p:sldId id="2102" r:id="rId5"/>
    <p:sldId id="2141411622" r:id="rId6"/>
    <p:sldId id="2147469432" r:id="rId7"/>
    <p:sldId id="2147469462" r:id="rId8"/>
    <p:sldId id="2147469469" r:id="rId9"/>
    <p:sldId id="294" r:id="rId10"/>
    <p:sldId id="307" r:id="rId11"/>
    <p:sldId id="298" r:id="rId12"/>
    <p:sldId id="302" r:id="rId13"/>
    <p:sldId id="308" r:id="rId14"/>
    <p:sldId id="310" r:id="rId15"/>
    <p:sldId id="303" r:id="rId16"/>
    <p:sldId id="2147469467" r:id="rId17"/>
    <p:sldId id="4130" r:id="rId18"/>
    <p:sldId id="2147469465" r:id="rId19"/>
    <p:sldId id="264" r:id="rId20"/>
    <p:sldId id="2147469472" r:id="rId21"/>
    <p:sldId id="2147469433" r:id="rId22"/>
    <p:sldId id="2147469460" r:id="rId23"/>
    <p:sldId id="2147469461" r:id="rId24"/>
    <p:sldId id="2147469473" r:id="rId25"/>
    <p:sldId id="273" r:id="rId26"/>
    <p:sldId id="2147469471" r:id="rId27"/>
    <p:sldId id="262" r:id="rId28"/>
    <p:sldId id="2147469474" r:id="rId29"/>
    <p:sldId id="258" r:id="rId30"/>
    <p:sldId id="2147469454" r:id="rId31"/>
    <p:sldId id="259" r:id="rId32"/>
    <p:sldId id="2147469440" r:id="rId33"/>
    <p:sldId id="266" r:id="rId34"/>
    <p:sldId id="287" r:id="rId35"/>
    <p:sldId id="2147469446" r:id="rId36"/>
    <p:sldId id="31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0" autoAdjust="0"/>
    <p:restoredTop sz="85714" autoAdjust="0"/>
  </p:normalViewPr>
  <p:slideViewPr>
    <p:cSldViewPr snapToGrid="0">
      <p:cViewPr varScale="1">
        <p:scale>
          <a:sx n="138" d="100"/>
          <a:sy n="138" d="100"/>
        </p:scale>
        <p:origin x="498" y="114"/>
      </p:cViewPr>
      <p:guideLst/>
    </p:cSldViewPr>
  </p:slideViewPr>
  <p:outlineViewPr>
    <p:cViewPr>
      <p:scale>
        <a:sx n="33" d="100"/>
        <a:sy n="33" d="100"/>
      </p:scale>
      <p:origin x="0" y="-42"/>
    </p:cViewPr>
  </p:outlineViewPr>
  <p:notesTextViewPr>
    <p:cViewPr>
      <p:scale>
        <a:sx n="1" d="1"/>
        <a:sy n="1" d="1"/>
      </p:scale>
      <p:origin x="0" y="0"/>
    </p:cViewPr>
  </p:notesTextViewPr>
  <p:notesViewPr>
    <p:cSldViewPr snapToGrid="0">
      <p:cViewPr varScale="1">
        <p:scale>
          <a:sx n="118" d="100"/>
          <a:sy n="118" d="100"/>
        </p:scale>
        <p:origin x="5004"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65EC5E-4169-45D6-A7F4-E94A03C787AE}" type="doc">
      <dgm:prSet loTypeId="urn:microsoft.com/office/officeart/2005/8/layout/vProcess5" loCatId="process" qsTypeId="urn:microsoft.com/office/officeart/2005/8/quickstyle/simple1" qsCatId="simple" csTypeId="urn:microsoft.com/office/officeart/2005/8/colors/accent1_3" csCatId="accent1" phldr="1"/>
      <dgm:spPr/>
      <dgm:t>
        <a:bodyPr/>
        <a:lstStyle/>
        <a:p>
          <a:endParaRPr lang="en-US"/>
        </a:p>
      </dgm:t>
    </dgm:pt>
    <dgm:pt modelId="{B5DC1C77-FF27-405F-9CC7-3F6DBCC1C941}">
      <dgm:prSet phldrT="[Text]" custT="1"/>
      <dgm:spPr/>
      <dgm:t>
        <a:bodyPr/>
        <a:lstStyle/>
        <a:p>
          <a:pPr>
            <a:buFont typeface="+mj-lt"/>
            <a:buAutoNum type="arabicPeriod"/>
          </a:pPr>
          <a:r>
            <a:rPr lang="en-US" sz="2000" b="1" u="sng"/>
            <a:t>Pre-model Data Preparation</a:t>
          </a:r>
        </a:p>
      </dgm:t>
    </dgm:pt>
    <dgm:pt modelId="{2FECFA6F-68AD-45E5-8735-DB078AF4A4D3}" type="parTrans" cxnId="{05355DFC-7DCE-4A7D-B6D0-191043A62B66}">
      <dgm:prSet/>
      <dgm:spPr/>
      <dgm:t>
        <a:bodyPr/>
        <a:lstStyle/>
        <a:p>
          <a:endParaRPr lang="en-US"/>
        </a:p>
      </dgm:t>
    </dgm:pt>
    <dgm:pt modelId="{C5006873-DF21-4511-B782-71DA3D8974B9}" type="sibTrans" cxnId="{05355DFC-7DCE-4A7D-B6D0-191043A62B66}">
      <dgm:prSet/>
      <dgm:spPr/>
      <dgm:t>
        <a:bodyPr/>
        <a:lstStyle/>
        <a:p>
          <a:endParaRPr lang="en-US"/>
        </a:p>
      </dgm:t>
    </dgm:pt>
    <dgm:pt modelId="{CA241FEC-901A-4861-AD08-C1904B4E08C8}">
      <dgm:prSet custT="1"/>
      <dgm:spPr/>
      <dgm:t>
        <a:bodyPr/>
        <a:lstStyle/>
        <a:p>
          <a:r>
            <a:rPr lang="en-US" sz="2000" b="1" u="sng"/>
            <a:t>Calibration</a:t>
          </a:r>
        </a:p>
      </dgm:t>
    </dgm:pt>
    <dgm:pt modelId="{08B3012E-1569-4D42-AFAE-562677BB74B2}" type="parTrans" cxnId="{F2277FD4-2634-43B3-9FFB-D4CEB465BDDD}">
      <dgm:prSet/>
      <dgm:spPr/>
      <dgm:t>
        <a:bodyPr/>
        <a:lstStyle/>
        <a:p>
          <a:endParaRPr lang="en-US"/>
        </a:p>
      </dgm:t>
    </dgm:pt>
    <dgm:pt modelId="{C4D49AE6-EDF0-447F-819E-5CE4C9671678}" type="sibTrans" cxnId="{F2277FD4-2634-43B3-9FFB-D4CEB465BDDD}">
      <dgm:prSet/>
      <dgm:spPr/>
      <dgm:t>
        <a:bodyPr/>
        <a:lstStyle/>
        <a:p>
          <a:endParaRPr lang="en-US"/>
        </a:p>
      </dgm:t>
    </dgm:pt>
    <dgm:pt modelId="{6C978A77-7928-468A-8FF8-EBABD60CF697}">
      <dgm:prSet/>
      <dgm:spPr/>
      <dgm:t>
        <a:bodyPr/>
        <a:lstStyle/>
        <a:p>
          <a:r>
            <a:rPr lang="en-US" sz="1200" dirty="0"/>
            <a:t>6 Historic Event Hydrographs (HMS, </a:t>
          </a:r>
          <a:r>
            <a:rPr lang="en-US" sz="1200" dirty="0" err="1"/>
            <a:t>ResSim</a:t>
          </a:r>
          <a:r>
            <a:rPr lang="en-US" sz="1200" dirty="0"/>
            <a:t>, and RAS)</a:t>
          </a:r>
        </a:p>
      </dgm:t>
    </dgm:pt>
    <dgm:pt modelId="{45E4052A-C271-4CB2-9A5C-C21105DAFD20}" type="parTrans" cxnId="{B7D30403-F88D-4D0D-AD65-EACD46F195CE}">
      <dgm:prSet/>
      <dgm:spPr/>
      <dgm:t>
        <a:bodyPr/>
        <a:lstStyle/>
        <a:p>
          <a:endParaRPr lang="en-US"/>
        </a:p>
      </dgm:t>
    </dgm:pt>
    <dgm:pt modelId="{6D964D05-1F85-4B70-B378-9453FB2A5E60}" type="sibTrans" cxnId="{B7D30403-F88D-4D0D-AD65-EACD46F195CE}">
      <dgm:prSet/>
      <dgm:spPr/>
      <dgm:t>
        <a:bodyPr/>
        <a:lstStyle/>
        <a:p>
          <a:endParaRPr lang="en-US"/>
        </a:p>
      </dgm:t>
    </dgm:pt>
    <dgm:pt modelId="{8545D2EB-7100-4B00-8991-ED1863437F10}">
      <dgm:prSet custT="1"/>
      <dgm:spPr/>
      <dgm:t>
        <a:bodyPr/>
        <a:lstStyle/>
        <a:p>
          <a:r>
            <a:rPr lang="en-US" sz="2000" b="1" u="sng" dirty="0"/>
            <a:t>Conformance</a:t>
          </a:r>
        </a:p>
      </dgm:t>
    </dgm:pt>
    <dgm:pt modelId="{91850AAD-B3A2-4672-9804-391CCFF364EA}" type="parTrans" cxnId="{886810B9-8570-4267-AC73-4CBA7A224E8A}">
      <dgm:prSet/>
      <dgm:spPr/>
      <dgm:t>
        <a:bodyPr/>
        <a:lstStyle/>
        <a:p>
          <a:endParaRPr lang="en-US"/>
        </a:p>
      </dgm:t>
    </dgm:pt>
    <dgm:pt modelId="{9464F849-D3A9-4243-B43F-F10C1E021D6D}" type="sibTrans" cxnId="{886810B9-8570-4267-AC73-4CBA7A224E8A}">
      <dgm:prSet/>
      <dgm:spPr/>
      <dgm:t>
        <a:bodyPr/>
        <a:lstStyle/>
        <a:p>
          <a:endParaRPr lang="en-US"/>
        </a:p>
      </dgm:t>
    </dgm:pt>
    <dgm:pt modelId="{25559A98-0142-4D6F-B86E-52DED7DD2C1E}">
      <dgm:prSet/>
      <dgm:spPr/>
      <dgm:t>
        <a:bodyPr/>
        <a:lstStyle/>
        <a:p>
          <a:r>
            <a:rPr lang="en-US" sz="1200" dirty="0"/>
            <a:t>500-year long simulation</a:t>
          </a:r>
        </a:p>
      </dgm:t>
    </dgm:pt>
    <dgm:pt modelId="{D642AD2A-EBC6-4BC0-AB16-0DFBF7C0328B}" type="parTrans" cxnId="{F2D200CB-178A-4B75-A2DA-46BBB8299543}">
      <dgm:prSet/>
      <dgm:spPr/>
      <dgm:t>
        <a:bodyPr/>
        <a:lstStyle/>
        <a:p>
          <a:endParaRPr lang="en-US"/>
        </a:p>
      </dgm:t>
    </dgm:pt>
    <dgm:pt modelId="{343C5D03-1DC9-4319-A55D-DABE70177D9A}" type="sibTrans" cxnId="{F2D200CB-178A-4B75-A2DA-46BBB8299543}">
      <dgm:prSet/>
      <dgm:spPr/>
      <dgm:t>
        <a:bodyPr/>
        <a:lstStyle/>
        <a:p>
          <a:endParaRPr lang="en-US"/>
        </a:p>
      </dgm:t>
    </dgm:pt>
    <dgm:pt modelId="{6744706A-64BE-4DB9-93A6-F5C95612E2CB}">
      <dgm:prSet/>
      <dgm:spPr/>
      <dgm:t>
        <a:bodyPr/>
        <a:lstStyle/>
        <a:p>
          <a:r>
            <a:rPr lang="en-US" sz="1200"/>
            <a:t>Apply metrics for AMS for Flow &amp; Stage</a:t>
          </a:r>
        </a:p>
      </dgm:t>
    </dgm:pt>
    <dgm:pt modelId="{AC128B05-844D-49B7-9968-81F54BE7E10C}" type="parTrans" cxnId="{AE3247E8-FF3A-4179-84D7-71454D066A71}">
      <dgm:prSet/>
      <dgm:spPr/>
      <dgm:t>
        <a:bodyPr/>
        <a:lstStyle/>
        <a:p>
          <a:endParaRPr lang="en-US"/>
        </a:p>
      </dgm:t>
    </dgm:pt>
    <dgm:pt modelId="{0F883C11-F1A4-4593-BA17-02DD6A519A7F}" type="sibTrans" cxnId="{AE3247E8-FF3A-4179-84D7-71454D066A71}">
      <dgm:prSet/>
      <dgm:spPr/>
      <dgm:t>
        <a:bodyPr/>
        <a:lstStyle/>
        <a:p>
          <a:endParaRPr lang="en-US"/>
        </a:p>
      </dgm:t>
    </dgm:pt>
    <dgm:pt modelId="{A94EA72A-0662-48C9-AD55-F1079A719AE0}">
      <dgm:prSet custT="1"/>
      <dgm:spPr/>
      <dgm:t>
        <a:bodyPr/>
        <a:lstStyle/>
        <a:p>
          <a:r>
            <a:rPr lang="en-US" sz="2000" b="1" u="sng"/>
            <a:t>Production</a:t>
          </a:r>
        </a:p>
      </dgm:t>
    </dgm:pt>
    <dgm:pt modelId="{27176F35-F372-4AD0-8491-099DE93CAB67}" type="parTrans" cxnId="{68BBF2FC-EE24-4046-98FB-3B5C319BF285}">
      <dgm:prSet/>
      <dgm:spPr/>
      <dgm:t>
        <a:bodyPr/>
        <a:lstStyle/>
        <a:p>
          <a:endParaRPr lang="en-US"/>
        </a:p>
      </dgm:t>
    </dgm:pt>
    <dgm:pt modelId="{4851879D-7532-4837-BBE0-51001148A06B}" type="sibTrans" cxnId="{68BBF2FC-EE24-4046-98FB-3B5C319BF285}">
      <dgm:prSet/>
      <dgm:spPr/>
      <dgm:t>
        <a:bodyPr/>
        <a:lstStyle/>
        <a:p>
          <a:endParaRPr lang="en-US"/>
        </a:p>
      </dgm:t>
    </dgm:pt>
    <dgm:pt modelId="{E8C3D397-AF98-4034-958F-F734AA88C371}">
      <dgm:prSet/>
      <dgm:spPr/>
      <dgm:t>
        <a:bodyPr/>
        <a:lstStyle/>
        <a:p>
          <a:r>
            <a:rPr lang="en-US" sz="1200" dirty="0"/>
            <a:t>50 Realizations each spanning 2000 Years with ~10 events per year</a:t>
          </a:r>
        </a:p>
      </dgm:t>
    </dgm:pt>
    <dgm:pt modelId="{AA66FED1-CF25-4376-B4F3-F7BE38CB53E2}" type="parTrans" cxnId="{83DAB635-911C-4677-AC9E-63201C543943}">
      <dgm:prSet/>
      <dgm:spPr/>
      <dgm:t>
        <a:bodyPr/>
        <a:lstStyle/>
        <a:p>
          <a:endParaRPr lang="en-US"/>
        </a:p>
      </dgm:t>
    </dgm:pt>
    <dgm:pt modelId="{66645AB0-0BB3-4482-8A7E-542CB06FC702}" type="sibTrans" cxnId="{83DAB635-911C-4677-AC9E-63201C543943}">
      <dgm:prSet/>
      <dgm:spPr/>
      <dgm:t>
        <a:bodyPr/>
        <a:lstStyle/>
        <a:p>
          <a:endParaRPr lang="en-US"/>
        </a:p>
      </dgm:t>
    </dgm:pt>
    <dgm:pt modelId="{BE25F955-9C0E-4946-8C9A-26E1EF49F112}">
      <dgm:prSet/>
      <dgm:spPr/>
      <dgm:t>
        <a:bodyPr/>
        <a:lstStyle/>
        <a:p>
          <a:r>
            <a:rPr lang="en-US" sz="1200" dirty="0"/>
            <a:t>RAS Peak Stage-Discharge</a:t>
          </a:r>
        </a:p>
      </dgm:t>
    </dgm:pt>
    <dgm:pt modelId="{BCFC52A0-C837-45D8-AB9E-1EB20B04084C}" type="sibTrans" cxnId="{BE81B0AF-4C15-4840-B2D7-A2A1872B0134}">
      <dgm:prSet/>
      <dgm:spPr/>
      <dgm:t>
        <a:bodyPr/>
        <a:lstStyle/>
        <a:p>
          <a:endParaRPr lang="en-US"/>
        </a:p>
      </dgm:t>
    </dgm:pt>
    <dgm:pt modelId="{6E5A37A7-16C0-4A8B-816F-C14AA1950AD5}" type="parTrans" cxnId="{BE81B0AF-4C15-4840-B2D7-A2A1872B0134}">
      <dgm:prSet/>
      <dgm:spPr/>
      <dgm:t>
        <a:bodyPr/>
        <a:lstStyle/>
        <a:p>
          <a:endParaRPr lang="en-US"/>
        </a:p>
      </dgm:t>
    </dgm:pt>
    <dgm:pt modelId="{E0AD6512-F2E4-415A-B8E3-58E0D844D9F5}">
      <dgm:prSet/>
      <dgm:spPr/>
      <dgm:t>
        <a:bodyPr/>
        <a:lstStyle/>
        <a:p>
          <a:r>
            <a:rPr lang="en-US" sz="1200"/>
            <a:t>Period of Record HMS (~40 year AORC POR)</a:t>
          </a:r>
        </a:p>
      </dgm:t>
    </dgm:pt>
    <dgm:pt modelId="{384B8CF1-EE31-4311-9630-3B6CCFD94A86}" type="sibTrans" cxnId="{37D053BD-870E-4E0B-874C-95CBCA22301F}">
      <dgm:prSet/>
      <dgm:spPr/>
      <dgm:t>
        <a:bodyPr/>
        <a:lstStyle/>
        <a:p>
          <a:endParaRPr lang="en-US"/>
        </a:p>
      </dgm:t>
    </dgm:pt>
    <dgm:pt modelId="{323654AF-F2A6-4245-86C8-6E68891E9F8E}" type="parTrans" cxnId="{37D053BD-870E-4E0B-874C-95CBCA22301F}">
      <dgm:prSet/>
      <dgm:spPr/>
      <dgm:t>
        <a:bodyPr/>
        <a:lstStyle/>
        <a:p>
          <a:endParaRPr lang="en-US"/>
        </a:p>
      </dgm:t>
    </dgm:pt>
    <dgm:pt modelId="{CDD3E0AF-C118-424A-92B6-F80FC8645F49}">
      <dgm:prSet/>
      <dgm:spPr/>
      <dgm:t>
        <a:bodyPr/>
        <a:lstStyle/>
        <a:p>
          <a:r>
            <a:rPr lang="en-US" sz="1200"/>
            <a:t>Calibrate Based on Frequency-based Results</a:t>
          </a:r>
        </a:p>
      </dgm:t>
    </dgm:pt>
    <dgm:pt modelId="{7B805BC8-C641-4725-9D2F-48F78883CC57}" type="parTrans" cxnId="{96710FAE-8C27-47EE-995F-8CE35F0672D1}">
      <dgm:prSet/>
      <dgm:spPr/>
      <dgm:t>
        <a:bodyPr/>
        <a:lstStyle/>
        <a:p>
          <a:endParaRPr lang="en-US"/>
        </a:p>
      </dgm:t>
    </dgm:pt>
    <dgm:pt modelId="{29666810-F002-4230-A95A-54AA813EA1CD}" type="sibTrans" cxnId="{96710FAE-8C27-47EE-995F-8CE35F0672D1}">
      <dgm:prSet/>
      <dgm:spPr/>
      <dgm:t>
        <a:bodyPr/>
        <a:lstStyle/>
        <a:p>
          <a:endParaRPr lang="en-US"/>
        </a:p>
      </dgm:t>
    </dgm:pt>
    <dgm:pt modelId="{61CC895A-6FCE-44C8-AADA-44B37DF436F5}">
      <dgm:prSet/>
      <dgm:spPr/>
      <dgm:t>
        <a:bodyPr/>
        <a:lstStyle/>
        <a:p>
          <a:r>
            <a:rPr lang="en-US" sz="1200" dirty="0"/>
            <a:t>Total of 1,000,000 events</a:t>
          </a:r>
        </a:p>
      </dgm:t>
    </dgm:pt>
    <dgm:pt modelId="{D7FD2181-F60F-4754-B9B7-671472FA6232}" type="parTrans" cxnId="{FAB6FC17-304E-4040-BAC7-FAE884268820}">
      <dgm:prSet/>
      <dgm:spPr/>
      <dgm:t>
        <a:bodyPr/>
        <a:lstStyle/>
        <a:p>
          <a:endParaRPr lang="en-US"/>
        </a:p>
      </dgm:t>
    </dgm:pt>
    <dgm:pt modelId="{1E28E748-8D99-4BBB-8A47-ED6376CA3559}" type="sibTrans" cxnId="{FAB6FC17-304E-4040-BAC7-FAE884268820}">
      <dgm:prSet/>
      <dgm:spPr/>
      <dgm:t>
        <a:bodyPr/>
        <a:lstStyle/>
        <a:p>
          <a:endParaRPr lang="en-US"/>
        </a:p>
      </dgm:t>
    </dgm:pt>
    <dgm:pt modelId="{F81F5770-B72B-4210-B75A-14AD56164844}">
      <dgm:prSet/>
      <dgm:spPr/>
      <dgm:t>
        <a:bodyPr/>
        <a:lstStyle/>
        <a:p>
          <a:r>
            <a:rPr lang="en-US" sz="1200" dirty="0"/>
            <a:t>Deliver Results</a:t>
          </a:r>
        </a:p>
      </dgm:t>
    </dgm:pt>
    <dgm:pt modelId="{A2862E86-98B3-4051-B09A-E0641CF37F47}" type="parTrans" cxnId="{B2A976FC-47BD-4A84-ABBA-7137EF3E5F78}">
      <dgm:prSet/>
      <dgm:spPr/>
      <dgm:t>
        <a:bodyPr/>
        <a:lstStyle/>
        <a:p>
          <a:endParaRPr lang="en-US"/>
        </a:p>
      </dgm:t>
    </dgm:pt>
    <dgm:pt modelId="{61895AF1-8673-4A90-B735-AD5324BB47AE}" type="sibTrans" cxnId="{B2A976FC-47BD-4A84-ABBA-7137EF3E5F78}">
      <dgm:prSet/>
      <dgm:spPr/>
      <dgm:t>
        <a:bodyPr/>
        <a:lstStyle/>
        <a:p>
          <a:endParaRPr lang="en-US"/>
        </a:p>
      </dgm:t>
    </dgm:pt>
    <dgm:pt modelId="{D664A0C8-6604-4D7F-8998-24FDA5B3AD59}" type="pres">
      <dgm:prSet presAssocID="{9165EC5E-4169-45D6-A7F4-E94A03C787AE}" presName="outerComposite" presStyleCnt="0">
        <dgm:presLayoutVars>
          <dgm:chMax val="5"/>
          <dgm:dir/>
          <dgm:resizeHandles val="exact"/>
        </dgm:presLayoutVars>
      </dgm:prSet>
      <dgm:spPr/>
    </dgm:pt>
    <dgm:pt modelId="{20BFA9AF-1B5B-49AB-8FF5-D0871FCCE00D}" type="pres">
      <dgm:prSet presAssocID="{9165EC5E-4169-45D6-A7F4-E94A03C787AE}" presName="dummyMaxCanvas" presStyleCnt="0">
        <dgm:presLayoutVars/>
      </dgm:prSet>
      <dgm:spPr/>
    </dgm:pt>
    <dgm:pt modelId="{33F61AB3-AACF-47AD-9AC0-A8B3F5EC6AF4}" type="pres">
      <dgm:prSet presAssocID="{9165EC5E-4169-45D6-A7F4-E94A03C787AE}" presName="FourNodes_1" presStyleLbl="node1" presStyleIdx="0" presStyleCnt="4">
        <dgm:presLayoutVars>
          <dgm:bulletEnabled val="1"/>
        </dgm:presLayoutVars>
      </dgm:prSet>
      <dgm:spPr/>
    </dgm:pt>
    <dgm:pt modelId="{95860113-6A3F-4D2D-8CD1-4238EF86EA31}" type="pres">
      <dgm:prSet presAssocID="{9165EC5E-4169-45D6-A7F4-E94A03C787AE}" presName="FourNodes_2" presStyleLbl="node1" presStyleIdx="1" presStyleCnt="4">
        <dgm:presLayoutVars>
          <dgm:bulletEnabled val="1"/>
        </dgm:presLayoutVars>
      </dgm:prSet>
      <dgm:spPr/>
    </dgm:pt>
    <dgm:pt modelId="{D846E17B-751C-4007-97AA-FE2F390A01E0}" type="pres">
      <dgm:prSet presAssocID="{9165EC5E-4169-45D6-A7F4-E94A03C787AE}" presName="FourNodes_3" presStyleLbl="node1" presStyleIdx="2" presStyleCnt="4">
        <dgm:presLayoutVars>
          <dgm:bulletEnabled val="1"/>
        </dgm:presLayoutVars>
      </dgm:prSet>
      <dgm:spPr/>
    </dgm:pt>
    <dgm:pt modelId="{2BE88394-A16A-416D-A5EE-A5BC052617AF}" type="pres">
      <dgm:prSet presAssocID="{9165EC5E-4169-45D6-A7F4-E94A03C787AE}" presName="FourNodes_4" presStyleLbl="node1" presStyleIdx="3" presStyleCnt="4">
        <dgm:presLayoutVars>
          <dgm:bulletEnabled val="1"/>
        </dgm:presLayoutVars>
      </dgm:prSet>
      <dgm:spPr/>
    </dgm:pt>
    <dgm:pt modelId="{4B9867E9-C141-4B7C-9DA2-3F612765DD5B}" type="pres">
      <dgm:prSet presAssocID="{9165EC5E-4169-45D6-A7F4-E94A03C787AE}" presName="FourConn_1-2" presStyleLbl="fgAccFollowNode1" presStyleIdx="0" presStyleCnt="3">
        <dgm:presLayoutVars>
          <dgm:bulletEnabled val="1"/>
        </dgm:presLayoutVars>
      </dgm:prSet>
      <dgm:spPr/>
    </dgm:pt>
    <dgm:pt modelId="{2EC2E889-B580-497A-BF91-8F67B8E261E5}" type="pres">
      <dgm:prSet presAssocID="{9165EC5E-4169-45D6-A7F4-E94A03C787AE}" presName="FourConn_2-3" presStyleLbl="fgAccFollowNode1" presStyleIdx="1" presStyleCnt="3">
        <dgm:presLayoutVars>
          <dgm:bulletEnabled val="1"/>
        </dgm:presLayoutVars>
      </dgm:prSet>
      <dgm:spPr/>
    </dgm:pt>
    <dgm:pt modelId="{6E9B3C89-F0B2-4D5A-96F6-EB1C7EE022DF}" type="pres">
      <dgm:prSet presAssocID="{9165EC5E-4169-45D6-A7F4-E94A03C787AE}" presName="FourConn_3-4" presStyleLbl="fgAccFollowNode1" presStyleIdx="2" presStyleCnt="3">
        <dgm:presLayoutVars>
          <dgm:bulletEnabled val="1"/>
        </dgm:presLayoutVars>
      </dgm:prSet>
      <dgm:spPr/>
    </dgm:pt>
    <dgm:pt modelId="{DEB4456B-7A70-48F9-89F6-780D5A0B53B0}" type="pres">
      <dgm:prSet presAssocID="{9165EC5E-4169-45D6-A7F4-E94A03C787AE}" presName="FourNodes_1_text" presStyleLbl="node1" presStyleIdx="3" presStyleCnt="4">
        <dgm:presLayoutVars>
          <dgm:bulletEnabled val="1"/>
        </dgm:presLayoutVars>
      </dgm:prSet>
      <dgm:spPr/>
    </dgm:pt>
    <dgm:pt modelId="{AF554016-6498-401E-9B11-27F6A3ECD726}" type="pres">
      <dgm:prSet presAssocID="{9165EC5E-4169-45D6-A7F4-E94A03C787AE}" presName="FourNodes_2_text" presStyleLbl="node1" presStyleIdx="3" presStyleCnt="4">
        <dgm:presLayoutVars>
          <dgm:bulletEnabled val="1"/>
        </dgm:presLayoutVars>
      </dgm:prSet>
      <dgm:spPr/>
    </dgm:pt>
    <dgm:pt modelId="{C1641842-4D4E-48F3-9FF1-312AE03C658C}" type="pres">
      <dgm:prSet presAssocID="{9165EC5E-4169-45D6-A7F4-E94A03C787AE}" presName="FourNodes_3_text" presStyleLbl="node1" presStyleIdx="3" presStyleCnt="4">
        <dgm:presLayoutVars>
          <dgm:bulletEnabled val="1"/>
        </dgm:presLayoutVars>
      </dgm:prSet>
      <dgm:spPr/>
    </dgm:pt>
    <dgm:pt modelId="{B26E6E7D-F81E-4B68-854A-FA2C0B9F0A0B}" type="pres">
      <dgm:prSet presAssocID="{9165EC5E-4169-45D6-A7F4-E94A03C787AE}" presName="FourNodes_4_text" presStyleLbl="node1" presStyleIdx="3" presStyleCnt="4">
        <dgm:presLayoutVars>
          <dgm:bulletEnabled val="1"/>
        </dgm:presLayoutVars>
      </dgm:prSet>
      <dgm:spPr/>
    </dgm:pt>
  </dgm:ptLst>
  <dgm:cxnLst>
    <dgm:cxn modelId="{11E96301-76FF-4FED-BB0A-B6A7A6C224BE}" type="presOf" srcId="{CA241FEC-901A-4861-AD08-C1904B4E08C8}" destId="{95860113-6A3F-4D2D-8CD1-4238EF86EA31}" srcOrd="0" destOrd="0" presId="urn:microsoft.com/office/officeart/2005/8/layout/vProcess5"/>
    <dgm:cxn modelId="{B7D30403-F88D-4D0D-AD65-EACD46F195CE}" srcId="{CA241FEC-901A-4861-AD08-C1904B4E08C8}" destId="{6C978A77-7928-468A-8FF8-EBABD60CF697}" srcOrd="0" destOrd="0" parTransId="{45E4052A-C271-4CB2-9A5C-C21105DAFD20}" sibTransId="{6D964D05-1F85-4B70-B378-9453FB2A5E60}"/>
    <dgm:cxn modelId="{AC412E04-2ACB-4F38-88F3-EFE47DF7D826}" type="presOf" srcId="{25559A98-0142-4D6F-B86E-52DED7DD2C1E}" destId="{C1641842-4D4E-48F3-9FF1-312AE03C658C}" srcOrd="1" destOrd="1" presId="urn:microsoft.com/office/officeart/2005/8/layout/vProcess5"/>
    <dgm:cxn modelId="{FAB6FC17-304E-4040-BAC7-FAE884268820}" srcId="{A94EA72A-0662-48C9-AD55-F1079A719AE0}" destId="{61CC895A-6FCE-44C8-AADA-44B37DF436F5}" srcOrd="1" destOrd="0" parTransId="{D7FD2181-F60F-4754-B9B7-671472FA6232}" sibTransId="{1E28E748-8D99-4BBB-8A47-ED6376CA3559}"/>
    <dgm:cxn modelId="{54512C2D-24BB-490F-9366-2C1BF8A4AE7A}" type="presOf" srcId="{CDD3E0AF-C118-424A-92B6-F80FC8645F49}" destId="{C1641842-4D4E-48F3-9FF1-312AE03C658C}" srcOrd="1" destOrd="3" presId="urn:microsoft.com/office/officeart/2005/8/layout/vProcess5"/>
    <dgm:cxn modelId="{83DAB635-911C-4677-AC9E-63201C543943}" srcId="{A94EA72A-0662-48C9-AD55-F1079A719AE0}" destId="{E8C3D397-AF98-4034-958F-F734AA88C371}" srcOrd="0" destOrd="0" parTransId="{AA66FED1-CF25-4376-B4F3-F7BE38CB53E2}" sibTransId="{66645AB0-0BB3-4482-8A7E-542CB06FC702}"/>
    <dgm:cxn modelId="{ADFA2638-16DC-44F5-BE8D-86BC03057356}" type="presOf" srcId="{B5DC1C77-FF27-405F-9CC7-3F6DBCC1C941}" destId="{33F61AB3-AACF-47AD-9AC0-A8B3F5EC6AF4}" srcOrd="0" destOrd="0" presId="urn:microsoft.com/office/officeart/2005/8/layout/vProcess5"/>
    <dgm:cxn modelId="{79A2473A-D876-4DAA-B6C4-058BF4478134}" type="presOf" srcId="{E0AD6512-F2E4-415A-B8E3-58E0D844D9F5}" destId="{95860113-6A3F-4D2D-8CD1-4238EF86EA31}" srcOrd="0" destOrd="3" presId="urn:microsoft.com/office/officeart/2005/8/layout/vProcess5"/>
    <dgm:cxn modelId="{65DA8A3B-932E-4DA5-B323-9B9C7163317F}" type="presOf" srcId="{F81F5770-B72B-4210-B75A-14AD56164844}" destId="{B26E6E7D-F81E-4B68-854A-FA2C0B9F0A0B}" srcOrd="1" destOrd="3" presId="urn:microsoft.com/office/officeart/2005/8/layout/vProcess5"/>
    <dgm:cxn modelId="{C840E13C-00AD-4AA0-8953-EFC12444005C}" type="presOf" srcId="{A94EA72A-0662-48C9-AD55-F1079A719AE0}" destId="{2BE88394-A16A-416D-A5EE-A5BC052617AF}" srcOrd="0" destOrd="0" presId="urn:microsoft.com/office/officeart/2005/8/layout/vProcess5"/>
    <dgm:cxn modelId="{F29C783D-7DE0-45DD-82FB-C0A21DFEC54D}" type="presOf" srcId="{6744706A-64BE-4DB9-93A6-F5C95612E2CB}" destId="{D846E17B-751C-4007-97AA-FE2F390A01E0}" srcOrd="0" destOrd="2" presId="urn:microsoft.com/office/officeart/2005/8/layout/vProcess5"/>
    <dgm:cxn modelId="{BC644241-7EE0-4AB1-891C-89883CB6311E}" type="presOf" srcId="{E0AD6512-F2E4-415A-B8E3-58E0D844D9F5}" destId="{AF554016-6498-401E-9B11-27F6A3ECD726}" srcOrd="1" destOrd="3" presId="urn:microsoft.com/office/officeart/2005/8/layout/vProcess5"/>
    <dgm:cxn modelId="{49BADE67-E7B4-4E50-883A-CB7089DDAEC7}" type="presOf" srcId="{BE25F955-9C0E-4946-8C9A-26E1EF49F112}" destId="{95860113-6A3F-4D2D-8CD1-4238EF86EA31}" srcOrd="0" destOrd="2" presId="urn:microsoft.com/office/officeart/2005/8/layout/vProcess5"/>
    <dgm:cxn modelId="{E9D5A24B-0E92-45F8-88F7-90850922B008}" type="presOf" srcId="{C5006873-DF21-4511-B782-71DA3D8974B9}" destId="{4B9867E9-C141-4B7C-9DA2-3F612765DD5B}" srcOrd="0" destOrd="0" presId="urn:microsoft.com/office/officeart/2005/8/layout/vProcess5"/>
    <dgm:cxn modelId="{B156E84B-88E8-44AD-B829-742CAAA9DCEB}" type="presOf" srcId="{F81F5770-B72B-4210-B75A-14AD56164844}" destId="{2BE88394-A16A-416D-A5EE-A5BC052617AF}" srcOrd="0" destOrd="3" presId="urn:microsoft.com/office/officeart/2005/8/layout/vProcess5"/>
    <dgm:cxn modelId="{0F8C874C-3224-4F92-A461-682754E48087}" type="presOf" srcId="{61CC895A-6FCE-44C8-AADA-44B37DF436F5}" destId="{B26E6E7D-F81E-4B68-854A-FA2C0B9F0A0B}" srcOrd="1" destOrd="2" presId="urn:microsoft.com/office/officeart/2005/8/layout/vProcess5"/>
    <dgm:cxn modelId="{0E0EFB6F-06F9-4365-B0CB-F8ABD5019D9E}" type="presOf" srcId="{6744706A-64BE-4DB9-93A6-F5C95612E2CB}" destId="{C1641842-4D4E-48F3-9FF1-312AE03C658C}" srcOrd="1" destOrd="2" presId="urn:microsoft.com/office/officeart/2005/8/layout/vProcess5"/>
    <dgm:cxn modelId="{36ABF178-84E5-4C53-B551-B20DB8B89964}" type="presOf" srcId="{E8C3D397-AF98-4034-958F-F734AA88C371}" destId="{B26E6E7D-F81E-4B68-854A-FA2C0B9F0A0B}" srcOrd="1" destOrd="1" presId="urn:microsoft.com/office/officeart/2005/8/layout/vProcess5"/>
    <dgm:cxn modelId="{6D9DCD5A-256A-49A1-AAA9-F84F7D7175B8}" type="presOf" srcId="{8545D2EB-7100-4B00-8991-ED1863437F10}" destId="{C1641842-4D4E-48F3-9FF1-312AE03C658C}" srcOrd="1" destOrd="0" presId="urn:microsoft.com/office/officeart/2005/8/layout/vProcess5"/>
    <dgm:cxn modelId="{096D368B-C9CA-446C-AB2D-5889D88B45E8}" type="presOf" srcId="{8545D2EB-7100-4B00-8991-ED1863437F10}" destId="{D846E17B-751C-4007-97AA-FE2F390A01E0}" srcOrd="0" destOrd="0" presId="urn:microsoft.com/office/officeart/2005/8/layout/vProcess5"/>
    <dgm:cxn modelId="{66F78991-3867-4FE7-9982-B2B7B359E408}" type="presOf" srcId="{6C978A77-7928-468A-8FF8-EBABD60CF697}" destId="{AF554016-6498-401E-9B11-27F6A3ECD726}" srcOrd="1" destOrd="1" presId="urn:microsoft.com/office/officeart/2005/8/layout/vProcess5"/>
    <dgm:cxn modelId="{CFB93B94-5F41-4843-8CD2-1E272A74760E}" type="presOf" srcId="{E8C3D397-AF98-4034-958F-F734AA88C371}" destId="{2BE88394-A16A-416D-A5EE-A5BC052617AF}" srcOrd="0" destOrd="1" presId="urn:microsoft.com/office/officeart/2005/8/layout/vProcess5"/>
    <dgm:cxn modelId="{DFF8629A-6747-4A0F-9C85-00616789880C}" type="presOf" srcId="{9464F849-D3A9-4243-B43F-F10C1E021D6D}" destId="{6E9B3C89-F0B2-4D5A-96F6-EB1C7EE022DF}" srcOrd="0" destOrd="0" presId="urn:microsoft.com/office/officeart/2005/8/layout/vProcess5"/>
    <dgm:cxn modelId="{B45ECB9F-AF1E-49E0-82AC-5F230719A434}" type="presOf" srcId="{61CC895A-6FCE-44C8-AADA-44B37DF436F5}" destId="{2BE88394-A16A-416D-A5EE-A5BC052617AF}" srcOrd="0" destOrd="2" presId="urn:microsoft.com/office/officeart/2005/8/layout/vProcess5"/>
    <dgm:cxn modelId="{96710FAE-8C27-47EE-995F-8CE35F0672D1}" srcId="{8545D2EB-7100-4B00-8991-ED1863437F10}" destId="{CDD3E0AF-C118-424A-92B6-F80FC8645F49}" srcOrd="2" destOrd="0" parTransId="{7B805BC8-C641-4725-9D2F-48F78883CC57}" sibTransId="{29666810-F002-4230-A95A-54AA813EA1CD}"/>
    <dgm:cxn modelId="{BE81B0AF-4C15-4840-B2D7-A2A1872B0134}" srcId="{CA241FEC-901A-4861-AD08-C1904B4E08C8}" destId="{BE25F955-9C0E-4946-8C9A-26E1EF49F112}" srcOrd="1" destOrd="0" parTransId="{6E5A37A7-16C0-4A8B-816F-C14AA1950AD5}" sibTransId="{BCFC52A0-C837-45D8-AB9E-1EB20B04084C}"/>
    <dgm:cxn modelId="{886810B9-8570-4267-AC73-4CBA7A224E8A}" srcId="{9165EC5E-4169-45D6-A7F4-E94A03C787AE}" destId="{8545D2EB-7100-4B00-8991-ED1863437F10}" srcOrd="2" destOrd="0" parTransId="{91850AAD-B3A2-4672-9804-391CCFF364EA}" sibTransId="{9464F849-D3A9-4243-B43F-F10C1E021D6D}"/>
    <dgm:cxn modelId="{37D053BD-870E-4E0B-874C-95CBCA22301F}" srcId="{CA241FEC-901A-4861-AD08-C1904B4E08C8}" destId="{E0AD6512-F2E4-415A-B8E3-58E0D844D9F5}" srcOrd="2" destOrd="0" parTransId="{323654AF-F2A6-4245-86C8-6E68891E9F8E}" sibTransId="{384B8CF1-EE31-4311-9630-3B6CCFD94A86}"/>
    <dgm:cxn modelId="{E495F4BF-997D-4188-ABC2-9C005E90AD84}" type="presOf" srcId="{CA241FEC-901A-4861-AD08-C1904B4E08C8}" destId="{AF554016-6498-401E-9B11-27F6A3ECD726}" srcOrd="1" destOrd="0" presId="urn:microsoft.com/office/officeart/2005/8/layout/vProcess5"/>
    <dgm:cxn modelId="{F2D200CB-178A-4B75-A2DA-46BBB8299543}" srcId="{8545D2EB-7100-4B00-8991-ED1863437F10}" destId="{25559A98-0142-4D6F-B86E-52DED7DD2C1E}" srcOrd="0" destOrd="0" parTransId="{D642AD2A-EBC6-4BC0-AB16-0DFBF7C0328B}" sibTransId="{343C5D03-1DC9-4319-A55D-DABE70177D9A}"/>
    <dgm:cxn modelId="{ACDF11D3-9579-4ADB-9ACB-2FB919A14A31}" type="presOf" srcId="{B5DC1C77-FF27-405F-9CC7-3F6DBCC1C941}" destId="{DEB4456B-7A70-48F9-89F6-780D5A0B53B0}" srcOrd="1" destOrd="0" presId="urn:microsoft.com/office/officeart/2005/8/layout/vProcess5"/>
    <dgm:cxn modelId="{F2277FD4-2634-43B3-9FFB-D4CEB465BDDD}" srcId="{9165EC5E-4169-45D6-A7F4-E94A03C787AE}" destId="{CA241FEC-901A-4861-AD08-C1904B4E08C8}" srcOrd="1" destOrd="0" parTransId="{08B3012E-1569-4D42-AFAE-562677BB74B2}" sibTransId="{C4D49AE6-EDF0-447F-819E-5CE4C9671678}"/>
    <dgm:cxn modelId="{380D11DD-9E15-4BD9-AB85-C453D7785B1A}" type="presOf" srcId="{A94EA72A-0662-48C9-AD55-F1079A719AE0}" destId="{B26E6E7D-F81E-4B68-854A-FA2C0B9F0A0B}" srcOrd="1" destOrd="0" presId="urn:microsoft.com/office/officeart/2005/8/layout/vProcess5"/>
    <dgm:cxn modelId="{B6017FDD-51D4-4226-BBC9-950B10F4DE8A}" type="presOf" srcId="{BE25F955-9C0E-4946-8C9A-26E1EF49F112}" destId="{AF554016-6498-401E-9B11-27F6A3ECD726}" srcOrd="1" destOrd="2" presId="urn:microsoft.com/office/officeart/2005/8/layout/vProcess5"/>
    <dgm:cxn modelId="{AE3247E8-FF3A-4179-84D7-71454D066A71}" srcId="{8545D2EB-7100-4B00-8991-ED1863437F10}" destId="{6744706A-64BE-4DB9-93A6-F5C95612E2CB}" srcOrd="1" destOrd="0" parTransId="{AC128B05-844D-49B7-9968-81F54BE7E10C}" sibTransId="{0F883C11-F1A4-4593-BA17-02DD6A519A7F}"/>
    <dgm:cxn modelId="{27A829EC-9CC5-4D23-A3A6-239D5FEFEA0C}" type="presOf" srcId="{25559A98-0142-4D6F-B86E-52DED7DD2C1E}" destId="{D846E17B-751C-4007-97AA-FE2F390A01E0}" srcOrd="0" destOrd="1" presId="urn:microsoft.com/office/officeart/2005/8/layout/vProcess5"/>
    <dgm:cxn modelId="{64EFB1EE-533B-47BF-9A57-08DDB4C5C3E3}" type="presOf" srcId="{6C978A77-7928-468A-8FF8-EBABD60CF697}" destId="{95860113-6A3F-4D2D-8CD1-4238EF86EA31}" srcOrd="0" destOrd="1" presId="urn:microsoft.com/office/officeart/2005/8/layout/vProcess5"/>
    <dgm:cxn modelId="{A488CFF5-9791-42A2-A125-65252DE7DEE7}" type="presOf" srcId="{CDD3E0AF-C118-424A-92B6-F80FC8645F49}" destId="{D846E17B-751C-4007-97AA-FE2F390A01E0}" srcOrd="0" destOrd="3" presId="urn:microsoft.com/office/officeart/2005/8/layout/vProcess5"/>
    <dgm:cxn modelId="{08FA04F6-9A0F-4413-8BDD-F3C47BFC61CB}" type="presOf" srcId="{9165EC5E-4169-45D6-A7F4-E94A03C787AE}" destId="{D664A0C8-6604-4D7F-8998-24FDA5B3AD59}" srcOrd="0" destOrd="0" presId="urn:microsoft.com/office/officeart/2005/8/layout/vProcess5"/>
    <dgm:cxn modelId="{0C3AB4F9-64DD-4226-A039-FF7745EEB9EB}" type="presOf" srcId="{C4D49AE6-EDF0-447F-819E-5CE4C9671678}" destId="{2EC2E889-B580-497A-BF91-8F67B8E261E5}" srcOrd="0" destOrd="0" presId="urn:microsoft.com/office/officeart/2005/8/layout/vProcess5"/>
    <dgm:cxn modelId="{05355DFC-7DCE-4A7D-B6D0-191043A62B66}" srcId="{9165EC5E-4169-45D6-A7F4-E94A03C787AE}" destId="{B5DC1C77-FF27-405F-9CC7-3F6DBCC1C941}" srcOrd="0" destOrd="0" parTransId="{2FECFA6F-68AD-45E5-8735-DB078AF4A4D3}" sibTransId="{C5006873-DF21-4511-B782-71DA3D8974B9}"/>
    <dgm:cxn modelId="{B2A976FC-47BD-4A84-ABBA-7137EF3E5F78}" srcId="{A94EA72A-0662-48C9-AD55-F1079A719AE0}" destId="{F81F5770-B72B-4210-B75A-14AD56164844}" srcOrd="2" destOrd="0" parTransId="{A2862E86-98B3-4051-B09A-E0641CF37F47}" sibTransId="{61895AF1-8673-4A90-B735-AD5324BB47AE}"/>
    <dgm:cxn modelId="{68BBF2FC-EE24-4046-98FB-3B5C319BF285}" srcId="{9165EC5E-4169-45D6-A7F4-E94A03C787AE}" destId="{A94EA72A-0662-48C9-AD55-F1079A719AE0}" srcOrd="3" destOrd="0" parTransId="{27176F35-F372-4AD0-8491-099DE93CAB67}" sibTransId="{4851879D-7532-4837-BBE0-51001148A06B}"/>
    <dgm:cxn modelId="{D6A150A6-6215-4B71-B1B7-3CA9F1DCAF8B}" type="presParOf" srcId="{D664A0C8-6604-4D7F-8998-24FDA5B3AD59}" destId="{20BFA9AF-1B5B-49AB-8FF5-D0871FCCE00D}" srcOrd="0" destOrd="0" presId="urn:microsoft.com/office/officeart/2005/8/layout/vProcess5"/>
    <dgm:cxn modelId="{700D241A-B3F9-4D93-B379-CA4541888D20}" type="presParOf" srcId="{D664A0C8-6604-4D7F-8998-24FDA5B3AD59}" destId="{33F61AB3-AACF-47AD-9AC0-A8B3F5EC6AF4}" srcOrd="1" destOrd="0" presId="urn:microsoft.com/office/officeart/2005/8/layout/vProcess5"/>
    <dgm:cxn modelId="{2F0E87AB-0067-4243-983C-D024F739B4F6}" type="presParOf" srcId="{D664A0C8-6604-4D7F-8998-24FDA5B3AD59}" destId="{95860113-6A3F-4D2D-8CD1-4238EF86EA31}" srcOrd="2" destOrd="0" presId="urn:microsoft.com/office/officeart/2005/8/layout/vProcess5"/>
    <dgm:cxn modelId="{D5A16611-52DE-455E-B938-6A8454B01E15}" type="presParOf" srcId="{D664A0C8-6604-4D7F-8998-24FDA5B3AD59}" destId="{D846E17B-751C-4007-97AA-FE2F390A01E0}" srcOrd="3" destOrd="0" presId="urn:microsoft.com/office/officeart/2005/8/layout/vProcess5"/>
    <dgm:cxn modelId="{6E8C3213-D900-4CB3-8552-3ABEE1CA8C24}" type="presParOf" srcId="{D664A0C8-6604-4D7F-8998-24FDA5B3AD59}" destId="{2BE88394-A16A-416D-A5EE-A5BC052617AF}" srcOrd="4" destOrd="0" presId="urn:microsoft.com/office/officeart/2005/8/layout/vProcess5"/>
    <dgm:cxn modelId="{19EAD7E4-60D9-451E-B5F7-62DEE01DD7F3}" type="presParOf" srcId="{D664A0C8-6604-4D7F-8998-24FDA5B3AD59}" destId="{4B9867E9-C141-4B7C-9DA2-3F612765DD5B}" srcOrd="5" destOrd="0" presId="urn:microsoft.com/office/officeart/2005/8/layout/vProcess5"/>
    <dgm:cxn modelId="{1798E006-F44F-4477-AB2D-4E273BBB49B9}" type="presParOf" srcId="{D664A0C8-6604-4D7F-8998-24FDA5B3AD59}" destId="{2EC2E889-B580-497A-BF91-8F67B8E261E5}" srcOrd="6" destOrd="0" presId="urn:microsoft.com/office/officeart/2005/8/layout/vProcess5"/>
    <dgm:cxn modelId="{FA51E2F6-EE23-40FF-92D7-C0813A4E0669}" type="presParOf" srcId="{D664A0C8-6604-4D7F-8998-24FDA5B3AD59}" destId="{6E9B3C89-F0B2-4D5A-96F6-EB1C7EE022DF}" srcOrd="7" destOrd="0" presId="urn:microsoft.com/office/officeart/2005/8/layout/vProcess5"/>
    <dgm:cxn modelId="{77BA0166-C3E7-4906-BD8B-85C245367B04}" type="presParOf" srcId="{D664A0C8-6604-4D7F-8998-24FDA5B3AD59}" destId="{DEB4456B-7A70-48F9-89F6-780D5A0B53B0}" srcOrd="8" destOrd="0" presId="urn:microsoft.com/office/officeart/2005/8/layout/vProcess5"/>
    <dgm:cxn modelId="{E6D61CA8-B132-4135-B633-0F1339F5228F}" type="presParOf" srcId="{D664A0C8-6604-4D7F-8998-24FDA5B3AD59}" destId="{AF554016-6498-401E-9B11-27F6A3ECD726}" srcOrd="9" destOrd="0" presId="urn:microsoft.com/office/officeart/2005/8/layout/vProcess5"/>
    <dgm:cxn modelId="{312A07C8-AA60-4514-9B08-D56645EBB48D}" type="presParOf" srcId="{D664A0C8-6604-4D7F-8998-24FDA5B3AD59}" destId="{C1641842-4D4E-48F3-9FF1-312AE03C658C}" srcOrd="10" destOrd="0" presId="urn:microsoft.com/office/officeart/2005/8/layout/vProcess5"/>
    <dgm:cxn modelId="{956FA5F4-8CBE-4BAF-893D-A0C3C8DFB9A0}" type="presParOf" srcId="{D664A0C8-6604-4D7F-8998-24FDA5B3AD59}" destId="{B26E6E7D-F81E-4B68-854A-FA2C0B9F0A0B}"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F61AB3-AACF-47AD-9AC0-A8B3F5EC6AF4}">
      <dsp:nvSpPr>
        <dsp:cNvPr id="0" name=""/>
        <dsp:cNvSpPr/>
      </dsp:nvSpPr>
      <dsp:spPr>
        <a:xfrm>
          <a:off x="0" y="0"/>
          <a:ext cx="5823923" cy="1076929"/>
        </a:xfrm>
        <a:prstGeom prst="roundRect">
          <a:avLst>
            <a:gd name="adj" fmla="val 10000"/>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mj-lt"/>
            <a:buNone/>
          </a:pPr>
          <a:r>
            <a:rPr lang="en-US" sz="2000" b="1" u="sng" kern="1200"/>
            <a:t>Pre-model Data Preparation</a:t>
          </a:r>
        </a:p>
      </dsp:txBody>
      <dsp:txXfrm>
        <a:off x="31542" y="31542"/>
        <a:ext cx="4570832" cy="1013845"/>
      </dsp:txXfrm>
    </dsp:sp>
    <dsp:sp modelId="{95860113-6A3F-4D2D-8CD1-4238EF86EA31}">
      <dsp:nvSpPr>
        <dsp:cNvPr id="0" name=""/>
        <dsp:cNvSpPr/>
      </dsp:nvSpPr>
      <dsp:spPr>
        <a:xfrm>
          <a:off x="487753" y="1272734"/>
          <a:ext cx="5823923" cy="1076929"/>
        </a:xfrm>
        <a:prstGeom prst="roundRect">
          <a:avLst>
            <a:gd name="adj" fmla="val 10000"/>
          </a:avLst>
        </a:prstGeom>
        <a:solidFill>
          <a:schemeClr val="accent1">
            <a:shade val="80000"/>
            <a:hueOff val="116428"/>
            <a:satOff val="-2085"/>
            <a:lumOff val="886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u="sng" kern="1200"/>
            <a:t>Calibration</a:t>
          </a:r>
        </a:p>
        <a:p>
          <a:pPr marL="114300" lvl="1" indent="-114300" algn="l" defTabSz="533400">
            <a:lnSpc>
              <a:spcPct val="90000"/>
            </a:lnSpc>
            <a:spcBef>
              <a:spcPct val="0"/>
            </a:spcBef>
            <a:spcAft>
              <a:spcPct val="15000"/>
            </a:spcAft>
            <a:buChar char="•"/>
          </a:pPr>
          <a:r>
            <a:rPr lang="en-US" sz="1200" kern="1200" dirty="0"/>
            <a:t>6 Historic Event Hydrographs (HMS, </a:t>
          </a:r>
          <a:r>
            <a:rPr lang="en-US" sz="1200" kern="1200" dirty="0" err="1"/>
            <a:t>ResSim</a:t>
          </a:r>
          <a:r>
            <a:rPr lang="en-US" sz="1200" kern="1200" dirty="0"/>
            <a:t>, and RAS)</a:t>
          </a:r>
        </a:p>
        <a:p>
          <a:pPr marL="114300" lvl="1" indent="-114300" algn="l" defTabSz="533400">
            <a:lnSpc>
              <a:spcPct val="90000"/>
            </a:lnSpc>
            <a:spcBef>
              <a:spcPct val="0"/>
            </a:spcBef>
            <a:spcAft>
              <a:spcPct val="15000"/>
            </a:spcAft>
            <a:buChar char="•"/>
          </a:pPr>
          <a:r>
            <a:rPr lang="en-US" sz="1200" kern="1200" dirty="0"/>
            <a:t>RAS Peak Stage-Discharge</a:t>
          </a:r>
        </a:p>
        <a:p>
          <a:pPr marL="114300" lvl="1" indent="-114300" algn="l" defTabSz="533400">
            <a:lnSpc>
              <a:spcPct val="90000"/>
            </a:lnSpc>
            <a:spcBef>
              <a:spcPct val="0"/>
            </a:spcBef>
            <a:spcAft>
              <a:spcPct val="15000"/>
            </a:spcAft>
            <a:buChar char="•"/>
          </a:pPr>
          <a:r>
            <a:rPr lang="en-US" sz="1200" kern="1200"/>
            <a:t>Period of Record HMS (~40 year AORC POR)</a:t>
          </a:r>
        </a:p>
      </dsp:txBody>
      <dsp:txXfrm>
        <a:off x="519295" y="1304276"/>
        <a:ext cx="4573081" cy="1013845"/>
      </dsp:txXfrm>
    </dsp:sp>
    <dsp:sp modelId="{D846E17B-751C-4007-97AA-FE2F390A01E0}">
      <dsp:nvSpPr>
        <dsp:cNvPr id="0" name=""/>
        <dsp:cNvSpPr/>
      </dsp:nvSpPr>
      <dsp:spPr>
        <a:xfrm>
          <a:off x="968227" y="2545469"/>
          <a:ext cx="5823923" cy="1076929"/>
        </a:xfrm>
        <a:prstGeom prst="roundRect">
          <a:avLst>
            <a:gd name="adj" fmla="val 10000"/>
          </a:avLst>
        </a:prstGeom>
        <a:solidFill>
          <a:schemeClr val="accent1">
            <a:shade val="80000"/>
            <a:hueOff val="232855"/>
            <a:satOff val="-4171"/>
            <a:lumOff val="1772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u="sng" kern="1200" dirty="0"/>
            <a:t>Conformance</a:t>
          </a:r>
        </a:p>
        <a:p>
          <a:pPr marL="114300" lvl="1" indent="-114300" algn="l" defTabSz="533400">
            <a:lnSpc>
              <a:spcPct val="90000"/>
            </a:lnSpc>
            <a:spcBef>
              <a:spcPct val="0"/>
            </a:spcBef>
            <a:spcAft>
              <a:spcPct val="15000"/>
            </a:spcAft>
            <a:buChar char="•"/>
          </a:pPr>
          <a:r>
            <a:rPr lang="en-US" sz="1200" kern="1200" dirty="0"/>
            <a:t>500-year long simulation</a:t>
          </a:r>
        </a:p>
        <a:p>
          <a:pPr marL="114300" lvl="1" indent="-114300" algn="l" defTabSz="533400">
            <a:lnSpc>
              <a:spcPct val="90000"/>
            </a:lnSpc>
            <a:spcBef>
              <a:spcPct val="0"/>
            </a:spcBef>
            <a:spcAft>
              <a:spcPct val="15000"/>
            </a:spcAft>
            <a:buChar char="•"/>
          </a:pPr>
          <a:r>
            <a:rPr lang="en-US" sz="1200" kern="1200"/>
            <a:t>Apply metrics for AMS for Flow &amp; Stage</a:t>
          </a:r>
        </a:p>
        <a:p>
          <a:pPr marL="114300" lvl="1" indent="-114300" algn="l" defTabSz="533400">
            <a:lnSpc>
              <a:spcPct val="90000"/>
            </a:lnSpc>
            <a:spcBef>
              <a:spcPct val="0"/>
            </a:spcBef>
            <a:spcAft>
              <a:spcPct val="15000"/>
            </a:spcAft>
            <a:buChar char="•"/>
          </a:pPr>
          <a:r>
            <a:rPr lang="en-US" sz="1200" kern="1200"/>
            <a:t>Calibrate Based on Frequency-based Results</a:t>
          </a:r>
        </a:p>
      </dsp:txBody>
      <dsp:txXfrm>
        <a:off x="999769" y="2577011"/>
        <a:ext cx="4580361" cy="1013845"/>
      </dsp:txXfrm>
    </dsp:sp>
    <dsp:sp modelId="{2BE88394-A16A-416D-A5EE-A5BC052617AF}">
      <dsp:nvSpPr>
        <dsp:cNvPr id="0" name=""/>
        <dsp:cNvSpPr/>
      </dsp:nvSpPr>
      <dsp:spPr>
        <a:xfrm>
          <a:off x="1455980" y="3818203"/>
          <a:ext cx="5823923" cy="1076929"/>
        </a:xfrm>
        <a:prstGeom prst="roundRect">
          <a:avLst>
            <a:gd name="adj" fmla="val 10000"/>
          </a:avLst>
        </a:prstGeom>
        <a:solidFill>
          <a:schemeClr val="accent1">
            <a:shade val="80000"/>
            <a:hueOff val="349283"/>
            <a:satOff val="-6256"/>
            <a:lumOff val="26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u="sng" kern="1200"/>
            <a:t>Production</a:t>
          </a:r>
        </a:p>
        <a:p>
          <a:pPr marL="114300" lvl="1" indent="-114300" algn="l" defTabSz="533400">
            <a:lnSpc>
              <a:spcPct val="90000"/>
            </a:lnSpc>
            <a:spcBef>
              <a:spcPct val="0"/>
            </a:spcBef>
            <a:spcAft>
              <a:spcPct val="15000"/>
            </a:spcAft>
            <a:buChar char="•"/>
          </a:pPr>
          <a:r>
            <a:rPr lang="en-US" sz="1200" kern="1200" dirty="0"/>
            <a:t>50 Realizations each spanning 2000 Years with ~10 events per year</a:t>
          </a:r>
        </a:p>
        <a:p>
          <a:pPr marL="114300" lvl="1" indent="-114300" algn="l" defTabSz="533400">
            <a:lnSpc>
              <a:spcPct val="90000"/>
            </a:lnSpc>
            <a:spcBef>
              <a:spcPct val="0"/>
            </a:spcBef>
            <a:spcAft>
              <a:spcPct val="15000"/>
            </a:spcAft>
            <a:buChar char="•"/>
          </a:pPr>
          <a:r>
            <a:rPr lang="en-US" sz="1200" kern="1200" dirty="0"/>
            <a:t>Total of 1,000,000 events</a:t>
          </a:r>
        </a:p>
        <a:p>
          <a:pPr marL="114300" lvl="1" indent="-114300" algn="l" defTabSz="533400">
            <a:lnSpc>
              <a:spcPct val="90000"/>
            </a:lnSpc>
            <a:spcBef>
              <a:spcPct val="0"/>
            </a:spcBef>
            <a:spcAft>
              <a:spcPct val="15000"/>
            </a:spcAft>
            <a:buChar char="•"/>
          </a:pPr>
          <a:r>
            <a:rPr lang="en-US" sz="1200" kern="1200" dirty="0"/>
            <a:t>Deliver Results</a:t>
          </a:r>
        </a:p>
      </dsp:txBody>
      <dsp:txXfrm>
        <a:off x="1487522" y="3849745"/>
        <a:ext cx="4573081" cy="1013845"/>
      </dsp:txXfrm>
    </dsp:sp>
    <dsp:sp modelId="{4B9867E9-C141-4B7C-9DA2-3F612765DD5B}">
      <dsp:nvSpPr>
        <dsp:cNvPr id="0" name=""/>
        <dsp:cNvSpPr/>
      </dsp:nvSpPr>
      <dsp:spPr>
        <a:xfrm>
          <a:off x="5123919" y="824829"/>
          <a:ext cx="700004" cy="70000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endParaRPr lang="en-US" sz="3100" kern="1200"/>
        </a:p>
      </dsp:txBody>
      <dsp:txXfrm>
        <a:off x="5281420" y="824829"/>
        <a:ext cx="385002" cy="526753"/>
      </dsp:txXfrm>
    </dsp:sp>
    <dsp:sp modelId="{2EC2E889-B580-497A-BF91-8F67B8E261E5}">
      <dsp:nvSpPr>
        <dsp:cNvPr id="0" name=""/>
        <dsp:cNvSpPr/>
      </dsp:nvSpPr>
      <dsp:spPr>
        <a:xfrm>
          <a:off x="5611672" y="2097564"/>
          <a:ext cx="700004" cy="70000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endParaRPr lang="en-US" sz="3100" kern="1200"/>
        </a:p>
      </dsp:txBody>
      <dsp:txXfrm>
        <a:off x="5769173" y="2097564"/>
        <a:ext cx="385002" cy="526753"/>
      </dsp:txXfrm>
    </dsp:sp>
    <dsp:sp modelId="{6E9B3C89-F0B2-4D5A-96F6-EB1C7EE022DF}">
      <dsp:nvSpPr>
        <dsp:cNvPr id="0" name=""/>
        <dsp:cNvSpPr/>
      </dsp:nvSpPr>
      <dsp:spPr>
        <a:xfrm>
          <a:off x="6092146" y="3370299"/>
          <a:ext cx="700004" cy="700004"/>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marL="0" lvl="0" indent="0" algn="ctr" defTabSz="1377950">
            <a:lnSpc>
              <a:spcPct val="90000"/>
            </a:lnSpc>
            <a:spcBef>
              <a:spcPct val="0"/>
            </a:spcBef>
            <a:spcAft>
              <a:spcPct val="35000"/>
            </a:spcAft>
            <a:buNone/>
          </a:pPr>
          <a:endParaRPr lang="en-US" sz="3100" kern="1200"/>
        </a:p>
      </dsp:txBody>
      <dsp:txXfrm>
        <a:off x="6249647" y="3370299"/>
        <a:ext cx="385002" cy="52675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A6B03D-A9D9-7980-EAE6-ED8271BA8F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EB858BD-614C-4BCB-4510-4A5EFE3062C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880CB2-856E-44A0-A515-8AA4FDE0B88A}" type="datetimeFigureOut">
              <a:rPr lang="en-US" smtClean="0"/>
              <a:t>4/25/2025</a:t>
            </a:fld>
            <a:endParaRPr lang="en-US"/>
          </a:p>
        </p:txBody>
      </p:sp>
      <p:sp>
        <p:nvSpPr>
          <p:cNvPr id="4" name="Footer Placeholder 3">
            <a:extLst>
              <a:ext uri="{FF2B5EF4-FFF2-40B4-BE49-F238E27FC236}">
                <a16:creationId xmlns:a16="http://schemas.microsoft.com/office/drawing/2014/main" id="{36547FC0-3857-EA0D-42A4-0D96A97E4D5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E936691-7CB0-685D-C8C8-B265B9CBB99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750EB24-D667-4B58-8237-30D1FD291D8B}" type="slidenum">
              <a:rPr lang="en-US" smtClean="0"/>
              <a:t>‹#›</a:t>
            </a:fld>
            <a:endParaRPr lang="en-US"/>
          </a:p>
        </p:txBody>
      </p:sp>
    </p:spTree>
    <p:extLst>
      <p:ext uri="{BB962C8B-B14F-4D97-AF65-F5344CB8AC3E}">
        <p14:creationId xmlns:p14="http://schemas.microsoft.com/office/powerpoint/2010/main" val="3100853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5CB258-BC33-4A03-ABFF-2EBD36497453}" type="slidenum">
              <a:rPr lang="en-US" smtClean="0"/>
              <a:t>‹#›</a:t>
            </a:fld>
            <a:endParaRPr lang="en-US"/>
          </a:p>
        </p:txBody>
      </p:sp>
      <p:sp>
        <p:nvSpPr>
          <p:cNvPr id="9" name="Date Placeholder 8">
            <a:extLst>
              <a:ext uri="{FF2B5EF4-FFF2-40B4-BE49-F238E27FC236}">
                <a16:creationId xmlns:a16="http://schemas.microsoft.com/office/drawing/2014/main" id="{530D5F3E-7159-4CA3-9F78-2B69C4684B2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CD1D0-3B9B-4810-AB5E-3444EB31969B}" type="datetimeFigureOut">
              <a:rPr lang="en-US" smtClean="0"/>
              <a:t>4/25/2025</a:t>
            </a:fld>
            <a:endParaRPr lang="en-US"/>
          </a:p>
        </p:txBody>
      </p:sp>
    </p:spTree>
    <p:extLst>
      <p:ext uri="{BB962C8B-B14F-4D97-AF65-F5344CB8AC3E}">
        <p14:creationId xmlns:p14="http://schemas.microsoft.com/office/powerpoint/2010/main" val="2781387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Hello everyone.  This is Mike Bartles from HEC.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Within this presentation, I’m going to talk about the </a:t>
            </a:r>
            <a:r>
              <a:rPr kumimoji="0" lang="en-US" sz="1200" b="0" i="0" u="none" strike="noStrike" kern="1200" cap="none" spc="0" normalizeH="0" baseline="0" noProof="0" dirty="0">
                <a:ln>
                  <a:noFill/>
                </a:ln>
                <a:solidFill>
                  <a:schemeClr val="tx1"/>
                </a:solidFill>
                <a:effectLst/>
                <a:uLnTx/>
                <a:uFillTx/>
                <a:latin typeface="+mj-lt"/>
                <a:ea typeface="+mj-ea"/>
                <a:cs typeface="+mj-cs"/>
              </a:rPr>
              <a:t>Future of Flood Risk Data Initiative, or FFRD.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presentation builds upon several previous lectures that are a part of this class including regional precipitation frequency analyses as well as monte </a:t>
            </a:r>
            <a:r>
              <a:rPr lang="en-US" dirty="0" err="1"/>
              <a:t>carlo</a:t>
            </a:r>
            <a:r>
              <a:rPr lang="en-US" dirty="0"/>
              <a:t> analysis techniques.  You should notice several of the tools and techniques that were discussed in those lectures being applied here.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video is part one within a series of videos devoted to the FFRD topic.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1</a:t>
            </a:fld>
            <a:endParaRPr lang="en-US"/>
          </a:p>
        </p:txBody>
      </p:sp>
    </p:spTree>
    <p:extLst>
      <p:ext uri="{BB962C8B-B14F-4D97-AF65-F5344CB8AC3E}">
        <p14:creationId xmlns:p14="http://schemas.microsoft.com/office/powerpoint/2010/main" val="318821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fundamental assumption made by using SST is that a region of homogenous meteorology containing the study watershed can be constructed.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domain is used for the process of identifying and selecting storm events to use in the catalog and for defining the limits of where they can be moved during the stochastic simulations.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Calibri" panose="020F0502020204030204" pitchFamily="34" charset="0"/>
              </a:rPr>
              <a:t>A storm is selected for inclusion in the catalog based on a value called its </a:t>
            </a:r>
            <a:r>
              <a:rPr lang="en-US" sz="1800" i="1" dirty="0">
                <a:effectLst/>
                <a:latin typeface="Arial" panose="020B0604020202020204" pitchFamily="34" charset="0"/>
                <a:ea typeface="Calibri" panose="020F0502020204030204" pitchFamily="34" charset="0"/>
              </a:rPr>
              <a:t>potential precipitation</a:t>
            </a:r>
            <a:r>
              <a:rPr lang="en-US" sz="1800" dirty="0">
                <a:effectLst/>
                <a:latin typeface="Arial" panose="020B0604020202020204" pitchFamily="34" charset="0"/>
                <a:ea typeface="Calibri" panose="020F0502020204030204" pitchFamily="34" charset="0"/>
              </a:rPr>
              <a:t>, which measures how much total rainfall the storm would bring to the study watershed if its position were optimized by transposition.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Calibri" panose="020F0502020204030204" pitchFamily="34" charset="0"/>
              </a:rPr>
              <a:t>All storms with a potential precipitation over a certain threshold are included. The threshold is chosen to achieve a specific catalog size.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Calibri" panose="020F0502020204030204" pitchFamily="34" charset="0"/>
              </a:rPr>
              <a:t>The storm</a:t>
            </a:r>
            <a:r>
              <a:rPr lang="en-US" sz="2400" dirty="0"/>
              <a:t>s that are collected within catalog must be sufficient for describing the hazard.  So we typically utilize a h</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igh-resolution precipitation data with a long period of record like the AORC dataset.  It is available as both a 1 km and a 4 km product with a 1-hour timestep and a period of record beginning in 1979.</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400"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B5CB258-BC33-4A03-ABFF-2EBD36497453}" type="slidenum">
              <a:rPr lang="en-US" smtClean="0"/>
              <a:t>11</a:t>
            </a:fld>
            <a:endParaRPr lang="en-US"/>
          </a:p>
        </p:txBody>
      </p:sp>
    </p:spTree>
    <p:extLst>
      <p:ext uri="{BB962C8B-B14F-4D97-AF65-F5344CB8AC3E}">
        <p14:creationId xmlns:p14="http://schemas.microsoft.com/office/powerpoint/2010/main" val="2058074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slide shows the exact same storm transposed to four different locations throughout the Kanawha River watershed in West Virginia</a:t>
            </a:r>
          </a:p>
          <a:p>
            <a:pPr marL="171450" indent="-171450">
              <a:buFont typeface="Arial" panose="020B0604020202020204" pitchFamily="34" charset="0"/>
              <a:buChar char="•"/>
            </a:pPr>
            <a:r>
              <a:rPr lang="en-US" dirty="0"/>
              <a:t>All of these storms are equally valid and of interest.  But each storm produces different runoff responses throughout the watershed of interest.</a:t>
            </a:r>
          </a:p>
        </p:txBody>
      </p:sp>
      <p:sp>
        <p:nvSpPr>
          <p:cNvPr id="4" name="Slide Number Placeholder 3"/>
          <p:cNvSpPr>
            <a:spLocks noGrp="1"/>
          </p:cNvSpPr>
          <p:nvPr>
            <p:ph type="sldNum" sz="quarter" idx="5"/>
          </p:nvPr>
        </p:nvSpPr>
        <p:spPr/>
        <p:txBody>
          <a:bodyPr/>
          <a:lstStyle/>
          <a:p>
            <a:fld id="{EB5CB258-BC33-4A03-ABFF-2EBD36497453}" type="slidenum">
              <a:rPr lang="en-US" smtClean="0"/>
              <a:t>12</a:t>
            </a:fld>
            <a:endParaRPr lang="en-US"/>
          </a:p>
        </p:txBody>
      </p:sp>
    </p:spTree>
    <p:extLst>
      <p:ext uri="{BB962C8B-B14F-4D97-AF65-F5344CB8AC3E}">
        <p14:creationId xmlns:p14="http://schemas.microsoft.com/office/powerpoint/2010/main" val="2850415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FF2F5F9-0EBB-47CD-8583-AE7DA7CC2CF1}" type="slidenum">
              <a:rPr lang="en-US" smtClean="0"/>
              <a:t>13</a:t>
            </a:fld>
            <a:endParaRPr lang="en-US"/>
          </a:p>
        </p:txBody>
      </p:sp>
    </p:spTree>
    <p:extLst>
      <p:ext uri="{BB962C8B-B14F-4D97-AF65-F5344CB8AC3E}">
        <p14:creationId xmlns:p14="http://schemas.microsoft.com/office/powerpoint/2010/main" val="24119637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results shown here compare basin-average precipitation-frequency curves generated using SST against observed precipitation-frequency for several subbasins within the Duwamish River watershed which is highly complex.</a:t>
            </a:r>
          </a:p>
          <a:p>
            <a:pPr marL="171450" indent="-171450">
              <a:buFont typeface="Arial" panose="020B0604020202020204" pitchFamily="34" charset="0"/>
              <a:buChar char="•"/>
            </a:pPr>
            <a:r>
              <a:rPr lang="en-US" dirty="0"/>
              <a:t>These curves represent areas and not points.  Areas are much more important for hydrologic modeling.</a:t>
            </a:r>
          </a:p>
          <a:p>
            <a:pPr marL="171450" indent="-171450">
              <a:buFont typeface="Arial" panose="020B0604020202020204" pitchFamily="34" charset="0"/>
              <a:buChar char="•"/>
            </a:pPr>
            <a:r>
              <a:rPr lang="en-US" dirty="0"/>
              <a:t>Multiple durations including 1-hour, 1-day, and 3-days are shown</a:t>
            </a:r>
          </a:p>
          <a:p>
            <a:pPr marL="171450" indent="-171450">
              <a:buFont typeface="Arial" panose="020B0604020202020204" pitchFamily="34" charset="0"/>
              <a:buChar char="•"/>
            </a:pPr>
            <a:r>
              <a:rPr lang="en-US" dirty="0"/>
              <a:t>The observed data was extracted from the AORC data set</a:t>
            </a:r>
          </a:p>
          <a:p>
            <a:pPr marL="171450" indent="-171450">
              <a:buFont typeface="Arial" panose="020B0604020202020204" pitchFamily="34" charset="0"/>
              <a:buChar char="•"/>
            </a:pPr>
            <a:r>
              <a:rPr lang="en-US" dirty="0"/>
              <a:t>In all cases, the SST-derived precipitation-frequency closely matches the observed data but also does an excellent job of extrapolating since the SST-derived precipitation-frequency curves are built using transposed observed data</a:t>
            </a:r>
          </a:p>
        </p:txBody>
      </p:sp>
      <p:sp>
        <p:nvSpPr>
          <p:cNvPr id="4" name="Slide Number Placeholder 3"/>
          <p:cNvSpPr>
            <a:spLocks noGrp="1"/>
          </p:cNvSpPr>
          <p:nvPr>
            <p:ph type="sldNum" sz="quarter" idx="5"/>
          </p:nvPr>
        </p:nvSpPr>
        <p:spPr/>
        <p:txBody>
          <a:bodyPr/>
          <a:lstStyle/>
          <a:p>
            <a:fld id="{EFF2F5F9-0EBB-47CD-8583-AE7DA7CC2CF1}" type="slidenum">
              <a:rPr lang="en-US" smtClean="0"/>
              <a:t>14</a:t>
            </a:fld>
            <a:endParaRPr lang="en-US"/>
          </a:p>
        </p:txBody>
      </p:sp>
    </p:spTree>
    <p:extLst>
      <p:ext uri="{BB962C8B-B14F-4D97-AF65-F5344CB8AC3E}">
        <p14:creationId xmlns:p14="http://schemas.microsoft.com/office/powerpoint/2010/main" val="1970365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order to get to flood frequency, we have to simulate the precipitation runoff response of the storms that are created using SST</a:t>
            </a:r>
          </a:p>
          <a:p>
            <a:pPr marL="171450" indent="-171450">
              <a:buFont typeface="Arial" panose="020B0604020202020204" pitchFamily="34" charset="0"/>
              <a:buChar char="•"/>
            </a:pPr>
            <a:r>
              <a:rPr lang="en-US" dirty="0"/>
              <a:t>As previously mentioned, we use HEC-HMS, HEC-</a:t>
            </a:r>
            <a:r>
              <a:rPr lang="en-US" dirty="0" err="1"/>
              <a:t>ResSim</a:t>
            </a:r>
            <a:r>
              <a:rPr lang="en-US" dirty="0"/>
              <a:t>, and HEC-RAS to simulate that precipitation runoff response all the way to inundation depths, etc.</a:t>
            </a:r>
          </a:p>
          <a:p>
            <a:pPr marL="171450" indent="-171450">
              <a:buFont typeface="Arial" panose="020B0604020202020204" pitchFamily="34" charset="0"/>
              <a:buChar char="•"/>
            </a:pPr>
            <a:r>
              <a:rPr lang="en-US" dirty="0"/>
              <a:t>However, floods can be caused by more than just a lot of precipitation.  For instance, if the ground is very saturated, even a modest amount of precipitation can result in a lot of runoff.  Also, if there’s a lot of snow on the ground and a little bit of precipitation falls, a massive flood can ensue.</a:t>
            </a:r>
          </a:p>
          <a:p>
            <a:pPr marL="171450" indent="-171450">
              <a:buFont typeface="Arial" panose="020B0604020202020204" pitchFamily="34" charset="0"/>
              <a:buChar char="•"/>
            </a:pPr>
            <a:r>
              <a:rPr lang="en-US" dirty="0"/>
              <a:t>In order to adequately capture the flood variability that true watersheds exhibit, we sample from seasonally-dependent parameters and initial states.</a:t>
            </a:r>
          </a:p>
          <a:p>
            <a:pPr marL="171450" indent="-171450">
              <a:buFont typeface="Arial" panose="020B0604020202020204" pitchFamily="34" charset="0"/>
              <a:buChar char="•"/>
            </a:pPr>
            <a:r>
              <a:rPr lang="en-US" dirty="0"/>
              <a:t>This includes things like soil moisture, snow water equivalent, antecedent reservoir pool elevations, etc.</a:t>
            </a:r>
          </a:p>
          <a:p>
            <a:pPr marL="171450" indent="-171450">
              <a:buFont typeface="Arial" panose="020B0604020202020204" pitchFamily="34" charset="0"/>
              <a:buChar char="•"/>
            </a:pPr>
            <a:r>
              <a:rPr lang="en-US" dirty="0"/>
              <a:t>We develop a representative set of initial states using a POR simulation from 1979 – current.  Within that POR simulation, we compute all the variables of interest.</a:t>
            </a:r>
          </a:p>
          <a:p>
            <a:pPr marL="171450" indent="-171450">
              <a:buFont typeface="Arial" panose="020B0604020202020204" pitchFamily="34" charset="0"/>
              <a:buChar char="•"/>
            </a:pPr>
            <a:r>
              <a:rPr lang="en-US" dirty="0"/>
              <a:t>Then, within the stochastic simulations, representative state variables are extracted within each simulation using the sampled event date from the set of computed POR results and are used as initial conditions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leads to a more accurate representation of uncertainty in the results, which is a good thing.</a:t>
            </a:r>
          </a:p>
        </p:txBody>
      </p:sp>
      <p:sp>
        <p:nvSpPr>
          <p:cNvPr id="4" name="Slide Number Placeholder 3"/>
          <p:cNvSpPr>
            <a:spLocks noGrp="1"/>
          </p:cNvSpPr>
          <p:nvPr>
            <p:ph type="sldNum" sz="quarter" idx="5"/>
          </p:nvPr>
        </p:nvSpPr>
        <p:spPr/>
        <p:txBody>
          <a:bodyPr/>
          <a:lstStyle/>
          <a:p>
            <a:fld id="{EB5CB258-BC33-4A03-ABFF-2EBD36497453}" type="slidenum">
              <a:rPr lang="en-US" smtClean="0"/>
              <a:t>15</a:t>
            </a:fld>
            <a:endParaRPr lang="en-US"/>
          </a:p>
        </p:txBody>
      </p:sp>
    </p:spTree>
    <p:extLst>
      <p:ext uri="{BB962C8B-B14F-4D97-AF65-F5344CB8AC3E}">
        <p14:creationId xmlns:p14="http://schemas.microsoft.com/office/powerpoint/2010/main" val="1483453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The FFRD program is being executed at the 4-digit Hydrologic Unit Code (HUC4) watershed level based on the Watershed Boundary Dataset (WBD) as the standard study unit</a:t>
            </a:r>
          </a:p>
          <a:p>
            <a:pPr marL="171450" indent="-1714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The </a:t>
            </a:r>
            <a:r>
              <a:rPr lang="en-US" dirty="0"/>
              <a:t>Average HUC4 size is 15,000 sq mi while the average HUC8 size is 1,500 sq mi</a:t>
            </a:r>
          </a:p>
          <a:p>
            <a:pPr marL="171450" indent="-171450">
              <a:buFont typeface="Arial" panose="020B0604020202020204" pitchFamily="34" charset="0"/>
              <a:buChar char="•"/>
            </a:pPr>
            <a:r>
              <a:rPr lang="en-US" dirty="0"/>
              <a:t>HUC4 basin modeling includes smaller areas for hydraulic models (approx. HUC 8 level)</a:t>
            </a:r>
          </a:p>
          <a:p>
            <a:pPr marL="171450" indent="-171450">
              <a:buFont typeface="Arial" panose="020B0604020202020204" pitchFamily="34" charset="0"/>
              <a:buChar char="•"/>
            </a:pPr>
            <a:r>
              <a:rPr lang="en-US" dirty="0"/>
              <a:t>To develop FFRD simulation tools and procedures, we are completing 3 pilot studies:</a:t>
            </a:r>
          </a:p>
          <a:p>
            <a:pPr marL="628650" lvl="1" indent="-171450">
              <a:buFont typeface="Arial" panose="020B0604020202020204" pitchFamily="34" charset="0"/>
              <a:buChar char="•"/>
            </a:pPr>
            <a:r>
              <a:rPr lang="en-US" dirty="0"/>
              <a:t>The first pilot was completed within the Kanawha River watershed in WV</a:t>
            </a:r>
          </a:p>
          <a:p>
            <a:pPr marL="628650" lvl="1" indent="-171450">
              <a:buFont typeface="Arial" panose="020B0604020202020204" pitchFamily="34" charset="0"/>
              <a:buChar char="•"/>
            </a:pPr>
            <a:r>
              <a:rPr lang="en-US" dirty="0"/>
              <a:t>The second pilot was completed within the Duwamish River watershed in Washington</a:t>
            </a:r>
          </a:p>
          <a:p>
            <a:pPr marL="628650" lvl="1" indent="-171450">
              <a:buFont typeface="Arial" panose="020B0604020202020204" pitchFamily="34" charset="0"/>
              <a:buChar char="•"/>
            </a:pPr>
            <a:r>
              <a:rPr lang="en-US" dirty="0"/>
              <a:t>The third pilot study, which is still in progress, is taking place within the Trinity River watershed in Texas</a:t>
            </a:r>
          </a:p>
          <a:p>
            <a:pPr marL="171450" indent="-171450">
              <a:buFont typeface="Arial" panose="020B0604020202020204" pitchFamily="34" charset="0"/>
              <a:buChar char="•"/>
            </a:pPr>
            <a:r>
              <a:rPr lang="en-US" dirty="0"/>
              <a:t>Once we’re done with these pilots, we’ll have a set of standard operating procedures that can be utilized throughout CONUS</a:t>
            </a:r>
          </a:p>
        </p:txBody>
      </p:sp>
      <p:sp>
        <p:nvSpPr>
          <p:cNvPr id="4" name="Slide Number Placeholder 3"/>
          <p:cNvSpPr>
            <a:spLocks noGrp="1"/>
          </p:cNvSpPr>
          <p:nvPr>
            <p:ph type="sldNum" sz="quarter" idx="5"/>
          </p:nvPr>
        </p:nvSpPr>
        <p:spPr/>
        <p:txBody>
          <a:bodyPr/>
          <a:lstStyle/>
          <a:p>
            <a:fld id="{06A0A3C6-4E22-46FB-836F-CA2C48EC4DC1}" type="slidenum">
              <a:rPr lang="en-US" smtClean="0"/>
              <a:pPr/>
              <a:t>17</a:t>
            </a:fld>
            <a:endParaRPr lang="en-US"/>
          </a:p>
        </p:txBody>
      </p:sp>
    </p:spTree>
    <p:extLst>
      <p:ext uri="{BB962C8B-B14F-4D97-AF65-F5344CB8AC3E}">
        <p14:creationId xmlns:p14="http://schemas.microsoft.com/office/powerpoint/2010/main" val="1737018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Now, I’ll talk about the Duwamish River watershed pilot study to give you an example of all the interactive components that go into an FFRD implementation</a:t>
            </a:r>
          </a:p>
          <a:p>
            <a:pPr marL="171450" indent="-171450">
              <a:buFont typeface="Arial" panose="020B0604020202020204" pitchFamily="34" charset="0"/>
              <a:buChar char="•"/>
            </a:pPr>
            <a:r>
              <a:rPr lang="en-US" dirty="0"/>
              <a:t>First and foremost, credit should be given to the large team of USACE personnel that contributed to this effort.</a:t>
            </a:r>
          </a:p>
          <a:p>
            <a:pPr marL="171450" indent="-171450">
              <a:buFont typeface="Arial" panose="020B0604020202020204" pitchFamily="34" charset="0"/>
              <a:buChar char="•"/>
            </a:pPr>
            <a:r>
              <a:rPr lang="en-US" dirty="0"/>
              <a:t>The list shown here isn’t complete as there were numerous others that made significant contributions as well</a:t>
            </a:r>
          </a:p>
        </p:txBody>
      </p:sp>
      <p:sp>
        <p:nvSpPr>
          <p:cNvPr id="4" name="Slide Number Placeholder 3"/>
          <p:cNvSpPr>
            <a:spLocks noGrp="1"/>
          </p:cNvSpPr>
          <p:nvPr>
            <p:ph type="sldNum" sz="quarter" idx="5"/>
          </p:nvPr>
        </p:nvSpPr>
        <p:spPr/>
        <p:txBody>
          <a:bodyPr/>
          <a:lstStyle/>
          <a:p>
            <a:fld id="{9DBE5E8C-4841-4CBD-B87D-899114AB1510}" type="slidenum">
              <a:rPr lang="en-US" smtClean="0"/>
              <a:t>18</a:t>
            </a:fld>
            <a:endParaRPr lang="en-US"/>
          </a:p>
        </p:txBody>
      </p:sp>
    </p:spTree>
    <p:extLst>
      <p:ext uri="{BB962C8B-B14F-4D97-AF65-F5344CB8AC3E}">
        <p14:creationId xmlns:p14="http://schemas.microsoft.com/office/powerpoint/2010/main" val="29020242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Duwamish River is the name of the lower 12 miles of the Green River</a:t>
            </a:r>
          </a:p>
          <a:p>
            <a:pPr marL="171450" indent="-171450">
              <a:buFont typeface="Arial" panose="020B0604020202020204" pitchFamily="34" charset="0"/>
              <a:buChar char="•"/>
            </a:pPr>
            <a:r>
              <a:rPr lang="en-US" dirty="0"/>
              <a:t>All together, the Duwamish and Green Rivers span about 70 miles in length with a watershed size of approximately 500 sq mi</a:t>
            </a:r>
          </a:p>
          <a:p>
            <a:pPr marL="171450" indent="-171450">
              <a:buFont typeface="Arial" panose="020B0604020202020204" pitchFamily="34" charset="0"/>
              <a:buChar char="•"/>
            </a:pPr>
            <a:r>
              <a:rPr lang="en-US" dirty="0"/>
              <a:t>The terrain within the watershed is mountainous in the upper part of the watershed with some peak exceeding 5000 ft.</a:t>
            </a:r>
          </a:p>
          <a:p>
            <a:pPr marL="171450" indent="-171450">
              <a:buFont typeface="Arial" panose="020B0604020202020204" pitchFamily="34" charset="0"/>
              <a:buChar char="•"/>
            </a:pPr>
            <a:r>
              <a:rPr lang="en-US" dirty="0"/>
              <a:t>Snow accumulation and melt is also an important source of runoff within this watershed</a:t>
            </a:r>
          </a:p>
          <a:p>
            <a:pPr marL="171450" indent="-171450">
              <a:buFont typeface="Arial" panose="020B0604020202020204" pitchFamily="34" charset="0"/>
              <a:buChar char="•"/>
            </a:pPr>
            <a:r>
              <a:rPr lang="en-US" dirty="0"/>
              <a:t>Howard Hanson Dam is a major dam located within this watershed.  It is owned and operated by the Seattle District Corps of Engineers.</a:t>
            </a:r>
          </a:p>
        </p:txBody>
      </p:sp>
      <p:sp>
        <p:nvSpPr>
          <p:cNvPr id="4" name="Slide Number Placeholder 3"/>
          <p:cNvSpPr>
            <a:spLocks noGrp="1"/>
          </p:cNvSpPr>
          <p:nvPr>
            <p:ph type="sldNum" sz="quarter" idx="5"/>
          </p:nvPr>
        </p:nvSpPr>
        <p:spPr/>
        <p:txBody>
          <a:bodyPr/>
          <a:lstStyle/>
          <a:p>
            <a:fld id="{EB5CB258-BC33-4A03-ABFF-2EBD36497453}" type="slidenum">
              <a:rPr lang="en-US" smtClean="0"/>
              <a:t>19</a:t>
            </a:fld>
            <a:endParaRPr lang="en-US"/>
          </a:p>
        </p:txBody>
      </p:sp>
    </p:spTree>
    <p:extLst>
      <p:ext uri="{BB962C8B-B14F-4D97-AF65-F5344CB8AC3E}">
        <p14:creationId xmlns:p14="http://schemas.microsoft.com/office/powerpoint/2010/main" val="3767767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1800" b="0" i="0" u="none" strike="noStrike" baseline="0" dirty="0">
                <a:latin typeface="TimesNewRomanPSMT"/>
              </a:rPr>
              <a:t>Howard Hanson Dam is a multiple purpose project for flood risk management, low flow augmentation and municipal and industrial water supply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baseline="0" dirty="0">
                <a:latin typeface="TimesNewRomanPSMT"/>
              </a:rPr>
              <a:t>Howard Hanson Dam provides huge amounts of flood risk management benefits in the lower Green River valley</a:t>
            </a:r>
          </a:p>
          <a:p>
            <a:pPr marL="285750" indent="-285750" algn="l">
              <a:buFont typeface="Arial" panose="020B0604020202020204" pitchFamily="34" charset="0"/>
              <a:buChar char="•"/>
            </a:pPr>
            <a:r>
              <a:rPr lang="en-US" sz="1800" b="0" i="0" u="none" strike="noStrike" baseline="0" dirty="0">
                <a:latin typeface="TimesNewRomanPSMT"/>
              </a:rPr>
              <a:t>It is estimated that over 200,000 people and $25 billion in infrastructure are located downstream of Howard Hanson Dam</a:t>
            </a:r>
          </a:p>
          <a:p>
            <a:pPr marL="285750" indent="-285750" algn="l">
              <a:buFont typeface="Arial" panose="020B0604020202020204" pitchFamily="34" charset="0"/>
              <a:buChar char="•"/>
            </a:pPr>
            <a:r>
              <a:rPr lang="en-US" sz="1800" b="0" i="0" u="none" strike="noStrike" baseline="0" dirty="0">
                <a:latin typeface="TimesNewRomanPSMT"/>
              </a:rPr>
              <a:t>The estimated flood damages prevented by the dam during the January 2009 flood were approximately $3.9 billion!</a:t>
            </a:r>
          </a:p>
        </p:txBody>
      </p:sp>
      <p:sp>
        <p:nvSpPr>
          <p:cNvPr id="4" name="Slide Number Placeholder 3"/>
          <p:cNvSpPr>
            <a:spLocks noGrp="1"/>
          </p:cNvSpPr>
          <p:nvPr>
            <p:ph type="sldNum" sz="quarter" idx="5"/>
          </p:nvPr>
        </p:nvSpPr>
        <p:spPr/>
        <p:txBody>
          <a:bodyPr/>
          <a:lstStyle/>
          <a:p>
            <a:fld id="{EB5CB258-BC33-4A03-ABFF-2EBD36497453}" type="slidenum">
              <a:rPr lang="en-US" smtClean="0"/>
              <a:t>20</a:t>
            </a:fld>
            <a:endParaRPr lang="en-US"/>
          </a:p>
        </p:txBody>
      </p:sp>
    </p:spTree>
    <p:extLst>
      <p:ext uri="{BB962C8B-B14F-4D97-AF65-F5344CB8AC3E}">
        <p14:creationId xmlns:p14="http://schemas.microsoft.com/office/powerpoint/2010/main" val="42597322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 HEC-HMS model was constructed for the entire Duwamish River watershed</a:t>
            </a:r>
          </a:p>
          <a:p>
            <a:pPr marL="171450" indent="-171450">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To reiterate past topics, the purposes of this model was to:</a:t>
            </a:r>
          </a:p>
          <a:p>
            <a:pPr marL="628650" lvl="1" indent="-171450">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Compute runoff hydrographs for the reservoir model to consume,</a:t>
            </a:r>
          </a:p>
          <a:p>
            <a:pPr marL="628650" lvl="1" indent="-171450">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Compute gridded excess precipitation in gridded format and baseflow time series for the hydraulic models to consume,</a:t>
            </a:r>
          </a:p>
          <a:p>
            <a:pPr marL="628650" lvl="1" indent="-171450">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Provide a distribution of reasonable starting states for every day of the year across the entire historic period of record to support epistemic uncertainty estimation, and </a:t>
            </a:r>
          </a:p>
          <a:p>
            <a:pPr marL="628650" lvl="1" indent="-1714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Accurately simulate the precipitation-runoff response of stochastic storms transposed throughout the watershed within a reasonable amount of computation time</a:t>
            </a:r>
          </a:p>
          <a:p>
            <a:pPr marL="171450" lvl="0" indent="-171450">
              <a:buFont typeface="Arial" panose="020B0604020202020204" pitchFamily="34" charset="0"/>
              <a:buChar char="•"/>
            </a:pPr>
            <a:r>
              <a:rPr lang="en-US" dirty="0">
                <a:effectLst/>
                <a:latin typeface="Arial" panose="020B0604020202020204" pitchFamily="34" charset="0"/>
                <a:ea typeface="Calibri" panose="020F0502020204030204" pitchFamily="34" charset="0"/>
              </a:rPr>
              <a:t>The animation on the left shows the simulated accumulation and melt of snow for a historic event while the image on the right shows the computed runoff (in blue) compared against observed runoff (in black.</a:t>
            </a:r>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21</a:t>
            </a:fld>
            <a:endParaRPr lang="en-US"/>
          </a:p>
        </p:txBody>
      </p:sp>
    </p:spTree>
    <p:extLst>
      <p:ext uri="{BB962C8B-B14F-4D97-AF65-F5344CB8AC3E}">
        <p14:creationId xmlns:p14="http://schemas.microsoft.com/office/powerpoint/2010/main" val="1216711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First, I’ll present some background information pertaining to the FFRD initiative itself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I’ll provide a primer related to the stochastic storm transposition technique, which is foundational to the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you know which dam this is, or more specifically which spillway this is, please write it in the comments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41303814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An HEC-</a:t>
            </a:r>
            <a:r>
              <a:rPr lang="en-US" dirty="0" err="1"/>
              <a:t>ResSim</a:t>
            </a:r>
            <a:r>
              <a:rPr lang="en-US" dirty="0"/>
              <a:t> project was constructed for the Duwamish River watershed as well</a:t>
            </a:r>
          </a:p>
          <a:p>
            <a:pPr marL="171450" indent="-171450">
              <a:buFont typeface="Arial" panose="020B0604020202020204" pitchFamily="34" charset="0"/>
              <a:buChar char="•"/>
            </a:pPr>
            <a:r>
              <a:rPr lang="en-US" dirty="0"/>
              <a:t>The purposes of this model was to s</a:t>
            </a:r>
            <a:r>
              <a:rPr lang="en-US" sz="1800" dirty="0"/>
              <a:t>imulate operations at Howard Hanson Dam and c</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ompute reservoir releases for the hydraulic model to consume</a:t>
            </a:r>
          </a:p>
          <a:p>
            <a:pPr marL="171450" lvl="0" indent="-171450">
              <a:buFont typeface="Arial" panose="020B0604020202020204" pitchFamily="34" charset="0"/>
              <a:buChar char="•"/>
            </a:pPr>
            <a:r>
              <a:rPr lang="en-US" dirty="0">
                <a:effectLst/>
                <a:latin typeface="Arial" panose="020B0604020202020204" pitchFamily="34" charset="0"/>
                <a:ea typeface="Calibri" panose="020F0502020204030204" pitchFamily="34" charset="0"/>
              </a:rPr>
              <a:t>The image on the left shows the watershed that was included while the image on the right shows the computed reservoir operations for Howard Hanson Dam</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22</a:t>
            </a:fld>
            <a:endParaRPr lang="en-US"/>
          </a:p>
        </p:txBody>
      </p:sp>
    </p:spTree>
    <p:extLst>
      <p:ext uri="{BB962C8B-B14F-4D97-AF65-F5344CB8AC3E}">
        <p14:creationId xmlns:p14="http://schemas.microsoft.com/office/powerpoint/2010/main" val="927344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 single HEC-RAS project was used to compute hydraulic variables of interest</a:t>
            </a:r>
          </a:p>
          <a:p>
            <a:pPr marL="171450" indent="-171450">
              <a:buFont typeface="Arial" panose="020B0604020202020204" pitchFamily="34" charset="0"/>
              <a:buChar char="•"/>
            </a:pPr>
            <a:r>
              <a:rPr lang="en-US" dirty="0"/>
              <a:t>As was previously mentioned, the entire modeling domain was included and 2D computations were used everywhere.</a:t>
            </a:r>
          </a:p>
          <a:p>
            <a:pPr marL="171450" indent="-171450">
              <a:buFont typeface="Arial" panose="020B0604020202020204" pitchFamily="34" charset="0"/>
              <a:buChar char="•"/>
            </a:pPr>
            <a:r>
              <a:rPr lang="en-US" dirty="0">
                <a:sym typeface="Wingdings" panose="05000000000000000000" pitchFamily="2" charset="2"/>
              </a:rPr>
              <a:t>The hydraulic modeler attempted to strike a balance between accuracy and runtimes.</a:t>
            </a:r>
          </a:p>
          <a:p>
            <a:pPr marL="171450" indent="-171450">
              <a:buFont typeface="Arial" panose="020B0604020202020204" pitchFamily="34" charset="0"/>
              <a:buChar char="•"/>
            </a:pPr>
            <a:r>
              <a:rPr lang="en-US" dirty="0">
                <a:sym typeface="Wingdings" panose="05000000000000000000" pitchFamily="2" charset="2"/>
              </a:rPr>
              <a:t>In essence, including more detail requires longer compute times.</a:t>
            </a:r>
          </a:p>
          <a:p>
            <a:pPr marL="171450" indent="-171450">
              <a:buFont typeface="Arial" panose="020B0604020202020204" pitchFamily="34" charset="0"/>
              <a:buChar char="•"/>
            </a:pPr>
            <a:r>
              <a:rPr lang="en-US" dirty="0">
                <a:sym typeface="Wingdings" panose="05000000000000000000" pitchFamily="2" charset="2"/>
              </a:rPr>
              <a:t>This isn’t a problem when only one or two simulations are required, but we need upwards of 1,000,000 to adequately describe risk within this watershed and provide the necessary outputs for FFRD.</a:t>
            </a:r>
          </a:p>
          <a:p>
            <a:pPr marL="171450" indent="-171450">
              <a:buFont typeface="Arial" panose="020B0604020202020204" pitchFamily="34" charset="0"/>
              <a:buChar char="•"/>
            </a:pPr>
            <a:r>
              <a:rPr lang="en-US" dirty="0">
                <a:sym typeface="Wingdings" panose="05000000000000000000" pitchFamily="2" charset="2"/>
              </a:rPr>
              <a:t>That being said, 2D mesh resolution was added at locations that warranted additional detail </a:t>
            </a:r>
            <a:r>
              <a:rPr lang="en-US" b="1" dirty="0">
                <a:sym typeface="Wingdings" panose="05000000000000000000" pitchFamily="2" charset="2"/>
              </a:rPr>
              <a:t>(animate)</a:t>
            </a:r>
          </a:p>
          <a:p>
            <a:pPr marL="171450" indent="-171450">
              <a:buFont typeface="Arial" panose="020B0604020202020204" pitchFamily="34" charset="0"/>
              <a:buChar char="•"/>
            </a:pPr>
            <a:r>
              <a:rPr lang="en-US" dirty="0"/>
              <a:t>While only one major dam is located within the Duwamish River watershed, there are over 10 levee systems of significant size </a:t>
            </a:r>
            <a:r>
              <a:rPr lang="en-US" b="1" dirty="0"/>
              <a:t>(animate)</a:t>
            </a:r>
          </a:p>
          <a:p>
            <a:pPr marL="171450" indent="-171450">
              <a:buFont typeface="Arial" panose="020B0604020202020204" pitchFamily="34" charset="0"/>
              <a:buChar char="•"/>
            </a:pPr>
            <a:r>
              <a:rPr lang="en-US" dirty="0"/>
              <a:t>Each of the levees was included in the hydraulic model and allowed to breach</a:t>
            </a:r>
          </a:p>
          <a:p>
            <a:pPr marL="171450" indent="-171450">
              <a:buFont typeface="Arial" panose="020B0604020202020204" pitchFamily="34" charset="0"/>
              <a:buChar char="•"/>
            </a:pPr>
            <a:r>
              <a:rPr lang="en-US" dirty="0"/>
              <a:t>Also, Howard Hanson Dam was allowed to breach if the sampled conditions within the stochastic simulations were significant enough</a:t>
            </a:r>
          </a:p>
          <a:p>
            <a:pPr marL="171450" indent="-171450">
              <a:buFont typeface="Arial" panose="020B0604020202020204" pitchFamily="34" charset="0"/>
              <a:buChar char="•"/>
            </a:pPr>
            <a:endParaRPr lang="en-US" b="1" dirty="0"/>
          </a:p>
        </p:txBody>
      </p:sp>
      <p:sp>
        <p:nvSpPr>
          <p:cNvPr id="4" name="Slide Number Placeholder 3"/>
          <p:cNvSpPr>
            <a:spLocks noGrp="1"/>
          </p:cNvSpPr>
          <p:nvPr>
            <p:ph type="sldNum" sz="quarter" idx="5"/>
          </p:nvPr>
        </p:nvSpPr>
        <p:spPr/>
        <p:txBody>
          <a:bodyPr/>
          <a:lstStyle/>
          <a:p>
            <a:fld id="{EB5CB258-BC33-4A03-ABFF-2EBD36497453}" type="slidenum">
              <a:rPr lang="en-US" smtClean="0"/>
              <a:t>23</a:t>
            </a:fld>
            <a:endParaRPr lang="en-US"/>
          </a:p>
        </p:txBody>
      </p:sp>
    </p:spTree>
    <p:extLst>
      <p:ext uri="{BB962C8B-B14F-4D97-AF65-F5344CB8AC3E}">
        <p14:creationId xmlns:p14="http://schemas.microsoft.com/office/powerpoint/2010/main" val="9179742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purpose of the POR simulation is to develop of an array of antecedent conditions that can be used to accurately define initial states like soil moisture content for any given day from 1979 – current</a:t>
            </a:r>
          </a:p>
          <a:p>
            <a:pPr marL="171450" indent="-171450">
              <a:buFont typeface="Arial" panose="020B0604020202020204" pitchFamily="34" charset="0"/>
              <a:buChar char="•"/>
            </a:pPr>
            <a:r>
              <a:rPr lang="en-US" dirty="0"/>
              <a:t>The calibration phase of the project begins after the HMS, </a:t>
            </a:r>
            <a:r>
              <a:rPr lang="en-US" dirty="0" err="1"/>
              <a:t>ResSim</a:t>
            </a:r>
            <a:r>
              <a:rPr lang="en-US" dirty="0"/>
              <a:t>, and RAS models are constructed</a:t>
            </a:r>
          </a:p>
          <a:p>
            <a:pPr marL="628650" lvl="1" indent="-171450">
              <a:buFont typeface="Arial" panose="020B0604020202020204" pitchFamily="34" charset="0"/>
              <a:buChar char="•"/>
            </a:pPr>
            <a:r>
              <a:rPr lang="en-US" dirty="0"/>
              <a:t>Within this phase, six historical events are used to calibrate model processes and parameters using observed data</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Also, the period of record simulation is computed in order to generate representative sets of initial states</a:t>
            </a:r>
          </a:p>
          <a:p>
            <a:pPr marL="628650" lvl="1" indent="-171450">
              <a:buFont typeface="Arial" panose="020B0604020202020204" pitchFamily="34" charset="0"/>
              <a:buChar char="•"/>
            </a:pPr>
            <a:r>
              <a:rPr lang="en-US" dirty="0"/>
              <a:t>Observed meteorologic data, without transposition, are used as inputs to the hydrologic model</a:t>
            </a:r>
          </a:p>
          <a:p>
            <a:pPr marL="171450" indent="-171450">
              <a:buFont typeface="Arial" panose="020B0604020202020204" pitchFamily="34" charset="0"/>
              <a:buChar char="•"/>
            </a:pPr>
            <a:r>
              <a:rPr lang="en-US" dirty="0"/>
              <a:t>The conformance phase of the project begins after the models have been calibrated to historic events and the period of record simulation has been completed.</a:t>
            </a:r>
          </a:p>
          <a:p>
            <a:pPr marL="628650" lvl="1" indent="-171450">
              <a:buFont typeface="Arial" panose="020B0604020202020204" pitchFamily="34" charset="0"/>
              <a:buChar char="•"/>
            </a:pPr>
            <a:r>
              <a:rPr lang="en-US" dirty="0"/>
              <a:t>Within this phase, a single realization of 500 years (with approximately 10 events per year) is simulated</a:t>
            </a:r>
          </a:p>
          <a:p>
            <a:pPr marL="628650" lvl="1" indent="-171450">
              <a:buFont typeface="Arial" panose="020B0604020202020204" pitchFamily="34" charset="0"/>
              <a:buChar char="•"/>
            </a:pPr>
            <a:r>
              <a:rPr lang="en-US" dirty="0"/>
              <a:t>SST is used to generate the meteorologic inputs to the hydrologic model</a:t>
            </a:r>
          </a:p>
          <a:p>
            <a:pPr marL="628650" lvl="1" indent="-171450">
              <a:buFont typeface="Arial" panose="020B0604020202020204" pitchFamily="34" charset="0"/>
              <a:buChar char="•"/>
            </a:pPr>
            <a:r>
              <a:rPr lang="en-US" dirty="0"/>
              <a:t>Accurate linking between the various models is verified</a:t>
            </a:r>
          </a:p>
          <a:p>
            <a:pPr marL="628650" lvl="1" indent="-171450">
              <a:buFont typeface="Arial" panose="020B0604020202020204" pitchFamily="34" charset="0"/>
              <a:buChar char="•"/>
            </a:pPr>
            <a:r>
              <a:rPr lang="en-US" dirty="0"/>
              <a:t>Frequency-based results are calibrated using observed data</a:t>
            </a:r>
          </a:p>
          <a:p>
            <a:pPr marL="171450" indent="-1714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The production phase of the project begins after demonstration that models achieve the standards set in the conformance phase of the project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Within this phase, 50 realizations of 2000 years (with approximately 10 events per year) are simulated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SST is used to generate the meteorologic inputs to the hydrologic model</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total of approximately 1,000,000 individual events are simulated in order to generate hazard curves along with uncertainty at all locations of interest</a:t>
            </a:r>
          </a:p>
        </p:txBody>
      </p:sp>
      <p:sp>
        <p:nvSpPr>
          <p:cNvPr id="4" name="Slide Number Placeholder 3"/>
          <p:cNvSpPr>
            <a:spLocks noGrp="1"/>
          </p:cNvSpPr>
          <p:nvPr>
            <p:ph type="sldNum" sz="quarter" idx="5"/>
          </p:nvPr>
        </p:nvSpPr>
        <p:spPr/>
        <p:txBody>
          <a:bodyPr/>
          <a:lstStyle/>
          <a:p>
            <a:fld id="{B65AB19C-02C0-4A28-AA48-3F7C258D1B31}" type="slidenum">
              <a:rPr lang="en-US" smtClean="0"/>
              <a:t>25</a:t>
            </a:fld>
            <a:endParaRPr lang="en-US"/>
          </a:p>
        </p:txBody>
      </p:sp>
    </p:spTree>
    <p:extLst>
      <p:ext uri="{BB962C8B-B14F-4D97-AF65-F5344CB8AC3E}">
        <p14:creationId xmlns:p14="http://schemas.microsoft.com/office/powerpoint/2010/main" val="9789926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All stream gages with a significant period of observed data are used for calibration of the FFRD models within the calibration and conformance phases.</a:t>
            </a:r>
          </a:p>
          <a:p>
            <a:pPr marL="285750" indent="-2857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Each of the gages are categorized as either primary, secondary, or tertiary gages to describe the hierarchy for use in model calibration.</a:t>
            </a:r>
          </a:p>
          <a:p>
            <a:pPr marL="285750" indent="-285750">
              <a:buFont typeface="Arial" panose="020B0604020202020204" pitchFamily="34" charset="0"/>
              <a:buChar char="•"/>
            </a:pPr>
            <a:r>
              <a:rPr lang="en-US" sz="1800" dirty="0">
                <a:effectLst/>
                <a:latin typeface="Arial" panose="020B0604020202020204" pitchFamily="34" charset="0"/>
                <a:ea typeface="Calibri" panose="020F0502020204030204" pitchFamily="34" charset="0"/>
              </a:rPr>
              <a:t>More rigorous calibration metrics (as described in separate chapters of this SOP) are used for primary gages than for secondary or tertiary gages.</a:t>
            </a:r>
          </a:p>
          <a:p>
            <a:pPr marL="285750" indent="-285750">
              <a:buFont typeface="Arial" panose="020B0604020202020204" pitchFamily="34" charset="0"/>
              <a:buChar char="•"/>
            </a:pPr>
            <a:r>
              <a:rPr lang="en-US" dirty="0"/>
              <a:t>Within the Duwamish River watershed, 9 locations were identified as either primary, secondary, or tertiary gages</a:t>
            </a:r>
          </a:p>
        </p:txBody>
      </p:sp>
      <p:sp>
        <p:nvSpPr>
          <p:cNvPr id="4" name="Slide Number Placeholder 3"/>
          <p:cNvSpPr>
            <a:spLocks noGrp="1"/>
          </p:cNvSpPr>
          <p:nvPr>
            <p:ph type="sldNum" sz="quarter" idx="5"/>
          </p:nvPr>
        </p:nvSpPr>
        <p:spPr/>
        <p:txBody>
          <a:bodyPr/>
          <a:lstStyle/>
          <a:p>
            <a:fld id="{EB5CB258-BC33-4A03-ABFF-2EBD36497453}" type="slidenum">
              <a:rPr lang="en-US" smtClean="0"/>
              <a:t>26</a:t>
            </a:fld>
            <a:endParaRPr lang="en-US"/>
          </a:p>
        </p:txBody>
      </p:sp>
    </p:spTree>
    <p:extLst>
      <p:ext uri="{BB962C8B-B14F-4D97-AF65-F5344CB8AC3E}">
        <p14:creationId xmlns:p14="http://schemas.microsoft.com/office/powerpoint/2010/main" val="29146544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During the calibration phase, multiple statistical metrics are used to ascertain model performance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metrics that are used include: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C34"/>
                </a:solidFill>
                <a:effectLst/>
                <a:latin typeface="roboto-regular"/>
              </a:rPr>
              <a:t>Coefficient of Determination,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C34"/>
                </a:solidFill>
                <a:effectLst/>
                <a:latin typeface="roboto-regular"/>
              </a:rPr>
              <a:t>Nash-Sutcliffe Efficiency,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C34"/>
                </a:solidFill>
                <a:effectLst/>
                <a:latin typeface="roboto-regular"/>
              </a:rPr>
              <a:t>Ratio of the Root Mean Square Error to the Standard Deviation, and</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000C34"/>
                </a:solidFill>
                <a:effectLst/>
                <a:latin typeface="roboto-regular"/>
              </a:rPr>
              <a:t>Percent Bias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Upper left image shows HMS results for a single historic event while the lower left image shows the corresponding RAS results</a:t>
            </a:r>
            <a:r>
              <a:rPr lang="en-US" b="0" i="0" dirty="0">
                <a:solidFill>
                  <a:srgbClr val="000C34"/>
                </a:solidFill>
                <a:effectLst/>
                <a:latin typeface="roboto-regular"/>
              </a:rPr>
              <a:t> along with the statistical metrics</a:t>
            </a:r>
            <a:endParaRPr lang="en-US" dirty="0"/>
          </a:p>
        </p:txBody>
      </p:sp>
      <p:sp>
        <p:nvSpPr>
          <p:cNvPr id="4" name="Slide Number Placeholder 3"/>
          <p:cNvSpPr>
            <a:spLocks noGrp="1"/>
          </p:cNvSpPr>
          <p:nvPr>
            <p:ph type="sldNum" sz="quarter" idx="5"/>
          </p:nvPr>
        </p:nvSpPr>
        <p:spPr/>
        <p:txBody>
          <a:bodyPr/>
          <a:lstStyle/>
          <a:p>
            <a:fld id="{EB5CB258-BC33-4A03-ABFF-2EBD36497453}" type="slidenum">
              <a:rPr lang="en-US" smtClean="0"/>
              <a:t>27</a:t>
            </a:fld>
            <a:endParaRPr lang="en-US"/>
          </a:p>
        </p:txBody>
      </p:sp>
    </p:spTree>
    <p:extLst>
      <p:ext uri="{BB962C8B-B14F-4D97-AF65-F5344CB8AC3E}">
        <p14:creationId xmlns:p14="http://schemas.microsoft.com/office/powerpoint/2010/main" val="8316397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Following model calibration for the six historical events, the hydrologic model was computed for the entire 1979-current time period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left and center images compare the computed and observed annual maximum series of flow for a single location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upper right image shows the moisture deficit within a single subbasin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At this point, we were ready to move onto the conformance phase</a:t>
            </a:r>
          </a:p>
        </p:txBody>
      </p:sp>
      <p:sp>
        <p:nvSpPr>
          <p:cNvPr id="4" name="Slide Number Placeholder 3"/>
          <p:cNvSpPr>
            <a:spLocks noGrp="1"/>
          </p:cNvSpPr>
          <p:nvPr>
            <p:ph type="sldNum" sz="quarter" idx="5"/>
          </p:nvPr>
        </p:nvSpPr>
        <p:spPr/>
        <p:txBody>
          <a:bodyPr/>
          <a:lstStyle/>
          <a:p>
            <a:fld id="{EB5CB258-BC33-4A03-ABFF-2EBD36497453}" type="slidenum">
              <a:rPr lang="en-US" smtClean="0"/>
              <a:t>28</a:t>
            </a:fld>
            <a:endParaRPr lang="en-US"/>
          </a:p>
        </p:txBody>
      </p:sp>
    </p:spTree>
    <p:extLst>
      <p:ext uri="{BB962C8B-B14F-4D97-AF65-F5344CB8AC3E}">
        <p14:creationId xmlns:p14="http://schemas.microsoft.com/office/powerpoint/2010/main" val="1654632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conformance and production phases, cloud compute resources were utilized to perform the actual computations</a:t>
            </a:r>
          </a:p>
          <a:p>
            <a:pPr marL="171450" indent="-171450">
              <a:buFont typeface="Arial" panose="020B0604020202020204" pitchFamily="34" charset="0"/>
              <a:buChar char="•"/>
            </a:pPr>
            <a:r>
              <a:rPr lang="en-US" dirty="0"/>
              <a:t>Remember, within the conformance phase, 5000 individual events are simulated and within the production phase, approximately 1,000,000 individual events are simulated.</a:t>
            </a:r>
          </a:p>
          <a:p>
            <a:pPr marL="171450" indent="-171450">
              <a:buFont typeface="Arial" panose="020B0604020202020204" pitchFamily="34" charset="0"/>
              <a:buChar char="•"/>
            </a:pPr>
            <a:r>
              <a:rPr lang="en-US" dirty="0"/>
              <a:t>In order to execute this many hydrologic, reservoir, hydraulic, and consequence model simulations within a reasonable amount of time, computations cannot be performed on a single computer.  If we did that, we’d be waiting forever to actually get results.</a:t>
            </a:r>
          </a:p>
          <a:p>
            <a:pPr marL="171450" indent="-171450">
              <a:buFont typeface="Arial" panose="020B0604020202020204" pitchFamily="34" charset="0"/>
              <a:buChar char="•"/>
            </a:pPr>
            <a:r>
              <a:rPr lang="en-US" dirty="0"/>
              <a:t>Thus, these computations are performed within the cloud where 1000s of compute nodes can be utilized to perform simulations in parallel</a:t>
            </a:r>
          </a:p>
        </p:txBody>
      </p:sp>
      <p:sp>
        <p:nvSpPr>
          <p:cNvPr id="4" name="Slide Number Placeholder 3"/>
          <p:cNvSpPr>
            <a:spLocks noGrp="1"/>
          </p:cNvSpPr>
          <p:nvPr>
            <p:ph type="sldNum" sz="quarter" idx="5"/>
          </p:nvPr>
        </p:nvSpPr>
        <p:spPr/>
        <p:txBody>
          <a:bodyPr/>
          <a:lstStyle/>
          <a:p>
            <a:fld id="{EB5CB258-BC33-4A03-ABFF-2EBD36497453}" type="slidenum">
              <a:rPr lang="en-US" smtClean="0"/>
              <a:t>29</a:t>
            </a:fld>
            <a:endParaRPr lang="en-US"/>
          </a:p>
        </p:txBody>
      </p:sp>
    </p:spTree>
    <p:extLst>
      <p:ext uri="{BB962C8B-B14F-4D97-AF65-F5344CB8AC3E}">
        <p14:creationId xmlns:p14="http://schemas.microsoft.com/office/powerpoint/2010/main" val="34275042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 would be remiss if I didn’t mention the terabytes of data that are generated within these types of analyses</a:t>
            </a:r>
          </a:p>
          <a:p>
            <a:pPr marL="171450" indent="-171450">
              <a:buFont typeface="Arial" panose="020B0604020202020204" pitchFamily="34" charset="0"/>
              <a:buChar char="•"/>
            </a:pPr>
            <a:r>
              <a:rPr lang="en-US" dirty="0"/>
              <a:t>We generate an absolutely mammoth amount of data and </a:t>
            </a:r>
          </a:p>
          <a:p>
            <a:pPr marL="171450" indent="-171450">
              <a:buFont typeface="Arial" panose="020B0604020202020204" pitchFamily="34" charset="0"/>
              <a:buChar char="•"/>
            </a:pPr>
            <a:r>
              <a:rPr lang="en-US" dirty="0"/>
              <a:t>This data needs to be accessed by multiple teammates and remote computation processes</a:t>
            </a:r>
          </a:p>
          <a:p>
            <a:pPr marL="171450" indent="-171450">
              <a:buFont typeface="Arial" panose="020B0604020202020204" pitchFamily="34" charset="0"/>
              <a:buChar char="•"/>
            </a:pPr>
            <a:r>
              <a:rPr lang="en-US" dirty="0"/>
              <a:t>To achieve these outcomes in a reasonable manner, all input and output data is stored in the cloud</a:t>
            </a:r>
          </a:p>
          <a:p>
            <a:pPr marL="171450" indent="-171450">
              <a:buFont typeface="Arial" panose="020B0604020202020204" pitchFamily="34" charset="0"/>
              <a:buChar char="•"/>
            </a:pPr>
            <a:r>
              <a:rPr lang="en-US" dirty="0"/>
              <a:t>To navigate this treasure trove of data, a web-based application called Model Library is used</a:t>
            </a:r>
          </a:p>
          <a:p>
            <a:pPr marL="171450" indent="-171450">
              <a:buFont typeface="Arial" panose="020B0604020202020204" pitchFamily="34" charset="0"/>
              <a:buChar char="•"/>
            </a:pPr>
            <a:r>
              <a:rPr lang="en-US" dirty="0"/>
              <a:t>Model Library allows easy access Cloud storage on s3 buckets</a:t>
            </a:r>
          </a:p>
        </p:txBody>
      </p:sp>
      <p:sp>
        <p:nvSpPr>
          <p:cNvPr id="4" name="Slide Number Placeholder 3"/>
          <p:cNvSpPr>
            <a:spLocks noGrp="1"/>
          </p:cNvSpPr>
          <p:nvPr>
            <p:ph type="sldNum" sz="quarter" idx="5"/>
          </p:nvPr>
        </p:nvSpPr>
        <p:spPr/>
        <p:txBody>
          <a:bodyPr/>
          <a:lstStyle/>
          <a:p>
            <a:fld id="{9DBE5E8C-4841-4CBD-B87D-899114AB1510}" type="slidenum">
              <a:rPr lang="en-US" smtClean="0"/>
              <a:t>30</a:t>
            </a:fld>
            <a:endParaRPr lang="en-US"/>
          </a:p>
        </p:txBody>
      </p:sp>
    </p:spTree>
    <p:extLst>
      <p:ext uri="{BB962C8B-B14F-4D97-AF65-F5344CB8AC3E}">
        <p14:creationId xmlns:p14="http://schemas.microsoft.com/office/powerpoint/2010/main" val="12337375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During the conformance phase, the first round of computed precipitation-frequency magnitudes were much larger than observed precipitation-frequency</a:t>
            </a:r>
          </a:p>
          <a:p>
            <a:pPr marL="171450" indent="-171450">
              <a:buFont typeface="Arial" panose="020B0604020202020204" pitchFamily="34" charset="0"/>
              <a:buChar char="•"/>
            </a:pPr>
            <a:r>
              <a:rPr lang="en-US" dirty="0"/>
              <a:t>Essentially, too much precipitation was being applied to the modeling domain which caused erroneous results in all subsequent processes</a:t>
            </a:r>
          </a:p>
          <a:p>
            <a:pPr marL="171450" indent="-171450">
              <a:buFont typeface="Arial" panose="020B0604020202020204" pitchFamily="34" charset="0"/>
              <a:buChar char="•"/>
            </a:pPr>
            <a:r>
              <a:rPr lang="en-US" dirty="0"/>
              <a:t>We needed to do something to correct the precipitation amounts that were being applied to the modeling domain before going any further</a:t>
            </a:r>
          </a:p>
        </p:txBody>
      </p:sp>
      <p:sp>
        <p:nvSpPr>
          <p:cNvPr id="4" name="Slide Number Placeholder 3"/>
          <p:cNvSpPr>
            <a:spLocks noGrp="1"/>
          </p:cNvSpPr>
          <p:nvPr>
            <p:ph type="sldNum" sz="quarter" idx="5"/>
          </p:nvPr>
        </p:nvSpPr>
        <p:spPr/>
        <p:txBody>
          <a:bodyPr/>
          <a:lstStyle/>
          <a:p>
            <a:fld id="{EB5CB258-BC33-4A03-ABFF-2EBD36497453}" type="slidenum">
              <a:rPr lang="en-US" smtClean="0"/>
              <a:t>31</a:t>
            </a:fld>
            <a:endParaRPr lang="en-US"/>
          </a:p>
        </p:txBody>
      </p:sp>
    </p:spTree>
    <p:extLst>
      <p:ext uri="{BB962C8B-B14F-4D97-AF65-F5344CB8AC3E}">
        <p14:creationId xmlns:p14="http://schemas.microsoft.com/office/powerpoint/2010/main" val="1845363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Duwamish River watershed, these effects were primarily due to the heterogeneity of the terrain</a:t>
            </a:r>
          </a:p>
          <a:p>
            <a:pPr marL="171450" indent="-171450">
              <a:buFont typeface="Arial" panose="020B0604020202020204" pitchFamily="34" charset="0"/>
              <a:buChar char="•"/>
            </a:pPr>
            <a:r>
              <a:rPr lang="en-US" dirty="0"/>
              <a:t>Specifically, within the upper portion of the watershed, orographic effects result in lots of precipitation falling from the sky while the lower elevations receive less precipitation</a:t>
            </a:r>
          </a:p>
          <a:p>
            <a:pPr marL="171450" indent="-171450">
              <a:buFont typeface="Arial" panose="020B0604020202020204" pitchFamily="34" charset="0"/>
              <a:buChar char="•"/>
            </a:pPr>
            <a:r>
              <a:rPr lang="en-US" dirty="0"/>
              <a:t>To account for this, a normalization raster was used when transposing each storm event</a:t>
            </a:r>
          </a:p>
          <a:p>
            <a:pPr marL="171450" indent="-171450">
              <a:buFont typeface="Arial" panose="020B0604020202020204" pitchFamily="34" charset="0"/>
              <a:buChar char="•"/>
            </a:pPr>
            <a:r>
              <a:rPr lang="en-US" dirty="0"/>
              <a:t>In this application, the NOAA Atlas 2 1% AEP 24-hour duration map of precipitation depths was used as the normalization raster</a:t>
            </a:r>
          </a:p>
          <a:p>
            <a:pPr marL="628650" lvl="1" indent="-171450">
              <a:buFont typeface="Arial" panose="020B0604020202020204" pitchFamily="34" charset="0"/>
              <a:buChar char="•"/>
            </a:pPr>
            <a:r>
              <a:rPr lang="en-US" dirty="0"/>
              <a:t>First, the sampled storm was normalized into probability space using this raster</a:t>
            </a:r>
          </a:p>
          <a:p>
            <a:pPr marL="628650" lvl="1" indent="-171450">
              <a:buFont typeface="Arial" panose="020B0604020202020204" pitchFamily="34" charset="0"/>
              <a:buChar char="•"/>
            </a:pPr>
            <a:r>
              <a:rPr lang="en-US" dirty="0"/>
              <a:t>Second, the normalized storm was transposed to a new location</a:t>
            </a:r>
          </a:p>
          <a:p>
            <a:pPr marL="628650" lvl="1" indent="-171450">
              <a:buFont typeface="Arial" panose="020B0604020202020204" pitchFamily="34" charset="0"/>
              <a:buChar char="•"/>
            </a:pPr>
            <a:r>
              <a:rPr lang="en-US" dirty="0"/>
              <a:t>Finally, the normalized transposed storm was then multiplied by the normalization raster to bring it back into real space</a:t>
            </a:r>
          </a:p>
          <a:p>
            <a:pPr marL="171450" indent="-171450">
              <a:buFont typeface="Arial" panose="020B0604020202020204" pitchFamily="34" charset="0"/>
              <a:buChar char="•"/>
            </a:pPr>
            <a:r>
              <a:rPr lang="en-US" dirty="0"/>
              <a:t>Using this approach within the Duwamish River watershed resulted in much improved results </a:t>
            </a:r>
            <a:r>
              <a:rPr lang="en-US" b="1" dirty="0"/>
              <a:t>(animate)</a:t>
            </a:r>
          </a:p>
        </p:txBody>
      </p:sp>
      <p:sp>
        <p:nvSpPr>
          <p:cNvPr id="4" name="Slide Number Placeholder 3"/>
          <p:cNvSpPr>
            <a:spLocks noGrp="1"/>
          </p:cNvSpPr>
          <p:nvPr>
            <p:ph type="sldNum" sz="quarter" idx="5"/>
          </p:nvPr>
        </p:nvSpPr>
        <p:spPr/>
        <p:txBody>
          <a:bodyPr/>
          <a:lstStyle/>
          <a:p>
            <a:fld id="{EB5CB258-BC33-4A03-ABFF-2EBD36497453}" type="slidenum">
              <a:rPr lang="en-US" smtClean="0"/>
              <a:t>32</a:t>
            </a:fld>
            <a:endParaRPr lang="en-US"/>
          </a:p>
        </p:txBody>
      </p:sp>
    </p:spTree>
    <p:extLst>
      <p:ext uri="{BB962C8B-B14F-4D97-AF65-F5344CB8AC3E}">
        <p14:creationId xmlns:p14="http://schemas.microsoft.com/office/powerpoint/2010/main" val="3484917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spcBef>
                <a:spcPts val="600"/>
              </a:spcBef>
              <a:spcAft>
                <a:spcPts val="600"/>
              </a:spcAft>
              <a:buFont typeface="Arial" panose="020B0604020202020204" pitchFamily="34" charset="0"/>
              <a:buChar char="•"/>
            </a:pPr>
            <a:r>
              <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FEMA’s Future of Flood Risk Data Initiative is grounded in four key objectives:</a:t>
            </a:r>
          </a:p>
          <a:p>
            <a:pPr marL="628650" marR="0" lvl="1" indent="-171450">
              <a:spcBef>
                <a:spcPts val="600"/>
              </a:spcBef>
              <a:spcAft>
                <a:spcPts val="600"/>
              </a:spcAft>
              <a:buClr>
                <a:srgbClr val="BFBFBF"/>
              </a:buClr>
              <a:buFont typeface="Arial" panose="020B0604020202020204" pitchFamily="34" charset="0"/>
              <a:buChar char="•"/>
            </a:pPr>
            <a:r>
              <a:rPr lang="en-US" sz="1000" b="1" dirty="0">
                <a:solidFill>
                  <a:srgbClr val="FDBF63"/>
                </a:solidFill>
                <a:effectLst/>
                <a:latin typeface="Arial" panose="020B0604020202020204" pitchFamily="34" charset="0"/>
                <a:ea typeface="Times New Roman" panose="02020603050405020304" pitchFamily="18" charset="0"/>
                <a:cs typeface="Open Sans" panose="020B0606030504020204" pitchFamily="34" charset="0"/>
              </a:rPr>
              <a:t>FIRST CLICK: </a:t>
            </a:r>
            <a:r>
              <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First, to shift from a binary hazard and risk analysis – for example, is a structure in or out of a certain floodplain? – to a probabilistic one that depicts hazards in a graduated manner.</a:t>
            </a:r>
          </a:p>
          <a:p>
            <a:pPr marL="628650" marR="0" lvl="1" indent="-171450">
              <a:spcBef>
                <a:spcPts val="600"/>
              </a:spcBef>
              <a:spcAft>
                <a:spcPts val="600"/>
              </a:spcAft>
              <a:buClr>
                <a:srgbClr val="BFBFBF"/>
              </a:buClr>
              <a:buFont typeface="Arial" panose="020B0604020202020204" pitchFamily="34" charset="0"/>
              <a:buChar char="•"/>
            </a:pPr>
            <a:r>
              <a:rPr lang="en-US" sz="1000" b="1" dirty="0">
                <a:solidFill>
                  <a:srgbClr val="FDBF63"/>
                </a:solidFill>
                <a:effectLst/>
                <a:latin typeface="Arial" panose="020B0604020202020204" pitchFamily="34" charset="0"/>
                <a:ea typeface="Times New Roman" panose="02020603050405020304" pitchFamily="18" charset="0"/>
                <a:cs typeface="Open Sans" panose="020B0606030504020204" pitchFamily="34" charset="0"/>
              </a:rPr>
              <a:t>SECOND CLICK: </a:t>
            </a:r>
            <a:r>
              <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Second, FFRD aims to modernize FEMA’s management and delivery of flood data through the creation of dynamic and flexible services and tools.</a:t>
            </a:r>
          </a:p>
          <a:p>
            <a:pPr marL="628650" marR="0" lvl="1" indent="-171450">
              <a:spcBef>
                <a:spcPts val="600"/>
              </a:spcBef>
              <a:spcAft>
                <a:spcPts val="600"/>
              </a:spcAft>
              <a:buClr>
                <a:srgbClr val="BFBFBF"/>
              </a:buClr>
              <a:buFont typeface="Arial" panose="020B0604020202020204" pitchFamily="34" charset="0"/>
              <a:buChar char="•"/>
            </a:pPr>
            <a:r>
              <a:rPr lang="en-US" sz="1000" b="1" dirty="0">
                <a:solidFill>
                  <a:srgbClr val="FDBF63"/>
                </a:solidFill>
                <a:effectLst/>
                <a:latin typeface="Arial" panose="020B0604020202020204" pitchFamily="34" charset="0"/>
                <a:ea typeface="Times New Roman" panose="02020603050405020304" pitchFamily="18" charset="0"/>
                <a:cs typeface="Open Sans" panose="020B0606030504020204" pitchFamily="34" charset="0"/>
              </a:rPr>
              <a:t>THIRD CLICK: </a:t>
            </a:r>
            <a:r>
              <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These resources should empower stakeholders in the private sector, federal government, and other state, local, tribal, and territorial entities who would have a role in both the development and deployment of such tools.</a:t>
            </a:r>
          </a:p>
          <a:p>
            <a:pPr marL="628650" marR="0" lvl="1" indent="-171450">
              <a:spcBef>
                <a:spcPts val="600"/>
              </a:spcBef>
              <a:spcAft>
                <a:spcPts val="600"/>
              </a:spcAft>
              <a:buClr>
                <a:srgbClr val="BFBFBF"/>
              </a:buClr>
              <a:buFont typeface="Arial" panose="020B0604020202020204" pitchFamily="34" charset="0"/>
              <a:buChar char="•"/>
            </a:pPr>
            <a:r>
              <a:rPr lang="en-US" sz="1000" b="1" dirty="0">
                <a:solidFill>
                  <a:srgbClr val="FDBF63"/>
                </a:solidFill>
                <a:effectLst/>
                <a:latin typeface="Arial" panose="020B0604020202020204" pitchFamily="34" charset="0"/>
                <a:ea typeface="Times New Roman" panose="02020603050405020304" pitchFamily="18" charset="0"/>
                <a:cs typeface="Open Sans" panose="020B0606030504020204" pitchFamily="34" charset="0"/>
              </a:rPr>
              <a:t>FOURTH CLICK: </a:t>
            </a:r>
            <a:r>
              <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And finally, increasing access to rich hazard data should ultimately drive risk-informed mitigation, planning, and insurance actions. </a:t>
            </a:r>
          </a:p>
          <a:p>
            <a:pPr marL="171450" marR="0" lvl="0" indent="-171450">
              <a:spcBef>
                <a:spcPts val="600"/>
              </a:spcBef>
              <a:spcAft>
                <a:spcPts val="600"/>
              </a:spcAft>
              <a:buFont typeface="Arial" panose="020B0604020202020204" pitchFamily="34" charset="0"/>
              <a:buChar char="•"/>
            </a:pPr>
            <a:r>
              <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Together, these four objectives can drive a more risk-informed National Flood Insurance Program (NFIP), one that works for many types of users and decision-making scenarios.</a:t>
            </a:r>
          </a:p>
          <a:p>
            <a:pPr marL="171450" marR="0" lvl="0" indent="-171450">
              <a:spcBef>
                <a:spcPts val="600"/>
              </a:spcBef>
              <a:spcAft>
                <a:spcPts val="600"/>
              </a:spcAft>
              <a:buFont typeface="Arial" panose="020B0604020202020204" pitchFamily="34" charset="0"/>
              <a:buChar char="•"/>
            </a:pPr>
            <a:endParaRPr lang="en-US" sz="10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endParaRPr>
          </a:p>
          <a:p>
            <a:pPr marL="171450" marR="0" lvl="0" indent="-1714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Arial" panose="020B0604020202020204" pitchFamily="34" charset="0"/>
              </a:rPr>
              <a:t>In support of FFRD, the U.S. Army Corps of Engineers (USACE) is collaborating with FEMA to provide a methodology recommendation on the framework modeling and data service capability allowing other federal agencies, communities, and individuals to leverage the models to explore structural and non-structural measures for flood risk mitigation.</a:t>
            </a:r>
          </a:p>
          <a:p>
            <a:pPr marL="171450" marR="0" lvl="0" indent="-1714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Arial" panose="020B0604020202020204" pitchFamily="34" charset="0"/>
              </a:rPr>
              <a:t>The framework and base level output data are intended for reuse to evaluate consequences to compute risk-based outputs along with risk reduction measures that do not impact the frequency or scope of the base level output data.</a:t>
            </a:r>
          </a:p>
          <a:p>
            <a:pPr marL="171450" marR="0" lvl="0" indent="-1714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Arial" panose="020B0604020202020204" pitchFamily="34" charset="0"/>
              </a:rPr>
              <a:t>To succeed in achieving all four tenants of the initiative, FFRD data must include a mixture of frequency-based hydraulics and hydrology (H&amp;H) data and consequence data resulting in graduated hazard and graduated risk products. </a:t>
            </a:r>
            <a:endParaRPr lang="en-US" sz="18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4BAF53EF-993C-FF42-8B62-CEF57763A78D}" type="slidenum">
              <a:rPr lang="en-US" smtClean="0"/>
              <a:t>3</a:t>
            </a:fld>
            <a:endParaRPr lang="en-US"/>
          </a:p>
        </p:txBody>
      </p:sp>
    </p:spTree>
    <p:extLst>
      <p:ext uri="{BB962C8B-B14F-4D97-AF65-F5344CB8AC3E}">
        <p14:creationId xmlns:p14="http://schemas.microsoft.com/office/powerpoint/2010/main" val="8249850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These images show the results of the conformance phase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annual maximum frequency curves span approximately 500 years due to the size of the specified events and realization structure</a:t>
            </a:r>
          </a:p>
          <a:p>
            <a:pPr marL="171450" indent="-171450">
              <a:buFont typeface="Arial" panose="020B0604020202020204" pitchFamily="34" charset="0"/>
              <a:buChar char="•"/>
            </a:pPr>
            <a:r>
              <a:rPr lang="en-US" dirty="0"/>
              <a:t>The upper left rehashes the precipitation-frequency results by comparing the SST outputs against observed data</a:t>
            </a:r>
          </a:p>
          <a:p>
            <a:pPr marL="171450" indent="-171450">
              <a:buFont typeface="Arial" panose="020B0604020202020204" pitchFamily="34" charset="0"/>
              <a:buChar char="•"/>
            </a:pPr>
            <a:r>
              <a:rPr lang="en-US" b="1" dirty="0"/>
              <a:t>(animate) </a:t>
            </a:r>
            <a:r>
              <a:rPr lang="en-US" dirty="0"/>
              <a:t>The middle image shows flow-frequency results computed by HMS against observed data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(animate)</a:t>
            </a:r>
            <a:r>
              <a:rPr lang="en-US" b="0" dirty="0"/>
              <a:t> The right </a:t>
            </a:r>
            <a:r>
              <a:rPr lang="en-US" dirty="0"/>
              <a:t>image shows stage-frequency results computed by RAS against observed data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At this point, we were ready to move on to the production phase</a:t>
            </a:r>
          </a:p>
        </p:txBody>
      </p:sp>
      <p:sp>
        <p:nvSpPr>
          <p:cNvPr id="4" name="Slide Number Placeholder 3"/>
          <p:cNvSpPr>
            <a:spLocks noGrp="1"/>
          </p:cNvSpPr>
          <p:nvPr>
            <p:ph type="sldNum" sz="quarter" idx="5"/>
          </p:nvPr>
        </p:nvSpPr>
        <p:spPr/>
        <p:txBody>
          <a:bodyPr/>
          <a:lstStyle/>
          <a:p>
            <a:fld id="{EB5CB258-BC33-4A03-ABFF-2EBD36497453}" type="slidenum">
              <a:rPr lang="en-US" smtClean="0"/>
              <a:t>33</a:t>
            </a:fld>
            <a:endParaRPr lang="en-US"/>
          </a:p>
        </p:txBody>
      </p:sp>
    </p:spTree>
    <p:extLst>
      <p:ext uri="{BB962C8B-B14F-4D97-AF65-F5344CB8AC3E}">
        <p14:creationId xmlns:p14="http://schemas.microsoft.com/office/powerpoint/2010/main" val="41900348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Within the production phase, approximately 1,000,000 individual events are simulated within HMS, </a:t>
            </a:r>
            <a:r>
              <a:rPr lang="en-US" dirty="0" err="1"/>
              <a:t>ResSim</a:t>
            </a:r>
            <a:r>
              <a:rPr lang="en-US" dirty="0"/>
              <a:t>, and RAS.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annual maximum frequency curves span approximately 200 years due to the size of the specified events and realization structure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like to call these spaghetti plots.  Each realization produces a frequency curve (shown in blue), and when they’re all plotted together, there are lines all over the place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we can compute mean, median, and confidence limits around those observations, as shown by the red curves.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We’re nearly there!</a:t>
            </a:r>
          </a:p>
        </p:txBody>
      </p:sp>
      <p:sp>
        <p:nvSpPr>
          <p:cNvPr id="4" name="Slide Number Placeholder 3"/>
          <p:cNvSpPr>
            <a:spLocks noGrp="1"/>
          </p:cNvSpPr>
          <p:nvPr>
            <p:ph type="sldNum" sz="quarter" idx="5"/>
          </p:nvPr>
        </p:nvSpPr>
        <p:spPr/>
        <p:txBody>
          <a:bodyPr/>
          <a:lstStyle/>
          <a:p>
            <a:fld id="{EB5CB258-BC33-4A03-ABFF-2EBD36497453}" type="slidenum">
              <a:rPr lang="en-US" smtClean="0"/>
              <a:t>34</a:t>
            </a:fld>
            <a:endParaRPr lang="en-US"/>
          </a:p>
        </p:txBody>
      </p:sp>
    </p:spTree>
    <p:extLst>
      <p:ext uri="{BB962C8B-B14F-4D97-AF65-F5344CB8AC3E}">
        <p14:creationId xmlns:p14="http://schemas.microsoft.com/office/powerpoint/2010/main" val="25126881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Finally, we can also compute depth and consequence-frequency at every single structure within the watershed with uncertainty, which is so cool</a:t>
            </a:r>
          </a:p>
          <a:p>
            <a:pPr marL="171450" indent="-171450">
              <a:buFont typeface="Arial" panose="020B0604020202020204" pitchFamily="34" charset="0"/>
              <a:buChar char="•"/>
            </a:pPr>
            <a:r>
              <a:rPr lang="en-US" dirty="0"/>
              <a:t>This image demonstrates those types of outputs for a small area</a:t>
            </a:r>
          </a:p>
          <a:p>
            <a:pPr marL="171450" indent="-171450">
              <a:buFont typeface="Arial" panose="020B0604020202020204" pitchFamily="34" charset="0"/>
              <a:buChar char="•"/>
            </a:pPr>
            <a:r>
              <a:rPr lang="en-US" dirty="0"/>
              <a:t>Keep in mind that the inundation results shown here were gathered from multiple events -&gt; there isn’t a single simulation or event that represents the 1/100 AEP conditions everywhere</a:t>
            </a:r>
          </a:p>
          <a:p>
            <a:pPr marL="171450" indent="-171450">
              <a:buFont typeface="Arial" panose="020B0604020202020204" pitchFamily="34" charset="0"/>
              <a:buChar char="•"/>
            </a:pPr>
            <a:r>
              <a:rPr lang="en-US" dirty="0"/>
              <a:t>But we can visualize AEP-specific depth grids</a:t>
            </a:r>
          </a:p>
        </p:txBody>
      </p:sp>
      <p:sp>
        <p:nvSpPr>
          <p:cNvPr id="4" name="Slide Number Placeholder 3"/>
          <p:cNvSpPr>
            <a:spLocks noGrp="1"/>
          </p:cNvSpPr>
          <p:nvPr>
            <p:ph type="sldNum" sz="quarter" idx="5"/>
          </p:nvPr>
        </p:nvSpPr>
        <p:spPr/>
        <p:txBody>
          <a:bodyPr/>
          <a:lstStyle/>
          <a:p>
            <a:fld id="{EB5CB258-BC33-4A03-ABFF-2EBD36497453}" type="slidenum">
              <a:rPr lang="en-US" smtClean="0"/>
              <a:t>35</a:t>
            </a:fld>
            <a:endParaRPr lang="en-US"/>
          </a:p>
        </p:txBody>
      </p:sp>
    </p:spTree>
    <p:extLst>
      <p:ext uri="{BB962C8B-B14F-4D97-AF65-F5344CB8AC3E}">
        <p14:creationId xmlns:p14="http://schemas.microsoft.com/office/powerpoint/2010/main" val="25850025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lnSpc>
                <a:spcPct val="90000"/>
              </a:lnSpc>
              <a:buFont typeface="Arial" panose="020B0604020202020204" pitchFamily="34" charset="0"/>
              <a:buChar char="•"/>
            </a:pPr>
            <a:r>
              <a:rPr lang="en-US" sz="1200" dirty="0"/>
              <a:t>In review, FEMA’s FFRD initiative is attempting to produce a </a:t>
            </a:r>
            <a:r>
              <a:rPr lang="en-US" sz="8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more risk-informed National Flood Insurance Program (NFIP)</a:t>
            </a:r>
          </a:p>
          <a:p>
            <a:pPr marL="171450" marR="0" lvl="0" indent="-1714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200" dirty="0">
                <a:effectLst/>
                <a:latin typeface="Arial" panose="020B0604020202020204" pitchFamily="34" charset="0"/>
                <a:ea typeface="Times New Roman" panose="02020603050405020304" pitchFamily="18" charset="0"/>
                <a:cs typeface="Arial" panose="020B0604020202020204" pitchFamily="34" charset="0"/>
              </a:rPr>
              <a:t>In support of FFRD, the U.S. Army Corps of Engineers (USACE) is collaborating with FEMA to provide a methodology recommendation on the framework modeling and data service capability allowing other federal agencies, communities, and individuals to leverage the models to explore structural and non-structural measures for flood risk mitigation.</a:t>
            </a:r>
          </a:p>
          <a:p>
            <a:pPr marL="171450" marR="0" lvl="0" indent="-1714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200" dirty="0"/>
              <a:t>FFRD is pioneering the transition from binary to probabilistic assessments that depict hazards in a graduated manner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SST is foundational to FFRD and produces a variety of storm events that fall over a watershed in any given year.  Any of those storm events can produce floods.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Three pilot studies are being undertaken to develop standard operating procedures (SOP) for model construction and simulation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 spent a lot of time talking about the Duwamish River pilot study and showed how this pilot study improved the FFRD SOP and produced </a:t>
            </a:r>
            <a:r>
              <a:rPr lang="en-US" sz="1800" dirty="0">
                <a:effectLst/>
                <a:latin typeface="Arial" panose="020B0604020202020204" pitchFamily="34" charset="0"/>
                <a:ea typeface="Calibri" panose="020F0502020204030204" pitchFamily="34" charset="0"/>
              </a:rPr>
              <a:t>graduated estimates of flood hazards and risks.</a:t>
            </a:r>
            <a:endParaRPr lang="en-US" sz="1200" dirty="0"/>
          </a:p>
        </p:txBody>
      </p:sp>
      <p:sp>
        <p:nvSpPr>
          <p:cNvPr id="5" name="Slide Image Placeholder 4"/>
          <p:cNvSpPr>
            <a:spLocks noGrp="1" noRot="1" noChangeAspect="1"/>
          </p:cNvSpPr>
          <p:nvPr>
            <p:ph type="sldImg"/>
          </p:nvPr>
        </p:nvSpPr>
        <p:spPr>
          <a:xfrm>
            <a:off x="-98425" y="549275"/>
            <a:ext cx="70104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4572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800" b="1" dirty="0"/>
              <a:t>FIRST CLICK</a:t>
            </a:r>
            <a:r>
              <a:rPr lang="en-US" sz="1800" dirty="0"/>
              <a:t>: </a:t>
            </a:r>
            <a:r>
              <a:rPr lang="en-US" sz="18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For inland flooding sources, i</a:t>
            </a:r>
            <a:r>
              <a:rPr lang="en-US" sz="1800" dirty="0"/>
              <a:t>n the past and up until recently, much of FEMA’s analyses have been based on 1D hydraulic modeling, where cross-sections are relied upon to define floodplain characteristics. FEMA typically analyzes the most hazardous flooding sources in the watershed and have covered more than 1 million miles of river and stream nationwide following this approach.</a:t>
            </a:r>
          </a:p>
          <a:p>
            <a:pPr marL="285750" marR="0" lvl="0" indent="-285750">
              <a:spcBef>
                <a:spcPts val="600"/>
              </a:spcBef>
              <a:spcAft>
                <a:spcPts val="600"/>
              </a:spcAft>
              <a:buFont typeface="Arial" panose="020B0604020202020204" pitchFamily="34" charset="0"/>
              <a:buChar char="•"/>
            </a:pPr>
            <a:r>
              <a:rPr lang="en-US" sz="1800" b="1" dirty="0">
                <a:solidFill>
                  <a:srgbClr val="FDBF63"/>
                </a:solidFill>
                <a:effectLst/>
                <a:latin typeface="Arial" panose="020B0604020202020204" pitchFamily="34" charset="0"/>
                <a:ea typeface="Times New Roman" panose="02020603050405020304" pitchFamily="18" charset="0"/>
                <a:cs typeface="Open Sans" panose="020B0606030504020204" pitchFamily="34" charset="0"/>
              </a:rPr>
              <a:t>SECOND CLICK: </a:t>
            </a:r>
            <a:r>
              <a:rPr lang="en-US" sz="18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As FEMA advances into the future, </a:t>
            </a:r>
            <a:r>
              <a:rPr lang="en-US" sz="1800" dirty="0"/>
              <a:t>FFRD will continue building on what they’ve started and will leverage more 2D modeling approaches that are able analyze more flooding sources within an area – both fluvial and pluvial. Some of this has been implemented and can be seen through statewide Base Level Engineering studies.  </a:t>
            </a:r>
            <a:endParaRPr lang="en-US" sz="2800" dirty="0">
              <a:effectLst/>
              <a:latin typeface="Arial" panose="020B0604020202020204" pitchFamily="34" charset="0"/>
              <a:ea typeface="Arial" panose="020B0604020202020204" pitchFamily="34" charset="0"/>
              <a:cs typeface="Times New Roman" panose="02020603050405020304" pitchFamily="18" charset="0"/>
            </a:endParaRPr>
          </a:p>
          <a:p>
            <a:pPr marL="457200" marR="0" lvl="0" indent="-457200" algn="l" defTabSz="4572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2800" dirty="0">
                <a:effectLst/>
                <a:latin typeface="Arial" panose="020B0604020202020204" pitchFamily="34" charset="0"/>
                <a:ea typeface="Arial" panose="020B0604020202020204" pitchFamily="34" charset="0"/>
                <a:cs typeface="Times New Roman" panose="02020603050405020304" pitchFamily="18" charset="0"/>
              </a:rPr>
              <a:t>Even so, historically, most FEMA analyses have been “event-based” in that they’ve traditionally analyzed only a handful of very specific flood events – namely the 1% annual exceedance probability, 0.2% AEP, and a few others, in large part due to the connection to their regulatory and statutory requirements.  </a:t>
            </a:r>
          </a:p>
          <a:p>
            <a:pPr marL="457200" marR="0" lvl="0" indent="-457200">
              <a:spcBef>
                <a:spcPts val="600"/>
              </a:spcBef>
              <a:spcAft>
                <a:spcPts val="600"/>
              </a:spcAft>
              <a:buFont typeface="Arial" panose="020B0604020202020204" pitchFamily="34" charset="0"/>
              <a:buChar char="•"/>
            </a:pPr>
            <a:r>
              <a:rPr lang="en-US" sz="2800" b="1" dirty="0">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THIRD CLICK</a:t>
            </a:r>
            <a:r>
              <a:rPr lang="en-US" sz="2800" dirty="0">
                <a:solidFill>
                  <a:srgbClr val="595959"/>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8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As FEMA advances into the future, their analyses will look different in that they will be based on probabilistic methodologies, whereby they evaluate the flood hazards for many different flooding scenarios across a wide range of storm probabilities, intensities, durations, and temporal distributions that a given watershed might experience. </a:t>
            </a:r>
          </a:p>
          <a:p>
            <a:pPr marL="285750" marR="0" lvl="0" indent="-285750">
              <a:spcBef>
                <a:spcPts val="600"/>
              </a:spcBef>
              <a:spcAft>
                <a:spcPts val="600"/>
              </a:spcAft>
              <a:buFont typeface="Arial" panose="020B0604020202020204" pitchFamily="34" charset="0"/>
              <a:buChar char="•"/>
            </a:pPr>
            <a:r>
              <a:rPr lang="en-US" sz="18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In many ways this is what has been done for a long time within dam and levee safety studies as well as coastal studies, where many different potential storm paths are analyzed in an attempt to account for their associated likelihoods as part of the analysis. It is within this probabilistic environment that FEMA also anticipates being able to extend their analyses to account for both current and future conditions, as well as to look at scenarios that evaluate the impact that flood control structures and other mitigation measures will have on flood hazards and risks.</a:t>
            </a:r>
          </a:p>
        </p:txBody>
      </p:sp>
      <p:sp>
        <p:nvSpPr>
          <p:cNvPr id="4" name="Slide Number Placeholder 3"/>
          <p:cNvSpPr>
            <a:spLocks noGrp="1"/>
          </p:cNvSpPr>
          <p:nvPr>
            <p:ph type="sldNum" sz="quarter" idx="5"/>
          </p:nvPr>
        </p:nvSpPr>
        <p:spPr/>
        <p:txBody>
          <a:bodyPr/>
          <a:lstStyle/>
          <a:p>
            <a:fld id="{81970C9B-47EA-4C2F-9056-A48D10A6C793}" type="slidenum">
              <a:rPr lang="en-US" smtClean="0"/>
              <a:t>4</a:t>
            </a:fld>
            <a:endParaRPr lang="en-US"/>
          </a:p>
        </p:txBody>
      </p:sp>
    </p:spTree>
    <p:extLst>
      <p:ext uri="{BB962C8B-B14F-4D97-AF65-F5344CB8AC3E}">
        <p14:creationId xmlns:p14="http://schemas.microsoft.com/office/powerpoint/2010/main" val="597971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spcBef>
                <a:spcPts val="600"/>
              </a:spcBef>
              <a:spcAft>
                <a:spcPts val="600"/>
              </a:spcAft>
              <a:buFont typeface="Arial" panose="020B0604020202020204" pitchFamily="34" charset="0"/>
              <a:buChar char="•"/>
            </a:pPr>
            <a:r>
              <a:rPr lang="en-US" sz="1800" dirty="0">
                <a:solidFill>
                  <a:srgbClr val="595959"/>
                </a:solidFill>
                <a:effectLst/>
                <a:latin typeface="Arial" panose="020B0604020202020204" pitchFamily="34" charset="0"/>
                <a:ea typeface="Times New Roman" panose="02020603050405020304" pitchFamily="18" charset="0"/>
                <a:cs typeface="Open Sans" panose="020B0606030504020204" pitchFamily="34" charset="0"/>
              </a:rPr>
              <a:t>How Can FFRD Information be Used?</a:t>
            </a:r>
          </a:p>
          <a:p>
            <a:pPr marL="285750" marR="0" indent="-285750">
              <a:lnSpc>
                <a:spcPts val="1200"/>
              </a:lnSpc>
              <a:spcBef>
                <a:spcPts val="0"/>
              </a:spcBef>
              <a:spcAft>
                <a:spcPts val="1200"/>
              </a:spcAft>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FFRD models and data will: </a:t>
            </a:r>
          </a:p>
          <a:p>
            <a:pPr marL="742950" marR="0" lvl="1" indent="-285750">
              <a:lnSpc>
                <a:spcPts val="1200"/>
              </a:lnSpc>
              <a:spcBef>
                <a:spcPts val="0"/>
              </a:spcBef>
              <a:spcAft>
                <a:spcPts val="1200"/>
              </a:spcAft>
              <a:buFont typeface="Arial" panose="020B0604020202020204" pitchFamily="34" charset="0"/>
              <a:buChar char="•"/>
              <a:tabLst>
                <a:tab pos="45720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Be accessible to the public and support a future federal model repository serving both flood data consumers and producers. </a:t>
            </a:r>
          </a:p>
          <a:p>
            <a:pPr marL="742950" marR="0" lvl="1" indent="-285750">
              <a:lnSpc>
                <a:spcPts val="1200"/>
              </a:lnSpc>
              <a:spcBef>
                <a:spcPts val="0"/>
              </a:spcBef>
              <a:spcAft>
                <a:spcPts val="1200"/>
              </a:spcAft>
              <a:buFont typeface="Arial" panose="020B0604020202020204" pitchFamily="34" charset="0"/>
              <a:buChar char="•"/>
              <a:tabLst>
                <a:tab pos="45720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Be re-creatable by the public to show alternative structural and non-structural measures or allow for local refinement of the model. </a:t>
            </a:r>
          </a:p>
          <a:p>
            <a:pPr marL="742950" marR="0" lvl="1" indent="-285750">
              <a:lnSpc>
                <a:spcPts val="1200"/>
              </a:lnSpc>
              <a:spcBef>
                <a:spcPts val="0"/>
              </a:spcBef>
              <a:spcAft>
                <a:spcPts val="1200"/>
              </a:spcAft>
              <a:buFont typeface="Arial" panose="020B0604020202020204" pitchFamily="34" charset="0"/>
              <a:buChar char="•"/>
              <a:tabLst>
                <a:tab pos="45720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Be applicable for all watersheds within the United States and its territories, despite differences in methodology or local conditions. </a:t>
            </a:r>
          </a:p>
          <a:p>
            <a:pPr marL="742950" marR="0" lvl="1" indent="-285750">
              <a:lnSpc>
                <a:spcPts val="1200"/>
              </a:lnSpc>
              <a:spcBef>
                <a:spcPts val="0"/>
              </a:spcBef>
              <a:spcAft>
                <a:spcPts val="1200"/>
              </a:spcAft>
              <a:buFont typeface="Arial" panose="020B0604020202020204" pitchFamily="34" charset="0"/>
              <a:buChar char="•"/>
              <a:tabLst>
                <a:tab pos="457200" algn="l"/>
              </a:tabLs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Leverage data from federal partners, (e.g., the United States Geological Survey [USGS], USACE, and the National Oceanic and Atmospheric Administration [NOAA]), where possible and contribute to national level datasets with newly generated data. </a:t>
            </a:r>
          </a:p>
        </p:txBody>
      </p:sp>
      <p:sp>
        <p:nvSpPr>
          <p:cNvPr id="4" name="Slide Number Placeholder 3"/>
          <p:cNvSpPr>
            <a:spLocks noGrp="1"/>
          </p:cNvSpPr>
          <p:nvPr>
            <p:ph type="sldNum" sz="quarter" idx="5"/>
          </p:nvPr>
        </p:nvSpPr>
        <p:spPr/>
        <p:txBody>
          <a:bodyPr/>
          <a:lstStyle/>
          <a:p>
            <a:fld id="{4BAF53EF-993C-FF42-8B62-CEF57763A78D}" type="slidenum">
              <a:rPr lang="en-US" smtClean="0"/>
              <a:t>5</a:t>
            </a:fld>
            <a:endParaRPr lang="en-US"/>
          </a:p>
        </p:txBody>
      </p:sp>
    </p:spTree>
    <p:extLst>
      <p:ext uri="{BB962C8B-B14F-4D97-AF65-F5344CB8AC3E}">
        <p14:creationId xmlns:p14="http://schemas.microsoft.com/office/powerpoint/2010/main" val="166886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generalized modeling approach that is used within FFRD analyses includes:</a:t>
            </a:r>
          </a:p>
          <a:p>
            <a:pPr marL="628650" lvl="1" indent="-171450">
              <a:buFont typeface="Arial" panose="020B0604020202020204" pitchFamily="34" charset="0"/>
              <a:buChar char="•"/>
            </a:pPr>
            <a:r>
              <a:rPr lang="en-US" dirty="0"/>
              <a:t>Generating storms</a:t>
            </a:r>
          </a:p>
          <a:p>
            <a:pPr marL="628650" lvl="1" indent="-171450">
              <a:buFont typeface="Arial" panose="020B0604020202020204" pitchFamily="34" charset="0"/>
              <a:buChar char="•"/>
            </a:pPr>
            <a:r>
              <a:rPr lang="en-US" dirty="0"/>
              <a:t>Simulate the precipitation-runoff response within HEC-HMS. Outputs from HMS are used as boundary conditions by both </a:t>
            </a:r>
            <a:r>
              <a:rPr lang="en-US" dirty="0" err="1"/>
              <a:t>ResSim</a:t>
            </a:r>
            <a:r>
              <a:rPr lang="en-US" dirty="0"/>
              <a:t> and RAS.  </a:t>
            </a:r>
            <a:r>
              <a:rPr lang="en-US" dirty="0" err="1"/>
              <a:t>ResSim</a:t>
            </a:r>
            <a:r>
              <a:rPr lang="en-US" dirty="0"/>
              <a:t> needs time series everywhere and RAS needs excess precipitation grids and baseflow time series.</a:t>
            </a:r>
          </a:p>
          <a:p>
            <a:pPr marL="628650" lvl="1" indent="-171450">
              <a:buFont typeface="Arial" panose="020B0604020202020204" pitchFamily="34" charset="0"/>
              <a:buChar char="•"/>
            </a:pPr>
            <a:r>
              <a:rPr lang="en-US" dirty="0"/>
              <a:t>Simulate reservoir operations within HEC-</a:t>
            </a:r>
            <a:r>
              <a:rPr lang="en-US" dirty="0" err="1"/>
              <a:t>ResSim</a:t>
            </a:r>
            <a:r>
              <a:rPr lang="en-US" dirty="0"/>
              <a:t>.  Reservoir outflow time series from </a:t>
            </a:r>
            <a:r>
              <a:rPr lang="en-US" dirty="0" err="1"/>
              <a:t>ResSim</a:t>
            </a:r>
            <a:r>
              <a:rPr lang="en-US" dirty="0"/>
              <a:t> are used as boundary conditions by RAS.</a:t>
            </a:r>
          </a:p>
          <a:p>
            <a:pPr marL="628650" lvl="1" indent="-171450">
              <a:buFont typeface="Arial" panose="020B0604020202020204" pitchFamily="34" charset="0"/>
              <a:buChar char="•"/>
            </a:pPr>
            <a:r>
              <a:rPr lang="en-US" dirty="0"/>
              <a:t>Compute inundation depths, extents, and arrival times within HEC-RAS.  2D simulations are used to compute the required hydraulic outputs throughout the entire modeling domain using excess precipitation grids and baseflow time series for each subbasin provided by HMS and reservoir outflow time series provided by </a:t>
            </a:r>
            <a:r>
              <a:rPr lang="en-US" dirty="0" err="1"/>
              <a:t>ResSim</a:t>
            </a:r>
            <a:r>
              <a:rPr lang="en-US" dirty="0"/>
              <a:t>.</a:t>
            </a:r>
          </a:p>
          <a:p>
            <a:pPr marL="628650" lvl="1" indent="-171450">
              <a:buFont typeface="Arial" panose="020B0604020202020204" pitchFamily="34" charset="0"/>
              <a:buChar char="•"/>
            </a:pPr>
            <a:r>
              <a:rPr lang="en-US" dirty="0"/>
              <a:t>Finally, compute consequences for each structure in the modeling domain.</a:t>
            </a:r>
          </a:p>
          <a:p>
            <a:pPr marL="171450" indent="-171450">
              <a:buFont typeface="Arial" panose="020B0604020202020204" pitchFamily="34" charset="0"/>
              <a:buChar char="•"/>
            </a:pPr>
            <a:r>
              <a:rPr lang="en-US" dirty="0"/>
              <a:t>In order to estimate probabilistic flood hazard estimates with uncertainty, many, many iterations within a monte </a:t>
            </a:r>
            <a:r>
              <a:rPr lang="en-US" dirty="0" err="1"/>
              <a:t>carlo</a:t>
            </a:r>
            <a:r>
              <a:rPr lang="en-US" dirty="0"/>
              <a:t> framework is utilized </a:t>
            </a:r>
            <a:r>
              <a:rPr lang="en-US" b="1" dirty="0"/>
              <a:t>(animate)</a:t>
            </a:r>
          </a:p>
          <a:p>
            <a:pPr marL="171450" indent="-171450">
              <a:buFont typeface="Arial" panose="020B0604020202020204" pitchFamily="34" charset="0"/>
              <a:buChar char="•"/>
            </a:pPr>
            <a:r>
              <a:rPr lang="en-US" b="0" dirty="0"/>
              <a:t>One of my favorite quotes is that of </a:t>
            </a:r>
            <a:r>
              <a:rPr lang="en-US" b="0" i="1" dirty="0">
                <a:solidFill>
                  <a:srgbClr val="A60F2D"/>
                </a:solidFill>
                <a:latin typeface="Lato" panose="020F0502020204030203" pitchFamily="34" charset="0"/>
              </a:rPr>
              <a:t>Sherrilyn Kenyon: “If brute force doesn’t work, you aren’t using enough.”  This applies very well to this situation as we use a lot of brute force to simulate upwards of a million events to adequately describe flood hazards within a watershed of interest within FFRD analyses.</a:t>
            </a:r>
            <a:endParaRPr lang="en-US" b="0" dirty="0"/>
          </a:p>
          <a:p>
            <a:pPr marL="171450" indent="-171450">
              <a:buFont typeface="Arial" panose="020B0604020202020204" pitchFamily="34" charset="0"/>
              <a:buChar char="•"/>
            </a:pPr>
            <a:endParaRPr lang="en-US" b="1" dirty="0"/>
          </a:p>
          <a:p>
            <a:pPr marL="285750" marR="0" indent="-285750">
              <a:lnSpc>
                <a:spcPts val="1200"/>
              </a:lnSpc>
              <a:spcBef>
                <a:spcPts val="0"/>
              </a:spcBef>
              <a:spcAft>
                <a:spcPts val="1200"/>
              </a:spcAft>
              <a:buFont typeface="Arial" panose="020B0604020202020204" pitchFamily="34" charset="0"/>
              <a:buChar cha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FFRD methodology leverages a system of models across the hydrologic cycle and across the spatial domain of a watershed to characterize water movement through the atmosphere and landscape to infrastructure and damageable assets throughout a floodplain. To achieve this modeling approach, individual models must be linked together passing data from one to another. This requires models to be ordered within their compute for a given event. Models, once calibrated and linked, are computed many times for many events to create a graduated view of hazard and risk.</a:t>
            </a:r>
            <a:endParaRPr lang="en-US"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EB5CB258-BC33-4A03-ABFF-2EBD36497453}" type="slidenum">
              <a:rPr lang="en-US" smtClean="0"/>
              <a:t>6</a:t>
            </a:fld>
            <a:endParaRPr lang="en-US"/>
          </a:p>
        </p:txBody>
      </p:sp>
    </p:spTree>
    <p:extLst>
      <p:ext uri="{BB962C8B-B14F-4D97-AF65-F5344CB8AC3E}">
        <p14:creationId xmlns:p14="http://schemas.microsoft.com/office/powerpoint/2010/main" val="2261327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But how should we simulate plausible meteorologic boundary conditions in order to derive graduated risk for all locations in a watershed throughout CONUS?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Do we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Commonly, simple analyses will begin by sampling from an input precipitation-frequency curve in order to construct a storm event </a:t>
            </a:r>
            <a:r>
              <a:rPr lang="en-US" b="1" dirty="0"/>
              <a:t>(animate)</a:t>
            </a:r>
            <a:r>
              <a:rPr lang="en-US" dirty="0"/>
              <a:t>.  A random number is generated and assumed equal to the AEP of interest.  A precipitation depth is then inferred for that AEP.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how do you convert precipitation-frequency curves from point estimates to areal estimates which require depth-area-reduction functions </a:t>
            </a:r>
            <a:r>
              <a:rPr lang="en-US" b="1" dirty="0"/>
              <a:t>(animate)</a:t>
            </a:r>
            <a:r>
              <a:rPr lang="en-US" dirty="0"/>
              <a:t>?  These functions are dependent upon the watershed location, analysis point, storm type, storm magnitude, and so many other considerations.  Using them introduces another significant source of uncertainty and requires many, MANY iterations to adequately sample.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Also, how do you distribute the sampled and reduced precipitation depth in time and space </a:t>
            </a:r>
            <a:r>
              <a:rPr lang="en-US" b="1" dirty="0"/>
              <a:t>(animate)</a:t>
            </a:r>
            <a:r>
              <a:rPr lang="en-US" dirty="0"/>
              <a:t>?  For nearly all watersheds in the U.S., storms are incredibly heterogeneous in both space and time that this is an even bigger source of uncertainty.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There’s </a:t>
            </a:r>
            <a:r>
              <a:rPr lang="en-US" dirty="0" err="1"/>
              <a:t>gotta</a:t>
            </a:r>
            <a:r>
              <a:rPr lang="en-US" dirty="0"/>
              <a:t> be a better way than that process! </a:t>
            </a:r>
            <a:r>
              <a:rPr lang="en-US" b="1" dirty="0"/>
              <a:t>(animate)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t>In fact, there is a better way.  It is called stochastic storm transposition. </a:t>
            </a:r>
            <a:r>
              <a:rPr lang="en-US" b="1" dirty="0"/>
              <a:t>(animate)</a:t>
            </a:r>
          </a:p>
        </p:txBody>
      </p:sp>
      <p:sp>
        <p:nvSpPr>
          <p:cNvPr id="4" name="Slide Number Placeholder 3"/>
          <p:cNvSpPr>
            <a:spLocks noGrp="1"/>
          </p:cNvSpPr>
          <p:nvPr>
            <p:ph type="sldNum" sz="quarter" idx="5"/>
          </p:nvPr>
        </p:nvSpPr>
        <p:spPr/>
        <p:txBody>
          <a:bodyPr/>
          <a:lstStyle/>
          <a:p>
            <a:fld id="{EB5CB258-BC33-4A03-ABFF-2EBD36497453}" type="slidenum">
              <a:rPr lang="en-US" smtClean="0"/>
              <a:t>7</a:t>
            </a:fld>
            <a:endParaRPr lang="en-US"/>
          </a:p>
        </p:txBody>
      </p:sp>
    </p:spTree>
    <p:extLst>
      <p:ext uri="{BB962C8B-B14F-4D97-AF65-F5344CB8AC3E}">
        <p14:creationId xmlns:p14="http://schemas.microsoft.com/office/powerpoint/2010/main" val="2409924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SST makes use of a data driven approach to reduce assumptions like those I talked about before.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No models are fit to the data and the storms speak for themselves.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This highly contrasts with the traditional precipitation-frequency based approaches for developing design storms and was selected to address many of the shortcomings of the traditional approach.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SST is much more like how real rain falls – there isn’t one annual maximum event and that’s it for the year – there are a variety of storm events that fall over a watershed in any given year.  Any of those storm events can produce floods.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storms are built from real storms that have occurred in the past and are all equally probable throughout the watershed of interest.  For instance, just because the June 2006 flood event was caused by rain falling heavily in location X doesn’t mean that it couldn’t have also happened in location Y.  If you were to move the real June 2006 storm event to location Y, that could have realistically happened.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SST as a concept isn’t new.  In fact, it was originally proposed in 1962.  However, the modern approach of using a storm catalog made of multiple storm events per year using multisensory precipitation products is a fairly recent phenomenon.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Multiple transpositions per year lets us get away from having to make a lot of assumptions about the way an “annual maximum event” should work.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We can extract annual maxima for whatever properties we want after we do all the transpositions.</a:t>
            </a:r>
          </a:p>
          <a:p>
            <a:pPr marL="171450" indent="-171450">
              <a:buFont typeface="Arial" panose="020B0604020202020204" pitchFamily="34" charset="0"/>
              <a:buChar char="•"/>
            </a:pPr>
            <a:r>
              <a:rPr lang="en-US" dirty="0"/>
              <a:t>Please </a:t>
            </a:r>
            <a:r>
              <a:rPr lang="en-US" dirty="0" err="1"/>
              <a:t>please</a:t>
            </a:r>
            <a:r>
              <a:rPr lang="en-US" dirty="0"/>
              <a:t> check out Greg </a:t>
            </a:r>
            <a:r>
              <a:rPr lang="en-US" dirty="0" err="1"/>
              <a:t>Karlovit’s</a:t>
            </a:r>
            <a:r>
              <a:rPr lang="en-US" dirty="0"/>
              <a:t> presentation on SST using the link I provide above.  His presentation is awesome and provides so much more detail than I have time for in this presentation.</a:t>
            </a:r>
          </a:p>
          <a:p>
            <a:pPr marL="171450" indent="-171450">
              <a:buFont typeface="Arial" panose="020B0604020202020204" pitchFamily="34" charset="0"/>
              <a:buChar char="•"/>
            </a:pPr>
            <a:r>
              <a:rPr lang="en-US" dirty="0"/>
              <a:t>Also, I want to give a shout out to Dr. Dan Wright who is one of the main proponents of these new and improved SST techniques. He’s authored several publications demonstrating the usefulness of SST that are definitely worth reading, so please check them out as well.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5"/>
          </p:nvPr>
        </p:nvSpPr>
        <p:spPr/>
        <p:txBody>
          <a:bodyPr/>
          <a:lstStyle/>
          <a:p>
            <a:fld id="{EFF2F5F9-0EBB-47CD-8583-AE7DA7CC2CF1}" type="slidenum">
              <a:rPr lang="en-US" smtClean="0"/>
              <a:t>9</a:t>
            </a:fld>
            <a:endParaRPr lang="en-US"/>
          </a:p>
        </p:txBody>
      </p:sp>
    </p:spTree>
    <p:extLst>
      <p:ext uri="{BB962C8B-B14F-4D97-AF65-F5344CB8AC3E}">
        <p14:creationId xmlns:p14="http://schemas.microsoft.com/office/powerpoint/2010/main" val="30970179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Credible estimation of flood hazard using SST is highly reliant on good quality precipitation data as it is a </a:t>
            </a:r>
            <a:r>
              <a:rPr lang="en-US" sz="1800" i="1" dirty="0">
                <a:effectLst/>
                <a:latin typeface="Arial" panose="020B0604020202020204" pitchFamily="34" charset="0"/>
                <a:ea typeface="Times New Roman" panose="02020603050405020304" pitchFamily="18" charset="0"/>
                <a:cs typeface="Times New Roman" panose="02020603050405020304" pitchFamily="18" charset="0"/>
              </a:rPr>
              <a:t>non-parametric</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method for statistical inference.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SST uses a catalog of observed storm events from a region of similar meteorology to the study watershed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Storm observations are taken from a high-resolution precipitation dataset with a long period of record and contains many events per year, spread out through a region much larger than the watershed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It contains a large sample of significant rainfall events that quantify the variability in the intensity and spatial and temporal patterns of storms in the area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uncertainty around the interaction of these storms with the study watershed is quantified by selecting storms and moving them around the region of homogeneous meteorology at random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Each time this process is repeated, it creates one plausible alternate realization of the observed record and can be used to drive a hydrology model to estimate flood response throughout the watershed.</a:t>
            </a:r>
          </a:p>
        </p:txBody>
      </p:sp>
      <p:sp>
        <p:nvSpPr>
          <p:cNvPr id="4" name="Slide Number Placeholder 3"/>
          <p:cNvSpPr>
            <a:spLocks noGrp="1"/>
          </p:cNvSpPr>
          <p:nvPr>
            <p:ph type="sldNum" sz="quarter" idx="5"/>
          </p:nvPr>
        </p:nvSpPr>
        <p:spPr/>
        <p:txBody>
          <a:bodyPr/>
          <a:lstStyle/>
          <a:p>
            <a:fld id="{EB5CB258-BC33-4A03-ABFF-2EBD36497453}" type="slidenum">
              <a:rPr lang="en-US" smtClean="0"/>
              <a:t>10</a:t>
            </a:fld>
            <a:endParaRPr lang="en-US"/>
          </a:p>
        </p:txBody>
      </p:sp>
    </p:spTree>
    <p:extLst>
      <p:ext uri="{BB962C8B-B14F-4D97-AF65-F5344CB8AC3E}">
        <p14:creationId xmlns:p14="http://schemas.microsoft.com/office/powerpoint/2010/main" val="34818668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4/25/2025</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63923"/>
          <a:stretch/>
        </p:blipFill>
        <p:spPr bwMode="auto">
          <a:xfrm>
            <a:off x="104775" y="5735637"/>
            <a:ext cx="1419225" cy="990600"/>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8">
            <a:extLst>
              <a:ext uri="{FF2B5EF4-FFF2-40B4-BE49-F238E27FC236}">
                <a16:creationId xmlns:a16="http://schemas.microsoft.com/office/drawing/2014/main" id="{6BBE8BAC-E375-1CEF-3221-08D00BF97221}"/>
              </a:ext>
            </a:extLst>
          </p:cNvPr>
          <p:cNvSpPr>
            <a:spLocks noChangeAspect="1"/>
          </p:cNvSpPr>
          <p:nvPr userDrawn="1"/>
        </p:nvSpPr>
        <p:spPr>
          <a:xfrm>
            <a:off x="1492088" y="5532755"/>
            <a:ext cx="1134850" cy="1188720"/>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3"/>
            <a:stretch>
              <a:fillRect/>
            </a:stretch>
          </a:blipFill>
        </p:spPr>
        <p:txBody>
          <a:bodyPr/>
          <a:lstStyle/>
          <a:p>
            <a:endParaRPr lang="en-US" sz="450"/>
          </a:p>
        </p:txBody>
      </p:sp>
    </p:spTree>
    <p:extLst>
      <p:ext uri="{BB962C8B-B14F-4D97-AF65-F5344CB8AC3E}">
        <p14:creationId xmlns:p14="http://schemas.microsoft.com/office/powerpoint/2010/main" val="1946918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7CCA6-0806-474C-A0C0-7D650C9B144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37FFBE-EED9-4B3B-86C4-033A970951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79C2C2-BEAC-4703-B02F-D7720CDFA39D}"/>
              </a:ext>
            </a:extLst>
          </p:cNvPr>
          <p:cNvSpPr>
            <a:spLocks noGrp="1"/>
          </p:cNvSpPr>
          <p:nvPr>
            <p:ph type="dt" sz="half" idx="10"/>
          </p:nvPr>
        </p:nvSpPr>
        <p:spPr/>
        <p:txBody>
          <a:bodyPr/>
          <a:lstStyle/>
          <a:p>
            <a:fld id="{562A56EF-D46A-451C-83FB-40DB55546EAE}" type="datetime1">
              <a:rPr lang="en-US" smtClean="0"/>
              <a:t>4/25/2025</a:t>
            </a:fld>
            <a:endParaRPr lang="en-US"/>
          </a:p>
        </p:txBody>
      </p:sp>
      <p:sp>
        <p:nvSpPr>
          <p:cNvPr id="5" name="Footer Placeholder 4">
            <a:extLst>
              <a:ext uri="{FF2B5EF4-FFF2-40B4-BE49-F238E27FC236}">
                <a16:creationId xmlns:a16="http://schemas.microsoft.com/office/drawing/2014/main" id="{E8619D34-2E08-455C-8BDE-8243F46D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95B56C-19E7-4442-9F84-76398701CD20}"/>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39421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05F7C19-FD0B-4B9E-B6D7-95E7F68E1B4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65CE1A-B90D-4702-89D8-BAF660871B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755E97-CF94-4468-A946-E6CBDC4B2280}"/>
              </a:ext>
            </a:extLst>
          </p:cNvPr>
          <p:cNvSpPr>
            <a:spLocks noGrp="1"/>
          </p:cNvSpPr>
          <p:nvPr>
            <p:ph type="dt" sz="half" idx="10"/>
          </p:nvPr>
        </p:nvSpPr>
        <p:spPr/>
        <p:txBody>
          <a:bodyPr/>
          <a:lstStyle/>
          <a:p>
            <a:fld id="{C0F07EF1-210C-4F1C-9CD8-70F69BC9533A}" type="datetime1">
              <a:rPr lang="en-US" smtClean="0"/>
              <a:t>4/25/2025</a:t>
            </a:fld>
            <a:endParaRPr lang="en-US"/>
          </a:p>
        </p:txBody>
      </p:sp>
      <p:sp>
        <p:nvSpPr>
          <p:cNvPr id="5" name="Footer Placeholder 4">
            <a:extLst>
              <a:ext uri="{FF2B5EF4-FFF2-40B4-BE49-F238E27FC236}">
                <a16:creationId xmlns:a16="http://schemas.microsoft.com/office/drawing/2014/main" id="{94FC831E-293D-49A8-BF7B-31BEE4BAF9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FE27E1-655D-469F-B29B-1EBE3BE7E92C}"/>
              </a:ext>
            </a:extLst>
          </p:cNvPr>
          <p:cNvSpPr>
            <a:spLocks noGrp="1"/>
          </p:cNvSpPr>
          <p:nvPr>
            <p:ph type="sldNum" sz="quarter" idx="12"/>
          </p:nvPr>
        </p:nvSpPr>
        <p:spPr/>
        <p:txBody>
          <a:bodyPr/>
          <a:lstStyle/>
          <a:p>
            <a:fld id="{519CE128-5E4E-43A7-924F-079E959BBA81}" type="slidenum">
              <a:rPr lang="en-US" smtClean="0"/>
              <a:t>‹#›</a:t>
            </a:fld>
            <a:endParaRPr lang="en-US"/>
          </a:p>
        </p:txBody>
      </p:sp>
    </p:spTree>
    <p:extLst>
      <p:ext uri="{BB962C8B-B14F-4D97-AF65-F5344CB8AC3E}">
        <p14:creationId xmlns:p14="http://schemas.microsoft.com/office/powerpoint/2010/main" val="3244506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2663704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 No Content">
    <p:spTree>
      <p:nvGrpSpPr>
        <p:cNvPr id="1" name=""/>
        <p:cNvGrpSpPr/>
        <p:nvPr/>
      </p:nvGrpSpPr>
      <p:grpSpPr>
        <a:xfrm>
          <a:off x="0" y="0"/>
          <a:ext cx="0" cy="0"/>
          <a:chOff x="0" y="0"/>
          <a:chExt cx="0" cy="0"/>
        </a:xfrm>
      </p:grpSpPr>
      <p:sp>
        <p:nvSpPr>
          <p:cNvPr id="4" name="Slide Number Placeholder 5" hidden="1"/>
          <p:cNvSpPr>
            <a:spLocks noGrp="1"/>
          </p:cNvSpPr>
          <p:nvPr>
            <p:ph type="sldNum" sz="quarter" idx="11"/>
          </p:nvPr>
        </p:nvSpPr>
        <p:spPr/>
        <p:txBody>
          <a:bodyPr/>
          <a:lstStyle>
            <a:lvl1pPr>
              <a:defRPr/>
            </a:lvl1pPr>
          </a:lstStyle>
          <a:p>
            <a:fld id="{B694574C-E5D2-4987-ADCE-9F4F1F300184}" type="slidenum">
              <a:rPr lang="en-US"/>
              <a:pPr/>
              <a:t>‹#›</a:t>
            </a:fld>
            <a:endParaRPr lang="en-US" dirty="0"/>
          </a:p>
        </p:txBody>
      </p:sp>
      <p:sp>
        <p:nvSpPr>
          <p:cNvPr id="14" name="Title Placeholder 1"/>
          <p:cNvSpPr>
            <a:spLocks noGrp="1"/>
          </p:cNvSpPr>
          <p:nvPr>
            <p:ph type="title"/>
          </p:nvPr>
        </p:nvSpPr>
        <p:spPr bwMode="auto">
          <a:xfrm>
            <a:off x="406400" y="274646"/>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p>
        </p:txBody>
      </p:sp>
    </p:spTree>
    <p:extLst>
      <p:ext uri="{BB962C8B-B14F-4D97-AF65-F5344CB8AC3E}">
        <p14:creationId xmlns:p14="http://schemas.microsoft.com/office/powerpoint/2010/main" val="37301267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3753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DEE78-C8B4-41DB-B4A6-3CBDF6278C30}"/>
              </a:ext>
            </a:extLst>
          </p:cNvPr>
          <p:cNvSpPr>
            <a:spLocks noGrp="1"/>
          </p:cNvSpPr>
          <p:nvPr>
            <p:ph type="title"/>
          </p:nvPr>
        </p:nvSpPr>
        <p:spPr>
          <a:xfrm>
            <a:off x="838200" y="104465"/>
            <a:ext cx="10515600" cy="923349"/>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98D52095-9C99-45A2-BEFA-E95E8DD67B8C}"/>
              </a:ext>
            </a:extLst>
          </p:cNvPr>
          <p:cNvSpPr>
            <a:spLocks noGrp="1"/>
          </p:cNvSpPr>
          <p:nvPr>
            <p:ph idx="1"/>
          </p:nvPr>
        </p:nvSpPr>
        <p:spPr>
          <a:xfrm>
            <a:off x="838200" y="1119963"/>
            <a:ext cx="10515600" cy="5057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D64A2EA-DE61-4B33-B75D-CC12B9CD0AAF}"/>
              </a:ext>
            </a:extLst>
          </p:cNvPr>
          <p:cNvSpPr>
            <a:spLocks noGrp="1"/>
          </p:cNvSpPr>
          <p:nvPr>
            <p:ph type="dt" sz="half" idx="10"/>
          </p:nvPr>
        </p:nvSpPr>
        <p:spPr/>
        <p:txBody>
          <a:bodyPr/>
          <a:lstStyle/>
          <a:p>
            <a:fld id="{809D68E3-9D12-4364-B2AC-881D1E99CFA6}" type="datetime1">
              <a:rPr lang="en-US" smtClean="0"/>
              <a:t>4/25/2025</a:t>
            </a:fld>
            <a:endParaRPr lang="en-US"/>
          </a:p>
        </p:txBody>
      </p:sp>
      <p:sp>
        <p:nvSpPr>
          <p:cNvPr id="5" name="Footer Placeholder 4">
            <a:extLst>
              <a:ext uri="{FF2B5EF4-FFF2-40B4-BE49-F238E27FC236}">
                <a16:creationId xmlns:a16="http://schemas.microsoft.com/office/drawing/2014/main" id="{D534527B-86FA-4445-A1D3-974F5B4E7D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C4B5D4-E6F4-4FB5-964A-EC6B92ACB50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64881EAA-4D91-4DCD-BB66-7A9DDDF32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035742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5B0E5-1688-455F-9EEB-D30368363CC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D6195F-0B06-4492-9223-66F42EC2B0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ABCDC7-F3ED-4AB4-9008-F6216EC2D902}"/>
              </a:ext>
            </a:extLst>
          </p:cNvPr>
          <p:cNvSpPr>
            <a:spLocks noGrp="1"/>
          </p:cNvSpPr>
          <p:nvPr>
            <p:ph type="dt" sz="half" idx="10"/>
          </p:nvPr>
        </p:nvSpPr>
        <p:spPr/>
        <p:txBody>
          <a:bodyPr/>
          <a:lstStyle/>
          <a:p>
            <a:fld id="{56B36836-C376-4A79-B6AB-09AC32532598}" type="datetime1">
              <a:rPr lang="en-US" smtClean="0"/>
              <a:t>4/25/2025</a:t>
            </a:fld>
            <a:endParaRPr lang="en-US"/>
          </a:p>
        </p:txBody>
      </p:sp>
      <p:sp>
        <p:nvSpPr>
          <p:cNvPr id="5" name="Footer Placeholder 4">
            <a:extLst>
              <a:ext uri="{FF2B5EF4-FFF2-40B4-BE49-F238E27FC236}">
                <a16:creationId xmlns:a16="http://schemas.microsoft.com/office/drawing/2014/main" id="{A57A3DB0-29DD-480B-AD7F-4A07434A2E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6B5161-55CB-4594-B565-25F99DB8FCCB}"/>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7" name="Picture 6">
            <a:extLst>
              <a:ext uri="{FF2B5EF4-FFF2-40B4-BE49-F238E27FC236}">
                <a16:creationId xmlns:a16="http://schemas.microsoft.com/office/drawing/2014/main" id="{379B6616-2A97-4537-B908-6321E09B09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273766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39F8C-F80D-418A-A824-FC1D5C849D25}"/>
              </a:ext>
            </a:extLst>
          </p:cNvPr>
          <p:cNvSpPr>
            <a:spLocks noGrp="1"/>
          </p:cNvSpPr>
          <p:nvPr>
            <p:ph type="title"/>
          </p:nvPr>
        </p:nvSpPr>
        <p:spPr>
          <a:xfrm>
            <a:off x="838200" y="104466"/>
            <a:ext cx="10515600" cy="923544"/>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56D2C9E-5FE3-4158-90E9-873932E28E34}"/>
              </a:ext>
            </a:extLst>
          </p:cNvPr>
          <p:cNvSpPr>
            <a:spLocks noGrp="1"/>
          </p:cNvSpPr>
          <p:nvPr>
            <p:ph sz="half" idx="1"/>
          </p:nvPr>
        </p:nvSpPr>
        <p:spPr>
          <a:xfrm>
            <a:off x="838200" y="1119500"/>
            <a:ext cx="5181600" cy="505746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96C06B9D-AFE1-4775-9B4D-A60FF224CC73}"/>
              </a:ext>
            </a:extLst>
          </p:cNvPr>
          <p:cNvSpPr>
            <a:spLocks noGrp="1"/>
          </p:cNvSpPr>
          <p:nvPr>
            <p:ph sz="half" idx="2"/>
          </p:nvPr>
        </p:nvSpPr>
        <p:spPr>
          <a:xfrm>
            <a:off x="6172200" y="1119500"/>
            <a:ext cx="5181600" cy="50574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BE3376-1B26-428E-9C84-42F3E22FA028}"/>
              </a:ext>
            </a:extLst>
          </p:cNvPr>
          <p:cNvSpPr>
            <a:spLocks noGrp="1"/>
          </p:cNvSpPr>
          <p:nvPr>
            <p:ph type="dt" sz="half" idx="10"/>
          </p:nvPr>
        </p:nvSpPr>
        <p:spPr/>
        <p:txBody>
          <a:bodyPr/>
          <a:lstStyle/>
          <a:p>
            <a:fld id="{1B581483-0F6A-42B9-9F0C-6895CFDDC85A}" type="datetime1">
              <a:rPr lang="en-US" smtClean="0"/>
              <a:t>4/25/2025</a:t>
            </a:fld>
            <a:endParaRPr lang="en-US"/>
          </a:p>
        </p:txBody>
      </p:sp>
      <p:sp>
        <p:nvSpPr>
          <p:cNvPr id="6" name="Footer Placeholder 5">
            <a:extLst>
              <a:ext uri="{FF2B5EF4-FFF2-40B4-BE49-F238E27FC236}">
                <a16:creationId xmlns:a16="http://schemas.microsoft.com/office/drawing/2014/main" id="{DDCE6F11-D676-4443-9837-04DA9CEA7C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762365-E829-489A-8EC1-BC068C5C103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87CACA2E-479B-40CF-84AA-373D819308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59015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45F4A-6D5F-4EBE-BA8A-1895E2CF5875}"/>
              </a:ext>
            </a:extLst>
          </p:cNvPr>
          <p:cNvSpPr>
            <a:spLocks noGrp="1"/>
          </p:cNvSpPr>
          <p:nvPr>
            <p:ph type="title"/>
          </p:nvPr>
        </p:nvSpPr>
        <p:spPr>
          <a:xfrm>
            <a:off x="839788" y="117035"/>
            <a:ext cx="10515600" cy="1066724"/>
          </a:xfrm>
        </p:spPr>
        <p:txBody>
          <a:bodyPr/>
          <a:lstStyle/>
          <a:p>
            <a:r>
              <a:rPr lang="en-US"/>
              <a:t>Click to edit Master title style</a:t>
            </a:r>
          </a:p>
        </p:txBody>
      </p:sp>
      <p:sp>
        <p:nvSpPr>
          <p:cNvPr id="3" name="Text Placeholder 2">
            <a:extLst>
              <a:ext uri="{FF2B5EF4-FFF2-40B4-BE49-F238E27FC236}">
                <a16:creationId xmlns:a16="http://schemas.microsoft.com/office/drawing/2014/main" id="{C07F0574-FB89-4516-9157-959519170E70}"/>
              </a:ext>
            </a:extLst>
          </p:cNvPr>
          <p:cNvSpPr>
            <a:spLocks noGrp="1"/>
          </p:cNvSpPr>
          <p:nvPr>
            <p:ph type="body" idx="1"/>
          </p:nvPr>
        </p:nvSpPr>
        <p:spPr>
          <a:xfrm>
            <a:off x="839788" y="1212124"/>
            <a:ext cx="5157787" cy="6691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FEC3EE-F53C-4056-9185-A57C24CBFD43}"/>
              </a:ext>
            </a:extLst>
          </p:cNvPr>
          <p:cNvSpPr>
            <a:spLocks noGrp="1"/>
          </p:cNvSpPr>
          <p:nvPr>
            <p:ph sz="half" idx="2"/>
          </p:nvPr>
        </p:nvSpPr>
        <p:spPr>
          <a:xfrm>
            <a:off x="839788" y="1881313"/>
            <a:ext cx="5157787"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8B32C9-39B6-4E5C-B6F7-DA346AD9C3FB}"/>
              </a:ext>
            </a:extLst>
          </p:cNvPr>
          <p:cNvSpPr>
            <a:spLocks noGrp="1"/>
          </p:cNvSpPr>
          <p:nvPr>
            <p:ph type="body" sz="quarter" idx="3"/>
          </p:nvPr>
        </p:nvSpPr>
        <p:spPr>
          <a:xfrm>
            <a:off x="6172200" y="1212124"/>
            <a:ext cx="5183188" cy="66918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E767E5-41AC-4081-9E9A-E3504B87F2DB}"/>
              </a:ext>
            </a:extLst>
          </p:cNvPr>
          <p:cNvSpPr>
            <a:spLocks noGrp="1"/>
          </p:cNvSpPr>
          <p:nvPr>
            <p:ph sz="quarter" idx="4"/>
          </p:nvPr>
        </p:nvSpPr>
        <p:spPr>
          <a:xfrm>
            <a:off x="6172200" y="1881313"/>
            <a:ext cx="5183188" cy="4328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B5F9342-E0CD-4546-92FC-DE3A011318EB}"/>
              </a:ext>
            </a:extLst>
          </p:cNvPr>
          <p:cNvSpPr>
            <a:spLocks noGrp="1"/>
          </p:cNvSpPr>
          <p:nvPr>
            <p:ph type="dt" sz="half" idx="10"/>
          </p:nvPr>
        </p:nvSpPr>
        <p:spPr/>
        <p:txBody>
          <a:bodyPr/>
          <a:lstStyle/>
          <a:p>
            <a:fld id="{EF8FD50F-E922-4DFD-B21D-F0F6A4C65489}" type="datetime1">
              <a:rPr lang="en-US" smtClean="0"/>
              <a:t>4/25/2025</a:t>
            </a:fld>
            <a:endParaRPr lang="en-US"/>
          </a:p>
        </p:txBody>
      </p:sp>
      <p:sp>
        <p:nvSpPr>
          <p:cNvPr id="8" name="Footer Placeholder 7">
            <a:extLst>
              <a:ext uri="{FF2B5EF4-FFF2-40B4-BE49-F238E27FC236}">
                <a16:creationId xmlns:a16="http://schemas.microsoft.com/office/drawing/2014/main" id="{1335EB16-C7EF-49C4-9E93-DB661B9A75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9075A6C-35D6-4955-B301-DD12D361EF61}"/>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 name="Picture 9">
            <a:extLst>
              <a:ext uri="{FF2B5EF4-FFF2-40B4-BE49-F238E27FC236}">
                <a16:creationId xmlns:a16="http://schemas.microsoft.com/office/drawing/2014/main" id="{194D47A3-572E-4244-8FBD-D1CB1A733BB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1519518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D50A3-DB8C-4C59-A345-B62FCF7E5468}"/>
              </a:ext>
            </a:extLst>
          </p:cNvPr>
          <p:cNvSpPr>
            <a:spLocks noGrp="1"/>
          </p:cNvSpPr>
          <p:nvPr>
            <p:ph type="title"/>
          </p:nvPr>
        </p:nvSpPr>
        <p:spPr>
          <a:xfrm>
            <a:off x="838200" y="116199"/>
            <a:ext cx="10515600" cy="1223503"/>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BD440918-4EF2-46C7-A67C-3320552E3890}"/>
              </a:ext>
            </a:extLst>
          </p:cNvPr>
          <p:cNvSpPr>
            <a:spLocks noGrp="1"/>
          </p:cNvSpPr>
          <p:nvPr>
            <p:ph type="dt" sz="half" idx="10"/>
          </p:nvPr>
        </p:nvSpPr>
        <p:spPr/>
        <p:txBody>
          <a:bodyPr/>
          <a:lstStyle/>
          <a:p>
            <a:fld id="{75DBB901-011C-4D2C-A56D-151E375B512A}" type="datetime1">
              <a:rPr lang="en-US" smtClean="0"/>
              <a:t>4/25/2025</a:t>
            </a:fld>
            <a:endParaRPr lang="en-US"/>
          </a:p>
        </p:txBody>
      </p:sp>
      <p:sp>
        <p:nvSpPr>
          <p:cNvPr id="4" name="Footer Placeholder 3">
            <a:extLst>
              <a:ext uri="{FF2B5EF4-FFF2-40B4-BE49-F238E27FC236}">
                <a16:creationId xmlns:a16="http://schemas.microsoft.com/office/drawing/2014/main" id="{FF703852-0582-48E6-BC68-B735801FEF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4C58F3-5663-4F2A-AC9D-98D684F0CF95}"/>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6" name="Picture 5">
            <a:extLst>
              <a:ext uri="{FF2B5EF4-FFF2-40B4-BE49-F238E27FC236}">
                <a16:creationId xmlns:a16="http://schemas.microsoft.com/office/drawing/2014/main" id="{3B8C4DE3-252D-42A7-9FA7-A0056B1BFD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755731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C2CF5-724E-4B8A-9180-A3D54DEADF07}"/>
              </a:ext>
            </a:extLst>
          </p:cNvPr>
          <p:cNvSpPr>
            <a:spLocks noGrp="1"/>
          </p:cNvSpPr>
          <p:nvPr>
            <p:ph type="dt" sz="half" idx="10"/>
          </p:nvPr>
        </p:nvSpPr>
        <p:spPr/>
        <p:txBody>
          <a:bodyPr/>
          <a:lstStyle/>
          <a:p>
            <a:fld id="{97906CC3-F214-4A9A-B122-C8E0483929FE}" type="datetime1">
              <a:rPr lang="en-US" smtClean="0"/>
              <a:t>4/25/2025</a:t>
            </a:fld>
            <a:endParaRPr lang="en-US"/>
          </a:p>
        </p:txBody>
      </p:sp>
      <p:sp>
        <p:nvSpPr>
          <p:cNvPr id="3" name="Footer Placeholder 2">
            <a:extLst>
              <a:ext uri="{FF2B5EF4-FFF2-40B4-BE49-F238E27FC236}">
                <a16:creationId xmlns:a16="http://schemas.microsoft.com/office/drawing/2014/main" id="{1CD5172F-4E37-411E-9B6B-AF9B2BFAA8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323842-775C-4D0B-9B0A-ED512B000493}"/>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5" name="Picture 4">
            <a:extLst>
              <a:ext uri="{FF2B5EF4-FFF2-40B4-BE49-F238E27FC236}">
                <a16:creationId xmlns:a16="http://schemas.microsoft.com/office/drawing/2014/main" id="{AFFE5F69-9339-49A0-B5A7-2ECF6AC343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32390386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CC2F4-C86A-48E6-AA65-1B153F4CC7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40A4C53-4F16-492C-8981-1485E9BFE3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5CCC1B-13CA-413B-ABC8-87466806F0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00F975-6384-479B-8030-0AC203553279}"/>
              </a:ext>
            </a:extLst>
          </p:cNvPr>
          <p:cNvSpPr>
            <a:spLocks noGrp="1"/>
          </p:cNvSpPr>
          <p:nvPr>
            <p:ph type="dt" sz="half" idx="10"/>
          </p:nvPr>
        </p:nvSpPr>
        <p:spPr/>
        <p:txBody>
          <a:bodyPr/>
          <a:lstStyle/>
          <a:p>
            <a:fld id="{127CD44F-C954-4E30-B80B-8A21C6DE59CC}" type="datetime1">
              <a:rPr lang="en-US" smtClean="0"/>
              <a:t>4/25/2025</a:t>
            </a:fld>
            <a:endParaRPr lang="en-US"/>
          </a:p>
        </p:txBody>
      </p:sp>
      <p:sp>
        <p:nvSpPr>
          <p:cNvPr id="6" name="Footer Placeholder 5">
            <a:extLst>
              <a:ext uri="{FF2B5EF4-FFF2-40B4-BE49-F238E27FC236}">
                <a16:creationId xmlns:a16="http://schemas.microsoft.com/office/drawing/2014/main" id="{CDA2032E-C744-46CE-8F83-22B70B32A7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E261E9-3E27-4119-A093-C1C15EFAD7A4}"/>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4EB91DFE-FFA1-4F37-A376-F383454408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1027965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4DA30-7AFC-4EDA-9F3E-1846755714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8CC05E3-EA42-4679-A118-60982CA875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34CB7E-1AA9-4B7C-A118-9BB73866FE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BBB875F-A5E4-4225-B201-FB7E5448A237}"/>
              </a:ext>
            </a:extLst>
          </p:cNvPr>
          <p:cNvSpPr>
            <a:spLocks noGrp="1"/>
          </p:cNvSpPr>
          <p:nvPr>
            <p:ph type="dt" sz="half" idx="10"/>
          </p:nvPr>
        </p:nvSpPr>
        <p:spPr/>
        <p:txBody>
          <a:bodyPr/>
          <a:lstStyle/>
          <a:p>
            <a:fld id="{E6FDFCF0-2B32-4734-AE8F-15C16FE7F7B7}" type="datetime1">
              <a:rPr lang="en-US" smtClean="0"/>
              <a:t>4/25/2025</a:t>
            </a:fld>
            <a:endParaRPr lang="en-US"/>
          </a:p>
        </p:txBody>
      </p:sp>
      <p:sp>
        <p:nvSpPr>
          <p:cNvPr id="6" name="Footer Placeholder 5">
            <a:extLst>
              <a:ext uri="{FF2B5EF4-FFF2-40B4-BE49-F238E27FC236}">
                <a16:creationId xmlns:a16="http://schemas.microsoft.com/office/drawing/2014/main" id="{C648AA46-3C83-4E86-A48F-B0410E9C4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522D8C-3FAB-4E84-BA5F-EDE7FCD6CDC8}"/>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8" name="Picture 7">
            <a:extLst>
              <a:ext uri="{FF2B5EF4-FFF2-40B4-BE49-F238E27FC236}">
                <a16:creationId xmlns:a16="http://schemas.microsoft.com/office/drawing/2014/main" id="{6C1992C1-133E-45D7-A288-74AED3C9D90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0615" y="116199"/>
            <a:ext cx="727585" cy="497851"/>
          </a:xfrm>
          <a:prstGeom prst="rect">
            <a:avLst/>
          </a:prstGeom>
        </p:spPr>
      </p:pic>
    </p:spTree>
    <p:extLst>
      <p:ext uri="{BB962C8B-B14F-4D97-AF65-F5344CB8AC3E}">
        <p14:creationId xmlns:p14="http://schemas.microsoft.com/office/powerpoint/2010/main" val="1016107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94A9A8-1336-47CE-A809-F7B0FECC08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2731A14-CAEB-4643-8B6A-5219285AC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053217-C2C6-4A5F-9398-9953153161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B506C-5EFA-4E76-A148-A468D9121F10}" type="datetime1">
              <a:rPr lang="en-US" smtClean="0"/>
              <a:t>4/25/2025</a:t>
            </a:fld>
            <a:endParaRPr lang="en-US"/>
          </a:p>
        </p:txBody>
      </p:sp>
      <p:sp>
        <p:nvSpPr>
          <p:cNvPr id="5" name="Footer Placeholder 4">
            <a:extLst>
              <a:ext uri="{FF2B5EF4-FFF2-40B4-BE49-F238E27FC236}">
                <a16:creationId xmlns:a16="http://schemas.microsoft.com/office/drawing/2014/main" id="{396005C5-719C-4C61-B648-9BB48272D3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8FBF519-BB1A-4AD2-8E89-DEA7B87358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CE128-5E4E-43A7-924F-079E959BBA81}" type="slidenum">
              <a:rPr lang="en-US" smtClean="0"/>
              <a:t>‹#›</a:t>
            </a:fld>
            <a:endParaRPr lang="en-US"/>
          </a:p>
        </p:txBody>
      </p:sp>
    </p:spTree>
    <p:extLst>
      <p:ext uri="{BB962C8B-B14F-4D97-AF65-F5344CB8AC3E}">
        <p14:creationId xmlns:p14="http://schemas.microsoft.com/office/powerpoint/2010/main" val="3505740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gif"/><Relationship Id="rId7"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gif"/><Relationship Id="rId10" Type="http://schemas.openxmlformats.org/officeDocument/2006/relationships/image" Target="../media/image44.gif"/><Relationship Id="rId4" Type="http://schemas.openxmlformats.org/officeDocument/2006/relationships/image" Target="../media/image38.gif"/><Relationship Id="rId9" Type="http://schemas.openxmlformats.org/officeDocument/2006/relationships/image" Target="../media/image43.png"/></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74.png"/></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77.png"/></Relationships>
</file>

<file path=ppt/slides/_rels/slide3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80.png"/></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86.png"/><Relationship Id="rId4" Type="http://schemas.openxmlformats.org/officeDocument/2006/relationships/image" Target="../media/image85.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5.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hyperlink" Target="http://freehighresolutiongraphicsandclipart.blogspot.com/2010/10/benefits-of-digital-scrapbooking.html" TargetMode="External"/><Relationship Id="rId2" Type="http://schemas.openxmlformats.org/officeDocument/2006/relationships/notesSlide" Target="../notesSlides/notesSlide4.xml"/><Relationship Id="rId16" Type="http://schemas.microsoft.com/office/2007/relationships/hdphoto" Target="../media/hdphoto1.wdp"/><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hyperlink" Target="http://tex.stackexchange.com/questions/39974/problem-with-a-very-heavy-eps-image-scatter-plot-too-heavy-as-eps" TargetMode="External"/><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11.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7.svg"/></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9.png"/><Relationship Id="rId2" Type="http://schemas.openxmlformats.org/officeDocument/2006/relationships/notesSlide" Target="../notesSlides/notesSlide6.xml"/><Relationship Id="rId16" Type="http://schemas.openxmlformats.org/officeDocument/2006/relationships/hyperlink" Target="http://freehighresolutiongraphicsandclipart.blogspot.com/2010/10/benefits-of-digital-scrapbooking.html" TargetMode="External"/><Relationship Id="rId1" Type="http://schemas.openxmlformats.org/officeDocument/2006/relationships/slideLayout" Target="../slideLayouts/slideLayout4.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microsoft.com/office/2007/relationships/hdphoto" Target="../media/hdphoto1.wdp"/><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vy1alePFTg4?si=lmqqYW2DKVkwJ0Vp"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3">
            <a:extLst>
              <a:ext uri="{FF2B5EF4-FFF2-40B4-BE49-F238E27FC236}">
                <a16:creationId xmlns:a16="http://schemas.microsoft.com/office/drawing/2014/main" id="{8CC28A8B-5AF5-07CB-5190-567FF1BB122C}"/>
              </a:ext>
            </a:extLst>
          </p:cNvPr>
          <p:cNvSpPr>
            <a:spLocks noChangeAspect="1"/>
          </p:cNvSpPr>
          <p:nvPr/>
        </p:nvSpPr>
        <p:spPr>
          <a:xfrm>
            <a:off x="6656832" y="341376"/>
            <a:ext cx="5230633" cy="6181344"/>
          </a:xfrm>
          <a:custGeom>
            <a:avLst/>
            <a:gdLst/>
            <a:ahLst/>
            <a:cxnLst/>
            <a:rect l="l" t="t" r="r" b="b"/>
            <a:pathLst>
              <a:path w="8606155" h="10286873">
                <a:moveTo>
                  <a:pt x="8606155" y="10251440"/>
                </a:moveTo>
                <a:cubicBezTo>
                  <a:pt x="8606155" y="10284587"/>
                  <a:pt x="8595487" y="10286873"/>
                  <a:pt x="8567674" y="10286873"/>
                </a:cubicBezTo>
                <a:cubicBezTo>
                  <a:pt x="5713095" y="10286238"/>
                  <a:pt x="2858643" y="10286238"/>
                  <a:pt x="4064" y="10286238"/>
                </a:cubicBezTo>
                <a:cubicBezTo>
                  <a:pt x="0" y="10272395"/>
                  <a:pt x="6350" y="10259822"/>
                  <a:pt x="9271" y="10246995"/>
                </a:cubicBezTo>
                <a:cubicBezTo>
                  <a:pt x="134747" y="9685401"/>
                  <a:pt x="260350" y="9123934"/>
                  <a:pt x="386207" y="8562467"/>
                </a:cubicBezTo>
                <a:cubicBezTo>
                  <a:pt x="565658" y="7761986"/>
                  <a:pt x="745490" y="6961632"/>
                  <a:pt x="924814" y="6161151"/>
                </a:cubicBezTo>
                <a:cubicBezTo>
                  <a:pt x="1146302" y="5172583"/>
                  <a:pt x="1367282" y="4184015"/>
                  <a:pt x="1588643" y="3195574"/>
                </a:cubicBezTo>
                <a:cubicBezTo>
                  <a:pt x="1813560" y="2191385"/>
                  <a:pt x="2038604" y="1187323"/>
                  <a:pt x="2264156" y="183261"/>
                </a:cubicBezTo>
                <a:cubicBezTo>
                  <a:pt x="2277872" y="122174"/>
                  <a:pt x="2286635" y="59690"/>
                  <a:pt x="2308860" y="635"/>
                </a:cubicBezTo>
                <a:cubicBezTo>
                  <a:pt x="4395216" y="635"/>
                  <a:pt x="6481572" y="635"/>
                  <a:pt x="8567928" y="0"/>
                </a:cubicBezTo>
                <a:cubicBezTo>
                  <a:pt x="8596249" y="0"/>
                  <a:pt x="8605901" y="3429"/>
                  <a:pt x="8605901" y="35814"/>
                </a:cubicBezTo>
                <a:cubicBezTo>
                  <a:pt x="8605139" y="3441065"/>
                  <a:pt x="8605139" y="6846316"/>
                  <a:pt x="8606155" y="10251440"/>
                </a:cubicBezTo>
                <a:close/>
              </a:path>
            </a:pathLst>
          </a:custGeom>
          <a:blipFill dpi="0" rotWithShape="1">
            <a:blip r:embed="rId3"/>
            <a:srcRect/>
            <a:stretch>
              <a:fillRect l="-20000" r="-20000"/>
            </a:stretch>
          </a:blipFill>
          <a:ln cap="sq">
            <a:noFill/>
            <a:prstDash val="solid"/>
            <a:miter/>
          </a:ln>
        </p:spPr>
        <p:txBody>
          <a:bodyPr/>
          <a:lstStyle/>
          <a:p>
            <a:endParaRPr lang="en-US" sz="450" dirty="0"/>
          </a:p>
        </p:txBody>
      </p:sp>
      <p:sp>
        <p:nvSpPr>
          <p:cNvPr id="10" name="Title 1">
            <a:extLst>
              <a:ext uri="{FF2B5EF4-FFF2-40B4-BE49-F238E27FC236}">
                <a16:creationId xmlns:a16="http://schemas.microsoft.com/office/drawing/2014/main" id="{26F9B249-2FD8-9F36-16EF-AC01EB9A8A96}"/>
              </a:ext>
            </a:extLst>
          </p:cNvPr>
          <p:cNvSpPr>
            <a:spLocks noGrp="1"/>
          </p:cNvSpPr>
          <p:nvPr>
            <p:ph type="ctrTitle"/>
          </p:nvPr>
        </p:nvSpPr>
        <p:spPr>
          <a:xfrm>
            <a:off x="512064" y="1122363"/>
            <a:ext cx="6693408" cy="2387600"/>
          </a:xfrm>
        </p:spPr>
        <p:txBody>
          <a:bodyPr>
            <a:normAutofit fontScale="90000"/>
          </a:bodyPr>
          <a:lstStyle/>
          <a:p>
            <a:pPr marR="0" lvl="0" algn="l" defTabSz="914400" rtl="0" eaLnBrk="1" fontAlgn="auto" latinLnBrk="0" hangingPunct="1">
              <a:lnSpc>
                <a:spcPct val="100000"/>
              </a:lnSpc>
              <a:spcBef>
                <a:spcPts val="0"/>
              </a:spcBef>
              <a:spcAft>
                <a:spcPts val="0"/>
              </a:spcAft>
              <a:buClrTx/>
              <a:buSzTx/>
              <a:tabLst/>
              <a:defRPr/>
            </a:pPr>
            <a:r>
              <a:rPr lang="en-US" dirty="0"/>
              <a:t>Future of Flood Risk Data (FFRD) Application</a:t>
            </a:r>
          </a:p>
        </p:txBody>
      </p:sp>
      <p:sp>
        <p:nvSpPr>
          <p:cNvPr id="14" name="Subtitle 2">
            <a:extLst>
              <a:ext uri="{FF2B5EF4-FFF2-40B4-BE49-F238E27FC236}">
                <a16:creationId xmlns:a16="http://schemas.microsoft.com/office/drawing/2014/main" id="{61E73805-7F9E-D89B-EA36-CB0D2384B77A}"/>
              </a:ext>
            </a:extLst>
          </p:cNvPr>
          <p:cNvSpPr>
            <a:spLocks noGrp="1"/>
          </p:cNvSpPr>
          <p:nvPr>
            <p:ph type="subTitle" idx="1"/>
          </p:nvPr>
        </p:nvSpPr>
        <p:spPr>
          <a:xfrm>
            <a:off x="512064" y="3602038"/>
            <a:ext cx="5327904" cy="1655762"/>
          </a:xfrm>
        </p:spPr>
        <p:txBody>
          <a:bodyPr>
            <a:normAutofit fontScale="85000" lnSpcReduction="20000"/>
          </a:bodyPr>
          <a:lstStyle/>
          <a:p>
            <a:pPr algn="l"/>
            <a:endParaRPr lang="en-US" dirty="0"/>
          </a:p>
          <a:p>
            <a:pPr algn="l"/>
            <a:r>
              <a:rPr lang="en-US" dirty="0"/>
              <a:t>Statistical Methods in Hydrology</a:t>
            </a:r>
          </a:p>
          <a:p>
            <a:pPr algn="l"/>
            <a:r>
              <a:rPr lang="en-US" dirty="0"/>
              <a:t>Mike Bartles, P.E. (some slides adopted from Greg Karlovits, Matthew Dirksen, and Corby Lewis)</a:t>
            </a:r>
          </a:p>
          <a:p>
            <a:pPr algn="l"/>
            <a:r>
              <a:rPr lang="en-US" dirty="0"/>
              <a:t>2 May 2025</a:t>
            </a:r>
          </a:p>
        </p:txBody>
      </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BD78C5-72C9-88B3-E918-2C69EB700E91}"/>
              </a:ext>
            </a:extLst>
          </p:cNvPr>
          <p:cNvSpPr>
            <a:spLocks noGrp="1"/>
          </p:cNvSpPr>
          <p:nvPr>
            <p:ph type="title"/>
          </p:nvPr>
        </p:nvSpPr>
        <p:spPr/>
        <p:txBody>
          <a:bodyPr/>
          <a:lstStyle/>
          <a:p>
            <a:r>
              <a:rPr lang="en-US" dirty="0"/>
              <a:t>Storms</a:t>
            </a:r>
          </a:p>
        </p:txBody>
      </p:sp>
      <p:sp>
        <p:nvSpPr>
          <p:cNvPr id="2" name="Content Placeholder 1">
            <a:extLst>
              <a:ext uri="{FF2B5EF4-FFF2-40B4-BE49-F238E27FC236}">
                <a16:creationId xmlns:a16="http://schemas.microsoft.com/office/drawing/2014/main" id="{C0C77479-816D-F746-4B74-3F2F6042DCBC}"/>
              </a:ext>
            </a:extLst>
          </p:cNvPr>
          <p:cNvSpPr>
            <a:spLocks noGrp="1"/>
          </p:cNvSpPr>
          <p:nvPr>
            <p:ph sz="half" idx="1"/>
          </p:nvPr>
        </p:nvSpPr>
        <p:spPr/>
        <p:txBody>
          <a:bodyPr/>
          <a:lstStyle/>
          <a:p>
            <a:pPr marL="342900" indent="-342900">
              <a:buFont typeface="Arial" panose="020B0604020202020204" pitchFamily="34" charset="0"/>
              <a:buChar char="•"/>
            </a:pPr>
            <a:r>
              <a:rPr lang="en-US" sz="2400" dirty="0"/>
              <a:t>Fine resolution representation of severe historical events</a:t>
            </a:r>
          </a:p>
          <a:p>
            <a:pPr marL="342900" indent="-342900">
              <a:buFont typeface="Arial" panose="020B0604020202020204" pitchFamily="34" charset="0"/>
              <a:buChar char="•"/>
            </a:pPr>
            <a:r>
              <a:rPr lang="en-US" sz="2400" dirty="0"/>
              <a:t>Drawn from a meteorologically homogenous region around the watershed</a:t>
            </a:r>
          </a:p>
          <a:p>
            <a:pPr marL="342900" indent="-342900">
              <a:buFont typeface="Arial" panose="020B0604020202020204" pitchFamily="34" charset="0"/>
              <a:buChar char="•"/>
            </a:pPr>
            <a:r>
              <a:rPr lang="en-US" sz="2400" dirty="0"/>
              <a:t>“Worst” storms for the watershed</a:t>
            </a:r>
          </a:p>
          <a:p>
            <a:pPr marL="342900" indent="-342900">
              <a:buFont typeface="Arial" panose="020B0604020202020204" pitchFamily="34" charset="0"/>
              <a:buChar char="•"/>
            </a:pPr>
            <a:r>
              <a:rPr lang="en-US" sz="2400" dirty="0"/>
              <a:t>Collection of rasterized rainfall for each timestep</a:t>
            </a:r>
          </a:p>
          <a:p>
            <a:pPr marL="342900" indent="-342900">
              <a:buFont typeface="Arial" panose="020B0604020202020204" pitchFamily="34" charset="0"/>
              <a:buChar char="•"/>
            </a:pPr>
            <a:r>
              <a:rPr lang="en-US" sz="2400" dirty="0"/>
              <a:t>Multiple events per year</a:t>
            </a:r>
          </a:p>
          <a:p>
            <a:pPr marL="569913" lvl="1" indent="-342900">
              <a:buFont typeface="Arial" panose="020B0604020202020204" pitchFamily="34" charset="0"/>
              <a:buChar char="•"/>
            </a:pPr>
            <a:r>
              <a:rPr lang="en-US" sz="2400" dirty="0"/>
              <a:t>Top ranked events, or events that exceed a threshold</a:t>
            </a:r>
          </a:p>
          <a:p>
            <a:pPr marL="342900" indent="-342900">
              <a:buFont typeface="Arial" panose="020B0604020202020204" pitchFamily="34" charset="0"/>
              <a:buChar char="•"/>
            </a:pPr>
            <a:endParaRPr lang="en-US" sz="2400" dirty="0"/>
          </a:p>
        </p:txBody>
      </p:sp>
      <p:sp>
        <p:nvSpPr>
          <p:cNvPr id="7" name="TextBox 6">
            <a:extLst>
              <a:ext uri="{FF2B5EF4-FFF2-40B4-BE49-F238E27FC236}">
                <a16:creationId xmlns:a16="http://schemas.microsoft.com/office/drawing/2014/main" id="{889CC680-7FED-4C21-3EC1-5BAD6CE2C80C}"/>
              </a:ext>
            </a:extLst>
          </p:cNvPr>
          <p:cNvSpPr txBox="1"/>
          <p:nvPr/>
        </p:nvSpPr>
        <p:spPr>
          <a:xfrm>
            <a:off x="7319630" y="5604895"/>
            <a:ext cx="3657600" cy="646331"/>
          </a:xfrm>
          <a:prstGeom prst="rect">
            <a:avLst/>
          </a:prstGeom>
          <a:noFill/>
        </p:spPr>
        <p:txBody>
          <a:bodyPr wrap="square" rtlCol="0">
            <a:spAutoFit/>
          </a:bodyPr>
          <a:lstStyle/>
          <a:p>
            <a:pPr algn="ctr"/>
            <a:r>
              <a:rPr lang="en-US" dirty="0">
                <a:latin typeface="Lato" panose="020F0502020204030203" pitchFamily="34" charset="0"/>
              </a:rPr>
              <a:t>Data: Kitzmiller et al. (2018)</a:t>
            </a:r>
          </a:p>
          <a:p>
            <a:pPr algn="ctr"/>
            <a:r>
              <a:rPr lang="en-US" dirty="0" err="1">
                <a:latin typeface="Lato" panose="020F0502020204030203" pitchFamily="34" charset="0"/>
              </a:rPr>
              <a:t>Vizualization</a:t>
            </a:r>
            <a:r>
              <a:rPr lang="en-US" dirty="0">
                <a:latin typeface="Lato" panose="020F0502020204030203" pitchFamily="34" charset="0"/>
              </a:rPr>
              <a:t>: Dewberry</a:t>
            </a:r>
          </a:p>
        </p:txBody>
      </p:sp>
      <p:pic>
        <p:nvPicPr>
          <p:cNvPr id="5" name="Content Placeholder 4" descr="Chart&#10;&#10;Description automatically generated">
            <a:extLst>
              <a:ext uri="{FF2B5EF4-FFF2-40B4-BE49-F238E27FC236}">
                <a16:creationId xmlns:a16="http://schemas.microsoft.com/office/drawing/2014/main" id="{93358CC5-475F-4581-928A-BC7C93A3926E}"/>
              </a:ext>
            </a:extLst>
          </p:cNvPr>
          <p:cNvPicPr>
            <a:picLocks noGrp="1" noChangeAspect="1"/>
          </p:cNvPicPr>
          <p:nvPr>
            <p:ph sz="half" idx="2"/>
          </p:nvPr>
        </p:nvPicPr>
        <p:blipFill>
          <a:blip r:embed="rId3"/>
          <a:stretch>
            <a:fillRect/>
          </a:stretch>
        </p:blipFill>
        <p:spPr>
          <a:xfrm>
            <a:off x="6742171" y="944808"/>
            <a:ext cx="4812519" cy="4660087"/>
          </a:xfrm>
          <a:prstGeom prst="rect">
            <a:avLst/>
          </a:prstGeom>
        </p:spPr>
      </p:pic>
      <p:sp>
        <p:nvSpPr>
          <p:cNvPr id="3" name="Slide Number Placeholder 6">
            <a:extLst>
              <a:ext uri="{FF2B5EF4-FFF2-40B4-BE49-F238E27FC236}">
                <a16:creationId xmlns:a16="http://schemas.microsoft.com/office/drawing/2014/main" id="{BD706367-92C4-14F8-EB55-D831E4498AE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spTree>
    <p:extLst>
      <p:ext uri="{BB962C8B-B14F-4D97-AF65-F5344CB8AC3E}">
        <p14:creationId xmlns:p14="http://schemas.microsoft.com/office/powerpoint/2010/main" val="404825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3986F1-31EF-D2D3-1D6C-93AED9A3A0A1}"/>
              </a:ext>
            </a:extLst>
          </p:cNvPr>
          <p:cNvSpPr>
            <a:spLocks noGrp="1"/>
          </p:cNvSpPr>
          <p:nvPr>
            <p:ph type="title"/>
          </p:nvPr>
        </p:nvSpPr>
        <p:spPr/>
        <p:txBody>
          <a:bodyPr/>
          <a:lstStyle/>
          <a:p>
            <a:r>
              <a:rPr lang="en-US" dirty="0"/>
              <a:t>Fundamental Assumptions</a:t>
            </a:r>
          </a:p>
        </p:txBody>
      </p:sp>
      <p:sp>
        <p:nvSpPr>
          <p:cNvPr id="2" name="Content Placeholder 1">
            <a:extLst>
              <a:ext uri="{FF2B5EF4-FFF2-40B4-BE49-F238E27FC236}">
                <a16:creationId xmlns:a16="http://schemas.microsoft.com/office/drawing/2014/main" id="{4DFB5664-4F2B-BE22-F783-F2A9A2723B1B}"/>
              </a:ext>
            </a:extLst>
          </p:cNvPr>
          <p:cNvSpPr>
            <a:spLocks noGrp="1"/>
          </p:cNvSpPr>
          <p:nvPr>
            <p:ph sz="half" idx="1"/>
          </p:nvPr>
        </p:nvSpPr>
        <p:spPr/>
        <p:txBody>
          <a:bodyPr/>
          <a:lstStyle/>
          <a:p>
            <a:pPr marL="342900" indent="-342900">
              <a:buFont typeface="Arial" panose="020B0604020202020204" pitchFamily="34" charset="0"/>
              <a:buChar char="•"/>
            </a:pPr>
            <a:r>
              <a:rPr lang="en-US" sz="2400" dirty="0"/>
              <a:t>Transposition domain</a:t>
            </a:r>
          </a:p>
          <a:p>
            <a:pPr marL="569913" lvl="1" indent="-342900">
              <a:buFont typeface="Arial" panose="020B0604020202020204" pitchFamily="34" charset="0"/>
              <a:buChar char="•"/>
            </a:pPr>
            <a:r>
              <a:rPr lang="en-US" sz="2400" dirty="0"/>
              <a:t>Storms can be freely transposed from anywhere to anywhere else in the domain</a:t>
            </a:r>
          </a:p>
          <a:p>
            <a:pPr marL="342900" indent="-342900">
              <a:buFont typeface="Arial" panose="020B0604020202020204" pitchFamily="34" charset="0"/>
              <a:buChar char="•"/>
            </a:pPr>
            <a:r>
              <a:rPr lang="en-US" sz="2400" dirty="0"/>
              <a:t>Representative data</a:t>
            </a:r>
          </a:p>
          <a:p>
            <a:pPr marL="569913" lvl="1" indent="-342900">
              <a:buFont typeface="Arial" panose="020B0604020202020204" pitchFamily="34" charset="0"/>
              <a:buChar char="•"/>
            </a:pPr>
            <a:r>
              <a:rPr lang="en-US" sz="2400" dirty="0"/>
              <a:t>Data adequately captures the rainfall that occurred</a:t>
            </a:r>
          </a:p>
          <a:p>
            <a:pPr marL="342900" indent="-342900">
              <a:buFont typeface="Arial" panose="020B0604020202020204" pitchFamily="34" charset="0"/>
              <a:buChar char="•"/>
            </a:pPr>
            <a:r>
              <a:rPr lang="en-US" sz="2400" dirty="0"/>
              <a:t>Catalog is representative</a:t>
            </a:r>
          </a:p>
          <a:p>
            <a:pPr marL="569913" lvl="1" indent="-342900">
              <a:buFont typeface="Arial" panose="020B0604020202020204" pitchFamily="34" charset="0"/>
              <a:buChar char="•"/>
            </a:pPr>
            <a:r>
              <a:rPr lang="en-US" sz="2400" dirty="0"/>
              <a:t>Storms collected in catalog are sufficient for describing the hazard</a:t>
            </a:r>
          </a:p>
        </p:txBody>
      </p:sp>
      <p:sp>
        <p:nvSpPr>
          <p:cNvPr id="5" name="TextBox 4">
            <a:extLst>
              <a:ext uri="{FF2B5EF4-FFF2-40B4-BE49-F238E27FC236}">
                <a16:creationId xmlns:a16="http://schemas.microsoft.com/office/drawing/2014/main" id="{CCD7EB6D-02EC-1E64-90C7-8372D00F5007}"/>
              </a:ext>
            </a:extLst>
          </p:cNvPr>
          <p:cNvSpPr txBox="1"/>
          <p:nvPr/>
        </p:nvSpPr>
        <p:spPr>
          <a:xfrm>
            <a:off x="6934200" y="5944975"/>
            <a:ext cx="3657600" cy="646331"/>
          </a:xfrm>
          <a:prstGeom prst="rect">
            <a:avLst/>
          </a:prstGeom>
          <a:solidFill>
            <a:schemeClr val="bg1"/>
          </a:solidFill>
        </p:spPr>
        <p:txBody>
          <a:bodyPr wrap="square" rtlCol="0">
            <a:spAutoFit/>
          </a:bodyPr>
          <a:lstStyle/>
          <a:p>
            <a:pPr algn="ctr"/>
            <a:r>
              <a:rPr lang="en-US" dirty="0">
                <a:latin typeface="Lato" panose="020F0502020204030203" pitchFamily="34" charset="0"/>
              </a:rPr>
              <a:t>10,000 random transposition positions</a:t>
            </a:r>
          </a:p>
        </p:txBody>
      </p:sp>
      <p:pic>
        <p:nvPicPr>
          <p:cNvPr id="7" name="Content Placeholder 6">
            <a:extLst>
              <a:ext uri="{FF2B5EF4-FFF2-40B4-BE49-F238E27FC236}">
                <a16:creationId xmlns:a16="http://schemas.microsoft.com/office/drawing/2014/main" id="{80F503DD-DDE4-C0E8-5F37-849D82F92C79}"/>
              </a:ext>
            </a:extLst>
          </p:cNvPr>
          <p:cNvPicPr>
            <a:picLocks noGrp="1" noChangeAspect="1"/>
          </p:cNvPicPr>
          <p:nvPr>
            <p:ph sz="half" idx="2"/>
          </p:nvPr>
        </p:nvPicPr>
        <p:blipFill>
          <a:blip r:embed="rId3"/>
          <a:stretch>
            <a:fillRect/>
          </a:stretch>
        </p:blipFill>
        <p:spPr>
          <a:xfrm>
            <a:off x="6172200" y="1437100"/>
            <a:ext cx="5181600" cy="4421951"/>
          </a:xfrm>
          <a:prstGeom prst="rect">
            <a:avLst/>
          </a:prstGeom>
        </p:spPr>
      </p:pic>
      <p:sp>
        <p:nvSpPr>
          <p:cNvPr id="3" name="Slide Number Placeholder 6">
            <a:extLst>
              <a:ext uri="{FF2B5EF4-FFF2-40B4-BE49-F238E27FC236}">
                <a16:creationId xmlns:a16="http://schemas.microsoft.com/office/drawing/2014/main" id="{9C11D6FC-64A4-3689-6C91-A55DD860313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extLst>
      <p:ext uri="{BB962C8B-B14F-4D97-AF65-F5344CB8AC3E}">
        <p14:creationId xmlns:p14="http://schemas.microsoft.com/office/powerpoint/2010/main" val="3730787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A9518FFC-9CB7-DF3F-2FEE-849EB7C95929}"/>
              </a:ext>
            </a:extLst>
          </p:cNvPr>
          <p:cNvPicPr>
            <a:picLocks noChangeAspect="1"/>
          </p:cNvPicPr>
          <p:nvPr/>
        </p:nvPicPr>
        <p:blipFill>
          <a:blip r:embed="rId3"/>
          <a:stretch>
            <a:fillRect/>
          </a:stretch>
        </p:blipFill>
        <p:spPr>
          <a:xfrm>
            <a:off x="697388" y="3429000"/>
            <a:ext cx="2832069" cy="2124052"/>
          </a:xfrm>
          <a:prstGeom prst="rect">
            <a:avLst/>
          </a:prstGeom>
        </p:spPr>
      </p:pic>
      <p:pic>
        <p:nvPicPr>
          <p:cNvPr id="7" name="Picture 6" descr="Chart, histogram&#10;&#10;Description automatically generated">
            <a:extLst>
              <a:ext uri="{FF2B5EF4-FFF2-40B4-BE49-F238E27FC236}">
                <a16:creationId xmlns:a16="http://schemas.microsoft.com/office/drawing/2014/main" id="{5267DF20-1E58-5C5D-E379-7899A41ADEC1}"/>
              </a:ext>
            </a:extLst>
          </p:cNvPr>
          <p:cNvPicPr>
            <a:picLocks noChangeAspect="1"/>
          </p:cNvPicPr>
          <p:nvPr/>
        </p:nvPicPr>
        <p:blipFill>
          <a:blip r:embed="rId4"/>
          <a:stretch>
            <a:fillRect/>
          </a:stretch>
        </p:blipFill>
        <p:spPr>
          <a:xfrm>
            <a:off x="3564938" y="3429000"/>
            <a:ext cx="2832069" cy="2124052"/>
          </a:xfrm>
          <a:prstGeom prst="rect">
            <a:avLst/>
          </a:prstGeom>
        </p:spPr>
      </p:pic>
      <p:pic>
        <p:nvPicPr>
          <p:cNvPr id="8" name="Picture 7" descr="Chart, histogram&#10;&#10;Description automatically generated">
            <a:extLst>
              <a:ext uri="{FF2B5EF4-FFF2-40B4-BE49-F238E27FC236}">
                <a16:creationId xmlns:a16="http://schemas.microsoft.com/office/drawing/2014/main" id="{F20B16A6-0E16-C7B6-CA5A-F6C24EDE1206}"/>
              </a:ext>
            </a:extLst>
          </p:cNvPr>
          <p:cNvPicPr>
            <a:picLocks noChangeAspect="1"/>
          </p:cNvPicPr>
          <p:nvPr/>
        </p:nvPicPr>
        <p:blipFill>
          <a:blip r:embed="rId5"/>
          <a:stretch>
            <a:fillRect/>
          </a:stretch>
        </p:blipFill>
        <p:spPr>
          <a:xfrm>
            <a:off x="6198425" y="3429000"/>
            <a:ext cx="2832069" cy="2124052"/>
          </a:xfrm>
          <a:prstGeom prst="rect">
            <a:avLst/>
          </a:prstGeom>
        </p:spPr>
      </p:pic>
      <p:pic>
        <p:nvPicPr>
          <p:cNvPr id="9" name="Picture 8" descr="Chart&#10;&#10;Description automatically generated">
            <a:extLst>
              <a:ext uri="{FF2B5EF4-FFF2-40B4-BE49-F238E27FC236}">
                <a16:creationId xmlns:a16="http://schemas.microsoft.com/office/drawing/2014/main" id="{8CEBF176-5F7C-634D-AFEF-40772F9C0869}"/>
              </a:ext>
            </a:extLst>
          </p:cNvPr>
          <p:cNvPicPr>
            <a:picLocks noChangeAspect="1"/>
          </p:cNvPicPr>
          <p:nvPr/>
        </p:nvPicPr>
        <p:blipFill rotWithShape="1">
          <a:blip r:embed="rId6"/>
          <a:srcRect l="11781" t="11045" r="24442" b="9765"/>
          <a:stretch/>
        </p:blipFill>
        <p:spPr>
          <a:xfrm>
            <a:off x="1036389" y="1745638"/>
            <a:ext cx="1807636" cy="1683362"/>
          </a:xfrm>
          <a:prstGeom prst="rect">
            <a:avLst/>
          </a:prstGeom>
        </p:spPr>
      </p:pic>
      <p:pic>
        <p:nvPicPr>
          <p:cNvPr id="10" name="Picture 9" descr="Chart&#10;&#10;Description automatically generated">
            <a:extLst>
              <a:ext uri="{FF2B5EF4-FFF2-40B4-BE49-F238E27FC236}">
                <a16:creationId xmlns:a16="http://schemas.microsoft.com/office/drawing/2014/main" id="{7921127B-C2B7-3885-0306-AA87F739018A}"/>
              </a:ext>
            </a:extLst>
          </p:cNvPr>
          <p:cNvPicPr>
            <a:picLocks noChangeAspect="1"/>
          </p:cNvPicPr>
          <p:nvPr/>
        </p:nvPicPr>
        <p:blipFill rotWithShape="1">
          <a:blip r:embed="rId7"/>
          <a:srcRect l="11693" t="12259" r="24529" b="9302"/>
          <a:stretch/>
        </p:blipFill>
        <p:spPr>
          <a:xfrm>
            <a:off x="3906014" y="1758663"/>
            <a:ext cx="1806222" cy="1666076"/>
          </a:xfrm>
          <a:prstGeom prst="rect">
            <a:avLst/>
          </a:prstGeom>
        </p:spPr>
      </p:pic>
      <p:pic>
        <p:nvPicPr>
          <p:cNvPr id="11" name="Picture 10" descr="Chart&#10;&#10;Description automatically generated">
            <a:extLst>
              <a:ext uri="{FF2B5EF4-FFF2-40B4-BE49-F238E27FC236}">
                <a16:creationId xmlns:a16="http://schemas.microsoft.com/office/drawing/2014/main" id="{6D0F8D35-8617-F97B-01C6-59C4058D1946}"/>
              </a:ext>
            </a:extLst>
          </p:cNvPr>
          <p:cNvPicPr>
            <a:picLocks noChangeAspect="1"/>
          </p:cNvPicPr>
          <p:nvPr/>
        </p:nvPicPr>
        <p:blipFill rotWithShape="1">
          <a:blip r:embed="rId8"/>
          <a:srcRect l="12054" t="10405" r="26959" b="10405"/>
          <a:stretch/>
        </p:blipFill>
        <p:spPr>
          <a:xfrm>
            <a:off x="6576878" y="1669998"/>
            <a:ext cx="1806222" cy="1759002"/>
          </a:xfrm>
          <a:prstGeom prst="rect">
            <a:avLst/>
          </a:prstGeom>
        </p:spPr>
      </p:pic>
      <p:pic>
        <p:nvPicPr>
          <p:cNvPr id="12" name="Picture 11" descr="Chart&#10;&#10;Description automatically generated">
            <a:extLst>
              <a:ext uri="{FF2B5EF4-FFF2-40B4-BE49-F238E27FC236}">
                <a16:creationId xmlns:a16="http://schemas.microsoft.com/office/drawing/2014/main" id="{D7C4C47C-E3B3-2921-5D7F-5AD485E4E585}"/>
              </a:ext>
            </a:extLst>
          </p:cNvPr>
          <p:cNvPicPr>
            <a:picLocks noChangeAspect="1"/>
          </p:cNvPicPr>
          <p:nvPr/>
        </p:nvPicPr>
        <p:blipFill rotWithShape="1">
          <a:blip r:embed="rId9"/>
          <a:srcRect l="13034" t="10635" r="24121" b="9118"/>
          <a:stretch/>
        </p:blipFill>
        <p:spPr>
          <a:xfrm>
            <a:off x="9197180" y="1665736"/>
            <a:ext cx="1815112" cy="1738312"/>
          </a:xfrm>
          <a:prstGeom prst="rect">
            <a:avLst/>
          </a:prstGeom>
        </p:spPr>
      </p:pic>
      <p:pic>
        <p:nvPicPr>
          <p:cNvPr id="13" name="Picture 12" descr="Chart, histogram&#10;&#10;Description automatically generated">
            <a:extLst>
              <a:ext uri="{FF2B5EF4-FFF2-40B4-BE49-F238E27FC236}">
                <a16:creationId xmlns:a16="http://schemas.microsoft.com/office/drawing/2014/main" id="{AEEA1282-1AA8-8679-7CB8-6DB88205FF77}"/>
              </a:ext>
            </a:extLst>
          </p:cNvPr>
          <p:cNvPicPr>
            <a:picLocks noChangeAspect="1"/>
          </p:cNvPicPr>
          <p:nvPr/>
        </p:nvPicPr>
        <p:blipFill>
          <a:blip r:embed="rId10"/>
          <a:stretch>
            <a:fillRect/>
          </a:stretch>
        </p:blipFill>
        <p:spPr>
          <a:xfrm>
            <a:off x="8851889" y="3429000"/>
            <a:ext cx="2742634" cy="2056976"/>
          </a:xfrm>
          <a:prstGeom prst="rect">
            <a:avLst/>
          </a:prstGeom>
        </p:spPr>
      </p:pic>
      <p:sp>
        <p:nvSpPr>
          <p:cNvPr id="3" name="TextBox 2">
            <a:extLst>
              <a:ext uri="{FF2B5EF4-FFF2-40B4-BE49-F238E27FC236}">
                <a16:creationId xmlns:a16="http://schemas.microsoft.com/office/drawing/2014/main" id="{BB944818-618C-C7F8-40E8-61AC7A36D13B}"/>
              </a:ext>
            </a:extLst>
          </p:cNvPr>
          <p:cNvSpPr txBox="1"/>
          <p:nvPr/>
        </p:nvSpPr>
        <p:spPr>
          <a:xfrm rot="16200000">
            <a:off x="2520" y="2362702"/>
            <a:ext cx="1698406" cy="369332"/>
          </a:xfrm>
          <a:prstGeom prst="rect">
            <a:avLst/>
          </a:prstGeom>
          <a:no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Accumulation</a:t>
            </a:r>
          </a:p>
        </p:txBody>
      </p:sp>
      <p:sp>
        <p:nvSpPr>
          <p:cNvPr id="4" name="TextBox 3">
            <a:extLst>
              <a:ext uri="{FF2B5EF4-FFF2-40B4-BE49-F238E27FC236}">
                <a16:creationId xmlns:a16="http://schemas.microsoft.com/office/drawing/2014/main" id="{5E4C2864-3BEB-8C0C-9BEF-3D50F34505FD}"/>
              </a:ext>
            </a:extLst>
          </p:cNvPr>
          <p:cNvSpPr txBox="1"/>
          <p:nvPr/>
        </p:nvSpPr>
        <p:spPr>
          <a:xfrm rot="16200000">
            <a:off x="2520" y="4306360"/>
            <a:ext cx="1698406" cy="369332"/>
          </a:xfrm>
          <a:prstGeom prst="rect">
            <a:avLst/>
          </a:prstGeom>
          <a:no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Hourly</a:t>
            </a:r>
          </a:p>
        </p:txBody>
      </p:sp>
      <p:sp>
        <p:nvSpPr>
          <p:cNvPr id="15" name="Title 14">
            <a:extLst>
              <a:ext uri="{FF2B5EF4-FFF2-40B4-BE49-F238E27FC236}">
                <a16:creationId xmlns:a16="http://schemas.microsoft.com/office/drawing/2014/main" id="{B15F6519-F60C-6446-2AE1-129E5660B2BE}"/>
              </a:ext>
            </a:extLst>
          </p:cNvPr>
          <p:cNvSpPr>
            <a:spLocks noGrp="1"/>
          </p:cNvSpPr>
          <p:nvPr>
            <p:ph type="title"/>
          </p:nvPr>
        </p:nvSpPr>
        <p:spPr/>
        <p:txBody>
          <a:bodyPr/>
          <a:lstStyle/>
          <a:p>
            <a:r>
              <a:rPr lang="en-US" dirty="0"/>
              <a:t>Sample Results</a:t>
            </a:r>
          </a:p>
        </p:txBody>
      </p:sp>
      <p:sp>
        <p:nvSpPr>
          <p:cNvPr id="17" name="TextBox 16">
            <a:extLst>
              <a:ext uri="{FF2B5EF4-FFF2-40B4-BE49-F238E27FC236}">
                <a16:creationId xmlns:a16="http://schemas.microsoft.com/office/drawing/2014/main" id="{E9E59B62-F5F2-0C0E-0930-9826ECEDC6CE}"/>
              </a:ext>
            </a:extLst>
          </p:cNvPr>
          <p:cNvSpPr txBox="1"/>
          <p:nvPr/>
        </p:nvSpPr>
        <p:spPr>
          <a:xfrm>
            <a:off x="2292927" y="5715000"/>
            <a:ext cx="2547044" cy="369332"/>
          </a:xfrm>
          <a:prstGeom prst="rect">
            <a:avLst/>
          </a:prstGeom>
          <a:noFill/>
        </p:spPr>
        <p:txBody>
          <a:bodyPr wrap="none" rtlCol="0">
            <a:spAutoFit/>
          </a:bodyPr>
          <a:lstStyle/>
          <a:p>
            <a:r>
              <a:rPr lang="en-US" dirty="0"/>
              <a:t>4 Transpositions, 1 Storm</a:t>
            </a:r>
          </a:p>
        </p:txBody>
      </p:sp>
      <p:sp>
        <p:nvSpPr>
          <p:cNvPr id="18" name="Slide Number Placeholder 6">
            <a:extLst>
              <a:ext uri="{FF2B5EF4-FFF2-40B4-BE49-F238E27FC236}">
                <a16:creationId xmlns:a16="http://schemas.microsoft.com/office/drawing/2014/main" id="{9440D0BD-CE8B-4F76-94E3-0B4F13AF09E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spTree>
    <p:extLst>
      <p:ext uri="{BB962C8B-B14F-4D97-AF65-F5344CB8AC3E}">
        <p14:creationId xmlns:p14="http://schemas.microsoft.com/office/powerpoint/2010/main" val="1980447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AF0D5-6078-505E-4A29-AE5BACB47183}"/>
              </a:ext>
            </a:extLst>
          </p:cNvPr>
          <p:cNvSpPr>
            <a:spLocks noGrp="1"/>
          </p:cNvSpPr>
          <p:nvPr>
            <p:ph type="title"/>
          </p:nvPr>
        </p:nvSpPr>
        <p:spPr/>
        <p:txBody>
          <a:bodyPr/>
          <a:lstStyle/>
          <a:p>
            <a:r>
              <a:rPr lang="en-US" dirty="0"/>
              <a:t>SST Simulation Structure</a:t>
            </a:r>
          </a:p>
        </p:txBody>
      </p:sp>
      <p:sp>
        <p:nvSpPr>
          <p:cNvPr id="3" name="Content Placeholder 2">
            <a:extLst>
              <a:ext uri="{FF2B5EF4-FFF2-40B4-BE49-F238E27FC236}">
                <a16:creationId xmlns:a16="http://schemas.microsoft.com/office/drawing/2014/main" id="{491B2C2C-225C-6B98-8E02-4E7AEE9A340D}"/>
              </a:ext>
            </a:extLst>
          </p:cNvPr>
          <p:cNvSpPr>
            <a:spLocks noGrp="1"/>
          </p:cNvSpPr>
          <p:nvPr>
            <p:ph sz="half" idx="1"/>
          </p:nvPr>
        </p:nvSpPr>
        <p:spPr/>
        <p:txBody>
          <a:bodyPr/>
          <a:lstStyle/>
          <a:p>
            <a:pPr marL="342900" indent="-342900">
              <a:buFont typeface="Arial" panose="020B0604020202020204" pitchFamily="34" charset="0"/>
              <a:buChar char="•"/>
            </a:pPr>
            <a:r>
              <a:rPr lang="en-US" sz="2400" dirty="0"/>
              <a:t>Repeat 0...</a:t>
            </a:r>
            <a:r>
              <a:rPr lang="en-US" sz="2400" i="1" dirty="0"/>
              <a:t>n</a:t>
            </a:r>
            <a:r>
              <a:rPr lang="en-US" sz="2400" dirty="0"/>
              <a:t> times for each year of simulation</a:t>
            </a:r>
          </a:p>
          <a:p>
            <a:pPr marL="569913" lvl="1" indent="-342900">
              <a:buFont typeface="Arial" panose="020B0604020202020204" pitchFamily="34" charset="0"/>
              <a:buChar char="•"/>
            </a:pPr>
            <a:r>
              <a:rPr lang="en-US" sz="2400" dirty="0"/>
              <a:t>n usually Poisson-distributed</a:t>
            </a:r>
          </a:p>
          <a:p>
            <a:pPr marL="569913" lvl="1" indent="-342900">
              <a:buFont typeface="Arial" panose="020B0604020202020204" pitchFamily="34" charset="0"/>
              <a:buChar char="•"/>
            </a:pPr>
            <a:r>
              <a:rPr lang="en-US" sz="2400" dirty="0"/>
              <a:t>Mean rate </a:t>
            </a:r>
            <a:r>
              <a:rPr lang="el-GR" sz="2400" i="1" dirty="0">
                <a:latin typeface="Cambria Math" panose="02040503050406030204" pitchFamily="18" charset="0"/>
                <a:ea typeface="Cambria Math" panose="02040503050406030204" pitchFamily="18" charset="0"/>
              </a:rPr>
              <a:t>λ</a:t>
            </a:r>
            <a:r>
              <a:rPr lang="en-US" sz="2400" dirty="0"/>
              <a:t> determined by catalog</a:t>
            </a:r>
          </a:p>
          <a:p>
            <a:pPr marL="569913" lvl="1" indent="-342900">
              <a:buFont typeface="Arial" panose="020B0604020202020204" pitchFamily="34" charset="0"/>
              <a:buChar char="•"/>
            </a:pPr>
            <a:r>
              <a:rPr lang="en-US" sz="2400" dirty="0"/>
              <a:t>Extract annual maxima</a:t>
            </a:r>
          </a:p>
          <a:p>
            <a:pPr marL="342900" indent="-342900">
              <a:buFont typeface="Arial" panose="020B0604020202020204" pitchFamily="34" charset="0"/>
              <a:buChar char="•"/>
            </a:pPr>
            <a:r>
              <a:rPr lang="en-US" sz="2400" dirty="0"/>
              <a:t>Repeat 1...</a:t>
            </a:r>
            <a:r>
              <a:rPr lang="en-US" sz="2400" i="1" dirty="0"/>
              <a:t>S</a:t>
            </a:r>
            <a:r>
              <a:rPr lang="en-US" sz="2400" dirty="0"/>
              <a:t> times for a realization</a:t>
            </a:r>
          </a:p>
          <a:p>
            <a:pPr marL="569913" lvl="1" indent="-342900">
              <a:buFont typeface="Arial" panose="020B0604020202020204" pitchFamily="34" charset="0"/>
              <a:buChar char="•"/>
            </a:pPr>
            <a:r>
              <a:rPr lang="en-US" sz="2400" i="1" dirty="0"/>
              <a:t>S</a:t>
            </a:r>
            <a:r>
              <a:rPr lang="en-US" sz="2400" dirty="0"/>
              <a:t> controls the rarest frequency that can be estimated (usually at least 1,000)</a:t>
            </a:r>
          </a:p>
          <a:p>
            <a:pPr marL="342900" indent="-342900">
              <a:buFont typeface="Arial" panose="020B0604020202020204" pitchFamily="34" charset="0"/>
              <a:buChar char="•"/>
            </a:pPr>
            <a:r>
              <a:rPr lang="en-US" sz="2400" dirty="0"/>
              <a:t>Repeat 1...</a:t>
            </a:r>
            <a:r>
              <a:rPr lang="en-US" sz="2400" i="1" dirty="0"/>
              <a:t>R</a:t>
            </a:r>
            <a:r>
              <a:rPr lang="en-US" sz="2400" dirty="0"/>
              <a:t> times (# of realizations)</a:t>
            </a:r>
          </a:p>
          <a:p>
            <a:pPr marL="569913" lvl="1" indent="-342900">
              <a:buFont typeface="Arial" panose="020B0604020202020204" pitchFamily="34" charset="0"/>
              <a:buChar char="•"/>
            </a:pPr>
            <a:r>
              <a:rPr lang="en-US" sz="2400" i="1" dirty="0"/>
              <a:t>R</a:t>
            </a:r>
            <a:r>
              <a:rPr lang="en-US" sz="2400" dirty="0"/>
              <a:t> controls how well knowledge uncertainty is described</a:t>
            </a:r>
          </a:p>
        </p:txBody>
      </p:sp>
      <p:pic>
        <p:nvPicPr>
          <p:cNvPr id="6" name="Content Placeholder 5" descr="Chart, histogram&#10;&#10;Description automatically generated">
            <a:extLst>
              <a:ext uri="{FF2B5EF4-FFF2-40B4-BE49-F238E27FC236}">
                <a16:creationId xmlns:a16="http://schemas.microsoft.com/office/drawing/2014/main" id="{64316D4A-686B-CB43-29B5-C5FD3C742443}"/>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34112" y="1119188"/>
            <a:ext cx="5057775" cy="5057775"/>
          </a:xfrm>
          <a:prstGeom prst="rect">
            <a:avLst/>
          </a:prstGeom>
        </p:spPr>
      </p:pic>
      <p:cxnSp>
        <p:nvCxnSpPr>
          <p:cNvPr id="8" name="Straight Arrow Connector 7">
            <a:extLst>
              <a:ext uri="{FF2B5EF4-FFF2-40B4-BE49-F238E27FC236}">
                <a16:creationId xmlns:a16="http://schemas.microsoft.com/office/drawing/2014/main" id="{AB42956E-4C45-1BC9-7235-80806723F36F}"/>
              </a:ext>
            </a:extLst>
          </p:cNvPr>
          <p:cNvCxnSpPr>
            <a:cxnSpLocks/>
          </p:cNvCxnSpPr>
          <p:nvPr/>
        </p:nvCxnSpPr>
        <p:spPr>
          <a:xfrm>
            <a:off x="5244662" y="2043035"/>
            <a:ext cx="2816772" cy="462813"/>
          </a:xfrm>
          <a:prstGeom prst="straightConnector1">
            <a:avLst/>
          </a:prstGeom>
          <a:ln w="76200" cap="rnd">
            <a:solidFill>
              <a:srgbClr val="A60F2D"/>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CB79ECE-9D0B-F955-23C8-6EA9BD75C6DB}"/>
              </a:ext>
            </a:extLst>
          </p:cNvPr>
          <p:cNvSpPr txBox="1"/>
          <p:nvPr/>
        </p:nvSpPr>
        <p:spPr>
          <a:xfrm>
            <a:off x="6934199" y="6176963"/>
            <a:ext cx="3657600" cy="369332"/>
          </a:xfrm>
          <a:prstGeom prst="rect">
            <a:avLst/>
          </a:prstGeom>
          <a:noFill/>
        </p:spPr>
        <p:txBody>
          <a:bodyPr wrap="square" rtlCol="0">
            <a:spAutoFit/>
          </a:bodyPr>
          <a:lstStyle/>
          <a:p>
            <a:pPr algn="ctr"/>
            <a:r>
              <a:rPr lang="en-US" dirty="0">
                <a:latin typeface="Lato" panose="020F0502020204030203" pitchFamily="34" charset="0"/>
              </a:rPr>
              <a:t>1,000 years with </a:t>
            </a:r>
            <a:r>
              <a:rPr lang="el-GR" sz="1800" i="1" dirty="0">
                <a:latin typeface="Cambria Math" panose="02040503050406030204" pitchFamily="18" charset="0"/>
                <a:ea typeface="Cambria Math" panose="02040503050406030204" pitchFamily="18" charset="0"/>
              </a:rPr>
              <a:t>λ</a:t>
            </a:r>
            <a:r>
              <a:rPr lang="en-US" dirty="0">
                <a:latin typeface="Lato" panose="020F0502020204030203" pitchFamily="34" charset="0"/>
              </a:rPr>
              <a:t> = 10</a:t>
            </a:r>
          </a:p>
        </p:txBody>
      </p:sp>
      <p:sp>
        <p:nvSpPr>
          <p:cNvPr id="5" name="Slide Number Placeholder 6">
            <a:extLst>
              <a:ext uri="{FF2B5EF4-FFF2-40B4-BE49-F238E27FC236}">
                <a16:creationId xmlns:a16="http://schemas.microsoft.com/office/drawing/2014/main" id="{3E4DA831-7ACE-BFA8-46BC-A446A2DF987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2494075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3036BD-8CF7-3011-6A2F-044D58D3A2B7}"/>
              </a:ext>
            </a:extLst>
          </p:cNvPr>
          <p:cNvSpPr>
            <a:spLocks noGrp="1"/>
          </p:cNvSpPr>
          <p:nvPr>
            <p:ph type="title"/>
          </p:nvPr>
        </p:nvSpPr>
        <p:spPr/>
        <p:txBody>
          <a:bodyPr/>
          <a:lstStyle/>
          <a:p>
            <a:r>
              <a:rPr lang="en-US" dirty="0"/>
              <a:t>SST Results</a:t>
            </a:r>
          </a:p>
        </p:txBody>
      </p:sp>
      <p:sp>
        <p:nvSpPr>
          <p:cNvPr id="5" name="Slide Number Placeholder 6">
            <a:extLst>
              <a:ext uri="{FF2B5EF4-FFF2-40B4-BE49-F238E27FC236}">
                <a16:creationId xmlns:a16="http://schemas.microsoft.com/office/drawing/2014/main" id="{50ADCFE7-0053-BFC0-96A2-1B56D391558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pic>
        <p:nvPicPr>
          <p:cNvPr id="15" name="Content Placeholder 14">
            <a:extLst>
              <a:ext uri="{FF2B5EF4-FFF2-40B4-BE49-F238E27FC236}">
                <a16:creationId xmlns:a16="http://schemas.microsoft.com/office/drawing/2014/main" id="{DA3F23B9-108D-E4F5-417E-F9E83ED2D90A}"/>
              </a:ext>
            </a:extLst>
          </p:cNvPr>
          <p:cNvPicPr>
            <a:picLocks noGrp="1" noChangeAspect="1"/>
          </p:cNvPicPr>
          <p:nvPr>
            <p:ph sz="half" idx="1"/>
          </p:nvPr>
        </p:nvPicPr>
        <p:blipFill>
          <a:blip r:embed="rId3"/>
          <a:stretch>
            <a:fillRect/>
          </a:stretch>
        </p:blipFill>
        <p:spPr>
          <a:xfrm>
            <a:off x="561112" y="1028010"/>
            <a:ext cx="4121426" cy="2743200"/>
          </a:xfrm>
          <a:prstGeom prst="rect">
            <a:avLst/>
          </a:prstGeom>
        </p:spPr>
      </p:pic>
      <p:pic>
        <p:nvPicPr>
          <p:cNvPr id="20" name="Picture 19">
            <a:extLst>
              <a:ext uri="{FF2B5EF4-FFF2-40B4-BE49-F238E27FC236}">
                <a16:creationId xmlns:a16="http://schemas.microsoft.com/office/drawing/2014/main" id="{8B4B7CF9-D771-A197-4AC1-36B7AF23EBD5}"/>
              </a:ext>
            </a:extLst>
          </p:cNvPr>
          <p:cNvPicPr>
            <a:picLocks noChangeAspect="1"/>
          </p:cNvPicPr>
          <p:nvPr/>
        </p:nvPicPr>
        <p:blipFill>
          <a:blip r:embed="rId4"/>
          <a:stretch>
            <a:fillRect/>
          </a:stretch>
        </p:blipFill>
        <p:spPr>
          <a:xfrm>
            <a:off x="4959626" y="1028010"/>
            <a:ext cx="4130262" cy="2743200"/>
          </a:xfrm>
          <a:prstGeom prst="rect">
            <a:avLst/>
          </a:prstGeom>
        </p:spPr>
      </p:pic>
      <p:pic>
        <p:nvPicPr>
          <p:cNvPr id="21" name="Picture 20">
            <a:extLst>
              <a:ext uri="{FF2B5EF4-FFF2-40B4-BE49-F238E27FC236}">
                <a16:creationId xmlns:a16="http://schemas.microsoft.com/office/drawing/2014/main" id="{3B499924-53EB-6007-BE87-B1AA65F6935A}"/>
              </a:ext>
            </a:extLst>
          </p:cNvPr>
          <p:cNvPicPr>
            <a:picLocks noChangeAspect="1"/>
          </p:cNvPicPr>
          <p:nvPr/>
        </p:nvPicPr>
        <p:blipFill>
          <a:blip r:embed="rId5"/>
          <a:stretch>
            <a:fillRect/>
          </a:stretch>
        </p:blipFill>
        <p:spPr>
          <a:xfrm>
            <a:off x="2528276" y="3875529"/>
            <a:ext cx="4119210" cy="2743200"/>
          </a:xfrm>
          <a:prstGeom prst="rect">
            <a:avLst/>
          </a:prstGeom>
        </p:spPr>
      </p:pic>
      <p:pic>
        <p:nvPicPr>
          <p:cNvPr id="22" name="Picture 21">
            <a:extLst>
              <a:ext uri="{FF2B5EF4-FFF2-40B4-BE49-F238E27FC236}">
                <a16:creationId xmlns:a16="http://schemas.microsoft.com/office/drawing/2014/main" id="{AAC19BF6-A6AD-CB23-8EA7-410904FEA367}"/>
              </a:ext>
            </a:extLst>
          </p:cNvPr>
          <p:cNvPicPr>
            <a:picLocks noChangeAspect="1"/>
          </p:cNvPicPr>
          <p:nvPr/>
        </p:nvPicPr>
        <p:blipFill>
          <a:blip r:embed="rId6"/>
          <a:stretch>
            <a:fillRect/>
          </a:stretch>
        </p:blipFill>
        <p:spPr>
          <a:xfrm>
            <a:off x="6958892" y="3875529"/>
            <a:ext cx="4130261" cy="2743200"/>
          </a:xfrm>
          <a:prstGeom prst="rect">
            <a:avLst/>
          </a:prstGeom>
        </p:spPr>
      </p:pic>
    </p:spTree>
    <p:extLst>
      <p:ext uri="{BB962C8B-B14F-4D97-AF65-F5344CB8AC3E}">
        <p14:creationId xmlns:p14="http://schemas.microsoft.com/office/powerpoint/2010/main" val="3936886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A9C6B9-E3FF-D122-7A4F-27D9D8B8BAE2}"/>
              </a:ext>
            </a:extLst>
          </p:cNvPr>
          <p:cNvSpPr>
            <a:spLocks noGrp="1"/>
          </p:cNvSpPr>
          <p:nvPr>
            <p:ph type="title"/>
          </p:nvPr>
        </p:nvSpPr>
        <p:spPr/>
        <p:txBody>
          <a:bodyPr/>
          <a:lstStyle/>
          <a:p>
            <a:r>
              <a:rPr lang="en-US" dirty="0"/>
              <a:t>Getting to Flood Frequency</a:t>
            </a:r>
          </a:p>
        </p:txBody>
      </p:sp>
      <p:sp>
        <p:nvSpPr>
          <p:cNvPr id="2" name="Content Placeholder 1">
            <a:extLst>
              <a:ext uri="{FF2B5EF4-FFF2-40B4-BE49-F238E27FC236}">
                <a16:creationId xmlns:a16="http://schemas.microsoft.com/office/drawing/2014/main" id="{02AA05E8-CFC4-D93E-244C-891DA607BF1B}"/>
              </a:ext>
            </a:extLst>
          </p:cNvPr>
          <p:cNvSpPr>
            <a:spLocks noGrp="1"/>
          </p:cNvSpPr>
          <p:nvPr>
            <p:ph sz="half" idx="1"/>
          </p:nvPr>
        </p:nvSpPr>
        <p:spPr/>
        <p:txBody>
          <a:bodyPr>
            <a:normAutofit lnSpcReduction="10000"/>
          </a:bodyPr>
          <a:lstStyle/>
          <a:p>
            <a:pPr marL="342900" indent="-342900">
              <a:buFont typeface="Arial" panose="020B0604020202020204" pitchFamily="34" charset="0"/>
              <a:buChar char="•"/>
            </a:pPr>
            <a:r>
              <a:rPr lang="en-US" sz="2400" dirty="0"/>
              <a:t>Utilize quasi-continuous hydrologic modeling</a:t>
            </a:r>
          </a:p>
          <a:p>
            <a:pPr marL="342900" indent="-342900">
              <a:buFont typeface="Arial" panose="020B0604020202020204" pitchFamily="34" charset="0"/>
              <a:buChar char="•"/>
            </a:pPr>
            <a:r>
              <a:rPr lang="en-US" sz="2400" dirty="0"/>
              <a:t>Initialize hydrologic model with seasonally-dependent parameters</a:t>
            </a:r>
          </a:p>
          <a:p>
            <a:pPr marL="342900" indent="-342900">
              <a:buFont typeface="Arial" panose="020B0604020202020204" pitchFamily="34" charset="0"/>
              <a:buChar char="•"/>
            </a:pPr>
            <a:r>
              <a:rPr lang="en-US" sz="2400" dirty="0"/>
              <a:t>Generate conditions based on historical simulation</a:t>
            </a:r>
          </a:p>
          <a:p>
            <a:pPr marL="342900" indent="-342900">
              <a:buFont typeface="Arial" panose="020B0604020202020204" pitchFamily="34" charset="0"/>
              <a:buChar char="•"/>
            </a:pPr>
            <a:r>
              <a:rPr lang="en-US" sz="2400" dirty="0"/>
              <a:t>Capture variability in key state parameters</a:t>
            </a:r>
          </a:p>
          <a:p>
            <a:pPr marL="569913" lvl="1" indent="-342900">
              <a:buFont typeface="Arial" panose="020B0604020202020204" pitchFamily="34" charset="0"/>
              <a:buChar char="•"/>
            </a:pPr>
            <a:r>
              <a:rPr lang="en-US" sz="2400" dirty="0"/>
              <a:t>Soil moisture</a:t>
            </a:r>
          </a:p>
          <a:p>
            <a:pPr marL="569913" lvl="1" indent="-342900">
              <a:buFont typeface="Arial" panose="020B0604020202020204" pitchFamily="34" charset="0"/>
              <a:buChar char="•"/>
            </a:pPr>
            <a:r>
              <a:rPr lang="en-US" sz="2400" dirty="0"/>
              <a:t>Snowpack</a:t>
            </a:r>
          </a:p>
          <a:p>
            <a:pPr marL="569913" lvl="1" indent="-342900">
              <a:buFont typeface="Arial" panose="020B0604020202020204" pitchFamily="34" charset="0"/>
              <a:buChar char="•"/>
            </a:pPr>
            <a:r>
              <a:rPr lang="en-US" sz="2400" dirty="0"/>
              <a:t>Channel flow</a:t>
            </a:r>
          </a:p>
          <a:p>
            <a:pPr marL="569913" lvl="1" indent="-342900">
              <a:buFont typeface="Arial" panose="020B0604020202020204" pitchFamily="34" charset="0"/>
              <a:buChar char="•"/>
            </a:pPr>
            <a:r>
              <a:rPr lang="en-US" dirty="0"/>
              <a:t>Reservoirs</a:t>
            </a:r>
          </a:p>
          <a:p>
            <a:pPr marL="569913" lvl="1" indent="-342900">
              <a:buFont typeface="Arial" panose="020B0604020202020204" pitchFamily="34" charset="0"/>
              <a:buChar char="•"/>
            </a:pPr>
            <a:r>
              <a:rPr lang="en-US" sz="2400" dirty="0"/>
              <a:t>etc.</a:t>
            </a:r>
          </a:p>
          <a:p>
            <a:endParaRPr lang="en-US" sz="2400" dirty="0"/>
          </a:p>
        </p:txBody>
      </p:sp>
      <p:pic>
        <p:nvPicPr>
          <p:cNvPr id="9" name="Picture 8">
            <a:extLst>
              <a:ext uri="{FF2B5EF4-FFF2-40B4-BE49-F238E27FC236}">
                <a16:creationId xmlns:a16="http://schemas.microsoft.com/office/drawing/2014/main" id="{4274CA64-3CE1-0B6D-3A6A-A3EE87C5BA19}"/>
              </a:ext>
            </a:extLst>
          </p:cNvPr>
          <p:cNvPicPr>
            <a:picLocks noChangeAspect="1"/>
          </p:cNvPicPr>
          <p:nvPr/>
        </p:nvPicPr>
        <p:blipFill>
          <a:blip r:embed="rId3"/>
          <a:stretch>
            <a:fillRect/>
          </a:stretch>
        </p:blipFill>
        <p:spPr>
          <a:xfrm>
            <a:off x="8042234" y="3025331"/>
            <a:ext cx="3912804" cy="3291840"/>
          </a:xfrm>
          <a:prstGeom prst="rect">
            <a:avLst/>
          </a:prstGeom>
        </p:spPr>
      </p:pic>
      <p:pic>
        <p:nvPicPr>
          <p:cNvPr id="6" name="Content Placeholder 4">
            <a:extLst>
              <a:ext uri="{FF2B5EF4-FFF2-40B4-BE49-F238E27FC236}">
                <a16:creationId xmlns:a16="http://schemas.microsoft.com/office/drawing/2014/main" id="{AFED42E1-B83A-E23C-7A1F-88D18BDE10B6}"/>
              </a:ext>
            </a:extLst>
          </p:cNvPr>
          <p:cNvPicPr>
            <a:picLocks noChangeAspect="1"/>
          </p:cNvPicPr>
          <p:nvPr/>
        </p:nvPicPr>
        <p:blipFill>
          <a:blip r:embed="rId4"/>
          <a:stretch>
            <a:fillRect/>
          </a:stretch>
        </p:blipFill>
        <p:spPr>
          <a:xfrm>
            <a:off x="5902134" y="1040042"/>
            <a:ext cx="3912804" cy="3291840"/>
          </a:xfrm>
          <a:prstGeom prst="rect">
            <a:avLst/>
          </a:prstGeom>
        </p:spPr>
      </p:pic>
      <p:sp>
        <p:nvSpPr>
          <p:cNvPr id="7" name="Slide Number Placeholder 6">
            <a:extLst>
              <a:ext uri="{FF2B5EF4-FFF2-40B4-BE49-F238E27FC236}">
                <a16:creationId xmlns:a16="http://schemas.microsoft.com/office/drawing/2014/main" id="{2B81D862-4217-C634-7960-A30325FC065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spTree>
    <p:extLst>
      <p:ext uri="{BB962C8B-B14F-4D97-AF65-F5344CB8AC3E}">
        <p14:creationId xmlns:p14="http://schemas.microsoft.com/office/powerpoint/2010/main" val="1232050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29830-643E-8268-49C4-AC9588C107AB}"/>
              </a:ext>
            </a:extLst>
          </p:cNvPr>
          <p:cNvSpPr>
            <a:spLocks noGrp="1"/>
          </p:cNvSpPr>
          <p:nvPr>
            <p:ph type="title"/>
          </p:nvPr>
        </p:nvSpPr>
        <p:spPr/>
        <p:txBody>
          <a:bodyPr/>
          <a:lstStyle/>
          <a:p>
            <a:r>
              <a:rPr lang="en-US" dirty="0"/>
              <a:t>Duwamish River Pilot Study – Overview</a:t>
            </a:r>
          </a:p>
        </p:txBody>
      </p:sp>
      <p:sp>
        <p:nvSpPr>
          <p:cNvPr id="3" name="Text Placeholder 2">
            <a:extLst>
              <a:ext uri="{FF2B5EF4-FFF2-40B4-BE49-F238E27FC236}">
                <a16:creationId xmlns:a16="http://schemas.microsoft.com/office/drawing/2014/main" id="{0D34DDAE-014F-7C33-10E3-84D0315A50E3}"/>
              </a:ext>
            </a:extLst>
          </p:cNvPr>
          <p:cNvSpPr>
            <a:spLocks noGrp="1"/>
          </p:cNvSpPr>
          <p:nvPr>
            <p:ph type="body" idx="1"/>
          </p:nvPr>
        </p:nvSpPr>
        <p:spPr/>
        <p:txBody>
          <a:bodyPr/>
          <a:lstStyle/>
          <a:p>
            <a:endParaRPr lang="en-US"/>
          </a:p>
        </p:txBody>
      </p:sp>
      <p:sp>
        <p:nvSpPr>
          <p:cNvPr id="5" name="Slide Number Placeholder 6">
            <a:extLst>
              <a:ext uri="{FF2B5EF4-FFF2-40B4-BE49-F238E27FC236}">
                <a16:creationId xmlns:a16="http://schemas.microsoft.com/office/drawing/2014/main" id="{2C8F1AEA-FCDD-A0BD-3FEB-909494CCC2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2142127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7008F-ABB7-42B7-AB9D-488F897C7042}"/>
              </a:ext>
            </a:extLst>
          </p:cNvPr>
          <p:cNvSpPr>
            <a:spLocks noGrp="1"/>
          </p:cNvSpPr>
          <p:nvPr>
            <p:ph type="title"/>
          </p:nvPr>
        </p:nvSpPr>
        <p:spPr/>
        <p:txBody>
          <a:bodyPr>
            <a:normAutofit/>
          </a:bodyPr>
          <a:lstStyle/>
          <a:p>
            <a:r>
              <a:rPr lang="en-US" dirty="0"/>
              <a:t>FFRD Pilot Studies</a:t>
            </a:r>
          </a:p>
        </p:txBody>
      </p:sp>
      <p:sp>
        <p:nvSpPr>
          <p:cNvPr id="8" name="TextBox 7">
            <a:extLst>
              <a:ext uri="{FF2B5EF4-FFF2-40B4-BE49-F238E27FC236}">
                <a16:creationId xmlns:a16="http://schemas.microsoft.com/office/drawing/2014/main" id="{6B158CBA-8807-4CB1-99C7-5B67EB9B2E1D}"/>
              </a:ext>
            </a:extLst>
          </p:cNvPr>
          <p:cNvSpPr txBox="1"/>
          <p:nvPr/>
        </p:nvSpPr>
        <p:spPr>
          <a:xfrm>
            <a:off x="532308" y="2228829"/>
            <a:ext cx="4720852" cy="1631216"/>
          </a:xfrm>
          <a:prstGeom prst="rect">
            <a:avLst/>
          </a:prstGeom>
          <a:noFill/>
        </p:spPr>
        <p:txBody>
          <a:bodyPr wrap="square" rtlCol="0">
            <a:spAutoFit/>
          </a:bodyPr>
          <a:lstStyle/>
          <a:p>
            <a:r>
              <a:rPr lang="en-US" sz="2000" dirty="0"/>
              <a:t>Nationwide</a:t>
            </a:r>
          </a:p>
          <a:p>
            <a:pPr marL="342900" indent="-342900">
              <a:buFont typeface="Arial" panose="020B0604020202020204" pitchFamily="34" charset="0"/>
              <a:buChar char="•"/>
            </a:pPr>
            <a:r>
              <a:rPr lang="en-US" sz="2000" dirty="0"/>
              <a:t>~250 HUC 4 Basins</a:t>
            </a:r>
          </a:p>
          <a:p>
            <a:pPr marL="342900" indent="-342900">
              <a:buFont typeface="Arial" panose="020B0604020202020204" pitchFamily="34" charset="0"/>
              <a:buChar char="•"/>
            </a:pPr>
            <a:r>
              <a:rPr lang="en-US" sz="2000" dirty="0"/>
              <a:t>~2400 HUC 8 Basins</a:t>
            </a:r>
          </a:p>
          <a:p>
            <a:pPr marL="342900" indent="-342900">
              <a:buFont typeface="Arial" panose="020B0604020202020204" pitchFamily="34" charset="0"/>
              <a:buChar char="•"/>
            </a:pPr>
            <a:r>
              <a:rPr lang="en-US" sz="2000" dirty="0"/>
              <a:t>2 of 3 Pilot Projects targeting HUC 4</a:t>
            </a:r>
          </a:p>
          <a:p>
            <a:pPr marL="342900" indent="-342900">
              <a:buFont typeface="Arial" panose="020B0604020202020204" pitchFamily="34" charset="0"/>
              <a:buChar char="•"/>
            </a:pPr>
            <a:r>
              <a:rPr lang="en-US" sz="2000" dirty="0"/>
              <a:t>1 Pilot Project targets HUC 8</a:t>
            </a:r>
          </a:p>
        </p:txBody>
      </p:sp>
      <p:sp>
        <p:nvSpPr>
          <p:cNvPr id="4" name="TextBox 3">
            <a:extLst>
              <a:ext uri="{FF2B5EF4-FFF2-40B4-BE49-F238E27FC236}">
                <a16:creationId xmlns:a16="http://schemas.microsoft.com/office/drawing/2014/main" id="{A9B72EBA-C4D9-4725-A857-E14634605C12}"/>
              </a:ext>
            </a:extLst>
          </p:cNvPr>
          <p:cNvSpPr txBox="1"/>
          <p:nvPr/>
        </p:nvSpPr>
        <p:spPr>
          <a:xfrm>
            <a:off x="342900" y="4710884"/>
            <a:ext cx="4277133" cy="461665"/>
          </a:xfrm>
          <a:prstGeom prst="rect">
            <a:avLst/>
          </a:prstGeom>
          <a:noFill/>
        </p:spPr>
        <p:txBody>
          <a:bodyPr wrap="none" rtlCol="0">
            <a:spAutoFit/>
          </a:bodyPr>
          <a:lstStyle/>
          <a:p>
            <a:r>
              <a:rPr lang="en-US" sz="2400" dirty="0"/>
              <a:t>Pilot Project Lessons Learned</a:t>
            </a:r>
          </a:p>
        </p:txBody>
      </p:sp>
      <p:sp>
        <p:nvSpPr>
          <p:cNvPr id="9" name="TextBox 8">
            <a:extLst>
              <a:ext uri="{FF2B5EF4-FFF2-40B4-BE49-F238E27FC236}">
                <a16:creationId xmlns:a16="http://schemas.microsoft.com/office/drawing/2014/main" id="{2E32876E-64E9-4E8E-8F58-5AEA4313C5B4}"/>
              </a:ext>
            </a:extLst>
          </p:cNvPr>
          <p:cNvSpPr txBox="1"/>
          <p:nvPr/>
        </p:nvSpPr>
        <p:spPr>
          <a:xfrm>
            <a:off x="1867122" y="5286786"/>
            <a:ext cx="5013711" cy="830997"/>
          </a:xfrm>
          <a:prstGeom prst="rect">
            <a:avLst/>
          </a:prstGeom>
          <a:noFill/>
        </p:spPr>
        <p:txBody>
          <a:bodyPr wrap="square">
            <a:spAutoFit/>
          </a:bodyPr>
          <a:lstStyle/>
          <a:p>
            <a:r>
              <a:rPr lang="en-US" sz="2400" dirty="0"/>
              <a:t>Nationwide Standard Operating Procedure for FFRD Modeling</a:t>
            </a:r>
          </a:p>
        </p:txBody>
      </p:sp>
      <p:cxnSp>
        <p:nvCxnSpPr>
          <p:cNvPr id="10" name="Straight Connector 9">
            <a:extLst>
              <a:ext uri="{FF2B5EF4-FFF2-40B4-BE49-F238E27FC236}">
                <a16:creationId xmlns:a16="http://schemas.microsoft.com/office/drawing/2014/main" id="{CAD84220-6175-41C4-8FAD-68425466D830}"/>
              </a:ext>
            </a:extLst>
          </p:cNvPr>
          <p:cNvCxnSpPr/>
          <p:nvPr/>
        </p:nvCxnSpPr>
        <p:spPr>
          <a:xfrm>
            <a:off x="532308" y="4233083"/>
            <a:ext cx="4720853"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9B033B1-0F1B-431E-AE7A-E5623F17A095}"/>
              </a:ext>
            </a:extLst>
          </p:cNvPr>
          <p:cNvCxnSpPr/>
          <p:nvPr/>
        </p:nvCxnSpPr>
        <p:spPr>
          <a:xfrm>
            <a:off x="532308" y="1907754"/>
            <a:ext cx="4720853"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3" name="Graphic 12" descr="Back with solid fill">
            <a:extLst>
              <a:ext uri="{FF2B5EF4-FFF2-40B4-BE49-F238E27FC236}">
                <a16:creationId xmlns:a16="http://schemas.microsoft.com/office/drawing/2014/main" id="{1D2297ED-00DB-4719-A5A1-8E89F298CB7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V="1">
            <a:off x="952722" y="5172549"/>
            <a:ext cx="914400" cy="914400"/>
          </a:xfrm>
          <a:prstGeom prst="rect">
            <a:avLst/>
          </a:prstGeom>
        </p:spPr>
      </p:pic>
      <p:pic>
        <p:nvPicPr>
          <p:cNvPr id="5" name="Picture 4">
            <a:extLst>
              <a:ext uri="{FF2B5EF4-FFF2-40B4-BE49-F238E27FC236}">
                <a16:creationId xmlns:a16="http://schemas.microsoft.com/office/drawing/2014/main" id="{CCA3E2B5-9E85-3997-D9BB-924F2ECF55B3}"/>
              </a:ext>
            </a:extLst>
          </p:cNvPr>
          <p:cNvPicPr>
            <a:picLocks noChangeAspect="1"/>
          </p:cNvPicPr>
          <p:nvPr/>
        </p:nvPicPr>
        <p:blipFill>
          <a:blip r:embed="rId5"/>
          <a:stretch>
            <a:fillRect/>
          </a:stretch>
        </p:blipFill>
        <p:spPr>
          <a:xfrm>
            <a:off x="5928476" y="1638897"/>
            <a:ext cx="5677692" cy="4105848"/>
          </a:xfrm>
          <a:prstGeom prst="rect">
            <a:avLst/>
          </a:prstGeom>
        </p:spPr>
      </p:pic>
      <p:sp>
        <p:nvSpPr>
          <p:cNvPr id="6" name="TextBox 5">
            <a:extLst>
              <a:ext uri="{FF2B5EF4-FFF2-40B4-BE49-F238E27FC236}">
                <a16:creationId xmlns:a16="http://schemas.microsoft.com/office/drawing/2014/main" id="{F6F44201-3D84-A2EB-F3E3-AB81A2E8955B}"/>
              </a:ext>
            </a:extLst>
          </p:cNvPr>
          <p:cNvSpPr txBox="1"/>
          <p:nvPr/>
        </p:nvSpPr>
        <p:spPr>
          <a:xfrm>
            <a:off x="10585470" y="4362837"/>
            <a:ext cx="1606530" cy="338554"/>
          </a:xfrm>
          <a:prstGeom prst="rect">
            <a:avLst/>
          </a:prstGeom>
          <a:noFill/>
        </p:spPr>
        <p:txBody>
          <a:bodyPr wrap="none" rtlCol="0">
            <a:spAutoFit/>
          </a:bodyPr>
          <a:lstStyle/>
          <a:p>
            <a:r>
              <a:rPr lang="en-US" sz="1600" i="1" dirty="0">
                <a:solidFill>
                  <a:srgbClr val="C00000"/>
                </a:solidFill>
              </a:rPr>
              <a:t>Kanawha Basin</a:t>
            </a:r>
          </a:p>
        </p:txBody>
      </p:sp>
      <p:sp>
        <p:nvSpPr>
          <p:cNvPr id="12" name="TextBox 11">
            <a:extLst>
              <a:ext uri="{FF2B5EF4-FFF2-40B4-BE49-F238E27FC236}">
                <a16:creationId xmlns:a16="http://schemas.microsoft.com/office/drawing/2014/main" id="{D08DC9FC-21F6-2577-7BA3-E31118D6D072}"/>
              </a:ext>
            </a:extLst>
          </p:cNvPr>
          <p:cNvSpPr txBox="1"/>
          <p:nvPr/>
        </p:nvSpPr>
        <p:spPr>
          <a:xfrm>
            <a:off x="7647840" y="1384534"/>
            <a:ext cx="2460930" cy="523220"/>
          </a:xfrm>
          <a:prstGeom prst="rect">
            <a:avLst/>
          </a:prstGeom>
          <a:noFill/>
        </p:spPr>
        <p:txBody>
          <a:bodyPr wrap="none" rtlCol="0">
            <a:spAutoFit/>
          </a:bodyPr>
          <a:lstStyle/>
          <a:p>
            <a:r>
              <a:rPr lang="en-US" sz="1600" i="1" dirty="0">
                <a:solidFill>
                  <a:srgbClr val="C00000"/>
                </a:solidFill>
              </a:rPr>
              <a:t>Duwamish Basin (HUC8)</a:t>
            </a:r>
          </a:p>
          <a:p>
            <a:r>
              <a:rPr lang="en-US" sz="1100" i="1" dirty="0">
                <a:solidFill>
                  <a:srgbClr val="C00000"/>
                </a:solidFill>
              </a:rPr>
              <a:t>*within Puget Sound</a:t>
            </a:r>
          </a:p>
        </p:txBody>
      </p:sp>
      <p:sp>
        <p:nvSpPr>
          <p:cNvPr id="14" name="TextBox 13">
            <a:extLst>
              <a:ext uri="{FF2B5EF4-FFF2-40B4-BE49-F238E27FC236}">
                <a16:creationId xmlns:a16="http://schemas.microsoft.com/office/drawing/2014/main" id="{F5919380-AF5F-406B-7962-26FEA4C2834F}"/>
              </a:ext>
            </a:extLst>
          </p:cNvPr>
          <p:cNvSpPr txBox="1"/>
          <p:nvPr/>
        </p:nvSpPr>
        <p:spPr>
          <a:xfrm>
            <a:off x="7647840" y="5917940"/>
            <a:ext cx="1296317" cy="338554"/>
          </a:xfrm>
          <a:prstGeom prst="rect">
            <a:avLst/>
          </a:prstGeom>
          <a:noFill/>
        </p:spPr>
        <p:txBody>
          <a:bodyPr wrap="none" rtlCol="0">
            <a:spAutoFit/>
          </a:bodyPr>
          <a:lstStyle/>
          <a:p>
            <a:r>
              <a:rPr lang="en-US" sz="1600" i="1" dirty="0">
                <a:solidFill>
                  <a:srgbClr val="C00000"/>
                </a:solidFill>
              </a:rPr>
              <a:t>Trinity Basin</a:t>
            </a:r>
          </a:p>
        </p:txBody>
      </p:sp>
      <p:cxnSp>
        <p:nvCxnSpPr>
          <p:cNvPr id="15" name="Straight Connector 14">
            <a:extLst>
              <a:ext uri="{FF2B5EF4-FFF2-40B4-BE49-F238E27FC236}">
                <a16:creationId xmlns:a16="http://schemas.microsoft.com/office/drawing/2014/main" id="{77A23D98-CC6D-504B-BDFB-088F5471F15D}"/>
              </a:ext>
            </a:extLst>
          </p:cNvPr>
          <p:cNvCxnSpPr>
            <a:cxnSpLocks/>
          </p:cNvCxnSpPr>
          <p:nvPr/>
        </p:nvCxnSpPr>
        <p:spPr>
          <a:xfrm flipH="1">
            <a:off x="6752955" y="1859442"/>
            <a:ext cx="894885" cy="53139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EDE207A-1187-F184-09C6-760A663516FF}"/>
              </a:ext>
            </a:extLst>
          </p:cNvPr>
          <p:cNvCxnSpPr>
            <a:cxnSpLocks/>
          </p:cNvCxnSpPr>
          <p:nvPr/>
        </p:nvCxnSpPr>
        <p:spPr>
          <a:xfrm flipH="1">
            <a:off x="8411722" y="4855758"/>
            <a:ext cx="281709" cy="106218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5F9D953-211A-E2B1-EC67-11154C85A348}"/>
              </a:ext>
            </a:extLst>
          </p:cNvPr>
          <p:cNvCxnSpPr>
            <a:cxnSpLocks/>
          </p:cNvCxnSpPr>
          <p:nvPr/>
        </p:nvCxnSpPr>
        <p:spPr>
          <a:xfrm flipH="1" flipV="1">
            <a:off x="10512994" y="3941358"/>
            <a:ext cx="441433" cy="421479"/>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Slide Number Placeholder 6">
            <a:extLst>
              <a:ext uri="{FF2B5EF4-FFF2-40B4-BE49-F238E27FC236}">
                <a16:creationId xmlns:a16="http://schemas.microsoft.com/office/drawing/2014/main" id="{90BD8A58-6435-1983-61B2-3C588CE6248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3636937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D9F711-1CE4-C655-EAC3-44DFD1DB85B0}"/>
              </a:ext>
            </a:extLst>
          </p:cNvPr>
          <p:cNvSpPr>
            <a:spLocks noGrp="1"/>
          </p:cNvSpPr>
          <p:nvPr>
            <p:ph type="title"/>
          </p:nvPr>
        </p:nvSpPr>
        <p:spPr/>
        <p:txBody>
          <a:bodyPr>
            <a:normAutofit/>
          </a:bodyPr>
          <a:lstStyle/>
          <a:p>
            <a:r>
              <a:rPr lang="en-US" dirty="0"/>
              <a:t>Duwamish – Modeling Team</a:t>
            </a:r>
          </a:p>
        </p:txBody>
      </p:sp>
      <p:graphicFrame>
        <p:nvGraphicFramePr>
          <p:cNvPr id="6" name="Table 4">
            <a:extLst>
              <a:ext uri="{FF2B5EF4-FFF2-40B4-BE49-F238E27FC236}">
                <a16:creationId xmlns:a16="http://schemas.microsoft.com/office/drawing/2014/main" id="{46177E53-8FD7-BF88-3297-3E156D529175}"/>
              </a:ext>
            </a:extLst>
          </p:cNvPr>
          <p:cNvGraphicFramePr>
            <a:graphicFrameLocks noGrp="1"/>
          </p:cNvGraphicFramePr>
          <p:nvPr>
            <p:ph idx="1"/>
            <p:extLst>
              <p:ext uri="{D42A27DB-BD31-4B8C-83A1-F6EECF244321}">
                <p14:modId xmlns:p14="http://schemas.microsoft.com/office/powerpoint/2010/main" val="3863899764"/>
              </p:ext>
            </p:extLst>
          </p:nvPr>
        </p:nvGraphicFramePr>
        <p:xfrm>
          <a:off x="838200" y="1119188"/>
          <a:ext cx="10349345" cy="5486400"/>
        </p:xfrm>
        <a:graphic>
          <a:graphicData uri="http://schemas.openxmlformats.org/drawingml/2006/table">
            <a:tbl>
              <a:tblPr bandRow="1">
                <a:tableStyleId>{5C22544A-7EE6-4342-B048-85BDC9FD1C3A}</a:tableStyleId>
              </a:tblPr>
              <a:tblGrid>
                <a:gridCol w="5079559">
                  <a:extLst>
                    <a:ext uri="{9D8B030D-6E8A-4147-A177-3AD203B41FA5}">
                      <a16:colId xmlns:a16="http://schemas.microsoft.com/office/drawing/2014/main" val="2416628841"/>
                    </a:ext>
                  </a:extLst>
                </a:gridCol>
                <a:gridCol w="5269786">
                  <a:extLst>
                    <a:ext uri="{9D8B030D-6E8A-4147-A177-3AD203B41FA5}">
                      <a16:colId xmlns:a16="http://schemas.microsoft.com/office/drawing/2014/main" val="146206426"/>
                    </a:ext>
                  </a:extLst>
                </a:gridCol>
              </a:tblGrid>
              <a:tr h="370840">
                <a:tc gridSpan="2">
                  <a:txBody>
                    <a:bodyPr/>
                    <a:lstStyle/>
                    <a:p>
                      <a:pPr algn="ctr"/>
                      <a:r>
                        <a:rPr lang="en-US" sz="2400" b="1" dirty="0"/>
                        <a:t>Model Development Team</a:t>
                      </a:r>
                    </a:p>
                  </a:txBody>
                  <a:tcPr/>
                </a:tc>
                <a:tc hMerge="1">
                  <a:txBody>
                    <a:bodyPr/>
                    <a:lstStyle/>
                    <a:p>
                      <a:endParaRPr lang="en-US" sz="2400" b="1" dirty="0"/>
                    </a:p>
                  </a:txBody>
                  <a:tcPr/>
                </a:tc>
                <a:extLst>
                  <a:ext uri="{0D108BD9-81ED-4DB2-BD59-A6C34878D82A}">
                    <a16:rowId xmlns:a16="http://schemas.microsoft.com/office/drawing/2014/main" val="1777651524"/>
                  </a:ext>
                </a:extLst>
              </a:tr>
              <a:tr h="370840">
                <a:tc>
                  <a:txBody>
                    <a:bodyPr/>
                    <a:lstStyle/>
                    <a:p>
                      <a:r>
                        <a:rPr lang="en-US" sz="2400" b="0" dirty="0"/>
                        <a:t>HEC-HMS</a:t>
                      </a:r>
                    </a:p>
                  </a:txBody>
                  <a:tcPr/>
                </a:tc>
                <a:tc>
                  <a:txBody>
                    <a:bodyPr/>
                    <a:lstStyle/>
                    <a:p>
                      <a:r>
                        <a:rPr lang="en-US" sz="2400" b="0" dirty="0"/>
                        <a:t>Lauren Coe</a:t>
                      </a:r>
                    </a:p>
                  </a:txBody>
                  <a:tcPr/>
                </a:tc>
                <a:extLst>
                  <a:ext uri="{0D108BD9-81ED-4DB2-BD59-A6C34878D82A}">
                    <a16:rowId xmlns:a16="http://schemas.microsoft.com/office/drawing/2014/main" val="4248430503"/>
                  </a:ext>
                </a:extLst>
              </a:tr>
              <a:tr h="370840">
                <a:tc>
                  <a:txBody>
                    <a:bodyPr/>
                    <a:lstStyle/>
                    <a:p>
                      <a:r>
                        <a:rPr lang="en-US" sz="2400" b="0" dirty="0"/>
                        <a:t>HEC-</a:t>
                      </a:r>
                      <a:r>
                        <a:rPr lang="en-US" sz="2400" b="0" dirty="0" err="1"/>
                        <a:t>ResSim</a:t>
                      </a:r>
                      <a:endParaRPr lang="en-US" sz="2400" b="0" dirty="0"/>
                    </a:p>
                  </a:txBody>
                  <a:tcPr/>
                </a:tc>
                <a:tc>
                  <a:txBody>
                    <a:bodyPr/>
                    <a:lstStyle/>
                    <a:p>
                      <a:r>
                        <a:rPr lang="en-US" sz="2400" b="0" kern="1200" dirty="0">
                          <a:solidFill>
                            <a:schemeClr val="dk1"/>
                          </a:solidFill>
                          <a:effectLst/>
                          <a:latin typeface="+mn-lt"/>
                          <a:ea typeface="+mn-ea"/>
                          <a:cs typeface="+mn-cs"/>
                        </a:rPr>
                        <a:t>Amanda Walsh</a:t>
                      </a:r>
                      <a:endParaRPr lang="en-US" sz="2400" b="0" dirty="0"/>
                    </a:p>
                  </a:txBody>
                  <a:tcPr/>
                </a:tc>
                <a:extLst>
                  <a:ext uri="{0D108BD9-81ED-4DB2-BD59-A6C34878D82A}">
                    <a16:rowId xmlns:a16="http://schemas.microsoft.com/office/drawing/2014/main" val="2572049780"/>
                  </a:ext>
                </a:extLst>
              </a:tr>
              <a:tr h="370840">
                <a:tc>
                  <a:txBody>
                    <a:bodyPr/>
                    <a:lstStyle/>
                    <a:p>
                      <a:r>
                        <a:rPr lang="en-US" sz="2400" b="0" dirty="0"/>
                        <a:t>USACE NWS Liaison</a:t>
                      </a:r>
                    </a:p>
                  </a:txBody>
                  <a:tcPr/>
                </a:tc>
                <a:tc>
                  <a:txBody>
                    <a:bodyPr/>
                    <a:lstStyle/>
                    <a:p>
                      <a:r>
                        <a:rPr lang="en-US" sz="2400" b="0" dirty="0"/>
                        <a:t>Ethan Cheng</a:t>
                      </a:r>
                    </a:p>
                  </a:txBody>
                  <a:tcPr/>
                </a:tc>
                <a:extLst>
                  <a:ext uri="{0D108BD9-81ED-4DB2-BD59-A6C34878D82A}">
                    <a16:rowId xmlns:a16="http://schemas.microsoft.com/office/drawing/2014/main" val="519610413"/>
                  </a:ext>
                </a:extLst>
              </a:tr>
              <a:tr h="370840">
                <a:tc>
                  <a:txBody>
                    <a:bodyPr/>
                    <a:lstStyle/>
                    <a:p>
                      <a:r>
                        <a:rPr lang="en-US" sz="2400" b="0" dirty="0"/>
                        <a:t>HEC-RAS</a:t>
                      </a:r>
                    </a:p>
                  </a:txBody>
                  <a:tcPr/>
                </a:tc>
                <a:tc>
                  <a:txBody>
                    <a:bodyPr/>
                    <a:lstStyle/>
                    <a:p>
                      <a:r>
                        <a:rPr lang="en-US" sz="2400" b="0" dirty="0"/>
                        <a:t>Jake Allgeier</a:t>
                      </a:r>
                    </a:p>
                  </a:txBody>
                  <a:tcPr/>
                </a:tc>
                <a:extLst>
                  <a:ext uri="{0D108BD9-81ED-4DB2-BD59-A6C34878D82A}">
                    <a16:rowId xmlns:a16="http://schemas.microsoft.com/office/drawing/2014/main" val="1474376066"/>
                  </a:ext>
                </a:extLst>
              </a:tr>
              <a:tr h="370840">
                <a:tc>
                  <a:txBody>
                    <a:bodyPr/>
                    <a:lstStyle/>
                    <a:p>
                      <a:r>
                        <a:rPr lang="en-US" sz="2400" b="0" dirty="0"/>
                        <a:t>Technical Oversight</a:t>
                      </a:r>
                    </a:p>
                  </a:txBody>
                  <a:tcPr/>
                </a:tc>
                <a:tc>
                  <a:txBody>
                    <a:bodyPr/>
                    <a:lstStyle/>
                    <a:p>
                      <a:r>
                        <a:rPr lang="en-US" sz="2400" b="0" dirty="0"/>
                        <a:t>Corby Lewis</a:t>
                      </a:r>
                    </a:p>
                  </a:txBody>
                  <a:tcPr/>
                </a:tc>
                <a:extLst>
                  <a:ext uri="{0D108BD9-81ED-4DB2-BD59-A6C34878D82A}">
                    <a16:rowId xmlns:a16="http://schemas.microsoft.com/office/drawing/2014/main" val="1298497057"/>
                  </a:ext>
                </a:extLst>
              </a:tr>
              <a:tr h="370840">
                <a:tc>
                  <a:txBody>
                    <a:bodyPr/>
                    <a:lstStyle/>
                    <a:p>
                      <a:r>
                        <a:rPr lang="en-US" sz="2400" b="0" dirty="0"/>
                        <a:t>Cloud Compute</a:t>
                      </a:r>
                    </a:p>
                  </a:txBody>
                  <a:tcPr/>
                </a:tc>
                <a:tc>
                  <a:txBody>
                    <a:bodyPr/>
                    <a:lstStyle/>
                    <a:p>
                      <a:r>
                        <a:rPr lang="en-US" sz="2400" b="0" dirty="0"/>
                        <a:t>Will Lehman</a:t>
                      </a:r>
                    </a:p>
                  </a:txBody>
                  <a:tcPr/>
                </a:tc>
                <a:extLst>
                  <a:ext uri="{0D108BD9-81ED-4DB2-BD59-A6C34878D82A}">
                    <a16:rowId xmlns:a16="http://schemas.microsoft.com/office/drawing/2014/main" val="1585948585"/>
                  </a:ext>
                </a:extLst>
              </a:tr>
              <a:tr h="370840">
                <a:tc gridSpan="2">
                  <a:txBody>
                    <a:bodyPr/>
                    <a:lstStyle/>
                    <a:p>
                      <a:pPr algn="ctr"/>
                      <a:r>
                        <a:rPr lang="en-US" sz="2400" b="1" dirty="0"/>
                        <a:t>Other Roles</a:t>
                      </a:r>
                    </a:p>
                  </a:txBody>
                  <a:tcPr/>
                </a:tc>
                <a:tc hMerge="1">
                  <a:txBody>
                    <a:bodyPr/>
                    <a:lstStyle/>
                    <a:p>
                      <a:endParaRPr lang="en-US" sz="2400" b="1" dirty="0"/>
                    </a:p>
                  </a:txBody>
                  <a:tcPr/>
                </a:tc>
                <a:extLst>
                  <a:ext uri="{0D108BD9-81ED-4DB2-BD59-A6C34878D82A}">
                    <a16:rowId xmlns:a16="http://schemas.microsoft.com/office/drawing/2014/main" val="284991996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0" dirty="0"/>
                        <a:t>Coordination</a:t>
                      </a:r>
                    </a:p>
                  </a:txBody>
                  <a:tcPr/>
                </a:tc>
                <a:tc>
                  <a:txBody>
                    <a:bodyPr/>
                    <a:lstStyle/>
                    <a:p>
                      <a:r>
                        <a:rPr lang="en-US" sz="2400" b="0" dirty="0"/>
                        <a:t>Dana Moree, Russ Wyckoff, Heath Sand</a:t>
                      </a:r>
                    </a:p>
                  </a:txBody>
                  <a:tcPr/>
                </a:tc>
                <a:extLst>
                  <a:ext uri="{0D108BD9-81ED-4DB2-BD59-A6C34878D82A}">
                    <a16:rowId xmlns:a16="http://schemas.microsoft.com/office/drawing/2014/main" val="3881566703"/>
                  </a:ext>
                </a:extLst>
              </a:tr>
              <a:tr h="370840">
                <a:tc>
                  <a:txBody>
                    <a:bodyPr/>
                    <a:lstStyle/>
                    <a:p>
                      <a:r>
                        <a:rPr lang="en-US" sz="2400" b="0" dirty="0"/>
                        <a:t>Geospatial &amp; Data Management</a:t>
                      </a:r>
                    </a:p>
                  </a:txBody>
                  <a:tcPr/>
                </a:tc>
                <a:tc>
                  <a:txBody>
                    <a:bodyPr/>
                    <a:lstStyle/>
                    <a:p>
                      <a:r>
                        <a:rPr lang="en-US" sz="2400" b="0" dirty="0"/>
                        <a:t>Adrian Christopher</a:t>
                      </a:r>
                    </a:p>
                  </a:txBody>
                  <a:tcPr/>
                </a:tc>
                <a:extLst>
                  <a:ext uri="{0D108BD9-81ED-4DB2-BD59-A6C34878D82A}">
                    <a16:rowId xmlns:a16="http://schemas.microsoft.com/office/drawing/2014/main" val="1920063356"/>
                  </a:ext>
                </a:extLst>
              </a:tr>
              <a:tr h="370840">
                <a:tc>
                  <a:txBody>
                    <a:bodyPr/>
                    <a:lstStyle/>
                    <a:p>
                      <a:r>
                        <a:rPr lang="en-US" sz="2400" b="0" dirty="0"/>
                        <a:t>PM &amp; Documentation Support</a:t>
                      </a:r>
                    </a:p>
                  </a:txBody>
                  <a:tcPr/>
                </a:tc>
                <a:tc>
                  <a:txBody>
                    <a:bodyPr/>
                    <a:lstStyle/>
                    <a:p>
                      <a:r>
                        <a:rPr lang="en-US" sz="2400" b="0" dirty="0"/>
                        <a:t>Holly P., Tabetha H., Keil N.</a:t>
                      </a:r>
                    </a:p>
                  </a:txBody>
                  <a:tcPr/>
                </a:tc>
                <a:extLst>
                  <a:ext uri="{0D108BD9-81ED-4DB2-BD59-A6C34878D82A}">
                    <a16:rowId xmlns:a16="http://schemas.microsoft.com/office/drawing/2014/main" val="3137196498"/>
                  </a:ext>
                </a:extLst>
              </a:tr>
              <a:tr h="370840">
                <a:tc>
                  <a:txBody>
                    <a:bodyPr/>
                    <a:lstStyle/>
                    <a:p>
                      <a:r>
                        <a:rPr lang="en-US" sz="2400" b="0" dirty="0"/>
                        <a:t>Guidance &amp; Support</a:t>
                      </a:r>
                    </a:p>
                  </a:txBody>
                  <a:tcPr/>
                </a:tc>
                <a:tc>
                  <a:txBody>
                    <a:bodyPr/>
                    <a:lstStyle/>
                    <a:p>
                      <a:r>
                        <a:rPr lang="en-US" sz="2400" b="0" dirty="0"/>
                        <a:t>Will L., Greg K., Mike B., Evan H., others</a:t>
                      </a:r>
                    </a:p>
                  </a:txBody>
                  <a:tcPr/>
                </a:tc>
                <a:extLst>
                  <a:ext uri="{0D108BD9-81ED-4DB2-BD59-A6C34878D82A}">
                    <a16:rowId xmlns:a16="http://schemas.microsoft.com/office/drawing/2014/main" val="2872743517"/>
                  </a:ext>
                </a:extLst>
              </a:tr>
            </a:tbl>
          </a:graphicData>
        </a:graphic>
      </p:graphicFrame>
      <p:sp>
        <p:nvSpPr>
          <p:cNvPr id="2" name="Slide Number Placeholder 6">
            <a:extLst>
              <a:ext uri="{FF2B5EF4-FFF2-40B4-BE49-F238E27FC236}">
                <a16:creationId xmlns:a16="http://schemas.microsoft.com/office/drawing/2014/main" id="{424666C0-9BF8-CF88-4469-A05F3A64C27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spTree>
    <p:extLst>
      <p:ext uri="{BB962C8B-B14F-4D97-AF65-F5344CB8AC3E}">
        <p14:creationId xmlns:p14="http://schemas.microsoft.com/office/powerpoint/2010/main" val="13583399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3DC5F-EC62-0F6C-BA34-B97B51F179FB}"/>
              </a:ext>
            </a:extLst>
          </p:cNvPr>
          <p:cNvSpPr>
            <a:spLocks noGrp="1"/>
          </p:cNvSpPr>
          <p:nvPr>
            <p:ph type="title"/>
          </p:nvPr>
        </p:nvSpPr>
        <p:spPr/>
        <p:txBody>
          <a:bodyPr>
            <a:normAutofit/>
          </a:bodyPr>
          <a:lstStyle/>
          <a:p>
            <a:r>
              <a:rPr lang="en-US" dirty="0"/>
              <a:t>Duwamish River Overview</a:t>
            </a:r>
          </a:p>
        </p:txBody>
      </p:sp>
      <p:sp>
        <p:nvSpPr>
          <p:cNvPr id="2" name="Content Placeholder 1">
            <a:extLst>
              <a:ext uri="{FF2B5EF4-FFF2-40B4-BE49-F238E27FC236}">
                <a16:creationId xmlns:a16="http://schemas.microsoft.com/office/drawing/2014/main" id="{4AE26451-3EE0-F279-28EE-69CB039C29B7}"/>
              </a:ext>
            </a:extLst>
          </p:cNvPr>
          <p:cNvSpPr>
            <a:spLocks noGrp="1"/>
          </p:cNvSpPr>
          <p:nvPr>
            <p:ph sz="half" idx="1"/>
          </p:nvPr>
        </p:nvSpPr>
        <p:spPr/>
        <p:txBody>
          <a:bodyPr>
            <a:normAutofit/>
          </a:bodyPr>
          <a:lstStyle/>
          <a:p>
            <a:r>
              <a:rPr lang="en-US" dirty="0"/>
              <a:t>Green – Duwamish River</a:t>
            </a:r>
          </a:p>
          <a:p>
            <a:r>
              <a:rPr lang="en-US" dirty="0"/>
              <a:t>Drains into the Puget Sound near Seattle, WA</a:t>
            </a:r>
          </a:p>
          <a:p>
            <a:r>
              <a:rPr lang="en-US" dirty="0"/>
              <a:t>Cities of Kent, Auburn, Renton and Tukwila</a:t>
            </a:r>
          </a:p>
          <a:p>
            <a:r>
              <a:rPr lang="en-US" dirty="0"/>
              <a:t>~500 sq mi total drainage area</a:t>
            </a:r>
          </a:p>
          <a:p>
            <a:r>
              <a:rPr lang="en-US" dirty="0"/>
              <a:t>Howard Hanson Dam</a:t>
            </a:r>
          </a:p>
        </p:txBody>
      </p:sp>
      <p:sp>
        <p:nvSpPr>
          <p:cNvPr id="8" name="Slide Number Placeholder 6">
            <a:extLst>
              <a:ext uri="{FF2B5EF4-FFF2-40B4-BE49-F238E27FC236}">
                <a16:creationId xmlns:a16="http://schemas.microsoft.com/office/drawing/2014/main" id="{336802FA-C961-4EBC-1E0B-C20607D179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pic>
        <p:nvPicPr>
          <p:cNvPr id="1026" name="Picture 2" descr="undefined">
            <a:extLst>
              <a:ext uri="{FF2B5EF4-FFF2-40B4-BE49-F238E27FC236}">
                <a16:creationId xmlns:a16="http://schemas.microsoft.com/office/drawing/2014/main" id="{B744AEA6-1E07-EA3C-F2F6-7A76076FB005}"/>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72200" y="1193292"/>
            <a:ext cx="5181600" cy="4909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818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Objectives</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
        <p:nvSpPr>
          <p:cNvPr id="7" name="Content Placeholder 6">
            <a:extLst>
              <a:ext uri="{FF2B5EF4-FFF2-40B4-BE49-F238E27FC236}">
                <a16:creationId xmlns:a16="http://schemas.microsoft.com/office/drawing/2014/main" id="{D4F0F8BB-9F94-3274-85A8-EF0258EC2D77}"/>
              </a:ext>
            </a:extLst>
          </p:cNvPr>
          <p:cNvSpPr>
            <a:spLocks noGrp="1"/>
          </p:cNvSpPr>
          <p:nvPr>
            <p:ph sz="half" idx="1"/>
          </p:nvPr>
        </p:nvSpPr>
        <p:spPr/>
        <p:txBody>
          <a:bodyPr>
            <a:normAutofit/>
          </a:bodyPr>
          <a:lstStyle/>
          <a:p>
            <a:r>
              <a:rPr lang="en-US" sz="2800" dirty="0"/>
              <a:t>FFRD Background</a:t>
            </a:r>
            <a:endParaRPr lang="en-US" dirty="0"/>
          </a:p>
          <a:p>
            <a:r>
              <a:rPr lang="en-US" dirty="0"/>
              <a:t>Stochastic Storm Transposition Background</a:t>
            </a:r>
            <a:endParaRPr lang="en-US" sz="2800" dirty="0"/>
          </a:p>
          <a:p>
            <a:r>
              <a:rPr lang="en-US" sz="2800" dirty="0"/>
              <a:t>Duwamish Pilot Study</a:t>
            </a:r>
          </a:p>
          <a:p>
            <a:pPr lvl="1"/>
            <a:r>
              <a:rPr lang="en-US" dirty="0"/>
              <a:t>Modeling Workflow</a:t>
            </a:r>
          </a:p>
          <a:p>
            <a:pPr lvl="1"/>
            <a:endParaRPr lang="en-US" dirty="0"/>
          </a:p>
        </p:txBody>
      </p:sp>
      <p:pic>
        <p:nvPicPr>
          <p:cNvPr id="13" name="Content Placeholder 12" descr="A picture containing ground, outdoor, nature&#10;&#10;AI-generated content may be incorrect.">
            <a:extLst>
              <a:ext uri="{FF2B5EF4-FFF2-40B4-BE49-F238E27FC236}">
                <a16:creationId xmlns:a16="http://schemas.microsoft.com/office/drawing/2014/main" id="{CAE69EC6-7825-E092-5FD5-BC2D54493DD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096000" y="1655975"/>
            <a:ext cx="5725886" cy="3728984"/>
          </a:xfrm>
        </p:spPr>
      </p:pic>
    </p:spTree>
    <p:extLst>
      <p:ext uri="{BB962C8B-B14F-4D97-AF65-F5344CB8AC3E}">
        <p14:creationId xmlns:p14="http://schemas.microsoft.com/office/powerpoint/2010/main" val="35345681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63DC5F-EC62-0F6C-BA34-B97B51F179FB}"/>
              </a:ext>
            </a:extLst>
          </p:cNvPr>
          <p:cNvSpPr>
            <a:spLocks noGrp="1"/>
          </p:cNvSpPr>
          <p:nvPr>
            <p:ph type="title"/>
          </p:nvPr>
        </p:nvSpPr>
        <p:spPr/>
        <p:txBody>
          <a:bodyPr/>
          <a:lstStyle/>
          <a:p>
            <a:r>
              <a:rPr lang="en-US" dirty="0"/>
              <a:t>Howard Hanson Dam</a:t>
            </a:r>
          </a:p>
        </p:txBody>
      </p:sp>
      <p:sp>
        <p:nvSpPr>
          <p:cNvPr id="2" name="Content Placeholder 1">
            <a:extLst>
              <a:ext uri="{FF2B5EF4-FFF2-40B4-BE49-F238E27FC236}">
                <a16:creationId xmlns:a16="http://schemas.microsoft.com/office/drawing/2014/main" id="{4AE26451-3EE0-F279-28EE-69CB039C29B7}"/>
              </a:ext>
            </a:extLst>
          </p:cNvPr>
          <p:cNvSpPr>
            <a:spLocks noGrp="1"/>
          </p:cNvSpPr>
          <p:nvPr>
            <p:ph sz="half" idx="1"/>
          </p:nvPr>
        </p:nvSpPr>
        <p:spPr/>
        <p:txBody>
          <a:bodyPr>
            <a:normAutofit/>
          </a:bodyPr>
          <a:lstStyle/>
          <a:p>
            <a:r>
              <a:rPr lang="en-US" dirty="0"/>
              <a:t>Howard Hanson Dam (HAHD)</a:t>
            </a:r>
          </a:p>
          <a:p>
            <a:r>
              <a:rPr lang="en-US" dirty="0"/>
              <a:t>Flood risk management, low flow augmentation and M&amp;I water supply</a:t>
            </a:r>
          </a:p>
          <a:p>
            <a:r>
              <a:rPr lang="en-US" dirty="0"/>
              <a:t>221 sq mi drainage area</a:t>
            </a:r>
          </a:p>
          <a:p>
            <a:r>
              <a:rPr lang="en-US" dirty="0"/>
              <a:t>Howard Hanson Dam provides flood risk management benefits to over 200,000 people and $25 billion in infrastructure</a:t>
            </a:r>
          </a:p>
        </p:txBody>
      </p:sp>
      <p:sp>
        <p:nvSpPr>
          <p:cNvPr id="8" name="Slide Number Placeholder 6">
            <a:extLst>
              <a:ext uri="{FF2B5EF4-FFF2-40B4-BE49-F238E27FC236}">
                <a16:creationId xmlns:a16="http://schemas.microsoft.com/office/drawing/2014/main" id="{336802FA-C961-4EBC-1E0B-C20607D179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pic>
        <p:nvPicPr>
          <p:cNvPr id="13" name="Content Placeholder 12">
            <a:extLst>
              <a:ext uri="{FF2B5EF4-FFF2-40B4-BE49-F238E27FC236}">
                <a16:creationId xmlns:a16="http://schemas.microsoft.com/office/drawing/2014/main" id="{B3A8DDBC-269A-D18F-19BA-9F1194D67E54}"/>
              </a:ext>
            </a:extLst>
          </p:cNvPr>
          <p:cNvPicPr>
            <a:picLocks noGrp="1" noChangeAspect="1"/>
          </p:cNvPicPr>
          <p:nvPr>
            <p:ph sz="half" idx="2"/>
          </p:nvPr>
        </p:nvPicPr>
        <p:blipFill>
          <a:blip r:embed="rId3"/>
          <a:stretch>
            <a:fillRect/>
          </a:stretch>
        </p:blipFill>
        <p:spPr>
          <a:xfrm>
            <a:off x="6172200" y="1667288"/>
            <a:ext cx="5181600" cy="3961575"/>
          </a:xfrm>
          <a:ln>
            <a:solidFill>
              <a:schemeClr val="tx1"/>
            </a:solidFill>
          </a:ln>
        </p:spPr>
      </p:pic>
      <p:pic>
        <p:nvPicPr>
          <p:cNvPr id="2050" name="Picture 2" descr="WHEN COAL WAS KING: Howard Hanson Dam : VOICE of the Valley">
            <a:extLst>
              <a:ext uri="{FF2B5EF4-FFF2-40B4-BE49-F238E27FC236}">
                <a16:creationId xmlns:a16="http://schemas.microsoft.com/office/drawing/2014/main" id="{B465DAA0-9AB5-1C40-0E4E-21356C9F49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56048" y="1586345"/>
            <a:ext cx="3395206" cy="2265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879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FDA38-EA19-FFDA-C8E4-FA4FE6A7869A}"/>
              </a:ext>
            </a:extLst>
          </p:cNvPr>
          <p:cNvSpPr>
            <a:spLocks noGrp="1"/>
          </p:cNvSpPr>
          <p:nvPr>
            <p:ph type="title"/>
          </p:nvPr>
        </p:nvSpPr>
        <p:spPr/>
        <p:txBody>
          <a:bodyPr/>
          <a:lstStyle/>
          <a:p>
            <a:r>
              <a:rPr lang="en-US" dirty="0"/>
              <a:t>Hydrologic Modeling</a:t>
            </a:r>
          </a:p>
        </p:txBody>
      </p:sp>
      <p:pic>
        <p:nvPicPr>
          <p:cNvPr id="4" name="Content Placeholder 3">
            <a:extLst>
              <a:ext uri="{FF2B5EF4-FFF2-40B4-BE49-F238E27FC236}">
                <a16:creationId xmlns:a16="http://schemas.microsoft.com/office/drawing/2014/main" id="{6BF1A874-3649-A573-3478-CE15577722D1}"/>
              </a:ext>
            </a:extLst>
          </p:cNvPr>
          <p:cNvPicPr>
            <a:picLocks noGrp="1" noChangeAspect="1"/>
          </p:cNvPicPr>
          <p:nvPr>
            <p:ph sz="half" idx="2"/>
          </p:nvPr>
        </p:nvPicPr>
        <p:blipFill>
          <a:blip r:embed="rId5"/>
          <a:stretch>
            <a:fillRect/>
          </a:stretch>
        </p:blipFill>
        <p:spPr>
          <a:xfrm>
            <a:off x="6172200" y="1468443"/>
            <a:ext cx="5181600" cy="4359264"/>
          </a:xfrm>
        </p:spPr>
      </p:pic>
      <p:pic>
        <p:nvPicPr>
          <p:cNvPr id="27" name="2024-08-05_16-27-00">
            <a:hlinkClick r:id="" action="ppaction://media"/>
            <a:extLst>
              <a:ext uri="{FF2B5EF4-FFF2-40B4-BE49-F238E27FC236}">
                <a16:creationId xmlns:a16="http://schemas.microsoft.com/office/drawing/2014/main" id="{47D38238-9B32-08C0-2424-13FF427B9A5B}"/>
              </a:ext>
            </a:extLst>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6"/>
          <a:stretch>
            <a:fillRect/>
          </a:stretch>
        </p:blipFill>
        <p:spPr>
          <a:xfrm>
            <a:off x="1114645" y="1119188"/>
            <a:ext cx="4628709" cy="5057775"/>
          </a:xfrm>
        </p:spPr>
      </p:pic>
      <p:sp>
        <p:nvSpPr>
          <p:cNvPr id="11" name="Slide Number Placeholder 6">
            <a:extLst>
              <a:ext uri="{FF2B5EF4-FFF2-40B4-BE49-F238E27FC236}">
                <a16:creationId xmlns:a16="http://schemas.microsoft.com/office/drawing/2014/main" id="{3C260A18-CB7D-36E3-7869-5678C4897F9F}"/>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3381053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911" fill="hold"/>
                                        <p:tgtEl>
                                          <p:spTgt spid="2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7"/>
                                        </p:tgtEl>
                                      </p:cBhvr>
                                    </p:cmd>
                                  </p:childTnLst>
                                </p:cTn>
                              </p:par>
                            </p:childTnLst>
                          </p:cTn>
                        </p:par>
                      </p:childTnLst>
                    </p:cTn>
                  </p:par>
                </p:childTnLst>
              </p:cTn>
              <p:nextCondLst>
                <p:cond evt="onClick" delay="0">
                  <p:tgtEl>
                    <p:spTgt spid="27"/>
                  </p:tgtEl>
                </p:cond>
              </p:nextCondLst>
            </p:seq>
            <p:video>
              <p:cMediaNode vol="80000" mute="1">
                <p:cTn id="12" repeatCount="indefinite" fill="hold" display="0">
                  <p:stCondLst>
                    <p:cond delay="indefinite"/>
                  </p:stCondLst>
                </p:cTn>
                <p:tgtEl>
                  <p:spTgt spid="27"/>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FDA38-EA19-FFDA-C8E4-FA4FE6A7869A}"/>
              </a:ext>
            </a:extLst>
          </p:cNvPr>
          <p:cNvSpPr>
            <a:spLocks noGrp="1"/>
          </p:cNvSpPr>
          <p:nvPr>
            <p:ph type="title"/>
          </p:nvPr>
        </p:nvSpPr>
        <p:spPr/>
        <p:txBody>
          <a:bodyPr/>
          <a:lstStyle/>
          <a:p>
            <a:r>
              <a:rPr lang="en-US" dirty="0"/>
              <a:t>Reservoir Operation Modeling</a:t>
            </a:r>
          </a:p>
        </p:txBody>
      </p:sp>
      <p:pic>
        <p:nvPicPr>
          <p:cNvPr id="5" name="Content Placeholder 4">
            <a:extLst>
              <a:ext uri="{FF2B5EF4-FFF2-40B4-BE49-F238E27FC236}">
                <a16:creationId xmlns:a16="http://schemas.microsoft.com/office/drawing/2014/main" id="{2E7AE85C-FD6A-398A-D60C-7B7533021E7D}"/>
              </a:ext>
            </a:extLst>
          </p:cNvPr>
          <p:cNvPicPr>
            <a:picLocks noGrp="1" noChangeAspect="1"/>
          </p:cNvPicPr>
          <p:nvPr>
            <p:ph sz="half" idx="1"/>
          </p:nvPr>
        </p:nvPicPr>
        <p:blipFill>
          <a:blip r:embed="rId3" cstate="screen">
            <a:extLst>
              <a:ext uri="{28A0092B-C50C-407E-A947-70E740481C1C}">
                <a14:useLocalDpi xmlns:a14="http://schemas.microsoft.com/office/drawing/2010/main"/>
              </a:ext>
            </a:extLst>
          </a:blip>
          <a:stretch>
            <a:fillRect/>
          </a:stretch>
        </p:blipFill>
        <p:spPr>
          <a:xfrm>
            <a:off x="1106841" y="1119188"/>
            <a:ext cx="4644317" cy="5057775"/>
          </a:xfrm>
          <a:prstGeom prst="rect">
            <a:avLst/>
          </a:prstGeom>
        </p:spPr>
      </p:pic>
      <p:pic>
        <p:nvPicPr>
          <p:cNvPr id="8" name="Content Placeholder 7">
            <a:extLst>
              <a:ext uri="{FF2B5EF4-FFF2-40B4-BE49-F238E27FC236}">
                <a16:creationId xmlns:a16="http://schemas.microsoft.com/office/drawing/2014/main" id="{8A9A0C1D-6DA4-1A01-4533-EEA4E59FA6BF}"/>
              </a:ext>
            </a:extLst>
          </p:cNvPr>
          <p:cNvPicPr>
            <a:picLocks noGrp="1" noChangeAspect="1"/>
          </p:cNvPicPr>
          <p:nvPr>
            <p:ph sz="half" idx="2"/>
          </p:nvPr>
        </p:nvPicPr>
        <p:blipFill>
          <a:blip r:embed="rId4" cstate="screen">
            <a:extLst>
              <a:ext uri="{28A0092B-C50C-407E-A947-70E740481C1C}">
                <a14:useLocalDpi xmlns:a14="http://schemas.microsoft.com/office/drawing/2010/main"/>
              </a:ext>
            </a:extLst>
          </a:blip>
          <a:stretch>
            <a:fillRect/>
          </a:stretch>
        </p:blipFill>
        <p:spPr>
          <a:xfrm>
            <a:off x="6172200" y="2285364"/>
            <a:ext cx="5181600" cy="2725422"/>
          </a:xfrm>
          <a:prstGeom prst="rect">
            <a:avLst/>
          </a:prstGeom>
        </p:spPr>
      </p:pic>
      <p:sp>
        <p:nvSpPr>
          <p:cNvPr id="3" name="Slide Number Placeholder 6">
            <a:extLst>
              <a:ext uri="{FF2B5EF4-FFF2-40B4-BE49-F238E27FC236}">
                <a16:creationId xmlns:a16="http://schemas.microsoft.com/office/drawing/2014/main" id="{626913D8-ABC1-ECC9-B51C-AB78B6F1EA2C}"/>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22</a:t>
            </a:fld>
            <a:endParaRPr lang="en-US" dirty="0">
              <a:latin typeface="Arial" charset="0"/>
            </a:endParaRPr>
          </a:p>
        </p:txBody>
      </p:sp>
    </p:spTree>
    <p:extLst>
      <p:ext uri="{BB962C8B-B14F-4D97-AF65-F5344CB8AC3E}">
        <p14:creationId xmlns:p14="http://schemas.microsoft.com/office/powerpoint/2010/main" val="2632475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FDA38-EA19-FFDA-C8E4-FA4FE6A7869A}"/>
              </a:ext>
            </a:extLst>
          </p:cNvPr>
          <p:cNvSpPr>
            <a:spLocks noGrp="1"/>
          </p:cNvSpPr>
          <p:nvPr>
            <p:ph type="title"/>
          </p:nvPr>
        </p:nvSpPr>
        <p:spPr/>
        <p:txBody>
          <a:bodyPr/>
          <a:lstStyle/>
          <a:p>
            <a:r>
              <a:rPr lang="en-US" dirty="0"/>
              <a:t>Hydraulic Modeling</a:t>
            </a:r>
          </a:p>
        </p:txBody>
      </p:sp>
      <p:pic>
        <p:nvPicPr>
          <p:cNvPr id="1026" name="Picture 2">
            <a:extLst>
              <a:ext uri="{FF2B5EF4-FFF2-40B4-BE49-F238E27FC236}">
                <a16:creationId xmlns:a16="http://schemas.microsoft.com/office/drawing/2014/main" id="{41E239DC-8B9C-3642-BF08-932CED863C0D}"/>
              </a:ext>
            </a:extLst>
          </p:cNvPr>
          <p:cNvPicPr>
            <a:picLocks noGrp="1" noChangeAspect="1" noChangeArrowheads="1"/>
          </p:cNvPicPr>
          <p:nvPr>
            <p:ph sz="half" idx="1"/>
          </p:nvPr>
        </p:nvPicPr>
        <p:blipFill>
          <a:blip r:embed="rId3">
            <a:extLst>
              <a:ext uri="{28A0092B-C50C-407E-A947-70E740481C1C}">
                <a14:useLocalDpi xmlns:a14="http://schemas.microsoft.com/office/drawing/2010/main"/>
              </a:ext>
            </a:extLst>
          </a:blip>
          <a:srcRect/>
          <a:stretch>
            <a:fillRect/>
          </a:stretch>
        </p:blipFill>
        <p:spPr bwMode="auto">
          <a:xfrm>
            <a:off x="957012" y="1119188"/>
            <a:ext cx="4943975" cy="50577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11ADBF0-BFF5-4C07-C031-BFB0EC02EA0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70300" y="913720"/>
            <a:ext cx="3251400" cy="332608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BF2560A-AD1F-894E-14C2-3F1B77D2C0D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00136" y="4024611"/>
            <a:ext cx="3251400" cy="250509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Slide Number Placeholder 6">
            <a:extLst>
              <a:ext uri="{FF2B5EF4-FFF2-40B4-BE49-F238E27FC236}">
                <a16:creationId xmlns:a16="http://schemas.microsoft.com/office/drawing/2014/main" id="{A859BBB6-709D-2694-A475-553F89981B3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23</a:t>
            </a:fld>
            <a:endParaRPr lang="en-US" dirty="0">
              <a:latin typeface="Arial" charset="0"/>
            </a:endParaRPr>
          </a:p>
        </p:txBody>
      </p:sp>
      <p:pic>
        <p:nvPicPr>
          <p:cNvPr id="10" name="Content Placeholder 9" descr="Aerial map of the Duwamish basin highlighting the levees by location and name. ">
            <a:extLst>
              <a:ext uri="{FF2B5EF4-FFF2-40B4-BE49-F238E27FC236}">
                <a16:creationId xmlns:a16="http://schemas.microsoft.com/office/drawing/2014/main" id="{B9EFFA3D-891C-28FE-5237-5B27C904E85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988061" y="1213519"/>
            <a:ext cx="3099377" cy="5057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28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29830-643E-8268-49C4-AC9588C107AB}"/>
              </a:ext>
            </a:extLst>
          </p:cNvPr>
          <p:cNvSpPr>
            <a:spLocks noGrp="1"/>
          </p:cNvSpPr>
          <p:nvPr>
            <p:ph type="title"/>
          </p:nvPr>
        </p:nvSpPr>
        <p:spPr/>
        <p:txBody>
          <a:bodyPr/>
          <a:lstStyle/>
          <a:p>
            <a:r>
              <a:rPr lang="en-US" dirty="0"/>
              <a:t>Duwamish River Pilot Study – Results</a:t>
            </a:r>
          </a:p>
        </p:txBody>
      </p:sp>
      <p:sp>
        <p:nvSpPr>
          <p:cNvPr id="3" name="Text Placeholder 2">
            <a:extLst>
              <a:ext uri="{FF2B5EF4-FFF2-40B4-BE49-F238E27FC236}">
                <a16:creationId xmlns:a16="http://schemas.microsoft.com/office/drawing/2014/main" id="{0D34DDAE-014F-7C33-10E3-84D0315A50E3}"/>
              </a:ext>
            </a:extLst>
          </p:cNvPr>
          <p:cNvSpPr>
            <a:spLocks noGrp="1"/>
          </p:cNvSpPr>
          <p:nvPr>
            <p:ph type="body" idx="1"/>
          </p:nvPr>
        </p:nvSpPr>
        <p:spPr/>
        <p:txBody>
          <a:bodyPr/>
          <a:lstStyle/>
          <a:p>
            <a:endParaRPr lang="en-US"/>
          </a:p>
        </p:txBody>
      </p:sp>
      <p:sp>
        <p:nvSpPr>
          <p:cNvPr id="5" name="Slide Number Placeholder 6">
            <a:extLst>
              <a:ext uri="{FF2B5EF4-FFF2-40B4-BE49-F238E27FC236}">
                <a16:creationId xmlns:a16="http://schemas.microsoft.com/office/drawing/2014/main" id="{2C8F1AEA-FCDD-A0BD-3FEB-909494CCC28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24</a:t>
            </a:fld>
            <a:endParaRPr lang="en-US" dirty="0">
              <a:latin typeface="Arial" charset="0"/>
            </a:endParaRPr>
          </a:p>
        </p:txBody>
      </p:sp>
    </p:spTree>
    <p:extLst>
      <p:ext uri="{BB962C8B-B14F-4D97-AF65-F5344CB8AC3E}">
        <p14:creationId xmlns:p14="http://schemas.microsoft.com/office/powerpoint/2010/main" val="3069207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52A99129-12C7-8ACE-73C1-88EFAFC2ADFC}"/>
              </a:ext>
            </a:extLst>
          </p:cNvPr>
          <p:cNvGraphicFramePr/>
          <p:nvPr/>
        </p:nvGraphicFramePr>
        <p:xfrm>
          <a:off x="2456048" y="1597742"/>
          <a:ext cx="7279904" cy="48951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5">
            <a:extLst>
              <a:ext uri="{FF2B5EF4-FFF2-40B4-BE49-F238E27FC236}">
                <a16:creationId xmlns:a16="http://schemas.microsoft.com/office/drawing/2014/main" id="{55B3E68A-BED2-B00C-6236-12F6B33C4B7B}"/>
              </a:ext>
            </a:extLst>
          </p:cNvPr>
          <p:cNvSpPr>
            <a:spLocks noGrp="1"/>
          </p:cNvSpPr>
          <p:nvPr>
            <p:ph type="title"/>
          </p:nvPr>
        </p:nvSpPr>
        <p:spPr/>
        <p:txBody>
          <a:bodyPr/>
          <a:lstStyle/>
          <a:p>
            <a:r>
              <a:rPr lang="en-US" dirty="0"/>
              <a:t>FFRD Modeling Workflow</a:t>
            </a:r>
          </a:p>
        </p:txBody>
      </p:sp>
      <p:sp>
        <p:nvSpPr>
          <p:cNvPr id="8" name="Slide Number Placeholder 6">
            <a:extLst>
              <a:ext uri="{FF2B5EF4-FFF2-40B4-BE49-F238E27FC236}">
                <a16:creationId xmlns:a16="http://schemas.microsoft.com/office/drawing/2014/main" id="{3CA32BB4-0B8B-7160-EC97-F49D1DEEA7C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25</a:t>
            </a:fld>
            <a:endParaRPr lang="en-US" dirty="0">
              <a:latin typeface="Arial" charset="0"/>
            </a:endParaRPr>
          </a:p>
        </p:txBody>
      </p:sp>
    </p:spTree>
    <p:extLst>
      <p:ext uri="{BB962C8B-B14F-4D97-AF65-F5344CB8AC3E}">
        <p14:creationId xmlns:p14="http://schemas.microsoft.com/office/powerpoint/2010/main" val="38113171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E0929F6B-0ED0-AB26-3ACC-F25ED93AC849}"/>
              </a:ext>
            </a:extLst>
          </p:cNvPr>
          <p:cNvGraphicFramePr>
            <a:graphicFrameLocks noGrp="1"/>
          </p:cNvGraphicFramePr>
          <p:nvPr/>
        </p:nvGraphicFramePr>
        <p:xfrm>
          <a:off x="4903695" y="2045263"/>
          <a:ext cx="6893859" cy="3327400"/>
        </p:xfrm>
        <a:graphic>
          <a:graphicData uri="http://schemas.openxmlformats.org/drawingml/2006/table">
            <a:tbl>
              <a:tblPr firstRow="1" bandRow="1">
                <a:tableStyleId>{5C22544A-7EE6-4342-B048-85BDC9FD1C3A}</a:tableStyleId>
              </a:tblPr>
              <a:tblGrid>
                <a:gridCol w="1812173">
                  <a:extLst>
                    <a:ext uri="{9D8B030D-6E8A-4147-A177-3AD203B41FA5}">
                      <a16:colId xmlns:a16="http://schemas.microsoft.com/office/drawing/2014/main" val="2866192202"/>
                    </a:ext>
                  </a:extLst>
                </a:gridCol>
                <a:gridCol w="5081686">
                  <a:extLst>
                    <a:ext uri="{9D8B030D-6E8A-4147-A177-3AD203B41FA5}">
                      <a16:colId xmlns:a16="http://schemas.microsoft.com/office/drawing/2014/main" val="340396847"/>
                    </a:ext>
                  </a:extLst>
                </a:gridCol>
              </a:tblGrid>
              <a:tr h="370840">
                <a:tc>
                  <a:txBody>
                    <a:bodyPr/>
                    <a:lstStyle/>
                    <a:p>
                      <a:r>
                        <a:rPr lang="en-US" sz="1600"/>
                        <a:t>Category</a:t>
                      </a:r>
                    </a:p>
                  </a:txBody>
                  <a:tcPr/>
                </a:tc>
                <a:tc>
                  <a:txBody>
                    <a:bodyPr/>
                    <a:lstStyle/>
                    <a:p>
                      <a:r>
                        <a:rPr lang="en-US" sz="1600"/>
                        <a:t>Treatment</a:t>
                      </a:r>
                    </a:p>
                  </a:txBody>
                  <a:tcPr/>
                </a:tc>
                <a:extLst>
                  <a:ext uri="{0D108BD9-81ED-4DB2-BD59-A6C34878D82A}">
                    <a16:rowId xmlns:a16="http://schemas.microsoft.com/office/drawing/2014/main" val="3597864095"/>
                  </a:ext>
                </a:extLst>
              </a:tr>
              <a:tr h="370840">
                <a:tc>
                  <a:txBody>
                    <a:bodyPr/>
                    <a:lstStyle/>
                    <a:p>
                      <a:r>
                        <a:rPr lang="en-US" sz="1600"/>
                        <a:t>Primary Gages</a:t>
                      </a:r>
                    </a:p>
                  </a:txBody>
                  <a:tcPr/>
                </a:tc>
                <a:tc>
                  <a:txBody>
                    <a:bodyPr/>
                    <a:lstStyle/>
                    <a:p>
                      <a:r>
                        <a:rPr lang="en-US" sz="1600" b="0" i="0" u="none" strike="noStrike" kern="1200" baseline="0">
                          <a:solidFill>
                            <a:schemeClr val="dk1"/>
                          </a:solidFill>
                          <a:latin typeface="+mn-lt"/>
                          <a:ea typeface="+mn-ea"/>
                          <a:cs typeface="+mn-cs"/>
                        </a:rPr>
                        <a:t>Statistical comparisons of computed and observed flow/stage at all primary locations are in the satisfactory or higher range.</a:t>
                      </a:r>
                    </a:p>
                  </a:txBody>
                  <a:tcPr/>
                </a:tc>
                <a:extLst>
                  <a:ext uri="{0D108BD9-81ED-4DB2-BD59-A6C34878D82A}">
                    <a16:rowId xmlns:a16="http://schemas.microsoft.com/office/drawing/2014/main" val="3551209338"/>
                  </a:ext>
                </a:extLst>
              </a:tr>
              <a:tr h="370840">
                <a:tc>
                  <a:txBody>
                    <a:bodyPr/>
                    <a:lstStyle/>
                    <a:p>
                      <a:r>
                        <a:rPr lang="en-US" sz="1600"/>
                        <a:t>Secondary Gages</a:t>
                      </a:r>
                    </a:p>
                  </a:txBody>
                  <a:tcPr/>
                </a:tc>
                <a:tc>
                  <a:txBody>
                    <a:bodyPr/>
                    <a:lstStyle/>
                    <a:p>
                      <a:r>
                        <a:rPr lang="en-US" sz="1600" b="0" i="0" u="none" strike="noStrike" kern="1200" baseline="0">
                          <a:solidFill>
                            <a:schemeClr val="dk1"/>
                          </a:solidFill>
                          <a:latin typeface="+mn-lt"/>
                          <a:ea typeface="+mn-ea"/>
                          <a:cs typeface="+mn-cs"/>
                        </a:rPr>
                        <a:t>Statistical comparisons of computed and observed flow/stage at all secondary locations are in the satisfactory or higher range but are considered more leniently than for primary locations.</a:t>
                      </a:r>
                    </a:p>
                  </a:txBody>
                  <a:tcPr/>
                </a:tc>
                <a:extLst>
                  <a:ext uri="{0D108BD9-81ED-4DB2-BD59-A6C34878D82A}">
                    <a16:rowId xmlns:a16="http://schemas.microsoft.com/office/drawing/2014/main" val="2074157479"/>
                  </a:ext>
                </a:extLst>
              </a:tr>
              <a:tr h="370840">
                <a:tc>
                  <a:txBody>
                    <a:bodyPr/>
                    <a:lstStyle/>
                    <a:p>
                      <a:r>
                        <a:rPr lang="en-US" sz="1600"/>
                        <a:t>Tertiary Gages</a:t>
                      </a:r>
                    </a:p>
                  </a:txBody>
                  <a:tcPr/>
                </a:tc>
                <a:tc>
                  <a:txBody>
                    <a:bodyPr/>
                    <a:lstStyle/>
                    <a:p>
                      <a:r>
                        <a:rPr lang="en-US" sz="1600" b="0" i="0" u="none" strike="noStrike" kern="1200" baseline="0">
                          <a:solidFill>
                            <a:schemeClr val="dk1"/>
                          </a:solidFill>
                          <a:latin typeface="+mn-lt"/>
                          <a:ea typeface="+mn-ea"/>
                          <a:cs typeface="+mn-cs"/>
                        </a:rPr>
                        <a:t>Statistical comparisons of computed and observed flow/stage at all tertiary locations are in the satisfactory or higher range but considered more leniently than for secondary locations.</a:t>
                      </a:r>
                    </a:p>
                  </a:txBody>
                  <a:tcPr/>
                </a:tc>
                <a:extLst>
                  <a:ext uri="{0D108BD9-81ED-4DB2-BD59-A6C34878D82A}">
                    <a16:rowId xmlns:a16="http://schemas.microsoft.com/office/drawing/2014/main" val="3132218600"/>
                  </a:ext>
                </a:extLst>
              </a:tr>
            </a:tbl>
          </a:graphicData>
        </a:graphic>
      </p:graphicFrame>
      <p:sp>
        <p:nvSpPr>
          <p:cNvPr id="5" name="Title 4">
            <a:extLst>
              <a:ext uri="{FF2B5EF4-FFF2-40B4-BE49-F238E27FC236}">
                <a16:creationId xmlns:a16="http://schemas.microsoft.com/office/drawing/2014/main" id="{0163DC5F-EC62-0F6C-BA34-B97B51F179FB}"/>
              </a:ext>
            </a:extLst>
          </p:cNvPr>
          <p:cNvSpPr>
            <a:spLocks noGrp="1"/>
          </p:cNvSpPr>
          <p:nvPr>
            <p:ph type="title"/>
          </p:nvPr>
        </p:nvSpPr>
        <p:spPr/>
        <p:txBody>
          <a:bodyPr/>
          <a:lstStyle/>
          <a:p>
            <a:r>
              <a:rPr lang="en-US" dirty="0"/>
              <a:t>Calibration Locations</a:t>
            </a:r>
          </a:p>
        </p:txBody>
      </p:sp>
      <p:sp>
        <p:nvSpPr>
          <p:cNvPr id="8" name="Slide Number Placeholder 6">
            <a:extLst>
              <a:ext uri="{FF2B5EF4-FFF2-40B4-BE49-F238E27FC236}">
                <a16:creationId xmlns:a16="http://schemas.microsoft.com/office/drawing/2014/main" id="{336802FA-C961-4EBC-1E0B-C20607D1797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26</a:t>
            </a:fld>
            <a:endParaRPr lang="en-US" dirty="0">
              <a:latin typeface="Arial" charset="0"/>
            </a:endParaRPr>
          </a:p>
        </p:txBody>
      </p:sp>
      <p:pic>
        <p:nvPicPr>
          <p:cNvPr id="3074" name="Picture 2" descr="Map&#10;&#10;Description automatically generated">
            <a:extLst>
              <a:ext uri="{FF2B5EF4-FFF2-40B4-BE49-F238E27FC236}">
                <a16:creationId xmlns:a16="http://schemas.microsoft.com/office/drawing/2014/main" id="{61629BE4-62E8-8806-7CF8-919F661197D4}"/>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6471" t="3484" r="6647" b="7079"/>
          <a:stretch/>
        </p:blipFill>
        <p:spPr bwMode="auto">
          <a:xfrm>
            <a:off x="588818" y="1295400"/>
            <a:ext cx="3754582" cy="4953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71396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5CEE62B-3114-2132-075B-B6A8D5B53EF3}"/>
              </a:ext>
            </a:extLst>
          </p:cNvPr>
          <p:cNvPicPr>
            <a:picLocks noChangeAspect="1"/>
          </p:cNvPicPr>
          <p:nvPr/>
        </p:nvPicPr>
        <p:blipFill>
          <a:blip r:embed="rId3"/>
          <a:stretch>
            <a:fillRect/>
          </a:stretch>
        </p:blipFill>
        <p:spPr>
          <a:xfrm>
            <a:off x="1200876" y="1184344"/>
            <a:ext cx="3440497" cy="2699749"/>
          </a:xfrm>
          <a:prstGeom prst="rect">
            <a:avLst/>
          </a:prstGeom>
          <a:ln>
            <a:solidFill>
              <a:schemeClr val="tx1"/>
            </a:solidFill>
          </a:ln>
        </p:spPr>
      </p:pic>
      <p:sp>
        <p:nvSpPr>
          <p:cNvPr id="10" name="Title 9">
            <a:extLst>
              <a:ext uri="{FF2B5EF4-FFF2-40B4-BE49-F238E27FC236}">
                <a16:creationId xmlns:a16="http://schemas.microsoft.com/office/drawing/2014/main" id="{FBC85B66-49D5-73F2-D2BC-F897CA422BC4}"/>
              </a:ext>
            </a:extLst>
          </p:cNvPr>
          <p:cNvSpPr>
            <a:spLocks noGrp="1"/>
          </p:cNvSpPr>
          <p:nvPr>
            <p:ph type="title"/>
          </p:nvPr>
        </p:nvSpPr>
        <p:spPr/>
        <p:txBody>
          <a:bodyPr/>
          <a:lstStyle/>
          <a:p>
            <a:r>
              <a:rPr lang="en-US" dirty="0"/>
              <a:t>Historic Event Calibration</a:t>
            </a:r>
          </a:p>
        </p:txBody>
      </p:sp>
      <p:grpSp>
        <p:nvGrpSpPr>
          <p:cNvPr id="12" name="Group 11">
            <a:extLst>
              <a:ext uri="{FF2B5EF4-FFF2-40B4-BE49-F238E27FC236}">
                <a16:creationId xmlns:a16="http://schemas.microsoft.com/office/drawing/2014/main" id="{508FD32B-0DC5-3FF8-1CC9-F4129BCFDAA8}"/>
              </a:ext>
            </a:extLst>
          </p:cNvPr>
          <p:cNvGrpSpPr/>
          <p:nvPr/>
        </p:nvGrpSpPr>
        <p:grpSpPr>
          <a:xfrm>
            <a:off x="1179903" y="3490037"/>
            <a:ext cx="4190155" cy="2738886"/>
            <a:chOff x="1179903" y="3490037"/>
            <a:chExt cx="4190155" cy="2738886"/>
          </a:xfrm>
        </p:grpSpPr>
        <p:pic>
          <p:nvPicPr>
            <p:cNvPr id="4" name="Picture 3">
              <a:extLst>
                <a:ext uri="{FF2B5EF4-FFF2-40B4-BE49-F238E27FC236}">
                  <a16:creationId xmlns:a16="http://schemas.microsoft.com/office/drawing/2014/main" id="{42A1B0F9-5FFF-AC23-C41E-01B8E2BB8464}"/>
                </a:ext>
              </a:extLst>
            </p:cNvPr>
            <p:cNvPicPr>
              <a:picLocks noChangeAspect="1"/>
            </p:cNvPicPr>
            <p:nvPr/>
          </p:nvPicPr>
          <p:blipFill>
            <a:blip r:embed="rId4"/>
            <a:stretch>
              <a:fillRect/>
            </a:stretch>
          </p:blipFill>
          <p:spPr>
            <a:xfrm>
              <a:off x="1179903" y="3490037"/>
              <a:ext cx="4190155" cy="2478404"/>
            </a:xfrm>
            <a:prstGeom prst="rect">
              <a:avLst/>
            </a:prstGeom>
            <a:ln>
              <a:solidFill>
                <a:schemeClr val="tx1"/>
              </a:solidFill>
            </a:ln>
          </p:spPr>
        </p:pic>
        <p:pic>
          <p:nvPicPr>
            <p:cNvPr id="6" name="Picture 5">
              <a:extLst>
                <a:ext uri="{FF2B5EF4-FFF2-40B4-BE49-F238E27FC236}">
                  <a16:creationId xmlns:a16="http://schemas.microsoft.com/office/drawing/2014/main" id="{83A64E0F-A1D1-54F2-1F91-FCD8BC33E2DA}"/>
                </a:ext>
              </a:extLst>
            </p:cNvPr>
            <p:cNvPicPr>
              <a:picLocks noChangeAspect="1"/>
            </p:cNvPicPr>
            <p:nvPr/>
          </p:nvPicPr>
          <p:blipFill>
            <a:blip r:embed="rId5"/>
            <a:stretch>
              <a:fillRect/>
            </a:stretch>
          </p:blipFill>
          <p:spPr>
            <a:xfrm>
              <a:off x="1179903" y="5707959"/>
              <a:ext cx="3964210" cy="520964"/>
            </a:xfrm>
            <a:prstGeom prst="rect">
              <a:avLst/>
            </a:prstGeom>
          </p:spPr>
        </p:pic>
      </p:grpSp>
      <p:sp>
        <p:nvSpPr>
          <p:cNvPr id="14" name="Slide Number Placeholder 6">
            <a:extLst>
              <a:ext uri="{FF2B5EF4-FFF2-40B4-BE49-F238E27FC236}">
                <a16:creationId xmlns:a16="http://schemas.microsoft.com/office/drawing/2014/main" id="{D968A0D4-2F47-DBD5-B8FB-19C5C3EEA6C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27</a:t>
            </a:fld>
            <a:endParaRPr lang="en-US" dirty="0">
              <a:latin typeface="Arial" charset="0"/>
            </a:endParaRPr>
          </a:p>
        </p:txBody>
      </p:sp>
      <p:pic>
        <p:nvPicPr>
          <p:cNvPr id="2" name="Picture 1">
            <a:extLst>
              <a:ext uri="{FF2B5EF4-FFF2-40B4-BE49-F238E27FC236}">
                <a16:creationId xmlns:a16="http://schemas.microsoft.com/office/drawing/2014/main" id="{2AC40CC7-5DB1-7A47-226B-CCF013701383}"/>
              </a:ext>
            </a:extLst>
          </p:cNvPr>
          <p:cNvPicPr>
            <a:picLocks noChangeAspect="1"/>
          </p:cNvPicPr>
          <p:nvPr/>
        </p:nvPicPr>
        <p:blipFill>
          <a:blip r:embed="rId6"/>
          <a:stretch>
            <a:fillRect/>
          </a:stretch>
        </p:blipFill>
        <p:spPr>
          <a:xfrm>
            <a:off x="5885541" y="2553634"/>
            <a:ext cx="5954027" cy="1703037"/>
          </a:xfrm>
          <a:prstGeom prst="rect">
            <a:avLst/>
          </a:prstGeom>
        </p:spPr>
      </p:pic>
    </p:spTree>
    <p:extLst>
      <p:ext uri="{BB962C8B-B14F-4D97-AF65-F5344CB8AC3E}">
        <p14:creationId xmlns:p14="http://schemas.microsoft.com/office/powerpoint/2010/main" val="506745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BC85B66-49D5-73F2-D2BC-F897CA422BC4}"/>
              </a:ext>
            </a:extLst>
          </p:cNvPr>
          <p:cNvSpPr>
            <a:spLocks noGrp="1"/>
          </p:cNvSpPr>
          <p:nvPr>
            <p:ph type="title"/>
          </p:nvPr>
        </p:nvSpPr>
        <p:spPr/>
        <p:txBody>
          <a:bodyPr/>
          <a:lstStyle/>
          <a:p>
            <a:r>
              <a:rPr lang="en-US" dirty="0"/>
              <a:t>POR Simulation</a:t>
            </a:r>
          </a:p>
        </p:txBody>
      </p:sp>
      <p:sp>
        <p:nvSpPr>
          <p:cNvPr id="14" name="Slide Number Placeholder 6">
            <a:extLst>
              <a:ext uri="{FF2B5EF4-FFF2-40B4-BE49-F238E27FC236}">
                <a16:creationId xmlns:a16="http://schemas.microsoft.com/office/drawing/2014/main" id="{D968A0D4-2F47-DBD5-B8FB-19C5C3EEA6C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28</a:t>
            </a:fld>
            <a:endParaRPr lang="en-US" dirty="0">
              <a:latin typeface="Arial" charset="0"/>
            </a:endParaRPr>
          </a:p>
        </p:txBody>
      </p:sp>
      <p:pic>
        <p:nvPicPr>
          <p:cNvPr id="4098" name="Picture 2">
            <a:extLst>
              <a:ext uri="{FF2B5EF4-FFF2-40B4-BE49-F238E27FC236}">
                <a16:creationId xmlns:a16="http://schemas.microsoft.com/office/drawing/2014/main" id="{C4C66D50-E341-69BD-8B50-BDCB4C1977F5}"/>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925" t="13152" r="58040" b="2568"/>
          <a:stretch/>
        </p:blipFill>
        <p:spPr bwMode="auto">
          <a:xfrm>
            <a:off x="554182" y="1308410"/>
            <a:ext cx="4475150" cy="3851563"/>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EC6E6377-20A0-9C95-024D-66A298235633}"/>
              </a:ext>
            </a:extLst>
          </p:cNvPr>
          <p:cNvGrpSpPr/>
          <p:nvPr/>
        </p:nvGrpSpPr>
        <p:grpSpPr>
          <a:xfrm>
            <a:off x="4191000" y="2812473"/>
            <a:ext cx="4973849" cy="3498272"/>
            <a:chOff x="4191000" y="2812473"/>
            <a:chExt cx="4973849" cy="3498272"/>
          </a:xfrm>
        </p:grpSpPr>
        <p:pic>
          <p:nvPicPr>
            <p:cNvPr id="5" name="Picture 2">
              <a:extLst>
                <a:ext uri="{FF2B5EF4-FFF2-40B4-BE49-F238E27FC236}">
                  <a16:creationId xmlns:a16="http://schemas.microsoft.com/office/drawing/2014/main" id="{9099402A-0DA1-75A6-E5C4-A9F9B3F7ADF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144" t="6314"/>
            <a:stretch/>
          </p:blipFill>
          <p:spPr bwMode="auto">
            <a:xfrm>
              <a:off x="4364181" y="2812473"/>
              <a:ext cx="4800668" cy="34143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0ADBC118-F3FB-0154-AEC2-F8259645A18B}"/>
                </a:ext>
              </a:extLst>
            </p:cNvPr>
            <p:cNvSpPr/>
            <p:nvPr/>
          </p:nvSpPr>
          <p:spPr>
            <a:xfrm>
              <a:off x="4191000" y="5721927"/>
              <a:ext cx="477982" cy="58881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Content Placeholder 4">
            <a:extLst>
              <a:ext uri="{FF2B5EF4-FFF2-40B4-BE49-F238E27FC236}">
                <a16:creationId xmlns:a16="http://schemas.microsoft.com/office/drawing/2014/main" id="{3DC77BFB-3B63-6E1B-1F28-327D18524BB4}"/>
              </a:ext>
            </a:extLst>
          </p:cNvPr>
          <p:cNvPicPr>
            <a:picLocks noChangeAspect="1"/>
          </p:cNvPicPr>
          <p:nvPr/>
        </p:nvPicPr>
        <p:blipFill>
          <a:blip r:embed="rId4"/>
          <a:stretch>
            <a:fillRect/>
          </a:stretch>
        </p:blipFill>
        <p:spPr>
          <a:xfrm>
            <a:off x="8009032" y="757651"/>
            <a:ext cx="3912804" cy="3291840"/>
          </a:xfrm>
          <a:prstGeom prst="rect">
            <a:avLst/>
          </a:prstGeom>
        </p:spPr>
      </p:pic>
    </p:spTree>
    <p:extLst>
      <p:ext uri="{BB962C8B-B14F-4D97-AF65-F5344CB8AC3E}">
        <p14:creationId xmlns:p14="http://schemas.microsoft.com/office/powerpoint/2010/main" val="33973555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7A1E8-0274-B0F4-D7E3-40329451AC50}"/>
              </a:ext>
            </a:extLst>
          </p:cNvPr>
          <p:cNvSpPr>
            <a:spLocks noGrp="1"/>
          </p:cNvSpPr>
          <p:nvPr>
            <p:ph type="title"/>
          </p:nvPr>
        </p:nvSpPr>
        <p:spPr/>
        <p:txBody>
          <a:bodyPr>
            <a:normAutofit/>
          </a:bodyPr>
          <a:lstStyle/>
          <a:p>
            <a:r>
              <a:rPr lang="en-US" dirty="0"/>
              <a:t>Cloud Compute</a:t>
            </a:r>
          </a:p>
        </p:txBody>
      </p:sp>
      <p:sp>
        <p:nvSpPr>
          <p:cNvPr id="6" name="Content Placeholder 5">
            <a:extLst>
              <a:ext uri="{FF2B5EF4-FFF2-40B4-BE49-F238E27FC236}">
                <a16:creationId xmlns:a16="http://schemas.microsoft.com/office/drawing/2014/main" id="{019A9CF4-9978-BFDC-DDE2-92905797D394}"/>
              </a:ext>
            </a:extLst>
          </p:cNvPr>
          <p:cNvSpPr>
            <a:spLocks noGrp="1"/>
          </p:cNvSpPr>
          <p:nvPr>
            <p:ph sz="half" idx="1"/>
          </p:nvPr>
        </p:nvSpPr>
        <p:spPr/>
        <p:txBody>
          <a:bodyPr/>
          <a:lstStyle/>
          <a:p>
            <a:r>
              <a:rPr lang="en-US" dirty="0"/>
              <a:t>Conformance: ~5000 events</a:t>
            </a:r>
          </a:p>
          <a:p>
            <a:r>
              <a:rPr lang="en-US" dirty="0"/>
              <a:t>Production: ~1,000,000 events</a:t>
            </a:r>
          </a:p>
          <a:p>
            <a:r>
              <a:rPr lang="en-US" dirty="0"/>
              <a:t>Cannot be efficiently performed on a single computer</a:t>
            </a:r>
          </a:p>
          <a:p>
            <a:r>
              <a:rPr lang="en-US" dirty="0"/>
              <a:t>Scale using cloud resources</a:t>
            </a:r>
          </a:p>
        </p:txBody>
      </p:sp>
      <p:pic>
        <p:nvPicPr>
          <p:cNvPr id="7" name="Content Placeholder 4" descr="Graphical user interface, application&#10;&#10;Description automatically generated">
            <a:extLst>
              <a:ext uri="{FF2B5EF4-FFF2-40B4-BE49-F238E27FC236}">
                <a16:creationId xmlns:a16="http://schemas.microsoft.com/office/drawing/2014/main" id="{BC949136-B996-F90F-5455-84CB1381DF53}"/>
              </a:ext>
            </a:extLst>
          </p:cNvPr>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6172200" y="2334140"/>
            <a:ext cx="5181600" cy="2627870"/>
          </a:xfrm>
        </p:spPr>
      </p:pic>
    </p:spTree>
    <p:extLst>
      <p:ext uri="{BB962C8B-B14F-4D97-AF65-F5344CB8AC3E}">
        <p14:creationId xmlns:p14="http://schemas.microsoft.com/office/powerpoint/2010/main" val="2739126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C22EC67-1778-4AD6-AE2E-565565EFDD2B}"/>
              </a:ext>
            </a:extLst>
          </p:cNvPr>
          <p:cNvGrpSpPr/>
          <p:nvPr/>
        </p:nvGrpSpPr>
        <p:grpSpPr>
          <a:xfrm>
            <a:off x="645633" y="1441545"/>
            <a:ext cx="11240603" cy="4473669"/>
            <a:chOff x="798033" y="1593945"/>
            <a:chExt cx="11240603" cy="4473669"/>
          </a:xfrm>
          <a:effectLst/>
        </p:grpSpPr>
        <p:pic>
          <p:nvPicPr>
            <p:cNvPr id="17" name="Picture 16" descr="A screenshot of a video game&#10;&#10;Description automatically generated with medium confidence">
              <a:extLst>
                <a:ext uri="{FF2B5EF4-FFF2-40B4-BE49-F238E27FC236}">
                  <a16:creationId xmlns:a16="http://schemas.microsoft.com/office/drawing/2014/main" id="{5BE282F9-BD7E-4DFF-BF1D-BB6DBC12188A}"/>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98033" y="2031088"/>
              <a:ext cx="2286005" cy="3208027"/>
            </a:xfrm>
            <a:prstGeom prst="rect">
              <a:avLst/>
            </a:prstGeom>
          </p:spPr>
        </p:pic>
        <p:pic>
          <p:nvPicPr>
            <p:cNvPr id="25" name="Picture 24" descr="Text&#10;&#10;Description automatically generated with medium confidence">
              <a:extLst>
                <a:ext uri="{FF2B5EF4-FFF2-40B4-BE49-F238E27FC236}">
                  <a16:creationId xmlns:a16="http://schemas.microsoft.com/office/drawing/2014/main" id="{993310D8-D1F3-41FA-B747-15AC094F91FC}"/>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264922" y="1593945"/>
              <a:ext cx="4226061" cy="2517653"/>
            </a:xfrm>
            <a:prstGeom prst="rect">
              <a:avLst/>
            </a:prstGeom>
          </p:spPr>
        </p:pic>
        <p:pic>
          <p:nvPicPr>
            <p:cNvPr id="26" name="Picture 25" descr="Logo&#10;&#10;Description automatically generated with medium confidence">
              <a:extLst>
                <a:ext uri="{FF2B5EF4-FFF2-40B4-BE49-F238E27FC236}">
                  <a16:creationId xmlns:a16="http://schemas.microsoft.com/office/drawing/2014/main" id="{99B527A9-1416-4F52-81D9-0DEBFBF7C80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835689" y="2077192"/>
              <a:ext cx="5202947" cy="3878588"/>
            </a:xfrm>
            <a:prstGeom prst="rect">
              <a:avLst/>
            </a:prstGeom>
          </p:spPr>
        </p:pic>
        <p:grpSp>
          <p:nvGrpSpPr>
            <p:cNvPr id="27" name="Group 26">
              <a:extLst>
                <a:ext uri="{FF2B5EF4-FFF2-40B4-BE49-F238E27FC236}">
                  <a16:creationId xmlns:a16="http://schemas.microsoft.com/office/drawing/2014/main" id="{93C07CD2-6A86-4984-B639-527309482C5D}"/>
                </a:ext>
              </a:extLst>
            </p:cNvPr>
            <p:cNvGrpSpPr/>
            <p:nvPr/>
          </p:nvGrpSpPr>
          <p:grpSpPr>
            <a:xfrm>
              <a:off x="2191888" y="3784657"/>
              <a:ext cx="4559817" cy="2282957"/>
              <a:chOff x="2039488" y="3632257"/>
              <a:chExt cx="4559817" cy="2282957"/>
            </a:xfrm>
          </p:grpSpPr>
          <p:pic>
            <p:nvPicPr>
              <p:cNvPr id="28" name="Picture 27" descr="Graphical user interface, icon&#10;&#10;Description automatically generated">
                <a:extLst>
                  <a:ext uri="{FF2B5EF4-FFF2-40B4-BE49-F238E27FC236}">
                    <a16:creationId xmlns:a16="http://schemas.microsoft.com/office/drawing/2014/main" id="{5AC41D22-F0CC-4A81-A43E-26FE6942F0A8}"/>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039488" y="3632257"/>
                <a:ext cx="4559817" cy="2282957"/>
              </a:xfrm>
              <a:prstGeom prst="rect">
                <a:avLst/>
              </a:prstGeom>
            </p:spPr>
          </p:pic>
          <p:grpSp>
            <p:nvGrpSpPr>
              <p:cNvPr id="29" name="Group 28">
                <a:extLst>
                  <a:ext uri="{FF2B5EF4-FFF2-40B4-BE49-F238E27FC236}">
                    <a16:creationId xmlns:a16="http://schemas.microsoft.com/office/drawing/2014/main" id="{57C829CB-1C64-40BE-8D10-AEB83D4B353F}"/>
                  </a:ext>
                </a:extLst>
              </p:cNvPr>
              <p:cNvGrpSpPr/>
              <p:nvPr/>
            </p:nvGrpSpPr>
            <p:grpSpPr>
              <a:xfrm>
                <a:off x="4091191" y="4739741"/>
                <a:ext cx="1021331" cy="1021331"/>
                <a:chOff x="4699976" y="5128579"/>
                <a:chExt cx="1021331" cy="1021331"/>
              </a:xfrm>
            </p:grpSpPr>
            <p:grpSp>
              <p:nvGrpSpPr>
                <p:cNvPr id="30" name="Group 29">
                  <a:extLst>
                    <a:ext uri="{FF2B5EF4-FFF2-40B4-BE49-F238E27FC236}">
                      <a16:creationId xmlns:a16="http://schemas.microsoft.com/office/drawing/2014/main" id="{7C465316-181D-4771-90B0-D31B602BD1F0}"/>
                    </a:ext>
                  </a:extLst>
                </p:cNvPr>
                <p:cNvGrpSpPr/>
                <p:nvPr/>
              </p:nvGrpSpPr>
              <p:grpSpPr>
                <a:xfrm>
                  <a:off x="4912000" y="5249332"/>
                  <a:ext cx="597286" cy="806643"/>
                  <a:chOff x="4571999" y="5249332"/>
                  <a:chExt cx="597286" cy="806643"/>
                </a:xfrm>
                <a:solidFill>
                  <a:srgbClr val="D2D1D2"/>
                </a:solidFill>
              </p:grpSpPr>
              <p:sp>
                <p:nvSpPr>
                  <p:cNvPr id="32" name="Oval 31">
                    <a:extLst>
                      <a:ext uri="{FF2B5EF4-FFF2-40B4-BE49-F238E27FC236}">
                        <a16:creationId xmlns:a16="http://schemas.microsoft.com/office/drawing/2014/main" id="{A6A01EF6-555C-4FA7-9F55-CBE928BF6527}"/>
                      </a:ext>
                    </a:extLst>
                  </p:cNvPr>
                  <p:cNvSpPr/>
                  <p:nvPr/>
                </p:nvSpPr>
                <p:spPr>
                  <a:xfrm>
                    <a:off x="4572000" y="5886641"/>
                    <a:ext cx="597285" cy="169334"/>
                  </a:xfrm>
                  <a:prstGeom prst="ellipse">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sp>
                <p:nvSpPr>
                  <p:cNvPr id="33" name="Rectangle 32">
                    <a:extLst>
                      <a:ext uri="{FF2B5EF4-FFF2-40B4-BE49-F238E27FC236}">
                        <a16:creationId xmlns:a16="http://schemas.microsoft.com/office/drawing/2014/main" id="{884EB6D2-4379-4538-8925-BEA5EF2B7B7D}"/>
                      </a:ext>
                    </a:extLst>
                  </p:cNvPr>
                  <p:cNvSpPr/>
                  <p:nvPr/>
                </p:nvSpPr>
                <p:spPr>
                  <a:xfrm>
                    <a:off x="4571999" y="5322470"/>
                    <a:ext cx="597285" cy="653457"/>
                  </a:xfrm>
                  <a:prstGeom prst="rect">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sp>
                <p:nvSpPr>
                  <p:cNvPr id="34" name="Oval 33">
                    <a:extLst>
                      <a:ext uri="{FF2B5EF4-FFF2-40B4-BE49-F238E27FC236}">
                        <a16:creationId xmlns:a16="http://schemas.microsoft.com/office/drawing/2014/main" id="{99ADB848-DFE3-464D-A826-341BAACB9461}"/>
                      </a:ext>
                    </a:extLst>
                  </p:cNvPr>
                  <p:cNvSpPr/>
                  <p:nvPr/>
                </p:nvSpPr>
                <p:spPr>
                  <a:xfrm>
                    <a:off x="4572000" y="5249332"/>
                    <a:ext cx="597285" cy="169334"/>
                  </a:xfrm>
                  <a:prstGeom prst="ellipse">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grpSp>
            <p:pic>
              <p:nvPicPr>
                <p:cNvPr id="31" name="Graphic 30" descr="Database outline">
                  <a:extLst>
                    <a:ext uri="{FF2B5EF4-FFF2-40B4-BE49-F238E27FC236}">
                      <a16:creationId xmlns:a16="http://schemas.microsoft.com/office/drawing/2014/main" id="{B9217AE7-9F6B-461D-BB6E-29652FBF367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99976" y="5128579"/>
                  <a:ext cx="1021331" cy="1021331"/>
                </a:xfrm>
                <a:prstGeom prst="rect">
                  <a:avLst/>
                </a:prstGeom>
              </p:spPr>
            </p:pic>
          </p:grpSp>
        </p:grpSp>
      </p:grpSp>
      <p:pic>
        <p:nvPicPr>
          <p:cNvPr id="5" name="Picture 4" descr="A screenshot of a video game&#10;&#10;Description automatically generated with medium confidence">
            <a:extLst>
              <a:ext uri="{FF2B5EF4-FFF2-40B4-BE49-F238E27FC236}">
                <a16:creationId xmlns:a16="http://schemas.microsoft.com/office/drawing/2014/main" id="{40E499D2-C3FD-4648-9DAE-F91C26D1F42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45633" y="1878688"/>
            <a:ext cx="2286005" cy="3208027"/>
          </a:xfrm>
          <a:prstGeom prst="rect">
            <a:avLst/>
          </a:prstGeom>
        </p:spPr>
      </p:pic>
      <p:pic>
        <p:nvPicPr>
          <p:cNvPr id="11" name="Picture 10" descr="Text&#10;&#10;Description automatically generated with medium confidence">
            <a:extLst>
              <a:ext uri="{FF2B5EF4-FFF2-40B4-BE49-F238E27FC236}">
                <a16:creationId xmlns:a16="http://schemas.microsoft.com/office/drawing/2014/main" id="{ECB4BBA8-8B01-4219-B503-DBFE348FFFFC}"/>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112522" y="1441545"/>
            <a:ext cx="4226061" cy="2517653"/>
          </a:xfrm>
          <a:prstGeom prst="rect">
            <a:avLst/>
          </a:prstGeom>
        </p:spPr>
      </p:pic>
      <p:pic>
        <p:nvPicPr>
          <p:cNvPr id="13" name="Picture 12" descr="Logo&#10;&#10;Description automatically generated with medium confidence">
            <a:extLst>
              <a:ext uri="{FF2B5EF4-FFF2-40B4-BE49-F238E27FC236}">
                <a16:creationId xmlns:a16="http://schemas.microsoft.com/office/drawing/2014/main" id="{9719A521-8B32-47E0-AFBF-0FAAA4C5B395}"/>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683289" y="1924792"/>
            <a:ext cx="5202947" cy="3878588"/>
          </a:xfrm>
          <a:prstGeom prst="rect">
            <a:avLst/>
          </a:prstGeom>
        </p:spPr>
      </p:pic>
      <p:sp>
        <p:nvSpPr>
          <p:cNvPr id="16" name="Rectangle 15">
            <a:extLst>
              <a:ext uri="{FF2B5EF4-FFF2-40B4-BE49-F238E27FC236}">
                <a16:creationId xmlns:a16="http://schemas.microsoft.com/office/drawing/2014/main" id="{E5EC71FA-284E-46F5-94A7-FA90D3716810}"/>
              </a:ext>
            </a:extLst>
          </p:cNvPr>
          <p:cNvSpPr/>
          <p:nvPr/>
        </p:nvSpPr>
        <p:spPr>
          <a:xfrm>
            <a:off x="511172" y="1676241"/>
            <a:ext cx="2648607" cy="2282957"/>
          </a:xfrm>
          <a:prstGeom prst="rect">
            <a:avLst/>
          </a:prstGeom>
          <a:solidFill>
            <a:schemeClr val="bg1">
              <a:alpha val="5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24" name="Group 23">
            <a:extLst>
              <a:ext uri="{FF2B5EF4-FFF2-40B4-BE49-F238E27FC236}">
                <a16:creationId xmlns:a16="http://schemas.microsoft.com/office/drawing/2014/main" id="{9D60DFBF-7AEC-4FC7-885B-3F3CA4448CD4}"/>
              </a:ext>
            </a:extLst>
          </p:cNvPr>
          <p:cNvGrpSpPr/>
          <p:nvPr/>
        </p:nvGrpSpPr>
        <p:grpSpPr>
          <a:xfrm>
            <a:off x="2039488" y="3632257"/>
            <a:ext cx="4559817" cy="2282957"/>
            <a:chOff x="2039488" y="3632257"/>
            <a:chExt cx="4559817" cy="2282957"/>
          </a:xfrm>
        </p:grpSpPr>
        <p:pic>
          <p:nvPicPr>
            <p:cNvPr id="7" name="Picture 6" descr="Graphical user interface, icon&#10;&#10;Description automatically generated">
              <a:extLst>
                <a:ext uri="{FF2B5EF4-FFF2-40B4-BE49-F238E27FC236}">
                  <a16:creationId xmlns:a16="http://schemas.microsoft.com/office/drawing/2014/main" id="{24031DC9-AE33-4812-9DDB-B0BC8CFB3CD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2039488" y="3632257"/>
              <a:ext cx="4559817" cy="2282957"/>
            </a:xfrm>
            <a:prstGeom prst="rect">
              <a:avLst/>
            </a:prstGeom>
          </p:spPr>
        </p:pic>
        <p:grpSp>
          <p:nvGrpSpPr>
            <p:cNvPr id="23" name="Group 22">
              <a:extLst>
                <a:ext uri="{FF2B5EF4-FFF2-40B4-BE49-F238E27FC236}">
                  <a16:creationId xmlns:a16="http://schemas.microsoft.com/office/drawing/2014/main" id="{42718B55-F451-4691-B819-1FE2FCC1D48F}"/>
                </a:ext>
              </a:extLst>
            </p:cNvPr>
            <p:cNvGrpSpPr/>
            <p:nvPr/>
          </p:nvGrpSpPr>
          <p:grpSpPr>
            <a:xfrm>
              <a:off x="4091191" y="4739741"/>
              <a:ext cx="1021331" cy="1021331"/>
              <a:chOff x="4699976" y="5128579"/>
              <a:chExt cx="1021331" cy="1021331"/>
            </a:xfrm>
          </p:grpSpPr>
          <p:grpSp>
            <p:nvGrpSpPr>
              <p:cNvPr id="22" name="Group 21">
                <a:extLst>
                  <a:ext uri="{FF2B5EF4-FFF2-40B4-BE49-F238E27FC236}">
                    <a16:creationId xmlns:a16="http://schemas.microsoft.com/office/drawing/2014/main" id="{9B5B40C2-224E-4034-A3E0-E476C072F150}"/>
                  </a:ext>
                </a:extLst>
              </p:cNvPr>
              <p:cNvGrpSpPr/>
              <p:nvPr/>
            </p:nvGrpSpPr>
            <p:grpSpPr>
              <a:xfrm>
                <a:off x="4912000" y="5249332"/>
                <a:ext cx="597286" cy="806643"/>
                <a:chOff x="4571999" y="5249332"/>
                <a:chExt cx="597286" cy="806643"/>
              </a:xfrm>
              <a:solidFill>
                <a:srgbClr val="D2D1D2"/>
              </a:solidFill>
            </p:grpSpPr>
            <p:sp>
              <p:nvSpPr>
                <p:cNvPr id="19" name="Oval 18">
                  <a:extLst>
                    <a:ext uri="{FF2B5EF4-FFF2-40B4-BE49-F238E27FC236}">
                      <a16:creationId xmlns:a16="http://schemas.microsoft.com/office/drawing/2014/main" id="{1CD29A3C-204A-4015-9777-040F97CB8C8F}"/>
                    </a:ext>
                  </a:extLst>
                </p:cNvPr>
                <p:cNvSpPr/>
                <p:nvPr/>
              </p:nvSpPr>
              <p:spPr>
                <a:xfrm>
                  <a:off x="4572000" y="5886641"/>
                  <a:ext cx="597285" cy="169334"/>
                </a:xfrm>
                <a:prstGeom prst="ellipse">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sp>
              <p:nvSpPr>
                <p:cNvPr id="21" name="Rectangle 20">
                  <a:extLst>
                    <a:ext uri="{FF2B5EF4-FFF2-40B4-BE49-F238E27FC236}">
                      <a16:creationId xmlns:a16="http://schemas.microsoft.com/office/drawing/2014/main" id="{3839800A-164A-4952-A536-FCA6B57528FA}"/>
                    </a:ext>
                  </a:extLst>
                </p:cNvPr>
                <p:cNvSpPr/>
                <p:nvPr/>
              </p:nvSpPr>
              <p:spPr>
                <a:xfrm>
                  <a:off x="4571999" y="5322470"/>
                  <a:ext cx="597285" cy="653457"/>
                </a:xfrm>
                <a:prstGeom prst="rect">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sp>
              <p:nvSpPr>
                <p:cNvPr id="20" name="Oval 19">
                  <a:extLst>
                    <a:ext uri="{FF2B5EF4-FFF2-40B4-BE49-F238E27FC236}">
                      <a16:creationId xmlns:a16="http://schemas.microsoft.com/office/drawing/2014/main" id="{199F207E-3CC7-494A-93ED-28E0904FB5A2}"/>
                    </a:ext>
                  </a:extLst>
                </p:cNvPr>
                <p:cNvSpPr/>
                <p:nvPr/>
              </p:nvSpPr>
              <p:spPr>
                <a:xfrm>
                  <a:off x="4572000" y="5249332"/>
                  <a:ext cx="597285" cy="169334"/>
                </a:xfrm>
                <a:prstGeom prst="ellipse">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grpSp>
          <p:pic>
            <p:nvPicPr>
              <p:cNvPr id="18" name="Graphic 17" descr="Database outline">
                <a:extLst>
                  <a:ext uri="{FF2B5EF4-FFF2-40B4-BE49-F238E27FC236}">
                    <a16:creationId xmlns:a16="http://schemas.microsoft.com/office/drawing/2014/main" id="{10CF497A-BAF2-4516-BDDF-5B49AFCD409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99976" y="5128579"/>
                <a:ext cx="1021331" cy="1021331"/>
              </a:xfrm>
              <a:prstGeom prst="rect">
                <a:avLst/>
              </a:prstGeom>
            </p:spPr>
          </p:pic>
        </p:grpSp>
      </p:grpSp>
      <p:grpSp>
        <p:nvGrpSpPr>
          <p:cNvPr id="48" name="Group 47">
            <a:extLst>
              <a:ext uri="{FF2B5EF4-FFF2-40B4-BE49-F238E27FC236}">
                <a16:creationId xmlns:a16="http://schemas.microsoft.com/office/drawing/2014/main" id="{F26F1EFE-6A9B-4CEC-90E6-D7934576F772}"/>
              </a:ext>
            </a:extLst>
          </p:cNvPr>
          <p:cNvGrpSpPr/>
          <p:nvPr/>
        </p:nvGrpSpPr>
        <p:grpSpPr>
          <a:xfrm>
            <a:off x="2016833" y="2925585"/>
            <a:ext cx="2867548" cy="570358"/>
            <a:chOff x="2016833" y="2925585"/>
            <a:chExt cx="2867548" cy="570358"/>
          </a:xfrm>
        </p:grpSpPr>
        <p:sp>
          <p:nvSpPr>
            <p:cNvPr id="8" name="Rectangle 7">
              <a:extLst>
                <a:ext uri="{FF2B5EF4-FFF2-40B4-BE49-F238E27FC236}">
                  <a16:creationId xmlns:a16="http://schemas.microsoft.com/office/drawing/2014/main" id="{7016C2AA-37AB-4993-8C13-5407660FF9A3}"/>
                </a:ext>
              </a:extLst>
            </p:cNvPr>
            <p:cNvSpPr/>
            <p:nvPr/>
          </p:nvSpPr>
          <p:spPr>
            <a:xfrm>
              <a:off x="2348395" y="2972646"/>
              <a:ext cx="2535986" cy="52329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r>
                <a:rPr lang="en-US" sz="1600">
                  <a:solidFill>
                    <a:schemeClr val="tx2"/>
                  </a:solidFill>
                </a:rPr>
                <a:t>Shift from binary to probabilistic analysis</a:t>
              </a:r>
            </a:p>
          </p:txBody>
        </p:sp>
        <p:sp>
          <p:nvSpPr>
            <p:cNvPr id="41" name="Oval 40">
              <a:extLst>
                <a:ext uri="{FF2B5EF4-FFF2-40B4-BE49-F238E27FC236}">
                  <a16:creationId xmlns:a16="http://schemas.microsoft.com/office/drawing/2014/main" id="{E9E559D3-49CE-4465-94F5-FAF13D7E56E0}"/>
                </a:ext>
              </a:extLst>
            </p:cNvPr>
            <p:cNvSpPr/>
            <p:nvPr/>
          </p:nvSpPr>
          <p:spPr>
            <a:xfrm>
              <a:off x="2080497" y="2987969"/>
              <a:ext cx="276184" cy="276184"/>
            </a:xfrm>
            <a:prstGeom prst="ellipse">
              <a:avLst/>
            </a:prstGeom>
            <a:solidFill>
              <a:schemeClr val="tx2"/>
            </a:solidFill>
            <a:ln>
              <a:noFill/>
            </a:ln>
          </p:spPr>
          <p:style>
            <a:lnRef idx="2">
              <a:schemeClr val="accent1"/>
            </a:lnRef>
            <a:fillRef idx="1">
              <a:schemeClr val="lt1"/>
            </a:fillRef>
            <a:effectRef idx="0">
              <a:schemeClr val="accent1"/>
            </a:effectRef>
            <a:fontRef idx="minor">
              <a:schemeClr val="dk1"/>
            </a:fontRef>
          </p:style>
          <p:txBody>
            <a:bodyPr rtlCol="0" anchor="t"/>
            <a:lstStyle/>
            <a:p>
              <a:pPr algn="ctr"/>
              <a:endParaRPr lang="en-US" b="1">
                <a:solidFill>
                  <a:schemeClr val="bg1"/>
                </a:solidFill>
              </a:endParaRPr>
            </a:p>
          </p:txBody>
        </p:sp>
        <p:sp>
          <p:nvSpPr>
            <p:cNvPr id="10" name="TextBox 9">
              <a:extLst>
                <a:ext uri="{FF2B5EF4-FFF2-40B4-BE49-F238E27FC236}">
                  <a16:creationId xmlns:a16="http://schemas.microsoft.com/office/drawing/2014/main" id="{BBD1D972-7D4F-4026-A0DB-60E7DFAB5987}"/>
                </a:ext>
              </a:extLst>
            </p:cNvPr>
            <p:cNvSpPr txBox="1"/>
            <p:nvPr/>
          </p:nvSpPr>
          <p:spPr>
            <a:xfrm>
              <a:off x="2016833" y="2925585"/>
              <a:ext cx="403511" cy="369332"/>
            </a:xfrm>
            <a:prstGeom prst="rect">
              <a:avLst/>
            </a:prstGeom>
            <a:noFill/>
          </p:spPr>
          <p:txBody>
            <a:bodyPr wrap="square" rtlCol="0" anchor="ctr">
              <a:spAutoFit/>
            </a:bodyPr>
            <a:lstStyle/>
            <a:p>
              <a:pPr algn="ctr"/>
              <a:r>
                <a:rPr lang="en-US">
                  <a:solidFill>
                    <a:schemeClr val="bg1"/>
                  </a:solidFill>
                </a:rPr>
                <a:t>1</a:t>
              </a:r>
            </a:p>
          </p:txBody>
        </p:sp>
      </p:grpSp>
      <p:grpSp>
        <p:nvGrpSpPr>
          <p:cNvPr id="12" name="Group 11">
            <a:extLst>
              <a:ext uri="{FF2B5EF4-FFF2-40B4-BE49-F238E27FC236}">
                <a16:creationId xmlns:a16="http://schemas.microsoft.com/office/drawing/2014/main" id="{ED10A5E5-4851-441B-B836-6F2CEDDB1E7C}"/>
              </a:ext>
            </a:extLst>
          </p:cNvPr>
          <p:cNvGrpSpPr/>
          <p:nvPr/>
        </p:nvGrpSpPr>
        <p:grpSpPr>
          <a:xfrm>
            <a:off x="7457562" y="2787980"/>
            <a:ext cx="2590278" cy="587499"/>
            <a:chOff x="7457562" y="2787980"/>
            <a:chExt cx="2590278" cy="587499"/>
          </a:xfrm>
        </p:grpSpPr>
        <p:sp>
          <p:nvSpPr>
            <p:cNvPr id="36" name="Rectangle 35">
              <a:extLst>
                <a:ext uri="{FF2B5EF4-FFF2-40B4-BE49-F238E27FC236}">
                  <a16:creationId xmlns:a16="http://schemas.microsoft.com/office/drawing/2014/main" id="{ED791299-496A-4436-953A-04F5B4F6626E}"/>
                </a:ext>
              </a:extLst>
            </p:cNvPr>
            <p:cNvSpPr/>
            <p:nvPr/>
          </p:nvSpPr>
          <p:spPr>
            <a:xfrm>
              <a:off x="7797410" y="2852182"/>
              <a:ext cx="2250430" cy="52329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r>
                <a:rPr lang="en-US" sz="1600">
                  <a:solidFill>
                    <a:schemeClr val="tx2"/>
                  </a:solidFill>
                </a:rPr>
                <a:t>Empower private and SLTT stakeholders</a:t>
              </a:r>
            </a:p>
          </p:txBody>
        </p:sp>
        <p:sp>
          <p:nvSpPr>
            <p:cNvPr id="42" name="Oval 41">
              <a:extLst>
                <a:ext uri="{FF2B5EF4-FFF2-40B4-BE49-F238E27FC236}">
                  <a16:creationId xmlns:a16="http://schemas.microsoft.com/office/drawing/2014/main" id="{1F95DE0B-3BBA-4AEC-B2E4-E290294A6608}"/>
                </a:ext>
              </a:extLst>
            </p:cNvPr>
            <p:cNvSpPr/>
            <p:nvPr/>
          </p:nvSpPr>
          <p:spPr>
            <a:xfrm>
              <a:off x="7521226" y="2850364"/>
              <a:ext cx="276184" cy="276184"/>
            </a:xfrm>
            <a:prstGeom prst="ellipse">
              <a:avLst/>
            </a:prstGeom>
            <a:solidFill>
              <a:schemeClr val="tx2"/>
            </a:solidFill>
            <a:ln>
              <a:noFill/>
            </a:ln>
          </p:spPr>
          <p:style>
            <a:lnRef idx="2">
              <a:schemeClr val="accent1"/>
            </a:lnRef>
            <a:fillRef idx="1">
              <a:schemeClr val="lt1"/>
            </a:fillRef>
            <a:effectRef idx="0">
              <a:schemeClr val="accent1"/>
            </a:effectRef>
            <a:fontRef idx="minor">
              <a:schemeClr val="dk1"/>
            </a:fontRef>
          </p:style>
          <p:txBody>
            <a:bodyPr rtlCol="0" anchor="t"/>
            <a:lstStyle/>
            <a:p>
              <a:pPr algn="ctr"/>
              <a:endParaRPr lang="en-US" b="1">
                <a:solidFill>
                  <a:schemeClr val="bg1"/>
                </a:solidFill>
              </a:endParaRPr>
            </a:p>
          </p:txBody>
        </p:sp>
        <p:sp>
          <p:nvSpPr>
            <p:cNvPr id="43" name="TextBox 42">
              <a:extLst>
                <a:ext uri="{FF2B5EF4-FFF2-40B4-BE49-F238E27FC236}">
                  <a16:creationId xmlns:a16="http://schemas.microsoft.com/office/drawing/2014/main" id="{E50A51F7-9E99-4F78-BF41-A548B0FDC92F}"/>
                </a:ext>
              </a:extLst>
            </p:cNvPr>
            <p:cNvSpPr txBox="1"/>
            <p:nvPr/>
          </p:nvSpPr>
          <p:spPr>
            <a:xfrm>
              <a:off x="7457562" y="2787980"/>
              <a:ext cx="403511" cy="369332"/>
            </a:xfrm>
            <a:prstGeom prst="rect">
              <a:avLst/>
            </a:prstGeom>
            <a:noFill/>
          </p:spPr>
          <p:txBody>
            <a:bodyPr wrap="square" rtlCol="0" anchor="ctr">
              <a:spAutoFit/>
            </a:bodyPr>
            <a:lstStyle/>
            <a:p>
              <a:pPr algn="ctr"/>
              <a:r>
                <a:rPr lang="en-US">
                  <a:solidFill>
                    <a:schemeClr val="bg1"/>
                  </a:solidFill>
                </a:rPr>
                <a:t>3</a:t>
              </a:r>
            </a:p>
          </p:txBody>
        </p:sp>
      </p:grpSp>
      <p:grpSp>
        <p:nvGrpSpPr>
          <p:cNvPr id="15" name="Group 14">
            <a:extLst>
              <a:ext uri="{FF2B5EF4-FFF2-40B4-BE49-F238E27FC236}">
                <a16:creationId xmlns:a16="http://schemas.microsoft.com/office/drawing/2014/main" id="{0720735D-AE35-4E3B-A846-A8B76679B8AD}"/>
              </a:ext>
            </a:extLst>
          </p:cNvPr>
          <p:cNvGrpSpPr/>
          <p:nvPr/>
        </p:nvGrpSpPr>
        <p:grpSpPr>
          <a:xfrm>
            <a:off x="3847444" y="5716184"/>
            <a:ext cx="3091709" cy="582832"/>
            <a:chOff x="3847444" y="5716184"/>
            <a:chExt cx="3091709" cy="582832"/>
          </a:xfrm>
        </p:grpSpPr>
        <p:sp>
          <p:nvSpPr>
            <p:cNvPr id="35" name="Rectangle 34">
              <a:extLst>
                <a:ext uri="{FF2B5EF4-FFF2-40B4-BE49-F238E27FC236}">
                  <a16:creationId xmlns:a16="http://schemas.microsoft.com/office/drawing/2014/main" id="{FE558A0A-6616-43A7-9CBF-8BEA6DCB9A5E}"/>
                </a:ext>
              </a:extLst>
            </p:cNvPr>
            <p:cNvSpPr/>
            <p:nvPr/>
          </p:nvSpPr>
          <p:spPr>
            <a:xfrm>
              <a:off x="4195312" y="5775719"/>
              <a:ext cx="2743841" cy="52329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r>
                <a:rPr lang="en-US" sz="1600">
                  <a:solidFill>
                    <a:schemeClr val="tx2"/>
                  </a:solidFill>
                </a:rPr>
                <a:t>Modernize data management and delivery</a:t>
              </a:r>
            </a:p>
          </p:txBody>
        </p:sp>
        <p:sp>
          <p:nvSpPr>
            <p:cNvPr id="44" name="Oval 43">
              <a:extLst>
                <a:ext uri="{FF2B5EF4-FFF2-40B4-BE49-F238E27FC236}">
                  <a16:creationId xmlns:a16="http://schemas.microsoft.com/office/drawing/2014/main" id="{9180249B-8437-4792-8A96-88F63F49F3DD}"/>
                </a:ext>
              </a:extLst>
            </p:cNvPr>
            <p:cNvSpPr/>
            <p:nvPr/>
          </p:nvSpPr>
          <p:spPr>
            <a:xfrm>
              <a:off x="3911108" y="5778568"/>
              <a:ext cx="276184" cy="276184"/>
            </a:xfrm>
            <a:prstGeom prst="ellipse">
              <a:avLst/>
            </a:prstGeom>
            <a:solidFill>
              <a:schemeClr val="tx2"/>
            </a:solidFill>
            <a:ln>
              <a:noFill/>
            </a:ln>
          </p:spPr>
          <p:style>
            <a:lnRef idx="2">
              <a:schemeClr val="accent1"/>
            </a:lnRef>
            <a:fillRef idx="1">
              <a:schemeClr val="lt1"/>
            </a:fillRef>
            <a:effectRef idx="0">
              <a:schemeClr val="accent1"/>
            </a:effectRef>
            <a:fontRef idx="minor">
              <a:schemeClr val="dk1"/>
            </a:fontRef>
          </p:style>
          <p:txBody>
            <a:bodyPr rtlCol="0" anchor="t"/>
            <a:lstStyle/>
            <a:p>
              <a:pPr algn="ctr"/>
              <a:endParaRPr lang="en-US" b="1">
                <a:solidFill>
                  <a:schemeClr val="bg1"/>
                </a:solidFill>
              </a:endParaRPr>
            </a:p>
          </p:txBody>
        </p:sp>
        <p:sp>
          <p:nvSpPr>
            <p:cNvPr id="45" name="TextBox 44">
              <a:extLst>
                <a:ext uri="{FF2B5EF4-FFF2-40B4-BE49-F238E27FC236}">
                  <a16:creationId xmlns:a16="http://schemas.microsoft.com/office/drawing/2014/main" id="{EFD0823F-6B7F-4D44-8F94-A0CB5A8D8C56}"/>
                </a:ext>
              </a:extLst>
            </p:cNvPr>
            <p:cNvSpPr txBox="1"/>
            <p:nvPr/>
          </p:nvSpPr>
          <p:spPr>
            <a:xfrm>
              <a:off x="3847444" y="5716184"/>
              <a:ext cx="403511" cy="369332"/>
            </a:xfrm>
            <a:prstGeom prst="rect">
              <a:avLst/>
            </a:prstGeom>
            <a:noFill/>
          </p:spPr>
          <p:txBody>
            <a:bodyPr wrap="square" rtlCol="0" anchor="ctr">
              <a:spAutoFit/>
            </a:bodyPr>
            <a:lstStyle/>
            <a:p>
              <a:pPr algn="ctr"/>
              <a:r>
                <a:rPr lang="en-US">
                  <a:solidFill>
                    <a:schemeClr val="bg1"/>
                  </a:solidFill>
                </a:rPr>
                <a:t>2</a:t>
              </a:r>
            </a:p>
          </p:txBody>
        </p:sp>
      </p:grpSp>
      <p:grpSp>
        <p:nvGrpSpPr>
          <p:cNvPr id="14" name="Group 13">
            <a:extLst>
              <a:ext uri="{FF2B5EF4-FFF2-40B4-BE49-F238E27FC236}">
                <a16:creationId xmlns:a16="http://schemas.microsoft.com/office/drawing/2014/main" id="{99D63267-E768-4CAF-AEEC-24FED2EFAE08}"/>
              </a:ext>
            </a:extLst>
          </p:cNvPr>
          <p:cNvGrpSpPr/>
          <p:nvPr/>
        </p:nvGrpSpPr>
        <p:grpSpPr>
          <a:xfrm>
            <a:off x="8783167" y="5541388"/>
            <a:ext cx="2331721" cy="591434"/>
            <a:chOff x="8783167" y="5541388"/>
            <a:chExt cx="2331721" cy="591434"/>
          </a:xfrm>
        </p:grpSpPr>
        <p:sp>
          <p:nvSpPr>
            <p:cNvPr id="37" name="Rectangle 36">
              <a:extLst>
                <a:ext uri="{FF2B5EF4-FFF2-40B4-BE49-F238E27FC236}">
                  <a16:creationId xmlns:a16="http://schemas.microsoft.com/office/drawing/2014/main" id="{FC64120F-F320-4C21-AE05-AAB34B57B8CC}"/>
                </a:ext>
              </a:extLst>
            </p:cNvPr>
            <p:cNvSpPr/>
            <p:nvPr/>
          </p:nvSpPr>
          <p:spPr>
            <a:xfrm>
              <a:off x="9123015" y="5609525"/>
              <a:ext cx="1991873" cy="52329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rtlCol="0" anchor="ctr"/>
            <a:lstStyle/>
            <a:p>
              <a:r>
                <a:rPr lang="en-US" sz="1600">
                  <a:solidFill>
                    <a:schemeClr val="tx2"/>
                  </a:solidFill>
                </a:rPr>
                <a:t>Drive risk-informed actions</a:t>
              </a:r>
            </a:p>
          </p:txBody>
        </p:sp>
        <p:sp>
          <p:nvSpPr>
            <p:cNvPr id="46" name="Oval 45">
              <a:extLst>
                <a:ext uri="{FF2B5EF4-FFF2-40B4-BE49-F238E27FC236}">
                  <a16:creationId xmlns:a16="http://schemas.microsoft.com/office/drawing/2014/main" id="{F54EE0A9-CA27-42D5-A6F5-8CC5B9B017A9}"/>
                </a:ext>
              </a:extLst>
            </p:cNvPr>
            <p:cNvSpPr/>
            <p:nvPr/>
          </p:nvSpPr>
          <p:spPr>
            <a:xfrm>
              <a:off x="8846831" y="5603772"/>
              <a:ext cx="276184" cy="276184"/>
            </a:xfrm>
            <a:prstGeom prst="ellipse">
              <a:avLst/>
            </a:prstGeom>
            <a:solidFill>
              <a:schemeClr val="tx2"/>
            </a:solidFill>
            <a:ln>
              <a:noFill/>
            </a:ln>
          </p:spPr>
          <p:style>
            <a:lnRef idx="2">
              <a:schemeClr val="accent1"/>
            </a:lnRef>
            <a:fillRef idx="1">
              <a:schemeClr val="lt1"/>
            </a:fillRef>
            <a:effectRef idx="0">
              <a:schemeClr val="accent1"/>
            </a:effectRef>
            <a:fontRef idx="minor">
              <a:schemeClr val="dk1"/>
            </a:fontRef>
          </p:style>
          <p:txBody>
            <a:bodyPr rtlCol="0" anchor="t"/>
            <a:lstStyle/>
            <a:p>
              <a:pPr algn="ctr"/>
              <a:endParaRPr lang="en-US" b="1">
                <a:solidFill>
                  <a:schemeClr val="bg1"/>
                </a:solidFill>
              </a:endParaRPr>
            </a:p>
          </p:txBody>
        </p:sp>
        <p:sp>
          <p:nvSpPr>
            <p:cNvPr id="47" name="TextBox 46">
              <a:extLst>
                <a:ext uri="{FF2B5EF4-FFF2-40B4-BE49-F238E27FC236}">
                  <a16:creationId xmlns:a16="http://schemas.microsoft.com/office/drawing/2014/main" id="{85E0FE86-DD04-407B-92F6-6AAD3AEEA554}"/>
                </a:ext>
              </a:extLst>
            </p:cNvPr>
            <p:cNvSpPr txBox="1"/>
            <p:nvPr/>
          </p:nvSpPr>
          <p:spPr>
            <a:xfrm>
              <a:off x="8783167" y="5541388"/>
              <a:ext cx="403511" cy="369332"/>
            </a:xfrm>
            <a:prstGeom prst="rect">
              <a:avLst/>
            </a:prstGeom>
            <a:noFill/>
          </p:spPr>
          <p:txBody>
            <a:bodyPr wrap="square" rtlCol="0" anchor="ctr">
              <a:spAutoFit/>
            </a:bodyPr>
            <a:lstStyle/>
            <a:p>
              <a:pPr algn="ctr"/>
              <a:r>
                <a:rPr lang="en-US">
                  <a:solidFill>
                    <a:schemeClr val="bg1"/>
                  </a:solidFill>
                </a:rPr>
                <a:t>4</a:t>
              </a:r>
            </a:p>
          </p:txBody>
        </p:sp>
      </p:grpSp>
      <p:sp>
        <p:nvSpPr>
          <p:cNvPr id="39" name="Title 38">
            <a:extLst>
              <a:ext uri="{FF2B5EF4-FFF2-40B4-BE49-F238E27FC236}">
                <a16:creationId xmlns:a16="http://schemas.microsoft.com/office/drawing/2014/main" id="{413E150F-0EE4-EE39-D7A2-2681A8851F61}"/>
              </a:ext>
            </a:extLst>
          </p:cNvPr>
          <p:cNvSpPr>
            <a:spLocks noGrp="1"/>
          </p:cNvSpPr>
          <p:nvPr>
            <p:ph type="title"/>
          </p:nvPr>
        </p:nvSpPr>
        <p:spPr/>
        <p:txBody>
          <a:bodyPr>
            <a:normAutofit fontScale="90000"/>
          </a:bodyPr>
          <a:lstStyle/>
          <a:p>
            <a:r>
              <a:rPr lang="en-US" dirty="0"/>
              <a:t>FEMA’s Future of Flood Risk Data (FFRD) Initiative</a:t>
            </a:r>
          </a:p>
        </p:txBody>
      </p:sp>
      <p:sp>
        <p:nvSpPr>
          <p:cNvPr id="49" name="Slide Number Placeholder 6">
            <a:extLst>
              <a:ext uri="{FF2B5EF4-FFF2-40B4-BE49-F238E27FC236}">
                <a16:creationId xmlns:a16="http://schemas.microsoft.com/office/drawing/2014/main" id="{F48FEDD2-9AD6-D46B-6E64-F4BA944A89B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spTree>
    <p:extLst>
      <p:ext uri="{BB962C8B-B14F-4D97-AF65-F5344CB8AC3E}">
        <p14:creationId xmlns:p14="http://schemas.microsoft.com/office/powerpoint/2010/main" val="647191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22" presetClass="entr" presetSubtype="8"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A9BC9-147B-1D1F-8356-340332E642D8}"/>
              </a:ext>
            </a:extLst>
          </p:cNvPr>
          <p:cNvSpPr>
            <a:spLocks noGrp="1"/>
          </p:cNvSpPr>
          <p:nvPr>
            <p:ph type="title"/>
          </p:nvPr>
        </p:nvSpPr>
        <p:spPr/>
        <p:txBody>
          <a:bodyPr/>
          <a:lstStyle/>
          <a:p>
            <a:r>
              <a:rPr lang="en-US" dirty="0"/>
              <a:t>Model Library</a:t>
            </a:r>
          </a:p>
        </p:txBody>
      </p:sp>
      <p:pic>
        <p:nvPicPr>
          <p:cNvPr id="7" name="Content Placeholder 6">
            <a:extLst>
              <a:ext uri="{FF2B5EF4-FFF2-40B4-BE49-F238E27FC236}">
                <a16:creationId xmlns:a16="http://schemas.microsoft.com/office/drawing/2014/main" id="{52A52EE5-0144-CCD8-69A9-E00ED8D4AB9B}"/>
              </a:ext>
            </a:extLst>
          </p:cNvPr>
          <p:cNvPicPr>
            <a:picLocks noGrp="1" noChangeAspect="1"/>
          </p:cNvPicPr>
          <p:nvPr>
            <p:ph sz="half" idx="1"/>
          </p:nvPr>
        </p:nvPicPr>
        <p:blipFill>
          <a:blip r:embed="rId3"/>
          <a:stretch>
            <a:fillRect/>
          </a:stretch>
        </p:blipFill>
        <p:spPr>
          <a:xfrm>
            <a:off x="838200" y="1844126"/>
            <a:ext cx="5181600" cy="3607899"/>
          </a:xfrm>
          <a:prstGeom prst="rect">
            <a:avLst/>
          </a:prstGeom>
          <a:ln>
            <a:solidFill>
              <a:schemeClr val="tx1"/>
            </a:solidFill>
          </a:ln>
        </p:spPr>
      </p:pic>
      <p:pic>
        <p:nvPicPr>
          <p:cNvPr id="8" name="Content Placeholder 7">
            <a:extLst>
              <a:ext uri="{FF2B5EF4-FFF2-40B4-BE49-F238E27FC236}">
                <a16:creationId xmlns:a16="http://schemas.microsoft.com/office/drawing/2014/main" id="{4942259A-7207-E030-279B-07564DD53335}"/>
              </a:ext>
            </a:extLst>
          </p:cNvPr>
          <p:cNvPicPr>
            <a:picLocks noGrp="1" noChangeAspect="1"/>
          </p:cNvPicPr>
          <p:nvPr>
            <p:ph sz="half" idx="2"/>
          </p:nvPr>
        </p:nvPicPr>
        <p:blipFill>
          <a:blip r:embed="rId4"/>
          <a:stretch>
            <a:fillRect/>
          </a:stretch>
        </p:blipFill>
        <p:spPr>
          <a:xfrm>
            <a:off x="6172200" y="1897790"/>
            <a:ext cx="5181600" cy="3500570"/>
          </a:xfrm>
          <a:prstGeom prst="rect">
            <a:avLst/>
          </a:prstGeom>
          <a:ln>
            <a:solidFill>
              <a:schemeClr val="tx1"/>
            </a:solidFill>
          </a:ln>
        </p:spPr>
      </p:pic>
      <p:sp>
        <p:nvSpPr>
          <p:cNvPr id="3" name="Slide Number Placeholder 6">
            <a:extLst>
              <a:ext uri="{FF2B5EF4-FFF2-40B4-BE49-F238E27FC236}">
                <a16:creationId xmlns:a16="http://schemas.microsoft.com/office/drawing/2014/main" id="{17D857B7-5FE4-334E-B877-2017F723FD0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30</a:t>
            </a:fld>
            <a:endParaRPr lang="en-US" dirty="0">
              <a:latin typeface="Arial" charset="0"/>
            </a:endParaRPr>
          </a:p>
        </p:txBody>
      </p:sp>
    </p:spTree>
    <p:extLst>
      <p:ext uri="{BB962C8B-B14F-4D97-AF65-F5344CB8AC3E}">
        <p14:creationId xmlns:p14="http://schemas.microsoft.com/office/powerpoint/2010/main" val="3670187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0D437-4154-B409-1513-075D7CDCC1EC}"/>
              </a:ext>
            </a:extLst>
          </p:cNvPr>
          <p:cNvSpPr>
            <a:spLocks noGrp="1"/>
          </p:cNvSpPr>
          <p:nvPr>
            <p:ph type="title"/>
          </p:nvPr>
        </p:nvSpPr>
        <p:spPr/>
        <p:txBody>
          <a:bodyPr>
            <a:normAutofit/>
          </a:bodyPr>
          <a:lstStyle/>
          <a:p>
            <a:r>
              <a:rPr lang="en-US" sz="4400" dirty="0"/>
              <a:t>Conformance | SST</a:t>
            </a:r>
            <a:endParaRPr lang="en-US" dirty="0"/>
          </a:p>
        </p:txBody>
      </p:sp>
      <p:sp>
        <p:nvSpPr>
          <p:cNvPr id="3" name="Slide Number Placeholder 6">
            <a:extLst>
              <a:ext uri="{FF2B5EF4-FFF2-40B4-BE49-F238E27FC236}">
                <a16:creationId xmlns:a16="http://schemas.microsoft.com/office/drawing/2014/main" id="{AF42E033-1C1B-F69B-82F2-71347829A9E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31</a:t>
            </a:fld>
            <a:endParaRPr lang="en-US" dirty="0">
              <a:latin typeface="Arial" charset="0"/>
            </a:endParaRPr>
          </a:p>
        </p:txBody>
      </p:sp>
      <p:sp>
        <p:nvSpPr>
          <p:cNvPr id="5" name="Content Placeholder 4">
            <a:extLst>
              <a:ext uri="{FF2B5EF4-FFF2-40B4-BE49-F238E27FC236}">
                <a16:creationId xmlns:a16="http://schemas.microsoft.com/office/drawing/2014/main" id="{8CAE89FE-BE12-FA3B-30D6-91F824B03A49}"/>
              </a:ext>
            </a:extLst>
          </p:cNvPr>
          <p:cNvSpPr>
            <a:spLocks noGrp="1"/>
          </p:cNvSpPr>
          <p:nvPr>
            <p:ph sz="half" idx="1"/>
          </p:nvPr>
        </p:nvSpPr>
        <p:spPr/>
        <p:txBody>
          <a:bodyPr/>
          <a:lstStyle/>
          <a:p>
            <a:r>
              <a:rPr lang="en-US" dirty="0"/>
              <a:t>Initial results from the Conformance phase</a:t>
            </a:r>
          </a:p>
          <a:p>
            <a:r>
              <a:rPr lang="en-US" dirty="0"/>
              <a:t>Computed precipitation-frequency magnitude was much larger than observed precipitation-frequency</a:t>
            </a:r>
          </a:p>
        </p:txBody>
      </p:sp>
      <p:pic>
        <p:nvPicPr>
          <p:cNvPr id="9" name="Content Placeholder 12">
            <a:extLst>
              <a:ext uri="{FF2B5EF4-FFF2-40B4-BE49-F238E27FC236}">
                <a16:creationId xmlns:a16="http://schemas.microsoft.com/office/drawing/2014/main" id="{DFF9C501-25F4-F48F-A942-1316BC792D81}"/>
              </a:ext>
            </a:extLst>
          </p:cNvPr>
          <p:cNvPicPr>
            <a:picLocks noGrp="1" noChangeAspect="1"/>
          </p:cNvPicPr>
          <p:nvPr>
            <p:ph sz="half" idx="2"/>
          </p:nvPr>
        </p:nvPicPr>
        <p:blipFill>
          <a:blip r:embed="rId3"/>
          <a:stretch>
            <a:fillRect/>
          </a:stretch>
        </p:blipFill>
        <p:spPr>
          <a:xfrm>
            <a:off x="6172200" y="1766010"/>
            <a:ext cx="5181600" cy="3764130"/>
          </a:xfrm>
          <a:prstGeom prst="rect">
            <a:avLst/>
          </a:prstGeom>
        </p:spPr>
      </p:pic>
    </p:spTree>
    <p:extLst>
      <p:ext uri="{BB962C8B-B14F-4D97-AF65-F5344CB8AC3E}">
        <p14:creationId xmlns:p14="http://schemas.microsoft.com/office/powerpoint/2010/main" val="2707335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11E9C-7BC1-1A4B-516B-C9A38B690A12}"/>
              </a:ext>
            </a:extLst>
          </p:cNvPr>
          <p:cNvSpPr>
            <a:spLocks noGrp="1"/>
          </p:cNvSpPr>
          <p:nvPr>
            <p:ph type="title"/>
          </p:nvPr>
        </p:nvSpPr>
        <p:spPr/>
        <p:txBody>
          <a:bodyPr/>
          <a:lstStyle/>
          <a:p>
            <a:r>
              <a:rPr lang="en-US" sz="4400" dirty="0"/>
              <a:t>Conformance | SST</a:t>
            </a:r>
            <a:endParaRPr lang="en-US" dirty="0"/>
          </a:p>
        </p:txBody>
      </p:sp>
      <p:sp>
        <p:nvSpPr>
          <p:cNvPr id="3" name="Content Placeholder 2">
            <a:extLst>
              <a:ext uri="{FF2B5EF4-FFF2-40B4-BE49-F238E27FC236}">
                <a16:creationId xmlns:a16="http://schemas.microsoft.com/office/drawing/2014/main" id="{76952EA6-AF6D-5B0A-F286-57CE0BF25CD3}"/>
              </a:ext>
            </a:extLst>
          </p:cNvPr>
          <p:cNvSpPr>
            <a:spLocks noGrp="1"/>
          </p:cNvSpPr>
          <p:nvPr>
            <p:ph sz="half" idx="1"/>
          </p:nvPr>
        </p:nvSpPr>
        <p:spPr/>
        <p:txBody>
          <a:bodyPr>
            <a:normAutofit fontScale="92500" lnSpcReduction="10000"/>
          </a:bodyPr>
          <a:lstStyle/>
          <a:p>
            <a:r>
              <a:rPr lang="en-US" dirty="0"/>
              <a:t>Demonstrates the need for precipitation normalization</a:t>
            </a:r>
          </a:p>
          <a:p>
            <a:r>
              <a:rPr lang="en-US" dirty="0"/>
              <a:t>Meteorology is homogeneous, but terrain is dynamic</a:t>
            </a:r>
          </a:p>
          <a:p>
            <a:r>
              <a:rPr lang="en-US" dirty="0"/>
              <a:t>Normalized transposition handles this:</a:t>
            </a:r>
          </a:p>
          <a:p>
            <a:pPr marL="514350" indent="-230188">
              <a:buFont typeface="+mj-lt"/>
              <a:buAutoNum type="arabicPeriod"/>
            </a:pPr>
            <a:r>
              <a:rPr lang="en-US" dirty="0"/>
              <a:t>Divide storm by normalizing raster</a:t>
            </a:r>
          </a:p>
          <a:p>
            <a:pPr marL="514350" indent="-230188">
              <a:buFont typeface="+mj-lt"/>
              <a:buAutoNum type="arabicPeriod"/>
            </a:pPr>
            <a:r>
              <a:rPr lang="en-US" dirty="0"/>
              <a:t>Transpose to new location</a:t>
            </a:r>
          </a:p>
          <a:p>
            <a:pPr marL="514350" indent="-230188">
              <a:buFont typeface="+mj-lt"/>
              <a:buAutoNum type="arabicPeriod"/>
            </a:pPr>
            <a:r>
              <a:rPr lang="en-US" dirty="0"/>
              <a:t>Multiply by normalizing raster</a:t>
            </a:r>
          </a:p>
          <a:p>
            <a:r>
              <a:rPr lang="en-US" dirty="0"/>
              <a:t>Normalized transposition results in much improved results</a:t>
            </a:r>
          </a:p>
        </p:txBody>
      </p:sp>
      <p:sp>
        <p:nvSpPr>
          <p:cNvPr id="6" name="TextBox 5">
            <a:extLst>
              <a:ext uri="{FF2B5EF4-FFF2-40B4-BE49-F238E27FC236}">
                <a16:creationId xmlns:a16="http://schemas.microsoft.com/office/drawing/2014/main" id="{1E7380EC-E508-577D-887B-7C15C833ED58}"/>
              </a:ext>
            </a:extLst>
          </p:cNvPr>
          <p:cNvSpPr txBox="1"/>
          <p:nvPr/>
        </p:nvSpPr>
        <p:spPr>
          <a:xfrm>
            <a:off x="7009708" y="5989441"/>
            <a:ext cx="2023456" cy="646331"/>
          </a:xfrm>
          <a:prstGeom prst="rect">
            <a:avLst/>
          </a:prstGeom>
          <a:solidFill>
            <a:srgbClr val="FFFFFF">
              <a:alpha val="34118"/>
            </a:srgbClr>
          </a:solidFill>
        </p:spPr>
        <p:txBody>
          <a:bodyPr wrap="square" rtlCol="0">
            <a:spAutoFit/>
          </a:bodyPr>
          <a:lstStyle/>
          <a:p>
            <a:pPr algn="ctr"/>
            <a:r>
              <a:rPr lang="en-US" b="1" dirty="0">
                <a:effectLst>
                  <a:outerShdw blurRad="38100" dist="38100" dir="2700000" algn="tl">
                    <a:srgbClr val="000000">
                      <a:alpha val="43137"/>
                    </a:srgbClr>
                  </a:outerShdw>
                </a:effectLst>
              </a:rPr>
              <a:t>NOAA Atlas 2</a:t>
            </a:r>
            <a:br>
              <a:rPr lang="en-US" b="1" dirty="0">
                <a:effectLst>
                  <a:outerShdw blurRad="38100" dist="38100" dir="2700000" algn="tl">
                    <a:srgbClr val="000000">
                      <a:alpha val="43137"/>
                    </a:srgbClr>
                  </a:outerShdw>
                </a:effectLst>
              </a:rPr>
            </a:br>
            <a:r>
              <a:rPr lang="en-US" b="1" dirty="0">
                <a:effectLst>
                  <a:outerShdw blurRad="38100" dist="38100" dir="2700000" algn="tl">
                    <a:srgbClr val="000000">
                      <a:alpha val="43137"/>
                    </a:srgbClr>
                  </a:outerShdw>
                </a:effectLst>
              </a:rPr>
              <a:t>100-year 24 hour</a:t>
            </a:r>
          </a:p>
        </p:txBody>
      </p:sp>
      <p:pic>
        <p:nvPicPr>
          <p:cNvPr id="7" name="Content Placeholder 6" descr="Map&#10;&#10;Description automatically generated">
            <a:extLst>
              <a:ext uri="{FF2B5EF4-FFF2-40B4-BE49-F238E27FC236}">
                <a16:creationId xmlns:a16="http://schemas.microsoft.com/office/drawing/2014/main" id="{058FD4EA-A801-5CD7-376F-853A90FDECDC}"/>
              </a:ext>
            </a:extLst>
          </p:cNvPr>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6352602" y="901552"/>
            <a:ext cx="3234743" cy="5157650"/>
          </a:xfrm>
          <a:prstGeom prst="rect">
            <a:avLst/>
          </a:prstGeom>
        </p:spPr>
      </p:pic>
      <p:sp>
        <p:nvSpPr>
          <p:cNvPr id="4" name="Slide Number Placeholder 6">
            <a:extLst>
              <a:ext uri="{FF2B5EF4-FFF2-40B4-BE49-F238E27FC236}">
                <a16:creationId xmlns:a16="http://schemas.microsoft.com/office/drawing/2014/main" id="{0B201761-9D9B-0462-93E9-8DADDCABA06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32</a:t>
            </a:fld>
            <a:endParaRPr lang="en-US" dirty="0">
              <a:latin typeface="Arial" charset="0"/>
            </a:endParaRPr>
          </a:p>
        </p:txBody>
      </p:sp>
      <p:pic>
        <p:nvPicPr>
          <p:cNvPr id="5" name="Content Placeholder 5">
            <a:extLst>
              <a:ext uri="{FF2B5EF4-FFF2-40B4-BE49-F238E27FC236}">
                <a16:creationId xmlns:a16="http://schemas.microsoft.com/office/drawing/2014/main" id="{B2A9CE2E-9F1F-0968-99B3-B57BC30ECC78}"/>
              </a:ext>
            </a:extLst>
          </p:cNvPr>
          <p:cNvPicPr>
            <a:picLocks noChangeAspect="1"/>
          </p:cNvPicPr>
          <p:nvPr/>
        </p:nvPicPr>
        <p:blipFill>
          <a:blip r:embed="rId4"/>
          <a:stretch>
            <a:fillRect/>
          </a:stretch>
        </p:blipFill>
        <p:spPr>
          <a:xfrm>
            <a:off x="6367056" y="1015590"/>
            <a:ext cx="3656016" cy="2743200"/>
          </a:xfrm>
          <a:prstGeom prst="rect">
            <a:avLst/>
          </a:prstGeom>
        </p:spPr>
      </p:pic>
      <p:pic>
        <p:nvPicPr>
          <p:cNvPr id="8" name="Content Placeholder 7">
            <a:extLst>
              <a:ext uri="{FF2B5EF4-FFF2-40B4-BE49-F238E27FC236}">
                <a16:creationId xmlns:a16="http://schemas.microsoft.com/office/drawing/2014/main" id="{22CF4993-383F-9B03-C78E-881213304A0E}"/>
              </a:ext>
            </a:extLst>
          </p:cNvPr>
          <p:cNvPicPr>
            <a:picLocks noChangeAspect="1"/>
          </p:cNvPicPr>
          <p:nvPr/>
        </p:nvPicPr>
        <p:blipFill>
          <a:blip r:embed="rId5"/>
          <a:stretch>
            <a:fillRect/>
          </a:stretch>
        </p:blipFill>
        <p:spPr>
          <a:xfrm>
            <a:off x="8195064" y="3713604"/>
            <a:ext cx="3656016" cy="2743200"/>
          </a:xfrm>
          <a:prstGeom prst="rect">
            <a:avLst/>
          </a:prstGeom>
        </p:spPr>
      </p:pic>
    </p:spTree>
    <p:extLst>
      <p:ext uri="{BB962C8B-B14F-4D97-AF65-F5344CB8AC3E}">
        <p14:creationId xmlns:p14="http://schemas.microsoft.com/office/powerpoint/2010/main" val="97994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82B2D-E9B9-BD3E-6698-BEBBF1AA50FA}"/>
              </a:ext>
            </a:extLst>
          </p:cNvPr>
          <p:cNvSpPr>
            <a:spLocks noGrp="1"/>
          </p:cNvSpPr>
          <p:nvPr>
            <p:ph type="title"/>
          </p:nvPr>
        </p:nvSpPr>
        <p:spPr>
          <a:xfrm>
            <a:off x="838200" y="104465"/>
            <a:ext cx="11353800" cy="923349"/>
          </a:xfrm>
        </p:spPr>
        <p:txBody>
          <a:bodyPr>
            <a:normAutofit/>
          </a:bodyPr>
          <a:lstStyle/>
          <a:p>
            <a:r>
              <a:rPr lang="en-US" dirty="0"/>
              <a:t>Conformance | Flow- and Stage-Frequency</a:t>
            </a:r>
          </a:p>
        </p:txBody>
      </p:sp>
      <p:pic>
        <p:nvPicPr>
          <p:cNvPr id="5" name="Content Placeholder 4">
            <a:extLst>
              <a:ext uri="{FF2B5EF4-FFF2-40B4-BE49-F238E27FC236}">
                <a16:creationId xmlns:a16="http://schemas.microsoft.com/office/drawing/2014/main" id="{7C51CD03-0688-A407-EDD1-EECBB24EC545}"/>
              </a:ext>
            </a:extLst>
          </p:cNvPr>
          <p:cNvPicPr>
            <a:picLocks noGrp="1" noChangeAspect="1"/>
          </p:cNvPicPr>
          <p:nvPr>
            <p:ph idx="1"/>
          </p:nvPr>
        </p:nvPicPr>
        <p:blipFill>
          <a:blip r:embed="rId3" cstate="screen">
            <a:extLst>
              <a:ext uri="{28A0092B-C50C-407E-A947-70E740481C1C}">
                <a14:useLocalDpi xmlns:a14="http://schemas.microsoft.com/office/drawing/2010/main"/>
              </a:ext>
            </a:extLst>
          </a:blip>
          <a:srcRect/>
          <a:stretch/>
        </p:blipFill>
        <p:spPr>
          <a:xfrm>
            <a:off x="730692" y="1116128"/>
            <a:ext cx="5788067" cy="3566160"/>
          </a:xfrm>
          <a:prstGeom prst="rect">
            <a:avLst/>
          </a:prstGeom>
        </p:spPr>
      </p:pic>
      <p:pic>
        <p:nvPicPr>
          <p:cNvPr id="4" name="Content Placeholder 3">
            <a:extLst>
              <a:ext uri="{FF2B5EF4-FFF2-40B4-BE49-F238E27FC236}">
                <a16:creationId xmlns:a16="http://schemas.microsoft.com/office/drawing/2014/main" id="{CB85EC8B-7ED1-5955-8D8E-F2BB9239F14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753169" y="1733765"/>
            <a:ext cx="6149921" cy="3566160"/>
          </a:xfrm>
          <a:prstGeom prst="rect">
            <a:avLst/>
          </a:prstGeom>
        </p:spPr>
      </p:pic>
      <p:pic>
        <p:nvPicPr>
          <p:cNvPr id="3" name="Content Placeholder 4">
            <a:extLst>
              <a:ext uri="{FF2B5EF4-FFF2-40B4-BE49-F238E27FC236}">
                <a16:creationId xmlns:a16="http://schemas.microsoft.com/office/drawing/2014/main" id="{1B6DF4F7-1289-78F5-06F6-5439824396F2}"/>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5514115" y="2678648"/>
            <a:ext cx="5966682" cy="3566160"/>
          </a:xfrm>
          <a:prstGeom prst="rect">
            <a:avLst/>
          </a:prstGeom>
        </p:spPr>
      </p:pic>
      <p:sp>
        <p:nvSpPr>
          <p:cNvPr id="6" name="Slide Number Placeholder 6">
            <a:extLst>
              <a:ext uri="{FF2B5EF4-FFF2-40B4-BE49-F238E27FC236}">
                <a16:creationId xmlns:a16="http://schemas.microsoft.com/office/drawing/2014/main" id="{EA1C9771-27C5-324D-D6D3-5AF9A8215F91}"/>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33</a:t>
            </a:fld>
            <a:endParaRPr lang="en-US" dirty="0">
              <a:latin typeface="Arial" charset="0"/>
            </a:endParaRPr>
          </a:p>
        </p:txBody>
      </p:sp>
    </p:spTree>
    <p:extLst>
      <p:ext uri="{BB962C8B-B14F-4D97-AF65-F5344CB8AC3E}">
        <p14:creationId xmlns:p14="http://schemas.microsoft.com/office/powerpoint/2010/main" val="51351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A9BC9-147B-1D1F-8356-340332E642D8}"/>
              </a:ext>
            </a:extLst>
          </p:cNvPr>
          <p:cNvSpPr>
            <a:spLocks noGrp="1"/>
          </p:cNvSpPr>
          <p:nvPr>
            <p:ph type="title"/>
          </p:nvPr>
        </p:nvSpPr>
        <p:spPr/>
        <p:txBody>
          <a:bodyPr/>
          <a:lstStyle/>
          <a:p>
            <a:r>
              <a:rPr lang="en-US" dirty="0"/>
              <a:t>Production | Flow- and Stage-Frequency</a:t>
            </a:r>
          </a:p>
        </p:txBody>
      </p:sp>
      <p:pic>
        <p:nvPicPr>
          <p:cNvPr id="9" name="Picture 8">
            <a:extLst>
              <a:ext uri="{FF2B5EF4-FFF2-40B4-BE49-F238E27FC236}">
                <a16:creationId xmlns:a16="http://schemas.microsoft.com/office/drawing/2014/main" id="{3C074779-6ABF-4B3A-2BDE-A4DD089458F1}"/>
              </a:ext>
            </a:extLst>
          </p:cNvPr>
          <p:cNvPicPr>
            <a:picLocks noChangeAspect="1"/>
          </p:cNvPicPr>
          <p:nvPr/>
        </p:nvPicPr>
        <p:blipFill>
          <a:blip r:embed="rId3"/>
          <a:stretch>
            <a:fillRect/>
          </a:stretch>
        </p:blipFill>
        <p:spPr>
          <a:xfrm>
            <a:off x="4613564" y="2816559"/>
            <a:ext cx="6808676" cy="3383280"/>
          </a:xfrm>
          <a:prstGeom prst="rect">
            <a:avLst/>
          </a:prstGeom>
          <a:ln>
            <a:solidFill>
              <a:schemeClr val="tx1"/>
            </a:solidFill>
          </a:ln>
        </p:spPr>
      </p:pic>
      <p:pic>
        <p:nvPicPr>
          <p:cNvPr id="7" name="Content Placeholder 6">
            <a:extLst>
              <a:ext uri="{FF2B5EF4-FFF2-40B4-BE49-F238E27FC236}">
                <a16:creationId xmlns:a16="http://schemas.microsoft.com/office/drawing/2014/main" id="{92B2AE1D-4DA2-D71D-018B-52EADC970D3F}"/>
              </a:ext>
            </a:extLst>
          </p:cNvPr>
          <p:cNvPicPr>
            <a:picLocks noGrp="1" noChangeAspect="1"/>
          </p:cNvPicPr>
          <p:nvPr>
            <p:ph idx="1"/>
          </p:nvPr>
        </p:nvPicPr>
        <p:blipFill>
          <a:blip r:embed="rId4"/>
          <a:stretch>
            <a:fillRect/>
          </a:stretch>
        </p:blipFill>
        <p:spPr>
          <a:xfrm>
            <a:off x="526180" y="1113456"/>
            <a:ext cx="6491147" cy="3394743"/>
          </a:xfrm>
          <a:ln>
            <a:solidFill>
              <a:schemeClr val="tx1"/>
            </a:solidFill>
          </a:ln>
        </p:spPr>
      </p:pic>
      <p:sp>
        <p:nvSpPr>
          <p:cNvPr id="10" name="Slide Number Placeholder 6">
            <a:extLst>
              <a:ext uri="{FF2B5EF4-FFF2-40B4-BE49-F238E27FC236}">
                <a16:creationId xmlns:a16="http://schemas.microsoft.com/office/drawing/2014/main" id="{BF6D4FCE-E8E4-DC1B-E452-DABA7D945A8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34</a:t>
            </a:fld>
            <a:endParaRPr lang="en-US" dirty="0">
              <a:latin typeface="Arial" charset="0"/>
            </a:endParaRPr>
          </a:p>
        </p:txBody>
      </p:sp>
    </p:spTree>
    <p:extLst>
      <p:ext uri="{BB962C8B-B14F-4D97-AF65-F5344CB8AC3E}">
        <p14:creationId xmlns:p14="http://schemas.microsoft.com/office/powerpoint/2010/main" val="15551572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AEEBD-B123-D6DF-AB05-965CB85BEB94}"/>
              </a:ext>
            </a:extLst>
          </p:cNvPr>
          <p:cNvSpPr>
            <a:spLocks noGrp="1"/>
          </p:cNvSpPr>
          <p:nvPr>
            <p:ph type="title"/>
          </p:nvPr>
        </p:nvSpPr>
        <p:spPr/>
        <p:txBody>
          <a:bodyPr>
            <a:normAutofit/>
          </a:bodyPr>
          <a:lstStyle/>
          <a:p>
            <a:r>
              <a:rPr lang="en-US" dirty="0"/>
              <a:t>Production | Hazards</a:t>
            </a:r>
          </a:p>
        </p:txBody>
      </p:sp>
      <p:sp>
        <p:nvSpPr>
          <p:cNvPr id="10" name="TextBox 9">
            <a:extLst>
              <a:ext uri="{FF2B5EF4-FFF2-40B4-BE49-F238E27FC236}">
                <a16:creationId xmlns:a16="http://schemas.microsoft.com/office/drawing/2014/main" id="{C4966B6A-46FE-5E88-EB93-217E63643CF1}"/>
              </a:ext>
            </a:extLst>
          </p:cNvPr>
          <p:cNvSpPr txBox="1"/>
          <p:nvPr/>
        </p:nvSpPr>
        <p:spPr>
          <a:xfrm>
            <a:off x="1990849" y="6176963"/>
            <a:ext cx="2876300" cy="369332"/>
          </a:xfrm>
          <a:prstGeom prst="rect">
            <a:avLst/>
          </a:prstGeom>
          <a:noFill/>
        </p:spPr>
        <p:txBody>
          <a:bodyPr wrap="none" rtlCol="0">
            <a:spAutoFit/>
          </a:bodyPr>
          <a:lstStyle/>
          <a:p>
            <a:r>
              <a:rPr lang="en-US" dirty="0"/>
              <a:t>1/100 Depths – Realization 1</a:t>
            </a:r>
          </a:p>
        </p:txBody>
      </p:sp>
      <p:pic>
        <p:nvPicPr>
          <p:cNvPr id="5" name="Content Placeholder 4">
            <a:extLst>
              <a:ext uri="{FF2B5EF4-FFF2-40B4-BE49-F238E27FC236}">
                <a16:creationId xmlns:a16="http://schemas.microsoft.com/office/drawing/2014/main" id="{DC44F0F7-FA7A-9E79-6C02-BAD98033A446}"/>
              </a:ext>
            </a:extLst>
          </p:cNvPr>
          <p:cNvPicPr>
            <a:picLocks noGrp="1" noChangeAspect="1"/>
          </p:cNvPicPr>
          <p:nvPr>
            <p:ph sz="half" idx="1"/>
          </p:nvPr>
        </p:nvPicPr>
        <p:blipFill>
          <a:blip r:embed="rId3"/>
          <a:stretch>
            <a:fillRect/>
          </a:stretch>
        </p:blipFill>
        <p:spPr>
          <a:xfrm>
            <a:off x="931900" y="1119188"/>
            <a:ext cx="4994199" cy="5057775"/>
          </a:xfrm>
          <a:prstGeom prst="rect">
            <a:avLst/>
          </a:prstGeom>
        </p:spPr>
      </p:pic>
      <p:pic>
        <p:nvPicPr>
          <p:cNvPr id="9" name="Picture 8">
            <a:extLst>
              <a:ext uri="{FF2B5EF4-FFF2-40B4-BE49-F238E27FC236}">
                <a16:creationId xmlns:a16="http://schemas.microsoft.com/office/drawing/2014/main" id="{F36516B8-F9CE-C31C-4085-304FD8103C84}"/>
              </a:ext>
            </a:extLst>
          </p:cNvPr>
          <p:cNvPicPr>
            <a:picLocks noChangeAspect="1"/>
          </p:cNvPicPr>
          <p:nvPr/>
        </p:nvPicPr>
        <p:blipFill>
          <a:blip r:embed="rId4"/>
          <a:stretch>
            <a:fillRect/>
          </a:stretch>
        </p:blipFill>
        <p:spPr>
          <a:xfrm>
            <a:off x="5129335" y="5193080"/>
            <a:ext cx="685714" cy="876190"/>
          </a:xfrm>
          <a:prstGeom prst="rect">
            <a:avLst/>
          </a:prstGeom>
        </p:spPr>
      </p:pic>
      <p:pic>
        <p:nvPicPr>
          <p:cNvPr id="6" name="Content Placeholder 5">
            <a:extLst>
              <a:ext uri="{FF2B5EF4-FFF2-40B4-BE49-F238E27FC236}">
                <a16:creationId xmlns:a16="http://schemas.microsoft.com/office/drawing/2014/main" id="{D82EE483-0810-62D4-B57C-2A0E1C3D611C}"/>
              </a:ext>
            </a:extLst>
          </p:cNvPr>
          <p:cNvPicPr>
            <a:picLocks noGrp="1" noChangeAspect="1"/>
          </p:cNvPicPr>
          <p:nvPr>
            <p:ph sz="half" idx="2"/>
          </p:nvPr>
        </p:nvPicPr>
        <p:blipFill>
          <a:blip r:embed="rId5"/>
          <a:stretch>
            <a:fillRect/>
          </a:stretch>
        </p:blipFill>
        <p:spPr>
          <a:xfrm>
            <a:off x="6172200" y="2709128"/>
            <a:ext cx="5181600" cy="1877895"/>
          </a:xfrm>
          <a:prstGeom prst="rect">
            <a:avLst/>
          </a:prstGeom>
        </p:spPr>
      </p:pic>
      <p:sp>
        <p:nvSpPr>
          <p:cNvPr id="3" name="Slide Number Placeholder 6">
            <a:extLst>
              <a:ext uri="{FF2B5EF4-FFF2-40B4-BE49-F238E27FC236}">
                <a16:creationId xmlns:a16="http://schemas.microsoft.com/office/drawing/2014/main" id="{F3CC4A65-B547-452A-620B-5ECD1F14B97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35</a:t>
            </a:fld>
            <a:endParaRPr lang="en-US" dirty="0">
              <a:latin typeface="Arial" charset="0"/>
            </a:endParaRPr>
          </a:p>
        </p:txBody>
      </p:sp>
    </p:spTree>
    <p:extLst>
      <p:ext uri="{BB962C8B-B14F-4D97-AF65-F5344CB8AC3E}">
        <p14:creationId xmlns:p14="http://schemas.microsoft.com/office/powerpoint/2010/main" val="23246468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3" name="Content Placeholder 2">
            <a:extLst>
              <a:ext uri="{FF2B5EF4-FFF2-40B4-BE49-F238E27FC236}">
                <a16:creationId xmlns:a16="http://schemas.microsoft.com/office/drawing/2014/main" id="{DC564FF5-18A0-55A6-83B7-CEF2CC2964DB}"/>
              </a:ext>
            </a:extLst>
          </p:cNvPr>
          <p:cNvSpPr>
            <a:spLocks noGrp="1"/>
          </p:cNvSpPr>
          <p:nvPr>
            <p:ph idx="1"/>
          </p:nvPr>
        </p:nvSpPr>
        <p:spPr/>
        <p:txBody>
          <a:bodyPr>
            <a:normAutofit/>
          </a:bodyPr>
          <a:lstStyle/>
          <a:p>
            <a:pPr>
              <a:lnSpc>
                <a:spcPct val="90000"/>
              </a:lnSpc>
            </a:pPr>
            <a:r>
              <a:rPr lang="en-US" sz="3200" dirty="0"/>
              <a:t>FEMA is working with USACE to implement the Future of Flood Risk Data (FFRD) Initiative</a:t>
            </a:r>
          </a:p>
          <a:p>
            <a:pPr>
              <a:lnSpc>
                <a:spcPct val="90000"/>
              </a:lnSpc>
            </a:pPr>
            <a:r>
              <a:rPr lang="en-US" sz="3200" dirty="0"/>
              <a:t>FFRD is pioneering the transition from binary to probabilistic assessments that depict hazards in a graduated manner</a:t>
            </a:r>
          </a:p>
          <a:p>
            <a:pPr>
              <a:lnSpc>
                <a:spcPct val="90000"/>
              </a:lnSpc>
            </a:pPr>
            <a:r>
              <a:rPr lang="en-US" sz="3200" dirty="0"/>
              <a:t>Stochastic Storm Transposition (SST) is foundational to FFRD</a:t>
            </a:r>
          </a:p>
          <a:p>
            <a:pPr>
              <a:lnSpc>
                <a:spcPct val="90000"/>
              </a:lnSpc>
            </a:pPr>
            <a:r>
              <a:rPr lang="en-US" sz="3200" dirty="0"/>
              <a:t>Three pilot studies are being undertaken to develop standard operating procedures (SOP) for model construction and simulation</a:t>
            </a:r>
          </a:p>
          <a:p>
            <a:pPr>
              <a:lnSpc>
                <a:spcPct val="90000"/>
              </a:lnSpc>
            </a:pPr>
            <a:r>
              <a:rPr lang="en-US" sz="3200" dirty="0"/>
              <a:t>The Duwamish River pilot study improved the FFRD SOP</a:t>
            </a:r>
          </a:p>
        </p:txBody>
      </p:sp>
      <p:sp>
        <p:nvSpPr>
          <p:cNvPr id="2" name="Slide Number Placeholder 6">
            <a:extLst>
              <a:ext uri="{FF2B5EF4-FFF2-40B4-BE49-F238E27FC236}">
                <a16:creationId xmlns:a16="http://schemas.microsoft.com/office/drawing/2014/main" id="{02D92E12-E700-FEB2-9091-66A13F5D1ED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36</a:t>
            </a:fld>
            <a:endParaRPr lang="en-US" dirty="0">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 name="Rectangle 882">
            <a:extLst>
              <a:ext uri="{FF2B5EF4-FFF2-40B4-BE49-F238E27FC236}">
                <a16:creationId xmlns:a16="http://schemas.microsoft.com/office/drawing/2014/main" id="{8E319726-5AAD-444E-B830-4C7F92596C3A}"/>
              </a:ext>
            </a:extLst>
          </p:cNvPr>
          <p:cNvSpPr/>
          <p:nvPr/>
        </p:nvSpPr>
        <p:spPr>
          <a:xfrm>
            <a:off x="1" y="1164965"/>
            <a:ext cx="12192000" cy="237808"/>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418" name="Picture 417">
            <a:extLst>
              <a:ext uri="{FF2B5EF4-FFF2-40B4-BE49-F238E27FC236}">
                <a16:creationId xmlns:a16="http://schemas.microsoft.com/office/drawing/2014/main" id="{6CE2F6BD-0ED4-4868-896F-A78ECBB53C57}"/>
              </a:ext>
            </a:extLst>
          </p:cNvPr>
          <p:cNvPicPr>
            <a:picLocks noChangeAspect="1"/>
          </p:cNvPicPr>
          <p:nvPr/>
        </p:nvPicPr>
        <p:blipFill>
          <a:blip r:embed="rId3">
            <a:alphaModFix/>
          </a:blip>
          <a:stretch>
            <a:fillRect/>
          </a:stretch>
        </p:blipFill>
        <p:spPr>
          <a:xfrm>
            <a:off x="270458" y="1348304"/>
            <a:ext cx="5474682" cy="4267570"/>
          </a:xfrm>
          <a:prstGeom prst="rect">
            <a:avLst/>
          </a:prstGeom>
          <a:effectLst/>
        </p:spPr>
      </p:pic>
      <p:pic>
        <p:nvPicPr>
          <p:cNvPr id="419" name="Picture 418">
            <a:extLst>
              <a:ext uri="{FF2B5EF4-FFF2-40B4-BE49-F238E27FC236}">
                <a16:creationId xmlns:a16="http://schemas.microsoft.com/office/drawing/2014/main" id="{60B9B5C1-A660-4E8F-808C-9F17EA0749F6}"/>
              </a:ext>
            </a:extLst>
          </p:cNvPr>
          <p:cNvPicPr>
            <a:picLocks noChangeAspect="1"/>
          </p:cNvPicPr>
          <p:nvPr/>
        </p:nvPicPr>
        <p:blipFill>
          <a:blip r:embed="rId4">
            <a:alphaModFix/>
          </a:blip>
          <a:stretch>
            <a:fillRect/>
          </a:stretch>
        </p:blipFill>
        <p:spPr>
          <a:xfrm>
            <a:off x="6444010" y="1347373"/>
            <a:ext cx="5474682" cy="4267570"/>
          </a:xfrm>
          <a:prstGeom prst="rect">
            <a:avLst/>
          </a:prstGeom>
        </p:spPr>
      </p:pic>
      <p:pic>
        <p:nvPicPr>
          <p:cNvPr id="413" name="Picture 412">
            <a:extLst>
              <a:ext uri="{FF2B5EF4-FFF2-40B4-BE49-F238E27FC236}">
                <a16:creationId xmlns:a16="http://schemas.microsoft.com/office/drawing/2014/main" id="{643B7FF4-8C9E-4AF6-882F-577CBBF287D1}"/>
              </a:ext>
            </a:extLst>
          </p:cNvPr>
          <p:cNvPicPr>
            <a:picLocks noChangeAspect="1"/>
          </p:cNvPicPr>
          <p:nvPr/>
        </p:nvPicPr>
        <p:blipFill>
          <a:blip r:embed="rId5">
            <a:alphaModFix amt="70000"/>
          </a:blip>
          <a:stretch>
            <a:fillRect/>
          </a:stretch>
        </p:blipFill>
        <p:spPr>
          <a:xfrm>
            <a:off x="7190254" y="1617566"/>
            <a:ext cx="4115157" cy="3322608"/>
          </a:xfrm>
          <a:prstGeom prst="rect">
            <a:avLst/>
          </a:prstGeom>
        </p:spPr>
      </p:pic>
      <p:grpSp>
        <p:nvGrpSpPr>
          <p:cNvPr id="424" name="Group 423">
            <a:extLst>
              <a:ext uri="{FF2B5EF4-FFF2-40B4-BE49-F238E27FC236}">
                <a16:creationId xmlns:a16="http://schemas.microsoft.com/office/drawing/2014/main" id="{CDAE526F-B637-4316-A102-ADC5B41A1A44}"/>
              </a:ext>
            </a:extLst>
          </p:cNvPr>
          <p:cNvGrpSpPr/>
          <p:nvPr/>
        </p:nvGrpSpPr>
        <p:grpSpPr>
          <a:xfrm>
            <a:off x="2806912" y="2492522"/>
            <a:ext cx="1338571" cy="730129"/>
            <a:chOff x="2652802" y="2698002"/>
            <a:chExt cx="1338571" cy="730129"/>
          </a:xfrm>
          <a:solidFill>
            <a:srgbClr val="889090"/>
          </a:solidFill>
        </p:grpSpPr>
        <p:sp>
          <p:nvSpPr>
            <p:cNvPr id="425" name="Freeform: Shape 424">
              <a:extLst>
                <a:ext uri="{FF2B5EF4-FFF2-40B4-BE49-F238E27FC236}">
                  <a16:creationId xmlns:a16="http://schemas.microsoft.com/office/drawing/2014/main" id="{27974803-8E04-4963-BC08-C68B9FB72284}"/>
                </a:ext>
              </a:extLst>
            </p:cNvPr>
            <p:cNvSpPr/>
            <p:nvPr/>
          </p:nvSpPr>
          <p:spPr>
            <a:xfrm>
              <a:off x="2652802" y="2698002"/>
              <a:ext cx="1157915" cy="410263"/>
            </a:xfrm>
            <a:custGeom>
              <a:avLst/>
              <a:gdLst>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598011 w 1171684"/>
                <a:gd name="connsiteY11" fmla="*/ 361587 h 410263"/>
                <a:gd name="connsiteX12" fmla="*/ 618872 w 1171684"/>
                <a:gd name="connsiteY12" fmla="*/ 372018 h 410263"/>
                <a:gd name="connsiteX13" fmla="*/ 893539 w 1171684"/>
                <a:gd name="connsiteY13" fmla="*/ 215561 h 410263"/>
                <a:gd name="connsiteX14" fmla="*/ 952645 w 1171684"/>
                <a:gd name="connsiteY14" fmla="*/ 257283 h 410263"/>
                <a:gd name="connsiteX15" fmla="*/ 983936 w 1171684"/>
                <a:gd name="connsiteY15" fmla="*/ 236422 h 410263"/>
                <a:gd name="connsiteX16" fmla="*/ 931784 w 1171684"/>
                <a:gd name="connsiteY16" fmla="*/ 205131 h 410263"/>
                <a:gd name="connsiteX17" fmla="*/ 1171684 w 1171684"/>
                <a:gd name="connsiteY17" fmla="*/ 59105 h 410263"/>
                <a:gd name="connsiteX18" fmla="*/ 1077810 w 1171684"/>
                <a:gd name="connsiteY18" fmla="*/ 0 h 410263"/>
                <a:gd name="connsiteX19" fmla="*/ 152980 w 1171684"/>
                <a:gd name="connsiteY19"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598011 w 1171684"/>
                <a:gd name="connsiteY11" fmla="*/ 361587 h 410263"/>
                <a:gd name="connsiteX12" fmla="*/ 629303 w 1171684"/>
                <a:gd name="connsiteY12" fmla="*/ 385926 h 410263"/>
                <a:gd name="connsiteX13" fmla="*/ 893539 w 1171684"/>
                <a:gd name="connsiteY13" fmla="*/ 215561 h 410263"/>
                <a:gd name="connsiteX14" fmla="*/ 952645 w 1171684"/>
                <a:gd name="connsiteY14" fmla="*/ 257283 h 410263"/>
                <a:gd name="connsiteX15" fmla="*/ 983936 w 1171684"/>
                <a:gd name="connsiteY15" fmla="*/ 236422 h 410263"/>
                <a:gd name="connsiteX16" fmla="*/ 931784 w 1171684"/>
                <a:gd name="connsiteY16" fmla="*/ 205131 h 410263"/>
                <a:gd name="connsiteX17" fmla="*/ 1171684 w 1171684"/>
                <a:gd name="connsiteY17" fmla="*/ 59105 h 410263"/>
                <a:gd name="connsiteX18" fmla="*/ 1077810 w 1171684"/>
                <a:gd name="connsiteY18" fmla="*/ 0 h 410263"/>
                <a:gd name="connsiteX19" fmla="*/ 152980 w 1171684"/>
                <a:gd name="connsiteY19"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9303 w 1171684"/>
                <a:gd name="connsiteY11" fmla="*/ 385926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5826 w 1171684"/>
                <a:gd name="connsiteY11" fmla="*/ 382449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5826 w 1171684"/>
                <a:gd name="connsiteY11" fmla="*/ 382449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1588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1588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8541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2780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76323 w 1171684"/>
                <a:gd name="connsiteY10" fmla="*/ 305958 h 410263"/>
                <a:gd name="connsiteX11" fmla="*/ 632780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76323 w 1171684"/>
                <a:gd name="connsiteY10" fmla="*/ 305958 h 410263"/>
                <a:gd name="connsiteX11" fmla="*/ 615396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98452"/>
                <a:gd name="connsiteY0" fmla="*/ 20860 h 410263"/>
                <a:gd name="connsiteX1" fmla="*/ 0 w 1198452"/>
                <a:gd name="connsiteY1" fmla="*/ 121688 h 410263"/>
                <a:gd name="connsiteX2" fmla="*/ 0 w 1198452"/>
                <a:gd name="connsiteY2" fmla="*/ 146025 h 410263"/>
                <a:gd name="connsiteX3" fmla="*/ 250330 w 1198452"/>
                <a:gd name="connsiteY3" fmla="*/ 281621 h 410263"/>
                <a:gd name="connsiteX4" fmla="*/ 215562 w 1198452"/>
                <a:gd name="connsiteY4" fmla="*/ 302482 h 410263"/>
                <a:gd name="connsiteX5" fmla="*/ 403310 w 1198452"/>
                <a:gd name="connsiteY5" fmla="*/ 410263 h 410263"/>
                <a:gd name="connsiteX6" fmla="*/ 448508 w 1198452"/>
                <a:gd name="connsiteY6" fmla="*/ 389402 h 410263"/>
                <a:gd name="connsiteX7" fmla="*/ 271191 w 1198452"/>
                <a:gd name="connsiteY7" fmla="*/ 302482 h 410263"/>
                <a:gd name="connsiteX8" fmla="*/ 288575 w 1198452"/>
                <a:gd name="connsiteY8" fmla="*/ 292051 h 410263"/>
                <a:gd name="connsiteX9" fmla="*/ 406786 w 1198452"/>
                <a:gd name="connsiteY9" fmla="*/ 351157 h 410263"/>
                <a:gd name="connsiteX10" fmla="*/ 476323 w 1198452"/>
                <a:gd name="connsiteY10" fmla="*/ 305958 h 410263"/>
                <a:gd name="connsiteX11" fmla="*/ 615396 w 1198452"/>
                <a:gd name="connsiteY11" fmla="*/ 375495 h 410263"/>
                <a:gd name="connsiteX12" fmla="*/ 893539 w 1198452"/>
                <a:gd name="connsiteY12" fmla="*/ 215561 h 410263"/>
                <a:gd name="connsiteX13" fmla="*/ 952645 w 1198452"/>
                <a:gd name="connsiteY13" fmla="*/ 257283 h 410263"/>
                <a:gd name="connsiteX14" fmla="*/ 983936 w 1198452"/>
                <a:gd name="connsiteY14" fmla="*/ 236422 h 410263"/>
                <a:gd name="connsiteX15" fmla="*/ 931784 w 1198452"/>
                <a:gd name="connsiteY15" fmla="*/ 205131 h 410263"/>
                <a:gd name="connsiteX16" fmla="*/ 1171684 w 1198452"/>
                <a:gd name="connsiteY16" fmla="*/ 59105 h 410263"/>
                <a:gd name="connsiteX17" fmla="*/ 1077810 w 1198452"/>
                <a:gd name="connsiteY17" fmla="*/ 0 h 410263"/>
                <a:gd name="connsiteX18" fmla="*/ 152980 w 1198452"/>
                <a:gd name="connsiteY18" fmla="*/ 20860 h 410263"/>
                <a:gd name="connsiteX0" fmla="*/ 152980 w 1180598"/>
                <a:gd name="connsiteY0" fmla="*/ 20860 h 410263"/>
                <a:gd name="connsiteX1" fmla="*/ 0 w 1180598"/>
                <a:gd name="connsiteY1" fmla="*/ 121688 h 410263"/>
                <a:gd name="connsiteX2" fmla="*/ 0 w 1180598"/>
                <a:gd name="connsiteY2" fmla="*/ 146025 h 410263"/>
                <a:gd name="connsiteX3" fmla="*/ 250330 w 1180598"/>
                <a:gd name="connsiteY3" fmla="*/ 281621 h 410263"/>
                <a:gd name="connsiteX4" fmla="*/ 215562 w 1180598"/>
                <a:gd name="connsiteY4" fmla="*/ 302482 h 410263"/>
                <a:gd name="connsiteX5" fmla="*/ 403310 w 1180598"/>
                <a:gd name="connsiteY5" fmla="*/ 410263 h 410263"/>
                <a:gd name="connsiteX6" fmla="*/ 448508 w 1180598"/>
                <a:gd name="connsiteY6" fmla="*/ 389402 h 410263"/>
                <a:gd name="connsiteX7" fmla="*/ 271191 w 1180598"/>
                <a:gd name="connsiteY7" fmla="*/ 302482 h 410263"/>
                <a:gd name="connsiteX8" fmla="*/ 288575 w 1180598"/>
                <a:gd name="connsiteY8" fmla="*/ 292051 h 410263"/>
                <a:gd name="connsiteX9" fmla="*/ 406786 w 1180598"/>
                <a:gd name="connsiteY9" fmla="*/ 351157 h 410263"/>
                <a:gd name="connsiteX10" fmla="*/ 476323 w 1180598"/>
                <a:gd name="connsiteY10" fmla="*/ 305958 h 410263"/>
                <a:gd name="connsiteX11" fmla="*/ 615396 w 1180598"/>
                <a:gd name="connsiteY11" fmla="*/ 375495 h 410263"/>
                <a:gd name="connsiteX12" fmla="*/ 893539 w 1180598"/>
                <a:gd name="connsiteY12" fmla="*/ 215561 h 410263"/>
                <a:gd name="connsiteX13" fmla="*/ 952645 w 1180598"/>
                <a:gd name="connsiteY13" fmla="*/ 257283 h 410263"/>
                <a:gd name="connsiteX14" fmla="*/ 983936 w 1180598"/>
                <a:gd name="connsiteY14" fmla="*/ 236422 h 410263"/>
                <a:gd name="connsiteX15" fmla="*/ 931784 w 1180598"/>
                <a:gd name="connsiteY15" fmla="*/ 205131 h 410263"/>
                <a:gd name="connsiteX16" fmla="*/ 1171684 w 1180598"/>
                <a:gd name="connsiteY16" fmla="*/ 59105 h 410263"/>
                <a:gd name="connsiteX17" fmla="*/ 1077810 w 1180598"/>
                <a:gd name="connsiteY17" fmla="*/ 0 h 410263"/>
                <a:gd name="connsiteX18" fmla="*/ 152980 w 1180598"/>
                <a:gd name="connsiteY18" fmla="*/ 20860 h 410263"/>
                <a:gd name="connsiteX0" fmla="*/ 152980 w 1169889"/>
                <a:gd name="connsiteY0" fmla="*/ 20860 h 410263"/>
                <a:gd name="connsiteX1" fmla="*/ 0 w 1169889"/>
                <a:gd name="connsiteY1" fmla="*/ 121688 h 410263"/>
                <a:gd name="connsiteX2" fmla="*/ 0 w 1169889"/>
                <a:gd name="connsiteY2" fmla="*/ 146025 h 410263"/>
                <a:gd name="connsiteX3" fmla="*/ 250330 w 1169889"/>
                <a:gd name="connsiteY3" fmla="*/ 281621 h 410263"/>
                <a:gd name="connsiteX4" fmla="*/ 215562 w 1169889"/>
                <a:gd name="connsiteY4" fmla="*/ 302482 h 410263"/>
                <a:gd name="connsiteX5" fmla="*/ 403310 w 1169889"/>
                <a:gd name="connsiteY5" fmla="*/ 410263 h 410263"/>
                <a:gd name="connsiteX6" fmla="*/ 448508 w 1169889"/>
                <a:gd name="connsiteY6" fmla="*/ 389402 h 410263"/>
                <a:gd name="connsiteX7" fmla="*/ 271191 w 1169889"/>
                <a:gd name="connsiteY7" fmla="*/ 302482 h 410263"/>
                <a:gd name="connsiteX8" fmla="*/ 288575 w 1169889"/>
                <a:gd name="connsiteY8" fmla="*/ 292051 h 410263"/>
                <a:gd name="connsiteX9" fmla="*/ 406786 w 1169889"/>
                <a:gd name="connsiteY9" fmla="*/ 351157 h 410263"/>
                <a:gd name="connsiteX10" fmla="*/ 476323 w 1169889"/>
                <a:gd name="connsiteY10" fmla="*/ 305958 h 410263"/>
                <a:gd name="connsiteX11" fmla="*/ 615396 w 1169889"/>
                <a:gd name="connsiteY11" fmla="*/ 375495 h 410263"/>
                <a:gd name="connsiteX12" fmla="*/ 893539 w 1169889"/>
                <a:gd name="connsiteY12" fmla="*/ 215561 h 410263"/>
                <a:gd name="connsiteX13" fmla="*/ 952645 w 1169889"/>
                <a:gd name="connsiteY13" fmla="*/ 257283 h 410263"/>
                <a:gd name="connsiteX14" fmla="*/ 983936 w 1169889"/>
                <a:gd name="connsiteY14" fmla="*/ 236422 h 410263"/>
                <a:gd name="connsiteX15" fmla="*/ 931784 w 1169889"/>
                <a:gd name="connsiteY15" fmla="*/ 205131 h 410263"/>
                <a:gd name="connsiteX16" fmla="*/ 1147347 w 1169889"/>
                <a:gd name="connsiteY16" fmla="*/ 52152 h 410263"/>
                <a:gd name="connsiteX17" fmla="*/ 1077810 w 1169889"/>
                <a:gd name="connsiteY17" fmla="*/ 0 h 410263"/>
                <a:gd name="connsiteX18" fmla="*/ 152980 w 1169889"/>
                <a:gd name="connsiteY18" fmla="*/ 20860 h 410263"/>
                <a:gd name="connsiteX0" fmla="*/ 152980 w 1147523"/>
                <a:gd name="connsiteY0" fmla="*/ 20860 h 410263"/>
                <a:gd name="connsiteX1" fmla="*/ 0 w 1147523"/>
                <a:gd name="connsiteY1" fmla="*/ 121688 h 410263"/>
                <a:gd name="connsiteX2" fmla="*/ 0 w 1147523"/>
                <a:gd name="connsiteY2" fmla="*/ 146025 h 410263"/>
                <a:gd name="connsiteX3" fmla="*/ 250330 w 1147523"/>
                <a:gd name="connsiteY3" fmla="*/ 281621 h 410263"/>
                <a:gd name="connsiteX4" fmla="*/ 215562 w 1147523"/>
                <a:gd name="connsiteY4" fmla="*/ 302482 h 410263"/>
                <a:gd name="connsiteX5" fmla="*/ 403310 w 1147523"/>
                <a:gd name="connsiteY5" fmla="*/ 410263 h 410263"/>
                <a:gd name="connsiteX6" fmla="*/ 448508 w 1147523"/>
                <a:gd name="connsiteY6" fmla="*/ 389402 h 410263"/>
                <a:gd name="connsiteX7" fmla="*/ 271191 w 1147523"/>
                <a:gd name="connsiteY7" fmla="*/ 302482 h 410263"/>
                <a:gd name="connsiteX8" fmla="*/ 288575 w 1147523"/>
                <a:gd name="connsiteY8" fmla="*/ 292051 h 410263"/>
                <a:gd name="connsiteX9" fmla="*/ 406786 w 1147523"/>
                <a:gd name="connsiteY9" fmla="*/ 351157 h 410263"/>
                <a:gd name="connsiteX10" fmla="*/ 476323 w 1147523"/>
                <a:gd name="connsiteY10" fmla="*/ 305958 h 410263"/>
                <a:gd name="connsiteX11" fmla="*/ 615396 w 1147523"/>
                <a:gd name="connsiteY11" fmla="*/ 375495 h 410263"/>
                <a:gd name="connsiteX12" fmla="*/ 893539 w 1147523"/>
                <a:gd name="connsiteY12" fmla="*/ 215561 h 410263"/>
                <a:gd name="connsiteX13" fmla="*/ 952645 w 1147523"/>
                <a:gd name="connsiteY13" fmla="*/ 257283 h 410263"/>
                <a:gd name="connsiteX14" fmla="*/ 983936 w 1147523"/>
                <a:gd name="connsiteY14" fmla="*/ 236422 h 410263"/>
                <a:gd name="connsiteX15" fmla="*/ 931784 w 1147523"/>
                <a:gd name="connsiteY15" fmla="*/ 205131 h 410263"/>
                <a:gd name="connsiteX16" fmla="*/ 1147347 w 1147523"/>
                <a:gd name="connsiteY16" fmla="*/ 52152 h 410263"/>
                <a:gd name="connsiteX17" fmla="*/ 949168 w 1147523"/>
                <a:gd name="connsiteY17" fmla="*/ 0 h 410263"/>
                <a:gd name="connsiteX18" fmla="*/ 152980 w 1147523"/>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15562 w 1157915"/>
                <a:gd name="connsiteY4" fmla="*/ 30248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1919 w 1157915"/>
                <a:gd name="connsiteY11" fmla="*/ 372018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7915" h="410263">
                  <a:moveTo>
                    <a:pt x="152980" y="20860"/>
                  </a:moveTo>
                  <a:lnTo>
                    <a:pt x="0" y="121688"/>
                  </a:lnTo>
                  <a:lnTo>
                    <a:pt x="0" y="146025"/>
                  </a:lnTo>
                  <a:lnTo>
                    <a:pt x="250330" y="281621"/>
                  </a:lnTo>
                  <a:lnTo>
                    <a:pt x="208608" y="312912"/>
                  </a:lnTo>
                  <a:lnTo>
                    <a:pt x="403310" y="410263"/>
                  </a:lnTo>
                  <a:lnTo>
                    <a:pt x="448508" y="389402"/>
                  </a:lnTo>
                  <a:lnTo>
                    <a:pt x="271191" y="302482"/>
                  </a:lnTo>
                  <a:lnTo>
                    <a:pt x="288575" y="292051"/>
                  </a:lnTo>
                  <a:lnTo>
                    <a:pt x="406786" y="351157"/>
                  </a:lnTo>
                  <a:lnTo>
                    <a:pt x="476323" y="305958"/>
                  </a:lnTo>
                  <a:cubicBezTo>
                    <a:pt x="512830" y="311173"/>
                    <a:pt x="559767" y="369700"/>
                    <a:pt x="611919" y="372018"/>
                  </a:cubicBezTo>
                  <a:cubicBezTo>
                    <a:pt x="664071" y="374336"/>
                    <a:pt x="839069" y="236422"/>
                    <a:pt x="893539" y="215561"/>
                  </a:cubicBezTo>
                  <a:lnTo>
                    <a:pt x="952645" y="257283"/>
                  </a:lnTo>
                  <a:lnTo>
                    <a:pt x="983936" y="236422"/>
                  </a:lnTo>
                  <a:lnTo>
                    <a:pt x="931784" y="205131"/>
                  </a:lnTo>
                  <a:cubicBezTo>
                    <a:pt x="963075" y="175578"/>
                    <a:pt x="1154880" y="93294"/>
                    <a:pt x="1157777" y="59105"/>
                  </a:cubicBezTo>
                  <a:cubicBezTo>
                    <a:pt x="1160674" y="24917"/>
                    <a:pt x="1118952" y="6374"/>
                    <a:pt x="949168" y="0"/>
                  </a:cubicBezTo>
                  <a:lnTo>
                    <a:pt x="152980" y="208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Freeform: Shape 425">
              <a:extLst>
                <a:ext uri="{FF2B5EF4-FFF2-40B4-BE49-F238E27FC236}">
                  <a16:creationId xmlns:a16="http://schemas.microsoft.com/office/drawing/2014/main" id="{5118BC4A-F59D-4309-9698-4503CC5B8481}"/>
                </a:ext>
              </a:extLst>
            </p:cNvPr>
            <p:cNvSpPr/>
            <p:nvPr/>
          </p:nvSpPr>
          <p:spPr>
            <a:xfrm>
              <a:off x="3184754" y="3031775"/>
              <a:ext cx="806619" cy="396356"/>
            </a:xfrm>
            <a:custGeom>
              <a:avLst/>
              <a:gdLst>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0 w 830957"/>
                <a:gd name="connsiteY7"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118212 w 830957"/>
                <a:gd name="connsiteY7" fmla="*/ 225992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24338 w 830957"/>
                <a:gd name="connsiteY7" fmla="*/ 159933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385926 w 830957"/>
                <a:gd name="connsiteY6" fmla="*/ 358111 h 413740"/>
                <a:gd name="connsiteX7" fmla="*/ 24338 w 830957"/>
                <a:gd name="connsiteY7" fmla="*/ 159933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44037 w 830957"/>
                <a:gd name="connsiteY5" fmla="*/ 142549 h 413740"/>
                <a:gd name="connsiteX6" fmla="*/ 385926 w 830957"/>
                <a:gd name="connsiteY6" fmla="*/ 358111 h 413740"/>
                <a:gd name="connsiteX7" fmla="*/ 24338 w 830957"/>
                <a:gd name="connsiteY7" fmla="*/ 159933 h 413740"/>
                <a:gd name="connsiteX8" fmla="*/ 0 w 830957"/>
                <a:gd name="connsiteY8" fmla="*/ 177317 h 413740"/>
                <a:gd name="connsiteX0" fmla="*/ 0 w 830957"/>
                <a:gd name="connsiteY0" fmla="*/ 177317 h 396356"/>
                <a:gd name="connsiteX1" fmla="*/ 392879 w 830957"/>
                <a:gd name="connsiteY1" fmla="*/ 396356 h 396356"/>
                <a:gd name="connsiteX2" fmla="*/ 830957 w 830957"/>
                <a:gd name="connsiteY2" fmla="*/ 156456 h 396356"/>
                <a:gd name="connsiteX3" fmla="*/ 552813 w 830957"/>
                <a:gd name="connsiteY3" fmla="*/ 0 h 396356"/>
                <a:gd name="connsiteX4" fmla="*/ 521521 w 830957"/>
                <a:gd name="connsiteY4" fmla="*/ 17384 h 396356"/>
                <a:gd name="connsiteX5" fmla="*/ 744037 w 830957"/>
                <a:gd name="connsiteY5" fmla="*/ 142549 h 396356"/>
                <a:gd name="connsiteX6" fmla="*/ 385926 w 830957"/>
                <a:gd name="connsiteY6" fmla="*/ 358111 h 396356"/>
                <a:gd name="connsiteX7" fmla="*/ 24338 w 830957"/>
                <a:gd name="connsiteY7" fmla="*/ 159933 h 396356"/>
                <a:gd name="connsiteX8" fmla="*/ 0 w 830957"/>
                <a:gd name="connsiteY8" fmla="*/ 177317 h 396356"/>
                <a:gd name="connsiteX0" fmla="*/ 0 w 792712"/>
                <a:gd name="connsiteY0" fmla="*/ 177317 h 396356"/>
                <a:gd name="connsiteX1" fmla="*/ 392879 w 792712"/>
                <a:gd name="connsiteY1" fmla="*/ 396356 h 396356"/>
                <a:gd name="connsiteX2" fmla="*/ 792712 w 792712"/>
                <a:gd name="connsiteY2" fmla="*/ 149502 h 396356"/>
                <a:gd name="connsiteX3" fmla="*/ 552813 w 792712"/>
                <a:gd name="connsiteY3" fmla="*/ 0 h 396356"/>
                <a:gd name="connsiteX4" fmla="*/ 521521 w 792712"/>
                <a:gd name="connsiteY4" fmla="*/ 17384 h 396356"/>
                <a:gd name="connsiteX5" fmla="*/ 744037 w 792712"/>
                <a:gd name="connsiteY5" fmla="*/ 142549 h 396356"/>
                <a:gd name="connsiteX6" fmla="*/ 385926 w 792712"/>
                <a:gd name="connsiteY6" fmla="*/ 358111 h 396356"/>
                <a:gd name="connsiteX7" fmla="*/ 24338 w 792712"/>
                <a:gd name="connsiteY7" fmla="*/ 159933 h 396356"/>
                <a:gd name="connsiteX8" fmla="*/ 0 w 792712"/>
                <a:gd name="connsiteY8" fmla="*/ 177317 h 396356"/>
                <a:gd name="connsiteX0" fmla="*/ 0 w 806619"/>
                <a:gd name="connsiteY0" fmla="*/ 177317 h 396356"/>
                <a:gd name="connsiteX1" fmla="*/ 392879 w 806619"/>
                <a:gd name="connsiteY1" fmla="*/ 396356 h 396356"/>
                <a:gd name="connsiteX2" fmla="*/ 806619 w 806619"/>
                <a:gd name="connsiteY2" fmla="*/ 139072 h 396356"/>
                <a:gd name="connsiteX3" fmla="*/ 552813 w 806619"/>
                <a:gd name="connsiteY3" fmla="*/ 0 h 396356"/>
                <a:gd name="connsiteX4" fmla="*/ 521521 w 806619"/>
                <a:gd name="connsiteY4" fmla="*/ 17384 h 396356"/>
                <a:gd name="connsiteX5" fmla="*/ 744037 w 806619"/>
                <a:gd name="connsiteY5" fmla="*/ 142549 h 396356"/>
                <a:gd name="connsiteX6" fmla="*/ 385926 w 806619"/>
                <a:gd name="connsiteY6" fmla="*/ 358111 h 396356"/>
                <a:gd name="connsiteX7" fmla="*/ 24338 w 806619"/>
                <a:gd name="connsiteY7" fmla="*/ 159933 h 396356"/>
                <a:gd name="connsiteX8" fmla="*/ 0 w 806619"/>
                <a:gd name="connsiteY8" fmla="*/ 177317 h 39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6619" h="396356">
                  <a:moveTo>
                    <a:pt x="0" y="177317"/>
                  </a:moveTo>
                  <a:lnTo>
                    <a:pt x="392879" y="396356"/>
                  </a:lnTo>
                  <a:lnTo>
                    <a:pt x="806619" y="139072"/>
                  </a:lnTo>
                  <a:lnTo>
                    <a:pt x="552813" y="0"/>
                  </a:lnTo>
                  <a:lnTo>
                    <a:pt x="521521" y="17384"/>
                  </a:lnTo>
                  <a:lnTo>
                    <a:pt x="744037" y="142549"/>
                  </a:lnTo>
                  <a:lnTo>
                    <a:pt x="385926" y="358111"/>
                  </a:lnTo>
                  <a:lnTo>
                    <a:pt x="24338" y="159933"/>
                  </a:lnTo>
                  <a:lnTo>
                    <a:pt x="0" y="1773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7" name="Freeform: Shape 426">
              <a:extLst>
                <a:ext uri="{FF2B5EF4-FFF2-40B4-BE49-F238E27FC236}">
                  <a16:creationId xmlns:a16="http://schemas.microsoft.com/office/drawing/2014/main" id="{C89AE4F5-EA1D-49E2-A714-C37B9B5A6523}"/>
                </a:ext>
              </a:extLst>
            </p:cNvPr>
            <p:cNvSpPr/>
            <p:nvPr/>
          </p:nvSpPr>
          <p:spPr>
            <a:xfrm>
              <a:off x="3417700" y="3097836"/>
              <a:ext cx="424171" cy="236422"/>
            </a:xfrm>
            <a:custGeom>
              <a:avLst/>
              <a:gdLst>
                <a:gd name="connsiteX0" fmla="*/ 0 w 378972"/>
                <a:gd name="connsiteY0" fmla="*/ 246853 h 246853"/>
                <a:gd name="connsiteX1" fmla="*/ 378972 w 378972"/>
                <a:gd name="connsiteY1" fmla="*/ 20861 h 246853"/>
                <a:gd name="connsiteX2" fmla="*/ 333774 w 378972"/>
                <a:gd name="connsiteY2" fmla="*/ 0 h 246853"/>
                <a:gd name="connsiteX3" fmla="*/ 0 w 378972"/>
                <a:gd name="connsiteY3" fmla="*/ 246853 h 246853"/>
                <a:gd name="connsiteX0" fmla="*/ 0 w 378972"/>
                <a:gd name="connsiteY0" fmla="*/ 246853 h 246853"/>
                <a:gd name="connsiteX1" fmla="*/ 378972 w 378972"/>
                <a:gd name="connsiteY1" fmla="*/ 20861 h 246853"/>
                <a:gd name="connsiteX2" fmla="*/ 333774 w 378972"/>
                <a:gd name="connsiteY2" fmla="*/ 0 h 246853"/>
                <a:gd name="connsiteX3" fmla="*/ 45199 w 378972"/>
                <a:gd name="connsiteY3" fmla="*/ 205132 h 246853"/>
                <a:gd name="connsiteX4" fmla="*/ 0 w 378972"/>
                <a:gd name="connsiteY4" fmla="*/ 246853 h 246853"/>
                <a:gd name="connsiteX0" fmla="*/ 45198 w 424170"/>
                <a:gd name="connsiteY0" fmla="*/ 246853 h 246853"/>
                <a:gd name="connsiteX1" fmla="*/ 424170 w 424170"/>
                <a:gd name="connsiteY1" fmla="*/ 20861 h 246853"/>
                <a:gd name="connsiteX2" fmla="*/ 378972 w 424170"/>
                <a:gd name="connsiteY2" fmla="*/ 0 h 246853"/>
                <a:gd name="connsiteX3" fmla="*/ 0 w 424170"/>
                <a:gd name="connsiteY3" fmla="*/ 236423 h 246853"/>
                <a:gd name="connsiteX4" fmla="*/ 45198 w 424170"/>
                <a:gd name="connsiteY4" fmla="*/ 246853 h 246853"/>
                <a:gd name="connsiteX0" fmla="*/ 45198 w 424170"/>
                <a:gd name="connsiteY0" fmla="*/ 243376 h 243376"/>
                <a:gd name="connsiteX1" fmla="*/ 424170 w 424170"/>
                <a:gd name="connsiteY1" fmla="*/ 17384 h 243376"/>
                <a:gd name="connsiteX2" fmla="*/ 392880 w 424170"/>
                <a:gd name="connsiteY2" fmla="*/ 0 h 243376"/>
                <a:gd name="connsiteX3" fmla="*/ 0 w 424170"/>
                <a:gd name="connsiteY3" fmla="*/ 232946 h 243376"/>
                <a:gd name="connsiteX4" fmla="*/ 45198 w 424170"/>
                <a:gd name="connsiteY4" fmla="*/ 243376 h 243376"/>
                <a:gd name="connsiteX0" fmla="*/ 52151 w 424170"/>
                <a:gd name="connsiteY0" fmla="*/ 250330 h 250330"/>
                <a:gd name="connsiteX1" fmla="*/ 424170 w 424170"/>
                <a:gd name="connsiteY1" fmla="*/ 17384 h 250330"/>
                <a:gd name="connsiteX2" fmla="*/ 392880 w 424170"/>
                <a:gd name="connsiteY2" fmla="*/ 0 h 250330"/>
                <a:gd name="connsiteX3" fmla="*/ 0 w 424170"/>
                <a:gd name="connsiteY3" fmla="*/ 232946 h 250330"/>
                <a:gd name="connsiteX4" fmla="*/ 52151 w 424170"/>
                <a:gd name="connsiteY4" fmla="*/ 250330 h 250330"/>
                <a:gd name="connsiteX0" fmla="*/ 45198 w 417217"/>
                <a:gd name="connsiteY0" fmla="*/ 250330 h 250330"/>
                <a:gd name="connsiteX1" fmla="*/ 417217 w 417217"/>
                <a:gd name="connsiteY1" fmla="*/ 17384 h 250330"/>
                <a:gd name="connsiteX2" fmla="*/ 385927 w 417217"/>
                <a:gd name="connsiteY2" fmla="*/ 0 h 250330"/>
                <a:gd name="connsiteX3" fmla="*/ 0 w 417217"/>
                <a:gd name="connsiteY3" fmla="*/ 236423 h 250330"/>
                <a:gd name="connsiteX4" fmla="*/ 45198 w 417217"/>
                <a:gd name="connsiteY4" fmla="*/ 250330 h 250330"/>
                <a:gd name="connsiteX0" fmla="*/ 45198 w 424171"/>
                <a:gd name="connsiteY0" fmla="*/ 250330 h 250330"/>
                <a:gd name="connsiteX1" fmla="*/ 424171 w 424171"/>
                <a:gd name="connsiteY1" fmla="*/ 20861 h 250330"/>
                <a:gd name="connsiteX2" fmla="*/ 385927 w 424171"/>
                <a:gd name="connsiteY2" fmla="*/ 0 h 250330"/>
                <a:gd name="connsiteX3" fmla="*/ 0 w 424171"/>
                <a:gd name="connsiteY3" fmla="*/ 236423 h 250330"/>
                <a:gd name="connsiteX4" fmla="*/ 45198 w 424171"/>
                <a:gd name="connsiteY4" fmla="*/ 250330 h 250330"/>
                <a:gd name="connsiteX0" fmla="*/ 45198 w 424171"/>
                <a:gd name="connsiteY0" fmla="*/ 236422 h 236422"/>
                <a:gd name="connsiteX1" fmla="*/ 424171 w 424171"/>
                <a:gd name="connsiteY1" fmla="*/ 6953 h 236422"/>
                <a:gd name="connsiteX2" fmla="*/ 385927 w 424171"/>
                <a:gd name="connsiteY2" fmla="*/ 0 h 236422"/>
                <a:gd name="connsiteX3" fmla="*/ 0 w 424171"/>
                <a:gd name="connsiteY3" fmla="*/ 222515 h 236422"/>
                <a:gd name="connsiteX4" fmla="*/ 45198 w 424171"/>
                <a:gd name="connsiteY4" fmla="*/ 236422 h 236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171" h="236422">
                  <a:moveTo>
                    <a:pt x="45198" y="236422"/>
                  </a:moveTo>
                  <a:lnTo>
                    <a:pt x="424171" y="6953"/>
                  </a:lnTo>
                  <a:lnTo>
                    <a:pt x="385927" y="0"/>
                  </a:lnTo>
                  <a:lnTo>
                    <a:pt x="0" y="222515"/>
                  </a:lnTo>
                  <a:lnTo>
                    <a:pt x="45198" y="2364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8" name="Freeform: Shape 477">
            <a:extLst>
              <a:ext uri="{FF2B5EF4-FFF2-40B4-BE49-F238E27FC236}">
                <a16:creationId xmlns:a16="http://schemas.microsoft.com/office/drawing/2014/main" id="{9FC2A070-7FB1-4BFE-AF95-643DFBEE9716}"/>
              </a:ext>
            </a:extLst>
          </p:cNvPr>
          <p:cNvSpPr/>
          <p:nvPr/>
        </p:nvSpPr>
        <p:spPr>
          <a:xfrm>
            <a:off x="2195357" y="1678468"/>
            <a:ext cx="1140206" cy="852011"/>
          </a:xfrm>
          <a:custGeom>
            <a:avLst/>
            <a:gdLst>
              <a:gd name="connsiteX0" fmla="*/ 402907 w 1137285"/>
              <a:gd name="connsiteY0" fmla="*/ 845820 h 854392"/>
              <a:gd name="connsiteX1" fmla="*/ 477202 w 1137285"/>
              <a:gd name="connsiteY1" fmla="*/ 757237 h 854392"/>
              <a:gd name="connsiteX2" fmla="*/ 505777 w 1137285"/>
              <a:gd name="connsiteY2" fmla="*/ 680085 h 854392"/>
              <a:gd name="connsiteX3" fmla="*/ 500062 w 1137285"/>
              <a:gd name="connsiteY3" fmla="*/ 617220 h 854392"/>
              <a:gd name="connsiteX4" fmla="*/ 462915 w 1137285"/>
              <a:gd name="connsiteY4" fmla="*/ 540067 h 854392"/>
              <a:gd name="connsiteX5" fmla="*/ 420052 w 1137285"/>
              <a:gd name="connsiteY5" fmla="*/ 491490 h 854392"/>
              <a:gd name="connsiteX6" fmla="*/ 365760 w 1137285"/>
              <a:gd name="connsiteY6" fmla="*/ 465772 h 854392"/>
              <a:gd name="connsiteX7" fmla="*/ 297180 w 1137285"/>
              <a:gd name="connsiteY7" fmla="*/ 437197 h 854392"/>
              <a:gd name="connsiteX8" fmla="*/ 211455 w 1137285"/>
              <a:gd name="connsiteY8" fmla="*/ 414337 h 854392"/>
              <a:gd name="connsiteX9" fmla="*/ 148590 w 1137285"/>
              <a:gd name="connsiteY9" fmla="*/ 388620 h 854392"/>
              <a:gd name="connsiteX10" fmla="*/ 82867 w 1137285"/>
              <a:gd name="connsiteY10" fmla="*/ 345757 h 854392"/>
              <a:gd name="connsiteX11" fmla="*/ 42862 w 1137285"/>
              <a:gd name="connsiteY11" fmla="*/ 291465 h 854392"/>
              <a:gd name="connsiteX12" fmla="*/ 8572 w 1137285"/>
              <a:gd name="connsiteY12" fmla="*/ 214312 h 854392"/>
              <a:gd name="connsiteX13" fmla="*/ 0 w 1137285"/>
              <a:gd name="connsiteY13" fmla="*/ 162877 h 854392"/>
              <a:gd name="connsiteX14" fmla="*/ 0 w 1137285"/>
              <a:gd name="connsiteY14" fmla="*/ 105727 h 854392"/>
              <a:gd name="connsiteX15" fmla="*/ 0 w 1137285"/>
              <a:gd name="connsiteY15" fmla="*/ 54292 h 854392"/>
              <a:gd name="connsiteX16" fmla="*/ 11430 w 1137285"/>
              <a:gd name="connsiteY16" fmla="*/ 0 h 854392"/>
              <a:gd name="connsiteX17" fmla="*/ 14287 w 1137285"/>
              <a:gd name="connsiteY17" fmla="*/ 82867 h 854392"/>
              <a:gd name="connsiteX18" fmla="*/ 14287 w 1137285"/>
              <a:gd name="connsiteY18" fmla="*/ 171450 h 854392"/>
              <a:gd name="connsiteX19" fmla="*/ 42862 w 1137285"/>
              <a:gd name="connsiteY19" fmla="*/ 254317 h 854392"/>
              <a:gd name="connsiteX20" fmla="*/ 100012 w 1137285"/>
              <a:gd name="connsiteY20" fmla="*/ 331470 h 854392"/>
              <a:gd name="connsiteX21" fmla="*/ 168592 w 1137285"/>
              <a:gd name="connsiteY21" fmla="*/ 382905 h 854392"/>
              <a:gd name="connsiteX22" fmla="*/ 268605 w 1137285"/>
              <a:gd name="connsiteY22" fmla="*/ 405765 h 854392"/>
              <a:gd name="connsiteX23" fmla="*/ 354330 w 1137285"/>
              <a:gd name="connsiteY23" fmla="*/ 431482 h 854392"/>
              <a:gd name="connsiteX24" fmla="*/ 440055 w 1137285"/>
              <a:gd name="connsiteY24" fmla="*/ 465772 h 854392"/>
              <a:gd name="connsiteX25" fmla="*/ 500062 w 1137285"/>
              <a:gd name="connsiteY25" fmla="*/ 511492 h 854392"/>
              <a:gd name="connsiteX26" fmla="*/ 557212 w 1137285"/>
              <a:gd name="connsiteY26" fmla="*/ 642937 h 854392"/>
              <a:gd name="connsiteX27" fmla="*/ 560070 w 1137285"/>
              <a:gd name="connsiteY27" fmla="*/ 702945 h 854392"/>
              <a:gd name="connsiteX28" fmla="*/ 542925 w 1137285"/>
              <a:gd name="connsiteY28" fmla="*/ 774382 h 854392"/>
              <a:gd name="connsiteX29" fmla="*/ 685800 w 1137285"/>
              <a:gd name="connsiteY29" fmla="*/ 745807 h 854392"/>
              <a:gd name="connsiteX30" fmla="*/ 851535 w 1137285"/>
              <a:gd name="connsiteY30" fmla="*/ 700087 h 854392"/>
              <a:gd name="connsiteX31" fmla="*/ 982980 w 1137285"/>
              <a:gd name="connsiteY31" fmla="*/ 657225 h 854392"/>
              <a:gd name="connsiteX32" fmla="*/ 1100137 w 1137285"/>
              <a:gd name="connsiteY32" fmla="*/ 580072 h 854392"/>
              <a:gd name="connsiteX33" fmla="*/ 1125855 w 1137285"/>
              <a:gd name="connsiteY33" fmla="*/ 534352 h 854392"/>
              <a:gd name="connsiteX34" fmla="*/ 1125855 w 1137285"/>
              <a:gd name="connsiteY34" fmla="*/ 480060 h 854392"/>
              <a:gd name="connsiteX35" fmla="*/ 1097280 w 1137285"/>
              <a:gd name="connsiteY35" fmla="*/ 431482 h 854392"/>
              <a:gd name="connsiteX36" fmla="*/ 1054417 w 1137285"/>
              <a:gd name="connsiteY36" fmla="*/ 394335 h 854392"/>
              <a:gd name="connsiteX37" fmla="*/ 1008697 w 1137285"/>
              <a:gd name="connsiteY37" fmla="*/ 368617 h 854392"/>
              <a:gd name="connsiteX38" fmla="*/ 1065847 w 1137285"/>
              <a:gd name="connsiteY38" fmla="*/ 394335 h 854392"/>
              <a:gd name="connsiteX39" fmla="*/ 1117282 w 1137285"/>
              <a:gd name="connsiteY39" fmla="*/ 434340 h 854392"/>
              <a:gd name="connsiteX40" fmla="*/ 1137285 w 1137285"/>
              <a:gd name="connsiteY40" fmla="*/ 482917 h 854392"/>
              <a:gd name="connsiteX41" fmla="*/ 1134427 w 1137285"/>
              <a:gd name="connsiteY41" fmla="*/ 540067 h 854392"/>
              <a:gd name="connsiteX42" fmla="*/ 1114425 w 1137285"/>
              <a:gd name="connsiteY42" fmla="*/ 594360 h 854392"/>
              <a:gd name="connsiteX43" fmla="*/ 1002982 w 1137285"/>
              <a:gd name="connsiteY43" fmla="*/ 660082 h 854392"/>
              <a:gd name="connsiteX44" fmla="*/ 877252 w 1137285"/>
              <a:gd name="connsiteY44" fmla="*/ 708660 h 854392"/>
              <a:gd name="connsiteX45" fmla="*/ 728662 w 1137285"/>
              <a:gd name="connsiteY45" fmla="*/ 757237 h 854392"/>
              <a:gd name="connsiteX46" fmla="*/ 628650 w 1137285"/>
              <a:gd name="connsiteY46" fmla="*/ 782955 h 854392"/>
              <a:gd name="connsiteX47" fmla="*/ 548640 w 1137285"/>
              <a:gd name="connsiteY47" fmla="*/ 808672 h 854392"/>
              <a:gd name="connsiteX48" fmla="*/ 482917 w 1137285"/>
              <a:gd name="connsiteY48" fmla="*/ 854392 h 854392"/>
              <a:gd name="connsiteX49" fmla="*/ 402907 w 1137285"/>
              <a:gd name="connsiteY49" fmla="*/ 845820 h 854392"/>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82905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82905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82905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82905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82905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73380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73380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4287 w 1137285"/>
              <a:gd name="connsiteY18" fmla="*/ 171450 h 852011"/>
              <a:gd name="connsiteX19" fmla="*/ 42862 w 1137285"/>
              <a:gd name="connsiteY19" fmla="*/ 254317 h 852011"/>
              <a:gd name="connsiteX20" fmla="*/ 100012 w 1137285"/>
              <a:gd name="connsiteY20" fmla="*/ 331470 h 852011"/>
              <a:gd name="connsiteX21" fmla="*/ 168592 w 1137285"/>
              <a:gd name="connsiteY21" fmla="*/ 373380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2907 w 1137285"/>
              <a:gd name="connsiteY0" fmla="*/ 845820 h 852011"/>
              <a:gd name="connsiteX1" fmla="*/ 477202 w 1137285"/>
              <a:gd name="connsiteY1" fmla="*/ 757237 h 852011"/>
              <a:gd name="connsiteX2" fmla="*/ 505777 w 1137285"/>
              <a:gd name="connsiteY2" fmla="*/ 680085 h 852011"/>
              <a:gd name="connsiteX3" fmla="*/ 500062 w 1137285"/>
              <a:gd name="connsiteY3" fmla="*/ 617220 h 852011"/>
              <a:gd name="connsiteX4" fmla="*/ 462915 w 1137285"/>
              <a:gd name="connsiteY4" fmla="*/ 540067 h 852011"/>
              <a:gd name="connsiteX5" fmla="*/ 420052 w 1137285"/>
              <a:gd name="connsiteY5" fmla="*/ 491490 h 852011"/>
              <a:gd name="connsiteX6" fmla="*/ 365760 w 1137285"/>
              <a:gd name="connsiteY6" fmla="*/ 465772 h 852011"/>
              <a:gd name="connsiteX7" fmla="*/ 297180 w 1137285"/>
              <a:gd name="connsiteY7" fmla="*/ 437197 h 852011"/>
              <a:gd name="connsiteX8" fmla="*/ 211455 w 1137285"/>
              <a:gd name="connsiteY8" fmla="*/ 414337 h 852011"/>
              <a:gd name="connsiteX9" fmla="*/ 148590 w 1137285"/>
              <a:gd name="connsiteY9" fmla="*/ 388620 h 852011"/>
              <a:gd name="connsiteX10" fmla="*/ 82867 w 1137285"/>
              <a:gd name="connsiteY10" fmla="*/ 345757 h 852011"/>
              <a:gd name="connsiteX11" fmla="*/ 42862 w 1137285"/>
              <a:gd name="connsiteY11" fmla="*/ 291465 h 852011"/>
              <a:gd name="connsiteX12" fmla="*/ 8572 w 1137285"/>
              <a:gd name="connsiteY12" fmla="*/ 214312 h 852011"/>
              <a:gd name="connsiteX13" fmla="*/ 0 w 1137285"/>
              <a:gd name="connsiteY13" fmla="*/ 162877 h 852011"/>
              <a:gd name="connsiteX14" fmla="*/ 0 w 1137285"/>
              <a:gd name="connsiteY14" fmla="*/ 105727 h 852011"/>
              <a:gd name="connsiteX15" fmla="*/ 0 w 1137285"/>
              <a:gd name="connsiteY15" fmla="*/ 54292 h 852011"/>
              <a:gd name="connsiteX16" fmla="*/ 11430 w 1137285"/>
              <a:gd name="connsiteY16" fmla="*/ 0 h 852011"/>
              <a:gd name="connsiteX17" fmla="*/ 14287 w 1137285"/>
              <a:gd name="connsiteY17" fmla="*/ 82867 h 852011"/>
              <a:gd name="connsiteX18" fmla="*/ 19049 w 1137285"/>
              <a:gd name="connsiteY18" fmla="*/ 169068 h 852011"/>
              <a:gd name="connsiteX19" fmla="*/ 42862 w 1137285"/>
              <a:gd name="connsiteY19" fmla="*/ 254317 h 852011"/>
              <a:gd name="connsiteX20" fmla="*/ 100012 w 1137285"/>
              <a:gd name="connsiteY20" fmla="*/ 331470 h 852011"/>
              <a:gd name="connsiteX21" fmla="*/ 168592 w 1137285"/>
              <a:gd name="connsiteY21" fmla="*/ 373380 h 852011"/>
              <a:gd name="connsiteX22" fmla="*/ 268605 w 1137285"/>
              <a:gd name="connsiteY22" fmla="*/ 405765 h 852011"/>
              <a:gd name="connsiteX23" fmla="*/ 354330 w 1137285"/>
              <a:gd name="connsiteY23" fmla="*/ 431482 h 852011"/>
              <a:gd name="connsiteX24" fmla="*/ 440055 w 1137285"/>
              <a:gd name="connsiteY24" fmla="*/ 465772 h 852011"/>
              <a:gd name="connsiteX25" fmla="*/ 500062 w 1137285"/>
              <a:gd name="connsiteY25" fmla="*/ 511492 h 852011"/>
              <a:gd name="connsiteX26" fmla="*/ 557212 w 1137285"/>
              <a:gd name="connsiteY26" fmla="*/ 642937 h 852011"/>
              <a:gd name="connsiteX27" fmla="*/ 560070 w 1137285"/>
              <a:gd name="connsiteY27" fmla="*/ 702945 h 852011"/>
              <a:gd name="connsiteX28" fmla="*/ 542925 w 1137285"/>
              <a:gd name="connsiteY28" fmla="*/ 774382 h 852011"/>
              <a:gd name="connsiteX29" fmla="*/ 685800 w 1137285"/>
              <a:gd name="connsiteY29" fmla="*/ 745807 h 852011"/>
              <a:gd name="connsiteX30" fmla="*/ 851535 w 1137285"/>
              <a:gd name="connsiteY30" fmla="*/ 700087 h 852011"/>
              <a:gd name="connsiteX31" fmla="*/ 982980 w 1137285"/>
              <a:gd name="connsiteY31" fmla="*/ 657225 h 852011"/>
              <a:gd name="connsiteX32" fmla="*/ 1100137 w 1137285"/>
              <a:gd name="connsiteY32" fmla="*/ 580072 h 852011"/>
              <a:gd name="connsiteX33" fmla="*/ 1125855 w 1137285"/>
              <a:gd name="connsiteY33" fmla="*/ 534352 h 852011"/>
              <a:gd name="connsiteX34" fmla="*/ 1125855 w 1137285"/>
              <a:gd name="connsiteY34" fmla="*/ 480060 h 852011"/>
              <a:gd name="connsiteX35" fmla="*/ 1097280 w 1137285"/>
              <a:gd name="connsiteY35" fmla="*/ 431482 h 852011"/>
              <a:gd name="connsiteX36" fmla="*/ 1054417 w 1137285"/>
              <a:gd name="connsiteY36" fmla="*/ 394335 h 852011"/>
              <a:gd name="connsiteX37" fmla="*/ 1008697 w 1137285"/>
              <a:gd name="connsiteY37" fmla="*/ 368617 h 852011"/>
              <a:gd name="connsiteX38" fmla="*/ 1065847 w 1137285"/>
              <a:gd name="connsiteY38" fmla="*/ 394335 h 852011"/>
              <a:gd name="connsiteX39" fmla="*/ 1117282 w 1137285"/>
              <a:gd name="connsiteY39" fmla="*/ 434340 h 852011"/>
              <a:gd name="connsiteX40" fmla="*/ 1137285 w 1137285"/>
              <a:gd name="connsiteY40" fmla="*/ 482917 h 852011"/>
              <a:gd name="connsiteX41" fmla="*/ 1134427 w 1137285"/>
              <a:gd name="connsiteY41" fmla="*/ 540067 h 852011"/>
              <a:gd name="connsiteX42" fmla="*/ 1114425 w 1137285"/>
              <a:gd name="connsiteY42" fmla="*/ 594360 h 852011"/>
              <a:gd name="connsiteX43" fmla="*/ 1002982 w 1137285"/>
              <a:gd name="connsiteY43" fmla="*/ 660082 h 852011"/>
              <a:gd name="connsiteX44" fmla="*/ 877252 w 1137285"/>
              <a:gd name="connsiteY44" fmla="*/ 708660 h 852011"/>
              <a:gd name="connsiteX45" fmla="*/ 728662 w 1137285"/>
              <a:gd name="connsiteY45" fmla="*/ 757237 h 852011"/>
              <a:gd name="connsiteX46" fmla="*/ 628650 w 1137285"/>
              <a:gd name="connsiteY46" fmla="*/ 782955 h 852011"/>
              <a:gd name="connsiteX47" fmla="*/ 548640 w 1137285"/>
              <a:gd name="connsiteY47" fmla="*/ 808672 h 852011"/>
              <a:gd name="connsiteX48" fmla="*/ 490061 w 1137285"/>
              <a:gd name="connsiteY48" fmla="*/ 852011 h 852011"/>
              <a:gd name="connsiteX49" fmla="*/ 402907 w 1137285"/>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115060 w 1137920"/>
              <a:gd name="connsiteY42" fmla="*/ 594360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115060 w 1137920"/>
              <a:gd name="connsiteY42" fmla="*/ 594360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115060 w 1137920"/>
              <a:gd name="connsiteY42" fmla="*/ 594360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115060 w 1137920"/>
              <a:gd name="connsiteY42" fmla="*/ 594360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098391 w 1137920"/>
              <a:gd name="connsiteY42" fmla="*/ 594360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098391 w 1137920"/>
              <a:gd name="connsiteY42" fmla="*/ 594360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100772 w 1137920"/>
              <a:gd name="connsiteY32" fmla="*/ 580072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096010 w 1137920"/>
              <a:gd name="connsiteY42" fmla="*/ 601504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37920"/>
              <a:gd name="connsiteY0" fmla="*/ 845820 h 852011"/>
              <a:gd name="connsiteX1" fmla="*/ 477837 w 1137920"/>
              <a:gd name="connsiteY1" fmla="*/ 757237 h 852011"/>
              <a:gd name="connsiteX2" fmla="*/ 506412 w 1137920"/>
              <a:gd name="connsiteY2" fmla="*/ 680085 h 852011"/>
              <a:gd name="connsiteX3" fmla="*/ 500697 w 1137920"/>
              <a:gd name="connsiteY3" fmla="*/ 617220 h 852011"/>
              <a:gd name="connsiteX4" fmla="*/ 463550 w 1137920"/>
              <a:gd name="connsiteY4" fmla="*/ 540067 h 852011"/>
              <a:gd name="connsiteX5" fmla="*/ 420687 w 1137920"/>
              <a:gd name="connsiteY5" fmla="*/ 491490 h 852011"/>
              <a:gd name="connsiteX6" fmla="*/ 366395 w 1137920"/>
              <a:gd name="connsiteY6" fmla="*/ 465772 h 852011"/>
              <a:gd name="connsiteX7" fmla="*/ 297815 w 1137920"/>
              <a:gd name="connsiteY7" fmla="*/ 437197 h 852011"/>
              <a:gd name="connsiteX8" fmla="*/ 212090 w 1137920"/>
              <a:gd name="connsiteY8" fmla="*/ 414337 h 852011"/>
              <a:gd name="connsiteX9" fmla="*/ 149225 w 1137920"/>
              <a:gd name="connsiteY9" fmla="*/ 388620 h 852011"/>
              <a:gd name="connsiteX10" fmla="*/ 83502 w 1137920"/>
              <a:gd name="connsiteY10" fmla="*/ 345757 h 852011"/>
              <a:gd name="connsiteX11" fmla="*/ 43497 w 1137920"/>
              <a:gd name="connsiteY11" fmla="*/ 291465 h 852011"/>
              <a:gd name="connsiteX12" fmla="*/ 9207 w 1137920"/>
              <a:gd name="connsiteY12" fmla="*/ 214312 h 852011"/>
              <a:gd name="connsiteX13" fmla="*/ 635 w 1137920"/>
              <a:gd name="connsiteY13" fmla="*/ 162877 h 852011"/>
              <a:gd name="connsiteX14" fmla="*/ 635 w 1137920"/>
              <a:gd name="connsiteY14" fmla="*/ 105727 h 852011"/>
              <a:gd name="connsiteX15" fmla="*/ 635 w 1137920"/>
              <a:gd name="connsiteY15" fmla="*/ 54292 h 852011"/>
              <a:gd name="connsiteX16" fmla="*/ 12065 w 1137920"/>
              <a:gd name="connsiteY16" fmla="*/ 0 h 852011"/>
              <a:gd name="connsiteX17" fmla="*/ 14922 w 1137920"/>
              <a:gd name="connsiteY17" fmla="*/ 82867 h 852011"/>
              <a:gd name="connsiteX18" fmla="*/ 19684 w 1137920"/>
              <a:gd name="connsiteY18" fmla="*/ 169068 h 852011"/>
              <a:gd name="connsiteX19" fmla="*/ 43497 w 1137920"/>
              <a:gd name="connsiteY19" fmla="*/ 254317 h 852011"/>
              <a:gd name="connsiteX20" fmla="*/ 100647 w 1137920"/>
              <a:gd name="connsiteY20" fmla="*/ 331470 h 852011"/>
              <a:gd name="connsiteX21" fmla="*/ 169227 w 1137920"/>
              <a:gd name="connsiteY21" fmla="*/ 373380 h 852011"/>
              <a:gd name="connsiteX22" fmla="*/ 269240 w 1137920"/>
              <a:gd name="connsiteY22" fmla="*/ 405765 h 852011"/>
              <a:gd name="connsiteX23" fmla="*/ 354965 w 1137920"/>
              <a:gd name="connsiteY23" fmla="*/ 431482 h 852011"/>
              <a:gd name="connsiteX24" fmla="*/ 440690 w 1137920"/>
              <a:gd name="connsiteY24" fmla="*/ 465772 h 852011"/>
              <a:gd name="connsiteX25" fmla="*/ 500697 w 1137920"/>
              <a:gd name="connsiteY25" fmla="*/ 511492 h 852011"/>
              <a:gd name="connsiteX26" fmla="*/ 557847 w 1137920"/>
              <a:gd name="connsiteY26" fmla="*/ 642937 h 852011"/>
              <a:gd name="connsiteX27" fmla="*/ 560705 w 1137920"/>
              <a:gd name="connsiteY27" fmla="*/ 702945 h 852011"/>
              <a:gd name="connsiteX28" fmla="*/ 543560 w 1137920"/>
              <a:gd name="connsiteY28" fmla="*/ 774382 h 852011"/>
              <a:gd name="connsiteX29" fmla="*/ 686435 w 1137920"/>
              <a:gd name="connsiteY29" fmla="*/ 745807 h 852011"/>
              <a:gd name="connsiteX30" fmla="*/ 852170 w 1137920"/>
              <a:gd name="connsiteY30" fmla="*/ 700087 h 852011"/>
              <a:gd name="connsiteX31" fmla="*/ 983615 w 1137920"/>
              <a:gd name="connsiteY31" fmla="*/ 657225 h 852011"/>
              <a:gd name="connsiteX32" fmla="*/ 1091247 w 1137920"/>
              <a:gd name="connsiteY32" fmla="*/ 589597 h 852011"/>
              <a:gd name="connsiteX33" fmla="*/ 1126490 w 1137920"/>
              <a:gd name="connsiteY33" fmla="*/ 534352 h 852011"/>
              <a:gd name="connsiteX34" fmla="*/ 1126490 w 1137920"/>
              <a:gd name="connsiteY34" fmla="*/ 480060 h 852011"/>
              <a:gd name="connsiteX35" fmla="*/ 1097915 w 1137920"/>
              <a:gd name="connsiteY35" fmla="*/ 431482 h 852011"/>
              <a:gd name="connsiteX36" fmla="*/ 1055052 w 1137920"/>
              <a:gd name="connsiteY36" fmla="*/ 394335 h 852011"/>
              <a:gd name="connsiteX37" fmla="*/ 1009332 w 1137920"/>
              <a:gd name="connsiteY37" fmla="*/ 368617 h 852011"/>
              <a:gd name="connsiteX38" fmla="*/ 1066482 w 1137920"/>
              <a:gd name="connsiteY38" fmla="*/ 394335 h 852011"/>
              <a:gd name="connsiteX39" fmla="*/ 1117917 w 1137920"/>
              <a:gd name="connsiteY39" fmla="*/ 434340 h 852011"/>
              <a:gd name="connsiteX40" fmla="*/ 1137920 w 1137920"/>
              <a:gd name="connsiteY40" fmla="*/ 482917 h 852011"/>
              <a:gd name="connsiteX41" fmla="*/ 1135062 w 1137920"/>
              <a:gd name="connsiteY41" fmla="*/ 540067 h 852011"/>
              <a:gd name="connsiteX42" fmla="*/ 1096010 w 1137920"/>
              <a:gd name="connsiteY42" fmla="*/ 601504 h 852011"/>
              <a:gd name="connsiteX43" fmla="*/ 1003617 w 1137920"/>
              <a:gd name="connsiteY43" fmla="*/ 660082 h 852011"/>
              <a:gd name="connsiteX44" fmla="*/ 877887 w 1137920"/>
              <a:gd name="connsiteY44" fmla="*/ 708660 h 852011"/>
              <a:gd name="connsiteX45" fmla="*/ 729297 w 1137920"/>
              <a:gd name="connsiteY45" fmla="*/ 757237 h 852011"/>
              <a:gd name="connsiteX46" fmla="*/ 629285 w 1137920"/>
              <a:gd name="connsiteY46" fmla="*/ 782955 h 852011"/>
              <a:gd name="connsiteX47" fmla="*/ 549275 w 1137920"/>
              <a:gd name="connsiteY47" fmla="*/ 808672 h 852011"/>
              <a:gd name="connsiteX48" fmla="*/ 490696 w 1137920"/>
              <a:gd name="connsiteY48" fmla="*/ 852011 h 852011"/>
              <a:gd name="connsiteX49" fmla="*/ 403542 w 1137920"/>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 name="connsiteX0" fmla="*/ 403542 w 1140206"/>
              <a:gd name="connsiteY0" fmla="*/ 845820 h 852011"/>
              <a:gd name="connsiteX1" fmla="*/ 477837 w 1140206"/>
              <a:gd name="connsiteY1" fmla="*/ 757237 h 852011"/>
              <a:gd name="connsiteX2" fmla="*/ 506412 w 1140206"/>
              <a:gd name="connsiteY2" fmla="*/ 680085 h 852011"/>
              <a:gd name="connsiteX3" fmla="*/ 500697 w 1140206"/>
              <a:gd name="connsiteY3" fmla="*/ 617220 h 852011"/>
              <a:gd name="connsiteX4" fmla="*/ 463550 w 1140206"/>
              <a:gd name="connsiteY4" fmla="*/ 540067 h 852011"/>
              <a:gd name="connsiteX5" fmla="*/ 420687 w 1140206"/>
              <a:gd name="connsiteY5" fmla="*/ 491490 h 852011"/>
              <a:gd name="connsiteX6" fmla="*/ 366395 w 1140206"/>
              <a:gd name="connsiteY6" fmla="*/ 465772 h 852011"/>
              <a:gd name="connsiteX7" fmla="*/ 297815 w 1140206"/>
              <a:gd name="connsiteY7" fmla="*/ 437197 h 852011"/>
              <a:gd name="connsiteX8" fmla="*/ 212090 w 1140206"/>
              <a:gd name="connsiteY8" fmla="*/ 414337 h 852011"/>
              <a:gd name="connsiteX9" fmla="*/ 149225 w 1140206"/>
              <a:gd name="connsiteY9" fmla="*/ 388620 h 852011"/>
              <a:gd name="connsiteX10" fmla="*/ 83502 w 1140206"/>
              <a:gd name="connsiteY10" fmla="*/ 345757 h 852011"/>
              <a:gd name="connsiteX11" fmla="*/ 43497 w 1140206"/>
              <a:gd name="connsiteY11" fmla="*/ 291465 h 852011"/>
              <a:gd name="connsiteX12" fmla="*/ 9207 w 1140206"/>
              <a:gd name="connsiteY12" fmla="*/ 214312 h 852011"/>
              <a:gd name="connsiteX13" fmla="*/ 635 w 1140206"/>
              <a:gd name="connsiteY13" fmla="*/ 162877 h 852011"/>
              <a:gd name="connsiteX14" fmla="*/ 635 w 1140206"/>
              <a:gd name="connsiteY14" fmla="*/ 105727 h 852011"/>
              <a:gd name="connsiteX15" fmla="*/ 635 w 1140206"/>
              <a:gd name="connsiteY15" fmla="*/ 54292 h 852011"/>
              <a:gd name="connsiteX16" fmla="*/ 12065 w 1140206"/>
              <a:gd name="connsiteY16" fmla="*/ 0 h 852011"/>
              <a:gd name="connsiteX17" fmla="*/ 14922 w 1140206"/>
              <a:gd name="connsiteY17" fmla="*/ 82867 h 852011"/>
              <a:gd name="connsiteX18" fmla="*/ 19684 w 1140206"/>
              <a:gd name="connsiteY18" fmla="*/ 169068 h 852011"/>
              <a:gd name="connsiteX19" fmla="*/ 43497 w 1140206"/>
              <a:gd name="connsiteY19" fmla="*/ 254317 h 852011"/>
              <a:gd name="connsiteX20" fmla="*/ 100647 w 1140206"/>
              <a:gd name="connsiteY20" fmla="*/ 331470 h 852011"/>
              <a:gd name="connsiteX21" fmla="*/ 169227 w 1140206"/>
              <a:gd name="connsiteY21" fmla="*/ 373380 h 852011"/>
              <a:gd name="connsiteX22" fmla="*/ 269240 w 1140206"/>
              <a:gd name="connsiteY22" fmla="*/ 405765 h 852011"/>
              <a:gd name="connsiteX23" fmla="*/ 354965 w 1140206"/>
              <a:gd name="connsiteY23" fmla="*/ 431482 h 852011"/>
              <a:gd name="connsiteX24" fmla="*/ 440690 w 1140206"/>
              <a:gd name="connsiteY24" fmla="*/ 465772 h 852011"/>
              <a:gd name="connsiteX25" fmla="*/ 500697 w 1140206"/>
              <a:gd name="connsiteY25" fmla="*/ 511492 h 852011"/>
              <a:gd name="connsiteX26" fmla="*/ 557847 w 1140206"/>
              <a:gd name="connsiteY26" fmla="*/ 642937 h 852011"/>
              <a:gd name="connsiteX27" fmla="*/ 560705 w 1140206"/>
              <a:gd name="connsiteY27" fmla="*/ 702945 h 852011"/>
              <a:gd name="connsiteX28" fmla="*/ 543560 w 1140206"/>
              <a:gd name="connsiteY28" fmla="*/ 774382 h 852011"/>
              <a:gd name="connsiteX29" fmla="*/ 686435 w 1140206"/>
              <a:gd name="connsiteY29" fmla="*/ 745807 h 852011"/>
              <a:gd name="connsiteX30" fmla="*/ 852170 w 1140206"/>
              <a:gd name="connsiteY30" fmla="*/ 700087 h 852011"/>
              <a:gd name="connsiteX31" fmla="*/ 983615 w 1140206"/>
              <a:gd name="connsiteY31" fmla="*/ 657225 h 852011"/>
              <a:gd name="connsiteX32" fmla="*/ 1091247 w 1140206"/>
              <a:gd name="connsiteY32" fmla="*/ 589597 h 852011"/>
              <a:gd name="connsiteX33" fmla="*/ 1126490 w 1140206"/>
              <a:gd name="connsiteY33" fmla="*/ 534352 h 852011"/>
              <a:gd name="connsiteX34" fmla="*/ 1126490 w 1140206"/>
              <a:gd name="connsiteY34" fmla="*/ 480060 h 852011"/>
              <a:gd name="connsiteX35" fmla="*/ 1097915 w 1140206"/>
              <a:gd name="connsiteY35" fmla="*/ 431482 h 852011"/>
              <a:gd name="connsiteX36" fmla="*/ 1055052 w 1140206"/>
              <a:gd name="connsiteY36" fmla="*/ 394335 h 852011"/>
              <a:gd name="connsiteX37" fmla="*/ 1009332 w 1140206"/>
              <a:gd name="connsiteY37" fmla="*/ 368617 h 852011"/>
              <a:gd name="connsiteX38" fmla="*/ 1066482 w 1140206"/>
              <a:gd name="connsiteY38" fmla="*/ 394335 h 852011"/>
              <a:gd name="connsiteX39" fmla="*/ 1117917 w 1140206"/>
              <a:gd name="connsiteY39" fmla="*/ 434340 h 852011"/>
              <a:gd name="connsiteX40" fmla="*/ 1137920 w 1140206"/>
              <a:gd name="connsiteY40" fmla="*/ 482917 h 852011"/>
              <a:gd name="connsiteX41" fmla="*/ 1135062 w 1140206"/>
              <a:gd name="connsiteY41" fmla="*/ 540067 h 852011"/>
              <a:gd name="connsiteX42" fmla="*/ 1096010 w 1140206"/>
              <a:gd name="connsiteY42" fmla="*/ 601504 h 852011"/>
              <a:gd name="connsiteX43" fmla="*/ 1003617 w 1140206"/>
              <a:gd name="connsiteY43" fmla="*/ 660082 h 852011"/>
              <a:gd name="connsiteX44" fmla="*/ 877887 w 1140206"/>
              <a:gd name="connsiteY44" fmla="*/ 708660 h 852011"/>
              <a:gd name="connsiteX45" fmla="*/ 729297 w 1140206"/>
              <a:gd name="connsiteY45" fmla="*/ 757237 h 852011"/>
              <a:gd name="connsiteX46" fmla="*/ 629285 w 1140206"/>
              <a:gd name="connsiteY46" fmla="*/ 782955 h 852011"/>
              <a:gd name="connsiteX47" fmla="*/ 549275 w 1140206"/>
              <a:gd name="connsiteY47" fmla="*/ 808672 h 852011"/>
              <a:gd name="connsiteX48" fmla="*/ 490696 w 1140206"/>
              <a:gd name="connsiteY48" fmla="*/ 852011 h 852011"/>
              <a:gd name="connsiteX49" fmla="*/ 403542 w 1140206"/>
              <a:gd name="connsiteY49" fmla="*/ 845820 h 85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0206" h="852011">
                <a:moveTo>
                  <a:pt x="403542" y="845820"/>
                </a:moveTo>
                <a:lnTo>
                  <a:pt x="477837" y="757237"/>
                </a:lnTo>
                <a:cubicBezTo>
                  <a:pt x="494982" y="729615"/>
                  <a:pt x="502602" y="703421"/>
                  <a:pt x="506412" y="680085"/>
                </a:cubicBezTo>
                <a:cubicBezTo>
                  <a:pt x="510222" y="656749"/>
                  <a:pt x="507841" y="640556"/>
                  <a:pt x="500697" y="617220"/>
                </a:cubicBezTo>
                <a:cubicBezTo>
                  <a:pt x="493553" y="593884"/>
                  <a:pt x="476885" y="561022"/>
                  <a:pt x="463550" y="540067"/>
                </a:cubicBezTo>
                <a:cubicBezTo>
                  <a:pt x="450215" y="519112"/>
                  <a:pt x="436879" y="503872"/>
                  <a:pt x="420687" y="491490"/>
                </a:cubicBezTo>
                <a:cubicBezTo>
                  <a:pt x="404495" y="479108"/>
                  <a:pt x="386874" y="474821"/>
                  <a:pt x="366395" y="465772"/>
                </a:cubicBezTo>
                <a:lnTo>
                  <a:pt x="297815" y="437197"/>
                </a:lnTo>
                <a:lnTo>
                  <a:pt x="212090" y="414337"/>
                </a:lnTo>
                <a:cubicBezTo>
                  <a:pt x="187325" y="406241"/>
                  <a:pt x="170656" y="400050"/>
                  <a:pt x="149225" y="388620"/>
                </a:cubicBezTo>
                <a:cubicBezTo>
                  <a:pt x="127794" y="377190"/>
                  <a:pt x="96837" y="363854"/>
                  <a:pt x="83502" y="345757"/>
                </a:cubicBezTo>
                <a:lnTo>
                  <a:pt x="43497" y="291465"/>
                </a:lnTo>
                <a:cubicBezTo>
                  <a:pt x="30162" y="273368"/>
                  <a:pt x="16351" y="235743"/>
                  <a:pt x="9207" y="214312"/>
                </a:cubicBezTo>
                <a:cubicBezTo>
                  <a:pt x="2063" y="192881"/>
                  <a:pt x="2064" y="180974"/>
                  <a:pt x="635" y="162877"/>
                </a:cubicBezTo>
                <a:cubicBezTo>
                  <a:pt x="-794" y="144780"/>
                  <a:pt x="635" y="123824"/>
                  <a:pt x="635" y="105727"/>
                </a:cubicBezTo>
                <a:lnTo>
                  <a:pt x="635" y="54292"/>
                </a:lnTo>
                <a:lnTo>
                  <a:pt x="12065" y="0"/>
                </a:lnTo>
                <a:lnTo>
                  <a:pt x="14922" y="82867"/>
                </a:lnTo>
                <a:cubicBezTo>
                  <a:pt x="15398" y="111442"/>
                  <a:pt x="14922" y="140493"/>
                  <a:pt x="19684" y="169068"/>
                </a:cubicBezTo>
                <a:cubicBezTo>
                  <a:pt x="24446" y="197643"/>
                  <a:pt x="29210" y="227647"/>
                  <a:pt x="43497" y="254317"/>
                </a:cubicBezTo>
                <a:lnTo>
                  <a:pt x="100647" y="331470"/>
                </a:lnTo>
                <a:cubicBezTo>
                  <a:pt x="121602" y="352901"/>
                  <a:pt x="141128" y="360998"/>
                  <a:pt x="169227" y="373380"/>
                </a:cubicBezTo>
                <a:cubicBezTo>
                  <a:pt x="197326" y="385762"/>
                  <a:pt x="238284" y="397669"/>
                  <a:pt x="269240" y="405765"/>
                </a:cubicBezTo>
                <a:lnTo>
                  <a:pt x="354965" y="431482"/>
                </a:lnTo>
                <a:cubicBezTo>
                  <a:pt x="383540" y="441483"/>
                  <a:pt x="416401" y="452437"/>
                  <a:pt x="440690" y="465772"/>
                </a:cubicBezTo>
                <a:cubicBezTo>
                  <a:pt x="464979" y="479107"/>
                  <a:pt x="481171" y="481965"/>
                  <a:pt x="500697" y="511492"/>
                </a:cubicBezTo>
                <a:cubicBezTo>
                  <a:pt x="520223" y="541019"/>
                  <a:pt x="556894" y="622934"/>
                  <a:pt x="557847" y="642937"/>
                </a:cubicBezTo>
                <a:lnTo>
                  <a:pt x="560705" y="702945"/>
                </a:lnTo>
                <a:lnTo>
                  <a:pt x="543560" y="774382"/>
                </a:lnTo>
                <a:lnTo>
                  <a:pt x="686435" y="745807"/>
                </a:lnTo>
                <a:lnTo>
                  <a:pt x="852170" y="700087"/>
                </a:lnTo>
                <a:lnTo>
                  <a:pt x="983615" y="657225"/>
                </a:lnTo>
                <a:cubicBezTo>
                  <a:pt x="1025049" y="637223"/>
                  <a:pt x="1067435" y="610076"/>
                  <a:pt x="1091247" y="589597"/>
                </a:cubicBezTo>
                <a:cubicBezTo>
                  <a:pt x="1115060" y="569118"/>
                  <a:pt x="1122204" y="551021"/>
                  <a:pt x="1126490" y="534352"/>
                </a:cubicBezTo>
                <a:lnTo>
                  <a:pt x="1126490" y="480060"/>
                </a:lnTo>
                <a:lnTo>
                  <a:pt x="1097915" y="431482"/>
                </a:lnTo>
                <a:lnTo>
                  <a:pt x="1055052" y="394335"/>
                </a:lnTo>
                <a:lnTo>
                  <a:pt x="1009332" y="368617"/>
                </a:lnTo>
                <a:lnTo>
                  <a:pt x="1066482" y="394335"/>
                </a:lnTo>
                <a:cubicBezTo>
                  <a:pt x="1084580" y="405289"/>
                  <a:pt x="1106011" y="419576"/>
                  <a:pt x="1117917" y="434340"/>
                </a:cubicBezTo>
                <a:cubicBezTo>
                  <a:pt x="1129823" y="449104"/>
                  <a:pt x="1135063" y="465296"/>
                  <a:pt x="1137920" y="482917"/>
                </a:cubicBezTo>
                <a:cubicBezTo>
                  <a:pt x="1140778" y="500538"/>
                  <a:pt x="1142047" y="520303"/>
                  <a:pt x="1135062" y="540067"/>
                </a:cubicBezTo>
                <a:cubicBezTo>
                  <a:pt x="1131252" y="558641"/>
                  <a:pt x="1117917" y="581502"/>
                  <a:pt x="1096010" y="601504"/>
                </a:cubicBezTo>
                <a:cubicBezTo>
                  <a:pt x="1074103" y="621506"/>
                  <a:pt x="1043146" y="641032"/>
                  <a:pt x="1003617" y="660082"/>
                </a:cubicBezTo>
                <a:lnTo>
                  <a:pt x="877887" y="708660"/>
                </a:lnTo>
                <a:lnTo>
                  <a:pt x="729297" y="757237"/>
                </a:lnTo>
                <a:lnTo>
                  <a:pt x="629285" y="782955"/>
                </a:lnTo>
                <a:lnTo>
                  <a:pt x="549275" y="808672"/>
                </a:lnTo>
                <a:lnTo>
                  <a:pt x="490696" y="852011"/>
                </a:lnTo>
                <a:lnTo>
                  <a:pt x="403542" y="845820"/>
                </a:lnTo>
                <a:close/>
              </a:path>
            </a:pathLst>
          </a:custGeom>
          <a:solidFill>
            <a:srgbClr val="6AB3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9" name="Freeform: Shape 478">
            <a:extLst>
              <a:ext uri="{FF2B5EF4-FFF2-40B4-BE49-F238E27FC236}">
                <a16:creationId xmlns:a16="http://schemas.microsoft.com/office/drawing/2014/main" id="{E0AD26E1-80BA-482E-8A1B-2A1A03DD6089}"/>
              </a:ext>
            </a:extLst>
          </p:cNvPr>
          <p:cNvSpPr/>
          <p:nvPr/>
        </p:nvSpPr>
        <p:spPr>
          <a:xfrm>
            <a:off x="1857404" y="1724294"/>
            <a:ext cx="2199341" cy="3229388"/>
          </a:xfrm>
          <a:custGeom>
            <a:avLst/>
            <a:gdLst>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09271 w 2199341"/>
              <a:gd name="connsiteY307" fmla="*/ 1643529 h 3209364"/>
              <a:gd name="connsiteX308" fmla="*/ 1715247 w 2199341"/>
              <a:gd name="connsiteY308" fmla="*/ 1661458 h 3209364"/>
              <a:gd name="connsiteX309" fmla="*/ 1721224 w 2199341"/>
              <a:gd name="connsiteY309" fmla="*/ 1751105 h 3209364"/>
              <a:gd name="connsiteX310" fmla="*/ 1709271 w 2199341"/>
              <a:gd name="connsiteY310" fmla="*/ 1816847 h 3209364"/>
              <a:gd name="connsiteX311" fmla="*/ 1685365 w 2199341"/>
              <a:gd name="connsiteY311" fmla="*/ 1912470 h 3209364"/>
              <a:gd name="connsiteX312" fmla="*/ 1667435 w 2199341"/>
              <a:gd name="connsiteY312" fmla="*/ 1930400 h 3209364"/>
              <a:gd name="connsiteX313" fmla="*/ 1613647 w 2199341"/>
              <a:gd name="connsiteY313" fmla="*/ 1960282 h 3209364"/>
              <a:gd name="connsiteX314" fmla="*/ 1607671 w 2199341"/>
              <a:gd name="connsiteY314" fmla="*/ 1996141 h 3209364"/>
              <a:gd name="connsiteX315" fmla="*/ 1583765 w 2199341"/>
              <a:gd name="connsiteY315" fmla="*/ 2008094 h 3209364"/>
              <a:gd name="connsiteX316" fmla="*/ 1559859 w 2199341"/>
              <a:gd name="connsiteY316" fmla="*/ 2014070 h 3209364"/>
              <a:gd name="connsiteX317" fmla="*/ 1506071 w 2199341"/>
              <a:gd name="connsiteY317" fmla="*/ 2026023 h 3209364"/>
              <a:gd name="connsiteX318" fmla="*/ 1470212 w 2199341"/>
              <a:gd name="connsiteY318" fmla="*/ 2049929 h 3209364"/>
              <a:gd name="connsiteX319" fmla="*/ 1446306 w 2199341"/>
              <a:gd name="connsiteY319" fmla="*/ 2085788 h 3209364"/>
              <a:gd name="connsiteX320" fmla="*/ 1446306 w 2199341"/>
              <a:gd name="connsiteY320" fmla="*/ 2163482 h 3209364"/>
              <a:gd name="connsiteX321" fmla="*/ 1482165 w 2199341"/>
              <a:gd name="connsiteY321" fmla="*/ 2181411 h 3209364"/>
              <a:gd name="connsiteX322" fmla="*/ 1500094 w 2199341"/>
              <a:gd name="connsiteY322" fmla="*/ 2199341 h 3209364"/>
              <a:gd name="connsiteX323" fmla="*/ 1553882 w 2199341"/>
              <a:gd name="connsiteY323" fmla="*/ 2193364 h 3209364"/>
              <a:gd name="connsiteX324" fmla="*/ 1589741 w 2199341"/>
              <a:gd name="connsiteY324" fmla="*/ 2199341 h 3209364"/>
              <a:gd name="connsiteX325" fmla="*/ 1601694 w 2199341"/>
              <a:gd name="connsiteY325" fmla="*/ 2235200 h 3209364"/>
              <a:gd name="connsiteX326" fmla="*/ 1619624 w 2199341"/>
              <a:gd name="connsiteY326" fmla="*/ 2241176 h 3209364"/>
              <a:gd name="connsiteX327" fmla="*/ 1673412 w 2199341"/>
              <a:gd name="connsiteY327" fmla="*/ 2235200 h 3209364"/>
              <a:gd name="connsiteX328" fmla="*/ 1697318 w 2199341"/>
              <a:gd name="connsiteY328" fmla="*/ 2223247 h 3209364"/>
              <a:gd name="connsiteX329" fmla="*/ 1721224 w 2199341"/>
              <a:gd name="connsiteY329" fmla="*/ 2205317 h 3209364"/>
              <a:gd name="connsiteX330" fmla="*/ 1792941 w 2199341"/>
              <a:gd name="connsiteY330" fmla="*/ 2217270 h 3209364"/>
              <a:gd name="connsiteX331" fmla="*/ 1882588 w 2199341"/>
              <a:gd name="connsiteY331" fmla="*/ 2223247 h 3209364"/>
              <a:gd name="connsiteX332" fmla="*/ 1900518 w 2199341"/>
              <a:gd name="connsiteY332" fmla="*/ 2229223 h 3209364"/>
              <a:gd name="connsiteX333" fmla="*/ 1906494 w 2199341"/>
              <a:gd name="connsiteY333" fmla="*/ 2247152 h 3209364"/>
              <a:gd name="connsiteX334" fmla="*/ 1936377 w 2199341"/>
              <a:gd name="connsiteY334" fmla="*/ 2283011 h 3209364"/>
              <a:gd name="connsiteX335" fmla="*/ 1972235 w 2199341"/>
              <a:gd name="connsiteY335" fmla="*/ 2294964 h 3209364"/>
              <a:gd name="connsiteX336" fmla="*/ 1996141 w 2199341"/>
              <a:gd name="connsiteY336" fmla="*/ 2306917 h 3209364"/>
              <a:gd name="connsiteX337" fmla="*/ 2014071 w 2199341"/>
              <a:gd name="connsiteY337" fmla="*/ 2342776 h 3209364"/>
              <a:gd name="connsiteX338" fmla="*/ 2037977 w 2199341"/>
              <a:gd name="connsiteY338" fmla="*/ 2402541 h 3209364"/>
              <a:gd name="connsiteX339" fmla="*/ 2043953 w 2199341"/>
              <a:gd name="connsiteY339" fmla="*/ 2426447 h 3209364"/>
              <a:gd name="connsiteX340" fmla="*/ 2067859 w 2199341"/>
              <a:gd name="connsiteY340" fmla="*/ 2438400 h 3209364"/>
              <a:gd name="connsiteX341" fmla="*/ 2061882 w 2199341"/>
              <a:gd name="connsiteY341" fmla="*/ 2540000 h 3209364"/>
              <a:gd name="connsiteX342" fmla="*/ 2055906 w 2199341"/>
              <a:gd name="connsiteY342" fmla="*/ 2575858 h 3209364"/>
              <a:gd name="connsiteX343" fmla="*/ 2014071 w 2199341"/>
              <a:gd name="connsiteY343" fmla="*/ 2599764 h 3209364"/>
              <a:gd name="connsiteX344" fmla="*/ 2002118 w 2199341"/>
              <a:gd name="connsiteY344" fmla="*/ 2617694 h 3209364"/>
              <a:gd name="connsiteX345" fmla="*/ 1996141 w 2199341"/>
              <a:gd name="connsiteY345" fmla="*/ 2749176 h 3209364"/>
              <a:gd name="connsiteX346" fmla="*/ 1900518 w 2199341"/>
              <a:gd name="connsiteY346"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09271 w 2199341"/>
              <a:gd name="connsiteY307" fmla="*/ 1643529 h 3209364"/>
              <a:gd name="connsiteX308" fmla="*/ 2042043 w 2199341"/>
              <a:gd name="connsiteY308" fmla="*/ 1595471 h 3209364"/>
              <a:gd name="connsiteX309" fmla="*/ 1721224 w 2199341"/>
              <a:gd name="connsiteY309" fmla="*/ 1751105 h 3209364"/>
              <a:gd name="connsiteX310" fmla="*/ 1709271 w 2199341"/>
              <a:gd name="connsiteY310" fmla="*/ 1816847 h 3209364"/>
              <a:gd name="connsiteX311" fmla="*/ 1685365 w 2199341"/>
              <a:gd name="connsiteY311" fmla="*/ 1912470 h 3209364"/>
              <a:gd name="connsiteX312" fmla="*/ 1667435 w 2199341"/>
              <a:gd name="connsiteY312" fmla="*/ 1930400 h 3209364"/>
              <a:gd name="connsiteX313" fmla="*/ 1613647 w 2199341"/>
              <a:gd name="connsiteY313" fmla="*/ 1960282 h 3209364"/>
              <a:gd name="connsiteX314" fmla="*/ 1607671 w 2199341"/>
              <a:gd name="connsiteY314" fmla="*/ 1996141 h 3209364"/>
              <a:gd name="connsiteX315" fmla="*/ 1583765 w 2199341"/>
              <a:gd name="connsiteY315" fmla="*/ 2008094 h 3209364"/>
              <a:gd name="connsiteX316" fmla="*/ 1559859 w 2199341"/>
              <a:gd name="connsiteY316" fmla="*/ 2014070 h 3209364"/>
              <a:gd name="connsiteX317" fmla="*/ 1506071 w 2199341"/>
              <a:gd name="connsiteY317" fmla="*/ 2026023 h 3209364"/>
              <a:gd name="connsiteX318" fmla="*/ 1470212 w 2199341"/>
              <a:gd name="connsiteY318" fmla="*/ 2049929 h 3209364"/>
              <a:gd name="connsiteX319" fmla="*/ 1446306 w 2199341"/>
              <a:gd name="connsiteY319" fmla="*/ 2085788 h 3209364"/>
              <a:gd name="connsiteX320" fmla="*/ 1446306 w 2199341"/>
              <a:gd name="connsiteY320" fmla="*/ 2163482 h 3209364"/>
              <a:gd name="connsiteX321" fmla="*/ 1482165 w 2199341"/>
              <a:gd name="connsiteY321" fmla="*/ 2181411 h 3209364"/>
              <a:gd name="connsiteX322" fmla="*/ 1500094 w 2199341"/>
              <a:gd name="connsiteY322" fmla="*/ 2199341 h 3209364"/>
              <a:gd name="connsiteX323" fmla="*/ 1553882 w 2199341"/>
              <a:gd name="connsiteY323" fmla="*/ 2193364 h 3209364"/>
              <a:gd name="connsiteX324" fmla="*/ 1589741 w 2199341"/>
              <a:gd name="connsiteY324" fmla="*/ 2199341 h 3209364"/>
              <a:gd name="connsiteX325" fmla="*/ 1601694 w 2199341"/>
              <a:gd name="connsiteY325" fmla="*/ 2235200 h 3209364"/>
              <a:gd name="connsiteX326" fmla="*/ 1619624 w 2199341"/>
              <a:gd name="connsiteY326" fmla="*/ 2241176 h 3209364"/>
              <a:gd name="connsiteX327" fmla="*/ 1673412 w 2199341"/>
              <a:gd name="connsiteY327" fmla="*/ 2235200 h 3209364"/>
              <a:gd name="connsiteX328" fmla="*/ 1697318 w 2199341"/>
              <a:gd name="connsiteY328" fmla="*/ 2223247 h 3209364"/>
              <a:gd name="connsiteX329" fmla="*/ 1721224 w 2199341"/>
              <a:gd name="connsiteY329" fmla="*/ 2205317 h 3209364"/>
              <a:gd name="connsiteX330" fmla="*/ 1792941 w 2199341"/>
              <a:gd name="connsiteY330" fmla="*/ 2217270 h 3209364"/>
              <a:gd name="connsiteX331" fmla="*/ 1882588 w 2199341"/>
              <a:gd name="connsiteY331" fmla="*/ 2223247 h 3209364"/>
              <a:gd name="connsiteX332" fmla="*/ 1900518 w 2199341"/>
              <a:gd name="connsiteY332" fmla="*/ 2229223 h 3209364"/>
              <a:gd name="connsiteX333" fmla="*/ 1906494 w 2199341"/>
              <a:gd name="connsiteY333" fmla="*/ 2247152 h 3209364"/>
              <a:gd name="connsiteX334" fmla="*/ 1936377 w 2199341"/>
              <a:gd name="connsiteY334" fmla="*/ 2283011 h 3209364"/>
              <a:gd name="connsiteX335" fmla="*/ 1972235 w 2199341"/>
              <a:gd name="connsiteY335" fmla="*/ 2294964 h 3209364"/>
              <a:gd name="connsiteX336" fmla="*/ 1996141 w 2199341"/>
              <a:gd name="connsiteY336" fmla="*/ 2306917 h 3209364"/>
              <a:gd name="connsiteX337" fmla="*/ 2014071 w 2199341"/>
              <a:gd name="connsiteY337" fmla="*/ 2342776 h 3209364"/>
              <a:gd name="connsiteX338" fmla="*/ 2037977 w 2199341"/>
              <a:gd name="connsiteY338" fmla="*/ 2402541 h 3209364"/>
              <a:gd name="connsiteX339" fmla="*/ 2043953 w 2199341"/>
              <a:gd name="connsiteY339" fmla="*/ 2426447 h 3209364"/>
              <a:gd name="connsiteX340" fmla="*/ 2067859 w 2199341"/>
              <a:gd name="connsiteY340" fmla="*/ 2438400 h 3209364"/>
              <a:gd name="connsiteX341" fmla="*/ 2061882 w 2199341"/>
              <a:gd name="connsiteY341" fmla="*/ 2540000 h 3209364"/>
              <a:gd name="connsiteX342" fmla="*/ 2055906 w 2199341"/>
              <a:gd name="connsiteY342" fmla="*/ 2575858 h 3209364"/>
              <a:gd name="connsiteX343" fmla="*/ 2014071 w 2199341"/>
              <a:gd name="connsiteY343" fmla="*/ 2599764 h 3209364"/>
              <a:gd name="connsiteX344" fmla="*/ 2002118 w 2199341"/>
              <a:gd name="connsiteY344" fmla="*/ 2617694 h 3209364"/>
              <a:gd name="connsiteX345" fmla="*/ 1996141 w 2199341"/>
              <a:gd name="connsiteY345" fmla="*/ 2749176 h 3209364"/>
              <a:gd name="connsiteX346" fmla="*/ 1900518 w 2199341"/>
              <a:gd name="connsiteY346"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2042043 w 2199341"/>
              <a:gd name="connsiteY308" fmla="*/ 1595471 h 3209364"/>
              <a:gd name="connsiteX309" fmla="*/ 1721224 w 2199341"/>
              <a:gd name="connsiteY309" fmla="*/ 1751105 h 3209364"/>
              <a:gd name="connsiteX310" fmla="*/ 1709271 w 2199341"/>
              <a:gd name="connsiteY310" fmla="*/ 1816847 h 3209364"/>
              <a:gd name="connsiteX311" fmla="*/ 1685365 w 2199341"/>
              <a:gd name="connsiteY311" fmla="*/ 1912470 h 3209364"/>
              <a:gd name="connsiteX312" fmla="*/ 1667435 w 2199341"/>
              <a:gd name="connsiteY312" fmla="*/ 1930400 h 3209364"/>
              <a:gd name="connsiteX313" fmla="*/ 1613647 w 2199341"/>
              <a:gd name="connsiteY313" fmla="*/ 1960282 h 3209364"/>
              <a:gd name="connsiteX314" fmla="*/ 1607671 w 2199341"/>
              <a:gd name="connsiteY314" fmla="*/ 1996141 h 3209364"/>
              <a:gd name="connsiteX315" fmla="*/ 1583765 w 2199341"/>
              <a:gd name="connsiteY315" fmla="*/ 2008094 h 3209364"/>
              <a:gd name="connsiteX316" fmla="*/ 1559859 w 2199341"/>
              <a:gd name="connsiteY316" fmla="*/ 2014070 h 3209364"/>
              <a:gd name="connsiteX317" fmla="*/ 1506071 w 2199341"/>
              <a:gd name="connsiteY317" fmla="*/ 2026023 h 3209364"/>
              <a:gd name="connsiteX318" fmla="*/ 1470212 w 2199341"/>
              <a:gd name="connsiteY318" fmla="*/ 2049929 h 3209364"/>
              <a:gd name="connsiteX319" fmla="*/ 1446306 w 2199341"/>
              <a:gd name="connsiteY319" fmla="*/ 2085788 h 3209364"/>
              <a:gd name="connsiteX320" fmla="*/ 1446306 w 2199341"/>
              <a:gd name="connsiteY320" fmla="*/ 2163482 h 3209364"/>
              <a:gd name="connsiteX321" fmla="*/ 1482165 w 2199341"/>
              <a:gd name="connsiteY321" fmla="*/ 2181411 h 3209364"/>
              <a:gd name="connsiteX322" fmla="*/ 1500094 w 2199341"/>
              <a:gd name="connsiteY322" fmla="*/ 2199341 h 3209364"/>
              <a:gd name="connsiteX323" fmla="*/ 1553882 w 2199341"/>
              <a:gd name="connsiteY323" fmla="*/ 2193364 h 3209364"/>
              <a:gd name="connsiteX324" fmla="*/ 1589741 w 2199341"/>
              <a:gd name="connsiteY324" fmla="*/ 2199341 h 3209364"/>
              <a:gd name="connsiteX325" fmla="*/ 1601694 w 2199341"/>
              <a:gd name="connsiteY325" fmla="*/ 2235200 h 3209364"/>
              <a:gd name="connsiteX326" fmla="*/ 1619624 w 2199341"/>
              <a:gd name="connsiteY326" fmla="*/ 2241176 h 3209364"/>
              <a:gd name="connsiteX327" fmla="*/ 1673412 w 2199341"/>
              <a:gd name="connsiteY327" fmla="*/ 2235200 h 3209364"/>
              <a:gd name="connsiteX328" fmla="*/ 1697318 w 2199341"/>
              <a:gd name="connsiteY328" fmla="*/ 2223247 h 3209364"/>
              <a:gd name="connsiteX329" fmla="*/ 1721224 w 2199341"/>
              <a:gd name="connsiteY329" fmla="*/ 2205317 h 3209364"/>
              <a:gd name="connsiteX330" fmla="*/ 1792941 w 2199341"/>
              <a:gd name="connsiteY330" fmla="*/ 2217270 h 3209364"/>
              <a:gd name="connsiteX331" fmla="*/ 1882588 w 2199341"/>
              <a:gd name="connsiteY331" fmla="*/ 2223247 h 3209364"/>
              <a:gd name="connsiteX332" fmla="*/ 1900518 w 2199341"/>
              <a:gd name="connsiteY332" fmla="*/ 2229223 h 3209364"/>
              <a:gd name="connsiteX333" fmla="*/ 1906494 w 2199341"/>
              <a:gd name="connsiteY333" fmla="*/ 2247152 h 3209364"/>
              <a:gd name="connsiteX334" fmla="*/ 1936377 w 2199341"/>
              <a:gd name="connsiteY334" fmla="*/ 2283011 h 3209364"/>
              <a:gd name="connsiteX335" fmla="*/ 1972235 w 2199341"/>
              <a:gd name="connsiteY335" fmla="*/ 2294964 h 3209364"/>
              <a:gd name="connsiteX336" fmla="*/ 1996141 w 2199341"/>
              <a:gd name="connsiteY336" fmla="*/ 2306917 h 3209364"/>
              <a:gd name="connsiteX337" fmla="*/ 2014071 w 2199341"/>
              <a:gd name="connsiteY337" fmla="*/ 2342776 h 3209364"/>
              <a:gd name="connsiteX338" fmla="*/ 2037977 w 2199341"/>
              <a:gd name="connsiteY338" fmla="*/ 2402541 h 3209364"/>
              <a:gd name="connsiteX339" fmla="*/ 2043953 w 2199341"/>
              <a:gd name="connsiteY339" fmla="*/ 2426447 h 3209364"/>
              <a:gd name="connsiteX340" fmla="*/ 2067859 w 2199341"/>
              <a:gd name="connsiteY340" fmla="*/ 2438400 h 3209364"/>
              <a:gd name="connsiteX341" fmla="*/ 2061882 w 2199341"/>
              <a:gd name="connsiteY341" fmla="*/ 2540000 h 3209364"/>
              <a:gd name="connsiteX342" fmla="*/ 2055906 w 2199341"/>
              <a:gd name="connsiteY342" fmla="*/ 2575858 h 3209364"/>
              <a:gd name="connsiteX343" fmla="*/ 2014071 w 2199341"/>
              <a:gd name="connsiteY343" fmla="*/ 2599764 h 3209364"/>
              <a:gd name="connsiteX344" fmla="*/ 2002118 w 2199341"/>
              <a:gd name="connsiteY344" fmla="*/ 2617694 h 3209364"/>
              <a:gd name="connsiteX345" fmla="*/ 1996141 w 2199341"/>
              <a:gd name="connsiteY345" fmla="*/ 2749176 h 3209364"/>
              <a:gd name="connsiteX346" fmla="*/ 1900518 w 2199341"/>
              <a:gd name="connsiteY346"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22149 h 3209364"/>
              <a:gd name="connsiteX309" fmla="*/ 2042043 w 2199341"/>
              <a:gd name="connsiteY309" fmla="*/ 1595471 h 3209364"/>
              <a:gd name="connsiteX310" fmla="*/ 1721224 w 2199341"/>
              <a:gd name="connsiteY310" fmla="*/ 1751105 h 3209364"/>
              <a:gd name="connsiteX311" fmla="*/ 1709271 w 2199341"/>
              <a:gd name="connsiteY311" fmla="*/ 1816847 h 3209364"/>
              <a:gd name="connsiteX312" fmla="*/ 1685365 w 2199341"/>
              <a:gd name="connsiteY312" fmla="*/ 1912470 h 3209364"/>
              <a:gd name="connsiteX313" fmla="*/ 1667435 w 2199341"/>
              <a:gd name="connsiteY313" fmla="*/ 1930400 h 3209364"/>
              <a:gd name="connsiteX314" fmla="*/ 1613647 w 2199341"/>
              <a:gd name="connsiteY314" fmla="*/ 1960282 h 3209364"/>
              <a:gd name="connsiteX315" fmla="*/ 1607671 w 2199341"/>
              <a:gd name="connsiteY315" fmla="*/ 1996141 h 3209364"/>
              <a:gd name="connsiteX316" fmla="*/ 1583765 w 2199341"/>
              <a:gd name="connsiteY316" fmla="*/ 2008094 h 3209364"/>
              <a:gd name="connsiteX317" fmla="*/ 1559859 w 2199341"/>
              <a:gd name="connsiteY317" fmla="*/ 2014070 h 3209364"/>
              <a:gd name="connsiteX318" fmla="*/ 1506071 w 2199341"/>
              <a:gd name="connsiteY318" fmla="*/ 2026023 h 3209364"/>
              <a:gd name="connsiteX319" fmla="*/ 1470212 w 2199341"/>
              <a:gd name="connsiteY319" fmla="*/ 2049929 h 3209364"/>
              <a:gd name="connsiteX320" fmla="*/ 1446306 w 2199341"/>
              <a:gd name="connsiteY320" fmla="*/ 2085788 h 3209364"/>
              <a:gd name="connsiteX321" fmla="*/ 1446306 w 2199341"/>
              <a:gd name="connsiteY321" fmla="*/ 2163482 h 3209364"/>
              <a:gd name="connsiteX322" fmla="*/ 1482165 w 2199341"/>
              <a:gd name="connsiteY322" fmla="*/ 2181411 h 3209364"/>
              <a:gd name="connsiteX323" fmla="*/ 1500094 w 2199341"/>
              <a:gd name="connsiteY323" fmla="*/ 2199341 h 3209364"/>
              <a:gd name="connsiteX324" fmla="*/ 1553882 w 2199341"/>
              <a:gd name="connsiteY324" fmla="*/ 2193364 h 3209364"/>
              <a:gd name="connsiteX325" fmla="*/ 1589741 w 2199341"/>
              <a:gd name="connsiteY325" fmla="*/ 2199341 h 3209364"/>
              <a:gd name="connsiteX326" fmla="*/ 1601694 w 2199341"/>
              <a:gd name="connsiteY326" fmla="*/ 2235200 h 3209364"/>
              <a:gd name="connsiteX327" fmla="*/ 1619624 w 2199341"/>
              <a:gd name="connsiteY327" fmla="*/ 2241176 h 3209364"/>
              <a:gd name="connsiteX328" fmla="*/ 1673412 w 2199341"/>
              <a:gd name="connsiteY328" fmla="*/ 2235200 h 3209364"/>
              <a:gd name="connsiteX329" fmla="*/ 1697318 w 2199341"/>
              <a:gd name="connsiteY329" fmla="*/ 2223247 h 3209364"/>
              <a:gd name="connsiteX330" fmla="*/ 1721224 w 2199341"/>
              <a:gd name="connsiteY330" fmla="*/ 2205317 h 3209364"/>
              <a:gd name="connsiteX331" fmla="*/ 1792941 w 2199341"/>
              <a:gd name="connsiteY331" fmla="*/ 2217270 h 3209364"/>
              <a:gd name="connsiteX332" fmla="*/ 1882588 w 2199341"/>
              <a:gd name="connsiteY332" fmla="*/ 2223247 h 3209364"/>
              <a:gd name="connsiteX333" fmla="*/ 1900518 w 2199341"/>
              <a:gd name="connsiteY333" fmla="*/ 2229223 h 3209364"/>
              <a:gd name="connsiteX334" fmla="*/ 1906494 w 2199341"/>
              <a:gd name="connsiteY334" fmla="*/ 2247152 h 3209364"/>
              <a:gd name="connsiteX335" fmla="*/ 1936377 w 2199341"/>
              <a:gd name="connsiteY335" fmla="*/ 2283011 h 3209364"/>
              <a:gd name="connsiteX336" fmla="*/ 1972235 w 2199341"/>
              <a:gd name="connsiteY336" fmla="*/ 2294964 h 3209364"/>
              <a:gd name="connsiteX337" fmla="*/ 1996141 w 2199341"/>
              <a:gd name="connsiteY337" fmla="*/ 2306917 h 3209364"/>
              <a:gd name="connsiteX338" fmla="*/ 2014071 w 2199341"/>
              <a:gd name="connsiteY338" fmla="*/ 2342776 h 3209364"/>
              <a:gd name="connsiteX339" fmla="*/ 2037977 w 2199341"/>
              <a:gd name="connsiteY339" fmla="*/ 2402541 h 3209364"/>
              <a:gd name="connsiteX340" fmla="*/ 2043953 w 2199341"/>
              <a:gd name="connsiteY340" fmla="*/ 2426447 h 3209364"/>
              <a:gd name="connsiteX341" fmla="*/ 2067859 w 2199341"/>
              <a:gd name="connsiteY341" fmla="*/ 2438400 h 3209364"/>
              <a:gd name="connsiteX342" fmla="*/ 2061882 w 2199341"/>
              <a:gd name="connsiteY342" fmla="*/ 2540000 h 3209364"/>
              <a:gd name="connsiteX343" fmla="*/ 2055906 w 2199341"/>
              <a:gd name="connsiteY343" fmla="*/ 2575858 h 3209364"/>
              <a:gd name="connsiteX344" fmla="*/ 2014071 w 2199341"/>
              <a:gd name="connsiteY344" fmla="*/ 2599764 h 3209364"/>
              <a:gd name="connsiteX345" fmla="*/ 2002118 w 2199341"/>
              <a:gd name="connsiteY345" fmla="*/ 2617694 h 3209364"/>
              <a:gd name="connsiteX346" fmla="*/ 1996141 w 2199341"/>
              <a:gd name="connsiteY346" fmla="*/ 2749176 h 3209364"/>
              <a:gd name="connsiteX347" fmla="*/ 1900518 w 2199341"/>
              <a:gd name="connsiteY347"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22149 h 3209364"/>
              <a:gd name="connsiteX309" fmla="*/ 1850611 w 2199341"/>
              <a:gd name="connsiteY309" fmla="*/ 1609580 h 3209364"/>
              <a:gd name="connsiteX310" fmla="*/ 2042043 w 2199341"/>
              <a:gd name="connsiteY310" fmla="*/ 1595471 h 3209364"/>
              <a:gd name="connsiteX311" fmla="*/ 1721224 w 2199341"/>
              <a:gd name="connsiteY311" fmla="*/ 1751105 h 3209364"/>
              <a:gd name="connsiteX312" fmla="*/ 1709271 w 2199341"/>
              <a:gd name="connsiteY312" fmla="*/ 1816847 h 3209364"/>
              <a:gd name="connsiteX313" fmla="*/ 1685365 w 2199341"/>
              <a:gd name="connsiteY313" fmla="*/ 1912470 h 3209364"/>
              <a:gd name="connsiteX314" fmla="*/ 1667435 w 2199341"/>
              <a:gd name="connsiteY314" fmla="*/ 1930400 h 3209364"/>
              <a:gd name="connsiteX315" fmla="*/ 1613647 w 2199341"/>
              <a:gd name="connsiteY315" fmla="*/ 1960282 h 3209364"/>
              <a:gd name="connsiteX316" fmla="*/ 1607671 w 2199341"/>
              <a:gd name="connsiteY316" fmla="*/ 1996141 h 3209364"/>
              <a:gd name="connsiteX317" fmla="*/ 1583765 w 2199341"/>
              <a:gd name="connsiteY317" fmla="*/ 2008094 h 3209364"/>
              <a:gd name="connsiteX318" fmla="*/ 1559859 w 2199341"/>
              <a:gd name="connsiteY318" fmla="*/ 2014070 h 3209364"/>
              <a:gd name="connsiteX319" fmla="*/ 1506071 w 2199341"/>
              <a:gd name="connsiteY319" fmla="*/ 2026023 h 3209364"/>
              <a:gd name="connsiteX320" fmla="*/ 1470212 w 2199341"/>
              <a:gd name="connsiteY320" fmla="*/ 2049929 h 3209364"/>
              <a:gd name="connsiteX321" fmla="*/ 1446306 w 2199341"/>
              <a:gd name="connsiteY321" fmla="*/ 2085788 h 3209364"/>
              <a:gd name="connsiteX322" fmla="*/ 1446306 w 2199341"/>
              <a:gd name="connsiteY322" fmla="*/ 2163482 h 3209364"/>
              <a:gd name="connsiteX323" fmla="*/ 1482165 w 2199341"/>
              <a:gd name="connsiteY323" fmla="*/ 2181411 h 3209364"/>
              <a:gd name="connsiteX324" fmla="*/ 1500094 w 2199341"/>
              <a:gd name="connsiteY324" fmla="*/ 2199341 h 3209364"/>
              <a:gd name="connsiteX325" fmla="*/ 1553882 w 2199341"/>
              <a:gd name="connsiteY325" fmla="*/ 2193364 h 3209364"/>
              <a:gd name="connsiteX326" fmla="*/ 1589741 w 2199341"/>
              <a:gd name="connsiteY326" fmla="*/ 2199341 h 3209364"/>
              <a:gd name="connsiteX327" fmla="*/ 1601694 w 2199341"/>
              <a:gd name="connsiteY327" fmla="*/ 2235200 h 3209364"/>
              <a:gd name="connsiteX328" fmla="*/ 1619624 w 2199341"/>
              <a:gd name="connsiteY328" fmla="*/ 2241176 h 3209364"/>
              <a:gd name="connsiteX329" fmla="*/ 1673412 w 2199341"/>
              <a:gd name="connsiteY329" fmla="*/ 2235200 h 3209364"/>
              <a:gd name="connsiteX330" fmla="*/ 1697318 w 2199341"/>
              <a:gd name="connsiteY330" fmla="*/ 2223247 h 3209364"/>
              <a:gd name="connsiteX331" fmla="*/ 1721224 w 2199341"/>
              <a:gd name="connsiteY331" fmla="*/ 2205317 h 3209364"/>
              <a:gd name="connsiteX332" fmla="*/ 1792941 w 2199341"/>
              <a:gd name="connsiteY332" fmla="*/ 2217270 h 3209364"/>
              <a:gd name="connsiteX333" fmla="*/ 1882588 w 2199341"/>
              <a:gd name="connsiteY333" fmla="*/ 2223247 h 3209364"/>
              <a:gd name="connsiteX334" fmla="*/ 1900518 w 2199341"/>
              <a:gd name="connsiteY334" fmla="*/ 2229223 h 3209364"/>
              <a:gd name="connsiteX335" fmla="*/ 1906494 w 2199341"/>
              <a:gd name="connsiteY335" fmla="*/ 2247152 h 3209364"/>
              <a:gd name="connsiteX336" fmla="*/ 1936377 w 2199341"/>
              <a:gd name="connsiteY336" fmla="*/ 2283011 h 3209364"/>
              <a:gd name="connsiteX337" fmla="*/ 1972235 w 2199341"/>
              <a:gd name="connsiteY337" fmla="*/ 2294964 h 3209364"/>
              <a:gd name="connsiteX338" fmla="*/ 1996141 w 2199341"/>
              <a:gd name="connsiteY338" fmla="*/ 2306917 h 3209364"/>
              <a:gd name="connsiteX339" fmla="*/ 2014071 w 2199341"/>
              <a:gd name="connsiteY339" fmla="*/ 2342776 h 3209364"/>
              <a:gd name="connsiteX340" fmla="*/ 2037977 w 2199341"/>
              <a:gd name="connsiteY340" fmla="*/ 2402541 h 3209364"/>
              <a:gd name="connsiteX341" fmla="*/ 2043953 w 2199341"/>
              <a:gd name="connsiteY341" fmla="*/ 2426447 h 3209364"/>
              <a:gd name="connsiteX342" fmla="*/ 2067859 w 2199341"/>
              <a:gd name="connsiteY342" fmla="*/ 2438400 h 3209364"/>
              <a:gd name="connsiteX343" fmla="*/ 2061882 w 2199341"/>
              <a:gd name="connsiteY343" fmla="*/ 2540000 h 3209364"/>
              <a:gd name="connsiteX344" fmla="*/ 2055906 w 2199341"/>
              <a:gd name="connsiteY344" fmla="*/ 2575858 h 3209364"/>
              <a:gd name="connsiteX345" fmla="*/ 2014071 w 2199341"/>
              <a:gd name="connsiteY345" fmla="*/ 2599764 h 3209364"/>
              <a:gd name="connsiteX346" fmla="*/ 2002118 w 2199341"/>
              <a:gd name="connsiteY346" fmla="*/ 2617694 h 3209364"/>
              <a:gd name="connsiteX347" fmla="*/ 1996141 w 2199341"/>
              <a:gd name="connsiteY347" fmla="*/ 2749176 h 3209364"/>
              <a:gd name="connsiteX348" fmla="*/ 1900518 w 2199341"/>
              <a:gd name="connsiteY348"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22149 h 3209364"/>
              <a:gd name="connsiteX309" fmla="*/ 1850611 w 2199341"/>
              <a:gd name="connsiteY309" fmla="*/ 1609580 h 3209364"/>
              <a:gd name="connsiteX310" fmla="*/ 1938595 w 2199341"/>
              <a:gd name="connsiteY310" fmla="*/ 1600153 h 3209364"/>
              <a:gd name="connsiteX311" fmla="*/ 2042043 w 2199341"/>
              <a:gd name="connsiteY311" fmla="*/ 1595471 h 3209364"/>
              <a:gd name="connsiteX312" fmla="*/ 1721224 w 2199341"/>
              <a:gd name="connsiteY312" fmla="*/ 1751105 h 3209364"/>
              <a:gd name="connsiteX313" fmla="*/ 1709271 w 2199341"/>
              <a:gd name="connsiteY313" fmla="*/ 1816847 h 3209364"/>
              <a:gd name="connsiteX314" fmla="*/ 1685365 w 2199341"/>
              <a:gd name="connsiteY314" fmla="*/ 1912470 h 3209364"/>
              <a:gd name="connsiteX315" fmla="*/ 1667435 w 2199341"/>
              <a:gd name="connsiteY315" fmla="*/ 1930400 h 3209364"/>
              <a:gd name="connsiteX316" fmla="*/ 1613647 w 2199341"/>
              <a:gd name="connsiteY316" fmla="*/ 1960282 h 3209364"/>
              <a:gd name="connsiteX317" fmla="*/ 1607671 w 2199341"/>
              <a:gd name="connsiteY317" fmla="*/ 1996141 h 3209364"/>
              <a:gd name="connsiteX318" fmla="*/ 1583765 w 2199341"/>
              <a:gd name="connsiteY318" fmla="*/ 2008094 h 3209364"/>
              <a:gd name="connsiteX319" fmla="*/ 1559859 w 2199341"/>
              <a:gd name="connsiteY319" fmla="*/ 2014070 h 3209364"/>
              <a:gd name="connsiteX320" fmla="*/ 1506071 w 2199341"/>
              <a:gd name="connsiteY320" fmla="*/ 2026023 h 3209364"/>
              <a:gd name="connsiteX321" fmla="*/ 1470212 w 2199341"/>
              <a:gd name="connsiteY321" fmla="*/ 2049929 h 3209364"/>
              <a:gd name="connsiteX322" fmla="*/ 1446306 w 2199341"/>
              <a:gd name="connsiteY322" fmla="*/ 2085788 h 3209364"/>
              <a:gd name="connsiteX323" fmla="*/ 1446306 w 2199341"/>
              <a:gd name="connsiteY323" fmla="*/ 2163482 h 3209364"/>
              <a:gd name="connsiteX324" fmla="*/ 1482165 w 2199341"/>
              <a:gd name="connsiteY324" fmla="*/ 2181411 h 3209364"/>
              <a:gd name="connsiteX325" fmla="*/ 1500094 w 2199341"/>
              <a:gd name="connsiteY325" fmla="*/ 2199341 h 3209364"/>
              <a:gd name="connsiteX326" fmla="*/ 1553882 w 2199341"/>
              <a:gd name="connsiteY326" fmla="*/ 2193364 h 3209364"/>
              <a:gd name="connsiteX327" fmla="*/ 1589741 w 2199341"/>
              <a:gd name="connsiteY327" fmla="*/ 2199341 h 3209364"/>
              <a:gd name="connsiteX328" fmla="*/ 1601694 w 2199341"/>
              <a:gd name="connsiteY328" fmla="*/ 2235200 h 3209364"/>
              <a:gd name="connsiteX329" fmla="*/ 1619624 w 2199341"/>
              <a:gd name="connsiteY329" fmla="*/ 2241176 h 3209364"/>
              <a:gd name="connsiteX330" fmla="*/ 1673412 w 2199341"/>
              <a:gd name="connsiteY330" fmla="*/ 2235200 h 3209364"/>
              <a:gd name="connsiteX331" fmla="*/ 1697318 w 2199341"/>
              <a:gd name="connsiteY331" fmla="*/ 2223247 h 3209364"/>
              <a:gd name="connsiteX332" fmla="*/ 1721224 w 2199341"/>
              <a:gd name="connsiteY332" fmla="*/ 2205317 h 3209364"/>
              <a:gd name="connsiteX333" fmla="*/ 1792941 w 2199341"/>
              <a:gd name="connsiteY333" fmla="*/ 2217270 h 3209364"/>
              <a:gd name="connsiteX334" fmla="*/ 1882588 w 2199341"/>
              <a:gd name="connsiteY334" fmla="*/ 2223247 h 3209364"/>
              <a:gd name="connsiteX335" fmla="*/ 1900518 w 2199341"/>
              <a:gd name="connsiteY335" fmla="*/ 2229223 h 3209364"/>
              <a:gd name="connsiteX336" fmla="*/ 1906494 w 2199341"/>
              <a:gd name="connsiteY336" fmla="*/ 2247152 h 3209364"/>
              <a:gd name="connsiteX337" fmla="*/ 1936377 w 2199341"/>
              <a:gd name="connsiteY337" fmla="*/ 2283011 h 3209364"/>
              <a:gd name="connsiteX338" fmla="*/ 1972235 w 2199341"/>
              <a:gd name="connsiteY338" fmla="*/ 2294964 h 3209364"/>
              <a:gd name="connsiteX339" fmla="*/ 1996141 w 2199341"/>
              <a:gd name="connsiteY339" fmla="*/ 2306917 h 3209364"/>
              <a:gd name="connsiteX340" fmla="*/ 2014071 w 2199341"/>
              <a:gd name="connsiteY340" fmla="*/ 2342776 h 3209364"/>
              <a:gd name="connsiteX341" fmla="*/ 2037977 w 2199341"/>
              <a:gd name="connsiteY341" fmla="*/ 2402541 h 3209364"/>
              <a:gd name="connsiteX342" fmla="*/ 2043953 w 2199341"/>
              <a:gd name="connsiteY342" fmla="*/ 2426447 h 3209364"/>
              <a:gd name="connsiteX343" fmla="*/ 2067859 w 2199341"/>
              <a:gd name="connsiteY343" fmla="*/ 2438400 h 3209364"/>
              <a:gd name="connsiteX344" fmla="*/ 2061882 w 2199341"/>
              <a:gd name="connsiteY344" fmla="*/ 2540000 h 3209364"/>
              <a:gd name="connsiteX345" fmla="*/ 2055906 w 2199341"/>
              <a:gd name="connsiteY345" fmla="*/ 2575858 h 3209364"/>
              <a:gd name="connsiteX346" fmla="*/ 2014071 w 2199341"/>
              <a:gd name="connsiteY346" fmla="*/ 2599764 h 3209364"/>
              <a:gd name="connsiteX347" fmla="*/ 2002118 w 2199341"/>
              <a:gd name="connsiteY347" fmla="*/ 2617694 h 3209364"/>
              <a:gd name="connsiteX348" fmla="*/ 1996141 w 2199341"/>
              <a:gd name="connsiteY348" fmla="*/ 2749176 h 3209364"/>
              <a:gd name="connsiteX349" fmla="*/ 1900518 w 2199341"/>
              <a:gd name="connsiteY349"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22149 h 3209364"/>
              <a:gd name="connsiteX309" fmla="*/ 1850611 w 2199341"/>
              <a:gd name="connsiteY309" fmla="*/ 1609580 h 3209364"/>
              <a:gd name="connsiteX310" fmla="*/ 1926026 w 2199341"/>
              <a:gd name="connsiteY310" fmla="*/ 1575015 h 3209364"/>
              <a:gd name="connsiteX311" fmla="*/ 2042043 w 2199341"/>
              <a:gd name="connsiteY311" fmla="*/ 1595471 h 3209364"/>
              <a:gd name="connsiteX312" fmla="*/ 1721224 w 2199341"/>
              <a:gd name="connsiteY312" fmla="*/ 1751105 h 3209364"/>
              <a:gd name="connsiteX313" fmla="*/ 1709271 w 2199341"/>
              <a:gd name="connsiteY313" fmla="*/ 1816847 h 3209364"/>
              <a:gd name="connsiteX314" fmla="*/ 1685365 w 2199341"/>
              <a:gd name="connsiteY314" fmla="*/ 1912470 h 3209364"/>
              <a:gd name="connsiteX315" fmla="*/ 1667435 w 2199341"/>
              <a:gd name="connsiteY315" fmla="*/ 1930400 h 3209364"/>
              <a:gd name="connsiteX316" fmla="*/ 1613647 w 2199341"/>
              <a:gd name="connsiteY316" fmla="*/ 1960282 h 3209364"/>
              <a:gd name="connsiteX317" fmla="*/ 1607671 w 2199341"/>
              <a:gd name="connsiteY317" fmla="*/ 1996141 h 3209364"/>
              <a:gd name="connsiteX318" fmla="*/ 1583765 w 2199341"/>
              <a:gd name="connsiteY318" fmla="*/ 2008094 h 3209364"/>
              <a:gd name="connsiteX319" fmla="*/ 1559859 w 2199341"/>
              <a:gd name="connsiteY319" fmla="*/ 2014070 h 3209364"/>
              <a:gd name="connsiteX320" fmla="*/ 1506071 w 2199341"/>
              <a:gd name="connsiteY320" fmla="*/ 2026023 h 3209364"/>
              <a:gd name="connsiteX321" fmla="*/ 1470212 w 2199341"/>
              <a:gd name="connsiteY321" fmla="*/ 2049929 h 3209364"/>
              <a:gd name="connsiteX322" fmla="*/ 1446306 w 2199341"/>
              <a:gd name="connsiteY322" fmla="*/ 2085788 h 3209364"/>
              <a:gd name="connsiteX323" fmla="*/ 1446306 w 2199341"/>
              <a:gd name="connsiteY323" fmla="*/ 2163482 h 3209364"/>
              <a:gd name="connsiteX324" fmla="*/ 1482165 w 2199341"/>
              <a:gd name="connsiteY324" fmla="*/ 2181411 h 3209364"/>
              <a:gd name="connsiteX325" fmla="*/ 1500094 w 2199341"/>
              <a:gd name="connsiteY325" fmla="*/ 2199341 h 3209364"/>
              <a:gd name="connsiteX326" fmla="*/ 1553882 w 2199341"/>
              <a:gd name="connsiteY326" fmla="*/ 2193364 h 3209364"/>
              <a:gd name="connsiteX327" fmla="*/ 1589741 w 2199341"/>
              <a:gd name="connsiteY327" fmla="*/ 2199341 h 3209364"/>
              <a:gd name="connsiteX328" fmla="*/ 1601694 w 2199341"/>
              <a:gd name="connsiteY328" fmla="*/ 2235200 h 3209364"/>
              <a:gd name="connsiteX329" fmla="*/ 1619624 w 2199341"/>
              <a:gd name="connsiteY329" fmla="*/ 2241176 h 3209364"/>
              <a:gd name="connsiteX330" fmla="*/ 1673412 w 2199341"/>
              <a:gd name="connsiteY330" fmla="*/ 2235200 h 3209364"/>
              <a:gd name="connsiteX331" fmla="*/ 1697318 w 2199341"/>
              <a:gd name="connsiteY331" fmla="*/ 2223247 h 3209364"/>
              <a:gd name="connsiteX332" fmla="*/ 1721224 w 2199341"/>
              <a:gd name="connsiteY332" fmla="*/ 2205317 h 3209364"/>
              <a:gd name="connsiteX333" fmla="*/ 1792941 w 2199341"/>
              <a:gd name="connsiteY333" fmla="*/ 2217270 h 3209364"/>
              <a:gd name="connsiteX334" fmla="*/ 1882588 w 2199341"/>
              <a:gd name="connsiteY334" fmla="*/ 2223247 h 3209364"/>
              <a:gd name="connsiteX335" fmla="*/ 1900518 w 2199341"/>
              <a:gd name="connsiteY335" fmla="*/ 2229223 h 3209364"/>
              <a:gd name="connsiteX336" fmla="*/ 1906494 w 2199341"/>
              <a:gd name="connsiteY336" fmla="*/ 2247152 h 3209364"/>
              <a:gd name="connsiteX337" fmla="*/ 1936377 w 2199341"/>
              <a:gd name="connsiteY337" fmla="*/ 2283011 h 3209364"/>
              <a:gd name="connsiteX338" fmla="*/ 1972235 w 2199341"/>
              <a:gd name="connsiteY338" fmla="*/ 2294964 h 3209364"/>
              <a:gd name="connsiteX339" fmla="*/ 1996141 w 2199341"/>
              <a:gd name="connsiteY339" fmla="*/ 2306917 h 3209364"/>
              <a:gd name="connsiteX340" fmla="*/ 2014071 w 2199341"/>
              <a:gd name="connsiteY340" fmla="*/ 2342776 h 3209364"/>
              <a:gd name="connsiteX341" fmla="*/ 2037977 w 2199341"/>
              <a:gd name="connsiteY341" fmla="*/ 2402541 h 3209364"/>
              <a:gd name="connsiteX342" fmla="*/ 2043953 w 2199341"/>
              <a:gd name="connsiteY342" fmla="*/ 2426447 h 3209364"/>
              <a:gd name="connsiteX343" fmla="*/ 2067859 w 2199341"/>
              <a:gd name="connsiteY343" fmla="*/ 2438400 h 3209364"/>
              <a:gd name="connsiteX344" fmla="*/ 2061882 w 2199341"/>
              <a:gd name="connsiteY344" fmla="*/ 2540000 h 3209364"/>
              <a:gd name="connsiteX345" fmla="*/ 2055906 w 2199341"/>
              <a:gd name="connsiteY345" fmla="*/ 2575858 h 3209364"/>
              <a:gd name="connsiteX346" fmla="*/ 2014071 w 2199341"/>
              <a:gd name="connsiteY346" fmla="*/ 2599764 h 3209364"/>
              <a:gd name="connsiteX347" fmla="*/ 2002118 w 2199341"/>
              <a:gd name="connsiteY347" fmla="*/ 2617694 h 3209364"/>
              <a:gd name="connsiteX348" fmla="*/ 1996141 w 2199341"/>
              <a:gd name="connsiteY348" fmla="*/ 2749176 h 3209364"/>
              <a:gd name="connsiteX349" fmla="*/ 1900518 w 2199341"/>
              <a:gd name="connsiteY349"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22149 h 3209364"/>
              <a:gd name="connsiteX309" fmla="*/ 1850611 w 2199341"/>
              <a:gd name="connsiteY309" fmla="*/ 1609580 h 3209364"/>
              <a:gd name="connsiteX310" fmla="*/ 1926026 w 2199341"/>
              <a:gd name="connsiteY310" fmla="*/ 1575015 h 3209364"/>
              <a:gd name="connsiteX311" fmla="*/ 2042043 w 2199341"/>
              <a:gd name="connsiteY311" fmla="*/ 1595471 h 3209364"/>
              <a:gd name="connsiteX312" fmla="*/ 1721224 w 2199341"/>
              <a:gd name="connsiteY312" fmla="*/ 1751105 h 3209364"/>
              <a:gd name="connsiteX313" fmla="*/ 1709271 w 2199341"/>
              <a:gd name="connsiteY313" fmla="*/ 1816847 h 3209364"/>
              <a:gd name="connsiteX314" fmla="*/ 1685365 w 2199341"/>
              <a:gd name="connsiteY314" fmla="*/ 1912470 h 3209364"/>
              <a:gd name="connsiteX315" fmla="*/ 1667435 w 2199341"/>
              <a:gd name="connsiteY315" fmla="*/ 1930400 h 3209364"/>
              <a:gd name="connsiteX316" fmla="*/ 1613647 w 2199341"/>
              <a:gd name="connsiteY316" fmla="*/ 1960282 h 3209364"/>
              <a:gd name="connsiteX317" fmla="*/ 1607671 w 2199341"/>
              <a:gd name="connsiteY317" fmla="*/ 1996141 h 3209364"/>
              <a:gd name="connsiteX318" fmla="*/ 1583765 w 2199341"/>
              <a:gd name="connsiteY318" fmla="*/ 2008094 h 3209364"/>
              <a:gd name="connsiteX319" fmla="*/ 1559859 w 2199341"/>
              <a:gd name="connsiteY319" fmla="*/ 2014070 h 3209364"/>
              <a:gd name="connsiteX320" fmla="*/ 1506071 w 2199341"/>
              <a:gd name="connsiteY320" fmla="*/ 2026023 h 3209364"/>
              <a:gd name="connsiteX321" fmla="*/ 1470212 w 2199341"/>
              <a:gd name="connsiteY321" fmla="*/ 2049929 h 3209364"/>
              <a:gd name="connsiteX322" fmla="*/ 1446306 w 2199341"/>
              <a:gd name="connsiteY322" fmla="*/ 2085788 h 3209364"/>
              <a:gd name="connsiteX323" fmla="*/ 1446306 w 2199341"/>
              <a:gd name="connsiteY323" fmla="*/ 2163482 h 3209364"/>
              <a:gd name="connsiteX324" fmla="*/ 1482165 w 2199341"/>
              <a:gd name="connsiteY324" fmla="*/ 2181411 h 3209364"/>
              <a:gd name="connsiteX325" fmla="*/ 1500094 w 2199341"/>
              <a:gd name="connsiteY325" fmla="*/ 2199341 h 3209364"/>
              <a:gd name="connsiteX326" fmla="*/ 1553882 w 2199341"/>
              <a:gd name="connsiteY326" fmla="*/ 2193364 h 3209364"/>
              <a:gd name="connsiteX327" fmla="*/ 1589741 w 2199341"/>
              <a:gd name="connsiteY327" fmla="*/ 2199341 h 3209364"/>
              <a:gd name="connsiteX328" fmla="*/ 1601694 w 2199341"/>
              <a:gd name="connsiteY328" fmla="*/ 2235200 h 3209364"/>
              <a:gd name="connsiteX329" fmla="*/ 1619624 w 2199341"/>
              <a:gd name="connsiteY329" fmla="*/ 2241176 h 3209364"/>
              <a:gd name="connsiteX330" fmla="*/ 1673412 w 2199341"/>
              <a:gd name="connsiteY330" fmla="*/ 2235200 h 3209364"/>
              <a:gd name="connsiteX331" fmla="*/ 1697318 w 2199341"/>
              <a:gd name="connsiteY331" fmla="*/ 2223247 h 3209364"/>
              <a:gd name="connsiteX332" fmla="*/ 1721224 w 2199341"/>
              <a:gd name="connsiteY332" fmla="*/ 2205317 h 3209364"/>
              <a:gd name="connsiteX333" fmla="*/ 1792941 w 2199341"/>
              <a:gd name="connsiteY333" fmla="*/ 2217270 h 3209364"/>
              <a:gd name="connsiteX334" fmla="*/ 1882588 w 2199341"/>
              <a:gd name="connsiteY334" fmla="*/ 2223247 h 3209364"/>
              <a:gd name="connsiteX335" fmla="*/ 1900518 w 2199341"/>
              <a:gd name="connsiteY335" fmla="*/ 2229223 h 3209364"/>
              <a:gd name="connsiteX336" fmla="*/ 1906494 w 2199341"/>
              <a:gd name="connsiteY336" fmla="*/ 2247152 h 3209364"/>
              <a:gd name="connsiteX337" fmla="*/ 1936377 w 2199341"/>
              <a:gd name="connsiteY337" fmla="*/ 2283011 h 3209364"/>
              <a:gd name="connsiteX338" fmla="*/ 1972235 w 2199341"/>
              <a:gd name="connsiteY338" fmla="*/ 2294964 h 3209364"/>
              <a:gd name="connsiteX339" fmla="*/ 1996141 w 2199341"/>
              <a:gd name="connsiteY339" fmla="*/ 2306917 h 3209364"/>
              <a:gd name="connsiteX340" fmla="*/ 2014071 w 2199341"/>
              <a:gd name="connsiteY340" fmla="*/ 2342776 h 3209364"/>
              <a:gd name="connsiteX341" fmla="*/ 2037977 w 2199341"/>
              <a:gd name="connsiteY341" fmla="*/ 2402541 h 3209364"/>
              <a:gd name="connsiteX342" fmla="*/ 2043953 w 2199341"/>
              <a:gd name="connsiteY342" fmla="*/ 2426447 h 3209364"/>
              <a:gd name="connsiteX343" fmla="*/ 2067859 w 2199341"/>
              <a:gd name="connsiteY343" fmla="*/ 2438400 h 3209364"/>
              <a:gd name="connsiteX344" fmla="*/ 2061882 w 2199341"/>
              <a:gd name="connsiteY344" fmla="*/ 2540000 h 3209364"/>
              <a:gd name="connsiteX345" fmla="*/ 2055906 w 2199341"/>
              <a:gd name="connsiteY345" fmla="*/ 2575858 h 3209364"/>
              <a:gd name="connsiteX346" fmla="*/ 2014071 w 2199341"/>
              <a:gd name="connsiteY346" fmla="*/ 2599764 h 3209364"/>
              <a:gd name="connsiteX347" fmla="*/ 2002118 w 2199341"/>
              <a:gd name="connsiteY347" fmla="*/ 2617694 h 3209364"/>
              <a:gd name="connsiteX348" fmla="*/ 1996141 w 2199341"/>
              <a:gd name="connsiteY348" fmla="*/ 2749176 h 3209364"/>
              <a:gd name="connsiteX349" fmla="*/ 1900518 w 2199341"/>
              <a:gd name="connsiteY349"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2042043 w 2199341"/>
              <a:gd name="connsiteY311" fmla="*/ 1595471 h 3209364"/>
              <a:gd name="connsiteX312" fmla="*/ 1721224 w 2199341"/>
              <a:gd name="connsiteY312" fmla="*/ 1751105 h 3209364"/>
              <a:gd name="connsiteX313" fmla="*/ 1709271 w 2199341"/>
              <a:gd name="connsiteY313" fmla="*/ 1816847 h 3209364"/>
              <a:gd name="connsiteX314" fmla="*/ 1685365 w 2199341"/>
              <a:gd name="connsiteY314" fmla="*/ 1912470 h 3209364"/>
              <a:gd name="connsiteX315" fmla="*/ 1667435 w 2199341"/>
              <a:gd name="connsiteY315" fmla="*/ 1930400 h 3209364"/>
              <a:gd name="connsiteX316" fmla="*/ 1613647 w 2199341"/>
              <a:gd name="connsiteY316" fmla="*/ 1960282 h 3209364"/>
              <a:gd name="connsiteX317" fmla="*/ 1607671 w 2199341"/>
              <a:gd name="connsiteY317" fmla="*/ 1996141 h 3209364"/>
              <a:gd name="connsiteX318" fmla="*/ 1583765 w 2199341"/>
              <a:gd name="connsiteY318" fmla="*/ 2008094 h 3209364"/>
              <a:gd name="connsiteX319" fmla="*/ 1559859 w 2199341"/>
              <a:gd name="connsiteY319" fmla="*/ 2014070 h 3209364"/>
              <a:gd name="connsiteX320" fmla="*/ 1506071 w 2199341"/>
              <a:gd name="connsiteY320" fmla="*/ 2026023 h 3209364"/>
              <a:gd name="connsiteX321" fmla="*/ 1470212 w 2199341"/>
              <a:gd name="connsiteY321" fmla="*/ 2049929 h 3209364"/>
              <a:gd name="connsiteX322" fmla="*/ 1446306 w 2199341"/>
              <a:gd name="connsiteY322" fmla="*/ 2085788 h 3209364"/>
              <a:gd name="connsiteX323" fmla="*/ 1446306 w 2199341"/>
              <a:gd name="connsiteY323" fmla="*/ 2163482 h 3209364"/>
              <a:gd name="connsiteX324" fmla="*/ 1482165 w 2199341"/>
              <a:gd name="connsiteY324" fmla="*/ 2181411 h 3209364"/>
              <a:gd name="connsiteX325" fmla="*/ 1500094 w 2199341"/>
              <a:gd name="connsiteY325" fmla="*/ 2199341 h 3209364"/>
              <a:gd name="connsiteX326" fmla="*/ 1553882 w 2199341"/>
              <a:gd name="connsiteY326" fmla="*/ 2193364 h 3209364"/>
              <a:gd name="connsiteX327" fmla="*/ 1589741 w 2199341"/>
              <a:gd name="connsiteY327" fmla="*/ 2199341 h 3209364"/>
              <a:gd name="connsiteX328" fmla="*/ 1601694 w 2199341"/>
              <a:gd name="connsiteY328" fmla="*/ 2235200 h 3209364"/>
              <a:gd name="connsiteX329" fmla="*/ 1619624 w 2199341"/>
              <a:gd name="connsiteY329" fmla="*/ 2241176 h 3209364"/>
              <a:gd name="connsiteX330" fmla="*/ 1673412 w 2199341"/>
              <a:gd name="connsiteY330" fmla="*/ 2235200 h 3209364"/>
              <a:gd name="connsiteX331" fmla="*/ 1697318 w 2199341"/>
              <a:gd name="connsiteY331" fmla="*/ 2223247 h 3209364"/>
              <a:gd name="connsiteX332" fmla="*/ 1721224 w 2199341"/>
              <a:gd name="connsiteY332" fmla="*/ 2205317 h 3209364"/>
              <a:gd name="connsiteX333" fmla="*/ 1792941 w 2199341"/>
              <a:gd name="connsiteY333" fmla="*/ 2217270 h 3209364"/>
              <a:gd name="connsiteX334" fmla="*/ 1882588 w 2199341"/>
              <a:gd name="connsiteY334" fmla="*/ 2223247 h 3209364"/>
              <a:gd name="connsiteX335" fmla="*/ 1900518 w 2199341"/>
              <a:gd name="connsiteY335" fmla="*/ 2229223 h 3209364"/>
              <a:gd name="connsiteX336" fmla="*/ 1906494 w 2199341"/>
              <a:gd name="connsiteY336" fmla="*/ 2247152 h 3209364"/>
              <a:gd name="connsiteX337" fmla="*/ 1936377 w 2199341"/>
              <a:gd name="connsiteY337" fmla="*/ 2283011 h 3209364"/>
              <a:gd name="connsiteX338" fmla="*/ 1972235 w 2199341"/>
              <a:gd name="connsiteY338" fmla="*/ 2294964 h 3209364"/>
              <a:gd name="connsiteX339" fmla="*/ 1996141 w 2199341"/>
              <a:gd name="connsiteY339" fmla="*/ 2306917 h 3209364"/>
              <a:gd name="connsiteX340" fmla="*/ 2014071 w 2199341"/>
              <a:gd name="connsiteY340" fmla="*/ 2342776 h 3209364"/>
              <a:gd name="connsiteX341" fmla="*/ 2037977 w 2199341"/>
              <a:gd name="connsiteY341" fmla="*/ 2402541 h 3209364"/>
              <a:gd name="connsiteX342" fmla="*/ 2043953 w 2199341"/>
              <a:gd name="connsiteY342" fmla="*/ 2426447 h 3209364"/>
              <a:gd name="connsiteX343" fmla="*/ 2067859 w 2199341"/>
              <a:gd name="connsiteY343" fmla="*/ 2438400 h 3209364"/>
              <a:gd name="connsiteX344" fmla="*/ 2061882 w 2199341"/>
              <a:gd name="connsiteY344" fmla="*/ 2540000 h 3209364"/>
              <a:gd name="connsiteX345" fmla="*/ 2055906 w 2199341"/>
              <a:gd name="connsiteY345" fmla="*/ 2575858 h 3209364"/>
              <a:gd name="connsiteX346" fmla="*/ 2014071 w 2199341"/>
              <a:gd name="connsiteY346" fmla="*/ 2599764 h 3209364"/>
              <a:gd name="connsiteX347" fmla="*/ 2002118 w 2199341"/>
              <a:gd name="connsiteY347" fmla="*/ 2617694 h 3209364"/>
              <a:gd name="connsiteX348" fmla="*/ 1996141 w 2199341"/>
              <a:gd name="connsiteY348" fmla="*/ 2749176 h 3209364"/>
              <a:gd name="connsiteX349" fmla="*/ 1900518 w 2199341"/>
              <a:gd name="connsiteY349"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721224 w 2199341"/>
              <a:gd name="connsiteY313" fmla="*/ 1751105 h 3209364"/>
              <a:gd name="connsiteX314" fmla="*/ 1709271 w 2199341"/>
              <a:gd name="connsiteY314" fmla="*/ 1816847 h 3209364"/>
              <a:gd name="connsiteX315" fmla="*/ 1685365 w 2199341"/>
              <a:gd name="connsiteY315" fmla="*/ 1912470 h 3209364"/>
              <a:gd name="connsiteX316" fmla="*/ 1667435 w 2199341"/>
              <a:gd name="connsiteY316" fmla="*/ 1930400 h 3209364"/>
              <a:gd name="connsiteX317" fmla="*/ 1613647 w 2199341"/>
              <a:gd name="connsiteY317" fmla="*/ 1960282 h 3209364"/>
              <a:gd name="connsiteX318" fmla="*/ 1607671 w 2199341"/>
              <a:gd name="connsiteY318" fmla="*/ 1996141 h 3209364"/>
              <a:gd name="connsiteX319" fmla="*/ 1583765 w 2199341"/>
              <a:gd name="connsiteY319" fmla="*/ 2008094 h 3209364"/>
              <a:gd name="connsiteX320" fmla="*/ 1559859 w 2199341"/>
              <a:gd name="connsiteY320" fmla="*/ 2014070 h 3209364"/>
              <a:gd name="connsiteX321" fmla="*/ 1506071 w 2199341"/>
              <a:gd name="connsiteY321" fmla="*/ 2026023 h 3209364"/>
              <a:gd name="connsiteX322" fmla="*/ 1470212 w 2199341"/>
              <a:gd name="connsiteY322" fmla="*/ 2049929 h 3209364"/>
              <a:gd name="connsiteX323" fmla="*/ 1446306 w 2199341"/>
              <a:gd name="connsiteY323" fmla="*/ 2085788 h 3209364"/>
              <a:gd name="connsiteX324" fmla="*/ 1446306 w 2199341"/>
              <a:gd name="connsiteY324" fmla="*/ 2163482 h 3209364"/>
              <a:gd name="connsiteX325" fmla="*/ 1482165 w 2199341"/>
              <a:gd name="connsiteY325" fmla="*/ 2181411 h 3209364"/>
              <a:gd name="connsiteX326" fmla="*/ 1500094 w 2199341"/>
              <a:gd name="connsiteY326" fmla="*/ 2199341 h 3209364"/>
              <a:gd name="connsiteX327" fmla="*/ 1553882 w 2199341"/>
              <a:gd name="connsiteY327" fmla="*/ 2193364 h 3209364"/>
              <a:gd name="connsiteX328" fmla="*/ 1589741 w 2199341"/>
              <a:gd name="connsiteY328" fmla="*/ 2199341 h 3209364"/>
              <a:gd name="connsiteX329" fmla="*/ 1601694 w 2199341"/>
              <a:gd name="connsiteY329" fmla="*/ 2235200 h 3209364"/>
              <a:gd name="connsiteX330" fmla="*/ 1619624 w 2199341"/>
              <a:gd name="connsiteY330" fmla="*/ 2241176 h 3209364"/>
              <a:gd name="connsiteX331" fmla="*/ 1673412 w 2199341"/>
              <a:gd name="connsiteY331" fmla="*/ 2235200 h 3209364"/>
              <a:gd name="connsiteX332" fmla="*/ 1697318 w 2199341"/>
              <a:gd name="connsiteY332" fmla="*/ 2223247 h 3209364"/>
              <a:gd name="connsiteX333" fmla="*/ 1721224 w 2199341"/>
              <a:gd name="connsiteY333" fmla="*/ 2205317 h 3209364"/>
              <a:gd name="connsiteX334" fmla="*/ 1792941 w 2199341"/>
              <a:gd name="connsiteY334" fmla="*/ 2217270 h 3209364"/>
              <a:gd name="connsiteX335" fmla="*/ 1882588 w 2199341"/>
              <a:gd name="connsiteY335" fmla="*/ 2223247 h 3209364"/>
              <a:gd name="connsiteX336" fmla="*/ 1900518 w 2199341"/>
              <a:gd name="connsiteY336" fmla="*/ 2229223 h 3209364"/>
              <a:gd name="connsiteX337" fmla="*/ 1906494 w 2199341"/>
              <a:gd name="connsiteY337" fmla="*/ 2247152 h 3209364"/>
              <a:gd name="connsiteX338" fmla="*/ 1936377 w 2199341"/>
              <a:gd name="connsiteY338" fmla="*/ 2283011 h 3209364"/>
              <a:gd name="connsiteX339" fmla="*/ 1972235 w 2199341"/>
              <a:gd name="connsiteY339" fmla="*/ 2294964 h 3209364"/>
              <a:gd name="connsiteX340" fmla="*/ 1996141 w 2199341"/>
              <a:gd name="connsiteY340" fmla="*/ 2306917 h 3209364"/>
              <a:gd name="connsiteX341" fmla="*/ 2014071 w 2199341"/>
              <a:gd name="connsiteY341" fmla="*/ 2342776 h 3209364"/>
              <a:gd name="connsiteX342" fmla="*/ 2037977 w 2199341"/>
              <a:gd name="connsiteY342" fmla="*/ 2402541 h 3209364"/>
              <a:gd name="connsiteX343" fmla="*/ 2043953 w 2199341"/>
              <a:gd name="connsiteY343" fmla="*/ 2426447 h 3209364"/>
              <a:gd name="connsiteX344" fmla="*/ 2067859 w 2199341"/>
              <a:gd name="connsiteY344" fmla="*/ 2438400 h 3209364"/>
              <a:gd name="connsiteX345" fmla="*/ 2061882 w 2199341"/>
              <a:gd name="connsiteY345" fmla="*/ 2540000 h 3209364"/>
              <a:gd name="connsiteX346" fmla="*/ 2055906 w 2199341"/>
              <a:gd name="connsiteY346" fmla="*/ 2575858 h 3209364"/>
              <a:gd name="connsiteX347" fmla="*/ 2014071 w 2199341"/>
              <a:gd name="connsiteY347" fmla="*/ 2599764 h 3209364"/>
              <a:gd name="connsiteX348" fmla="*/ 2002118 w 2199341"/>
              <a:gd name="connsiteY348" fmla="*/ 2617694 h 3209364"/>
              <a:gd name="connsiteX349" fmla="*/ 1996141 w 2199341"/>
              <a:gd name="connsiteY349" fmla="*/ 2749176 h 3209364"/>
              <a:gd name="connsiteX350" fmla="*/ 1900518 w 2199341"/>
              <a:gd name="connsiteY350"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721224 w 2199341"/>
              <a:gd name="connsiteY314" fmla="*/ 1751105 h 3209364"/>
              <a:gd name="connsiteX315" fmla="*/ 1709271 w 2199341"/>
              <a:gd name="connsiteY315" fmla="*/ 1816847 h 3209364"/>
              <a:gd name="connsiteX316" fmla="*/ 1685365 w 2199341"/>
              <a:gd name="connsiteY316" fmla="*/ 1912470 h 3209364"/>
              <a:gd name="connsiteX317" fmla="*/ 1667435 w 2199341"/>
              <a:gd name="connsiteY317" fmla="*/ 1930400 h 3209364"/>
              <a:gd name="connsiteX318" fmla="*/ 1613647 w 2199341"/>
              <a:gd name="connsiteY318" fmla="*/ 1960282 h 3209364"/>
              <a:gd name="connsiteX319" fmla="*/ 1607671 w 2199341"/>
              <a:gd name="connsiteY319" fmla="*/ 1996141 h 3209364"/>
              <a:gd name="connsiteX320" fmla="*/ 1583765 w 2199341"/>
              <a:gd name="connsiteY320" fmla="*/ 2008094 h 3209364"/>
              <a:gd name="connsiteX321" fmla="*/ 1559859 w 2199341"/>
              <a:gd name="connsiteY321" fmla="*/ 2014070 h 3209364"/>
              <a:gd name="connsiteX322" fmla="*/ 1506071 w 2199341"/>
              <a:gd name="connsiteY322" fmla="*/ 2026023 h 3209364"/>
              <a:gd name="connsiteX323" fmla="*/ 1470212 w 2199341"/>
              <a:gd name="connsiteY323" fmla="*/ 2049929 h 3209364"/>
              <a:gd name="connsiteX324" fmla="*/ 1446306 w 2199341"/>
              <a:gd name="connsiteY324" fmla="*/ 2085788 h 3209364"/>
              <a:gd name="connsiteX325" fmla="*/ 1446306 w 2199341"/>
              <a:gd name="connsiteY325" fmla="*/ 2163482 h 3209364"/>
              <a:gd name="connsiteX326" fmla="*/ 1482165 w 2199341"/>
              <a:gd name="connsiteY326" fmla="*/ 2181411 h 3209364"/>
              <a:gd name="connsiteX327" fmla="*/ 1500094 w 2199341"/>
              <a:gd name="connsiteY327" fmla="*/ 2199341 h 3209364"/>
              <a:gd name="connsiteX328" fmla="*/ 1553882 w 2199341"/>
              <a:gd name="connsiteY328" fmla="*/ 2193364 h 3209364"/>
              <a:gd name="connsiteX329" fmla="*/ 1589741 w 2199341"/>
              <a:gd name="connsiteY329" fmla="*/ 2199341 h 3209364"/>
              <a:gd name="connsiteX330" fmla="*/ 1601694 w 2199341"/>
              <a:gd name="connsiteY330" fmla="*/ 2235200 h 3209364"/>
              <a:gd name="connsiteX331" fmla="*/ 1619624 w 2199341"/>
              <a:gd name="connsiteY331" fmla="*/ 2241176 h 3209364"/>
              <a:gd name="connsiteX332" fmla="*/ 1673412 w 2199341"/>
              <a:gd name="connsiteY332" fmla="*/ 2235200 h 3209364"/>
              <a:gd name="connsiteX333" fmla="*/ 1697318 w 2199341"/>
              <a:gd name="connsiteY333" fmla="*/ 2223247 h 3209364"/>
              <a:gd name="connsiteX334" fmla="*/ 1721224 w 2199341"/>
              <a:gd name="connsiteY334" fmla="*/ 2205317 h 3209364"/>
              <a:gd name="connsiteX335" fmla="*/ 1792941 w 2199341"/>
              <a:gd name="connsiteY335" fmla="*/ 2217270 h 3209364"/>
              <a:gd name="connsiteX336" fmla="*/ 1882588 w 2199341"/>
              <a:gd name="connsiteY336" fmla="*/ 2223247 h 3209364"/>
              <a:gd name="connsiteX337" fmla="*/ 1900518 w 2199341"/>
              <a:gd name="connsiteY337" fmla="*/ 2229223 h 3209364"/>
              <a:gd name="connsiteX338" fmla="*/ 1906494 w 2199341"/>
              <a:gd name="connsiteY338" fmla="*/ 2247152 h 3209364"/>
              <a:gd name="connsiteX339" fmla="*/ 1936377 w 2199341"/>
              <a:gd name="connsiteY339" fmla="*/ 2283011 h 3209364"/>
              <a:gd name="connsiteX340" fmla="*/ 1972235 w 2199341"/>
              <a:gd name="connsiteY340" fmla="*/ 2294964 h 3209364"/>
              <a:gd name="connsiteX341" fmla="*/ 1996141 w 2199341"/>
              <a:gd name="connsiteY341" fmla="*/ 2306917 h 3209364"/>
              <a:gd name="connsiteX342" fmla="*/ 2014071 w 2199341"/>
              <a:gd name="connsiteY342" fmla="*/ 2342776 h 3209364"/>
              <a:gd name="connsiteX343" fmla="*/ 2037977 w 2199341"/>
              <a:gd name="connsiteY343" fmla="*/ 2402541 h 3209364"/>
              <a:gd name="connsiteX344" fmla="*/ 2043953 w 2199341"/>
              <a:gd name="connsiteY344" fmla="*/ 2426447 h 3209364"/>
              <a:gd name="connsiteX345" fmla="*/ 2067859 w 2199341"/>
              <a:gd name="connsiteY345" fmla="*/ 2438400 h 3209364"/>
              <a:gd name="connsiteX346" fmla="*/ 2061882 w 2199341"/>
              <a:gd name="connsiteY346" fmla="*/ 2540000 h 3209364"/>
              <a:gd name="connsiteX347" fmla="*/ 2055906 w 2199341"/>
              <a:gd name="connsiteY347" fmla="*/ 2575858 h 3209364"/>
              <a:gd name="connsiteX348" fmla="*/ 2014071 w 2199341"/>
              <a:gd name="connsiteY348" fmla="*/ 2599764 h 3209364"/>
              <a:gd name="connsiteX349" fmla="*/ 2002118 w 2199341"/>
              <a:gd name="connsiteY349" fmla="*/ 2617694 h 3209364"/>
              <a:gd name="connsiteX350" fmla="*/ 1996141 w 2199341"/>
              <a:gd name="connsiteY350" fmla="*/ 2749176 h 3209364"/>
              <a:gd name="connsiteX351" fmla="*/ 1900518 w 2199341"/>
              <a:gd name="connsiteY351"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721224 w 2199341"/>
              <a:gd name="connsiteY315" fmla="*/ 1751105 h 3209364"/>
              <a:gd name="connsiteX316" fmla="*/ 1709271 w 2199341"/>
              <a:gd name="connsiteY316" fmla="*/ 1816847 h 3209364"/>
              <a:gd name="connsiteX317" fmla="*/ 1685365 w 2199341"/>
              <a:gd name="connsiteY317" fmla="*/ 1912470 h 3209364"/>
              <a:gd name="connsiteX318" fmla="*/ 1667435 w 2199341"/>
              <a:gd name="connsiteY318" fmla="*/ 1930400 h 3209364"/>
              <a:gd name="connsiteX319" fmla="*/ 1613647 w 2199341"/>
              <a:gd name="connsiteY319" fmla="*/ 1960282 h 3209364"/>
              <a:gd name="connsiteX320" fmla="*/ 1607671 w 2199341"/>
              <a:gd name="connsiteY320" fmla="*/ 1996141 h 3209364"/>
              <a:gd name="connsiteX321" fmla="*/ 1583765 w 2199341"/>
              <a:gd name="connsiteY321" fmla="*/ 2008094 h 3209364"/>
              <a:gd name="connsiteX322" fmla="*/ 1559859 w 2199341"/>
              <a:gd name="connsiteY322" fmla="*/ 2014070 h 3209364"/>
              <a:gd name="connsiteX323" fmla="*/ 1506071 w 2199341"/>
              <a:gd name="connsiteY323" fmla="*/ 2026023 h 3209364"/>
              <a:gd name="connsiteX324" fmla="*/ 1470212 w 2199341"/>
              <a:gd name="connsiteY324" fmla="*/ 2049929 h 3209364"/>
              <a:gd name="connsiteX325" fmla="*/ 1446306 w 2199341"/>
              <a:gd name="connsiteY325" fmla="*/ 2085788 h 3209364"/>
              <a:gd name="connsiteX326" fmla="*/ 1446306 w 2199341"/>
              <a:gd name="connsiteY326" fmla="*/ 2163482 h 3209364"/>
              <a:gd name="connsiteX327" fmla="*/ 1482165 w 2199341"/>
              <a:gd name="connsiteY327" fmla="*/ 2181411 h 3209364"/>
              <a:gd name="connsiteX328" fmla="*/ 1500094 w 2199341"/>
              <a:gd name="connsiteY328" fmla="*/ 2199341 h 3209364"/>
              <a:gd name="connsiteX329" fmla="*/ 1553882 w 2199341"/>
              <a:gd name="connsiteY329" fmla="*/ 2193364 h 3209364"/>
              <a:gd name="connsiteX330" fmla="*/ 1589741 w 2199341"/>
              <a:gd name="connsiteY330" fmla="*/ 2199341 h 3209364"/>
              <a:gd name="connsiteX331" fmla="*/ 1601694 w 2199341"/>
              <a:gd name="connsiteY331" fmla="*/ 2235200 h 3209364"/>
              <a:gd name="connsiteX332" fmla="*/ 1619624 w 2199341"/>
              <a:gd name="connsiteY332" fmla="*/ 2241176 h 3209364"/>
              <a:gd name="connsiteX333" fmla="*/ 1673412 w 2199341"/>
              <a:gd name="connsiteY333" fmla="*/ 2235200 h 3209364"/>
              <a:gd name="connsiteX334" fmla="*/ 1697318 w 2199341"/>
              <a:gd name="connsiteY334" fmla="*/ 2223247 h 3209364"/>
              <a:gd name="connsiteX335" fmla="*/ 1721224 w 2199341"/>
              <a:gd name="connsiteY335" fmla="*/ 2205317 h 3209364"/>
              <a:gd name="connsiteX336" fmla="*/ 1792941 w 2199341"/>
              <a:gd name="connsiteY336" fmla="*/ 2217270 h 3209364"/>
              <a:gd name="connsiteX337" fmla="*/ 1882588 w 2199341"/>
              <a:gd name="connsiteY337" fmla="*/ 2223247 h 3209364"/>
              <a:gd name="connsiteX338" fmla="*/ 1900518 w 2199341"/>
              <a:gd name="connsiteY338" fmla="*/ 2229223 h 3209364"/>
              <a:gd name="connsiteX339" fmla="*/ 1906494 w 2199341"/>
              <a:gd name="connsiteY339" fmla="*/ 2247152 h 3209364"/>
              <a:gd name="connsiteX340" fmla="*/ 1936377 w 2199341"/>
              <a:gd name="connsiteY340" fmla="*/ 2283011 h 3209364"/>
              <a:gd name="connsiteX341" fmla="*/ 1972235 w 2199341"/>
              <a:gd name="connsiteY341" fmla="*/ 2294964 h 3209364"/>
              <a:gd name="connsiteX342" fmla="*/ 1996141 w 2199341"/>
              <a:gd name="connsiteY342" fmla="*/ 2306917 h 3209364"/>
              <a:gd name="connsiteX343" fmla="*/ 2014071 w 2199341"/>
              <a:gd name="connsiteY343" fmla="*/ 2342776 h 3209364"/>
              <a:gd name="connsiteX344" fmla="*/ 2037977 w 2199341"/>
              <a:gd name="connsiteY344" fmla="*/ 2402541 h 3209364"/>
              <a:gd name="connsiteX345" fmla="*/ 2043953 w 2199341"/>
              <a:gd name="connsiteY345" fmla="*/ 2426447 h 3209364"/>
              <a:gd name="connsiteX346" fmla="*/ 2067859 w 2199341"/>
              <a:gd name="connsiteY346" fmla="*/ 2438400 h 3209364"/>
              <a:gd name="connsiteX347" fmla="*/ 2061882 w 2199341"/>
              <a:gd name="connsiteY347" fmla="*/ 2540000 h 3209364"/>
              <a:gd name="connsiteX348" fmla="*/ 2055906 w 2199341"/>
              <a:gd name="connsiteY348" fmla="*/ 2575858 h 3209364"/>
              <a:gd name="connsiteX349" fmla="*/ 2014071 w 2199341"/>
              <a:gd name="connsiteY349" fmla="*/ 2599764 h 3209364"/>
              <a:gd name="connsiteX350" fmla="*/ 2002118 w 2199341"/>
              <a:gd name="connsiteY350" fmla="*/ 2617694 h 3209364"/>
              <a:gd name="connsiteX351" fmla="*/ 1996141 w 2199341"/>
              <a:gd name="connsiteY351" fmla="*/ 2749176 h 3209364"/>
              <a:gd name="connsiteX352" fmla="*/ 1900518 w 2199341"/>
              <a:gd name="connsiteY352"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721224 w 2199341"/>
              <a:gd name="connsiteY315" fmla="*/ 1751105 h 3209364"/>
              <a:gd name="connsiteX316" fmla="*/ 1882034 w 2199341"/>
              <a:gd name="connsiteY316" fmla="*/ 1684995 h 3209364"/>
              <a:gd name="connsiteX317" fmla="*/ 1709271 w 2199341"/>
              <a:gd name="connsiteY317" fmla="*/ 1816847 h 3209364"/>
              <a:gd name="connsiteX318" fmla="*/ 1685365 w 2199341"/>
              <a:gd name="connsiteY318" fmla="*/ 1912470 h 3209364"/>
              <a:gd name="connsiteX319" fmla="*/ 1667435 w 2199341"/>
              <a:gd name="connsiteY319" fmla="*/ 1930400 h 3209364"/>
              <a:gd name="connsiteX320" fmla="*/ 1613647 w 2199341"/>
              <a:gd name="connsiteY320" fmla="*/ 1960282 h 3209364"/>
              <a:gd name="connsiteX321" fmla="*/ 1607671 w 2199341"/>
              <a:gd name="connsiteY321" fmla="*/ 1996141 h 3209364"/>
              <a:gd name="connsiteX322" fmla="*/ 1583765 w 2199341"/>
              <a:gd name="connsiteY322" fmla="*/ 2008094 h 3209364"/>
              <a:gd name="connsiteX323" fmla="*/ 1559859 w 2199341"/>
              <a:gd name="connsiteY323" fmla="*/ 2014070 h 3209364"/>
              <a:gd name="connsiteX324" fmla="*/ 1506071 w 2199341"/>
              <a:gd name="connsiteY324" fmla="*/ 2026023 h 3209364"/>
              <a:gd name="connsiteX325" fmla="*/ 1470212 w 2199341"/>
              <a:gd name="connsiteY325" fmla="*/ 2049929 h 3209364"/>
              <a:gd name="connsiteX326" fmla="*/ 1446306 w 2199341"/>
              <a:gd name="connsiteY326" fmla="*/ 2085788 h 3209364"/>
              <a:gd name="connsiteX327" fmla="*/ 1446306 w 2199341"/>
              <a:gd name="connsiteY327" fmla="*/ 2163482 h 3209364"/>
              <a:gd name="connsiteX328" fmla="*/ 1482165 w 2199341"/>
              <a:gd name="connsiteY328" fmla="*/ 2181411 h 3209364"/>
              <a:gd name="connsiteX329" fmla="*/ 1500094 w 2199341"/>
              <a:gd name="connsiteY329" fmla="*/ 2199341 h 3209364"/>
              <a:gd name="connsiteX330" fmla="*/ 1553882 w 2199341"/>
              <a:gd name="connsiteY330" fmla="*/ 2193364 h 3209364"/>
              <a:gd name="connsiteX331" fmla="*/ 1589741 w 2199341"/>
              <a:gd name="connsiteY331" fmla="*/ 2199341 h 3209364"/>
              <a:gd name="connsiteX332" fmla="*/ 1601694 w 2199341"/>
              <a:gd name="connsiteY332" fmla="*/ 2235200 h 3209364"/>
              <a:gd name="connsiteX333" fmla="*/ 1619624 w 2199341"/>
              <a:gd name="connsiteY333" fmla="*/ 2241176 h 3209364"/>
              <a:gd name="connsiteX334" fmla="*/ 1673412 w 2199341"/>
              <a:gd name="connsiteY334" fmla="*/ 2235200 h 3209364"/>
              <a:gd name="connsiteX335" fmla="*/ 1697318 w 2199341"/>
              <a:gd name="connsiteY335" fmla="*/ 2223247 h 3209364"/>
              <a:gd name="connsiteX336" fmla="*/ 1721224 w 2199341"/>
              <a:gd name="connsiteY336" fmla="*/ 2205317 h 3209364"/>
              <a:gd name="connsiteX337" fmla="*/ 1792941 w 2199341"/>
              <a:gd name="connsiteY337" fmla="*/ 2217270 h 3209364"/>
              <a:gd name="connsiteX338" fmla="*/ 1882588 w 2199341"/>
              <a:gd name="connsiteY338" fmla="*/ 2223247 h 3209364"/>
              <a:gd name="connsiteX339" fmla="*/ 1900518 w 2199341"/>
              <a:gd name="connsiteY339" fmla="*/ 2229223 h 3209364"/>
              <a:gd name="connsiteX340" fmla="*/ 1906494 w 2199341"/>
              <a:gd name="connsiteY340" fmla="*/ 2247152 h 3209364"/>
              <a:gd name="connsiteX341" fmla="*/ 1936377 w 2199341"/>
              <a:gd name="connsiteY341" fmla="*/ 2283011 h 3209364"/>
              <a:gd name="connsiteX342" fmla="*/ 1972235 w 2199341"/>
              <a:gd name="connsiteY342" fmla="*/ 2294964 h 3209364"/>
              <a:gd name="connsiteX343" fmla="*/ 1996141 w 2199341"/>
              <a:gd name="connsiteY343" fmla="*/ 2306917 h 3209364"/>
              <a:gd name="connsiteX344" fmla="*/ 2014071 w 2199341"/>
              <a:gd name="connsiteY344" fmla="*/ 2342776 h 3209364"/>
              <a:gd name="connsiteX345" fmla="*/ 2037977 w 2199341"/>
              <a:gd name="connsiteY345" fmla="*/ 2402541 h 3209364"/>
              <a:gd name="connsiteX346" fmla="*/ 2043953 w 2199341"/>
              <a:gd name="connsiteY346" fmla="*/ 2426447 h 3209364"/>
              <a:gd name="connsiteX347" fmla="*/ 2067859 w 2199341"/>
              <a:gd name="connsiteY347" fmla="*/ 2438400 h 3209364"/>
              <a:gd name="connsiteX348" fmla="*/ 2061882 w 2199341"/>
              <a:gd name="connsiteY348" fmla="*/ 2540000 h 3209364"/>
              <a:gd name="connsiteX349" fmla="*/ 2055906 w 2199341"/>
              <a:gd name="connsiteY349" fmla="*/ 2575858 h 3209364"/>
              <a:gd name="connsiteX350" fmla="*/ 2014071 w 2199341"/>
              <a:gd name="connsiteY350" fmla="*/ 2599764 h 3209364"/>
              <a:gd name="connsiteX351" fmla="*/ 2002118 w 2199341"/>
              <a:gd name="connsiteY351" fmla="*/ 2617694 h 3209364"/>
              <a:gd name="connsiteX352" fmla="*/ 1996141 w 2199341"/>
              <a:gd name="connsiteY352" fmla="*/ 2749176 h 3209364"/>
              <a:gd name="connsiteX353" fmla="*/ 1900518 w 2199341"/>
              <a:gd name="connsiteY353"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5472 w 2199341"/>
              <a:gd name="connsiteY315" fmla="*/ 1747962 h 3209364"/>
              <a:gd name="connsiteX316" fmla="*/ 1882034 w 2199341"/>
              <a:gd name="connsiteY316" fmla="*/ 1684995 h 3209364"/>
              <a:gd name="connsiteX317" fmla="*/ 1709271 w 2199341"/>
              <a:gd name="connsiteY317" fmla="*/ 1816847 h 3209364"/>
              <a:gd name="connsiteX318" fmla="*/ 1685365 w 2199341"/>
              <a:gd name="connsiteY318" fmla="*/ 1912470 h 3209364"/>
              <a:gd name="connsiteX319" fmla="*/ 1667435 w 2199341"/>
              <a:gd name="connsiteY319" fmla="*/ 1930400 h 3209364"/>
              <a:gd name="connsiteX320" fmla="*/ 1613647 w 2199341"/>
              <a:gd name="connsiteY320" fmla="*/ 1960282 h 3209364"/>
              <a:gd name="connsiteX321" fmla="*/ 1607671 w 2199341"/>
              <a:gd name="connsiteY321" fmla="*/ 1996141 h 3209364"/>
              <a:gd name="connsiteX322" fmla="*/ 1583765 w 2199341"/>
              <a:gd name="connsiteY322" fmla="*/ 2008094 h 3209364"/>
              <a:gd name="connsiteX323" fmla="*/ 1559859 w 2199341"/>
              <a:gd name="connsiteY323" fmla="*/ 2014070 h 3209364"/>
              <a:gd name="connsiteX324" fmla="*/ 1506071 w 2199341"/>
              <a:gd name="connsiteY324" fmla="*/ 2026023 h 3209364"/>
              <a:gd name="connsiteX325" fmla="*/ 1470212 w 2199341"/>
              <a:gd name="connsiteY325" fmla="*/ 2049929 h 3209364"/>
              <a:gd name="connsiteX326" fmla="*/ 1446306 w 2199341"/>
              <a:gd name="connsiteY326" fmla="*/ 2085788 h 3209364"/>
              <a:gd name="connsiteX327" fmla="*/ 1446306 w 2199341"/>
              <a:gd name="connsiteY327" fmla="*/ 2163482 h 3209364"/>
              <a:gd name="connsiteX328" fmla="*/ 1482165 w 2199341"/>
              <a:gd name="connsiteY328" fmla="*/ 2181411 h 3209364"/>
              <a:gd name="connsiteX329" fmla="*/ 1500094 w 2199341"/>
              <a:gd name="connsiteY329" fmla="*/ 2199341 h 3209364"/>
              <a:gd name="connsiteX330" fmla="*/ 1553882 w 2199341"/>
              <a:gd name="connsiteY330" fmla="*/ 2193364 h 3209364"/>
              <a:gd name="connsiteX331" fmla="*/ 1589741 w 2199341"/>
              <a:gd name="connsiteY331" fmla="*/ 2199341 h 3209364"/>
              <a:gd name="connsiteX332" fmla="*/ 1601694 w 2199341"/>
              <a:gd name="connsiteY332" fmla="*/ 2235200 h 3209364"/>
              <a:gd name="connsiteX333" fmla="*/ 1619624 w 2199341"/>
              <a:gd name="connsiteY333" fmla="*/ 2241176 h 3209364"/>
              <a:gd name="connsiteX334" fmla="*/ 1673412 w 2199341"/>
              <a:gd name="connsiteY334" fmla="*/ 2235200 h 3209364"/>
              <a:gd name="connsiteX335" fmla="*/ 1697318 w 2199341"/>
              <a:gd name="connsiteY335" fmla="*/ 2223247 h 3209364"/>
              <a:gd name="connsiteX336" fmla="*/ 1721224 w 2199341"/>
              <a:gd name="connsiteY336" fmla="*/ 2205317 h 3209364"/>
              <a:gd name="connsiteX337" fmla="*/ 1792941 w 2199341"/>
              <a:gd name="connsiteY337" fmla="*/ 2217270 h 3209364"/>
              <a:gd name="connsiteX338" fmla="*/ 1882588 w 2199341"/>
              <a:gd name="connsiteY338" fmla="*/ 2223247 h 3209364"/>
              <a:gd name="connsiteX339" fmla="*/ 1900518 w 2199341"/>
              <a:gd name="connsiteY339" fmla="*/ 2229223 h 3209364"/>
              <a:gd name="connsiteX340" fmla="*/ 1906494 w 2199341"/>
              <a:gd name="connsiteY340" fmla="*/ 2247152 h 3209364"/>
              <a:gd name="connsiteX341" fmla="*/ 1936377 w 2199341"/>
              <a:gd name="connsiteY341" fmla="*/ 2283011 h 3209364"/>
              <a:gd name="connsiteX342" fmla="*/ 1972235 w 2199341"/>
              <a:gd name="connsiteY342" fmla="*/ 2294964 h 3209364"/>
              <a:gd name="connsiteX343" fmla="*/ 1996141 w 2199341"/>
              <a:gd name="connsiteY343" fmla="*/ 2306917 h 3209364"/>
              <a:gd name="connsiteX344" fmla="*/ 2014071 w 2199341"/>
              <a:gd name="connsiteY344" fmla="*/ 2342776 h 3209364"/>
              <a:gd name="connsiteX345" fmla="*/ 2037977 w 2199341"/>
              <a:gd name="connsiteY345" fmla="*/ 2402541 h 3209364"/>
              <a:gd name="connsiteX346" fmla="*/ 2043953 w 2199341"/>
              <a:gd name="connsiteY346" fmla="*/ 2426447 h 3209364"/>
              <a:gd name="connsiteX347" fmla="*/ 2067859 w 2199341"/>
              <a:gd name="connsiteY347" fmla="*/ 2438400 h 3209364"/>
              <a:gd name="connsiteX348" fmla="*/ 2061882 w 2199341"/>
              <a:gd name="connsiteY348" fmla="*/ 2540000 h 3209364"/>
              <a:gd name="connsiteX349" fmla="*/ 2055906 w 2199341"/>
              <a:gd name="connsiteY349" fmla="*/ 2575858 h 3209364"/>
              <a:gd name="connsiteX350" fmla="*/ 2014071 w 2199341"/>
              <a:gd name="connsiteY350" fmla="*/ 2599764 h 3209364"/>
              <a:gd name="connsiteX351" fmla="*/ 2002118 w 2199341"/>
              <a:gd name="connsiteY351" fmla="*/ 2617694 h 3209364"/>
              <a:gd name="connsiteX352" fmla="*/ 1996141 w 2199341"/>
              <a:gd name="connsiteY352" fmla="*/ 2749176 h 3209364"/>
              <a:gd name="connsiteX353" fmla="*/ 1900518 w 2199341"/>
              <a:gd name="connsiteY353"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5472 w 2199341"/>
              <a:gd name="connsiteY315" fmla="*/ 1747962 h 3209364"/>
              <a:gd name="connsiteX316" fmla="*/ 1724920 w 2199341"/>
              <a:gd name="connsiteY316" fmla="*/ 1735272 h 3209364"/>
              <a:gd name="connsiteX317" fmla="*/ 1709271 w 2199341"/>
              <a:gd name="connsiteY317" fmla="*/ 1816847 h 3209364"/>
              <a:gd name="connsiteX318" fmla="*/ 1685365 w 2199341"/>
              <a:gd name="connsiteY318" fmla="*/ 1912470 h 3209364"/>
              <a:gd name="connsiteX319" fmla="*/ 1667435 w 2199341"/>
              <a:gd name="connsiteY319" fmla="*/ 1930400 h 3209364"/>
              <a:gd name="connsiteX320" fmla="*/ 1613647 w 2199341"/>
              <a:gd name="connsiteY320" fmla="*/ 1960282 h 3209364"/>
              <a:gd name="connsiteX321" fmla="*/ 1607671 w 2199341"/>
              <a:gd name="connsiteY321" fmla="*/ 1996141 h 3209364"/>
              <a:gd name="connsiteX322" fmla="*/ 1583765 w 2199341"/>
              <a:gd name="connsiteY322" fmla="*/ 2008094 h 3209364"/>
              <a:gd name="connsiteX323" fmla="*/ 1559859 w 2199341"/>
              <a:gd name="connsiteY323" fmla="*/ 2014070 h 3209364"/>
              <a:gd name="connsiteX324" fmla="*/ 1506071 w 2199341"/>
              <a:gd name="connsiteY324" fmla="*/ 2026023 h 3209364"/>
              <a:gd name="connsiteX325" fmla="*/ 1470212 w 2199341"/>
              <a:gd name="connsiteY325" fmla="*/ 2049929 h 3209364"/>
              <a:gd name="connsiteX326" fmla="*/ 1446306 w 2199341"/>
              <a:gd name="connsiteY326" fmla="*/ 2085788 h 3209364"/>
              <a:gd name="connsiteX327" fmla="*/ 1446306 w 2199341"/>
              <a:gd name="connsiteY327" fmla="*/ 2163482 h 3209364"/>
              <a:gd name="connsiteX328" fmla="*/ 1482165 w 2199341"/>
              <a:gd name="connsiteY328" fmla="*/ 2181411 h 3209364"/>
              <a:gd name="connsiteX329" fmla="*/ 1500094 w 2199341"/>
              <a:gd name="connsiteY329" fmla="*/ 2199341 h 3209364"/>
              <a:gd name="connsiteX330" fmla="*/ 1553882 w 2199341"/>
              <a:gd name="connsiteY330" fmla="*/ 2193364 h 3209364"/>
              <a:gd name="connsiteX331" fmla="*/ 1589741 w 2199341"/>
              <a:gd name="connsiteY331" fmla="*/ 2199341 h 3209364"/>
              <a:gd name="connsiteX332" fmla="*/ 1601694 w 2199341"/>
              <a:gd name="connsiteY332" fmla="*/ 2235200 h 3209364"/>
              <a:gd name="connsiteX333" fmla="*/ 1619624 w 2199341"/>
              <a:gd name="connsiteY333" fmla="*/ 2241176 h 3209364"/>
              <a:gd name="connsiteX334" fmla="*/ 1673412 w 2199341"/>
              <a:gd name="connsiteY334" fmla="*/ 2235200 h 3209364"/>
              <a:gd name="connsiteX335" fmla="*/ 1697318 w 2199341"/>
              <a:gd name="connsiteY335" fmla="*/ 2223247 h 3209364"/>
              <a:gd name="connsiteX336" fmla="*/ 1721224 w 2199341"/>
              <a:gd name="connsiteY336" fmla="*/ 2205317 h 3209364"/>
              <a:gd name="connsiteX337" fmla="*/ 1792941 w 2199341"/>
              <a:gd name="connsiteY337" fmla="*/ 2217270 h 3209364"/>
              <a:gd name="connsiteX338" fmla="*/ 1882588 w 2199341"/>
              <a:gd name="connsiteY338" fmla="*/ 2223247 h 3209364"/>
              <a:gd name="connsiteX339" fmla="*/ 1900518 w 2199341"/>
              <a:gd name="connsiteY339" fmla="*/ 2229223 h 3209364"/>
              <a:gd name="connsiteX340" fmla="*/ 1906494 w 2199341"/>
              <a:gd name="connsiteY340" fmla="*/ 2247152 h 3209364"/>
              <a:gd name="connsiteX341" fmla="*/ 1936377 w 2199341"/>
              <a:gd name="connsiteY341" fmla="*/ 2283011 h 3209364"/>
              <a:gd name="connsiteX342" fmla="*/ 1972235 w 2199341"/>
              <a:gd name="connsiteY342" fmla="*/ 2294964 h 3209364"/>
              <a:gd name="connsiteX343" fmla="*/ 1996141 w 2199341"/>
              <a:gd name="connsiteY343" fmla="*/ 2306917 h 3209364"/>
              <a:gd name="connsiteX344" fmla="*/ 2014071 w 2199341"/>
              <a:gd name="connsiteY344" fmla="*/ 2342776 h 3209364"/>
              <a:gd name="connsiteX345" fmla="*/ 2037977 w 2199341"/>
              <a:gd name="connsiteY345" fmla="*/ 2402541 h 3209364"/>
              <a:gd name="connsiteX346" fmla="*/ 2043953 w 2199341"/>
              <a:gd name="connsiteY346" fmla="*/ 2426447 h 3209364"/>
              <a:gd name="connsiteX347" fmla="*/ 2067859 w 2199341"/>
              <a:gd name="connsiteY347" fmla="*/ 2438400 h 3209364"/>
              <a:gd name="connsiteX348" fmla="*/ 2061882 w 2199341"/>
              <a:gd name="connsiteY348" fmla="*/ 2540000 h 3209364"/>
              <a:gd name="connsiteX349" fmla="*/ 2055906 w 2199341"/>
              <a:gd name="connsiteY349" fmla="*/ 2575858 h 3209364"/>
              <a:gd name="connsiteX350" fmla="*/ 2014071 w 2199341"/>
              <a:gd name="connsiteY350" fmla="*/ 2599764 h 3209364"/>
              <a:gd name="connsiteX351" fmla="*/ 2002118 w 2199341"/>
              <a:gd name="connsiteY351" fmla="*/ 2617694 h 3209364"/>
              <a:gd name="connsiteX352" fmla="*/ 1996141 w 2199341"/>
              <a:gd name="connsiteY352" fmla="*/ 2749176 h 3209364"/>
              <a:gd name="connsiteX353" fmla="*/ 1900518 w 2199341"/>
              <a:gd name="connsiteY353"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790354 w 2199341"/>
              <a:gd name="connsiteY315" fmla="*/ 1694544 h 3209364"/>
              <a:gd name="connsiteX316" fmla="*/ 1724920 w 2199341"/>
              <a:gd name="connsiteY316" fmla="*/ 1735272 h 3209364"/>
              <a:gd name="connsiteX317" fmla="*/ 1709271 w 2199341"/>
              <a:gd name="connsiteY317" fmla="*/ 1816847 h 3209364"/>
              <a:gd name="connsiteX318" fmla="*/ 1685365 w 2199341"/>
              <a:gd name="connsiteY318" fmla="*/ 1912470 h 3209364"/>
              <a:gd name="connsiteX319" fmla="*/ 1667435 w 2199341"/>
              <a:gd name="connsiteY319" fmla="*/ 1930400 h 3209364"/>
              <a:gd name="connsiteX320" fmla="*/ 1613647 w 2199341"/>
              <a:gd name="connsiteY320" fmla="*/ 1960282 h 3209364"/>
              <a:gd name="connsiteX321" fmla="*/ 1607671 w 2199341"/>
              <a:gd name="connsiteY321" fmla="*/ 1996141 h 3209364"/>
              <a:gd name="connsiteX322" fmla="*/ 1583765 w 2199341"/>
              <a:gd name="connsiteY322" fmla="*/ 2008094 h 3209364"/>
              <a:gd name="connsiteX323" fmla="*/ 1559859 w 2199341"/>
              <a:gd name="connsiteY323" fmla="*/ 2014070 h 3209364"/>
              <a:gd name="connsiteX324" fmla="*/ 1506071 w 2199341"/>
              <a:gd name="connsiteY324" fmla="*/ 2026023 h 3209364"/>
              <a:gd name="connsiteX325" fmla="*/ 1470212 w 2199341"/>
              <a:gd name="connsiteY325" fmla="*/ 2049929 h 3209364"/>
              <a:gd name="connsiteX326" fmla="*/ 1446306 w 2199341"/>
              <a:gd name="connsiteY326" fmla="*/ 2085788 h 3209364"/>
              <a:gd name="connsiteX327" fmla="*/ 1446306 w 2199341"/>
              <a:gd name="connsiteY327" fmla="*/ 2163482 h 3209364"/>
              <a:gd name="connsiteX328" fmla="*/ 1482165 w 2199341"/>
              <a:gd name="connsiteY328" fmla="*/ 2181411 h 3209364"/>
              <a:gd name="connsiteX329" fmla="*/ 1500094 w 2199341"/>
              <a:gd name="connsiteY329" fmla="*/ 2199341 h 3209364"/>
              <a:gd name="connsiteX330" fmla="*/ 1553882 w 2199341"/>
              <a:gd name="connsiteY330" fmla="*/ 2193364 h 3209364"/>
              <a:gd name="connsiteX331" fmla="*/ 1589741 w 2199341"/>
              <a:gd name="connsiteY331" fmla="*/ 2199341 h 3209364"/>
              <a:gd name="connsiteX332" fmla="*/ 1601694 w 2199341"/>
              <a:gd name="connsiteY332" fmla="*/ 2235200 h 3209364"/>
              <a:gd name="connsiteX333" fmla="*/ 1619624 w 2199341"/>
              <a:gd name="connsiteY333" fmla="*/ 2241176 h 3209364"/>
              <a:gd name="connsiteX334" fmla="*/ 1673412 w 2199341"/>
              <a:gd name="connsiteY334" fmla="*/ 2235200 h 3209364"/>
              <a:gd name="connsiteX335" fmla="*/ 1697318 w 2199341"/>
              <a:gd name="connsiteY335" fmla="*/ 2223247 h 3209364"/>
              <a:gd name="connsiteX336" fmla="*/ 1721224 w 2199341"/>
              <a:gd name="connsiteY336" fmla="*/ 2205317 h 3209364"/>
              <a:gd name="connsiteX337" fmla="*/ 1792941 w 2199341"/>
              <a:gd name="connsiteY337" fmla="*/ 2217270 h 3209364"/>
              <a:gd name="connsiteX338" fmla="*/ 1882588 w 2199341"/>
              <a:gd name="connsiteY338" fmla="*/ 2223247 h 3209364"/>
              <a:gd name="connsiteX339" fmla="*/ 1900518 w 2199341"/>
              <a:gd name="connsiteY339" fmla="*/ 2229223 h 3209364"/>
              <a:gd name="connsiteX340" fmla="*/ 1906494 w 2199341"/>
              <a:gd name="connsiteY340" fmla="*/ 2247152 h 3209364"/>
              <a:gd name="connsiteX341" fmla="*/ 1936377 w 2199341"/>
              <a:gd name="connsiteY341" fmla="*/ 2283011 h 3209364"/>
              <a:gd name="connsiteX342" fmla="*/ 1972235 w 2199341"/>
              <a:gd name="connsiteY342" fmla="*/ 2294964 h 3209364"/>
              <a:gd name="connsiteX343" fmla="*/ 1996141 w 2199341"/>
              <a:gd name="connsiteY343" fmla="*/ 2306917 h 3209364"/>
              <a:gd name="connsiteX344" fmla="*/ 2014071 w 2199341"/>
              <a:gd name="connsiteY344" fmla="*/ 2342776 h 3209364"/>
              <a:gd name="connsiteX345" fmla="*/ 2037977 w 2199341"/>
              <a:gd name="connsiteY345" fmla="*/ 2402541 h 3209364"/>
              <a:gd name="connsiteX346" fmla="*/ 2043953 w 2199341"/>
              <a:gd name="connsiteY346" fmla="*/ 2426447 h 3209364"/>
              <a:gd name="connsiteX347" fmla="*/ 2067859 w 2199341"/>
              <a:gd name="connsiteY347" fmla="*/ 2438400 h 3209364"/>
              <a:gd name="connsiteX348" fmla="*/ 2061882 w 2199341"/>
              <a:gd name="connsiteY348" fmla="*/ 2540000 h 3209364"/>
              <a:gd name="connsiteX349" fmla="*/ 2055906 w 2199341"/>
              <a:gd name="connsiteY349" fmla="*/ 2575858 h 3209364"/>
              <a:gd name="connsiteX350" fmla="*/ 2014071 w 2199341"/>
              <a:gd name="connsiteY350" fmla="*/ 2599764 h 3209364"/>
              <a:gd name="connsiteX351" fmla="*/ 2002118 w 2199341"/>
              <a:gd name="connsiteY351" fmla="*/ 2617694 h 3209364"/>
              <a:gd name="connsiteX352" fmla="*/ 1996141 w 2199341"/>
              <a:gd name="connsiteY352" fmla="*/ 2749176 h 3209364"/>
              <a:gd name="connsiteX353" fmla="*/ 1900518 w 2199341"/>
              <a:gd name="connsiteY353"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790354 w 2199341"/>
              <a:gd name="connsiteY315" fmla="*/ 1694544 h 3209364"/>
              <a:gd name="connsiteX316" fmla="*/ 1847469 w 2199341"/>
              <a:gd name="connsiteY316" fmla="*/ 1681852 h 3209364"/>
              <a:gd name="connsiteX317" fmla="*/ 1724920 w 2199341"/>
              <a:gd name="connsiteY317" fmla="*/ 1735272 h 3209364"/>
              <a:gd name="connsiteX318" fmla="*/ 1709271 w 2199341"/>
              <a:gd name="connsiteY318" fmla="*/ 1816847 h 3209364"/>
              <a:gd name="connsiteX319" fmla="*/ 1685365 w 2199341"/>
              <a:gd name="connsiteY319" fmla="*/ 1912470 h 3209364"/>
              <a:gd name="connsiteX320" fmla="*/ 1667435 w 2199341"/>
              <a:gd name="connsiteY320" fmla="*/ 1930400 h 3209364"/>
              <a:gd name="connsiteX321" fmla="*/ 1613647 w 2199341"/>
              <a:gd name="connsiteY321" fmla="*/ 1960282 h 3209364"/>
              <a:gd name="connsiteX322" fmla="*/ 1607671 w 2199341"/>
              <a:gd name="connsiteY322" fmla="*/ 1996141 h 3209364"/>
              <a:gd name="connsiteX323" fmla="*/ 1583765 w 2199341"/>
              <a:gd name="connsiteY323" fmla="*/ 2008094 h 3209364"/>
              <a:gd name="connsiteX324" fmla="*/ 1559859 w 2199341"/>
              <a:gd name="connsiteY324" fmla="*/ 2014070 h 3209364"/>
              <a:gd name="connsiteX325" fmla="*/ 1506071 w 2199341"/>
              <a:gd name="connsiteY325" fmla="*/ 2026023 h 3209364"/>
              <a:gd name="connsiteX326" fmla="*/ 1470212 w 2199341"/>
              <a:gd name="connsiteY326" fmla="*/ 2049929 h 3209364"/>
              <a:gd name="connsiteX327" fmla="*/ 1446306 w 2199341"/>
              <a:gd name="connsiteY327" fmla="*/ 2085788 h 3209364"/>
              <a:gd name="connsiteX328" fmla="*/ 1446306 w 2199341"/>
              <a:gd name="connsiteY328" fmla="*/ 2163482 h 3209364"/>
              <a:gd name="connsiteX329" fmla="*/ 1482165 w 2199341"/>
              <a:gd name="connsiteY329" fmla="*/ 2181411 h 3209364"/>
              <a:gd name="connsiteX330" fmla="*/ 1500094 w 2199341"/>
              <a:gd name="connsiteY330" fmla="*/ 2199341 h 3209364"/>
              <a:gd name="connsiteX331" fmla="*/ 1553882 w 2199341"/>
              <a:gd name="connsiteY331" fmla="*/ 2193364 h 3209364"/>
              <a:gd name="connsiteX332" fmla="*/ 1589741 w 2199341"/>
              <a:gd name="connsiteY332" fmla="*/ 2199341 h 3209364"/>
              <a:gd name="connsiteX333" fmla="*/ 1601694 w 2199341"/>
              <a:gd name="connsiteY333" fmla="*/ 2235200 h 3209364"/>
              <a:gd name="connsiteX334" fmla="*/ 1619624 w 2199341"/>
              <a:gd name="connsiteY334" fmla="*/ 2241176 h 3209364"/>
              <a:gd name="connsiteX335" fmla="*/ 1673412 w 2199341"/>
              <a:gd name="connsiteY335" fmla="*/ 2235200 h 3209364"/>
              <a:gd name="connsiteX336" fmla="*/ 1697318 w 2199341"/>
              <a:gd name="connsiteY336" fmla="*/ 2223247 h 3209364"/>
              <a:gd name="connsiteX337" fmla="*/ 1721224 w 2199341"/>
              <a:gd name="connsiteY337" fmla="*/ 2205317 h 3209364"/>
              <a:gd name="connsiteX338" fmla="*/ 1792941 w 2199341"/>
              <a:gd name="connsiteY338" fmla="*/ 2217270 h 3209364"/>
              <a:gd name="connsiteX339" fmla="*/ 1882588 w 2199341"/>
              <a:gd name="connsiteY339" fmla="*/ 2223247 h 3209364"/>
              <a:gd name="connsiteX340" fmla="*/ 1900518 w 2199341"/>
              <a:gd name="connsiteY340" fmla="*/ 2229223 h 3209364"/>
              <a:gd name="connsiteX341" fmla="*/ 1906494 w 2199341"/>
              <a:gd name="connsiteY341" fmla="*/ 2247152 h 3209364"/>
              <a:gd name="connsiteX342" fmla="*/ 1936377 w 2199341"/>
              <a:gd name="connsiteY342" fmla="*/ 2283011 h 3209364"/>
              <a:gd name="connsiteX343" fmla="*/ 1972235 w 2199341"/>
              <a:gd name="connsiteY343" fmla="*/ 2294964 h 3209364"/>
              <a:gd name="connsiteX344" fmla="*/ 1996141 w 2199341"/>
              <a:gd name="connsiteY344" fmla="*/ 2306917 h 3209364"/>
              <a:gd name="connsiteX345" fmla="*/ 2014071 w 2199341"/>
              <a:gd name="connsiteY345" fmla="*/ 2342776 h 3209364"/>
              <a:gd name="connsiteX346" fmla="*/ 2037977 w 2199341"/>
              <a:gd name="connsiteY346" fmla="*/ 2402541 h 3209364"/>
              <a:gd name="connsiteX347" fmla="*/ 2043953 w 2199341"/>
              <a:gd name="connsiteY347" fmla="*/ 2426447 h 3209364"/>
              <a:gd name="connsiteX348" fmla="*/ 2067859 w 2199341"/>
              <a:gd name="connsiteY348" fmla="*/ 2438400 h 3209364"/>
              <a:gd name="connsiteX349" fmla="*/ 2061882 w 2199341"/>
              <a:gd name="connsiteY349" fmla="*/ 2540000 h 3209364"/>
              <a:gd name="connsiteX350" fmla="*/ 2055906 w 2199341"/>
              <a:gd name="connsiteY350" fmla="*/ 2575858 h 3209364"/>
              <a:gd name="connsiteX351" fmla="*/ 2014071 w 2199341"/>
              <a:gd name="connsiteY351" fmla="*/ 2599764 h 3209364"/>
              <a:gd name="connsiteX352" fmla="*/ 2002118 w 2199341"/>
              <a:gd name="connsiteY352" fmla="*/ 2617694 h 3209364"/>
              <a:gd name="connsiteX353" fmla="*/ 1996141 w 2199341"/>
              <a:gd name="connsiteY353" fmla="*/ 2749176 h 3209364"/>
              <a:gd name="connsiteX354" fmla="*/ 1900518 w 2199341"/>
              <a:gd name="connsiteY354"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16599 w 2199341"/>
              <a:gd name="connsiteY315" fmla="*/ 1669283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2588 w 2199341"/>
              <a:gd name="connsiteY340" fmla="*/ 2223247 h 3209364"/>
              <a:gd name="connsiteX341" fmla="*/ 1900518 w 2199341"/>
              <a:gd name="connsiteY341" fmla="*/ 2229223 h 3209364"/>
              <a:gd name="connsiteX342" fmla="*/ 1906494 w 2199341"/>
              <a:gd name="connsiteY342" fmla="*/ 2247152 h 3209364"/>
              <a:gd name="connsiteX343" fmla="*/ 1936377 w 2199341"/>
              <a:gd name="connsiteY343" fmla="*/ 2283011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2588 w 2199341"/>
              <a:gd name="connsiteY340" fmla="*/ 2223247 h 3209364"/>
              <a:gd name="connsiteX341" fmla="*/ 1900518 w 2199341"/>
              <a:gd name="connsiteY341" fmla="*/ 2229223 h 3209364"/>
              <a:gd name="connsiteX342" fmla="*/ 1906494 w 2199341"/>
              <a:gd name="connsiteY342" fmla="*/ 2247152 h 3209364"/>
              <a:gd name="connsiteX343" fmla="*/ 1936377 w 2199341"/>
              <a:gd name="connsiteY343" fmla="*/ 2283011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2588 w 2199341"/>
              <a:gd name="connsiteY340" fmla="*/ 2223247 h 3209364"/>
              <a:gd name="connsiteX341" fmla="*/ 1653564 w 2199341"/>
              <a:gd name="connsiteY341" fmla="*/ 2349363 h 3209364"/>
              <a:gd name="connsiteX342" fmla="*/ 1906494 w 2199341"/>
              <a:gd name="connsiteY342" fmla="*/ 2247152 h 3209364"/>
              <a:gd name="connsiteX343" fmla="*/ 1936377 w 2199341"/>
              <a:gd name="connsiteY343" fmla="*/ 2283011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2588 w 2199341"/>
              <a:gd name="connsiteY340" fmla="*/ 2223247 h 3209364"/>
              <a:gd name="connsiteX341" fmla="*/ 1653564 w 2199341"/>
              <a:gd name="connsiteY341" fmla="*/ 2349363 h 3209364"/>
              <a:gd name="connsiteX342" fmla="*/ 1606144 w 2199341"/>
              <a:gd name="connsiteY342" fmla="*/ 2390652 h 3209364"/>
              <a:gd name="connsiteX343" fmla="*/ 1936377 w 2199341"/>
              <a:gd name="connsiteY343" fmla="*/ 2283011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52553 w 2199341"/>
              <a:gd name="connsiteY340" fmla="*/ 2236596 h 3209364"/>
              <a:gd name="connsiteX341" fmla="*/ 1653564 w 2199341"/>
              <a:gd name="connsiteY341" fmla="*/ 2349363 h 3209364"/>
              <a:gd name="connsiteX342" fmla="*/ 1606144 w 2199341"/>
              <a:gd name="connsiteY342" fmla="*/ 2390652 h 3209364"/>
              <a:gd name="connsiteX343" fmla="*/ 1936377 w 2199341"/>
              <a:gd name="connsiteY343" fmla="*/ 2283011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52553 w 2199341"/>
              <a:gd name="connsiteY340" fmla="*/ 2236596 h 3209364"/>
              <a:gd name="connsiteX341" fmla="*/ 1653564 w 2199341"/>
              <a:gd name="connsiteY341" fmla="*/ 2349363 h 3209364"/>
              <a:gd name="connsiteX342" fmla="*/ 1606144 w 2199341"/>
              <a:gd name="connsiteY342" fmla="*/ 2390652 h 3209364"/>
              <a:gd name="connsiteX343" fmla="*/ 1616003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52553 w 2199341"/>
              <a:gd name="connsiteY340" fmla="*/ 2236596 h 3209364"/>
              <a:gd name="connsiteX341" fmla="*/ 1653564 w 2199341"/>
              <a:gd name="connsiteY341" fmla="*/ 2349363 h 3209364"/>
              <a:gd name="connsiteX342" fmla="*/ 1606144 w 2199341"/>
              <a:gd name="connsiteY342" fmla="*/ 2390652 h 3209364"/>
              <a:gd name="connsiteX343" fmla="*/ 1616003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52553 w 2199341"/>
              <a:gd name="connsiteY340" fmla="*/ 2236596 h 3209364"/>
              <a:gd name="connsiteX341" fmla="*/ 1653564 w 2199341"/>
              <a:gd name="connsiteY341" fmla="*/ 2349363 h 3209364"/>
              <a:gd name="connsiteX342" fmla="*/ 1606144 w 2199341"/>
              <a:gd name="connsiteY342" fmla="*/ 2390652 h 3209364"/>
              <a:gd name="connsiteX343" fmla="*/ 1602654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653564 w 2199341"/>
              <a:gd name="connsiteY341" fmla="*/ 2349363 h 3209364"/>
              <a:gd name="connsiteX342" fmla="*/ 1606144 w 2199341"/>
              <a:gd name="connsiteY342" fmla="*/ 2390652 h 3209364"/>
              <a:gd name="connsiteX343" fmla="*/ 1602654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606144 w 2199341"/>
              <a:gd name="connsiteY342" fmla="*/ 2390652 h 3209364"/>
              <a:gd name="connsiteX343" fmla="*/ 1602654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606144 w 2199341"/>
              <a:gd name="connsiteY342" fmla="*/ 2390652 h 3209364"/>
              <a:gd name="connsiteX343" fmla="*/ 1602654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02654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02654 w 2199341"/>
              <a:gd name="connsiteY343" fmla="*/ 2516617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972235 w 2199341"/>
              <a:gd name="connsiteY344" fmla="*/ 2294964 h 3209364"/>
              <a:gd name="connsiteX345" fmla="*/ 1996141 w 2199341"/>
              <a:gd name="connsiteY345" fmla="*/ 2306917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972235 w 2199341"/>
              <a:gd name="connsiteY344" fmla="*/ 229496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15152 w 2199341"/>
              <a:gd name="connsiteY344" fmla="*/ 251188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15152 w 2199341"/>
              <a:gd name="connsiteY344" fmla="*/ 251188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75913 w 2199341"/>
              <a:gd name="connsiteY340" fmla="*/ 2236596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15152 w 2199341"/>
              <a:gd name="connsiteY344" fmla="*/ 251188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922276 w 2199341"/>
              <a:gd name="connsiteY340" fmla="*/ 2190232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15152 w 2199341"/>
              <a:gd name="connsiteY344" fmla="*/ 251188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922276 w 2199341"/>
              <a:gd name="connsiteY340" fmla="*/ 2190232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15152 w 2199341"/>
              <a:gd name="connsiteY344" fmla="*/ 251188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15152 w 2199341"/>
              <a:gd name="connsiteY344" fmla="*/ 2511884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855978 w 2199341"/>
              <a:gd name="connsiteY345" fmla="*/ 2453755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2014071 w 2199341"/>
              <a:gd name="connsiteY346" fmla="*/ 2342776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402541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67859 w 2199341"/>
              <a:gd name="connsiteY349" fmla="*/ 243840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52405 w 2199341"/>
              <a:gd name="connsiteY349" fmla="*/ 242037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52405 w 2199341"/>
              <a:gd name="connsiteY349" fmla="*/ 2420370 h 3209364"/>
              <a:gd name="connsiteX350" fmla="*/ 2061882 w 2199341"/>
              <a:gd name="connsiteY350" fmla="*/ 2540000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52405 w 2199341"/>
              <a:gd name="connsiteY349" fmla="*/ 2420370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4546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7122 w 2199341"/>
              <a:gd name="connsiteY344" fmla="*/ 2377944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7122 w 2199341"/>
              <a:gd name="connsiteY344" fmla="*/ 2377944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07425 w 2199341"/>
              <a:gd name="connsiteY344" fmla="*/ 2377944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07425 w 2199341"/>
              <a:gd name="connsiteY344" fmla="*/ 2377944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43953 w 2199341"/>
              <a:gd name="connsiteY348" fmla="*/ 2426447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607425 w 2199341"/>
              <a:gd name="connsiteY344" fmla="*/ 2377944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89394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89394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908423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9697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15577 w 2199341"/>
              <a:gd name="connsiteY140" fmla="*/ 926352 h 3209364"/>
              <a:gd name="connsiteX141" fmla="*/ 591671 w 2199341"/>
              <a:gd name="connsiteY141" fmla="*/ 897406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9697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21553 w 2199341"/>
              <a:gd name="connsiteY139" fmla="*/ 944282 h 3209364"/>
              <a:gd name="connsiteX140" fmla="*/ 634857 w 2199341"/>
              <a:gd name="connsiteY140" fmla="*/ 920844 h 3209364"/>
              <a:gd name="connsiteX141" fmla="*/ 591671 w 2199341"/>
              <a:gd name="connsiteY141" fmla="*/ 897406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9697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97647 w 2199341"/>
              <a:gd name="connsiteY5" fmla="*/ 2719294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35324 w 2199341"/>
              <a:gd name="connsiteY139" fmla="*/ 966315 h 3209364"/>
              <a:gd name="connsiteX140" fmla="*/ 634857 w 2199341"/>
              <a:gd name="connsiteY140" fmla="*/ 920844 h 3209364"/>
              <a:gd name="connsiteX141" fmla="*/ 591671 w 2199341"/>
              <a:gd name="connsiteY141" fmla="*/ 897406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9697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09364"/>
              <a:gd name="connsiteX1" fmla="*/ 1141506 w 2199341"/>
              <a:gd name="connsiteY1" fmla="*/ 3209364 h 3209364"/>
              <a:gd name="connsiteX2" fmla="*/ 729130 w 2199341"/>
              <a:gd name="connsiteY2" fmla="*/ 2982258 h 3209364"/>
              <a:gd name="connsiteX3" fmla="*/ 657412 w 2199341"/>
              <a:gd name="connsiteY3" fmla="*/ 2898588 h 3209364"/>
              <a:gd name="connsiteX4" fmla="*/ 633506 w 2199341"/>
              <a:gd name="connsiteY4" fmla="*/ 2796988 h 3209364"/>
              <a:gd name="connsiteX5" fmla="*/ 587635 w 2199341"/>
              <a:gd name="connsiteY5" fmla="*/ 2739318 h 3209364"/>
              <a:gd name="connsiteX6" fmla="*/ 316753 w 2199341"/>
              <a:gd name="connsiteY6" fmla="*/ 2534023 h 3209364"/>
              <a:gd name="connsiteX7" fmla="*/ 233082 w 2199341"/>
              <a:gd name="connsiteY7" fmla="*/ 2402541 h 3209364"/>
              <a:gd name="connsiteX8" fmla="*/ 251012 w 2199341"/>
              <a:gd name="connsiteY8" fmla="*/ 2306917 h 3209364"/>
              <a:gd name="connsiteX9" fmla="*/ 286871 w 2199341"/>
              <a:gd name="connsiteY9" fmla="*/ 2294964 h 3209364"/>
              <a:gd name="connsiteX10" fmla="*/ 310777 w 2199341"/>
              <a:gd name="connsiteY10" fmla="*/ 2277035 h 3209364"/>
              <a:gd name="connsiteX11" fmla="*/ 316753 w 2199341"/>
              <a:gd name="connsiteY11" fmla="*/ 2253129 h 3209364"/>
              <a:gd name="connsiteX12" fmla="*/ 334682 w 2199341"/>
              <a:gd name="connsiteY12" fmla="*/ 2205317 h 3209364"/>
              <a:gd name="connsiteX13" fmla="*/ 358588 w 2199341"/>
              <a:gd name="connsiteY13" fmla="*/ 2193364 h 3209364"/>
              <a:gd name="connsiteX14" fmla="*/ 370541 w 2199341"/>
              <a:gd name="connsiteY14" fmla="*/ 2151529 h 3209364"/>
              <a:gd name="connsiteX15" fmla="*/ 388471 w 2199341"/>
              <a:gd name="connsiteY15" fmla="*/ 2145552 h 3209364"/>
              <a:gd name="connsiteX16" fmla="*/ 412377 w 2199341"/>
              <a:gd name="connsiteY16" fmla="*/ 2139576 h 3209364"/>
              <a:gd name="connsiteX17" fmla="*/ 448235 w 2199341"/>
              <a:gd name="connsiteY17" fmla="*/ 2109694 h 3209364"/>
              <a:gd name="connsiteX18" fmla="*/ 508000 w 2199341"/>
              <a:gd name="connsiteY18" fmla="*/ 2121647 h 3209364"/>
              <a:gd name="connsiteX19" fmla="*/ 543859 w 2199341"/>
              <a:gd name="connsiteY19" fmla="*/ 2115670 h 3209364"/>
              <a:gd name="connsiteX20" fmla="*/ 579718 w 2199341"/>
              <a:gd name="connsiteY20" fmla="*/ 2061882 h 3209364"/>
              <a:gd name="connsiteX21" fmla="*/ 681318 w 2199341"/>
              <a:gd name="connsiteY21" fmla="*/ 2067858 h 3209364"/>
              <a:gd name="connsiteX22" fmla="*/ 711200 w 2199341"/>
              <a:gd name="connsiteY22" fmla="*/ 2043952 h 3209364"/>
              <a:gd name="connsiteX23" fmla="*/ 693271 w 2199341"/>
              <a:gd name="connsiteY23" fmla="*/ 2020047 h 3209364"/>
              <a:gd name="connsiteX24" fmla="*/ 675341 w 2199341"/>
              <a:gd name="connsiteY24" fmla="*/ 1978211 h 3209364"/>
              <a:gd name="connsiteX25" fmla="*/ 657412 w 2199341"/>
              <a:gd name="connsiteY25" fmla="*/ 1972235 h 3209364"/>
              <a:gd name="connsiteX26" fmla="*/ 633506 w 2199341"/>
              <a:gd name="connsiteY26" fmla="*/ 1954305 h 3209364"/>
              <a:gd name="connsiteX27" fmla="*/ 609600 w 2199341"/>
              <a:gd name="connsiteY27" fmla="*/ 1924423 h 3209364"/>
              <a:gd name="connsiteX28" fmla="*/ 597647 w 2199341"/>
              <a:gd name="connsiteY28" fmla="*/ 1906494 h 3209364"/>
              <a:gd name="connsiteX29" fmla="*/ 573741 w 2199341"/>
              <a:gd name="connsiteY29" fmla="*/ 1918447 h 3209364"/>
              <a:gd name="connsiteX30" fmla="*/ 490071 w 2199341"/>
              <a:gd name="connsiteY30" fmla="*/ 1912470 h 3209364"/>
              <a:gd name="connsiteX31" fmla="*/ 472141 w 2199341"/>
              <a:gd name="connsiteY31" fmla="*/ 1906494 h 3209364"/>
              <a:gd name="connsiteX32" fmla="*/ 454212 w 2199341"/>
              <a:gd name="connsiteY32" fmla="*/ 1894541 h 3209364"/>
              <a:gd name="connsiteX33" fmla="*/ 418353 w 2199341"/>
              <a:gd name="connsiteY33" fmla="*/ 1888564 h 3209364"/>
              <a:gd name="connsiteX34" fmla="*/ 376518 w 2199341"/>
              <a:gd name="connsiteY34" fmla="*/ 1870635 h 3209364"/>
              <a:gd name="connsiteX35" fmla="*/ 358588 w 2199341"/>
              <a:gd name="connsiteY35" fmla="*/ 1876611 h 3209364"/>
              <a:gd name="connsiteX36" fmla="*/ 346635 w 2199341"/>
              <a:gd name="connsiteY36" fmla="*/ 1894541 h 3209364"/>
              <a:gd name="connsiteX37" fmla="*/ 328706 w 2199341"/>
              <a:gd name="connsiteY37" fmla="*/ 1900517 h 3209364"/>
              <a:gd name="connsiteX38" fmla="*/ 233082 w 2199341"/>
              <a:gd name="connsiteY38" fmla="*/ 1912470 h 3209364"/>
              <a:gd name="connsiteX39" fmla="*/ 227106 w 2199341"/>
              <a:gd name="connsiteY39" fmla="*/ 1936376 h 3209364"/>
              <a:gd name="connsiteX40" fmla="*/ 161365 w 2199341"/>
              <a:gd name="connsiteY40" fmla="*/ 1942352 h 3209364"/>
              <a:gd name="connsiteX41" fmla="*/ 125506 w 2199341"/>
              <a:gd name="connsiteY41" fmla="*/ 1924423 h 3209364"/>
              <a:gd name="connsiteX42" fmla="*/ 107577 w 2199341"/>
              <a:gd name="connsiteY42" fmla="*/ 1912470 h 3209364"/>
              <a:gd name="connsiteX43" fmla="*/ 71718 w 2199341"/>
              <a:gd name="connsiteY43" fmla="*/ 1900517 h 3209364"/>
              <a:gd name="connsiteX44" fmla="*/ 53788 w 2199341"/>
              <a:gd name="connsiteY44" fmla="*/ 1894541 h 3209364"/>
              <a:gd name="connsiteX45" fmla="*/ 41835 w 2199341"/>
              <a:gd name="connsiteY45" fmla="*/ 1876611 h 3209364"/>
              <a:gd name="connsiteX46" fmla="*/ 59765 w 2199341"/>
              <a:gd name="connsiteY46" fmla="*/ 1870635 h 3209364"/>
              <a:gd name="connsiteX47" fmla="*/ 113553 w 2199341"/>
              <a:gd name="connsiteY47" fmla="*/ 1864658 h 3209364"/>
              <a:gd name="connsiteX48" fmla="*/ 107577 w 2199341"/>
              <a:gd name="connsiteY48" fmla="*/ 1834776 h 3209364"/>
              <a:gd name="connsiteX49" fmla="*/ 71718 w 2199341"/>
              <a:gd name="connsiteY49" fmla="*/ 1822823 h 3209364"/>
              <a:gd name="connsiteX50" fmla="*/ 35859 w 2199341"/>
              <a:gd name="connsiteY50" fmla="*/ 1810870 h 3209364"/>
              <a:gd name="connsiteX51" fmla="*/ 0 w 2199341"/>
              <a:gd name="connsiteY51" fmla="*/ 1792941 h 3209364"/>
              <a:gd name="connsiteX52" fmla="*/ 5977 w 2199341"/>
              <a:gd name="connsiteY52" fmla="*/ 1709270 h 3209364"/>
              <a:gd name="connsiteX53" fmla="*/ 17930 w 2199341"/>
              <a:gd name="connsiteY53" fmla="*/ 1691341 h 3209364"/>
              <a:gd name="connsiteX54" fmla="*/ 11953 w 2199341"/>
              <a:gd name="connsiteY54" fmla="*/ 1631576 h 3209364"/>
              <a:gd name="connsiteX55" fmla="*/ 17930 w 2199341"/>
              <a:gd name="connsiteY55" fmla="*/ 1583764 h 3209364"/>
              <a:gd name="connsiteX56" fmla="*/ 35859 w 2199341"/>
              <a:gd name="connsiteY56" fmla="*/ 1541929 h 3209364"/>
              <a:gd name="connsiteX57" fmla="*/ 59765 w 2199341"/>
              <a:gd name="connsiteY57" fmla="*/ 1524000 h 3209364"/>
              <a:gd name="connsiteX58" fmla="*/ 65741 w 2199341"/>
              <a:gd name="connsiteY58" fmla="*/ 1500094 h 3209364"/>
              <a:gd name="connsiteX59" fmla="*/ 53788 w 2199341"/>
              <a:gd name="connsiteY59" fmla="*/ 1440329 h 3209364"/>
              <a:gd name="connsiteX60" fmla="*/ 71718 w 2199341"/>
              <a:gd name="connsiteY60" fmla="*/ 1380564 h 3209364"/>
              <a:gd name="connsiteX61" fmla="*/ 89647 w 2199341"/>
              <a:gd name="connsiteY61" fmla="*/ 1374588 h 3209364"/>
              <a:gd name="connsiteX62" fmla="*/ 107577 w 2199341"/>
              <a:gd name="connsiteY62" fmla="*/ 1362635 h 3209364"/>
              <a:gd name="connsiteX63" fmla="*/ 119530 w 2199341"/>
              <a:gd name="connsiteY63" fmla="*/ 1338729 h 3209364"/>
              <a:gd name="connsiteX64" fmla="*/ 137459 w 2199341"/>
              <a:gd name="connsiteY64" fmla="*/ 1320800 h 3209364"/>
              <a:gd name="connsiteX65" fmla="*/ 143435 w 2199341"/>
              <a:gd name="connsiteY65" fmla="*/ 1302870 h 3209364"/>
              <a:gd name="connsiteX66" fmla="*/ 131482 w 2199341"/>
              <a:gd name="connsiteY66" fmla="*/ 1261035 h 3209364"/>
              <a:gd name="connsiteX67" fmla="*/ 125506 w 2199341"/>
              <a:gd name="connsiteY67" fmla="*/ 1243105 h 3209364"/>
              <a:gd name="connsiteX68" fmla="*/ 113553 w 2199341"/>
              <a:gd name="connsiteY68" fmla="*/ 1219200 h 3209364"/>
              <a:gd name="connsiteX69" fmla="*/ 95624 w 2199341"/>
              <a:gd name="connsiteY69" fmla="*/ 1213223 h 3209364"/>
              <a:gd name="connsiteX70" fmla="*/ 101600 w 2199341"/>
              <a:gd name="connsiteY70" fmla="*/ 1189317 h 3209364"/>
              <a:gd name="connsiteX71" fmla="*/ 119530 w 2199341"/>
              <a:gd name="connsiteY71" fmla="*/ 1177364 h 3209364"/>
              <a:gd name="connsiteX72" fmla="*/ 167341 w 2199341"/>
              <a:gd name="connsiteY72" fmla="*/ 1159435 h 3209364"/>
              <a:gd name="connsiteX73" fmla="*/ 215153 w 2199341"/>
              <a:gd name="connsiteY73" fmla="*/ 1171388 h 3209364"/>
              <a:gd name="connsiteX74" fmla="*/ 245035 w 2199341"/>
              <a:gd name="connsiteY74" fmla="*/ 1195294 h 3209364"/>
              <a:gd name="connsiteX75" fmla="*/ 292847 w 2199341"/>
              <a:gd name="connsiteY75" fmla="*/ 1207247 h 3209364"/>
              <a:gd name="connsiteX76" fmla="*/ 310777 w 2199341"/>
              <a:gd name="connsiteY76" fmla="*/ 1308847 h 3209364"/>
              <a:gd name="connsiteX77" fmla="*/ 328706 w 2199341"/>
              <a:gd name="connsiteY77" fmla="*/ 1332752 h 3209364"/>
              <a:gd name="connsiteX78" fmla="*/ 340659 w 2199341"/>
              <a:gd name="connsiteY78" fmla="*/ 1350682 h 3209364"/>
              <a:gd name="connsiteX79" fmla="*/ 304800 w 2199341"/>
              <a:gd name="connsiteY79" fmla="*/ 1434352 h 3209364"/>
              <a:gd name="connsiteX80" fmla="*/ 256988 w 2199341"/>
              <a:gd name="connsiteY80" fmla="*/ 1470211 h 3209364"/>
              <a:gd name="connsiteX81" fmla="*/ 239059 w 2199341"/>
              <a:gd name="connsiteY81" fmla="*/ 1506070 h 3209364"/>
              <a:gd name="connsiteX82" fmla="*/ 221130 w 2199341"/>
              <a:gd name="connsiteY82" fmla="*/ 1559858 h 3209364"/>
              <a:gd name="connsiteX83" fmla="*/ 203200 w 2199341"/>
              <a:gd name="connsiteY83" fmla="*/ 1571811 h 3209364"/>
              <a:gd name="connsiteX84" fmla="*/ 185271 w 2199341"/>
              <a:gd name="connsiteY84" fmla="*/ 1613647 h 3209364"/>
              <a:gd name="connsiteX85" fmla="*/ 173318 w 2199341"/>
              <a:gd name="connsiteY85" fmla="*/ 1655482 h 3209364"/>
              <a:gd name="connsiteX86" fmla="*/ 191247 w 2199341"/>
              <a:gd name="connsiteY86" fmla="*/ 1739152 h 3209364"/>
              <a:gd name="connsiteX87" fmla="*/ 209177 w 2199341"/>
              <a:gd name="connsiteY87" fmla="*/ 1751105 h 3209364"/>
              <a:gd name="connsiteX88" fmla="*/ 227106 w 2199341"/>
              <a:gd name="connsiteY88" fmla="*/ 1757082 h 3209364"/>
              <a:gd name="connsiteX89" fmla="*/ 346635 w 2199341"/>
              <a:gd name="connsiteY89" fmla="*/ 1751105 h 3209364"/>
              <a:gd name="connsiteX90" fmla="*/ 382494 w 2199341"/>
              <a:gd name="connsiteY90" fmla="*/ 1739152 h 3209364"/>
              <a:gd name="connsiteX91" fmla="*/ 436282 w 2199341"/>
              <a:gd name="connsiteY91" fmla="*/ 1751105 h 3209364"/>
              <a:gd name="connsiteX92" fmla="*/ 454212 w 2199341"/>
              <a:gd name="connsiteY92" fmla="*/ 1763058 h 3209364"/>
              <a:gd name="connsiteX93" fmla="*/ 502024 w 2199341"/>
              <a:gd name="connsiteY93" fmla="*/ 1757082 h 3209364"/>
              <a:gd name="connsiteX94" fmla="*/ 525930 w 2199341"/>
              <a:gd name="connsiteY94" fmla="*/ 1745129 h 3209364"/>
              <a:gd name="connsiteX95" fmla="*/ 543859 w 2199341"/>
              <a:gd name="connsiteY95" fmla="*/ 1739152 h 3209364"/>
              <a:gd name="connsiteX96" fmla="*/ 675341 w 2199341"/>
              <a:gd name="connsiteY96" fmla="*/ 1745129 h 3209364"/>
              <a:gd name="connsiteX97" fmla="*/ 711200 w 2199341"/>
              <a:gd name="connsiteY97" fmla="*/ 1769035 h 3209364"/>
              <a:gd name="connsiteX98" fmla="*/ 729130 w 2199341"/>
              <a:gd name="connsiteY98" fmla="*/ 1775011 h 3209364"/>
              <a:gd name="connsiteX99" fmla="*/ 854635 w 2199341"/>
              <a:gd name="connsiteY99" fmla="*/ 1786964 h 3209364"/>
              <a:gd name="connsiteX100" fmla="*/ 872565 w 2199341"/>
              <a:gd name="connsiteY100" fmla="*/ 1798917 h 3209364"/>
              <a:gd name="connsiteX101" fmla="*/ 884518 w 2199341"/>
              <a:gd name="connsiteY101" fmla="*/ 1840752 h 3209364"/>
              <a:gd name="connsiteX102" fmla="*/ 902447 w 2199341"/>
              <a:gd name="connsiteY102" fmla="*/ 1858682 h 3209364"/>
              <a:gd name="connsiteX103" fmla="*/ 908424 w 2199341"/>
              <a:gd name="connsiteY103" fmla="*/ 1888564 h 3209364"/>
              <a:gd name="connsiteX104" fmla="*/ 992094 w 2199341"/>
              <a:gd name="connsiteY104" fmla="*/ 1930400 h 3209364"/>
              <a:gd name="connsiteX105" fmla="*/ 1069788 w 2199341"/>
              <a:gd name="connsiteY105" fmla="*/ 1936376 h 3209364"/>
              <a:gd name="connsiteX106" fmla="*/ 1075765 w 2199341"/>
              <a:gd name="connsiteY106" fmla="*/ 1918447 h 3209364"/>
              <a:gd name="connsiteX107" fmla="*/ 1087718 w 2199341"/>
              <a:gd name="connsiteY107" fmla="*/ 1894541 h 3209364"/>
              <a:gd name="connsiteX108" fmla="*/ 1111624 w 2199341"/>
              <a:gd name="connsiteY108" fmla="*/ 1834776 h 3209364"/>
              <a:gd name="connsiteX109" fmla="*/ 1129553 w 2199341"/>
              <a:gd name="connsiteY109" fmla="*/ 1840752 h 3209364"/>
              <a:gd name="connsiteX110" fmla="*/ 1147482 w 2199341"/>
              <a:gd name="connsiteY110" fmla="*/ 1828800 h 3209364"/>
              <a:gd name="connsiteX111" fmla="*/ 1153459 w 2199341"/>
              <a:gd name="connsiteY111" fmla="*/ 1810870 h 3209364"/>
              <a:gd name="connsiteX112" fmla="*/ 1332753 w 2199341"/>
              <a:gd name="connsiteY112" fmla="*/ 1804894 h 3209364"/>
              <a:gd name="connsiteX113" fmla="*/ 1350682 w 2199341"/>
              <a:gd name="connsiteY113" fmla="*/ 1769035 h 3209364"/>
              <a:gd name="connsiteX114" fmla="*/ 1356659 w 2199341"/>
              <a:gd name="connsiteY114" fmla="*/ 1733176 h 3209364"/>
              <a:gd name="connsiteX115" fmla="*/ 1374588 w 2199341"/>
              <a:gd name="connsiteY115" fmla="*/ 1709270 h 3209364"/>
              <a:gd name="connsiteX116" fmla="*/ 1386541 w 2199341"/>
              <a:gd name="connsiteY116" fmla="*/ 1691341 h 3209364"/>
              <a:gd name="connsiteX117" fmla="*/ 1374588 w 2199341"/>
              <a:gd name="connsiteY117" fmla="*/ 1589741 h 3209364"/>
              <a:gd name="connsiteX118" fmla="*/ 1356659 w 2199341"/>
              <a:gd name="connsiteY118" fmla="*/ 1583764 h 3209364"/>
              <a:gd name="connsiteX119" fmla="*/ 1314824 w 2199341"/>
              <a:gd name="connsiteY119" fmla="*/ 1565835 h 3209364"/>
              <a:gd name="connsiteX120" fmla="*/ 1261035 w 2199341"/>
              <a:gd name="connsiteY120" fmla="*/ 1518023 h 3209364"/>
              <a:gd name="connsiteX121" fmla="*/ 1171388 w 2199341"/>
              <a:gd name="connsiteY121" fmla="*/ 1500094 h 3209364"/>
              <a:gd name="connsiteX122" fmla="*/ 1141506 w 2199341"/>
              <a:gd name="connsiteY122" fmla="*/ 1488141 h 3209364"/>
              <a:gd name="connsiteX123" fmla="*/ 1111624 w 2199341"/>
              <a:gd name="connsiteY123" fmla="*/ 1452282 h 3209364"/>
              <a:gd name="connsiteX124" fmla="*/ 1075765 w 2199341"/>
              <a:gd name="connsiteY124" fmla="*/ 1422400 h 3209364"/>
              <a:gd name="connsiteX125" fmla="*/ 1021977 w 2199341"/>
              <a:gd name="connsiteY125" fmla="*/ 1380564 h 3209364"/>
              <a:gd name="connsiteX126" fmla="*/ 962212 w 2199341"/>
              <a:gd name="connsiteY126" fmla="*/ 1350682 h 3209364"/>
              <a:gd name="connsiteX127" fmla="*/ 938306 w 2199341"/>
              <a:gd name="connsiteY127" fmla="*/ 1338729 h 3209364"/>
              <a:gd name="connsiteX128" fmla="*/ 896471 w 2199341"/>
              <a:gd name="connsiteY128" fmla="*/ 1332752 h 3209364"/>
              <a:gd name="connsiteX129" fmla="*/ 878541 w 2199341"/>
              <a:gd name="connsiteY129" fmla="*/ 1320800 h 3209364"/>
              <a:gd name="connsiteX130" fmla="*/ 854635 w 2199341"/>
              <a:gd name="connsiteY130" fmla="*/ 1296894 h 3209364"/>
              <a:gd name="connsiteX131" fmla="*/ 830730 w 2199341"/>
              <a:gd name="connsiteY131" fmla="*/ 1267011 h 3209364"/>
              <a:gd name="connsiteX132" fmla="*/ 788894 w 2199341"/>
              <a:gd name="connsiteY132" fmla="*/ 1231152 h 3209364"/>
              <a:gd name="connsiteX133" fmla="*/ 747059 w 2199341"/>
              <a:gd name="connsiteY133" fmla="*/ 1213223 h 3209364"/>
              <a:gd name="connsiteX134" fmla="*/ 729130 w 2199341"/>
              <a:gd name="connsiteY134" fmla="*/ 1201270 h 3209364"/>
              <a:gd name="connsiteX135" fmla="*/ 669365 w 2199341"/>
              <a:gd name="connsiteY135" fmla="*/ 1147482 h 3209364"/>
              <a:gd name="connsiteX136" fmla="*/ 651435 w 2199341"/>
              <a:gd name="connsiteY136" fmla="*/ 1129552 h 3209364"/>
              <a:gd name="connsiteX137" fmla="*/ 645459 w 2199341"/>
              <a:gd name="connsiteY137" fmla="*/ 1111623 h 3209364"/>
              <a:gd name="connsiteX138" fmla="*/ 621553 w 2199341"/>
              <a:gd name="connsiteY138" fmla="*/ 1075764 h 3209364"/>
              <a:gd name="connsiteX139" fmla="*/ 635324 w 2199341"/>
              <a:gd name="connsiteY139" fmla="*/ 966315 h 3209364"/>
              <a:gd name="connsiteX140" fmla="*/ 634857 w 2199341"/>
              <a:gd name="connsiteY140" fmla="*/ 920844 h 3209364"/>
              <a:gd name="connsiteX141" fmla="*/ 591671 w 2199341"/>
              <a:gd name="connsiteY141" fmla="*/ 897406 h 3209364"/>
              <a:gd name="connsiteX142" fmla="*/ 537882 w 2199341"/>
              <a:gd name="connsiteY142" fmla="*/ 848658 h 3209364"/>
              <a:gd name="connsiteX143" fmla="*/ 555812 w 2199341"/>
              <a:gd name="connsiteY143" fmla="*/ 836705 h 3209364"/>
              <a:gd name="connsiteX144" fmla="*/ 573741 w 2199341"/>
              <a:gd name="connsiteY144" fmla="*/ 830729 h 3209364"/>
              <a:gd name="connsiteX145" fmla="*/ 597647 w 2199341"/>
              <a:gd name="connsiteY145" fmla="*/ 812800 h 3209364"/>
              <a:gd name="connsiteX146" fmla="*/ 651435 w 2199341"/>
              <a:gd name="connsiteY146" fmla="*/ 830729 h 3209364"/>
              <a:gd name="connsiteX147" fmla="*/ 705224 w 2199341"/>
              <a:gd name="connsiteY147" fmla="*/ 800847 h 3209364"/>
              <a:gd name="connsiteX148" fmla="*/ 723153 w 2199341"/>
              <a:gd name="connsiteY148" fmla="*/ 782917 h 3209364"/>
              <a:gd name="connsiteX149" fmla="*/ 741082 w 2199341"/>
              <a:gd name="connsiteY149" fmla="*/ 747058 h 3209364"/>
              <a:gd name="connsiteX150" fmla="*/ 747059 w 2199341"/>
              <a:gd name="connsiteY150" fmla="*/ 729129 h 3209364"/>
              <a:gd name="connsiteX151" fmla="*/ 759012 w 2199341"/>
              <a:gd name="connsiteY151" fmla="*/ 699247 h 3209364"/>
              <a:gd name="connsiteX152" fmla="*/ 764988 w 2199341"/>
              <a:gd name="connsiteY152" fmla="*/ 663388 h 3209364"/>
              <a:gd name="connsiteX153" fmla="*/ 776941 w 2199341"/>
              <a:gd name="connsiteY153" fmla="*/ 645458 h 3209364"/>
              <a:gd name="connsiteX154" fmla="*/ 764988 w 2199341"/>
              <a:gd name="connsiteY154" fmla="*/ 508000 h 3209364"/>
              <a:gd name="connsiteX155" fmla="*/ 717177 w 2199341"/>
              <a:gd name="connsiteY155" fmla="*/ 496047 h 3209364"/>
              <a:gd name="connsiteX156" fmla="*/ 699247 w 2199341"/>
              <a:gd name="connsiteY156" fmla="*/ 490070 h 3209364"/>
              <a:gd name="connsiteX157" fmla="*/ 663388 w 2199341"/>
              <a:gd name="connsiteY157" fmla="*/ 454211 h 3209364"/>
              <a:gd name="connsiteX158" fmla="*/ 651435 w 2199341"/>
              <a:gd name="connsiteY158" fmla="*/ 436282 h 3209364"/>
              <a:gd name="connsiteX159" fmla="*/ 633506 w 2199341"/>
              <a:gd name="connsiteY159" fmla="*/ 430305 h 3209364"/>
              <a:gd name="connsiteX160" fmla="*/ 615577 w 2199341"/>
              <a:gd name="connsiteY160" fmla="*/ 418352 h 3209364"/>
              <a:gd name="connsiteX161" fmla="*/ 561788 w 2199341"/>
              <a:gd name="connsiteY161" fmla="*/ 412376 h 3209364"/>
              <a:gd name="connsiteX162" fmla="*/ 525930 w 2199341"/>
              <a:gd name="connsiteY162" fmla="*/ 388470 h 3209364"/>
              <a:gd name="connsiteX163" fmla="*/ 502024 w 2199341"/>
              <a:gd name="connsiteY163" fmla="*/ 370541 h 3209364"/>
              <a:gd name="connsiteX164" fmla="*/ 436282 w 2199341"/>
              <a:gd name="connsiteY164" fmla="*/ 364564 h 3209364"/>
              <a:gd name="connsiteX165" fmla="*/ 418353 w 2199341"/>
              <a:gd name="connsiteY165" fmla="*/ 352611 h 3209364"/>
              <a:gd name="connsiteX166" fmla="*/ 394447 w 2199341"/>
              <a:gd name="connsiteY166" fmla="*/ 346635 h 3209364"/>
              <a:gd name="connsiteX167" fmla="*/ 364565 w 2199341"/>
              <a:gd name="connsiteY167" fmla="*/ 310776 h 3209364"/>
              <a:gd name="connsiteX168" fmla="*/ 358588 w 2199341"/>
              <a:gd name="connsiteY168" fmla="*/ 280894 h 3209364"/>
              <a:gd name="connsiteX169" fmla="*/ 340659 w 2199341"/>
              <a:gd name="connsiteY169" fmla="*/ 274917 h 3209364"/>
              <a:gd name="connsiteX170" fmla="*/ 328706 w 2199341"/>
              <a:gd name="connsiteY170" fmla="*/ 262964 h 3209364"/>
              <a:gd name="connsiteX171" fmla="*/ 328706 w 2199341"/>
              <a:gd name="connsiteY171" fmla="*/ 203200 h 3209364"/>
              <a:gd name="connsiteX172" fmla="*/ 316753 w 2199341"/>
              <a:gd name="connsiteY172" fmla="*/ 149411 h 3209364"/>
              <a:gd name="connsiteX173" fmla="*/ 292847 w 2199341"/>
              <a:gd name="connsiteY173" fmla="*/ 59764 h 3209364"/>
              <a:gd name="connsiteX174" fmla="*/ 322730 w 2199341"/>
              <a:gd name="connsiteY174" fmla="*/ 0 h 3209364"/>
              <a:gd name="connsiteX175" fmla="*/ 358588 w 2199341"/>
              <a:gd name="connsiteY175" fmla="*/ 11952 h 3209364"/>
              <a:gd name="connsiteX176" fmla="*/ 370541 w 2199341"/>
              <a:gd name="connsiteY176" fmla="*/ 65741 h 3209364"/>
              <a:gd name="connsiteX177" fmla="*/ 400424 w 2199341"/>
              <a:gd name="connsiteY177" fmla="*/ 119529 h 3209364"/>
              <a:gd name="connsiteX178" fmla="*/ 406400 w 2199341"/>
              <a:gd name="connsiteY178" fmla="*/ 185270 h 3209364"/>
              <a:gd name="connsiteX179" fmla="*/ 442259 w 2199341"/>
              <a:gd name="connsiteY179" fmla="*/ 221129 h 3209364"/>
              <a:gd name="connsiteX180" fmla="*/ 448235 w 2199341"/>
              <a:gd name="connsiteY180" fmla="*/ 233082 h 3209364"/>
              <a:gd name="connsiteX181" fmla="*/ 472141 w 2199341"/>
              <a:gd name="connsiteY181" fmla="*/ 292847 h 3209364"/>
              <a:gd name="connsiteX182" fmla="*/ 609600 w 2199341"/>
              <a:gd name="connsiteY182" fmla="*/ 340658 h 3209364"/>
              <a:gd name="connsiteX183" fmla="*/ 699247 w 2199341"/>
              <a:gd name="connsiteY183" fmla="*/ 352611 h 3209364"/>
              <a:gd name="connsiteX184" fmla="*/ 764988 w 2199341"/>
              <a:gd name="connsiteY184" fmla="*/ 394447 h 3209364"/>
              <a:gd name="connsiteX185" fmla="*/ 866588 w 2199341"/>
              <a:gd name="connsiteY185" fmla="*/ 448235 h 3209364"/>
              <a:gd name="connsiteX186" fmla="*/ 896471 w 2199341"/>
              <a:gd name="connsiteY186" fmla="*/ 549835 h 3209364"/>
              <a:gd name="connsiteX187" fmla="*/ 902447 w 2199341"/>
              <a:gd name="connsiteY187" fmla="*/ 645458 h 3209364"/>
              <a:gd name="connsiteX188" fmla="*/ 920377 w 2199341"/>
              <a:gd name="connsiteY188" fmla="*/ 693270 h 3209364"/>
              <a:gd name="connsiteX189" fmla="*/ 1027953 w 2199341"/>
              <a:gd name="connsiteY189" fmla="*/ 669364 h 3209364"/>
              <a:gd name="connsiteX190" fmla="*/ 1237130 w 2199341"/>
              <a:gd name="connsiteY190" fmla="*/ 621552 h 3209364"/>
              <a:gd name="connsiteX191" fmla="*/ 1261035 w 2199341"/>
              <a:gd name="connsiteY191" fmla="*/ 603623 h 3209364"/>
              <a:gd name="connsiteX192" fmla="*/ 1278965 w 2199341"/>
              <a:gd name="connsiteY192" fmla="*/ 591670 h 3209364"/>
              <a:gd name="connsiteX193" fmla="*/ 1302871 w 2199341"/>
              <a:gd name="connsiteY193" fmla="*/ 579717 h 3209364"/>
              <a:gd name="connsiteX194" fmla="*/ 1320800 w 2199341"/>
              <a:gd name="connsiteY194" fmla="*/ 567764 h 3209364"/>
              <a:gd name="connsiteX195" fmla="*/ 1344706 w 2199341"/>
              <a:gd name="connsiteY195" fmla="*/ 561788 h 3209364"/>
              <a:gd name="connsiteX196" fmla="*/ 1362635 w 2199341"/>
              <a:gd name="connsiteY196" fmla="*/ 549835 h 3209364"/>
              <a:gd name="connsiteX197" fmla="*/ 1374588 w 2199341"/>
              <a:gd name="connsiteY197" fmla="*/ 531905 h 3209364"/>
              <a:gd name="connsiteX198" fmla="*/ 1392518 w 2199341"/>
              <a:gd name="connsiteY198" fmla="*/ 513976 h 3209364"/>
              <a:gd name="connsiteX199" fmla="*/ 1398494 w 2199341"/>
              <a:gd name="connsiteY199" fmla="*/ 496047 h 3209364"/>
              <a:gd name="connsiteX200" fmla="*/ 1416424 w 2199341"/>
              <a:gd name="connsiteY200" fmla="*/ 436282 h 3209364"/>
              <a:gd name="connsiteX201" fmla="*/ 1428377 w 2199341"/>
              <a:gd name="connsiteY201" fmla="*/ 418352 h 3209364"/>
              <a:gd name="connsiteX202" fmla="*/ 1452282 w 2199341"/>
              <a:gd name="connsiteY202" fmla="*/ 406400 h 3209364"/>
              <a:gd name="connsiteX203" fmla="*/ 1488141 w 2199341"/>
              <a:gd name="connsiteY203" fmla="*/ 436282 h 3209364"/>
              <a:gd name="connsiteX204" fmla="*/ 1494118 w 2199341"/>
              <a:gd name="connsiteY204" fmla="*/ 466164 h 3209364"/>
              <a:gd name="connsiteX205" fmla="*/ 1494118 w 2199341"/>
              <a:gd name="connsiteY205" fmla="*/ 543858 h 3209364"/>
              <a:gd name="connsiteX206" fmla="*/ 1440330 w 2199341"/>
              <a:gd name="connsiteY206" fmla="*/ 627529 h 3209364"/>
              <a:gd name="connsiteX207" fmla="*/ 1308847 w 2199341"/>
              <a:gd name="connsiteY207" fmla="*/ 675341 h 3209364"/>
              <a:gd name="connsiteX208" fmla="*/ 1117600 w 2199341"/>
              <a:gd name="connsiteY208" fmla="*/ 723152 h 3209364"/>
              <a:gd name="connsiteX209" fmla="*/ 986118 w 2199341"/>
              <a:gd name="connsiteY209" fmla="*/ 759011 h 3209364"/>
              <a:gd name="connsiteX210" fmla="*/ 896471 w 2199341"/>
              <a:gd name="connsiteY210" fmla="*/ 788894 h 3209364"/>
              <a:gd name="connsiteX211" fmla="*/ 830730 w 2199341"/>
              <a:gd name="connsiteY211" fmla="*/ 842682 h 3209364"/>
              <a:gd name="connsiteX212" fmla="*/ 788894 w 2199341"/>
              <a:gd name="connsiteY212" fmla="*/ 878541 h 3209364"/>
              <a:gd name="connsiteX213" fmla="*/ 759012 w 2199341"/>
              <a:gd name="connsiteY213" fmla="*/ 920376 h 3209364"/>
              <a:gd name="connsiteX214" fmla="*/ 741082 w 2199341"/>
              <a:gd name="connsiteY214" fmla="*/ 956235 h 3209364"/>
              <a:gd name="connsiteX215" fmla="*/ 747059 w 2199341"/>
              <a:gd name="connsiteY215" fmla="*/ 980141 h 3209364"/>
              <a:gd name="connsiteX216" fmla="*/ 776941 w 2199341"/>
              <a:gd name="connsiteY216" fmla="*/ 1021976 h 3209364"/>
              <a:gd name="connsiteX217" fmla="*/ 794871 w 2199341"/>
              <a:gd name="connsiteY217" fmla="*/ 1033929 h 3209364"/>
              <a:gd name="connsiteX218" fmla="*/ 830730 w 2199341"/>
              <a:gd name="connsiteY218" fmla="*/ 1045882 h 3209364"/>
              <a:gd name="connsiteX219" fmla="*/ 896471 w 2199341"/>
              <a:gd name="connsiteY219" fmla="*/ 1051858 h 3209364"/>
              <a:gd name="connsiteX220" fmla="*/ 902447 w 2199341"/>
              <a:gd name="connsiteY220" fmla="*/ 1069788 h 3209364"/>
              <a:gd name="connsiteX221" fmla="*/ 908424 w 2199341"/>
              <a:gd name="connsiteY221" fmla="*/ 1129552 h 3209364"/>
              <a:gd name="connsiteX222" fmla="*/ 1004047 w 2199341"/>
              <a:gd name="connsiteY222" fmla="*/ 1105647 h 3209364"/>
              <a:gd name="connsiteX223" fmla="*/ 1021977 w 2199341"/>
              <a:gd name="connsiteY223" fmla="*/ 1099670 h 3209364"/>
              <a:gd name="connsiteX224" fmla="*/ 1069788 w 2199341"/>
              <a:gd name="connsiteY224" fmla="*/ 1087717 h 3209364"/>
              <a:gd name="connsiteX225" fmla="*/ 1087718 w 2199341"/>
              <a:gd name="connsiteY225" fmla="*/ 1093694 h 3209364"/>
              <a:gd name="connsiteX226" fmla="*/ 1111624 w 2199341"/>
              <a:gd name="connsiteY226" fmla="*/ 1105647 h 3209364"/>
              <a:gd name="connsiteX227" fmla="*/ 1111624 w 2199341"/>
              <a:gd name="connsiteY227" fmla="*/ 1207247 h 3209364"/>
              <a:gd name="connsiteX228" fmla="*/ 1117600 w 2199341"/>
              <a:gd name="connsiteY228" fmla="*/ 1284941 h 3209364"/>
              <a:gd name="connsiteX229" fmla="*/ 1153459 w 2199341"/>
              <a:gd name="connsiteY229" fmla="*/ 1272988 h 3209364"/>
              <a:gd name="connsiteX230" fmla="*/ 1165412 w 2199341"/>
              <a:gd name="connsiteY230" fmla="*/ 1249082 h 3209364"/>
              <a:gd name="connsiteX231" fmla="*/ 1201271 w 2199341"/>
              <a:gd name="connsiteY231" fmla="*/ 1237129 h 3209364"/>
              <a:gd name="connsiteX232" fmla="*/ 1219200 w 2199341"/>
              <a:gd name="connsiteY232" fmla="*/ 1219200 h 3209364"/>
              <a:gd name="connsiteX233" fmla="*/ 1314824 w 2199341"/>
              <a:gd name="connsiteY233" fmla="*/ 1201270 h 3209364"/>
              <a:gd name="connsiteX234" fmla="*/ 1326777 w 2199341"/>
              <a:gd name="connsiteY234" fmla="*/ 1159435 h 3209364"/>
              <a:gd name="connsiteX235" fmla="*/ 1344706 w 2199341"/>
              <a:gd name="connsiteY235" fmla="*/ 1153458 h 3209364"/>
              <a:gd name="connsiteX236" fmla="*/ 1386541 w 2199341"/>
              <a:gd name="connsiteY236" fmla="*/ 1147482 h 3209364"/>
              <a:gd name="connsiteX237" fmla="*/ 1416424 w 2199341"/>
              <a:gd name="connsiteY237" fmla="*/ 1081741 h 3209364"/>
              <a:gd name="connsiteX238" fmla="*/ 1446306 w 2199341"/>
              <a:gd name="connsiteY238" fmla="*/ 1087717 h 3209364"/>
              <a:gd name="connsiteX239" fmla="*/ 1476188 w 2199341"/>
              <a:gd name="connsiteY239" fmla="*/ 1123576 h 3209364"/>
              <a:gd name="connsiteX240" fmla="*/ 1494118 w 2199341"/>
              <a:gd name="connsiteY240" fmla="*/ 1129552 h 3209364"/>
              <a:gd name="connsiteX241" fmla="*/ 1559859 w 2199341"/>
              <a:gd name="connsiteY241" fmla="*/ 1111623 h 3209364"/>
              <a:gd name="connsiteX242" fmla="*/ 1577788 w 2199341"/>
              <a:gd name="connsiteY242" fmla="*/ 1093694 h 3209364"/>
              <a:gd name="connsiteX243" fmla="*/ 1595718 w 2199341"/>
              <a:gd name="connsiteY243" fmla="*/ 1087717 h 3209364"/>
              <a:gd name="connsiteX244" fmla="*/ 1643530 w 2199341"/>
              <a:gd name="connsiteY244" fmla="*/ 1075764 h 3209364"/>
              <a:gd name="connsiteX245" fmla="*/ 1649506 w 2199341"/>
              <a:gd name="connsiteY245" fmla="*/ 1051858 h 3209364"/>
              <a:gd name="connsiteX246" fmla="*/ 1703294 w 2199341"/>
              <a:gd name="connsiteY246" fmla="*/ 1045882 h 3209364"/>
              <a:gd name="connsiteX247" fmla="*/ 1745130 w 2199341"/>
              <a:gd name="connsiteY247" fmla="*/ 1039905 h 3209364"/>
              <a:gd name="connsiteX248" fmla="*/ 1763059 w 2199341"/>
              <a:gd name="connsiteY248" fmla="*/ 1016000 h 3209364"/>
              <a:gd name="connsiteX249" fmla="*/ 1798918 w 2199341"/>
              <a:gd name="connsiteY249" fmla="*/ 986117 h 3209364"/>
              <a:gd name="connsiteX250" fmla="*/ 1804894 w 2199341"/>
              <a:gd name="connsiteY250" fmla="*/ 920376 h 3209364"/>
              <a:gd name="connsiteX251" fmla="*/ 1834777 w 2199341"/>
              <a:gd name="connsiteY251" fmla="*/ 914400 h 3209364"/>
              <a:gd name="connsiteX252" fmla="*/ 1858682 w 2199341"/>
              <a:gd name="connsiteY252" fmla="*/ 926352 h 3209364"/>
              <a:gd name="connsiteX253" fmla="*/ 1864659 w 2199341"/>
              <a:gd name="connsiteY253" fmla="*/ 950258 h 3209364"/>
              <a:gd name="connsiteX254" fmla="*/ 1906494 w 2199341"/>
              <a:gd name="connsiteY254" fmla="*/ 944282 h 3209364"/>
              <a:gd name="connsiteX255" fmla="*/ 1924424 w 2199341"/>
              <a:gd name="connsiteY255" fmla="*/ 938305 h 3209364"/>
              <a:gd name="connsiteX256" fmla="*/ 1972235 w 2199341"/>
              <a:gd name="connsiteY256" fmla="*/ 926352 h 3209364"/>
              <a:gd name="connsiteX257" fmla="*/ 1990165 w 2199341"/>
              <a:gd name="connsiteY257" fmla="*/ 914400 h 3209364"/>
              <a:gd name="connsiteX258" fmla="*/ 2026024 w 2199341"/>
              <a:gd name="connsiteY258" fmla="*/ 878541 h 3209364"/>
              <a:gd name="connsiteX259" fmla="*/ 2067859 w 2199341"/>
              <a:gd name="connsiteY259" fmla="*/ 866588 h 3209364"/>
              <a:gd name="connsiteX260" fmla="*/ 2145553 w 2199341"/>
              <a:gd name="connsiteY260" fmla="*/ 878541 h 3209364"/>
              <a:gd name="connsiteX261" fmla="*/ 2163482 w 2199341"/>
              <a:gd name="connsiteY261" fmla="*/ 884517 h 3209364"/>
              <a:gd name="connsiteX262" fmla="*/ 2199341 w 2199341"/>
              <a:gd name="connsiteY262" fmla="*/ 890494 h 3209364"/>
              <a:gd name="connsiteX263" fmla="*/ 2193365 w 2199341"/>
              <a:gd name="connsiteY263" fmla="*/ 920376 h 3209364"/>
              <a:gd name="connsiteX264" fmla="*/ 2169459 w 2199341"/>
              <a:gd name="connsiteY264" fmla="*/ 932329 h 3209364"/>
              <a:gd name="connsiteX265" fmla="*/ 2151530 w 2199341"/>
              <a:gd name="connsiteY265" fmla="*/ 944282 h 3209364"/>
              <a:gd name="connsiteX266" fmla="*/ 2145553 w 2199341"/>
              <a:gd name="connsiteY266" fmla="*/ 974164 h 3209364"/>
              <a:gd name="connsiteX267" fmla="*/ 2121647 w 2199341"/>
              <a:gd name="connsiteY267" fmla="*/ 986117 h 3209364"/>
              <a:gd name="connsiteX268" fmla="*/ 2055906 w 2199341"/>
              <a:gd name="connsiteY268" fmla="*/ 1016000 h 3209364"/>
              <a:gd name="connsiteX269" fmla="*/ 2055906 w 2199341"/>
              <a:gd name="connsiteY269" fmla="*/ 1069788 h 3209364"/>
              <a:gd name="connsiteX270" fmla="*/ 2073835 w 2199341"/>
              <a:gd name="connsiteY270" fmla="*/ 1081741 h 3209364"/>
              <a:gd name="connsiteX271" fmla="*/ 2061882 w 2199341"/>
              <a:gd name="connsiteY271" fmla="*/ 1141505 h 3209364"/>
              <a:gd name="connsiteX272" fmla="*/ 2043953 w 2199341"/>
              <a:gd name="connsiteY272" fmla="*/ 1153458 h 3209364"/>
              <a:gd name="connsiteX273" fmla="*/ 1996141 w 2199341"/>
              <a:gd name="connsiteY273" fmla="*/ 1165411 h 3209364"/>
              <a:gd name="connsiteX274" fmla="*/ 1960282 w 2199341"/>
              <a:gd name="connsiteY274" fmla="*/ 1225176 h 3209364"/>
              <a:gd name="connsiteX275" fmla="*/ 1942353 w 2199341"/>
              <a:gd name="connsiteY275" fmla="*/ 1231152 h 3209364"/>
              <a:gd name="connsiteX276" fmla="*/ 1924424 w 2199341"/>
              <a:gd name="connsiteY276" fmla="*/ 1255058 h 3209364"/>
              <a:gd name="connsiteX277" fmla="*/ 1918447 w 2199341"/>
              <a:gd name="connsiteY277" fmla="*/ 1272988 h 3209364"/>
              <a:gd name="connsiteX278" fmla="*/ 1900518 w 2199341"/>
              <a:gd name="connsiteY278" fmla="*/ 1278964 h 3209364"/>
              <a:gd name="connsiteX279" fmla="*/ 1882588 w 2199341"/>
              <a:gd name="connsiteY279" fmla="*/ 1290917 h 3209364"/>
              <a:gd name="connsiteX280" fmla="*/ 1810871 w 2199341"/>
              <a:gd name="connsiteY280" fmla="*/ 1308847 h 3209364"/>
              <a:gd name="connsiteX281" fmla="*/ 1780988 w 2199341"/>
              <a:gd name="connsiteY281" fmla="*/ 1338729 h 3209364"/>
              <a:gd name="connsiteX282" fmla="*/ 1757082 w 2199341"/>
              <a:gd name="connsiteY282" fmla="*/ 1332752 h 3209364"/>
              <a:gd name="connsiteX283" fmla="*/ 1745130 w 2199341"/>
              <a:gd name="connsiteY283" fmla="*/ 1350682 h 3209364"/>
              <a:gd name="connsiteX284" fmla="*/ 1667435 w 2199341"/>
              <a:gd name="connsiteY284" fmla="*/ 1350682 h 3209364"/>
              <a:gd name="connsiteX285" fmla="*/ 1649506 w 2199341"/>
              <a:gd name="connsiteY285" fmla="*/ 1338729 h 3209364"/>
              <a:gd name="connsiteX286" fmla="*/ 1613647 w 2199341"/>
              <a:gd name="connsiteY286" fmla="*/ 1296894 h 3209364"/>
              <a:gd name="connsiteX287" fmla="*/ 1595718 w 2199341"/>
              <a:gd name="connsiteY287" fmla="*/ 1290917 h 3209364"/>
              <a:gd name="connsiteX288" fmla="*/ 1559859 w 2199341"/>
              <a:gd name="connsiteY288" fmla="*/ 1296894 h 3209364"/>
              <a:gd name="connsiteX289" fmla="*/ 1541930 w 2199341"/>
              <a:gd name="connsiteY289" fmla="*/ 1302870 h 3209364"/>
              <a:gd name="connsiteX290" fmla="*/ 1518024 w 2199341"/>
              <a:gd name="connsiteY290" fmla="*/ 1296894 h 3209364"/>
              <a:gd name="connsiteX291" fmla="*/ 1476188 w 2199341"/>
              <a:gd name="connsiteY291" fmla="*/ 1302870 h 3209364"/>
              <a:gd name="connsiteX292" fmla="*/ 1440330 w 2199341"/>
              <a:gd name="connsiteY292" fmla="*/ 1314823 h 3209364"/>
              <a:gd name="connsiteX293" fmla="*/ 1362635 w 2199341"/>
              <a:gd name="connsiteY293" fmla="*/ 1320800 h 3209364"/>
              <a:gd name="connsiteX294" fmla="*/ 1350682 w 2199341"/>
              <a:gd name="connsiteY294" fmla="*/ 1338729 h 3209364"/>
              <a:gd name="connsiteX295" fmla="*/ 1332753 w 2199341"/>
              <a:gd name="connsiteY295" fmla="*/ 1374588 h 3209364"/>
              <a:gd name="connsiteX296" fmla="*/ 1338730 w 2199341"/>
              <a:gd name="connsiteY296" fmla="*/ 1404470 h 3209364"/>
              <a:gd name="connsiteX297" fmla="*/ 1446306 w 2199341"/>
              <a:gd name="connsiteY297" fmla="*/ 1422400 h 3209364"/>
              <a:gd name="connsiteX298" fmla="*/ 1458259 w 2199341"/>
              <a:gd name="connsiteY298" fmla="*/ 1446305 h 3209364"/>
              <a:gd name="connsiteX299" fmla="*/ 1464235 w 2199341"/>
              <a:gd name="connsiteY299" fmla="*/ 1470211 h 3209364"/>
              <a:gd name="connsiteX300" fmla="*/ 1488141 w 2199341"/>
              <a:gd name="connsiteY300" fmla="*/ 1488141 h 3209364"/>
              <a:gd name="connsiteX301" fmla="*/ 1506071 w 2199341"/>
              <a:gd name="connsiteY301" fmla="*/ 1506070 h 3209364"/>
              <a:gd name="connsiteX302" fmla="*/ 1577788 w 2199341"/>
              <a:gd name="connsiteY302" fmla="*/ 1512047 h 3209364"/>
              <a:gd name="connsiteX303" fmla="*/ 1607671 w 2199341"/>
              <a:gd name="connsiteY303" fmla="*/ 1547905 h 3209364"/>
              <a:gd name="connsiteX304" fmla="*/ 1625600 w 2199341"/>
              <a:gd name="connsiteY304" fmla="*/ 1571811 h 3209364"/>
              <a:gd name="connsiteX305" fmla="*/ 1673412 w 2199341"/>
              <a:gd name="connsiteY305" fmla="*/ 1595717 h 3209364"/>
              <a:gd name="connsiteX306" fmla="*/ 1697318 w 2199341"/>
              <a:gd name="connsiteY306" fmla="*/ 1607670 h 3209364"/>
              <a:gd name="connsiteX307" fmla="*/ 1721840 w 2199341"/>
              <a:gd name="connsiteY307" fmla="*/ 1627818 h 3209364"/>
              <a:gd name="connsiteX308" fmla="*/ 1775197 w 2199341"/>
              <a:gd name="connsiteY308" fmla="*/ 1603295 h 3209364"/>
              <a:gd name="connsiteX309" fmla="*/ 1850611 w 2199341"/>
              <a:gd name="connsiteY309" fmla="*/ 1609580 h 3209364"/>
              <a:gd name="connsiteX310" fmla="*/ 1926026 w 2199341"/>
              <a:gd name="connsiteY310" fmla="*/ 1575015 h 3209364"/>
              <a:gd name="connsiteX311" fmla="*/ 1973160 w 2199341"/>
              <a:gd name="connsiteY311" fmla="*/ 1578157 h 3209364"/>
              <a:gd name="connsiteX312" fmla="*/ 2042043 w 2199341"/>
              <a:gd name="connsiteY312" fmla="*/ 1595471 h 3209364"/>
              <a:gd name="connsiteX313" fmla="*/ 1995155 w 2199341"/>
              <a:gd name="connsiteY313" fmla="*/ 1628434 h 3209364"/>
              <a:gd name="connsiteX314" fmla="*/ 1944879 w 2199341"/>
              <a:gd name="connsiteY314" fmla="*/ 1653572 h 3209364"/>
              <a:gd name="connsiteX315" fmla="*/ 1926026 w 2199341"/>
              <a:gd name="connsiteY315" fmla="*/ 1688137 h 3209364"/>
              <a:gd name="connsiteX316" fmla="*/ 1790354 w 2199341"/>
              <a:gd name="connsiteY316" fmla="*/ 1694544 h 3209364"/>
              <a:gd name="connsiteX317" fmla="*/ 1847469 w 2199341"/>
              <a:gd name="connsiteY317" fmla="*/ 1681852 h 3209364"/>
              <a:gd name="connsiteX318" fmla="*/ 1724920 w 2199341"/>
              <a:gd name="connsiteY318" fmla="*/ 1735272 h 3209364"/>
              <a:gd name="connsiteX319" fmla="*/ 1709271 w 2199341"/>
              <a:gd name="connsiteY319" fmla="*/ 1816847 h 3209364"/>
              <a:gd name="connsiteX320" fmla="*/ 1685365 w 2199341"/>
              <a:gd name="connsiteY320" fmla="*/ 1912470 h 3209364"/>
              <a:gd name="connsiteX321" fmla="*/ 1667435 w 2199341"/>
              <a:gd name="connsiteY321" fmla="*/ 1930400 h 3209364"/>
              <a:gd name="connsiteX322" fmla="*/ 1613647 w 2199341"/>
              <a:gd name="connsiteY322" fmla="*/ 1960282 h 3209364"/>
              <a:gd name="connsiteX323" fmla="*/ 1607671 w 2199341"/>
              <a:gd name="connsiteY323" fmla="*/ 1996141 h 3209364"/>
              <a:gd name="connsiteX324" fmla="*/ 1583765 w 2199341"/>
              <a:gd name="connsiteY324" fmla="*/ 2008094 h 3209364"/>
              <a:gd name="connsiteX325" fmla="*/ 1559859 w 2199341"/>
              <a:gd name="connsiteY325" fmla="*/ 2014070 h 3209364"/>
              <a:gd name="connsiteX326" fmla="*/ 1506071 w 2199341"/>
              <a:gd name="connsiteY326" fmla="*/ 2026023 h 3209364"/>
              <a:gd name="connsiteX327" fmla="*/ 1470212 w 2199341"/>
              <a:gd name="connsiteY327" fmla="*/ 2049929 h 3209364"/>
              <a:gd name="connsiteX328" fmla="*/ 1446306 w 2199341"/>
              <a:gd name="connsiteY328" fmla="*/ 2085788 h 3209364"/>
              <a:gd name="connsiteX329" fmla="*/ 1446306 w 2199341"/>
              <a:gd name="connsiteY329" fmla="*/ 2163482 h 3209364"/>
              <a:gd name="connsiteX330" fmla="*/ 1482165 w 2199341"/>
              <a:gd name="connsiteY330" fmla="*/ 2181411 h 3209364"/>
              <a:gd name="connsiteX331" fmla="*/ 1500094 w 2199341"/>
              <a:gd name="connsiteY331" fmla="*/ 2199341 h 3209364"/>
              <a:gd name="connsiteX332" fmla="*/ 1553882 w 2199341"/>
              <a:gd name="connsiteY332" fmla="*/ 2193364 h 3209364"/>
              <a:gd name="connsiteX333" fmla="*/ 1589741 w 2199341"/>
              <a:gd name="connsiteY333" fmla="*/ 2199341 h 3209364"/>
              <a:gd name="connsiteX334" fmla="*/ 1601694 w 2199341"/>
              <a:gd name="connsiteY334" fmla="*/ 2235200 h 3209364"/>
              <a:gd name="connsiteX335" fmla="*/ 1619624 w 2199341"/>
              <a:gd name="connsiteY335" fmla="*/ 2241176 h 3209364"/>
              <a:gd name="connsiteX336" fmla="*/ 1673412 w 2199341"/>
              <a:gd name="connsiteY336" fmla="*/ 2235200 h 3209364"/>
              <a:gd name="connsiteX337" fmla="*/ 1697318 w 2199341"/>
              <a:gd name="connsiteY337" fmla="*/ 2223247 h 3209364"/>
              <a:gd name="connsiteX338" fmla="*/ 1721224 w 2199341"/>
              <a:gd name="connsiteY338" fmla="*/ 2205317 h 3209364"/>
              <a:gd name="connsiteX339" fmla="*/ 1792941 w 2199341"/>
              <a:gd name="connsiteY339" fmla="*/ 2217270 h 3209364"/>
              <a:gd name="connsiteX340" fmla="*/ 1888791 w 2199341"/>
              <a:gd name="connsiteY340" fmla="*/ 2203111 h 3209364"/>
              <a:gd name="connsiteX341" fmla="*/ 1887169 w 2199341"/>
              <a:gd name="connsiteY341" fmla="*/ 2305979 h 3209364"/>
              <a:gd name="connsiteX342" fmla="*/ 1839750 w 2199341"/>
              <a:gd name="connsiteY342" fmla="*/ 2237139 h 3209364"/>
              <a:gd name="connsiteX343" fmla="*/ 1629352 w 2199341"/>
              <a:gd name="connsiteY343" fmla="*/ 2353093 h 3209364"/>
              <a:gd name="connsiteX344" fmla="*/ 1599697 w 2199341"/>
              <a:gd name="connsiteY344" fmla="*/ 2390823 h 3209364"/>
              <a:gd name="connsiteX345" fmla="*/ 1603552 w 2199341"/>
              <a:gd name="connsiteY345" fmla="*/ 2500119 h 3209364"/>
              <a:gd name="connsiteX346" fmla="*/ 1823463 w 2199341"/>
              <a:gd name="connsiteY346" fmla="*/ 2626111 h 3209364"/>
              <a:gd name="connsiteX347" fmla="*/ 2037977 w 2199341"/>
              <a:gd name="connsiteY347" fmla="*/ 2505572 h 3209364"/>
              <a:gd name="connsiteX348" fmla="*/ 2033650 w 2199341"/>
              <a:gd name="connsiteY348" fmla="*/ 2423871 h 3209364"/>
              <a:gd name="connsiteX349" fmla="*/ 2024072 w 2199341"/>
              <a:gd name="connsiteY349" fmla="*/ 2376582 h 3209364"/>
              <a:gd name="connsiteX350" fmla="*/ 2095367 w 2199341"/>
              <a:gd name="connsiteY350" fmla="*/ 2519394 h 3209364"/>
              <a:gd name="connsiteX351" fmla="*/ 2055906 w 2199341"/>
              <a:gd name="connsiteY351" fmla="*/ 2575858 h 3209364"/>
              <a:gd name="connsiteX352" fmla="*/ 2014071 w 2199341"/>
              <a:gd name="connsiteY352" fmla="*/ 2599764 h 3209364"/>
              <a:gd name="connsiteX353" fmla="*/ 2002118 w 2199341"/>
              <a:gd name="connsiteY353" fmla="*/ 2617694 h 3209364"/>
              <a:gd name="connsiteX354" fmla="*/ 1996141 w 2199341"/>
              <a:gd name="connsiteY354" fmla="*/ 2749176 h 3209364"/>
              <a:gd name="connsiteX355" fmla="*/ 1900518 w 2199341"/>
              <a:gd name="connsiteY355" fmla="*/ 2832847 h 3209364"/>
              <a:gd name="connsiteX0" fmla="*/ 1900518 w 2199341"/>
              <a:gd name="connsiteY0" fmla="*/ 2832847 h 3229388"/>
              <a:gd name="connsiteX1" fmla="*/ 1144843 w 2199341"/>
              <a:gd name="connsiteY1" fmla="*/ 3229388 h 3229388"/>
              <a:gd name="connsiteX2" fmla="*/ 729130 w 2199341"/>
              <a:gd name="connsiteY2" fmla="*/ 2982258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887169 w 2199341"/>
              <a:gd name="connsiteY341" fmla="*/ 2305979 h 3229388"/>
              <a:gd name="connsiteX342" fmla="*/ 1839750 w 2199341"/>
              <a:gd name="connsiteY342" fmla="*/ 2237139 h 3229388"/>
              <a:gd name="connsiteX343" fmla="*/ 1629352 w 2199341"/>
              <a:gd name="connsiteY343" fmla="*/ 2353093 h 3229388"/>
              <a:gd name="connsiteX344" fmla="*/ 1599697 w 2199341"/>
              <a:gd name="connsiteY344" fmla="*/ 2390823 h 3229388"/>
              <a:gd name="connsiteX345" fmla="*/ 1603552 w 2199341"/>
              <a:gd name="connsiteY345" fmla="*/ 2500119 h 3229388"/>
              <a:gd name="connsiteX346" fmla="*/ 1823463 w 2199341"/>
              <a:gd name="connsiteY346" fmla="*/ 2626111 h 3229388"/>
              <a:gd name="connsiteX347" fmla="*/ 2037977 w 2199341"/>
              <a:gd name="connsiteY347" fmla="*/ 2505572 h 3229388"/>
              <a:gd name="connsiteX348" fmla="*/ 2033650 w 2199341"/>
              <a:gd name="connsiteY348" fmla="*/ 2423871 h 3229388"/>
              <a:gd name="connsiteX349" fmla="*/ 2024072 w 2199341"/>
              <a:gd name="connsiteY349" fmla="*/ 2376582 h 3229388"/>
              <a:gd name="connsiteX350" fmla="*/ 2095367 w 2199341"/>
              <a:gd name="connsiteY350" fmla="*/ 2519394 h 3229388"/>
              <a:gd name="connsiteX351" fmla="*/ 2055906 w 2199341"/>
              <a:gd name="connsiteY351" fmla="*/ 2575858 h 3229388"/>
              <a:gd name="connsiteX352" fmla="*/ 2014071 w 2199341"/>
              <a:gd name="connsiteY352" fmla="*/ 2599764 h 3229388"/>
              <a:gd name="connsiteX353" fmla="*/ 2002118 w 2199341"/>
              <a:gd name="connsiteY353" fmla="*/ 2617694 h 3229388"/>
              <a:gd name="connsiteX354" fmla="*/ 1996141 w 2199341"/>
              <a:gd name="connsiteY354" fmla="*/ 2749176 h 3229388"/>
              <a:gd name="connsiteX355" fmla="*/ 1900518 w 2199341"/>
              <a:gd name="connsiteY355"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887169 w 2199341"/>
              <a:gd name="connsiteY341" fmla="*/ 2305979 h 3229388"/>
              <a:gd name="connsiteX342" fmla="*/ 1839750 w 2199341"/>
              <a:gd name="connsiteY342" fmla="*/ 2237139 h 3229388"/>
              <a:gd name="connsiteX343" fmla="*/ 1629352 w 2199341"/>
              <a:gd name="connsiteY343" fmla="*/ 2353093 h 3229388"/>
              <a:gd name="connsiteX344" fmla="*/ 1599697 w 2199341"/>
              <a:gd name="connsiteY344" fmla="*/ 2390823 h 3229388"/>
              <a:gd name="connsiteX345" fmla="*/ 1603552 w 2199341"/>
              <a:gd name="connsiteY345" fmla="*/ 2500119 h 3229388"/>
              <a:gd name="connsiteX346" fmla="*/ 1823463 w 2199341"/>
              <a:gd name="connsiteY346" fmla="*/ 2626111 h 3229388"/>
              <a:gd name="connsiteX347" fmla="*/ 2037977 w 2199341"/>
              <a:gd name="connsiteY347" fmla="*/ 2505572 h 3229388"/>
              <a:gd name="connsiteX348" fmla="*/ 2033650 w 2199341"/>
              <a:gd name="connsiteY348" fmla="*/ 2423871 h 3229388"/>
              <a:gd name="connsiteX349" fmla="*/ 2024072 w 2199341"/>
              <a:gd name="connsiteY349" fmla="*/ 2376582 h 3229388"/>
              <a:gd name="connsiteX350" fmla="*/ 2095367 w 2199341"/>
              <a:gd name="connsiteY350" fmla="*/ 2519394 h 3229388"/>
              <a:gd name="connsiteX351" fmla="*/ 2055906 w 2199341"/>
              <a:gd name="connsiteY351" fmla="*/ 2575858 h 3229388"/>
              <a:gd name="connsiteX352" fmla="*/ 2014071 w 2199341"/>
              <a:gd name="connsiteY352" fmla="*/ 2599764 h 3229388"/>
              <a:gd name="connsiteX353" fmla="*/ 2002118 w 2199341"/>
              <a:gd name="connsiteY353" fmla="*/ 2617694 h 3229388"/>
              <a:gd name="connsiteX354" fmla="*/ 1996141 w 2199341"/>
              <a:gd name="connsiteY354" fmla="*/ 2749176 h 3229388"/>
              <a:gd name="connsiteX355" fmla="*/ 1900518 w 2199341"/>
              <a:gd name="connsiteY355"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887169 w 2199341"/>
              <a:gd name="connsiteY341" fmla="*/ 2305979 h 3229388"/>
              <a:gd name="connsiteX342" fmla="*/ 1629352 w 2199341"/>
              <a:gd name="connsiteY342" fmla="*/ 2353093 h 3229388"/>
              <a:gd name="connsiteX343" fmla="*/ 1599697 w 2199341"/>
              <a:gd name="connsiteY343" fmla="*/ 2390823 h 3229388"/>
              <a:gd name="connsiteX344" fmla="*/ 1603552 w 2199341"/>
              <a:gd name="connsiteY344" fmla="*/ 2500119 h 3229388"/>
              <a:gd name="connsiteX345" fmla="*/ 1823463 w 2199341"/>
              <a:gd name="connsiteY345" fmla="*/ 2626111 h 3229388"/>
              <a:gd name="connsiteX346" fmla="*/ 2037977 w 2199341"/>
              <a:gd name="connsiteY346" fmla="*/ 2505572 h 3229388"/>
              <a:gd name="connsiteX347" fmla="*/ 2033650 w 2199341"/>
              <a:gd name="connsiteY347" fmla="*/ 2423871 h 3229388"/>
              <a:gd name="connsiteX348" fmla="*/ 2024072 w 2199341"/>
              <a:gd name="connsiteY348" fmla="*/ 2376582 h 3229388"/>
              <a:gd name="connsiteX349" fmla="*/ 2095367 w 2199341"/>
              <a:gd name="connsiteY349" fmla="*/ 2519394 h 3229388"/>
              <a:gd name="connsiteX350" fmla="*/ 2055906 w 2199341"/>
              <a:gd name="connsiteY350" fmla="*/ 2575858 h 3229388"/>
              <a:gd name="connsiteX351" fmla="*/ 2014071 w 2199341"/>
              <a:gd name="connsiteY351" fmla="*/ 2599764 h 3229388"/>
              <a:gd name="connsiteX352" fmla="*/ 2002118 w 2199341"/>
              <a:gd name="connsiteY352" fmla="*/ 2617694 h 3229388"/>
              <a:gd name="connsiteX353" fmla="*/ 1996141 w 2199341"/>
              <a:gd name="connsiteY353" fmla="*/ 2749176 h 3229388"/>
              <a:gd name="connsiteX354" fmla="*/ 1900518 w 2199341"/>
              <a:gd name="connsiteY354"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887169 w 2199341"/>
              <a:gd name="connsiteY341" fmla="*/ 2305979 h 3229388"/>
              <a:gd name="connsiteX342" fmla="*/ 1955467 w 2199341"/>
              <a:gd name="connsiteY342" fmla="*/ 2356291 h 3229388"/>
              <a:gd name="connsiteX343" fmla="*/ 1599697 w 2199341"/>
              <a:gd name="connsiteY343" fmla="*/ 2390823 h 3229388"/>
              <a:gd name="connsiteX344" fmla="*/ 1603552 w 2199341"/>
              <a:gd name="connsiteY344" fmla="*/ 2500119 h 3229388"/>
              <a:gd name="connsiteX345" fmla="*/ 1823463 w 2199341"/>
              <a:gd name="connsiteY345" fmla="*/ 2626111 h 3229388"/>
              <a:gd name="connsiteX346" fmla="*/ 2037977 w 2199341"/>
              <a:gd name="connsiteY346" fmla="*/ 2505572 h 3229388"/>
              <a:gd name="connsiteX347" fmla="*/ 2033650 w 2199341"/>
              <a:gd name="connsiteY347" fmla="*/ 2423871 h 3229388"/>
              <a:gd name="connsiteX348" fmla="*/ 2024072 w 2199341"/>
              <a:gd name="connsiteY348" fmla="*/ 2376582 h 3229388"/>
              <a:gd name="connsiteX349" fmla="*/ 2095367 w 2199341"/>
              <a:gd name="connsiteY349" fmla="*/ 2519394 h 3229388"/>
              <a:gd name="connsiteX350" fmla="*/ 2055906 w 2199341"/>
              <a:gd name="connsiteY350" fmla="*/ 2575858 h 3229388"/>
              <a:gd name="connsiteX351" fmla="*/ 2014071 w 2199341"/>
              <a:gd name="connsiteY351" fmla="*/ 2599764 h 3229388"/>
              <a:gd name="connsiteX352" fmla="*/ 2002118 w 2199341"/>
              <a:gd name="connsiteY352" fmla="*/ 2617694 h 3229388"/>
              <a:gd name="connsiteX353" fmla="*/ 1996141 w 2199341"/>
              <a:gd name="connsiteY353" fmla="*/ 2749176 h 3229388"/>
              <a:gd name="connsiteX354" fmla="*/ 1900518 w 2199341"/>
              <a:gd name="connsiteY354"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55467 w 2199341"/>
              <a:gd name="connsiteY342" fmla="*/ 2356291 h 3229388"/>
              <a:gd name="connsiteX343" fmla="*/ 1599697 w 2199341"/>
              <a:gd name="connsiteY343" fmla="*/ 2390823 h 3229388"/>
              <a:gd name="connsiteX344" fmla="*/ 1603552 w 2199341"/>
              <a:gd name="connsiteY344" fmla="*/ 2500119 h 3229388"/>
              <a:gd name="connsiteX345" fmla="*/ 1823463 w 2199341"/>
              <a:gd name="connsiteY345" fmla="*/ 2626111 h 3229388"/>
              <a:gd name="connsiteX346" fmla="*/ 2037977 w 2199341"/>
              <a:gd name="connsiteY346" fmla="*/ 2505572 h 3229388"/>
              <a:gd name="connsiteX347" fmla="*/ 2033650 w 2199341"/>
              <a:gd name="connsiteY347" fmla="*/ 2423871 h 3229388"/>
              <a:gd name="connsiteX348" fmla="*/ 2024072 w 2199341"/>
              <a:gd name="connsiteY348" fmla="*/ 2376582 h 3229388"/>
              <a:gd name="connsiteX349" fmla="*/ 2095367 w 2199341"/>
              <a:gd name="connsiteY349" fmla="*/ 2519394 h 3229388"/>
              <a:gd name="connsiteX350" fmla="*/ 2055906 w 2199341"/>
              <a:gd name="connsiteY350" fmla="*/ 2575858 h 3229388"/>
              <a:gd name="connsiteX351" fmla="*/ 2014071 w 2199341"/>
              <a:gd name="connsiteY351" fmla="*/ 2599764 h 3229388"/>
              <a:gd name="connsiteX352" fmla="*/ 2002118 w 2199341"/>
              <a:gd name="connsiteY352" fmla="*/ 2617694 h 3229388"/>
              <a:gd name="connsiteX353" fmla="*/ 1996141 w 2199341"/>
              <a:gd name="connsiteY353" fmla="*/ 2749176 h 3229388"/>
              <a:gd name="connsiteX354" fmla="*/ 1900518 w 2199341"/>
              <a:gd name="connsiteY354"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1599697 w 2199341"/>
              <a:gd name="connsiteY343" fmla="*/ 2390823 h 3229388"/>
              <a:gd name="connsiteX344" fmla="*/ 1603552 w 2199341"/>
              <a:gd name="connsiteY344" fmla="*/ 2500119 h 3229388"/>
              <a:gd name="connsiteX345" fmla="*/ 1823463 w 2199341"/>
              <a:gd name="connsiteY345" fmla="*/ 2626111 h 3229388"/>
              <a:gd name="connsiteX346" fmla="*/ 2037977 w 2199341"/>
              <a:gd name="connsiteY346" fmla="*/ 2505572 h 3229388"/>
              <a:gd name="connsiteX347" fmla="*/ 2033650 w 2199341"/>
              <a:gd name="connsiteY347" fmla="*/ 2423871 h 3229388"/>
              <a:gd name="connsiteX348" fmla="*/ 2024072 w 2199341"/>
              <a:gd name="connsiteY348" fmla="*/ 2376582 h 3229388"/>
              <a:gd name="connsiteX349" fmla="*/ 2095367 w 2199341"/>
              <a:gd name="connsiteY349" fmla="*/ 2519394 h 3229388"/>
              <a:gd name="connsiteX350" fmla="*/ 2055906 w 2199341"/>
              <a:gd name="connsiteY350" fmla="*/ 2575858 h 3229388"/>
              <a:gd name="connsiteX351" fmla="*/ 2014071 w 2199341"/>
              <a:gd name="connsiteY351" fmla="*/ 2599764 h 3229388"/>
              <a:gd name="connsiteX352" fmla="*/ 2002118 w 2199341"/>
              <a:gd name="connsiteY352" fmla="*/ 2617694 h 3229388"/>
              <a:gd name="connsiteX353" fmla="*/ 1996141 w 2199341"/>
              <a:gd name="connsiteY353" fmla="*/ 2749176 h 3229388"/>
              <a:gd name="connsiteX354" fmla="*/ 1900518 w 2199341"/>
              <a:gd name="connsiteY354"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1603552 w 2199341"/>
              <a:gd name="connsiteY343" fmla="*/ 2500119 h 3229388"/>
              <a:gd name="connsiteX344" fmla="*/ 1823463 w 2199341"/>
              <a:gd name="connsiteY344" fmla="*/ 2626111 h 3229388"/>
              <a:gd name="connsiteX345" fmla="*/ 2037977 w 2199341"/>
              <a:gd name="connsiteY345" fmla="*/ 2505572 h 3229388"/>
              <a:gd name="connsiteX346" fmla="*/ 2033650 w 2199341"/>
              <a:gd name="connsiteY346" fmla="*/ 2423871 h 3229388"/>
              <a:gd name="connsiteX347" fmla="*/ 2024072 w 2199341"/>
              <a:gd name="connsiteY347" fmla="*/ 2376582 h 3229388"/>
              <a:gd name="connsiteX348" fmla="*/ 2095367 w 2199341"/>
              <a:gd name="connsiteY348" fmla="*/ 2519394 h 3229388"/>
              <a:gd name="connsiteX349" fmla="*/ 2055906 w 2199341"/>
              <a:gd name="connsiteY349" fmla="*/ 2575858 h 3229388"/>
              <a:gd name="connsiteX350" fmla="*/ 2014071 w 2199341"/>
              <a:gd name="connsiteY350" fmla="*/ 2599764 h 3229388"/>
              <a:gd name="connsiteX351" fmla="*/ 2002118 w 2199341"/>
              <a:gd name="connsiteY351" fmla="*/ 2617694 h 3229388"/>
              <a:gd name="connsiteX352" fmla="*/ 1996141 w 2199341"/>
              <a:gd name="connsiteY352" fmla="*/ 2749176 h 3229388"/>
              <a:gd name="connsiteX353" fmla="*/ 1900518 w 2199341"/>
              <a:gd name="connsiteY353"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1823463 w 2199341"/>
              <a:gd name="connsiteY343" fmla="*/ 2626111 h 3229388"/>
              <a:gd name="connsiteX344" fmla="*/ 2037977 w 2199341"/>
              <a:gd name="connsiteY344" fmla="*/ 2505572 h 3229388"/>
              <a:gd name="connsiteX345" fmla="*/ 2033650 w 2199341"/>
              <a:gd name="connsiteY345" fmla="*/ 2423871 h 3229388"/>
              <a:gd name="connsiteX346" fmla="*/ 2024072 w 2199341"/>
              <a:gd name="connsiteY346" fmla="*/ 2376582 h 3229388"/>
              <a:gd name="connsiteX347" fmla="*/ 2095367 w 2199341"/>
              <a:gd name="connsiteY347" fmla="*/ 2519394 h 3229388"/>
              <a:gd name="connsiteX348" fmla="*/ 2055906 w 2199341"/>
              <a:gd name="connsiteY348" fmla="*/ 2575858 h 3229388"/>
              <a:gd name="connsiteX349" fmla="*/ 2014071 w 2199341"/>
              <a:gd name="connsiteY349" fmla="*/ 2599764 h 3229388"/>
              <a:gd name="connsiteX350" fmla="*/ 2002118 w 2199341"/>
              <a:gd name="connsiteY350" fmla="*/ 2617694 h 3229388"/>
              <a:gd name="connsiteX351" fmla="*/ 1996141 w 2199341"/>
              <a:gd name="connsiteY351" fmla="*/ 2749176 h 3229388"/>
              <a:gd name="connsiteX352" fmla="*/ 1900518 w 2199341"/>
              <a:gd name="connsiteY352"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2031282 w 2199341"/>
              <a:gd name="connsiteY343" fmla="*/ 2312786 h 3229388"/>
              <a:gd name="connsiteX344" fmla="*/ 2037977 w 2199341"/>
              <a:gd name="connsiteY344" fmla="*/ 2505572 h 3229388"/>
              <a:gd name="connsiteX345" fmla="*/ 2033650 w 2199341"/>
              <a:gd name="connsiteY345" fmla="*/ 2423871 h 3229388"/>
              <a:gd name="connsiteX346" fmla="*/ 2024072 w 2199341"/>
              <a:gd name="connsiteY346" fmla="*/ 2376582 h 3229388"/>
              <a:gd name="connsiteX347" fmla="*/ 2095367 w 2199341"/>
              <a:gd name="connsiteY347" fmla="*/ 2519394 h 3229388"/>
              <a:gd name="connsiteX348" fmla="*/ 2055906 w 2199341"/>
              <a:gd name="connsiteY348" fmla="*/ 2575858 h 3229388"/>
              <a:gd name="connsiteX349" fmla="*/ 2014071 w 2199341"/>
              <a:gd name="connsiteY349" fmla="*/ 2599764 h 3229388"/>
              <a:gd name="connsiteX350" fmla="*/ 2002118 w 2199341"/>
              <a:gd name="connsiteY350" fmla="*/ 2617694 h 3229388"/>
              <a:gd name="connsiteX351" fmla="*/ 1996141 w 2199341"/>
              <a:gd name="connsiteY351" fmla="*/ 2749176 h 3229388"/>
              <a:gd name="connsiteX352" fmla="*/ 1900518 w 2199341"/>
              <a:gd name="connsiteY352"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2031282 w 2199341"/>
              <a:gd name="connsiteY343" fmla="*/ 2312786 h 3229388"/>
              <a:gd name="connsiteX344" fmla="*/ 2033650 w 2199341"/>
              <a:gd name="connsiteY344" fmla="*/ 2423871 h 3229388"/>
              <a:gd name="connsiteX345" fmla="*/ 2024072 w 2199341"/>
              <a:gd name="connsiteY345" fmla="*/ 2376582 h 3229388"/>
              <a:gd name="connsiteX346" fmla="*/ 2095367 w 2199341"/>
              <a:gd name="connsiteY346" fmla="*/ 2519394 h 3229388"/>
              <a:gd name="connsiteX347" fmla="*/ 2055906 w 2199341"/>
              <a:gd name="connsiteY347" fmla="*/ 2575858 h 3229388"/>
              <a:gd name="connsiteX348" fmla="*/ 2014071 w 2199341"/>
              <a:gd name="connsiteY348" fmla="*/ 2599764 h 3229388"/>
              <a:gd name="connsiteX349" fmla="*/ 2002118 w 2199341"/>
              <a:gd name="connsiteY349" fmla="*/ 2617694 h 3229388"/>
              <a:gd name="connsiteX350" fmla="*/ 1996141 w 2199341"/>
              <a:gd name="connsiteY350" fmla="*/ 2749176 h 3229388"/>
              <a:gd name="connsiteX351" fmla="*/ 1900518 w 2199341"/>
              <a:gd name="connsiteY351"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2031282 w 2199341"/>
              <a:gd name="connsiteY343" fmla="*/ 2312786 h 3229388"/>
              <a:gd name="connsiteX344" fmla="*/ 2024072 w 2199341"/>
              <a:gd name="connsiteY344" fmla="*/ 2376582 h 3229388"/>
              <a:gd name="connsiteX345" fmla="*/ 2095367 w 2199341"/>
              <a:gd name="connsiteY345" fmla="*/ 2519394 h 3229388"/>
              <a:gd name="connsiteX346" fmla="*/ 2055906 w 2199341"/>
              <a:gd name="connsiteY346" fmla="*/ 2575858 h 3229388"/>
              <a:gd name="connsiteX347" fmla="*/ 2014071 w 2199341"/>
              <a:gd name="connsiteY347" fmla="*/ 2599764 h 3229388"/>
              <a:gd name="connsiteX348" fmla="*/ 2002118 w 2199341"/>
              <a:gd name="connsiteY348" fmla="*/ 2617694 h 3229388"/>
              <a:gd name="connsiteX349" fmla="*/ 1996141 w 2199341"/>
              <a:gd name="connsiteY349" fmla="*/ 2749176 h 3229388"/>
              <a:gd name="connsiteX350" fmla="*/ 1900518 w 2199341"/>
              <a:gd name="connsiteY350"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2031282 w 2199341"/>
              <a:gd name="connsiteY343" fmla="*/ 2312786 h 3229388"/>
              <a:gd name="connsiteX344" fmla="*/ 2072031 w 2199341"/>
              <a:gd name="connsiteY344" fmla="*/ 2360596 h 3229388"/>
              <a:gd name="connsiteX345" fmla="*/ 2095367 w 2199341"/>
              <a:gd name="connsiteY345" fmla="*/ 2519394 h 3229388"/>
              <a:gd name="connsiteX346" fmla="*/ 2055906 w 2199341"/>
              <a:gd name="connsiteY346" fmla="*/ 2575858 h 3229388"/>
              <a:gd name="connsiteX347" fmla="*/ 2014071 w 2199341"/>
              <a:gd name="connsiteY347" fmla="*/ 2599764 h 3229388"/>
              <a:gd name="connsiteX348" fmla="*/ 2002118 w 2199341"/>
              <a:gd name="connsiteY348" fmla="*/ 2617694 h 3229388"/>
              <a:gd name="connsiteX349" fmla="*/ 1996141 w 2199341"/>
              <a:gd name="connsiteY349" fmla="*/ 2749176 h 3229388"/>
              <a:gd name="connsiteX350" fmla="*/ 1900518 w 2199341"/>
              <a:gd name="connsiteY350"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2031282 w 2199341"/>
              <a:gd name="connsiteY343" fmla="*/ 2312786 h 3229388"/>
              <a:gd name="connsiteX344" fmla="*/ 2107200 w 2199341"/>
              <a:gd name="connsiteY344" fmla="*/ 2379779 h 3229388"/>
              <a:gd name="connsiteX345" fmla="*/ 2095367 w 2199341"/>
              <a:gd name="connsiteY345" fmla="*/ 2519394 h 3229388"/>
              <a:gd name="connsiteX346" fmla="*/ 2055906 w 2199341"/>
              <a:gd name="connsiteY346" fmla="*/ 2575858 h 3229388"/>
              <a:gd name="connsiteX347" fmla="*/ 2014071 w 2199341"/>
              <a:gd name="connsiteY347" fmla="*/ 2599764 h 3229388"/>
              <a:gd name="connsiteX348" fmla="*/ 2002118 w 2199341"/>
              <a:gd name="connsiteY348" fmla="*/ 2617694 h 3229388"/>
              <a:gd name="connsiteX349" fmla="*/ 1996141 w 2199341"/>
              <a:gd name="connsiteY349" fmla="*/ 2749176 h 3229388"/>
              <a:gd name="connsiteX350" fmla="*/ 1900518 w 2199341"/>
              <a:gd name="connsiteY350" fmla="*/ 2832847 h 3229388"/>
              <a:gd name="connsiteX0" fmla="*/ 1900518 w 2199341"/>
              <a:gd name="connsiteY0" fmla="*/ 2832847 h 3229388"/>
              <a:gd name="connsiteX1" fmla="*/ 1144843 w 2199341"/>
              <a:gd name="connsiteY1" fmla="*/ 3229388 h 3229388"/>
              <a:gd name="connsiteX2" fmla="*/ 705769 w 2199341"/>
              <a:gd name="connsiteY2" fmla="*/ 2978920 h 3229388"/>
              <a:gd name="connsiteX3" fmla="*/ 657412 w 2199341"/>
              <a:gd name="connsiteY3" fmla="*/ 2898588 h 3229388"/>
              <a:gd name="connsiteX4" fmla="*/ 633506 w 2199341"/>
              <a:gd name="connsiteY4" fmla="*/ 2796988 h 3229388"/>
              <a:gd name="connsiteX5" fmla="*/ 587635 w 2199341"/>
              <a:gd name="connsiteY5" fmla="*/ 2739318 h 3229388"/>
              <a:gd name="connsiteX6" fmla="*/ 316753 w 2199341"/>
              <a:gd name="connsiteY6" fmla="*/ 2534023 h 3229388"/>
              <a:gd name="connsiteX7" fmla="*/ 233082 w 2199341"/>
              <a:gd name="connsiteY7" fmla="*/ 2402541 h 3229388"/>
              <a:gd name="connsiteX8" fmla="*/ 251012 w 2199341"/>
              <a:gd name="connsiteY8" fmla="*/ 2306917 h 3229388"/>
              <a:gd name="connsiteX9" fmla="*/ 286871 w 2199341"/>
              <a:gd name="connsiteY9" fmla="*/ 2294964 h 3229388"/>
              <a:gd name="connsiteX10" fmla="*/ 310777 w 2199341"/>
              <a:gd name="connsiteY10" fmla="*/ 2277035 h 3229388"/>
              <a:gd name="connsiteX11" fmla="*/ 316753 w 2199341"/>
              <a:gd name="connsiteY11" fmla="*/ 2253129 h 3229388"/>
              <a:gd name="connsiteX12" fmla="*/ 334682 w 2199341"/>
              <a:gd name="connsiteY12" fmla="*/ 2205317 h 3229388"/>
              <a:gd name="connsiteX13" fmla="*/ 358588 w 2199341"/>
              <a:gd name="connsiteY13" fmla="*/ 2193364 h 3229388"/>
              <a:gd name="connsiteX14" fmla="*/ 370541 w 2199341"/>
              <a:gd name="connsiteY14" fmla="*/ 2151529 h 3229388"/>
              <a:gd name="connsiteX15" fmla="*/ 388471 w 2199341"/>
              <a:gd name="connsiteY15" fmla="*/ 2145552 h 3229388"/>
              <a:gd name="connsiteX16" fmla="*/ 412377 w 2199341"/>
              <a:gd name="connsiteY16" fmla="*/ 2139576 h 3229388"/>
              <a:gd name="connsiteX17" fmla="*/ 448235 w 2199341"/>
              <a:gd name="connsiteY17" fmla="*/ 2109694 h 3229388"/>
              <a:gd name="connsiteX18" fmla="*/ 508000 w 2199341"/>
              <a:gd name="connsiteY18" fmla="*/ 2121647 h 3229388"/>
              <a:gd name="connsiteX19" fmla="*/ 543859 w 2199341"/>
              <a:gd name="connsiteY19" fmla="*/ 2115670 h 3229388"/>
              <a:gd name="connsiteX20" fmla="*/ 579718 w 2199341"/>
              <a:gd name="connsiteY20" fmla="*/ 2061882 h 3229388"/>
              <a:gd name="connsiteX21" fmla="*/ 681318 w 2199341"/>
              <a:gd name="connsiteY21" fmla="*/ 2067858 h 3229388"/>
              <a:gd name="connsiteX22" fmla="*/ 711200 w 2199341"/>
              <a:gd name="connsiteY22" fmla="*/ 2043952 h 3229388"/>
              <a:gd name="connsiteX23" fmla="*/ 693271 w 2199341"/>
              <a:gd name="connsiteY23" fmla="*/ 2020047 h 3229388"/>
              <a:gd name="connsiteX24" fmla="*/ 675341 w 2199341"/>
              <a:gd name="connsiteY24" fmla="*/ 1978211 h 3229388"/>
              <a:gd name="connsiteX25" fmla="*/ 657412 w 2199341"/>
              <a:gd name="connsiteY25" fmla="*/ 1972235 h 3229388"/>
              <a:gd name="connsiteX26" fmla="*/ 633506 w 2199341"/>
              <a:gd name="connsiteY26" fmla="*/ 1954305 h 3229388"/>
              <a:gd name="connsiteX27" fmla="*/ 609600 w 2199341"/>
              <a:gd name="connsiteY27" fmla="*/ 1924423 h 3229388"/>
              <a:gd name="connsiteX28" fmla="*/ 597647 w 2199341"/>
              <a:gd name="connsiteY28" fmla="*/ 1906494 h 3229388"/>
              <a:gd name="connsiteX29" fmla="*/ 573741 w 2199341"/>
              <a:gd name="connsiteY29" fmla="*/ 1918447 h 3229388"/>
              <a:gd name="connsiteX30" fmla="*/ 490071 w 2199341"/>
              <a:gd name="connsiteY30" fmla="*/ 1912470 h 3229388"/>
              <a:gd name="connsiteX31" fmla="*/ 472141 w 2199341"/>
              <a:gd name="connsiteY31" fmla="*/ 1906494 h 3229388"/>
              <a:gd name="connsiteX32" fmla="*/ 454212 w 2199341"/>
              <a:gd name="connsiteY32" fmla="*/ 1894541 h 3229388"/>
              <a:gd name="connsiteX33" fmla="*/ 418353 w 2199341"/>
              <a:gd name="connsiteY33" fmla="*/ 1888564 h 3229388"/>
              <a:gd name="connsiteX34" fmla="*/ 376518 w 2199341"/>
              <a:gd name="connsiteY34" fmla="*/ 1870635 h 3229388"/>
              <a:gd name="connsiteX35" fmla="*/ 358588 w 2199341"/>
              <a:gd name="connsiteY35" fmla="*/ 1876611 h 3229388"/>
              <a:gd name="connsiteX36" fmla="*/ 346635 w 2199341"/>
              <a:gd name="connsiteY36" fmla="*/ 1894541 h 3229388"/>
              <a:gd name="connsiteX37" fmla="*/ 328706 w 2199341"/>
              <a:gd name="connsiteY37" fmla="*/ 1900517 h 3229388"/>
              <a:gd name="connsiteX38" fmla="*/ 233082 w 2199341"/>
              <a:gd name="connsiteY38" fmla="*/ 1912470 h 3229388"/>
              <a:gd name="connsiteX39" fmla="*/ 227106 w 2199341"/>
              <a:gd name="connsiteY39" fmla="*/ 1936376 h 3229388"/>
              <a:gd name="connsiteX40" fmla="*/ 161365 w 2199341"/>
              <a:gd name="connsiteY40" fmla="*/ 1942352 h 3229388"/>
              <a:gd name="connsiteX41" fmla="*/ 125506 w 2199341"/>
              <a:gd name="connsiteY41" fmla="*/ 1924423 h 3229388"/>
              <a:gd name="connsiteX42" fmla="*/ 107577 w 2199341"/>
              <a:gd name="connsiteY42" fmla="*/ 1912470 h 3229388"/>
              <a:gd name="connsiteX43" fmla="*/ 71718 w 2199341"/>
              <a:gd name="connsiteY43" fmla="*/ 1900517 h 3229388"/>
              <a:gd name="connsiteX44" fmla="*/ 53788 w 2199341"/>
              <a:gd name="connsiteY44" fmla="*/ 1894541 h 3229388"/>
              <a:gd name="connsiteX45" fmla="*/ 41835 w 2199341"/>
              <a:gd name="connsiteY45" fmla="*/ 1876611 h 3229388"/>
              <a:gd name="connsiteX46" fmla="*/ 59765 w 2199341"/>
              <a:gd name="connsiteY46" fmla="*/ 1870635 h 3229388"/>
              <a:gd name="connsiteX47" fmla="*/ 113553 w 2199341"/>
              <a:gd name="connsiteY47" fmla="*/ 1864658 h 3229388"/>
              <a:gd name="connsiteX48" fmla="*/ 107577 w 2199341"/>
              <a:gd name="connsiteY48" fmla="*/ 1834776 h 3229388"/>
              <a:gd name="connsiteX49" fmla="*/ 71718 w 2199341"/>
              <a:gd name="connsiteY49" fmla="*/ 1822823 h 3229388"/>
              <a:gd name="connsiteX50" fmla="*/ 35859 w 2199341"/>
              <a:gd name="connsiteY50" fmla="*/ 1810870 h 3229388"/>
              <a:gd name="connsiteX51" fmla="*/ 0 w 2199341"/>
              <a:gd name="connsiteY51" fmla="*/ 1792941 h 3229388"/>
              <a:gd name="connsiteX52" fmla="*/ 5977 w 2199341"/>
              <a:gd name="connsiteY52" fmla="*/ 1709270 h 3229388"/>
              <a:gd name="connsiteX53" fmla="*/ 17930 w 2199341"/>
              <a:gd name="connsiteY53" fmla="*/ 1691341 h 3229388"/>
              <a:gd name="connsiteX54" fmla="*/ 11953 w 2199341"/>
              <a:gd name="connsiteY54" fmla="*/ 1631576 h 3229388"/>
              <a:gd name="connsiteX55" fmla="*/ 17930 w 2199341"/>
              <a:gd name="connsiteY55" fmla="*/ 1583764 h 3229388"/>
              <a:gd name="connsiteX56" fmla="*/ 35859 w 2199341"/>
              <a:gd name="connsiteY56" fmla="*/ 1541929 h 3229388"/>
              <a:gd name="connsiteX57" fmla="*/ 59765 w 2199341"/>
              <a:gd name="connsiteY57" fmla="*/ 1524000 h 3229388"/>
              <a:gd name="connsiteX58" fmla="*/ 65741 w 2199341"/>
              <a:gd name="connsiteY58" fmla="*/ 1500094 h 3229388"/>
              <a:gd name="connsiteX59" fmla="*/ 53788 w 2199341"/>
              <a:gd name="connsiteY59" fmla="*/ 1440329 h 3229388"/>
              <a:gd name="connsiteX60" fmla="*/ 71718 w 2199341"/>
              <a:gd name="connsiteY60" fmla="*/ 1380564 h 3229388"/>
              <a:gd name="connsiteX61" fmla="*/ 89647 w 2199341"/>
              <a:gd name="connsiteY61" fmla="*/ 1374588 h 3229388"/>
              <a:gd name="connsiteX62" fmla="*/ 107577 w 2199341"/>
              <a:gd name="connsiteY62" fmla="*/ 1362635 h 3229388"/>
              <a:gd name="connsiteX63" fmla="*/ 119530 w 2199341"/>
              <a:gd name="connsiteY63" fmla="*/ 1338729 h 3229388"/>
              <a:gd name="connsiteX64" fmla="*/ 137459 w 2199341"/>
              <a:gd name="connsiteY64" fmla="*/ 1320800 h 3229388"/>
              <a:gd name="connsiteX65" fmla="*/ 143435 w 2199341"/>
              <a:gd name="connsiteY65" fmla="*/ 1302870 h 3229388"/>
              <a:gd name="connsiteX66" fmla="*/ 131482 w 2199341"/>
              <a:gd name="connsiteY66" fmla="*/ 1261035 h 3229388"/>
              <a:gd name="connsiteX67" fmla="*/ 125506 w 2199341"/>
              <a:gd name="connsiteY67" fmla="*/ 1243105 h 3229388"/>
              <a:gd name="connsiteX68" fmla="*/ 113553 w 2199341"/>
              <a:gd name="connsiteY68" fmla="*/ 1219200 h 3229388"/>
              <a:gd name="connsiteX69" fmla="*/ 95624 w 2199341"/>
              <a:gd name="connsiteY69" fmla="*/ 1213223 h 3229388"/>
              <a:gd name="connsiteX70" fmla="*/ 101600 w 2199341"/>
              <a:gd name="connsiteY70" fmla="*/ 1189317 h 3229388"/>
              <a:gd name="connsiteX71" fmla="*/ 119530 w 2199341"/>
              <a:gd name="connsiteY71" fmla="*/ 1177364 h 3229388"/>
              <a:gd name="connsiteX72" fmla="*/ 167341 w 2199341"/>
              <a:gd name="connsiteY72" fmla="*/ 1159435 h 3229388"/>
              <a:gd name="connsiteX73" fmla="*/ 215153 w 2199341"/>
              <a:gd name="connsiteY73" fmla="*/ 1171388 h 3229388"/>
              <a:gd name="connsiteX74" fmla="*/ 245035 w 2199341"/>
              <a:gd name="connsiteY74" fmla="*/ 1195294 h 3229388"/>
              <a:gd name="connsiteX75" fmla="*/ 292847 w 2199341"/>
              <a:gd name="connsiteY75" fmla="*/ 1207247 h 3229388"/>
              <a:gd name="connsiteX76" fmla="*/ 310777 w 2199341"/>
              <a:gd name="connsiteY76" fmla="*/ 1308847 h 3229388"/>
              <a:gd name="connsiteX77" fmla="*/ 328706 w 2199341"/>
              <a:gd name="connsiteY77" fmla="*/ 1332752 h 3229388"/>
              <a:gd name="connsiteX78" fmla="*/ 340659 w 2199341"/>
              <a:gd name="connsiteY78" fmla="*/ 1350682 h 3229388"/>
              <a:gd name="connsiteX79" fmla="*/ 304800 w 2199341"/>
              <a:gd name="connsiteY79" fmla="*/ 1434352 h 3229388"/>
              <a:gd name="connsiteX80" fmla="*/ 256988 w 2199341"/>
              <a:gd name="connsiteY80" fmla="*/ 1470211 h 3229388"/>
              <a:gd name="connsiteX81" fmla="*/ 239059 w 2199341"/>
              <a:gd name="connsiteY81" fmla="*/ 1506070 h 3229388"/>
              <a:gd name="connsiteX82" fmla="*/ 221130 w 2199341"/>
              <a:gd name="connsiteY82" fmla="*/ 1559858 h 3229388"/>
              <a:gd name="connsiteX83" fmla="*/ 203200 w 2199341"/>
              <a:gd name="connsiteY83" fmla="*/ 1571811 h 3229388"/>
              <a:gd name="connsiteX84" fmla="*/ 185271 w 2199341"/>
              <a:gd name="connsiteY84" fmla="*/ 1613647 h 3229388"/>
              <a:gd name="connsiteX85" fmla="*/ 173318 w 2199341"/>
              <a:gd name="connsiteY85" fmla="*/ 1655482 h 3229388"/>
              <a:gd name="connsiteX86" fmla="*/ 191247 w 2199341"/>
              <a:gd name="connsiteY86" fmla="*/ 1739152 h 3229388"/>
              <a:gd name="connsiteX87" fmla="*/ 209177 w 2199341"/>
              <a:gd name="connsiteY87" fmla="*/ 1751105 h 3229388"/>
              <a:gd name="connsiteX88" fmla="*/ 227106 w 2199341"/>
              <a:gd name="connsiteY88" fmla="*/ 1757082 h 3229388"/>
              <a:gd name="connsiteX89" fmla="*/ 346635 w 2199341"/>
              <a:gd name="connsiteY89" fmla="*/ 1751105 h 3229388"/>
              <a:gd name="connsiteX90" fmla="*/ 382494 w 2199341"/>
              <a:gd name="connsiteY90" fmla="*/ 1739152 h 3229388"/>
              <a:gd name="connsiteX91" fmla="*/ 436282 w 2199341"/>
              <a:gd name="connsiteY91" fmla="*/ 1751105 h 3229388"/>
              <a:gd name="connsiteX92" fmla="*/ 454212 w 2199341"/>
              <a:gd name="connsiteY92" fmla="*/ 1763058 h 3229388"/>
              <a:gd name="connsiteX93" fmla="*/ 502024 w 2199341"/>
              <a:gd name="connsiteY93" fmla="*/ 1757082 h 3229388"/>
              <a:gd name="connsiteX94" fmla="*/ 525930 w 2199341"/>
              <a:gd name="connsiteY94" fmla="*/ 1745129 h 3229388"/>
              <a:gd name="connsiteX95" fmla="*/ 543859 w 2199341"/>
              <a:gd name="connsiteY95" fmla="*/ 1739152 h 3229388"/>
              <a:gd name="connsiteX96" fmla="*/ 675341 w 2199341"/>
              <a:gd name="connsiteY96" fmla="*/ 1745129 h 3229388"/>
              <a:gd name="connsiteX97" fmla="*/ 711200 w 2199341"/>
              <a:gd name="connsiteY97" fmla="*/ 1769035 h 3229388"/>
              <a:gd name="connsiteX98" fmla="*/ 729130 w 2199341"/>
              <a:gd name="connsiteY98" fmla="*/ 1775011 h 3229388"/>
              <a:gd name="connsiteX99" fmla="*/ 854635 w 2199341"/>
              <a:gd name="connsiteY99" fmla="*/ 1786964 h 3229388"/>
              <a:gd name="connsiteX100" fmla="*/ 872565 w 2199341"/>
              <a:gd name="connsiteY100" fmla="*/ 1798917 h 3229388"/>
              <a:gd name="connsiteX101" fmla="*/ 884518 w 2199341"/>
              <a:gd name="connsiteY101" fmla="*/ 1840752 h 3229388"/>
              <a:gd name="connsiteX102" fmla="*/ 902447 w 2199341"/>
              <a:gd name="connsiteY102" fmla="*/ 1858682 h 3229388"/>
              <a:gd name="connsiteX103" fmla="*/ 908424 w 2199341"/>
              <a:gd name="connsiteY103" fmla="*/ 1888564 h 3229388"/>
              <a:gd name="connsiteX104" fmla="*/ 992094 w 2199341"/>
              <a:gd name="connsiteY104" fmla="*/ 1930400 h 3229388"/>
              <a:gd name="connsiteX105" fmla="*/ 1069788 w 2199341"/>
              <a:gd name="connsiteY105" fmla="*/ 1936376 h 3229388"/>
              <a:gd name="connsiteX106" fmla="*/ 1075765 w 2199341"/>
              <a:gd name="connsiteY106" fmla="*/ 1918447 h 3229388"/>
              <a:gd name="connsiteX107" fmla="*/ 1087718 w 2199341"/>
              <a:gd name="connsiteY107" fmla="*/ 1894541 h 3229388"/>
              <a:gd name="connsiteX108" fmla="*/ 1111624 w 2199341"/>
              <a:gd name="connsiteY108" fmla="*/ 1834776 h 3229388"/>
              <a:gd name="connsiteX109" fmla="*/ 1129553 w 2199341"/>
              <a:gd name="connsiteY109" fmla="*/ 1840752 h 3229388"/>
              <a:gd name="connsiteX110" fmla="*/ 1147482 w 2199341"/>
              <a:gd name="connsiteY110" fmla="*/ 1828800 h 3229388"/>
              <a:gd name="connsiteX111" fmla="*/ 1153459 w 2199341"/>
              <a:gd name="connsiteY111" fmla="*/ 1810870 h 3229388"/>
              <a:gd name="connsiteX112" fmla="*/ 1332753 w 2199341"/>
              <a:gd name="connsiteY112" fmla="*/ 1804894 h 3229388"/>
              <a:gd name="connsiteX113" fmla="*/ 1350682 w 2199341"/>
              <a:gd name="connsiteY113" fmla="*/ 1769035 h 3229388"/>
              <a:gd name="connsiteX114" fmla="*/ 1356659 w 2199341"/>
              <a:gd name="connsiteY114" fmla="*/ 1733176 h 3229388"/>
              <a:gd name="connsiteX115" fmla="*/ 1374588 w 2199341"/>
              <a:gd name="connsiteY115" fmla="*/ 1709270 h 3229388"/>
              <a:gd name="connsiteX116" fmla="*/ 1386541 w 2199341"/>
              <a:gd name="connsiteY116" fmla="*/ 1691341 h 3229388"/>
              <a:gd name="connsiteX117" fmla="*/ 1374588 w 2199341"/>
              <a:gd name="connsiteY117" fmla="*/ 1589741 h 3229388"/>
              <a:gd name="connsiteX118" fmla="*/ 1356659 w 2199341"/>
              <a:gd name="connsiteY118" fmla="*/ 1583764 h 3229388"/>
              <a:gd name="connsiteX119" fmla="*/ 1314824 w 2199341"/>
              <a:gd name="connsiteY119" fmla="*/ 1565835 h 3229388"/>
              <a:gd name="connsiteX120" fmla="*/ 1261035 w 2199341"/>
              <a:gd name="connsiteY120" fmla="*/ 1518023 h 3229388"/>
              <a:gd name="connsiteX121" fmla="*/ 1171388 w 2199341"/>
              <a:gd name="connsiteY121" fmla="*/ 1500094 h 3229388"/>
              <a:gd name="connsiteX122" fmla="*/ 1141506 w 2199341"/>
              <a:gd name="connsiteY122" fmla="*/ 1488141 h 3229388"/>
              <a:gd name="connsiteX123" fmla="*/ 1111624 w 2199341"/>
              <a:gd name="connsiteY123" fmla="*/ 1452282 h 3229388"/>
              <a:gd name="connsiteX124" fmla="*/ 1075765 w 2199341"/>
              <a:gd name="connsiteY124" fmla="*/ 1422400 h 3229388"/>
              <a:gd name="connsiteX125" fmla="*/ 1021977 w 2199341"/>
              <a:gd name="connsiteY125" fmla="*/ 1380564 h 3229388"/>
              <a:gd name="connsiteX126" fmla="*/ 962212 w 2199341"/>
              <a:gd name="connsiteY126" fmla="*/ 1350682 h 3229388"/>
              <a:gd name="connsiteX127" fmla="*/ 938306 w 2199341"/>
              <a:gd name="connsiteY127" fmla="*/ 1338729 h 3229388"/>
              <a:gd name="connsiteX128" fmla="*/ 896471 w 2199341"/>
              <a:gd name="connsiteY128" fmla="*/ 1332752 h 3229388"/>
              <a:gd name="connsiteX129" fmla="*/ 878541 w 2199341"/>
              <a:gd name="connsiteY129" fmla="*/ 1320800 h 3229388"/>
              <a:gd name="connsiteX130" fmla="*/ 854635 w 2199341"/>
              <a:gd name="connsiteY130" fmla="*/ 1296894 h 3229388"/>
              <a:gd name="connsiteX131" fmla="*/ 830730 w 2199341"/>
              <a:gd name="connsiteY131" fmla="*/ 1267011 h 3229388"/>
              <a:gd name="connsiteX132" fmla="*/ 788894 w 2199341"/>
              <a:gd name="connsiteY132" fmla="*/ 1231152 h 3229388"/>
              <a:gd name="connsiteX133" fmla="*/ 747059 w 2199341"/>
              <a:gd name="connsiteY133" fmla="*/ 1213223 h 3229388"/>
              <a:gd name="connsiteX134" fmla="*/ 729130 w 2199341"/>
              <a:gd name="connsiteY134" fmla="*/ 1201270 h 3229388"/>
              <a:gd name="connsiteX135" fmla="*/ 669365 w 2199341"/>
              <a:gd name="connsiteY135" fmla="*/ 1147482 h 3229388"/>
              <a:gd name="connsiteX136" fmla="*/ 651435 w 2199341"/>
              <a:gd name="connsiteY136" fmla="*/ 1129552 h 3229388"/>
              <a:gd name="connsiteX137" fmla="*/ 645459 w 2199341"/>
              <a:gd name="connsiteY137" fmla="*/ 1111623 h 3229388"/>
              <a:gd name="connsiteX138" fmla="*/ 621553 w 2199341"/>
              <a:gd name="connsiteY138" fmla="*/ 1075764 h 3229388"/>
              <a:gd name="connsiteX139" fmla="*/ 635324 w 2199341"/>
              <a:gd name="connsiteY139" fmla="*/ 966315 h 3229388"/>
              <a:gd name="connsiteX140" fmla="*/ 634857 w 2199341"/>
              <a:gd name="connsiteY140" fmla="*/ 920844 h 3229388"/>
              <a:gd name="connsiteX141" fmla="*/ 591671 w 2199341"/>
              <a:gd name="connsiteY141" fmla="*/ 897406 h 3229388"/>
              <a:gd name="connsiteX142" fmla="*/ 537882 w 2199341"/>
              <a:gd name="connsiteY142" fmla="*/ 848658 h 3229388"/>
              <a:gd name="connsiteX143" fmla="*/ 555812 w 2199341"/>
              <a:gd name="connsiteY143" fmla="*/ 836705 h 3229388"/>
              <a:gd name="connsiteX144" fmla="*/ 573741 w 2199341"/>
              <a:gd name="connsiteY144" fmla="*/ 830729 h 3229388"/>
              <a:gd name="connsiteX145" fmla="*/ 597647 w 2199341"/>
              <a:gd name="connsiteY145" fmla="*/ 812800 h 3229388"/>
              <a:gd name="connsiteX146" fmla="*/ 651435 w 2199341"/>
              <a:gd name="connsiteY146" fmla="*/ 830729 h 3229388"/>
              <a:gd name="connsiteX147" fmla="*/ 705224 w 2199341"/>
              <a:gd name="connsiteY147" fmla="*/ 800847 h 3229388"/>
              <a:gd name="connsiteX148" fmla="*/ 723153 w 2199341"/>
              <a:gd name="connsiteY148" fmla="*/ 782917 h 3229388"/>
              <a:gd name="connsiteX149" fmla="*/ 741082 w 2199341"/>
              <a:gd name="connsiteY149" fmla="*/ 747058 h 3229388"/>
              <a:gd name="connsiteX150" fmla="*/ 747059 w 2199341"/>
              <a:gd name="connsiteY150" fmla="*/ 729129 h 3229388"/>
              <a:gd name="connsiteX151" fmla="*/ 759012 w 2199341"/>
              <a:gd name="connsiteY151" fmla="*/ 699247 h 3229388"/>
              <a:gd name="connsiteX152" fmla="*/ 764988 w 2199341"/>
              <a:gd name="connsiteY152" fmla="*/ 663388 h 3229388"/>
              <a:gd name="connsiteX153" fmla="*/ 776941 w 2199341"/>
              <a:gd name="connsiteY153" fmla="*/ 645458 h 3229388"/>
              <a:gd name="connsiteX154" fmla="*/ 764988 w 2199341"/>
              <a:gd name="connsiteY154" fmla="*/ 508000 h 3229388"/>
              <a:gd name="connsiteX155" fmla="*/ 717177 w 2199341"/>
              <a:gd name="connsiteY155" fmla="*/ 496047 h 3229388"/>
              <a:gd name="connsiteX156" fmla="*/ 699247 w 2199341"/>
              <a:gd name="connsiteY156" fmla="*/ 490070 h 3229388"/>
              <a:gd name="connsiteX157" fmla="*/ 663388 w 2199341"/>
              <a:gd name="connsiteY157" fmla="*/ 454211 h 3229388"/>
              <a:gd name="connsiteX158" fmla="*/ 651435 w 2199341"/>
              <a:gd name="connsiteY158" fmla="*/ 436282 h 3229388"/>
              <a:gd name="connsiteX159" fmla="*/ 633506 w 2199341"/>
              <a:gd name="connsiteY159" fmla="*/ 430305 h 3229388"/>
              <a:gd name="connsiteX160" fmla="*/ 615577 w 2199341"/>
              <a:gd name="connsiteY160" fmla="*/ 418352 h 3229388"/>
              <a:gd name="connsiteX161" fmla="*/ 561788 w 2199341"/>
              <a:gd name="connsiteY161" fmla="*/ 412376 h 3229388"/>
              <a:gd name="connsiteX162" fmla="*/ 525930 w 2199341"/>
              <a:gd name="connsiteY162" fmla="*/ 388470 h 3229388"/>
              <a:gd name="connsiteX163" fmla="*/ 502024 w 2199341"/>
              <a:gd name="connsiteY163" fmla="*/ 370541 h 3229388"/>
              <a:gd name="connsiteX164" fmla="*/ 436282 w 2199341"/>
              <a:gd name="connsiteY164" fmla="*/ 364564 h 3229388"/>
              <a:gd name="connsiteX165" fmla="*/ 418353 w 2199341"/>
              <a:gd name="connsiteY165" fmla="*/ 352611 h 3229388"/>
              <a:gd name="connsiteX166" fmla="*/ 394447 w 2199341"/>
              <a:gd name="connsiteY166" fmla="*/ 346635 h 3229388"/>
              <a:gd name="connsiteX167" fmla="*/ 364565 w 2199341"/>
              <a:gd name="connsiteY167" fmla="*/ 310776 h 3229388"/>
              <a:gd name="connsiteX168" fmla="*/ 358588 w 2199341"/>
              <a:gd name="connsiteY168" fmla="*/ 280894 h 3229388"/>
              <a:gd name="connsiteX169" fmla="*/ 340659 w 2199341"/>
              <a:gd name="connsiteY169" fmla="*/ 274917 h 3229388"/>
              <a:gd name="connsiteX170" fmla="*/ 328706 w 2199341"/>
              <a:gd name="connsiteY170" fmla="*/ 262964 h 3229388"/>
              <a:gd name="connsiteX171" fmla="*/ 328706 w 2199341"/>
              <a:gd name="connsiteY171" fmla="*/ 203200 h 3229388"/>
              <a:gd name="connsiteX172" fmla="*/ 316753 w 2199341"/>
              <a:gd name="connsiteY172" fmla="*/ 149411 h 3229388"/>
              <a:gd name="connsiteX173" fmla="*/ 292847 w 2199341"/>
              <a:gd name="connsiteY173" fmla="*/ 59764 h 3229388"/>
              <a:gd name="connsiteX174" fmla="*/ 322730 w 2199341"/>
              <a:gd name="connsiteY174" fmla="*/ 0 h 3229388"/>
              <a:gd name="connsiteX175" fmla="*/ 358588 w 2199341"/>
              <a:gd name="connsiteY175" fmla="*/ 11952 h 3229388"/>
              <a:gd name="connsiteX176" fmla="*/ 370541 w 2199341"/>
              <a:gd name="connsiteY176" fmla="*/ 65741 h 3229388"/>
              <a:gd name="connsiteX177" fmla="*/ 400424 w 2199341"/>
              <a:gd name="connsiteY177" fmla="*/ 119529 h 3229388"/>
              <a:gd name="connsiteX178" fmla="*/ 406400 w 2199341"/>
              <a:gd name="connsiteY178" fmla="*/ 185270 h 3229388"/>
              <a:gd name="connsiteX179" fmla="*/ 442259 w 2199341"/>
              <a:gd name="connsiteY179" fmla="*/ 221129 h 3229388"/>
              <a:gd name="connsiteX180" fmla="*/ 448235 w 2199341"/>
              <a:gd name="connsiteY180" fmla="*/ 233082 h 3229388"/>
              <a:gd name="connsiteX181" fmla="*/ 472141 w 2199341"/>
              <a:gd name="connsiteY181" fmla="*/ 292847 h 3229388"/>
              <a:gd name="connsiteX182" fmla="*/ 609600 w 2199341"/>
              <a:gd name="connsiteY182" fmla="*/ 340658 h 3229388"/>
              <a:gd name="connsiteX183" fmla="*/ 699247 w 2199341"/>
              <a:gd name="connsiteY183" fmla="*/ 352611 h 3229388"/>
              <a:gd name="connsiteX184" fmla="*/ 764988 w 2199341"/>
              <a:gd name="connsiteY184" fmla="*/ 394447 h 3229388"/>
              <a:gd name="connsiteX185" fmla="*/ 866588 w 2199341"/>
              <a:gd name="connsiteY185" fmla="*/ 448235 h 3229388"/>
              <a:gd name="connsiteX186" fmla="*/ 896471 w 2199341"/>
              <a:gd name="connsiteY186" fmla="*/ 549835 h 3229388"/>
              <a:gd name="connsiteX187" fmla="*/ 902447 w 2199341"/>
              <a:gd name="connsiteY187" fmla="*/ 645458 h 3229388"/>
              <a:gd name="connsiteX188" fmla="*/ 920377 w 2199341"/>
              <a:gd name="connsiteY188" fmla="*/ 693270 h 3229388"/>
              <a:gd name="connsiteX189" fmla="*/ 1027953 w 2199341"/>
              <a:gd name="connsiteY189" fmla="*/ 669364 h 3229388"/>
              <a:gd name="connsiteX190" fmla="*/ 1237130 w 2199341"/>
              <a:gd name="connsiteY190" fmla="*/ 621552 h 3229388"/>
              <a:gd name="connsiteX191" fmla="*/ 1261035 w 2199341"/>
              <a:gd name="connsiteY191" fmla="*/ 603623 h 3229388"/>
              <a:gd name="connsiteX192" fmla="*/ 1278965 w 2199341"/>
              <a:gd name="connsiteY192" fmla="*/ 591670 h 3229388"/>
              <a:gd name="connsiteX193" fmla="*/ 1302871 w 2199341"/>
              <a:gd name="connsiteY193" fmla="*/ 579717 h 3229388"/>
              <a:gd name="connsiteX194" fmla="*/ 1320800 w 2199341"/>
              <a:gd name="connsiteY194" fmla="*/ 567764 h 3229388"/>
              <a:gd name="connsiteX195" fmla="*/ 1344706 w 2199341"/>
              <a:gd name="connsiteY195" fmla="*/ 561788 h 3229388"/>
              <a:gd name="connsiteX196" fmla="*/ 1362635 w 2199341"/>
              <a:gd name="connsiteY196" fmla="*/ 549835 h 3229388"/>
              <a:gd name="connsiteX197" fmla="*/ 1374588 w 2199341"/>
              <a:gd name="connsiteY197" fmla="*/ 531905 h 3229388"/>
              <a:gd name="connsiteX198" fmla="*/ 1392518 w 2199341"/>
              <a:gd name="connsiteY198" fmla="*/ 513976 h 3229388"/>
              <a:gd name="connsiteX199" fmla="*/ 1398494 w 2199341"/>
              <a:gd name="connsiteY199" fmla="*/ 496047 h 3229388"/>
              <a:gd name="connsiteX200" fmla="*/ 1416424 w 2199341"/>
              <a:gd name="connsiteY200" fmla="*/ 436282 h 3229388"/>
              <a:gd name="connsiteX201" fmla="*/ 1428377 w 2199341"/>
              <a:gd name="connsiteY201" fmla="*/ 418352 h 3229388"/>
              <a:gd name="connsiteX202" fmla="*/ 1452282 w 2199341"/>
              <a:gd name="connsiteY202" fmla="*/ 406400 h 3229388"/>
              <a:gd name="connsiteX203" fmla="*/ 1488141 w 2199341"/>
              <a:gd name="connsiteY203" fmla="*/ 436282 h 3229388"/>
              <a:gd name="connsiteX204" fmla="*/ 1494118 w 2199341"/>
              <a:gd name="connsiteY204" fmla="*/ 466164 h 3229388"/>
              <a:gd name="connsiteX205" fmla="*/ 1494118 w 2199341"/>
              <a:gd name="connsiteY205" fmla="*/ 543858 h 3229388"/>
              <a:gd name="connsiteX206" fmla="*/ 1440330 w 2199341"/>
              <a:gd name="connsiteY206" fmla="*/ 627529 h 3229388"/>
              <a:gd name="connsiteX207" fmla="*/ 1308847 w 2199341"/>
              <a:gd name="connsiteY207" fmla="*/ 675341 h 3229388"/>
              <a:gd name="connsiteX208" fmla="*/ 1117600 w 2199341"/>
              <a:gd name="connsiteY208" fmla="*/ 723152 h 3229388"/>
              <a:gd name="connsiteX209" fmla="*/ 986118 w 2199341"/>
              <a:gd name="connsiteY209" fmla="*/ 759011 h 3229388"/>
              <a:gd name="connsiteX210" fmla="*/ 896471 w 2199341"/>
              <a:gd name="connsiteY210" fmla="*/ 788894 h 3229388"/>
              <a:gd name="connsiteX211" fmla="*/ 830730 w 2199341"/>
              <a:gd name="connsiteY211" fmla="*/ 842682 h 3229388"/>
              <a:gd name="connsiteX212" fmla="*/ 788894 w 2199341"/>
              <a:gd name="connsiteY212" fmla="*/ 878541 h 3229388"/>
              <a:gd name="connsiteX213" fmla="*/ 759012 w 2199341"/>
              <a:gd name="connsiteY213" fmla="*/ 920376 h 3229388"/>
              <a:gd name="connsiteX214" fmla="*/ 741082 w 2199341"/>
              <a:gd name="connsiteY214" fmla="*/ 956235 h 3229388"/>
              <a:gd name="connsiteX215" fmla="*/ 747059 w 2199341"/>
              <a:gd name="connsiteY215" fmla="*/ 980141 h 3229388"/>
              <a:gd name="connsiteX216" fmla="*/ 776941 w 2199341"/>
              <a:gd name="connsiteY216" fmla="*/ 1021976 h 3229388"/>
              <a:gd name="connsiteX217" fmla="*/ 794871 w 2199341"/>
              <a:gd name="connsiteY217" fmla="*/ 1033929 h 3229388"/>
              <a:gd name="connsiteX218" fmla="*/ 830730 w 2199341"/>
              <a:gd name="connsiteY218" fmla="*/ 1045882 h 3229388"/>
              <a:gd name="connsiteX219" fmla="*/ 896471 w 2199341"/>
              <a:gd name="connsiteY219" fmla="*/ 1051858 h 3229388"/>
              <a:gd name="connsiteX220" fmla="*/ 902447 w 2199341"/>
              <a:gd name="connsiteY220" fmla="*/ 1069788 h 3229388"/>
              <a:gd name="connsiteX221" fmla="*/ 908424 w 2199341"/>
              <a:gd name="connsiteY221" fmla="*/ 1129552 h 3229388"/>
              <a:gd name="connsiteX222" fmla="*/ 1004047 w 2199341"/>
              <a:gd name="connsiteY222" fmla="*/ 1105647 h 3229388"/>
              <a:gd name="connsiteX223" fmla="*/ 1021977 w 2199341"/>
              <a:gd name="connsiteY223" fmla="*/ 1099670 h 3229388"/>
              <a:gd name="connsiteX224" fmla="*/ 1069788 w 2199341"/>
              <a:gd name="connsiteY224" fmla="*/ 1087717 h 3229388"/>
              <a:gd name="connsiteX225" fmla="*/ 1087718 w 2199341"/>
              <a:gd name="connsiteY225" fmla="*/ 1093694 h 3229388"/>
              <a:gd name="connsiteX226" fmla="*/ 1111624 w 2199341"/>
              <a:gd name="connsiteY226" fmla="*/ 1105647 h 3229388"/>
              <a:gd name="connsiteX227" fmla="*/ 1111624 w 2199341"/>
              <a:gd name="connsiteY227" fmla="*/ 1207247 h 3229388"/>
              <a:gd name="connsiteX228" fmla="*/ 1117600 w 2199341"/>
              <a:gd name="connsiteY228" fmla="*/ 1284941 h 3229388"/>
              <a:gd name="connsiteX229" fmla="*/ 1153459 w 2199341"/>
              <a:gd name="connsiteY229" fmla="*/ 1272988 h 3229388"/>
              <a:gd name="connsiteX230" fmla="*/ 1165412 w 2199341"/>
              <a:gd name="connsiteY230" fmla="*/ 1249082 h 3229388"/>
              <a:gd name="connsiteX231" fmla="*/ 1201271 w 2199341"/>
              <a:gd name="connsiteY231" fmla="*/ 1237129 h 3229388"/>
              <a:gd name="connsiteX232" fmla="*/ 1219200 w 2199341"/>
              <a:gd name="connsiteY232" fmla="*/ 1219200 h 3229388"/>
              <a:gd name="connsiteX233" fmla="*/ 1314824 w 2199341"/>
              <a:gd name="connsiteY233" fmla="*/ 1201270 h 3229388"/>
              <a:gd name="connsiteX234" fmla="*/ 1326777 w 2199341"/>
              <a:gd name="connsiteY234" fmla="*/ 1159435 h 3229388"/>
              <a:gd name="connsiteX235" fmla="*/ 1344706 w 2199341"/>
              <a:gd name="connsiteY235" fmla="*/ 1153458 h 3229388"/>
              <a:gd name="connsiteX236" fmla="*/ 1386541 w 2199341"/>
              <a:gd name="connsiteY236" fmla="*/ 1147482 h 3229388"/>
              <a:gd name="connsiteX237" fmla="*/ 1416424 w 2199341"/>
              <a:gd name="connsiteY237" fmla="*/ 1081741 h 3229388"/>
              <a:gd name="connsiteX238" fmla="*/ 1446306 w 2199341"/>
              <a:gd name="connsiteY238" fmla="*/ 1087717 h 3229388"/>
              <a:gd name="connsiteX239" fmla="*/ 1476188 w 2199341"/>
              <a:gd name="connsiteY239" fmla="*/ 1123576 h 3229388"/>
              <a:gd name="connsiteX240" fmla="*/ 1494118 w 2199341"/>
              <a:gd name="connsiteY240" fmla="*/ 1129552 h 3229388"/>
              <a:gd name="connsiteX241" fmla="*/ 1559859 w 2199341"/>
              <a:gd name="connsiteY241" fmla="*/ 1111623 h 3229388"/>
              <a:gd name="connsiteX242" fmla="*/ 1577788 w 2199341"/>
              <a:gd name="connsiteY242" fmla="*/ 1093694 h 3229388"/>
              <a:gd name="connsiteX243" fmla="*/ 1595718 w 2199341"/>
              <a:gd name="connsiteY243" fmla="*/ 1087717 h 3229388"/>
              <a:gd name="connsiteX244" fmla="*/ 1643530 w 2199341"/>
              <a:gd name="connsiteY244" fmla="*/ 1075764 h 3229388"/>
              <a:gd name="connsiteX245" fmla="*/ 1649506 w 2199341"/>
              <a:gd name="connsiteY245" fmla="*/ 1051858 h 3229388"/>
              <a:gd name="connsiteX246" fmla="*/ 1703294 w 2199341"/>
              <a:gd name="connsiteY246" fmla="*/ 1045882 h 3229388"/>
              <a:gd name="connsiteX247" fmla="*/ 1745130 w 2199341"/>
              <a:gd name="connsiteY247" fmla="*/ 1039905 h 3229388"/>
              <a:gd name="connsiteX248" fmla="*/ 1763059 w 2199341"/>
              <a:gd name="connsiteY248" fmla="*/ 1016000 h 3229388"/>
              <a:gd name="connsiteX249" fmla="*/ 1798918 w 2199341"/>
              <a:gd name="connsiteY249" fmla="*/ 986117 h 3229388"/>
              <a:gd name="connsiteX250" fmla="*/ 1804894 w 2199341"/>
              <a:gd name="connsiteY250" fmla="*/ 920376 h 3229388"/>
              <a:gd name="connsiteX251" fmla="*/ 1834777 w 2199341"/>
              <a:gd name="connsiteY251" fmla="*/ 914400 h 3229388"/>
              <a:gd name="connsiteX252" fmla="*/ 1858682 w 2199341"/>
              <a:gd name="connsiteY252" fmla="*/ 926352 h 3229388"/>
              <a:gd name="connsiteX253" fmla="*/ 1864659 w 2199341"/>
              <a:gd name="connsiteY253" fmla="*/ 950258 h 3229388"/>
              <a:gd name="connsiteX254" fmla="*/ 1906494 w 2199341"/>
              <a:gd name="connsiteY254" fmla="*/ 944282 h 3229388"/>
              <a:gd name="connsiteX255" fmla="*/ 1924424 w 2199341"/>
              <a:gd name="connsiteY255" fmla="*/ 938305 h 3229388"/>
              <a:gd name="connsiteX256" fmla="*/ 1972235 w 2199341"/>
              <a:gd name="connsiteY256" fmla="*/ 926352 h 3229388"/>
              <a:gd name="connsiteX257" fmla="*/ 1990165 w 2199341"/>
              <a:gd name="connsiteY257" fmla="*/ 914400 h 3229388"/>
              <a:gd name="connsiteX258" fmla="*/ 2026024 w 2199341"/>
              <a:gd name="connsiteY258" fmla="*/ 878541 h 3229388"/>
              <a:gd name="connsiteX259" fmla="*/ 2067859 w 2199341"/>
              <a:gd name="connsiteY259" fmla="*/ 866588 h 3229388"/>
              <a:gd name="connsiteX260" fmla="*/ 2145553 w 2199341"/>
              <a:gd name="connsiteY260" fmla="*/ 878541 h 3229388"/>
              <a:gd name="connsiteX261" fmla="*/ 2163482 w 2199341"/>
              <a:gd name="connsiteY261" fmla="*/ 884517 h 3229388"/>
              <a:gd name="connsiteX262" fmla="*/ 2199341 w 2199341"/>
              <a:gd name="connsiteY262" fmla="*/ 890494 h 3229388"/>
              <a:gd name="connsiteX263" fmla="*/ 2193365 w 2199341"/>
              <a:gd name="connsiteY263" fmla="*/ 920376 h 3229388"/>
              <a:gd name="connsiteX264" fmla="*/ 2169459 w 2199341"/>
              <a:gd name="connsiteY264" fmla="*/ 932329 h 3229388"/>
              <a:gd name="connsiteX265" fmla="*/ 2151530 w 2199341"/>
              <a:gd name="connsiteY265" fmla="*/ 944282 h 3229388"/>
              <a:gd name="connsiteX266" fmla="*/ 2145553 w 2199341"/>
              <a:gd name="connsiteY266" fmla="*/ 974164 h 3229388"/>
              <a:gd name="connsiteX267" fmla="*/ 2121647 w 2199341"/>
              <a:gd name="connsiteY267" fmla="*/ 986117 h 3229388"/>
              <a:gd name="connsiteX268" fmla="*/ 2055906 w 2199341"/>
              <a:gd name="connsiteY268" fmla="*/ 1016000 h 3229388"/>
              <a:gd name="connsiteX269" fmla="*/ 2055906 w 2199341"/>
              <a:gd name="connsiteY269" fmla="*/ 1069788 h 3229388"/>
              <a:gd name="connsiteX270" fmla="*/ 2073835 w 2199341"/>
              <a:gd name="connsiteY270" fmla="*/ 1081741 h 3229388"/>
              <a:gd name="connsiteX271" fmla="*/ 2061882 w 2199341"/>
              <a:gd name="connsiteY271" fmla="*/ 1141505 h 3229388"/>
              <a:gd name="connsiteX272" fmla="*/ 2043953 w 2199341"/>
              <a:gd name="connsiteY272" fmla="*/ 1153458 h 3229388"/>
              <a:gd name="connsiteX273" fmla="*/ 1996141 w 2199341"/>
              <a:gd name="connsiteY273" fmla="*/ 1165411 h 3229388"/>
              <a:gd name="connsiteX274" fmla="*/ 1960282 w 2199341"/>
              <a:gd name="connsiteY274" fmla="*/ 1225176 h 3229388"/>
              <a:gd name="connsiteX275" fmla="*/ 1942353 w 2199341"/>
              <a:gd name="connsiteY275" fmla="*/ 1231152 h 3229388"/>
              <a:gd name="connsiteX276" fmla="*/ 1924424 w 2199341"/>
              <a:gd name="connsiteY276" fmla="*/ 1255058 h 3229388"/>
              <a:gd name="connsiteX277" fmla="*/ 1918447 w 2199341"/>
              <a:gd name="connsiteY277" fmla="*/ 1272988 h 3229388"/>
              <a:gd name="connsiteX278" fmla="*/ 1900518 w 2199341"/>
              <a:gd name="connsiteY278" fmla="*/ 1278964 h 3229388"/>
              <a:gd name="connsiteX279" fmla="*/ 1882588 w 2199341"/>
              <a:gd name="connsiteY279" fmla="*/ 1290917 h 3229388"/>
              <a:gd name="connsiteX280" fmla="*/ 1810871 w 2199341"/>
              <a:gd name="connsiteY280" fmla="*/ 1308847 h 3229388"/>
              <a:gd name="connsiteX281" fmla="*/ 1780988 w 2199341"/>
              <a:gd name="connsiteY281" fmla="*/ 1338729 h 3229388"/>
              <a:gd name="connsiteX282" fmla="*/ 1757082 w 2199341"/>
              <a:gd name="connsiteY282" fmla="*/ 1332752 h 3229388"/>
              <a:gd name="connsiteX283" fmla="*/ 1745130 w 2199341"/>
              <a:gd name="connsiteY283" fmla="*/ 1350682 h 3229388"/>
              <a:gd name="connsiteX284" fmla="*/ 1667435 w 2199341"/>
              <a:gd name="connsiteY284" fmla="*/ 1350682 h 3229388"/>
              <a:gd name="connsiteX285" fmla="*/ 1649506 w 2199341"/>
              <a:gd name="connsiteY285" fmla="*/ 1338729 h 3229388"/>
              <a:gd name="connsiteX286" fmla="*/ 1613647 w 2199341"/>
              <a:gd name="connsiteY286" fmla="*/ 1296894 h 3229388"/>
              <a:gd name="connsiteX287" fmla="*/ 1595718 w 2199341"/>
              <a:gd name="connsiteY287" fmla="*/ 1290917 h 3229388"/>
              <a:gd name="connsiteX288" fmla="*/ 1559859 w 2199341"/>
              <a:gd name="connsiteY288" fmla="*/ 1296894 h 3229388"/>
              <a:gd name="connsiteX289" fmla="*/ 1541930 w 2199341"/>
              <a:gd name="connsiteY289" fmla="*/ 1302870 h 3229388"/>
              <a:gd name="connsiteX290" fmla="*/ 1518024 w 2199341"/>
              <a:gd name="connsiteY290" fmla="*/ 1296894 h 3229388"/>
              <a:gd name="connsiteX291" fmla="*/ 1476188 w 2199341"/>
              <a:gd name="connsiteY291" fmla="*/ 1302870 h 3229388"/>
              <a:gd name="connsiteX292" fmla="*/ 1440330 w 2199341"/>
              <a:gd name="connsiteY292" fmla="*/ 1314823 h 3229388"/>
              <a:gd name="connsiteX293" fmla="*/ 1362635 w 2199341"/>
              <a:gd name="connsiteY293" fmla="*/ 1320800 h 3229388"/>
              <a:gd name="connsiteX294" fmla="*/ 1350682 w 2199341"/>
              <a:gd name="connsiteY294" fmla="*/ 1338729 h 3229388"/>
              <a:gd name="connsiteX295" fmla="*/ 1332753 w 2199341"/>
              <a:gd name="connsiteY295" fmla="*/ 1374588 h 3229388"/>
              <a:gd name="connsiteX296" fmla="*/ 1338730 w 2199341"/>
              <a:gd name="connsiteY296" fmla="*/ 1404470 h 3229388"/>
              <a:gd name="connsiteX297" fmla="*/ 1446306 w 2199341"/>
              <a:gd name="connsiteY297" fmla="*/ 1422400 h 3229388"/>
              <a:gd name="connsiteX298" fmla="*/ 1458259 w 2199341"/>
              <a:gd name="connsiteY298" fmla="*/ 1446305 h 3229388"/>
              <a:gd name="connsiteX299" fmla="*/ 1464235 w 2199341"/>
              <a:gd name="connsiteY299" fmla="*/ 1470211 h 3229388"/>
              <a:gd name="connsiteX300" fmla="*/ 1488141 w 2199341"/>
              <a:gd name="connsiteY300" fmla="*/ 1488141 h 3229388"/>
              <a:gd name="connsiteX301" fmla="*/ 1506071 w 2199341"/>
              <a:gd name="connsiteY301" fmla="*/ 1506070 h 3229388"/>
              <a:gd name="connsiteX302" fmla="*/ 1577788 w 2199341"/>
              <a:gd name="connsiteY302" fmla="*/ 1512047 h 3229388"/>
              <a:gd name="connsiteX303" fmla="*/ 1607671 w 2199341"/>
              <a:gd name="connsiteY303" fmla="*/ 1547905 h 3229388"/>
              <a:gd name="connsiteX304" fmla="*/ 1625600 w 2199341"/>
              <a:gd name="connsiteY304" fmla="*/ 1571811 h 3229388"/>
              <a:gd name="connsiteX305" fmla="*/ 1673412 w 2199341"/>
              <a:gd name="connsiteY305" fmla="*/ 1595717 h 3229388"/>
              <a:gd name="connsiteX306" fmla="*/ 1697318 w 2199341"/>
              <a:gd name="connsiteY306" fmla="*/ 1607670 h 3229388"/>
              <a:gd name="connsiteX307" fmla="*/ 1721840 w 2199341"/>
              <a:gd name="connsiteY307" fmla="*/ 1627818 h 3229388"/>
              <a:gd name="connsiteX308" fmla="*/ 1775197 w 2199341"/>
              <a:gd name="connsiteY308" fmla="*/ 1603295 h 3229388"/>
              <a:gd name="connsiteX309" fmla="*/ 1850611 w 2199341"/>
              <a:gd name="connsiteY309" fmla="*/ 1609580 h 3229388"/>
              <a:gd name="connsiteX310" fmla="*/ 1926026 w 2199341"/>
              <a:gd name="connsiteY310" fmla="*/ 1575015 h 3229388"/>
              <a:gd name="connsiteX311" fmla="*/ 1973160 w 2199341"/>
              <a:gd name="connsiteY311" fmla="*/ 1578157 h 3229388"/>
              <a:gd name="connsiteX312" fmla="*/ 2042043 w 2199341"/>
              <a:gd name="connsiteY312" fmla="*/ 1595471 h 3229388"/>
              <a:gd name="connsiteX313" fmla="*/ 1995155 w 2199341"/>
              <a:gd name="connsiteY313" fmla="*/ 1628434 h 3229388"/>
              <a:gd name="connsiteX314" fmla="*/ 1944879 w 2199341"/>
              <a:gd name="connsiteY314" fmla="*/ 1653572 h 3229388"/>
              <a:gd name="connsiteX315" fmla="*/ 1926026 w 2199341"/>
              <a:gd name="connsiteY315" fmla="*/ 1688137 h 3229388"/>
              <a:gd name="connsiteX316" fmla="*/ 1790354 w 2199341"/>
              <a:gd name="connsiteY316" fmla="*/ 1694544 h 3229388"/>
              <a:gd name="connsiteX317" fmla="*/ 1847469 w 2199341"/>
              <a:gd name="connsiteY317" fmla="*/ 1681852 h 3229388"/>
              <a:gd name="connsiteX318" fmla="*/ 1724920 w 2199341"/>
              <a:gd name="connsiteY318" fmla="*/ 1735272 h 3229388"/>
              <a:gd name="connsiteX319" fmla="*/ 1709271 w 2199341"/>
              <a:gd name="connsiteY319" fmla="*/ 1816847 h 3229388"/>
              <a:gd name="connsiteX320" fmla="*/ 1685365 w 2199341"/>
              <a:gd name="connsiteY320" fmla="*/ 1912470 h 3229388"/>
              <a:gd name="connsiteX321" fmla="*/ 1667435 w 2199341"/>
              <a:gd name="connsiteY321" fmla="*/ 1930400 h 3229388"/>
              <a:gd name="connsiteX322" fmla="*/ 1613647 w 2199341"/>
              <a:gd name="connsiteY322" fmla="*/ 1960282 h 3229388"/>
              <a:gd name="connsiteX323" fmla="*/ 1607671 w 2199341"/>
              <a:gd name="connsiteY323" fmla="*/ 1996141 h 3229388"/>
              <a:gd name="connsiteX324" fmla="*/ 1583765 w 2199341"/>
              <a:gd name="connsiteY324" fmla="*/ 2008094 h 3229388"/>
              <a:gd name="connsiteX325" fmla="*/ 1559859 w 2199341"/>
              <a:gd name="connsiteY325" fmla="*/ 2014070 h 3229388"/>
              <a:gd name="connsiteX326" fmla="*/ 1506071 w 2199341"/>
              <a:gd name="connsiteY326" fmla="*/ 2026023 h 3229388"/>
              <a:gd name="connsiteX327" fmla="*/ 1470212 w 2199341"/>
              <a:gd name="connsiteY327" fmla="*/ 2049929 h 3229388"/>
              <a:gd name="connsiteX328" fmla="*/ 1446306 w 2199341"/>
              <a:gd name="connsiteY328" fmla="*/ 2085788 h 3229388"/>
              <a:gd name="connsiteX329" fmla="*/ 1446306 w 2199341"/>
              <a:gd name="connsiteY329" fmla="*/ 2163482 h 3229388"/>
              <a:gd name="connsiteX330" fmla="*/ 1482165 w 2199341"/>
              <a:gd name="connsiteY330" fmla="*/ 2181411 h 3229388"/>
              <a:gd name="connsiteX331" fmla="*/ 1500094 w 2199341"/>
              <a:gd name="connsiteY331" fmla="*/ 2199341 h 3229388"/>
              <a:gd name="connsiteX332" fmla="*/ 1553882 w 2199341"/>
              <a:gd name="connsiteY332" fmla="*/ 2193364 h 3229388"/>
              <a:gd name="connsiteX333" fmla="*/ 1589741 w 2199341"/>
              <a:gd name="connsiteY333" fmla="*/ 2199341 h 3229388"/>
              <a:gd name="connsiteX334" fmla="*/ 1601694 w 2199341"/>
              <a:gd name="connsiteY334" fmla="*/ 2235200 h 3229388"/>
              <a:gd name="connsiteX335" fmla="*/ 1619624 w 2199341"/>
              <a:gd name="connsiteY335" fmla="*/ 2241176 h 3229388"/>
              <a:gd name="connsiteX336" fmla="*/ 1673412 w 2199341"/>
              <a:gd name="connsiteY336" fmla="*/ 2235200 h 3229388"/>
              <a:gd name="connsiteX337" fmla="*/ 1697318 w 2199341"/>
              <a:gd name="connsiteY337" fmla="*/ 2223247 h 3229388"/>
              <a:gd name="connsiteX338" fmla="*/ 1721224 w 2199341"/>
              <a:gd name="connsiteY338" fmla="*/ 2205317 h 3229388"/>
              <a:gd name="connsiteX339" fmla="*/ 1792941 w 2199341"/>
              <a:gd name="connsiteY339" fmla="*/ 2217270 h 3229388"/>
              <a:gd name="connsiteX340" fmla="*/ 1888791 w 2199341"/>
              <a:gd name="connsiteY340" fmla="*/ 2203111 h 3229388"/>
              <a:gd name="connsiteX341" fmla="*/ 1935127 w 2199341"/>
              <a:gd name="connsiteY341" fmla="*/ 2248429 h 3229388"/>
              <a:gd name="connsiteX342" fmla="*/ 1987439 w 2199341"/>
              <a:gd name="connsiteY342" fmla="*/ 2269967 h 3229388"/>
              <a:gd name="connsiteX343" fmla="*/ 2060057 w 2199341"/>
              <a:gd name="connsiteY343" fmla="*/ 2299997 h 3229388"/>
              <a:gd name="connsiteX344" fmla="*/ 2107200 w 2199341"/>
              <a:gd name="connsiteY344" fmla="*/ 2379779 h 3229388"/>
              <a:gd name="connsiteX345" fmla="*/ 2095367 w 2199341"/>
              <a:gd name="connsiteY345" fmla="*/ 2519394 h 3229388"/>
              <a:gd name="connsiteX346" fmla="*/ 2055906 w 2199341"/>
              <a:gd name="connsiteY346" fmla="*/ 2575858 h 3229388"/>
              <a:gd name="connsiteX347" fmla="*/ 2014071 w 2199341"/>
              <a:gd name="connsiteY347" fmla="*/ 2599764 h 3229388"/>
              <a:gd name="connsiteX348" fmla="*/ 2002118 w 2199341"/>
              <a:gd name="connsiteY348" fmla="*/ 2617694 h 3229388"/>
              <a:gd name="connsiteX349" fmla="*/ 1996141 w 2199341"/>
              <a:gd name="connsiteY349" fmla="*/ 2749176 h 3229388"/>
              <a:gd name="connsiteX350" fmla="*/ 1900518 w 2199341"/>
              <a:gd name="connsiteY350" fmla="*/ 2832847 h 3229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Lst>
            <a:rect l="l" t="t" r="r" b="b"/>
            <a:pathLst>
              <a:path w="2199341" h="3229388">
                <a:moveTo>
                  <a:pt x="1900518" y="2832847"/>
                </a:moveTo>
                <a:lnTo>
                  <a:pt x="1144843" y="3229388"/>
                </a:lnTo>
                <a:lnTo>
                  <a:pt x="705769" y="2978920"/>
                </a:lnTo>
                <a:lnTo>
                  <a:pt x="657412" y="2898588"/>
                </a:lnTo>
                <a:lnTo>
                  <a:pt x="633506" y="2796988"/>
                </a:lnTo>
                <a:lnTo>
                  <a:pt x="587635" y="2739318"/>
                </a:lnTo>
                <a:lnTo>
                  <a:pt x="316753" y="2534023"/>
                </a:lnTo>
                <a:lnTo>
                  <a:pt x="233082" y="2402541"/>
                </a:lnTo>
                <a:cubicBezTo>
                  <a:pt x="233856" y="2394804"/>
                  <a:pt x="236791" y="2321138"/>
                  <a:pt x="251012" y="2306917"/>
                </a:cubicBezTo>
                <a:cubicBezTo>
                  <a:pt x="259921" y="2298008"/>
                  <a:pt x="286871" y="2294964"/>
                  <a:pt x="286871" y="2294964"/>
                </a:cubicBezTo>
                <a:cubicBezTo>
                  <a:pt x="294840" y="2288988"/>
                  <a:pt x="304987" y="2285140"/>
                  <a:pt x="310777" y="2277035"/>
                </a:cubicBezTo>
                <a:cubicBezTo>
                  <a:pt x="315551" y="2270351"/>
                  <a:pt x="314496" y="2261027"/>
                  <a:pt x="316753" y="2253129"/>
                </a:cubicBezTo>
                <a:cubicBezTo>
                  <a:pt x="319317" y="2244154"/>
                  <a:pt x="331980" y="2208469"/>
                  <a:pt x="334682" y="2205317"/>
                </a:cubicBezTo>
                <a:cubicBezTo>
                  <a:pt x="340480" y="2198552"/>
                  <a:pt x="350619" y="2197348"/>
                  <a:pt x="358588" y="2193364"/>
                </a:cubicBezTo>
                <a:cubicBezTo>
                  <a:pt x="362572" y="2179419"/>
                  <a:pt x="362854" y="2163827"/>
                  <a:pt x="370541" y="2151529"/>
                </a:cubicBezTo>
                <a:cubicBezTo>
                  <a:pt x="373880" y="2146187"/>
                  <a:pt x="382413" y="2147283"/>
                  <a:pt x="388471" y="2145552"/>
                </a:cubicBezTo>
                <a:cubicBezTo>
                  <a:pt x="396369" y="2143296"/>
                  <a:pt x="404408" y="2141568"/>
                  <a:pt x="412377" y="2139576"/>
                </a:cubicBezTo>
                <a:cubicBezTo>
                  <a:pt x="417027" y="2134926"/>
                  <a:pt x="438875" y="2110734"/>
                  <a:pt x="448235" y="2109694"/>
                </a:cubicBezTo>
                <a:cubicBezTo>
                  <a:pt x="458383" y="2108566"/>
                  <a:pt x="495258" y="2118461"/>
                  <a:pt x="508000" y="2121647"/>
                </a:cubicBezTo>
                <a:cubicBezTo>
                  <a:pt x="519953" y="2119655"/>
                  <a:pt x="533020" y="2121089"/>
                  <a:pt x="543859" y="2115670"/>
                </a:cubicBezTo>
                <a:cubicBezTo>
                  <a:pt x="567478" y="2103860"/>
                  <a:pt x="571074" y="2083491"/>
                  <a:pt x="579718" y="2061882"/>
                </a:cubicBezTo>
                <a:cubicBezTo>
                  <a:pt x="636452" y="2080793"/>
                  <a:pt x="603029" y="2074976"/>
                  <a:pt x="681318" y="2067858"/>
                </a:cubicBezTo>
                <a:cubicBezTo>
                  <a:pt x="691279" y="2059889"/>
                  <a:pt x="708106" y="2056327"/>
                  <a:pt x="711200" y="2043952"/>
                </a:cubicBezTo>
                <a:cubicBezTo>
                  <a:pt x="713616" y="2034289"/>
                  <a:pt x="698213" y="2028695"/>
                  <a:pt x="693271" y="2020047"/>
                </a:cubicBezTo>
                <a:cubicBezTo>
                  <a:pt x="683747" y="2003380"/>
                  <a:pt x="691143" y="1994013"/>
                  <a:pt x="675341" y="1978211"/>
                </a:cubicBezTo>
                <a:cubicBezTo>
                  <a:pt x="670887" y="1973757"/>
                  <a:pt x="663388" y="1974227"/>
                  <a:pt x="657412" y="1972235"/>
                </a:cubicBezTo>
                <a:cubicBezTo>
                  <a:pt x="649443" y="1966258"/>
                  <a:pt x="639883" y="1961957"/>
                  <a:pt x="633506" y="1954305"/>
                </a:cubicBezTo>
                <a:cubicBezTo>
                  <a:pt x="597424" y="1911005"/>
                  <a:pt x="664510" y="1961029"/>
                  <a:pt x="609600" y="1924423"/>
                </a:cubicBezTo>
                <a:cubicBezTo>
                  <a:pt x="605616" y="1918447"/>
                  <a:pt x="604732" y="1907675"/>
                  <a:pt x="597647" y="1906494"/>
                </a:cubicBezTo>
                <a:cubicBezTo>
                  <a:pt x="588859" y="1905029"/>
                  <a:pt x="582637" y="1917953"/>
                  <a:pt x="573741" y="1918447"/>
                </a:cubicBezTo>
                <a:cubicBezTo>
                  <a:pt x="545823" y="1919998"/>
                  <a:pt x="517961" y="1914462"/>
                  <a:pt x="490071" y="1912470"/>
                </a:cubicBezTo>
                <a:cubicBezTo>
                  <a:pt x="484094" y="1910478"/>
                  <a:pt x="477776" y="1909311"/>
                  <a:pt x="472141" y="1906494"/>
                </a:cubicBezTo>
                <a:cubicBezTo>
                  <a:pt x="465717" y="1903282"/>
                  <a:pt x="461026" y="1896812"/>
                  <a:pt x="454212" y="1894541"/>
                </a:cubicBezTo>
                <a:cubicBezTo>
                  <a:pt x="442716" y="1890709"/>
                  <a:pt x="430306" y="1890556"/>
                  <a:pt x="418353" y="1888564"/>
                </a:cubicBezTo>
                <a:cubicBezTo>
                  <a:pt x="413684" y="1886230"/>
                  <a:pt x="385313" y="1870635"/>
                  <a:pt x="376518" y="1870635"/>
                </a:cubicBezTo>
                <a:cubicBezTo>
                  <a:pt x="370218" y="1870635"/>
                  <a:pt x="364565" y="1874619"/>
                  <a:pt x="358588" y="1876611"/>
                </a:cubicBezTo>
                <a:cubicBezTo>
                  <a:pt x="354604" y="1882588"/>
                  <a:pt x="352244" y="1890054"/>
                  <a:pt x="346635" y="1894541"/>
                </a:cubicBezTo>
                <a:cubicBezTo>
                  <a:pt x="341716" y="1898476"/>
                  <a:pt x="334928" y="1899535"/>
                  <a:pt x="328706" y="1900517"/>
                </a:cubicBezTo>
                <a:cubicBezTo>
                  <a:pt x="296976" y="1905527"/>
                  <a:pt x="264957" y="1908486"/>
                  <a:pt x="233082" y="1912470"/>
                </a:cubicBezTo>
                <a:cubicBezTo>
                  <a:pt x="231090" y="1920439"/>
                  <a:pt x="232364" y="1930066"/>
                  <a:pt x="227106" y="1936376"/>
                </a:cubicBezTo>
                <a:cubicBezTo>
                  <a:pt x="209630" y="1957347"/>
                  <a:pt x="181932" y="1945290"/>
                  <a:pt x="161365" y="1942352"/>
                </a:cubicBezTo>
                <a:cubicBezTo>
                  <a:pt x="149412" y="1936376"/>
                  <a:pt x="137188" y="1930913"/>
                  <a:pt x="125506" y="1924423"/>
                </a:cubicBezTo>
                <a:cubicBezTo>
                  <a:pt x="119227" y="1920935"/>
                  <a:pt x="114141" y="1915387"/>
                  <a:pt x="107577" y="1912470"/>
                </a:cubicBezTo>
                <a:cubicBezTo>
                  <a:pt x="96063" y="1907353"/>
                  <a:pt x="83671" y="1904501"/>
                  <a:pt x="71718" y="1900517"/>
                </a:cubicBezTo>
                <a:lnTo>
                  <a:pt x="53788" y="1894541"/>
                </a:lnTo>
                <a:cubicBezTo>
                  <a:pt x="49804" y="1888564"/>
                  <a:pt x="40093" y="1883579"/>
                  <a:pt x="41835" y="1876611"/>
                </a:cubicBezTo>
                <a:cubicBezTo>
                  <a:pt x="43363" y="1870499"/>
                  <a:pt x="53551" y="1871671"/>
                  <a:pt x="59765" y="1870635"/>
                </a:cubicBezTo>
                <a:cubicBezTo>
                  <a:pt x="77559" y="1867669"/>
                  <a:pt x="95624" y="1866650"/>
                  <a:pt x="113553" y="1864658"/>
                </a:cubicBezTo>
                <a:cubicBezTo>
                  <a:pt x="111561" y="1854697"/>
                  <a:pt x="114760" y="1841959"/>
                  <a:pt x="107577" y="1834776"/>
                </a:cubicBezTo>
                <a:cubicBezTo>
                  <a:pt x="98668" y="1825867"/>
                  <a:pt x="83671" y="1826807"/>
                  <a:pt x="71718" y="1822823"/>
                </a:cubicBezTo>
                <a:cubicBezTo>
                  <a:pt x="71713" y="1822821"/>
                  <a:pt x="35864" y="1810874"/>
                  <a:pt x="35859" y="1810870"/>
                </a:cubicBezTo>
                <a:cubicBezTo>
                  <a:pt x="12688" y="1795422"/>
                  <a:pt x="24744" y="1801188"/>
                  <a:pt x="0" y="1792941"/>
                </a:cubicBezTo>
                <a:cubicBezTo>
                  <a:pt x="1992" y="1765051"/>
                  <a:pt x="1118" y="1736806"/>
                  <a:pt x="5977" y="1709270"/>
                </a:cubicBezTo>
                <a:cubicBezTo>
                  <a:pt x="7225" y="1702197"/>
                  <a:pt x="17379" y="1698503"/>
                  <a:pt x="17930" y="1691341"/>
                </a:cubicBezTo>
                <a:cubicBezTo>
                  <a:pt x="19465" y="1671379"/>
                  <a:pt x="13945" y="1651498"/>
                  <a:pt x="11953" y="1631576"/>
                </a:cubicBezTo>
                <a:cubicBezTo>
                  <a:pt x="13945" y="1615639"/>
                  <a:pt x="15290" y="1599607"/>
                  <a:pt x="17930" y="1583764"/>
                </a:cubicBezTo>
                <a:cubicBezTo>
                  <a:pt x="20673" y="1567304"/>
                  <a:pt x="23700" y="1554088"/>
                  <a:pt x="35859" y="1541929"/>
                </a:cubicBezTo>
                <a:cubicBezTo>
                  <a:pt x="42902" y="1534886"/>
                  <a:pt x="51796" y="1529976"/>
                  <a:pt x="59765" y="1524000"/>
                </a:cubicBezTo>
                <a:cubicBezTo>
                  <a:pt x="61757" y="1516031"/>
                  <a:pt x="65741" y="1508308"/>
                  <a:pt x="65741" y="1500094"/>
                </a:cubicBezTo>
                <a:cubicBezTo>
                  <a:pt x="65741" y="1472620"/>
                  <a:pt x="61149" y="1462410"/>
                  <a:pt x="53788" y="1440329"/>
                </a:cubicBezTo>
                <a:cubicBezTo>
                  <a:pt x="56404" y="1422021"/>
                  <a:pt x="54183" y="1394592"/>
                  <a:pt x="71718" y="1380564"/>
                </a:cubicBezTo>
                <a:cubicBezTo>
                  <a:pt x="76637" y="1376629"/>
                  <a:pt x="83671" y="1376580"/>
                  <a:pt x="89647" y="1374588"/>
                </a:cubicBezTo>
                <a:cubicBezTo>
                  <a:pt x="95624" y="1370604"/>
                  <a:pt x="102979" y="1368153"/>
                  <a:pt x="107577" y="1362635"/>
                </a:cubicBezTo>
                <a:cubicBezTo>
                  <a:pt x="113281" y="1355791"/>
                  <a:pt x="114352" y="1345979"/>
                  <a:pt x="119530" y="1338729"/>
                </a:cubicBezTo>
                <a:cubicBezTo>
                  <a:pt x="124443" y="1331851"/>
                  <a:pt x="131483" y="1326776"/>
                  <a:pt x="137459" y="1320800"/>
                </a:cubicBezTo>
                <a:cubicBezTo>
                  <a:pt x="139451" y="1314823"/>
                  <a:pt x="144062" y="1309139"/>
                  <a:pt x="143435" y="1302870"/>
                </a:cubicBezTo>
                <a:cubicBezTo>
                  <a:pt x="141992" y="1288439"/>
                  <a:pt x="135649" y="1274926"/>
                  <a:pt x="131482" y="1261035"/>
                </a:cubicBezTo>
                <a:cubicBezTo>
                  <a:pt x="129672" y="1255001"/>
                  <a:pt x="127988" y="1248896"/>
                  <a:pt x="125506" y="1243105"/>
                </a:cubicBezTo>
                <a:cubicBezTo>
                  <a:pt x="121997" y="1234916"/>
                  <a:pt x="119853" y="1225500"/>
                  <a:pt x="113553" y="1219200"/>
                </a:cubicBezTo>
                <a:cubicBezTo>
                  <a:pt x="109098" y="1214745"/>
                  <a:pt x="101600" y="1215215"/>
                  <a:pt x="95624" y="1213223"/>
                </a:cubicBezTo>
                <a:cubicBezTo>
                  <a:pt x="97616" y="1205254"/>
                  <a:pt x="97044" y="1196151"/>
                  <a:pt x="101600" y="1189317"/>
                </a:cubicBezTo>
                <a:cubicBezTo>
                  <a:pt x="105584" y="1183340"/>
                  <a:pt x="113105" y="1180576"/>
                  <a:pt x="119530" y="1177364"/>
                </a:cubicBezTo>
                <a:cubicBezTo>
                  <a:pt x="133826" y="1170216"/>
                  <a:pt x="151821" y="1164608"/>
                  <a:pt x="167341" y="1159435"/>
                </a:cubicBezTo>
                <a:cubicBezTo>
                  <a:pt x="183278" y="1163419"/>
                  <a:pt x="202325" y="1161126"/>
                  <a:pt x="215153" y="1171388"/>
                </a:cubicBezTo>
                <a:cubicBezTo>
                  <a:pt x="225114" y="1179357"/>
                  <a:pt x="234218" y="1188533"/>
                  <a:pt x="245035" y="1195294"/>
                </a:cubicBezTo>
                <a:cubicBezTo>
                  <a:pt x="253680" y="1200697"/>
                  <a:pt x="287297" y="1206137"/>
                  <a:pt x="292847" y="1207247"/>
                </a:cubicBezTo>
                <a:cubicBezTo>
                  <a:pt x="325588" y="1256357"/>
                  <a:pt x="283743" y="1187194"/>
                  <a:pt x="310777" y="1308847"/>
                </a:cubicBezTo>
                <a:cubicBezTo>
                  <a:pt x="312938" y="1318570"/>
                  <a:pt x="322917" y="1324647"/>
                  <a:pt x="328706" y="1332752"/>
                </a:cubicBezTo>
                <a:cubicBezTo>
                  <a:pt x="332881" y="1338597"/>
                  <a:pt x="336675" y="1344705"/>
                  <a:pt x="340659" y="1350682"/>
                </a:cubicBezTo>
                <a:cubicBezTo>
                  <a:pt x="326335" y="1403203"/>
                  <a:pt x="336623" y="1408316"/>
                  <a:pt x="304800" y="1434352"/>
                </a:cubicBezTo>
                <a:cubicBezTo>
                  <a:pt x="289381" y="1446967"/>
                  <a:pt x="256988" y="1470211"/>
                  <a:pt x="256988" y="1470211"/>
                </a:cubicBezTo>
                <a:cubicBezTo>
                  <a:pt x="245302" y="1487741"/>
                  <a:pt x="244008" y="1486274"/>
                  <a:pt x="239059" y="1506070"/>
                </a:cubicBezTo>
                <a:cubicBezTo>
                  <a:pt x="233951" y="1526500"/>
                  <a:pt x="235329" y="1542819"/>
                  <a:pt x="221130" y="1559858"/>
                </a:cubicBezTo>
                <a:cubicBezTo>
                  <a:pt x="216532" y="1565376"/>
                  <a:pt x="209177" y="1567827"/>
                  <a:pt x="203200" y="1571811"/>
                </a:cubicBezTo>
                <a:cubicBezTo>
                  <a:pt x="190764" y="1621558"/>
                  <a:pt x="205906" y="1572379"/>
                  <a:pt x="185271" y="1613647"/>
                </a:cubicBezTo>
                <a:cubicBezTo>
                  <a:pt x="180982" y="1622226"/>
                  <a:pt x="175234" y="1647816"/>
                  <a:pt x="173318" y="1655482"/>
                </a:cubicBezTo>
                <a:cubicBezTo>
                  <a:pt x="175910" y="1681401"/>
                  <a:pt x="172240" y="1716345"/>
                  <a:pt x="191247" y="1739152"/>
                </a:cubicBezTo>
                <a:cubicBezTo>
                  <a:pt x="195846" y="1744670"/>
                  <a:pt x="202752" y="1747893"/>
                  <a:pt x="209177" y="1751105"/>
                </a:cubicBezTo>
                <a:cubicBezTo>
                  <a:pt x="214812" y="1753922"/>
                  <a:pt x="221130" y="1755090"/>
                  <a:pt x="227106" y="1757082"/>
                </a:cubicBezTo>
                <a:cubicBezTo>
                  <a:pt x="266949" y="1755090"/>
                  <a:pt x="307005" y="1755678"/>
                  <a:pt x="346635" y="1751105"/>
                </a:cubicBezTo>
                <a:cubicBezTo>
                  <a:pt x="359152" y="1749661"/>
                  <a:pt x="382494" y="1739152"/>
                  <a:pt x="382494" y="1739152"/>
                </a:cubicBezTo>
                <a:cubicBezTo>
                  <a:pt x="396263" y="1741447"/>
                  <a:pt x="421571" y="1743750"/>
                  <a:pt x="436282" y="1751105"/>
                </a:cubicBezTo>
                <a:cubicBezTo>
                  <a:pt x="442707" y="1754317"/>
                  <a:pt x="448235" y="1759074"/>
                  <a:pt x="454212" y="1763058"/>
                </a:cubicBezTo>
                <a:cubicBezTo>
                  <a:pt x="470149" y="1761066"/>
                  <a:pt x="486442" y="1760977"/>
                  <a:pt x="502024" y="1757082"/>
                </a:cubicBezTo>
                <a:cubicBezTo>
                  <a:pt x="510667" y="1754921"/>
                  <a:pt x="517741" y="1748639"/>
                  <a:pt x="525930" y="1745129"/>
                </a:cubicBezTo>
                <a:cubicBezTo>
                  <a:pt x="531720" y="1742647"/>
                  <a:pt x="537883" y="1741144"/>
                  <a:pt x="543859" y="1739152"/>
                </a:cubicBezTo>
                <a:cubicBezTo>
                  <a:pt x="587686" y="1741144"/>
                  <a:pt x="632152" y="1737416"/>
                  <a:pt x="675341" y="1745129"/>
                </a:cubicBezTo>
                <a:cubicBezTo>
                  <a:pt x="689483" y="1747654"/>
                  <a:pt x="697571" y="1764493"/>
                  <a:pt x="711200" y="1769035"/>
                </a:cubicBezTo>
                <a:cubicBezTo>
                  <a:pt x="717177" y="1771027"/>
                  <a:pt x="722980" y="1773644"/>
                  <a:pt x="729130" y="1775011"/>
                </a:cubicBezTo>
                <a:cubicBezTo>
                  <a:pt x="771180" y="1784356"/>
                  <a:pt x="810604" y="1784029"/>
                  <a:pt x="854635" y="1786964"/>
                </a:cubicBezTo>
                <a:cubicBezTo>
                  <a:pt x="860612" y="1790948"/>
                  <a:pt x="868078" y="1793308"/>
                  <a:pt x="872565" y="1798917"/>
                </a:cubicBezTo>
                <a:cubicBezTo>
                  <a:pt x="877025" y="1804492"/>
                  <a:pt x="882375" y="1837002"/>
                  <a:pt x="884518" y="1840752"/>
                </a:cubicBezTo>
                <a:cubicBezTo>
                  <a:pt x="888711" y="1848090"/>
                  <a:pt x="896471" y="1852705"/>
                  <a:pt x="902447" y="1858682"/>
                </a:cubicBezTo>
                <a:cubicBezTo>
                  <a:pt x="904439" y="1868643"/>
                  <a:pt x="902970" y="1879994"/>
                  <a:pt x="908424" y="1888564"/>
                </a:cubicBezTo>
                <a:cubicBezTo>
                  <a:pt x="936987" y="1933449"/>
                  <a:pt x="945231" y="1924542"/>
                  <a:pt x="992094" y="1930400"/>
                </a:cubicBezTo>
                <a:cubicBezTo>
                  <a:pt x="1013525" y="1962546"/>
                  <a:pt x="1005901" y="1962995"/>
                  <a:pt x="1069788" y="1936376"/>
                </a:cubicBezTo>
                <a:cubicBezTo>
                  <a:pt x="1075603" y="1933953"/>
                  <a:pt x="1073283" y="1924237"/>
                  <a:pt x="1075765" y="1918447"/>
                </a:cubicBezTo>
                <a:cubicBezTo>
                  <a:pt x="1079275" y="1910258"/>
                  <a:pt x="1083734" y="1902510"/>
                  <a:pt x="1087718" y="1894541"/>
                </a:cubicBezTo>
                <a:cubicBezTo>
                  <a:pt x="1090687" y="1876725"/>
                  <a:pt x="1090241" y="1845468"/>
                  <a:pt x="1111624" y="1834776"/>
                </a:cubicBezTo>
                <a:cubicBezTo>
                  <a:pt x="1117258" y="1831959"/>
                  <a:pt x="1123577" y="1838760"/>
                  <a:pt x="1129553" y="1840752"/>
                </a:cubicBezTo>
                <a:cubicBezTo>
                  <a:pt x="1135529" y="1836768"/>
                  <a:pt x="1142995" y="1834409"/>
                  <a:pt x="1147482" y="1828800"/>
                </a:cubicBezTo>
                <a:cubicBezTo>
                  <a:pt x="1151418" y="1823881"/>
                  <a:pt x="1147211" y="1811676"/>
                  <a:pt x="1153459" y="1810870"/>
                </a:cubicBezTo>
                <a:cubicBezTo>
                  <a:pt x="1212765" y="1803218"/>
                  <a:pt x="1272988" y="1806886"/>
                  <a:pt x="1332753" y="1804894"/>
                </a:cubicBezTo>
                <a:cubicBezTo>
                  <a:pt x="1343499" y="1788775"/>
                  <a:pt x="1346558" y="1787593"/>
                  <a:pt x="1350682" y="1769035"/>
                </a:cubicBezTo>
                <a:cubicBezTo>
                  <a:pt x="1353311" y="1757206"/>
                  <a:pt x="1352159" y="1744427"/>
                  <a:pt x="1356659" y="1733176"/>
                </a:cubicBezTo>
                <a:cubicBezTo>
                  <a:pt x="1360358" y="1723928"/>
                  <a:pt x="1368798" y="1717375"/>
                  <a:pt x="1374588" y="1709270"/>
                </a:cubicBezTo>
                <a:cubicBezTo>
                  <a:pt x="1378763" y="1703425"/>
                  <a:pt x="1382557" y="1697317"/>
                  <a:pt x="1386541" y="1691341"/>
                </a:cubicBezTo>
                <a:cubicBezTo>
                  <a:pt x="1382557" y="1657474"/>
                  <a:pt x="1383715" y="1622597"/>
                  <a:pt x="1374588" y="1589741"/>
                </a:cubicBezTo>
                <a:cubicBezTo>
                  <a:pt x="1372902" y="1583671"/>
                  <a:pt x="1362449" y="1586246"/>
                  <a:pt x="1356659" y="1583764"/>
                </a:cubicBezTo>
                <a:cubicBezTo>
                  <a:pt x="1304977" y="1561614"/>
                  <a:pt x="1356861" y="1579847"/>
                  <a:pt x="1314824" y="1565835"/>
                </a:cubicBezTo>
                <a:cubicBezTo>
                  <a:pt x="1298478" y="1544042"/>
                  <a:pt x="1290466" y="1527833"/>
                  <a:pt x="1261035" y="1518023"/>
                </a:cubicBezTo>
                <a:cubicBezTo>
                  <a:pt x="1232125" y="1508386"/>
                  <a:pt x="1171388" y="1500094"/>
                  <a:pt x="1171388" y="1500094"/>
                </a:cubicBezTo>
                <a:cubicBezTo>
                  <a:pt x="1161427" y="1496110"/>
                  <a:pt x="1150603" y="1493827"/>
                  <a:pt x="1141506" y="1488141"/>
                </a:cubicBezTo>
                <a:cubicBezTo>
                  <a:pt x="1123289" y="1476755"/>
                  <a:pt x="1124194" y="1467366"/>
                  <a:pt x="1111624" y="1452282"/>
                </a:cubicBezTo>
                <a:cubicBezTo>
                  <a:pt x="1097242" y="1435024"/>
                  <a:pt x="1093396" y="1434153"/>
                  <a:pt x="1075765" y="1422400"/>
                </a:cubicBezTo>
                <a:cubicBezTo>
                  <a:pt x="1056220" y="1383310"/>
                  <a:pt x="1073375" y="1404751"/>
                  <a:pt x="1021977" y="1380564"/>
                </a:cubicBezTo>
                <a:cubicBezTo>
                  <a:pt x="1001824" y="1371080"/>
                  <a:pt x="982134" y="1360643"/>
                  <a:pt x="962212" y="1350682"/>
                </a:cubicBezTo>
                <a:cubicBezTo>
                  <a:pt x="954243" y="1346698"/>
                  <a:pt x="947126" y="1339989"/>
                  <a:pt x="938306" y="1338729"/>
                </a:cubicBezTo>
                <a:lnTo>
                  <a:pt x="896471" y="1332752"/>
                </a:lnTo>
                <a:cubicBezTo>
                  <a:pt x="890494" y="1328768"/>
                  <a:pt x="883028" y="1326409"/>
                  <a:pt x="878541" y="1320800"/>
                </a:cubicBezTo>
                <a:cubicBezTo>
                  <a:pt x="855359" y="1291822"/>
                  <a:pt x="893756" y="1309933"/>
                  <a:pt x="854635" y="1296894"/>
                </a:cubicBezTo>
                <a:cubicBezTo>
                  <a:pt x="844825" y="1267461"/>
                  <a:pt x="855683" y="1287804"/>
                  <a:pt x="830730" y="1267011"/>
                </a:cubicBezTo>
                <a:cubicBezTo>
                  <a:pt x="801400" y="1242569"/>
                  <a:pt x="824696" y="1253528"/>
                  <a:pt x="788894" y="1231152"/>
                </a:cubicBezTo>
                <a:cubicBezTo>
                  <a:pt x="739154" y="1200065"/>
                  <a:pt x="787723" y="1233556"/>
                  <a:pt x="747059" y="1213223"/>
                </a:cubicBezTo>
                <a:cubicBezTo>
                  <a:pt x="740635" y="1210011"/>
                  <a:pt x="734975" y="1205445"/>
                  <a:pt x="729130" y="1201270"/>
                </a:cubicBezTo>
                <a:cubicBezTo>
                  <a:pt x="696377" y="1177875"/>
                  <a:pt x="704331" y="1182448"/>
                  <a:pt x="669365" y="1147482"/>
                </a:cubicBezTo>
                <a:lnTo>
                  <a:pt x="651435" y="1129552"/>
                </a:lnTo>
                <a:cubicBezTo>
                  <a:pt x="649443" y="1123576"/>
                  <a:pt x="648518" y="1117130"/>
                  <a:pt x="645459" y="1111623"/>
                </a:cubicBezTo>
                <a:cubicBezTo>
                  <a:pt x="638482" y="1099065"/>
                  <a:pt x="623242" y="1099982"/>
                  <a:pt x="621553" y="1075764"/>
                </a:cubicBezTo>
                <a:cubicBezTo>
                  <a:pt x="619864" y="1051546"/>
                  <a:pt x="633107" y="992135"/>
                  <a:pt x="635324" y="966315"/>
                </a:cubicBezTo>
                <a:cubicBezTo>
                  <a:pt x="637541" y="940495"/>
                  <a:pt x="642132" y="932329"/>
                  <a:pt x="634857" y="920844"/>
                </a:cubicBezTo>
                <a:cubicBezTo>
                  <a:pt x="627582" y="909359"/>
                  <a:pt x="607833" y="909437"/>
                  <a:pt x="591671" y="897406"/>
                </a:cubicBezTo>
                <a:cubicBezTo>
                  <a:pt x="575509" y="885375"/>
                  <a:pt x="558146" y="879054"/>
                  <a:pt x="537882" y="848658"/>
                </a:cubicBezTo>
                <a:cubicBezTo>
                  <a:pt x="543859" y="844674"/>
                  <a:pt x="549387" y="839917"/>
                  <a:pt x="555812" y="836705"/>
                </a:cubicBezTo>
                <a:cubicBezTo>
                  <a:pt x="561447" y="833888"/>
                  <a:pt x="568271" y="833854"/>
                  <a:pt x="573741" y="830729"/>
                </a:cubicBezTo>
                <a:cubicBezTo>
                  <a:pt x="582389" y="825787"/>
                  <a:pt x="589678" y="818776"/>
                  <a:pt x="597647" y="812800"/>
                </a:cubicBezTo>
                <a:cubicBezTo>
                  <a:pt x="615576" y="818776"/>
                  <a:pt x="632573" y="829550"/>
                  <a:pt x="651435" y="830729"/>
                </a:cubicBezTo>
                <a:cubicBezTo>
                  <a:pt x="696327" y="833535"/>
                  <a:pt x="687133" y="822557"/>
                  <a:pt x="705224" y="800847"/>
                </a:cubicBezTo>
                <a:cubicBezTo>
                  <a:pt x="710635" y="794354"/>
                  <a:pt x="717177" y="788894"/>
                  <a:pt x="723153" y="782917"/>
                </a:cubicBezTo>
                <a:cubicBezTo>
                  <a:pt x="738176" y="737852"/>
                  <a:pt x="717911" y="793400"/>
                  <a:pt x="741082" y="747058"/>
                </a:cubicBezTo>
                <a:cubicBezTo>
                  <a:pt x="743899" y="741423"/>
                  <a:pt x="744847" y="735028"/>
                  <a:pt x="747059" y="729129"/>
                </a:cubicBezTo>
                <a:cubicBezTo>
                  <a:pt x="750826" y="719084"/>
                  <a:pt x="755028" y="709208"/>
                  <a:pt x="759012" y="699247"/>
                </a:cubicBezTo>
                <a:cubicBezTo>
                  <a:pt x="761004" y="687294"/>
                  <a:pt x="761156" y="674884"/>
                  <a:pt x="764988" y="663388"/>
                </a:cubicBezTo>
                <a:cubicBezTo>
                  <a:pt x="767259" y="656574"/>
                  <a:pt x="776941" y="652641"/>
                  <a:pt x="776941" y="645458"/>
                </a:cubicBezTo>
                <a:cubicBezTo>
                  <a:pt x="776941" y="599466"/>
                  <a:pt x="782069" y="550703"/>
                  <a:pt x="764988" y="508000"/>
                </a:cubicBezTo>
                <a:cubicBezTo>
                  <a:pt x="758887" y="492747"/>
                  <a:pt x="733026" y="500370"/>
                  <a:pt x="717177" y="496047"/>
                </a:cubicBezTo>
                <a:cubicBezTo>
                  <a:pt x="711099" y="494389"/>
                  <a:pt x="705224" y="492062"/>
                  <a:pt x="699247" y="490070"/>
                </a:cubicBezTo>
                <a:cubicBezTo>
                  <a:pt x="640661" y="411953"/>
                  <a:pt x="715817" y="506638"/>
                  <a:pt x="663388" y="454211"/>
                </a:cubicBezTo>
                <a:cubicBezTo>
                  <a:pt x="658309" y="449132"/>
                  <a:pt x="657044" y="440769"/>
                  <a:pt x="651435" y="436282"/>
                </a:cubicBezTo>
                <a:cubicBezTo>
                  <a:pt x="646516" y="432347"/>
                  <a:pt x="639141" y="433122"/>
                  <a:pt x="633506" y="430305"/>
                </a:cubicBezTo>
                <a:cubicBezTo>
                  <a:pt x="627082" y="427093"/>
                  <a:pt x="622545" y="420094"/>
                  <a:pt x="615577" y="418352"/>
                </a:cubicBezTo>
                <a:cubicBezTo>
                  <a:pt x="598076" y="413977"/>
                  <a:pt x="579718" y="414368"/>
                  <a:pt x="561788" y="412376"/>
                </a:cubicBezTo>
                <a:cubicBezTo>
                  <a:pt x="549835" y="404407"/>
                  <a:pt x="537422" y="397089"/>
                  <a:pt x="525930" y="388470"/>
                </a:cubicBezTo>
                <a:cubicBezTo>
                  <a:pt x="517961" y="382494"/>
                  <a:pt x="511648" y="373107"/>
                  <a:pt x="502024" y="370541"/>
                </a:cubicBezTo>
                <a:cubicBezTo>
                  <a:pt x="480763" y="364871"/>
                  <a:pt x="458196" y="366556"/>
                  <a:pt x="436282" y="364564"/>
                </a:cubicBezTo>
                <a:cubicBezTo>
                  <a:pt x="430306" y="360580"/>
                  <a:pt x="424955" y="355440"/>
                  <a:pt x="418353" y="352611"/>
                </a:cubicBezTo>
                <a:cubicBezTo>
                  <a:pt x="410803" y="349375"/>
                  <a:pt x="401579" y="350710"/>
                  <a:pt x="394447" y="346635"/>
                </a:cubicBezTo>
                <a:cubicBezTo>
                  <a:pt x="382060" y="339557"/>
                  <a:pt x="372181" y="322199"/>
                  <a:pt x="364565" y="310776"/>
                </a:cubicBezTo>
                <a:cubicBezTo>
                  <a:pt x="362573" y="300815"/>
                  <a:pt x="364223" y="289346"/>
                  <a:pt x="358588" y="280894"/>
                </a:cubicBezTo>
                <a:cubicBezTo>
                  <a:pt x="355094" y="275652"/>
                  <a:pt x="346061" y="278158"/>
                  <a:pt x="340659" y="274917"/>
                </a:cubicBezTo>
                <a:cubicBezTo>
                  <a:pt x="335827" y="272018"/>
                  <a:pt x="332690" y="266948"/>
                  <a:pt x="328706" y="262964"/>
                </a:cubicBezTo>
                <a:lnTo>
                  <a:pt x="328706" y="203200"/>
                </a:lnTo>
                <a:cubicBezTo>
                  <a:pt x="324722" y="185270"/>
                  <a:pt x="320190" y="167454"/>
                  <a:pt x="316753" y="149411"/>
                </a:cubicBezTo>
                <a:cubicBezTo>
                  <a:pt x="300993" y="66669"/>
                  <a:pt x="319022" y="99027"/>
                  <a:pt x="292847" y="59764"/>
                </a:cubicBezTo>
                <a:cubicBezTo>
                  <a:pt x="294498" y="53159"/>
                  <a:pt x="296397" y="0"/>
                  <a:pt x="322730" y="0"/>
                </a:cubicBezTo>
                <a:cubicBezTo>
                  <a:pt x="335329" y="0"/>
                  <a:pt x="346635" y="7968"/>
                  <a:pt x="358588" y="11952"/>
                </a:cubicBezTo>
                <a:cubicBezTo>
                  <a:pt x="360209" y="21676"/>
                  <a:pt x="363537" y="53133"/>
                  <a:pt x="370541" y="65741"/>
                </a:cubicBezTo>
                <a:cubicBezTo>
                  <a:pt x="404795" y="127399"/>
                  <a:pt x="386898" y="78957"/>
                  <a:pt x="400424" y="119529"/>
                </a:cubicBezTo>
                <a:cubicBezTo>
                  <a:pt x="402416" y="141443"/>
                  <a:pt x="398022" y="164923"/>
                  <a:pt x="406400" y="185270"/>
                </a:cubicBezTo>
                <a:cubicBezTo>
                  <a:pt x="412836" y="200901"/>
                  <a:pt x="434700" y="206009"/>
                  <a:pt x="442259" y="221129"/>
                </a:cubicBezTo>
                <a:lnTo>
                  <a:pt x="448235" y="233082"/>
                </a:lnTo>
                <a:lnTo>
                  <a:pt x="472141" y="292847"/>
                </a:lnTo>
                <a:lnTo>
                  <a:pt x="609600" y="340658"/>
                </a:lnTo>
                <a:lnTo>
                  <a:pt x="699247" y="352611"/>
                </a:lnTo>
                <a:lnTo>
                  <a:pt x="764988" y="394447"/>
                </a:lnTo>
                <a:lnTo>
                  <a:pt x="866588" y="448235"/>
                </a:lnTo>
                <a:lnTo>
                  <a:pt x="896471" y="549835"/>
                </a:lnTo>
                <a:lnTo>
                  <a:pt x="902447" y="645458"/>
                </a:lnTo>
                <a:lnTo>
                  <a:pt x="920377" y="693270"/>
                </a:lnTo>
                <a:lnTo>
                  <a:pt x="1027953" y="669364"/>
                </a:lnTo>
                <a:cubicBezTo>
                  <a:pt x="1128830" y="593706"/>
                  <a:pt x="1029049" y="655113"/>
                  <a:pt x="1237130" y="621552"/>
                </a:cubicBezTo>
                <a:cubicBezTo>
                  <a:pt x="1246963" y="619966"/>
                  <a:pt x="1252930" y="609412"/>
                  <a:pt x="1261035" y="603623"/>
                </a:cubicBezTo>
                <a:cubicBezTo>
                  <a:pt x="1266880" y="599448"/>
                  <a:pt x="1272728" y="595234"/>
                  <a:pt x="1278965" y="591670"/>
                </a:cubicBezTo>
                <a:cubicBezTo>
                  <a:pt x="1286700" y="587250"/>
                  <a:pt x="1295136" y="584137"/>
                  <a:pt x="1302871" y="579717"/>
                </a:cubicBezTo>
                <a:cubicBezTo>
                  <a:pt x="1309107" y="576153"/>
                  <a:pt x="1314198" y="570593"/>
                  <a:pt x="1320800" y="567764"/>
                </a:cubicBezTo>
                <a:cubicBezTo>
                  <a:pt x="1328350" y="564528"/>
                  <a:pt x="1336737" y="563780"/>
                  <a:pt x="1344706" y="561788"/>
                </a:cubicBezTo>
                <a:cubicBezTo>
                  <a:pt x="1350682" y="557804"/>
                  <a:pt x="1357556" y="554914"/>
                  <a:pt x="1362635" y="549835"/>
                </a:cubicBezTo>
                <a:cubicBezTo>
                  <a:pt x="1367714" y="544756"/>
                  <a:pt x="1369990" y="537423"/>
                  <a:pt x="1374588" y="531905"/>
                </a:cubicBezTo>
                <a:cubicBezTo>
                  <a:pt x="1379999" y="525412"/>
                  <a:pt x="1386541" y="519952"/>
                  <a:pt x="1392518" y="513976"/>
                </a:cubicBezTo>
                <a:cubicBezTo>
                  <a:pt x="1394510" y="508000"/>
                  <a:pt x="1396641" y="502068"/>
                  <a:pt x="1398494" y="496047"/>
                </a:cubicBezTo>
                <a:cubicBezTo>
                  <a:pt x="1404611" y="476168"/>
                  <a:pt x="1408958" y="455695"/>
                  <a:pt x="1416424" y="436282"/>
                </a:cubicBezTo>
                <a:cubicBezTo>
                  <a:pt x="1419003" y="429578"/>
                  <a:pt x="1422859" y="422950"/>
                  <a:pt x="1428377" y="418352"/>
                </a:cubicBezTo>
                <a:cubicBezTo>
                  <a:pt x="1435221" y="412649"/>
                  <a:pt x="1444314" y="410384"/>
                  <a:pt x="1452282" y="406400"/>
                </a:cubicBezTo>
                <a:cubicBezTo>
                  <a:pt x="1465515" y="415221"/>
                  <a:pt x="1478935" y="422473"/>
                  <a:pt x="1488141" y="436282"/>
                </a:cubicBezTo>
                <a:cubicBezTo>
                  <a:pt x="1495378" y="447138"/>
                  <a:pt x="1494118" y="454776"/>
                  <a:pt x="1494118" y="466164"/>
                </a:cubicBezTo>
                <a:lnTo>
                  <a:pt x="1494118" y="543858"/>
                </a:lnTo>
                <a:lnTo>
                  <a:pt x="1440330" y="627529"/>
                </a:lnTo>
                <a:lnTo>
                  <a:pt x="1308847" y="675341"/>
                </a:lnTo>
                <a:lnTo>
                  <a:pt x="1117600" y="723152"/>
                </a:lnTo>
                <a:lnTo>
                  <a:pt x="986118" y="759011"/>
                </a:lnTo>
                <a:lnTo>
                  <a:pt x="896471" y="788894"/>
                </a:lnTo>
                <a:lnTo>
                  <a:pt x="830730" y="842682"/>
                </a:lnTo>
                <a:cubicBezTo>
                  <a:pt x="816785" y="854635"/>
                  <a:pt x="800525" y="864326"/>
                  <a:pt x="788894" y="878541"/>
                </a:cubicBezTo>
                <a:cubicBezTo>
                  <a:pt x="740644" y="937512"/>
                  <a:pt x="808383" y="887461"/>
                  <a:pt x="759012" y="920376"/>
                </a:cubicBezTo>
                <a:cubicBezTo>
                  <a:pt x="752969" y="929441"/>
                  <a:pt x="741082" y="943863"/>
                  <a:pt x="741082" y="956235"/>
                </a:cubicBezTo>
                <a:cubicBezTo>
                  <a:pt x="741082" y="964449"/>
                  <a:pt x="744175" y="972450"/>
                  <a:pt x="747059" y="980141"/>
                </a:cubicBezTo>
                <a:cubicBezTo>
                  <a:pt x="754749" y="1000647"/>
                  <a:pt x="760342" y="1008144"/>
                  <a:pt x="776941" y="1021976"/>
                </a:cubicBezTo>
                <a:cubicBezTo>
                  <a:pt x="782459" y="1026574"/>
                  <a:pt x="788307" y="1031012"/>
                  <a:pt x="794871" y="1033929"/>
                </a:cubicBezTo>
                <a:cubicBezTo>
                  <a:pt x="806385" y="1039046"/>
                  <a:pt x="818777" y="1041898"/>
                  <a:pt x="830730" y="1045882"/>
                </a:cubicBezTo>
                <a:cubicBezTo>
                  <a:pt x="857684" y="1040491"/>
                  <a:pt x="869932" y="1032901"/>
                  <a:pt x="896471" y="1051858"/>
                </a:cubicBezTo>
                <a:cubicBezTo>
                  <a:pt x="901597" y="1055520"/>
                  <a:pt x="900455" y="1063811"/>
                  <a:pt x="902447" y="1069788"/>
                </a:cubicBezTo>
                <a:cubicBezTo>
                  <a:pt x="904439" y="1089709"/>
                  <a:pt x="891963" y="1118156"/>
                  <a:pt x="908424" y="1129552"/>
                </a:cubicBezTo>
                <a:cubicBezTo>
                  <a:pt x="954622" y="1161535"/>
                  <a:pt x="975668" y="1121864"/>
                  <a:pt x="1004047" y="1105647"/>
                </a:cubicBezTo>
                <a:cubicBezTo>
                  <a:pt x="1009517" y="1102521"/>
                  <a:pt x="1016000" y="1101662"/>
                  <a:pt x="1021977" y="1099670"/>
                </a:cubicBezTo>
                <a:cubicBezTo>
                  <a:pt x="1070657" y="1124011"/>
                  <a:pt x="1020994" y="1108628"/>
                  <a:pt x="1069788" y="1087717"/>
                </a:cubicBezTo>
                <a:cubicBezTo>
                  <a:pt x="1075579" y="1085235"/>
                  <a:pt x="1081927" y="1091212"/>
                  <a:pt x="1087718" y="1093694"/>
                </a:cubicBezTo>
                <a:cubicBezTo>
                  <a:pt x="1095907" y="1097204"/>
                  <a:pt x="1103655" y="1101663"/>
                  <a:pt x="1111624" y="1105647"/>
                </a:cubicBezTo>
                <a:cubicBezTo>
                  <a:pt x="1127889" y="1154445"/>
                  <a:pt x="1111624" y="1098017"/>
                  <a:pt x="1111624" y="1207247"/>
                </a:cubicBezTo>
                <a:cubicBezTo>
                  <a:pt x="1111624" y="1233221"/>
                  <a:pt x="1115608" y="1259043"/>
                  <a:pt x="1117600" y="1284941"/>
                </a:cubicBezTo>
                <a:cubicBezTo>
                  <a:pt x="1129553" y="1280957"/>
                  <a:pt x="1143379" y="1280548"/>
                  <a:pt x="1153459" y="1272988"/>
                </a:cubicBezTo>
                <a:cubicBezTo>
                  <a:pt x="1160586" y="1267642"/>
                  <a:pt x="1158285" y="1254428"/>
                  <a:pt x="1165412" y="1249082"/>
                </a:cubicBezTo>
                <a:cubicBezTo>
                  <a:pt x="1175492" y="1241522"/>
                  <a:pt x="1201271" y="1237129"/>
                  <a:pt x="1201271" y="1237129"/>
                </a:cubicBezTo>
                <a:cubicBezTo>
                  <a:pt x="1207247" y="1231153"/>
                  <a:pt x="1212707" y="1224611"/>
                  <a:pt x="1219200" y="1219200"/>
                </a:cubicBezTo>
                <a:cubicBezTo>
                  <a:pt x="1250029" y="1193510"/>
                  <a:pt x="1261476" y="1205374"/>
                  <a:pt x="1314824" y="1201270"/>
                </a:cubicBezTo>
                <a:cubicBezTo>
                  <a:pt x="1314876" y="1201060"/>
                  <a:pt x="1323917" y="1162295"/>
                  <a:pt x="1326777" y="1159435"/>
                </a:cubicBezTo>
                <a:cubicBezTo>
                  <a:pt x="1331232" y="1154980"/>
                  <a:pt x="1338529" y="1154693"/>
                  <a:pt x="1344706" y="1153458"/>
                </a:cubicBezTo>
                <a:cubicBezTo>
                  <a:pt x="1358519" y="1150695"/>
                  <a:pt x="1372596" y="1149474"/>
                  <a:pt x="1386541" y="1147482"/>
                </a:cubicBezTo>
                <a:cubicBezTo>
                  <a:pt x="1389538" y="1133994"/>
                  <a:pt x="1387324" y="1085379"/>
                  <a:pt x="1416424" y="1081741"/>
                </a:cubicBezTo>
                <a:cubicBezTo>
                  <a:pt x="1426503" y="1080481"/>
                  <a:pt x="1436345" y="1085725"/>
                  <a:pt x="1446306" y="1087717"/>
                </a:cubicBezTo>
                <a:cubicBezTo>
                  <a:pt x="1455125" y="1100947"/>
                  <a:pt x="1462383" y="1114373"/>
                  <a:pt x="1476188" y="1123576"/>
                </a:cubicBezTo>
                <a:cubicBezTo>
                  <a:pt x="1481430" y="1127070"/>
                  <a:pt x="1488141" y="1127560"/>
                  <a:pt x="1494118" y="1129552"/>
                </a:cubicBezTo>
                <a:cubicBezTo>
                  <a:pt x="1516032" y="1123576"/>
                  <a:pt x="1538981" y="1120570"/>
                  <a:pt x="1559859" y="1111623"/>
                </a:cubicBezTo>
                <a:cubicBezTo>
                  <a:pt x="1567627" y="1108294"/>
                  <a:pt x="1570756" y="1098382"/>
                  <a:pt x="1577788" y="1093694"/>
                </a:cubicBezTo>
                <a:cubicBezTo>
                  <a:pt x="1583030" y="1090199"/>
                  <a:pt x="1589640" y="1089375"/>
                  <a:pt x="1595718" y="1087717"/>
                </a:cubicBezTo>
                <a:cubicBezTo>
                  <a:pt x="1611567" y="1083394"/>
                  <a:pt x="1627593" y="1079748"/>
                  <a:pt x="1643530" y="1075764"/>
                </a:cubicBezTo>
                <a:cubicBezTo>
                  <a:pt x="1645522" y="1067795"/>
                  <a:pt x="1642159" y="1055531"/>
                  <a:pt x="1649506" y="1051858"/>
                </a:cubicBezTo>
                <a:cubicBezTo>
                  <a:pt x="1665641" y="1043790"/>
                  <a:pt x="1685394" y="1048120"/>
                  <a:pt x="1703294" y="1045882"/>
                </a:cubicBezTo>
                <a:cubicBezTo>
                  <a:pt x="1717272" y="1044135"/>
                  <a:pt x="1731185" y="1041897"/>
                  <a:pt x="1745130" y="1039905"/>
                </a:cubicBezTo>
                <a:cubicBezTo>
                  <a:pt x="1751106" y="1031937"/>
                  <a:pt x="1754613" y="1021279"/>
                  <a:pt x="1763059" y="1016000"/>
                </a:cubicBezTo>
                <a:cubicBezTo>
                  <a:pt x="1805773" y="989304"/>
                  <a:pt x="1786614" y="1035329"/>
                  <a:pt x="1798918" y="986117"/>
                </a:cubicBezTo>
                <a:cubicBezTo>
                  <a:pt x="1796491" y="969132"/>
                  <a:pt x="1783599" y="935586"/>
                  <a:pt x="1804894" y="920376"/>
                </a:cubicBezTo>
                <a:cubicBezTo>
                  <a:pt x="1813160" y="914472"/>
                  <a:pt x="1824816" y="916392"/>
                  <a:pt x="1834777" y="914400"/>
                </a:cubicBezTo>
                <a:cubicBezTo>
                  <a:pt x="1842745" y="918384"/>
                  <a:pt x="1852979" y="919508"/>
                  <a:pt x="1858682" y="926352"/>
                </a:cubicBezTo>
                <a:cubicBezTo>
                  <a:pt x="1863940" y="932662"/>
                  <a:pt x="1856968" y="947374"/>
                  <a:pt x="1864659" y="950258"/>
                </a:cubicBezTo>
                <a:cubicBezTo>
                  <a:pt x="1877849" y="955204"/>
                  <a:pt x="1892549" y="946274"/>
                  <a:pt x="1906494" y="944282"/>
                </a:cubicBezTo>
                <a:cubicBezTo>
                  <a:pt x="1912471" y="942290"/>
                  <a:pt x="1918312" y="939833"/>
                  <a:pt x="1924424" y="938305"/>
                </a:cubicBezTo>
                <a:cubicBezTo>
                  <a:pt x="1938073" y="934893"/>
                  <a:pt x="1958568" y="933185"/>
                  <a:pt x="1972235" y="926352"/>
                </a:cubicBezTo>
                <a:cubicBezTo>
                  <a:pt x="1978660" y="923140"/>
                  <a:pt x="1984796" y="919172"/>
                  <a:pt x="1990165" y="914400"/>
                </a:cubicBezTo>
                <a:cubicBezTo>
                  <a:pt x="2002799" y="903170"/>
                  <a:pt x="2009770" y="883185"/>
                  <a:pt x="2026024" y="878541"/>
                </a:cubicBezTo>
                <a:lnTo>
                  <a:pt x="2067859" y="866588"/>
                </a:lnTo>
                <a:cubicBezTo>
                  <a:pt x="2111015" y="880972"/>
                  <a:pt x="2059710" y="865334"/>
                  <a:pt x="2145553" y="878541"/>
                </a:cubicBezTo>
                <a:cubicBezTo>
                  <a:pt x="2151779" y="879499"/>
                  <a:pt x="2157332" y="883150"/>
                  <a:pt x="2163482" y="884517"/>
                </a:cubicBezTo>
                <a:cubicBezTo>
                  <a:pt x="2175311" y="887146"/>
                  <a:pt x="2187388" y="888502"/>
                  <a:pt x="2199341" y="890494"/>
                </a:cubicBezTo>
                <a:cubicBezTo>
                  <a:pt x="2197349" y="900455"/>
                  <a:pt x="2199269" y="912110"/>
                  <a:pt x="2193365" y="920376"/>
                </a:cubicBezTo>
                <a:cubicBezTo>
                  <a:pt x="2188187" y="927626"/>
                  <a:pt x="2177194" y="927909"/>
                  <a:pt x="2169459" y="932329"/>
                </a:cubicBezTo>
                <a:cubicBezTo>
                  <a:pt x="2163223" y="935893"/>
                  <a:pt x="2157506" y="940298"/>
                  <a:pt x="2151530" y="944282"/>
                </a:cubicBezTo>
                <a:cubicBezTo>
                  <a:pt x="2149538" y="954243"/>
                  <a:pt x="2151457" y="965898"/>
                  <a:pt x="2145553" y="974164"/>
                </a:cubicBezTo>
                <a:cubicBezTo>
                  <a:pt x="2140375" y="981414"/>
                  <a:pt x="2129060" y="981175"/>
                  <a:pt x="2121647" y="986117"/>
                </a:cubicBezTo>
                <a:cubicBezTo>
                  <a:pt x="2071810" y="1019342"/>
                  <a:pt x="2114315" y="1006264"/>
                  <a:pt x="2055906" y="1016000"/>
                </a:cubicBezTo>
                <a:cubicBezTo>
                  <a:pt x="2049014" y="1036676"/>
                  <a:pt x="2043285" y="1044545"/>
                  <a:pt x="2055906" y="1069788"/>
                </a:cubicBezTo>
                <a:cubicBezTo>
                  <a:pt x="2059118" y="1076212"/>
                  <a:pt x="2067859" y="1077757"/>
                  <a:pt x="2073835" y="1081741"/>
                </a:cubicBezTo>
                <a:cubicBezTo>
                  <a:pt x="2069851" y="1101662"/>
                  <a:pt x="2069696" y="1122752"/>
                  <a:pt x="2061882" y="1141505"/>
                </a:cubicBezTo>
                <a:cubicBezTo>
                  <a:pt x="2059119" y="1148135"/>
                  <a:pt x="2050377" y="1150246"/>
                  <a:pt x="2043953" y="1153458"/>
                </a:cubicBezTo>
                <a:cubicBezTo>
                  <a:pt x="2031698" y="1159586"/>
                  <a:pt x="2007512" y="1163137"/>
                  <a:pt x="1996141" y="1165411"/>
                </a:cubicBezTo>
                <a:cubicBezTo>
                  <a:pt x="1981615" y="1230776"/>
                  <a:pt x="2002360" y="1213154"/>
                  <a:pt x="1960282" y="1225176"/>
                </a:cubicBezTo>
                <a:cubicBezTo>
                  <a:pt x="1954225" y="1226907"/>
                  <a:pt x="1948329" y="1229160"/>
                  <a:pt x="1942353" y="1231152"/>
                </a:cubicBezTo>
                <a:cubicBezTo>
                  <a:pt x="1936377" y="1239121"/>
                  <a:pt x="1929366" y="1246410"/>
                  <a:pt x="1924424" y="1255058"/>
                </a:cubicBezTo>
                <a:cubicBezTo>
                  <a:pt x="1921298" y="1260528"/>
                  <a:pt x="1922902" y="1268533"/>
                  <a:pt x="1918447" y="1272988"/>
                </a:cubicBezTo>
                <a:cubicBezTo>
                  <a:pt x="1913993" y="1277442"/>
                  <a:pt x="1906494" y="1276972"/>
                  <a:pt x="1900518" y="1278964"/>
                </a:cubicBezTo>
                <a:cubicBezTo>
                  <a:pt x="1894541" y="1282948"/>
                  <a:pt x="1889557" y="1289175"/>
                  <a:pt x="1882588" y="1290917"/>
                </a:cubicBezTo>
                <a:cubicBezTo>
                  <a:pt x="1801353" y="1311226"/>
                  <a:pt x="1851896" y="1281496"/>
                  <a:pt x="1810871" y="1308847"/>
                </a:cubicBezTo>
                <a:cubicBezTo>
                  <a:pt x="1804160" y="1318913"/>
                  <a:pt x="1795667" y="1336632"/>
                  <a:pt x="1780988" y="1338729"/>
                </a:cubicBezTo>
                <a:cubicBezTo>
                  <a:pt x="1772857" y="1339891"/>
                  <a:pt x="1765051" y="1334744"/>
                  <a:pt x="1757082" y="1332752"/>
                </a:cubicBezTo>
                <a:cubicBezTo>
                  <a:pt x="1753098" y="1338729"/>
                  <a:pt x="1751106" y="1346698"/>
                  <a:pt x="1745130" y="1350682"/>
                </a:cubicBezTo>
                <a:cubicBezTo>
                  <a:pt x="1725907" y="1363498"/>
                  <a:pt x="1680664" y="1352152"/>
                  <a:pt x="1667435" y="1350682"/>
                </a:cubicBezTo>
                <a:cubicBezTo>
                  <a:pt x="1661459" y="1346698"/>
                  <a:pt x="1654585" y="1343808"/>
                  <a:pt x="1649506" y="1338729"/>
                </a:cubicBezTo>
                <a:cubicBezTo>
                  <a:pt x="1632931" y="1322153"/>
                  <a:pt x="1633169" y="1309908"/>
                  <a:pt x="1613647" y="1296894"/>
                </a:cubicBezTo>
                <a:cubicBezTo>
                  <a:pt x="1608405" y="1293400"/>
                  <a:pt x="1601694" y="1292909"/>
                  <a:pt x="1595718" y="1290917"/>
                </a:cubicBezTo>
                <a:cubicBezTo>
                  <a:pt x="1583765" y="1292909"/>
                  <a:pt x="1571688" y="1294265"/>
                  <a:pt x="1559859" y="1296894"/>
                </a:cubicBezTo>
                <a:cubicBezTo>
                  <a:pt x="1553709" y="1298261"/>
                  <a:pt x="1548230" y="1302870"/>
                  <a:pt x="1541930" y="1302870"/>
                </a:cubicBezTo>
                <a:cubicBezTo>
                  <a:pt x="1533716" y="1302870"/>
                  <a:pt x="1525993" y="1298886"/>
                  <a:pt x="1518024" y="1296894"/>
                </a:cubicBezTo>
                <a:cubicBezTo>
                  <a:pt x="1504079" y="1298886"/>
                  <a:pt x="1489914" y="1299702"/>
                  <a:pt x="1476188" y="1302870"/>
                </a:cubicBezTo>
                <a:cubicBezTo>
                  <a:pt x="1463911" y="1305703"/>
                  <a:pt x="1452775" y="1312858"/>
                  <a:pt x="1440330" y="1314823"/>
                </a:cubicBezTo>
                <a:cubicBezTo>
                  <a:pt x="1414673" y="1318874"/>
                  <a:pt x="1388533" y="1318808"/>
                  <a:pt x="1362635" y="1320800"/>
                </a:cubicBezTo>
                <a:cubicBezTo>
                  <a:pt x="1358651" y="1326776"/>
                  <a:pt x="1353894" y="1332305"/>
                  <a:pt x="1350682" y="1338729"/>
                </a:cubicBezTo>
                <a:cubicBezTo>
                  <a:pt x="1325936" y="1388221"/>
                  <a:pt x="1367013" y="1323197"/>
                  <a:pt x="1332753" y="1374588"/>
                </a:cubicBezTo>
                <a:cubicBezTo>
                  <a:pt x="1334745" y="1384549"/>
                  <a:pt x="1330160" y="1399016"/>
                  <a:pt x="1338730" y="1404470"/>
                </a:cubicBezTo>
                <a:cubicBezTo>
                  <a:pt x="1349805" y="1411517"/>
                  <a:pt x="1429279" y="1420271"/>
                  <a:pt x="1446306" y="1422400"/>
                </a:cubicBezTo>
                <a:cubicBezTo>
                  <a:pt x="1450290" y="1430368"/>
                  <a:pt x="1455131" y="1437963"/>
                  <a:pt x="1458259" y="1446305"/>
                </a:cubicBezTo>
                <a:cubicBezTo>
                  <a:pt x="1461143" y="1453996"/>
                  <a:pt x="1459461" y="1463527"/>
                  <a:pt x="1464235" y="1470211"/>
                </a:cubicBezTo>
                <a:cubicBezTo>
                  <a:pt x="1470025" y="1478317"/>
                  <a:pt x="1480578" y="1481659"/>
                  <a:pt x="1488141" y="1488141"/>
                </a:cubicBezTo>
                <a:cubicBezTo>
                  <a:pt x="1494558" y="1493641"/>
                  <a:pt x="1497904" y="1503892"/>
                  <a:pt x="1506071" y="1506070"/>
                </a:cubicBezTo>
                <a:cubicBezTo>
                  <a:pt x="1529250" y="1512251"/>
                  <a:pt x="1553882" y="1510055"/>
                  <a:pt x="1577788" y="1512047"/>
                </a:cubicBezTo>
                <a:cubicBezTo>
                  <a:pt x="1605690" y="1539947"/>
                  <a:pt x="1586872" y="1518786"/>
                  <a:pt x="1607671" y="1547905"/>
                </a:cubicBezTo>
                <a:cubicBezTo>
                  <a:pt x="1613461" y="1556010"/>
                  <a:pt x="1617544" y="1565952"/>
                  <a:pt x="1625600" y="1571811"/>
                </a:cubicBezTo>
                <a:cubicBezTo>
                  <a:pt x="1640010" y="1582291"/>
                  <a:pt x="1657475" y="1587748"/>
                  <a:pt x="1673412" y="1595717"/>
                </a:cubicBezTo>
                <a:lnTo>
                  <a:pt x="1697318" y="1607670"/>
                </a:lnTo>
                <a:lnTo>
                  <a:pt x="1721840" y="1627818"/>
                </a:lnTo>
                <a:cubicBezTo>
                  <a:pt x="1734820" y="1630231"/>
                  <a:pt x="1721830" y="1608686"/>
                  <a:pt x="1775197" y="1603295"/>
                </a:cubicBezTo>
                <a:cubicBezTo>
                  <a:pt x="1796659" y="1600255"/>
                  <a:pt x="1806137" y="1614026"/>
                  <a:pt x="1850611" y="1609580"/>
                </a:cubicBezTo>
                <a:cubicBezTo>
                  <a:pt x="1877844" y="1605914"/>
                  <a:pt x="1894121" y="1577366"/>
                  <a:pt x="1926026" y="1575015"/>
                </a:cubicBezTo>
                <a:cubicBezTo>
                  <a:pt x="1946451" y="1569778"/>
                  <a:pt x="1953824" y="1574748"/>
                  <a:pt x="1973160" y="1578157"/>
                </a:cubicBezTo>
                <a:cubicBezTo>
                  <a:pt x="1992496" y="1581566"/>
                  <a:pt x="2038377" y="1587092"/>
                  <a:pt x="2042043" y="1595471"/>
                </a:cubicBezTo>
                <a:cubicBezTo>
                  <a:pt x="2045709" y="1603850"/>
                  <a:pt x="2011349" y="1618751"/>
                  <a:pt x="1995155" y="1628434"/>
                </a:cubicBezTo>
                <a:cubicBezTo>
                  <a:pt x="1978961" y="1638117"/>
                  <a:pt x="1957972" y="1646764"/>
                  <a:pt x="1944879" y="1653572"/>
                </a:cubicBezTo>
                <a:cubicBezTo>
                  <a:pt x="1931786" y="1660380"/>
                  <a:pt x="1951780" y="1681308"/>
                  <a:pt x="1926026" y="1688137"/>
                </a:cubicBezTo>
                <a:cubicBezTo>
                  <a:pt x="1900272" y="1694966"/>
                  <a:pt x="1803447" y="1695591"/>
                  <a:pt x="1790354" y="1694544"/>
                </a:cubicBezTo>
                <a:cubicBezTo>
                  <a:pt x="1777261" y="1693497"/>
                  <a:pt x="1858375" y="1675064"/>
                  <a:pt x="1847469" y="1681852"/>
                </a:cubicBezTo>
                <a:cubicBezTo>
                  <a:pt x="1836563" y="1688640"/>
                  <a:pt x="1747953" y="1712773"/>
                  <a:pt x="1724920" y="1735272"/>
                </a:cubicBezTo>
                <a:cubicBezTo>
                  <a:pt x="1701887" y="1757771"/>
                  <a:pt x="1715863" y="1787314"/>
                  <a:pt x="1709271" y="1816847"/>
                </a:cubicBezTo>
                <a:cubicBezTo>
                  <a:pt x="1702679" y="1846380"/>
                  <a:pt x="1701470" y="1886702"/>
                  <a:pt x="1685365" y="1912470"/>
                </a:cubicBezTo>
                <a:cubicBezTo>
                  <a:pt x="1680885" y="1919637"/>
                  <a:pt x="1674197" y="1925329"/>
                  <a:pt x="1667435" y="1930400"/>
                </a:cubicBezTo>
                <a:cubicBezTo>
                  <a:pt x="1652427" y="1941656"/>
                  <a:pt x="1630675" y="1951768"/>
                  <a:pt x="1613647" y="1960282"/>
                </a:cubicBezTo>
                <a:cubicBezTo>
                  <a:pt x="1611655" y="1972235"/>
                  <a:pt x="1614093" y="1985865"/>
                  <a:pt x="1607671" y="1996141"/>
                </a:cubicBezTo>
                <a:cubicBezTo>
                  <a:pt x="1602949" y="2003696"/>
                  <a:pt x="1592107" y="2004966"/>
                  <a:pt x="1583765" y="2008094"/>
                </a:cubicBezTo>
                <a:cubicBezTo>
                  <a:pt x="1576074" y="2010978"/>
                  <a:pt x="1567757" y="2011813"/>
                  <a:pt x="1559859" y="2014070"/>
                </a:cubicBezTo>
                <a:cubicBezTo>
                  <a:pt x="1518658" y="2025842"/>
                  <a:pt x="1570797" y="2015236"/>
                  <a:pt x="1506071" y="2026023"/>
                </a:cubicBezTo>
                <a:cubicBezTo>
                  <a:pt x="1485129" y="2033004"/>
                  <a:pt x="1485880" y="2029784"/>
                  <a:pt x="1470212" y="2049929"/>
                </a:cubicBezTo>
                <a:cubicBezTo>
                  <a:pt x="1461392" y="2061269"/>
                  <a:pt x="1446306" y="2085788"/>
                  <a:pt x="1446306" y="2085788"/>
                </a:cubicBezTo>
                <a:cubicBezTo>
                  <a:pt x="1436423" y="2115438"/>
                  <a:pt x="1432000" y="2120561"/>
                  <a:pt x="1446306" y="2163482"/>
                </a:cubicBezTo>
                <a:cubicBezTo>
                  <a:pt x="1449203" y="2172172"/>
                  <a:pt x="1475203" y="2179091"/>
                  <a:pt x="1482165" y="2181411"/>
                </a:cubicBezTo>
                <a:cubicBezTo>
                  <a:pt x="1488141" y="2187388"/>
                  <a:pt x="1491757" y="2197951"/>
                  <a:pt x="1500094" y="2199341"/>
                </a:cubicBezTo>
                <a:cubicBezTo>
                  <a:pt x="1517888" y="2202307"/>
                  <a:pt x="1535842" y="2193364"/>
                  <a:pt x="1553882" y="2193364"/>
                </a:cubicBezTo>
                <a:cubicBezTo>
                  <a:pt x="1566000" y="2193364"/>
                  <a:pt x="1577788" y="2197349"/>
                  <a:pt x="1589741" y="2199341"/>
                </a:cubicBezTo>
                <a:cubicBezTo>
                  <a:pt x="1593725" y="2211294"/>
                  <a:pt x="1594371" y="2224947"/>
                  <a:pt x="1601694" y="2235200"/>
                </a:cubicBezTo>
                <a:cubicBezTo>
                  <a:pt x="1605356" y="2240326"/>
                  <a:pt x="1613324" y="2241176"/>
                  <a:pt x="1619624" y="2241176"/>
                </a:cubicBezTo>
                <a:cubicBezTo>
                  <a:pt x="1637664" y="2241176"/>
                  <a:pt x="1655483" y="2237192"/>
                  <a:pt x="1673412" y="2235200"/>
                </a:cubicBezTo>
                <a:cubicBezTo>
                  <a:pt x="1681381" y="2231216"/>
                  <a:pt x="1689763" y="2227969"/>
                  <a:pt x="1697318" y="2223247"/>
                </a:cubicBezTo>
                <a:cubicBezTo>
                  <a:pt x="1705765" y="2217968"/>
                  <a:pt x="1711282" y="2205938"/>
                  <a:pt x="1721224" y="2205317"/>
                </a:cubicBezTo>
                <a:cubicBezTo>
                  <a:pt x="1745412" y="2203805"/>
                  <a:pt x="1768759" y="2215658"/>
                  <a:pt x="1792941" y="2217270"/>
                </a:cubicBezTo>
                <a:lnTo>
                  <a:pt x="1888791" y="2203111"/>
                </a:lnTo>
                <a:cubicBezTo>
                  <a:pt x="1892543" y="2226239"/>
                  <a:pt x="1918686" y="2237286"/>
                  <a:pt x="1935127" y="2248429"/>
                </a:cubicBezTo>
                <a:cubicBezTo>
                  <a:pt x="1951568" y="2259572"/>
                  <a:pt x="1966617" y="2261372"/>
                  <a:pt x="1987439" y="2269967"/>
                </a:cubicBezTo>
                <a:cubicBezTo>
                  <a:pt x="2008261" y="2278562"/>
                  <a:pt x="2053951" y="2282228"/>
                  <a:pt x="2060057" y="2299997"/>
                </a:cubicBezTo>
                <a:cubicBezTo>
                  <a:pt x="2066163" y="2317766"/>
                  <a:pt x="2096519" y="2345344"/>
                  <a:pt x="2107200" y="2379779"/>
                </a:cubicBezTo>
                <a:cubicBezTo>
                  <a:pt x="2117881" y="2414214"/>
                  <a:pt x="2103916" y="2486714"/>
                  <a:pt x="2095367" y="2519394"/>
                </a:cubicBezTo>
                <a:cubicBezTo>
                  <a:pt x="2086818" y="2552074"/>
                  <a:pt x="2069455" y="2562463"/>
                  <a:pt x="2055906" y="2575858"/>
                </a:cubicBezTo>
                <a:cubicBezTo>
                  <a:pt x="2042357" y="2589253"/>
                  <a:pt x="2016461" y="2598569"/>
                  <a:pt x="2014071" y="2599764"/>
                </a:cubicBezTo>
                <a:cubicBezTo>
                  <a:pt x="2010087" y="2605741"/>
                  <a:pt x="2005330" y="2611269"/>
                  <a:pt x="2002118" y="2617694"/>
                </a:cubicBezTo>
                <a:cubicBezTo>
                  <a:pt x="1984170" y="2653588"/>
                  <a:pt x="1996141" y="2737130"/>
                  <a:pt x="1996141" y="2749176"/>
                </a:cubicBezTo>
                <a:lnTo>
                  <a:pt x="1900518" y="2832847"/>
                </a:lnTo>
                <a:close/>
              </a:path>
            </a:pathLst>
          </a:custGeom>
          <a:solidFill>
            <a:srgbClr val="00206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0" name="Group 479">
            <a:extLst>
              <a:ext uri="{FF2B5EF4-FFF2-40B4-BE49-F238E27FC236}">
                <a16:creationId xmlns:a16="http://schemas.microsoft.com/office/drawing/2014/main" id="{787B474E-D474-4DB2-8EA6-1E24C0717B75}"/>
              </a:ext>
            </a:extLst>
          </p:cNvPr>
          <p:cNvGrpSpPr>
            <a:grpSpLocks noChangeAspect="1"/>
          </p:cNvGrpSpPr>
          <p:nvPr/>
        </p:nvGrpSpPr>
        <p:grpSpPr>
          <a:xfrm>
            <a:off x="1936726" y="1705427"/>
            <a:ext cx="2115129" cy="3034804"/>
            <a:chOff x="2079094" y="2317288"/>
            <a:chExt cx="2477817" cy="3555192"/>
          </a:xfrm>
        </p:grpSpPr>
        <p:sp>
          <p:nvSpPr>
            <p:cNvPr id="481" name="Freeform: Shape 480">
              <a:extLst>
                <a:ext uri="{FF2B5EF4-FFF2-40B4-BE49-F238E27FC236}">
                  <a16:creationId xmlns:a16="http://schemas.microsoft.com/office/drawing/2014/main" id="{50B072C8-19F2-4753-B0AB-3BFB1D2F2BC4}"/>
                </a:ext>
              </a:extLst>
            </p:cNvPr>
            <p:cNvSpPr/>
            <p:nvPr/>
          </p:nvSpPr>
          <p:spPr>
            <a:xfrm>
              <a:off x="2386094" y="2317288"/>
              <a:ext cx="1444454" cy="3555192"/>
            </a:xfrm>
            <a:custGeom>
              <a:avLst/>
              <a:gdLst>
                <a:gd name="connsiteX0" fmla="*/ 0 w 1442720"/>
                <a:gd name="connsiteY0" fmla="*/ 50800 h 3545840"/>
                <a:gd name="connsiteX1" fmla="*/ 0 w 1442720"/>
                <a:gd name="connsiteY1" fmla="*/ 0 h 3545840"/>
                <a:gd name="connsiteX2" fmla="*/ 20320 w 1442720"/>
                <a:gd name="connsiteY2" fmla="*/ 254000 h 3545840"/>
                <a:gd name="connsiteX3" fmla="*/ 132080 w 1442720"/>
                <a:gd name="connsiteY3" fmla="*/ 406400 h 3545840"/>
                <a:gd name="connsiteX4" fmla="*/ 386080 w 1442720"/>
                <a:gd name="connsiteY4" fmla="*/ 467360 h 3545840"/>
                <a:gd name="connsiteX5" fmla="*/ 548640 w 1442720"/>
                <a:gd name="connsiteY5" fmla="*/ 558800 h 3545840"/>
                <a:gd name="connsiteX6" fmla="*/ 609600 w 1442720"/>
                <a:gd name="connsiteY6" fmla="*/ 762000 h 3545840"/>
                <a:gd name="connsiteX7" fmla="*/ 548640 w 1442720"/>
                <a:gd name="connsiteY7" fmla="*/ 924560 h 3545840"/>
                <a:gd name="connsiteX8" fmla="*/ 426720 w 1442720"/>
                <a:gd name="connsiteY8" fmla="*/ 1076960 h 3545840"/>
                <a:gd name="connsiteX9" fmla="*/ 396240 w 1442720"/>
                <a:gd name="connsiteY9" fmla="*/ 1239520 h 3545840"/>
                <a:gd name="connsiteX10" fmla="*/ 538480 w 1442720"/>
                <a:gd name="connsiteY10" fmla="*/ 1361440 h 3545840"/>
                <a:gd name="connsiteX11" fmla="*/ 904240 w 1442720"/>
                <a:gd name="connsiteY11" fmla="*/ 1605280 h 3545840"/>
                <a:gd name="connsiteX12" fmla="*/ 1259840 w 1442720"/>
                <a:gd name="connsiteY12" fmla="*/ 1788160 h 3545840"/>
                <a:gd name="connsiteX13" fmla="*/ 1442720 w 1442720"/>
                <a:gd name="connsiteY13" fmla="*/ 2032000 h 3545840"/>
                <a:gd name="connsiteX14" fmla="*/ 1341120 w 1442720"/>
                <a:gd name="connsiteY14" fmla="*/ 2265680 h 3545840"/>
                <a:gd name="connsiteX15" fmla="*/ 975360 w 1442720"/>
                <a:gd name="connsiteY15" fmla="*/ 2387600 h 3545840"/>
                <a:gd name="connsiteX16" fmla="*/ 701040 w 1442720"/>
                <a:gd name="connsiteY16" fmla="*/ 2590800 h 3545840"/>
                <a:gd name="connsiteX17" fmla="*/ 609600 w 1442720"/>
                <a:gd name="connsiteY17" fmla="*/ 2854960 h 3545840"/>
                <a:gd name="connsiteX18" fmla="*/ 762000 w 1442720"/>
                <a:gd name="connsiteY18" fmla="*/ 3271520 h 3545840"/>
                <a:gd name="connsiteX19" fmla="*/ 1036320 w 1442720"/>
                <a:gd name="connsiteY19" fmla="*/ 3434080 h 3545840"/>
                <a:gd name="connsiteX20" fmla="*/ 1219200 w 1442720"/>
                <a:gd name="connsiteY20" fmla="*/ 3545840 h 3545840"/>
                <a:gd name="connsiteX0" fmla="*/ 0 w 1442720"/>
                <a:gd name="connsiteY0" fmla="*/ 50800 h 3545840"/>
                <a:gd name="connsiteX1" fmla="*/ 0 w 1442720"/>
                <a:gd name="connsiteY1" fmla="*/ 0 h 3545840"/>
                <a:gd name="connsiteX2" fmla="*/ 20320 w 1442720"/>
                <a:gd name="connsiteY2" fmla="*/ 254000 h 3545840"/>
                <a:gd name="connsiteX3" fmla="*/ 132080 w 1442720"/>
                <a:gd name="connsiteY3" fmla="*/ 406400 h 3545840"/>
                <a:gd name="connsiteX4" fmla="*/ 386080 w 1442720"/>
                <a:gd name="connsiteY4" fmla="*/ 467360 h 3545840"/>
                <a:gd name="connsiteX5" fmla="*/ 548640 w 1442720"/>
                <a:gd name="connsiteY5" fmla="*/ 558800 h 3545840"/>
                <a:gd name="connsiteX6" fmla="*/ 609600 w 1442720"/>
                <a:gd name="connsiteY6" fmla="*/ 762000 h 3545840"/>
                <a:gd name="connsiteX7" fmla="*/ 548640 w 1442720"/>
                <a:gd name="connsiteY7" fmla="*/ 924560 h 3545840"/>
                <a:gd name="connsiteX8" fmla="*/ 426720 w 1442720"/>
                <a:gd name="connsiteY8" fmla="*/ 1076960 h 3545840"/>
                <a:gd name="connsiteX9" fmla="*/ 396240 w 1442720"/>
                <a:gd name="connsiteY9" fmla="*/ 1239520 h 3545840"/>
                <a:gd name="connsiteX10" fmla="*/ 538480 w 1442720"/>
                <a:gd name="connsiteY10" fmla="*/ 1361440 h 3545840"/>
                <a:gd name="connsiteX11" fmla="*/ 904240 w 1442720"/>
                <a:gd name="connsiteY11" fmla="*/ 1605280 h 3545840"/>
                <a:gd name="connsiteX12" fmla="*/ 1259840 w 1442720"/>
                <a:gd name="connsiteY12" fmla="*/ 1788160 h 3545840"/>
                <a:gd name="connsiteX13" fmla="*/ 1442720 w 1442720"/>
                <a:gd name="connsiteY13" fmla="*/ 2032000 h 3545840"/>
                <a:gd name="connsiteX14" fmla="*/ 1341120 w 1442720"/>
                <a:gd name="connsiteY14" fmla="*/ 2265680 h 3545840"/>
                <a:gd name="connsiteX15" fmla="*/ 975360 w 1442720"/>
                <a:gd name="connsiteY15" fmla="*/ 2387600 h 3545840"/>
                <a:gd name="connsiteX16" fmla="*/ 701040 w 1442720"/>
                <a:gd name="connsiteY16" fmla="*/ 2590800 h 3545840"/>
                <a:gd name="connsiteX17" fmla="*/ 609600 w 1442720"/>
                <a:gd name="connsiteY17" fmla="*/ 2854960 h 3545840"/>
                <a:gd name="connsiteX18" fmla="*/ 762000 w 1442720"/>
                <a:gd name="connsiteY18" fmla="*/ 3271520 h 3545840"/>
                <a:gd name="connsiteX19" fmla="*/ 1036320 w 1442720"/>
                <a:gd name="connsiteY19" fmla="*/ 3434080 h 3545840"/>
                <a:gd name="connsiteX20" fmla="*/ 1219200 w 1442720"/>
                <a:gd name="connsiteY20" fmla="*/ 3545840 h 3545840"/>
                <a:gd name="connsiteX0" fmla="*/ 0 w 1442720"/>
                <a:gd name="connsiteY0" fmla="*/ 50800 h 3545840"/>
                <a:gd name="connsiteX1" fmla="*/ 0 w 1442720"/>
                <a:gd name="connsiteY1" fmla="*/ 0 h 3545840"/>
                <a:gd name="connsiteX2" fmla="*/ 20320 w 1442720"/>
                <a:gd name="connsiteY2" fmla="*/ 254000 h 3545840"/>
                <a:gd name="connsiteX3" fmla="*/ 132080 w 1442720"/>
                <a:gd name="connsiteY3" fmla="*/ 406400 h 3545840"/>
                <a:gd name="connsiteX4" fmla="*/ 386080 w 1442720"/>
                <a:gd name="connsiteY4" fmla="*/ 467360 h 3545840"/>
                <a:gd name="connsiteX5" fmla="*/ 548640 w 1442720"/>
                <a:gd name="connsiteY5" fmla="*/ 558800 h 3545840"/>
                <a:gd name="connsiteX6" fmla="*/ 609600 w 1442720"/>
                <a:gd name="connsiteY6" fmla="*/ 762000 h 3545840"/>
                <a:gd name="connsiteX7" fmla="*/ 548640 w 1442720"/>
                <a:gd name="connsiteY7" fmla="*/ 924560 h 3545840"/>
                <a:gd name="connsiteX8" fmla="*/ 426720 w 1442720"/>
                <a:gd name="connsiteY8" fmla="*/ 1076960 h 3545840"/>
                <a:gd name="connsiteX9" fmla="*/ 396240 w 1442720"/>
                <a:gd name="connsiteY9" fmla="*/ 1239520 h 3545840"/>
                <a:gd name="connsiteX10" fmla="*/ 538480 w 1442720"/>
                <a:gd name="connsiteY10" fmla="*/ 1361440 h 3545840"/>
                <a:gd name="connsiteX11" fmla="*/ 904240 w 1442720"/>
                <a:gd name="connsiteY11" fmla="*/ 1605280 h 3545840"/>
                <a:gd name="connsiteX12" fmla="*/ 1259840 w 1442720"/>
                <a:gd name="connsiteY12" fmla="*/ 1788160 h 3545840"/>
                <a:gd name="connsiteX13" fmla="*/ 1442720 w 1442720"/>
                <a:gd name="connsiteY13" fmla="*/ 2032000 h 3545840"/>
                <a:gd name="connsiteX14" fmla="*/ 1341120 w 1442720"/>
                <a:gd name="connsiteY14" fmla="*/ 2265680 h 3545840"/>
                <a:gd name="connsiteX15" fmla="*/ 975360 w 1442720"/>
                <a:gd name="connsiteY15" fmla="*/ 2387600 h 3545840"/>
                <a:gd name="connsiteX16" fmla="*/ 701040 w 1442720"/>
                <a:gd name="connsiteY16" fmla="*/ 2590800 h 3545840"/>
                <a:gd name="connsiteX17" fmla="*/ 609600 w 1442720"/>
                <a:gd name="connsiteY17" fmla="*/ 2854960 h 3545840"/>
                <a:gd name="connsiteX18" fmla="*/ 762000 w 1442720"/>
                <a:gd name="connsiteY18" fmla="*/ 3271520 h 3545840"/>
                <a:gd name="connsiteX19" fmla="*/ 1036320 w 1442720"/>
                <a:gd name="connsiteY19" fmla="*/ 3434080 h 3545840"/>
                <a:gd name="connsiteX20" fmla="*/ 1219200 w 1442720"/>
                <a:gd name="connsiteY20" fmla="*/ 3545840 h 3545840"/>
                <a:gd name="connsiteX0" fmla="*/ 0 w 1442720"/>
                <a:gd name="connsiteY0" fmla="*/ 50800 h 3545840"/>
                <a:gd name="connsiteX1" fmla="*/ 0 w 1442720"/>
                <a:gd name="connsiteY1" fmla="*/ 0 h 3545840"/>
                <a:gd name="connsiteX2" fmla="*/ 20320 w 1442720"/>
                <a:gd name="connsiteY2" fmla="*/ 254000 h 3545840"/>
                <a:gd name="connsiteX3" fmla="*/ 132080 w 1442720"/>
                <a:gd name="connsiteY3" fmla="*/ 406400 h 3545840"/>
                <a:gd name="connsiteX4" fmla="*/ 386080 w 1442720"/>
                <a:gd name="connsiteY4" fmla="*/ 467360 h 3545840"/>
                <a:gd name="connsiteX5" fmla="*/ 548640 w 1442720"/>
                <a:gd name="connsiteY5" fmla="*/ 558800 h 3545840"/>
                <a:gd name="connsiteX6" fmla="*/ 609600 w 1442720"/>
                <a:gd name="connsiteY6" fmla="*/ 762000 h 3545840"/>
                <a:gd name="connsiteX7" fmla="*/ 548640 w 1442720"/>
                <a:gd name="connsiteY7" fmla="*/ 924560 h 3545840"/>
                <a:gd name="connsiteX8" fmla="*/ 426720 w 1442720"/>
                <a:gd name="connsiteY8" fmla="*/ 1076960 h 3545840"/>
                <a:gd name="connsiteX9" fmla="*/ 396240 w 1442720"/>
                <a:gd name="connsiteY9" fmla="*/ 1239520 h 3545840"/>
                <a:gd name="connsiteX10" fmla="*/ 538480 w 1442720"/>
                <a:gd name="connsiteY10" fmla="*/ 1361440 h 3545840"/>
                <a:gd name="connsiteX11" fmla="*/ 904240 w 1442720"/>
                <a:gd name="connsiteY11" fmla="*/ 1605280 h 3545840"/>
                <a:gd name="connsiteX12" fmla="*/ 1259840 w 1442720"/>
                <a:gd name="connsiteY12" fmla="*/ 1788160 h 3545840"/>
                <a:gd name="connsiteX13" fmla="*/ 1442720 w 1442720"/>
                <a:gd name="connsiteY13" fmla="*/ 2032000 h 3545840"/>
                <a:gd name="connsiteX14" fmla="*/ 1341120 w 1442720"/>
                <a:gd name="connsiteY14" fmla="*/ 2265680 h 3545840"/>
                <a:gd name="connsiteX15" fmla="*/ 975360 w 1442720"/>
                <a:gd name="connsiteY15" fmla="*/ 2387600 h 3545840"/>
                <a:gd name="connsiteX16" fmla="*/ 701040 w 1442720"/>
                <a:gd name="connsiteY16" fmla="*/ 2590800 h 3545840"/>
                <a:gd name="connsiteX17" fmla="*/ 609600 w 1442720"/>
                <a:gd name="connsiteY17" fmla="*/ 2854960 h 3545840"/>
                <a:gd name="connsiteX18" fmla="*/ 762000 w 1442720"/>
                <a:gd name="connsiteY18" fmla="*/ 3271520 h 3545840"/>
                <a:gd name="connsiteX19" fmla="*/ 1036320 w 1442720"/>
                <a:gd name="connsiteY19" fmla="*/ 3434080 h 3545840"/>
                <a:gd name="connsiteX20" fmla="*/ 1219200 w 1442720"/>
                <a:gd name="connsiteY20" fmla="*/ 3545840 h 3545840"/>
                <a:gd name="connsiteX0" fmla="*/ 0 w 1442720"/>
                <a:gd name="connsiteY0" fmla="*/ 50800 h 3545840"/>
                <a:gd name="connsiteX1" fmla="*/ 0 w 1442720"/>
                <a:gd name="connsiteY1" fmla="*/ 0 h 3545840"/>
                <a:gd name="connsiteX2" fmla="*/ 20320 w 1442720"/>
                <a:gd name="connsiteY2" fmla="*/ 254000 h 3545840"/>
                <a:gd name="connsiteX3" fmla="*/ 132080 w 1442720"/>
                <a:gd name="connsiteY3" fmla="*/ 406400 h 3545840"/>
                <a:gd name="connsiteX4" fmla="*/ 386080 w 1442720"/>
                <a:gd name="connsiteY4" fmla="*/ 467360 h 3545840"/>
                <a:gd name="connsiteX5" fmla="*/ 548640 w 1442720"/>
                <a:gd name="connsiteY5" fmla="*/ 558800 h 3545840"/>
                <a:gd name="connsiteX6" fmla="*/ 609600 w 1442720"/>
                <a:gd name="connsiteY6" fmla="*/ 762000 h 3545840"/>
                <a:gd name="connsiteX7" fmla="*/ 548640 w 1442720"/>
                <a:gd name="connsiteY7" fmla="*/ 924560 h 3545840"/>
                <a:gd name="connsiteX8" fmla="*/ 426720 w 1442720"/>
                <a:gd name="connsiteY8" fmla="*/ 1076960 h 3545840"/>
                <a:gd name="connsiteX9" fmla="*/ 396240 w 1442720"/>
                <a:gd name="connsiteY9" fmla="*/ 1239520 h 3545840"/>
                <a:gd name="connsiteX10" fmla="*/ 538480 w 1442720"/>
                <a:gd name="connsiteY10" fmla="*/ 1361440 h 3545840"/>
                <a:gd name="connsiteX11" fmla="*/ 904240 w 1442720"/>
                <a:gd name="connsiteY11" fmla="*/ 1605280 h 3545840"/>
                <a:gd name="connsiteX12" fmla="*/ 1259840 w 1442720"/>
                <a:gd name="connsiteY12" fmla="*/ 1788160 h 3545840"/>
                <a:gd name="connsiteX13" fmla="*/ 1442720 w 1442720"/>
                <a:gd name="connsiteY13" fmla="*/ 2032000 h 3545840"/>
                <a:gd name="connsiteX14" fmla="*/ 1341120 w 1442720"/>
                <a:gd name="connsiteY14" fmla="*/ 2265680 h 3545840"/>
                <a:gd name="connsiteX15" fmla="*/ 975360 w 1442720"/>
                <a:gd name="connsiteY15" fmla="*/ 2387600 h 3545840"/>
                <a:gd name="connsiteX16" fmla="*/ 701040 w 1442720"/>
                <a:gd name="connsiteY16" fmla="*/ 2590800 h 3545840"/>
                <a:gd name="connsiteX17" fmla="*/ 609600 w 1442720"/>
                <a:gd name="connsiteY17" fmla="*/ 2854960 h 3545840"/>
                <a:gd name="connsiteX18" fmla="*/ 762000 w 1442720"/>
                <a:gd name="connsiteY18" fmla="*/ 3271520 h 3545840"/>
                <a:gd name="connsiteX19" fmla="*/ 1036320 w 1442720"/>
                <a:gd name="connsiteY19" fmla="*/ 3434080 h 3545840"/>
                <a:gd name="connsiteX20" fmla="*/ 1219200 w 1442720"/>
                <a:gd name="connsiteY20" fmla="*/ 3545840 h 3545840"/>
                <a:gd name="connsiteX0" fmla="*/ 0 w 1442720"/>
                <a:gd name="connsiteY0" fmla="*/ 50800 h 3545840"/>
                <a:gd name="connsiteX1" fmla="*/ 0 w 1442720"/>
                <a:gd name="connsiteY1" fmla="*/ 0 h 3545840"/>
                <a:gd name="connsiteX2" fmla="*/ 20320 w 1442720"/>
                <a:gd name="connsiteY2" fmla="*/ 254000 h 3545840"/>
                <a:gd name="connsiteX3" fmla="*/ 132080 w 1442720"/>
                <a:gd name="connsiteY3" fmla="*/ 406400 h 3545840"/>
                <a:gd name="connsiteX4" fmla="*/ 386080 w 1442720"/>
                <a:gd name="connsiteY4" fmla="*/ 467360 h 3545840"/>
                <a:gd name="connsiteX5" fmla="*/ 548640 w 1442720"/>
                <a:gd name="connsiteY5" fmla="*/ 558800 h 3545840"/>
                <a:gd name="connsiteX6" fmla="*/ 609600 w 1442720"/>
                <a:gd name="connsiteY6" fmla="*/ 762000 h 3545840"/>
                <a:gd name="connsiteX7" fmla="*/ 548640 w 1442720"/>
                <a:gd name="connsiteY7" fmla="*/ 924560 h 3545840"/>
                <a:gd name="connsiteX8" fmla="*/ 426720 w 1442720"/>
                <a:gd name="connsiteY8" fmla="*/ 1076960 h 3545840"/>
                <a:gd name="connsiteX9" fmla="*/ 396240 w 1442720"/>
                <a:gd name="connsiteY9" fmla="*/ 1239520 h 3545840"/>
                <a:gd name="connsiteX10" fmla="*/ 538480 w 1442720"/>
                <a:gd name="connsiteY10" fmla="*/ 1361440 h 3545840"/>
                <a:gd name="connsiteX11" fmla="*/ 904240 w 1442720"/>
                <a:gd name="connsiteY11" fmla="*/ 1605280 h 3545840"/>
                <a:gd name="connsiteX12" fmla="*/ 1259840 w 1442720"/>
                <a:gd name="connsiteY12" fmla="*/ 1788160 h 3545840"/>
                <a:gd name="connsiteX13" fmla="*/ 1442720 w 1442720"/>
                <a:gd name="connsiteY13" fmla="*/ 2032000 h 3545840"/>
                <a:gd name="connsiteX14" fmla="*/ 1341120 w 1442720"/>
                <a:gd name="connsiteY14" fmla="*/ 2265680 h 3545840"/>
                <a:gd name="connsiteX15" fmla="*/ 975360 w 1442720"/>
                <a:gd name="connsiteY15" fmla="*/ 2387600 h 3545840"/>
                <a:gd name="connsiteX16" fmla="*/ 701040 w 1442720"/>
                <a:gd name="connsiteY16" fmla="*/ 2590800 h 3545840"/>
                <a:gd name="connsiteX17" fmla="*/ 609600 w 1442720"/>
                <a:gd name="connsiteY17" fmla="*/ 2854960 h 3545840"/>
                <a:gd name="connsiteX18" fmla="*/ 762000 w 1442720"/>
                <a:gd name="connsiteY18" fmla="*/ 3271520 h 3545840"/>
                <a:gd name="connsiteX19" fmla="*/ 1036320 w 1442720"/>
                <a:gd name="connsiteY19" fmla="*/ 3434080 h 3545840"/>
                <a:gd name="connsiteX20" fmla="*/ 1219200 w 1442720"/>
                <a:gd name="connsiteY20" fmla="*/ 3545840 h 3545840"/>
                <a:gd name="connsiteX0" fmla="*/ 0 w 1445453"/>
                <a:gd name="connsiteY0" fmla="*/ 50800 h 3545840"/>
                <a:gd name="connsiteX1" fmla="*/ 0 w 1445453"/>
                <a:gd name="connsiteY1" fmla="*/ 0 h 3545840"/>
                <a:gd name="connsiteX2" fmla="*/ 20320 w 1445453"/>
                <a:gd name="connsiteY2" fmla="*/ 254000 h 3545840"/>
                <a:gd name="connsiteX3" fmla="*/ 132080 w 1445453"/>
                <a:gd name="connsiteY3" fmla="*/ 406400 h 3545840"/>
                <a:gd name="connsiteX4" fmla="*/ 386080 w 1445453"/>
                <a:gd name="connsiteY4" fmla="*/ 467360 h 3545840"/>
                <a:gd name="connsiteX5" fmla="*/ 548640 w 1445453"/>
                <a:gd name="connsiteY5" fmla="*/ 558800 h 3545840"/>
                <a:gd name="connsiteX6" fmla="*/ 609600 w 1445453"/>
                <a:gd name="connsiteY6" fmla="*/ 762000 h 3545840"/>
                <a:gd name="connsiteX7" fmla="*/ 548640 w 1445453"/>
                <a:gd name="connsiteY7" fmla="*/ 924560 h 3545840"/>
                <a:gd name="connsiteX8" fmla="*/ 426720 w 1445453"/>
                <a:gd name="connsiteY8" fmla="*/ 1076960 h 3545840"/>
                <a:gd name="connsiteX9" fmla="*/ 396240 w 1445453"/>
                <a:gd name="connsiteY9" fmla="*/ 1239520 h 3545840"/>
                <a:gd name="connsiteX10" fmla="*/ 538480 w 1445453"/>
                <a:gd name="connsiteY10" fmla="*/ 1361440 h 3545840"/>
                <a:gd name="connsiteX11" fmla="*/ 904240 w 1445453"/>
                <a:gd name="connsiteY11" fmla="*/ 1605280 h 3545840"/>
                <a:gd name="connsiteX12" fmla="*/ 1259840 w 1445453"/>
                <a:gd name="connsiteY12" fmla="*/ 1788160 h 3545840"/>
                <a:gd name="connsiteX13" fmla="*/ 1442720 w 1445453"/>
                <a:gd name="connsiteY13" fmla="*/ 2032000 h 3545840"/>
                <a:gd name="connsiteX14" fmla="*/ 1341120 w 1445453"/>
                <a:gd name="connsiteY14" fmla="*/ 2265680 h 3545840"/>
                <a:gd name="connsiteX15" fmla="*/ 975360 w 1445453"/>
                <a:gd name="connsiteY15" fmla="*/ 2387600 h 3545840"/>
                <a:gd name="connsiteX16" fmla="*/ 701040 w 1445453"/>
                <a:gd name="connsiteY16" fmla="*/ 2590800 h 3545840"/>
                <a:gd name="connsiteX17" fmla="*/ 609600 w 1445453"/>
                <a:gd name="connsiteY17" fmla="*/ 2854960 h 3545840"/>
                <a:gd name="connsiteX18" fmla="*/ 762000 w 1445453"/>
                <a:gd name="connsiteY18" fmla="*/ 3271520 h 3545840"/>
                <a:gd name="connsiteX19" fmla="*/ 1036320 w 1445453"/>
                <a:gd name="connsiteY19" fmla="*/ 3434080 h 3545840"/>
                <a:gd name="connsiteX20" fmla="*/ 1219200 w 1445453"/>
                <a:gd name="connsiteY20" fmla="*/ 3545840 h 3545840"/>
                <a:gd name="connsiteX0" fmla="*/ 0 w 1445453"/>
                <a:gd name="connsiteY0" fmla="*/ 50800 h 3545840"/>
                <a:gd name="connsiteX1" fmla="*/ 0 w 1445453"/>
                <a:gd name="connsiteY1" fmla="*/ 0 h 3545840"/>
                <a:gd name="connsiteX2" fmla="*/ 20320 w 1445453"/>
                <a:gd name="connsiteY2" fmla="*/ 254000 h 3545840"/>
                <a:gd name="connsiteX3" fmla="*/ 132080 w 1445453"/>
                <a:gd name="connsiteY3" fmla="*/ 406400 h 3545840"/>
                <a:gd name="connsiteX4" fmla="*/ 386080 w 1445453"/>
                <a:gd name="connsiteY4" fmla="*/ 467360 h 3545840"/>
                <a:gd name="connsiteX5" fmla="*/ 548640 w 1445453"/>
                <a:gd name="connsiteY5" fmla="*/ 558800 h 3545840"/>
                <a:gd name="connsiteX6" fmla="*/ 609600 w 1445453"/>
                <a:gd name="connsiteY6" fmla="*/ 762000 h 3545840"/>
                <a:gd name="connsiteX7" fmla="*/ 548640 w 1445453"/>
                <a:gd name="connsiteY7" fmla="*/ 924560 h 3545840"/>
                <a:gd name="connsiteX8" fmla="*/ 426720 w 1445453"/>
                <a:gd name="connsiteY8" fmla="*/ 1076960 h 3545840"/>
                <a:gd name="connsiteX9" fmla="*/ 396240 w 1445453"/>
                <a:gd name="connsiteY9" fmla="*/ 1239520 h 3545840"/>
                <a:gd name="connsiteX10" fmla="*/ 538480 w 1445453"/>
                <a:gd name="connsiteY10" fmla="*/ 1361440 h 3545840"/>
                <a:gd name="connsiteX11" fmla="*/ 904240 w 1445453"/>
                <a:gd name="connsiteY11" fmla="*/ 1605280 h 3545840"/>
                <a:gd name="connsiteX12" fmla="*/ 1259840 w 1445453"/>
                <a:gd name="connsiteY12" fmla="*/ 1788160 h 3545840"/>
                <a:gd name="connsiteX13" fmla="*/ 1442720 w 1445453"/>
                <a:gd name="connsiteY13" fmla="*/ 2032000 h 3545840"/>
                <a:gd name="connsiteX14" fmla="*/ 1341120 w 1445453"/>
                <a:gd name="connsiteY14" fmla="*/ 2265680 h 3545840"/>
                <a:gd name="connsiteX15" fmla="*/ 975360 w 1445453"/>
                <a:gd name="connsiteY15" fmla="*/ 2387600 h 3545840"/>
                <a:gd name="connsiteX16" fmla="*/ 701040 w 1445453"/>
                <a:gd name="connsiteY16" fmla="*/ 2590800 h 3545840"/>
                <a:gd name="connsiteX17" fmla="*/ 609600 w 1445453"/>
                <a:gd name="connsiteY17" fmla="*/ 2854960 h 3545840"/>
                <a:gd name="connsiteX18" fmla="*/ 762000 w 1445453"/>
                <a:gd name="connsiteY18" fmla="*/ 3271520 h 3545840"/>
                <a:gd name="connsiteX19" fmla="*/ 1036320 w 1445453"/>
                <a:gd name="connsiteY19" fmla="*/ 3434080 h 3545840"/>
                <a:gd name="connsiteX20" fmla="*/ 1219200 w 1445453"/>
                <a:gd name="connsiteY20" fmla="*/ 3545840 h 3545840"/>
                <a:gd name="connsiteX0" fmla="*/ 0 w 1442950"/>
                <a:gd name="connsiteY0" fmla="*/ 50800 h 3545840"/>
                <a:gd name="connsiteX1" fmla="*/ 0 w 1442950"/>
                <a:gd name="connsiteY1" fmla="*/ 0 h 3545840"/>
                <a:gd name="connsiteX2" fmla="*/ 20320 w 1442950"/>
                <a:gd name="connsiteY2" fmla="*/ 254000 h 3545840"/>
                <a:gd name="connsiteX3" fmla="*/ 132080 w 1442950"/>
                <a:gd name="connsiteY3" fmla="*/ 406400 h 3545840"/>
                <a:gd name="connsiteX4" fmla="*/ 386080 w 1442950"/>
                <a:gd name="connsiteY4" fmla="*/ 467360 h 3545840"/>
                <a:gd name="connsiteX5" fmla="*/ 548640 w 1442950"/>
                <a:gd name="connsiteY5" fmla="*/ 558800 h 3545840"/>
                <a:gd name="connsiteX6" fmla="*/ 609600 w 1442950"/>
                <a:gd name="connsiteY6" fmla="*/ 762000 h 3545840"/>
                <a:gd name="connsiteX7" fmla="*/ 548640 w 1442950"/>
                <a:gd name="connsiteY7" fmla="*/ 924560 h 3545840"/>
                <a:gd name="connsiteX8" fmla="*/ 426720 w 1442950"/>
                <a:gd name="connsiteY8" fmla="*/ 1076960 h 3545840"/>
                <a:gd name="connsiteX9" fmla="*/ 396240 w 1442950"/>
                <a:gd name="connsiteY9" fmla="*/ 1239520 h 3545840"/>
                <a:gd name="connsiteX10" fmla="*/ 538480 w 1442950"/>
                <a:gd name="connsiteY10" fmla="*/ 1361440 h 3545840"/>
                <a:gd name="connsiteX11" fmla="*/ 904240 w 1442950"/>
                <a:gd name="connsiteY11" fmla="*/ 1605280 h 3545840"/>
                <a:gd name="connsiteX12" fmla="*/ 1259840 w 1442950"/>
                <a:gd name="connsiteY12" fmla="*/ 1788160 h 3545840"/>
                <a:gd name="connsiteX13" fmla="*/ 1442720 w 1442950"/>
                <a:gd name="connsiteY13" fmla="*/ 2032000 h 3545840"/>
                <a:gd name="connsiteX14" fmla="*/ 1290320 w 1442950"/>
                <a:gd name="connsiteY14" fmla="*/ 2245360 h 3545840"/>
                <a:gd name="connsiteX15" fmla="*/ 975360 w 1442950"/>
                <a:gd name="connsiteY15" fmla="*/ 2387600 h 3545840"/>
                <a:gd name="connsiteX16" fmla="*/ 701040 w 1442950"/>
                <a:gd name="connsiteY16" fmla="*/ 2590800 h 3545840"/>
                <a:gd name="connsiteX17" fmla="*/ 609600 w 1442950"/>
                <a:gd name="connsiteY17" fmla="*/ 2854960 h 3545840"/>
                <a:gd name="connsiteX18" fmla="*/ 762000 w 1442950"/>
                <a:gd name="connsiteY18" fmla="*/ 3271520 h 3545840"/>
                <a:gd name="connsiteX19" fmla="*/ 1036320 w 1442950"/>
                <a:gd name="connsiteY19" fmla="*/ 3434080 h 3545840"/>
                <a:gd name="connsiteX20" fmla="*/ 1219200 w 1442950"/>
                <a:gd name="connsiteY20" fmla="*/ 3545840 h 3545840"/>
                <a:gd name="connsiteX0" fmla="*/ 0 w 1442950"/>
                <a:gd name="connsiteY0" fmla="*/ 50800 h 3545840"/>
                <a:gd name="connsiteX1" fmla="*/ 0 w 1442950"/>
                <a:gd name="connsiteY1" fmla="*/ 0 h 3545840"/>
                <a:gd name="connsiteX2" fmla="*/ 20320 w 1442950"/>
                <a:gd name="connsiteY2" fmla="*/ 254000 h 3545840"/>
                <a:gd name="connsiteX3" fmla="*/ 132080 w 1442950"/>
                <a:gd name="connsiteY3" fmla="*/ 406400 h 3545840"/>
                <a:gd name="connsiteX4" fmla="*/ 386080 w 1442950"/>
                <a:gd name="connsiteY4" fmla="*/ 467360 h 3545840"/>
                <a:gd name="connsiteX5" fmla="*/ 548640 w 1442950"/>
                <a:gd name="connsiteY5" fmla="*/ 589280 h 3545840"/>
                <a:gd name="connsiteX6" fmla="*/ 609600 w 1442950"/>
                <a:gd name="connsiteY6" fmla="*/ 762000 h 3545840"/>
                <a:gd name="connsiteX7" fmla="*/ 548640 w 1442950"/>
                <a:gd name="connsiteY7" fmla="*/ 924560 h 3545840"/>
                <a:gd name="connsiteX8" fmla="*/ 426720 w 1442950"/>
                <a:gd name="connsiteY8" fmla="*/ 1076960 h 3545840"/>
                <a:gd name="connsiteX9" fmla="*/ 396240 w 1442950"/>
                <a:gd name="connsiteY9" fmla="*/ 1239520 h 3545840"/>
                <a:gd name="connsiteX10" fmla="*/ 538480 w 1442950"/>
                <a:gd name="connsiteY10" fmla="*/ 1361440 h 3545840"/>
                <a:gd name="connsiteX11" fmla="*/ 904240 w 1442950"/>
                <a:gd name="connsiteY11" fmla="*/ 1605280 h 3545840"/>
                <a:gd name="connsiteX12" fmla="*/ 1259840 w 1442950"/>
                <a:gd name="connsiteY12" fmla="*/ 1788160 h 3545840"/>
                <a:gd name="connsiteX13" fmla="*/ 1442720 w 1442950"/>
                <a:gd name="connsiteY13" fmla="*/ 2032000 h 3545840"/>
                <a:gd name="connsiteX14" fmla="*/ 1290320 w 1442950"/>
                <a:gd name="connsiteY14" fmla="*/ 2245360 h 3545840"/>
                <a:gd name="connsiteX15" fmla="*/ 975360 w 1442950"/>
                <a:gd name="connsiteY15" fmla="*/ 2387600 h 3545840"/>
                <a:gd name="connsiteX16" fmla="*/ 701040 w 1442950"/>
                <a:gd name="connsiteY16" fmla="*/ 2590800 h 3545840"/>
                <a:gd name="connsiteX17" fmla="*/ 609600 w 1442950"/>
                <a:gd name="connsiteY17" fmla="*/ 2854960 h 3545840"/>
                <a:gd name="connsiteX18" fmla="*/ 762000 w 1442950"/>
                <a:gd name="connsiteY18" fmla="*/ 3271520 h 3545840"/>
                <a:gd name="connsiteX19" fmla="*/ 1036320 w 1442950"/>
                <a:gd name="connsiteY19" fmla="*/ 3434080 h 3545840"/>
                <a:gd name="connsiteX20" fmla="*/ 1219200 w 1442950"/>
                <a:gd name="connsiteY20" fmla="*/ 3545840 h 3545840"/>
                <a:gd name="connsiteX0" fmla="*/ 0 w 1442950"/>
                <a:gd name="connsiteY0" fmla="*/ 50800 h 3545840"/>
                <a:gd name="connsiteX1" fmla="*/ 0 w 1442950"/>
                <a:gd name="connsiteY1" fmla="*/ 0 h 3545840"/>
                <a:gd name="connsiteX2" fmla="*/ 20320 w 1442950"/>
                <a:gd name="connsiteY2" fmla="*/ 254000 h 3545840"/>
                <a:gd name="connsiteX3" fmla="*/ 132080 w 1442950"/>
                <a:gd name="connsiteY3" fmla="*/ 406400 h 3545840"/>
                <a:gd name="connsiteX4" fmla="*/ 386080 w 1442950"/>
                <a:gd name="connsiteY4" fmla="*/ 467360 h 3545840"/>
                <a:gd name="connsiteX5" fmla="*/ 548640 w 1442950"/>
                <a:gd name="connsiteY5" fmla="*/ 589280 h 3545840"/>
                <a:gd name="connsiteX6" fmla="*/ 609600 w 1442950"/>
                <a:gd name="connsiteY6" fmla="*/ 762000 h 3545840"/>
                <a:gd name="connsiteX7" fmla="*/ 548640 w 1442950"/>
                <a:gd name="connsiteY7" fmla="*/ 924560 h 3545840"/>
                <a:gd name="connsiteX8" fmla="*/ 426720 w 1442950"/>
                <a:gd name="connsiteY8" fmla="*/ 1076960 h 3545840"/>
                <a:gd name="connsiteX9" fmla="*/ 447040 w 1442950"/>
                <a:gd name="connsiteY9" fmla="*/ 1239520 h 3545840"/>
                <a:gd name="connsiteX10" fmla="*/ 538480 w 1442950"/>
                <a:gd name="connsiteY10" fmla="*/ 1361440 h 3545840"/>
                <a:gd name="connsiteX11" fmla="*/ 904240 w 1442950"/>
                <a:gd name="connsiteY11" fmla="*/ 1605280 h 3545840"/>
                <a:gd name="connsiteX12" fmla="*/ 1259840 w 1442950"/>
                <a:gd name="connsiteY12" fmla="*/ 1788160 h 3545840"/>
                <a:gd name="connsiteX13" fmla="*/ 1442720 w 1442950"/>
                <a:gd name="connsiteY13" fmla="*/ 2032000 h 3545840"/>
                <a:gd name="connsiteX14" fmla="*/ 1290320 w 1442950"/>
                <a:gd name="connsiteY14" fmla="*/ 2245360 h 3545840"/>
                <a:gd name="connsiteX15" fmla="*/ 975360 w 1442950"/>
                <a:gd name="connsiteY15" fmla="*/ 2387600 h 3545840"/>
                <a:gd name="connsiteX16" fmla="*/ 701040 w 1442950"/>
                <a:gd name="connsiteY16" fmla="*/ 2590800 h 3545840"/>
                <a:gd name="connsiteX17" fmla="*/ 609600 w 1442950"/>
                <a:gd name="connsiteY17" fmla="*/ 2854960 h 3545840"/>
                <a:gd name="connsiteX18" fmla="*/ 762000 w 1442950"/>
                <a:gd name="connsiteY18" fmla="*/ 3271520 h 3545840"/>
                <a:gd name="connsiteX19" fmla="*/ 1036320 w 1442950"/>
                <a:gd name="connsiteY19" fmla="*/ 3434080 h 3545840"/>
                <a:gd name="connsiteX20" fmla="*/ 1219200 w 1442950"/>
                <a:gd name="connsiteY20" fmla="*/ 3545840 h 3545840"/>
                <a:gd name="connsiteX0" fmla="*/ 0 w 1442950"/>
                <a:gd name="connsiteY0" fmla="*/ 50800 h 3545840"/>
                <a:gd name="connsiteX1" fmla="*/ 0 w 1442950"/>
                <a:gd name="connsiteY1" fmla="*/ 0 h 3545840"/>
                <a:gd name="connsiteX2" fmla="*/ 20320 w 1442950"/>
                <a:gd name="connsiteY2" fmla="*/ 254000 h 3545840"/>
                <a:gd name="connsiteX3" fmla="*/ 132080 w 1442950"/>
                <a:gd name="connsiteY3" fmla="*/ 406400 h 3545840"/>
                <a:gd name="connsiteX4" fmla="*/ 386080 w 1442950"/>
                <a:gd name="connsiteY4" fmla="*/ 467360 h 3545840"/>
                <a:gd name="connsiteX5" fmla="*/ 548640 w 1442950"/>
                <a:gd name="connsiteY5" fmla="*/ 589280 h 3545840"/>
                <a:gd name="connsiteX6" fmla="*/ 609600 w 1442950"/>
                <a:gd name="connsiteY6" fmla="*/ 762000 h 3545840"/>
                <a:gd name="connsiteX7" fmla="*/ 548640 w 1442950"/>
                <a:gd name="connsiteY7" fmla="*/ 924560 h 3545840"/>
                <a:gd name="connsiteX8" fmla="*/ 426720 w 1442950"/>
                <a:gd name="connsiteY8" fmla="*/ 1076960 h 3545840"/>
                <a:gd name="connsiteX9" fmla="*/ 431951 w 1442950"/>
                <a:gd name="connsiteY9" fmla="*/ 1239520 h 3545840"/>
                <a:gd name="connsiteX10" fmla="*/ 538480 w 1442950"/>
                <a:gd name="connsiteY10" fmla="*/ 1361440 h 3545840"/>
                <a:gd name="connsiteX11" fmla="*/ 904240 w 1442950"/>
                <a:gd name="connsiteY11" fmla="*/ 1605280 h 3545840"/>
                <a:gd name="connsiteX12" fmla="*/ 1259840 w 1442950"/>
                <a:gd name="connsiteY12" fmla="*/ 1788160 h 3545840"/>
                <a:gd name="connsiteX13" fmla="*/ 1442720 w 1442950"/>
                <a:gd name="connsiteY13" fmla="*/ 2032000 h 3545840"/>
                <a:gd name="connsiteX14" fmla="*/ 1290320 w 1442950"/>
                <a:gd name="connsiteY14" fmla="*/ 2245360 h 3545840"/>
                <a:gd name="connsiteX15" fmla="*/ 975360 w 1442950"/>
                <a:gd name="connsiteY15" fmla="*/ 2387600 h 3545840"/>
                <a:gd name="connsiteX16" fmla="*/ 701040 w 1442950"/>
                <a:gd name="connsiteY16" fmla="*/ 2590800 h 3545840"/>
                <a:gd name="connsiteX17" fmla="*/ 609600 w 1442950"/>
                <a:gd name="connsiteY17" fmla="*/ 2854960 h 3545840"/>
                <a:gd name="connsiteX18" fmla="*/ 762000 w 1442950"/>
                <a:gd name="connsiteY18" fmla="*/ 3271520 h 3545840"/>
                <a:gd name="connsiteX19" fmla="*/ 1036320 w 1442950"/>
                <a:gd name="connsiteY19" fmla="*/ 3434080 h 3545840"/>
                <a:gd name="connsiteX20" fmla="*/ 1219200 w 1442950"/>
                <a:gd name="connsiteY20" fmla="*/ 3545840 h 3545840"/>
                <a:gd name="connsiteX0" fmla="*/ 0 w 1442950"/>
                <a:gd name="connsiteY0" fmla="*/ 50800 h 3545840"/>
                <a:gd name="connsiteX1" fmla="*/ 0 w 1442950"/>
                <a:gd name="connsiteY1" fmla="*/ 0 h 3545840"/>
                <a:gd name="connsiteX2" fmla="*/ 20320 w 1442950"/>
                <a:gd name="connsiteY2" fmla="*/ 254000 h 3545840"/>
                <a:gd name="connsiteX3" fmla="*/ 132080 w 1442950"/>
                <a:gd name="connsiteY3" fmla="*/ 406400 h 3545840"/>
                <a:gd name="connsiteX4" fmla="*/ 386080 w 1442950"/>
                <a:gd name="connsiteY4" fmla="*/ 467360 h 3545840"/>
                <a:gd name="connsiteX5" fmla="*/ 548640 w 1442950"/>
                <a:gd name="connsiteY5" fmla="*/ 589280 h 3545840"/>
                <a:gd name="connsiteX6" fmla="*/ 609600 w 1442950"/>
                <a:gd name="connsiteY6" fmla="*/ 762000 h 3545840"/>
                <a:gd name="connsiteX7" fmla="*/ 548640 w 1442950"/>
                <a:gd name="connsiteY7" fmla="*/ 924560 h 3545840"/>
                <a:gd name="connsiteX8" fmla="*/ 426720 w 1442950"/>
                <a:gd name="connsiteY8" fmla="*/ 1076960 h 3545840"/>
                <a:gd name="connsiteX9" fmla="*/ 431951 w 1442950"/>
                <a:gd name="connsiteY9" fmla="*/ 1239520 h 3545840"/>
                <a:gd name="connsiteX10" fmla="*/ 538480 w 1442950"/>
                <a:gd name="connsiteY10" fmla="*/ 1361440 h 3545840"/>
                <a:gd name="connsiteX11" fmla="*/ 907258 w 1442950"/>
                <a:gd name="connsiteY11" fmla="*/ 1596227 h 3545840"/>
                <a:gd name="connsiteX12" fmla="*/ 1259840 w 1442950"/>
                <a:gd name="connsiteY12" fmla="*/ 1788160 h 3545840"/>
                <a:gd name="connsiteX13" fmla="*/ 1442720 w 1442950"/>
                <a:gd name="connsiteY13" fmla="*/ 2032000 h 3545840"/>
                <a:gd name="connsiteX14" fmla="*/ 1290320 w 1442950"/>
                <a:gd name="connsiteY14" fmla="*/ 2245360 h 3545840"/>
                <a:gd name="connsiteX15" fmla="*/ 975360 w 1442950"/>
                <a:gd name="connsiteY15" fmla="*/ 2387600 h 3545840"/>
                <a:gd name="connsiteX16" fmla="*/ 701040 w 1442950"/>
                <a:gd name="connsiteY16" fmla="*/ 2590800 h 3545840"/>
                <a:gd name="connsiteX17" fmla="*/ 609600 w 1442950"/>
                <a:gd name="connsiteY17" fmla="*/ 2854960 h 3545840"/>
                <a:gd name="connsiteX18" fmla="*/ 762000 w 1442950"/>
                <a:gd name="connsiteY18" fmla="*/ 3271520 h 3545840"/>
                <a:gd name="connsiteX19" fmla="*/ 1036320 w 1442950"/>
                <a:gd name="connsiteY19" fmla="*/ 3434080 h 3545840"/>
                <a:gd name="connsiteX20" fmla="*/ 1219200 w 1442950"/>
                <a:gd name="connsiteY20" fmla="*/ 3545840 h 3545840"/>
                <a:gd name="connsiteX0" fmla="*/ 0 w 1442950"/>
                <a:gd name="connsiteY0" fmla="*/ 50800 h 3545840"/>
                <a:gd name="connsiteX1" fmla="*/ 0 w 1442950"/>
                <a:gd name="connsiteY1" fmla="*/ 0 h 3545840"/>
                <a:gd name="connsiteX2" fmla="*/ 20320 w 1442950"/>
                <a:gd name="connsiteY2" fmla="*/ 254000 h 3545840"/>
                <a:gd name="connsiteX3" fmla="*/ 132080 w 1442950"/>
                <a:gd name="connsiteY3" fmla="*/ 406400 h 3545840"/>
                <a:gd name="connsiteX4" fmla="*/ 386080 w 1442950"/>
                <a:gd name="connsiteY4" fmla="*/ 467360 h 3545840"/>
                <a:gd name="connsiteX5" fmla="*/ 548640 w 1442950"/>
                <a:gd name="connsiteY5" fmla="*/ 589280 h 3545840"/>
                <a:gd name="connsiteX6" fmla="*/ 609600 w 1442950"/>
                <a:gd name="connsiteY6" fmla="*/ 762000 h 3545840"/>
                <a:gd name="connsiteX7" fmla="*/ 548640 w 1442950"/>
                <a:gd name="connsiteY7" fmla="*/ 924560 h 3545840"/>
                <a:gd name="connsiteX8" fmla="*/ 426720 w 1442950"/>
                <a:gd name="connsiteY8" fmla="*/ 1076960 h 3545840"/>
                <a:gd name="connsiteX9" fmla="*/ 431951 w 1442950"/>
                <a:gd name="connsiteY9" fmla="*/ 1239520 h 3545840"/>
                <a:gd name="connsiteX10" fmla="*/ 538480 w 1442950"/>
                <a:gd name="connsiteY10" fmla="*/ 1361440 h 3545840"/>
                <a:gd name="connsiteX11" fmla="*/ 907258 w 1442950"/>
                <a:gd name="connsiteY11" fmla="*/ 1596227 h 3545840"/>
                <a:gd name="connsiteX12" fmla="*/ 1259840 w 1442950"/>
                <a:gd name="connsiteY12" fmla="*/ 1788160 h 3545840"/>
                <a:gd name="connsiteX13" fmla="*/ 1442720 w 1442950"/>
                <a:gd name="connsiteY13" fmla="*/ 2032000 h 3545840"/>
                <a:gd name="connsiteX14" fmla="*/ 1290320 w 1442950"/>
                <a:gd name="connsiteY14" fmla="*/ 2245360 h 3545840"/>
                <a:gd name="connsiteX15" fmla="*/ 975360 w 1442950"/>
                <a:gd name="connsiteY15" fmla="*/ 2387600 h 3545840"/>
                <a:gd name="connsiteX16" fmla="*/ 701040 w 1442950"/>
                <a:gd name="connsiteY16" fmla="*/ 2590800 h 3545840"/>
                <a:gd name="connsiteX17" fmla="*/ 609600 w 1442950"/>
                <a:gd name="connsiteY17" fmla="*/ 2854960 h 3545840"/>
                <a:gd name="connsiteX18" fmla="*/ 762000 w 1442950"/>
                <a:gd name="connsiteY18" fmla="*/ 3271520 h 3545840"/>
                <a:gd name="connsiteX19" fmla="*/ 1036320 w 1442950"/>
                <a:gd name="connsiteY19" fmla="*/ 3434080 h 3545840"/>
                <a:gd name="connsiteX20" fmla="*/ 1219200 w 1442950"/>
                <a:gd name="connsiteY20" fmla="*/ 3545840 h 3545840"/>
                <a:gd name="connsiteX0" fmla="*/ 1505 w 1444455"/>
                <a:gd name="connsiteY0" fmla="*/ 60152 h 3555192"/>
                <a:gd name="connsiteX1" fmla="*/ 1505 w 1444455"/>
                <a:gd name="connsiteY1" fmla="*/ 9352 h 3555192"/>
                <a:gd name="connsiteX2" fmla="*/ 21825 w 1444455"/>
                <a:gd name="connsiteY2" fmla="*/ 263352 h 3555192"/>
                <a:gd name="connsiteX3" fmla="*/ 133585 w 1444455"/>
                <a:gd name="connsiteY3" fmla="*/ 415752 h 3555192"/>
                <a:gd name="connsiteX4" fmla="*/ 387585 w 1444455"/>
                <a:gd name="connsiteY4" fmla="*/ 476712 h 3555192"/>
                <a:gd name="connsiteX5" fmla="*/ 550145 w 1444455"/>
                <a:gd name="connsiteY5" fmla="*/ 598632 h 3555192"/>
                <a:gd name="connsiteX6" fmla="*/ 611105 w 1444455"/>
                <a:gd name="connsiteY6" fmla="*/ 771352 h 3555192"/>
                <a:gd name="connsiteX7" fmla="*/ 550145 w 1444455"/>
                <a:gd name="connsiteY7" fmla="*/ 933912 h 3555192"/>
                <a:gd name="connsiteX8" fmla="*/ 428225 w 1444455"/>
                <a:gd name="connsiteY8" fmla="*/ 1086312 h 3555192"/>
                <a:gd name="connsiteX9" fmla="*/ 433456 w 1444455"/>
                <a:gd name="connsiteY9" fmla="*/ 1248872 h 3555192"/>
                <a:gd name="connsiteX10" fmla="*/ 539985 w 1444455"/>
                <a:gd name="connsiteY10" fmla="*/ 1370792 h 3555192"/>
                <a:gd name="connsiteX11" fmla="*/ 908763 w 1444455"/>
                <a:gd name="connsiteY11" fmla="*/ 1605579 h 3555192"/>
                <a:gd name="connsiteX12" fmla="*/ 1261345 w 1444455"/>
                <a:gd name="connsiteY12" fmla="*/ 1797512 h 3555192"/>
                <a:gd name="connsiteX13" fmla="*/ 1444225 w 1444455"/>
                <a:gd name="connsiteY13" fmla="*/ 2041352 h 3555192"/>
                <a:gd name="connsiteX14" fmla="*/ 1291825 w 1444455"/>
                <a:gd name="connsiteY14" fmla="*/ 2254712 h 3555192"/>
                <a:gd name="connsiteX15" fmla="*/ 976865 w 1444455"/>
                <a:gd name="connsiteY15" fmla="*/ 2396952 h 3555192"/>
                <a:gd name="connsiteX16" fmla="*/ 702545 w 1444455"/>
                <a:gd name="connsiteY16" fmla="*/ 2600152 h 3555192"/>
                <a:gd name="connsiteX17" fmla="*/ 611105 w 1444455"/>
                <a:gd name="connsiteY17" fmla="*/ 2864312 h 3555192"/>
                <a:gd name="connsiteX18" fmla="*/ 763505 w 1444455"/>
                <a:gd name="connsiteY18" fmla="*/ 3280872 h 3555192"/>
                <a:gd name="connsiteX19" fmla="*/ 1037825 w 1444455"/>
                <a:gd name="connsiteY19" fmla="*/ 3443432 h 3555192"/>
                <a:gd name="connsiteX20" fmla="*/ 1220705 w 1444455"/>
                <a:gd name="connsiteY20" fmla="*/ 3555192 h 355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44455" h="3555192">
                  <a:moveTo>
                    <a:pt x="1505" y="60152"/>
                  </a:moveTo>
                  <a:cubicBezTo>
                    <a:pt x="1505" y="43219"/>
                    <a:pt x="-1882" y="-24515"/>
                    <a:pt x="1505" y="9352"/>
                  </a:cubicBezTo>
                  <a:cubicBezTo>
                    <a:pt x="4892" y="43219"/>
                    <a:pt x="-188" y="195619"/>
                    <a:pt x="21825" y="263352"/>
                  </a:cubicBezTo>
                  <a:cubicBezTo>
                    <a:pt x="43838" y="331085"/>
                    <a:pt x="72625" y="380192"/>
                    <a:pt x="133585" y="415752"/>
                  </a:cubicBezTo>
                  <a:cubicBezTo>
                    <a:pt x="194545" y="451312"/>
                    <a:pt x="318158" y="451312"/>
                    <a:pt x="387585" y="476712"/>
                  </a:cubicBezTo>
                  <a:lnTo>
                    <a:pt x="550145" y="598632"/>
                  </a:lnTo>
                  <a:cubicBezTo>
                    <a:pt x="604332" y="629112"/>
                    <a:pt x="611105" y="710392"/>
                    <a:pt x="611105" y="771352"/>
                  </a:cubicBezTo>
                  <a:lnTo>
                    <a:pt x="550145" y="933912"/>
                  </a:lnTo>
                  <a:lnTo>
                    <a:pt x="428225" y="1086312"/>
                  </a:lnTo>
                  <a:cubicBezTo>
                    <a:pt x="402825" y="1138805"/>
                    <a:pt x="414829" y="1201459"/>
                    <a:pt x="433456" y="1248872"/>
                  </a:cubicBezTo>
                  <a:cubicBezTo>
                    <a:pt x="452083" y="1296285"/>
                    <a:pt x="455318" y="1309832"/>
                    <a:pt x="539985" y="1370792"/>
                  </a:cubicBezTo>
                  <a:lnTo>
                    <a:pt x="908763" y="1605579"/>
                  </a:lnTo>
                  <a:lnTo>
                    <a:pt x="1261345" y="1797512"/>
                  </a:lnTo>
                  <a:cubicBezTo>
                    <a:pt x="1351092" y="1868632"/>
                    <a:pt x="1439145" y="1965152"/>
                    <a:pt x="1444225" y="2041352"/>
                  </a:cubicBezTo>
                  <a:cubicBezTo>
                    <a:pt x="1449305" y="2117552"/>
                    <a:pt x="1369718" y="2195445"/>
                    <a:pt x="1291825" y="2254712"/>
                  </a:cubicBezTo>
                  <a:cubicBezTo>
                    <a:pt x="1213932" y="2313979"/>
                    <a:pt x="1083545" y="2342765"/>
                    <a:pt x="976865" y="2396952"/>
                  </a:cubicBezTo>
                  <a:lnTo>
                    <a:pt x="702545" y="2600152"/>
                  </a:lnTo>
                  <a:cubicBezTo>
                    <a:pt x="641585" y="2678045"/>
                    <a:pt x="600945" y="2750859"/>
                    <a:pt x="611105" y="2864312"/>
                  </a:cubicBezTo>
                  <a:cubicBezTo>
                    <a:pt x="621265" y="2977765"/>
                    <a:pt x="672065" y="3226685"/>
                    <a:pt x="763505" y="3280872"/>
                  </a:cubicBezTo>
                  <a:lnTo>
                    <a:pt x="1037825" y="3443432"/>
                  </a:lnTo>
                  <a:lnTo>
                    <a:pt x="1220705" y="3555192"/>
                  </a:lnTo>
                </a:path>
              </a:pathLst>
            </a:custGeom>
            <a:noFill/>
            <a:ln w="28575">
              <a:solidFill>
                <a:srgbClr val="008F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2" name="Freeform: Shape 481">
              <a:extLst>
                <a:ext uri="{FF2B5EF4-FFF2-40B4-BE49-F238E27FC236}">
                  <a16:creationId xmlns:a16="http://schemas.microsoft.com/office/drawing/2014/main" id="{8D4F50CB-AC74-4A52-98E0-69C65DBF27ED}"/>
                </a:ext>
              </a:extLst>
            </p:cNvPr>
            <p:cNvSpPr/>
            <p:nvPr/>
          </p:nvSpPr>
          <p:spPr>
            <a:xfrm>
              <a:off x="2079094" y="3678723"/>
              <a:ext cx="935756" cy="1403489"/>
            </a:xfrm>
            <a:custGeom>
              <a:avLst/>
              <a:gdLst>
                <a:gd name="connsiteX0" fmla="*/ 81280 w 924560"/>
                <a:gd name="connsiteY0" fmla="*/ 0 h 1442720"/>
                <a:gd name="connsiteX1" fmla="*/ 193040 w 924560"/>
                <a:gd name="connsiteY1" fmla="*/ 162560 h 1442720"/>
                <a:gd name="connsiteX2" fmla="*/ 172720 w 924560"/>
                <a:gd name="connsiteY2" fmla="*/ 314960 h 1442720"/>
                <a:gd name="connsiteX3" fmla="*/ 101600 w 924560"/>
                <a:gd name="connsiteY3" fmla="*/ 447040 h 1442720"/>
                <a:gd name="connsiteX4" fmla="*/ 0 w 924560"/>
                <a:gd name="connsiteY4" fmla="*/ 558800 h 1442720"/>
                <a:gd name="connsiteX5" fmla="*/ 10160 w 924560"/>
                <a:gd name="connsiteY5" fmla="*/ 701040 h 1442720"/>
                <a:gd name="connsiteX6" fmla="*/ 152400 w 924560"/>
                <a:gd name="connsiteY6" fmla="*/ 812800 h 1442720"/>
                <a:gd name="connsiteX7" fmla="*/ 365760 w 924560"/>
                <a:gd name="connsiteY7" fmla="*/ 792480 h 1442720"/>
                <a:gd name="connsiteX8" fmla="*/ 619760 w 924560"/>
                <a:gd name="connsiteY8" fmla="*/ 812800 h 1442720"/>
                <a:gd name="connsiteX9" fmla="*/ 792480 w 924560"/>
                <a:gd name="connsiteY9" fmla="*/ 863600 h 1442720"/>
                <a:gd name="connsiteX10" fmla="*/ 924560 w 924560"/>
                <a:gd name="connsiteY10" fmla="*/ 1016000 h 1442720"/>
                <a:gd name="connsiteX11" fmla="*/ 914400 w 924560"/>
                <a:gd name="connsiteY11" fmla="*/ 1188720 h 1442720"/>
                <a:gd name="connsiteX12" fmla="*/ 904240 w 924560"/>
                <a:gd name="connsiteY12" fmla="*/ 1280160 h 1442720"/>
                <a:gd name="connsiteX13" fmla="*/ 924560 w 924560"/>
                <a:gd name="connsiteY13" fmla="*/ 1442720 h 1442720"/>
                <a:gd name="connsiteX0" fmla="*/ 81280 w 924560"/>
                <a:gd name="connsiteY0" fmla="*/ 0 h 1442720"/>
                <a:gd name="connsiteX1" fmla="*/ 193040 w 924560"/>
                <a:gd name="connsiteY1" fmla="*/ 162560 h 1442720"/>
                <a:gd name="connsiteX2" fmla="*/ 172720 w 924560"/>
                <a:gd name="connsiteY2" fmla="*/ 314960 h 1442720"/>
                <a:gd name="connsiteX3" fmla="*/ 101600 w 924560"/>
                <a:gd name="connsiteY3" fmla="*/ 447040 h 1442720"/>
                <a:gd name="connsiteX4" fmla="*/ 0 w 924560"/>
                <a:gd name="connsiteY4" fmla="*/ 558800 h 1442720"/>
                <a:gd name="connsiteX5" fmla="*/ 10160 w 924560"/>
                <a:gd name="connsiteY5" fmla="*/ 701040 h 1442720"/>
                <a:gd name="connsiteX6" fmla="*/ 152400 w 924560"/>
                <a:gd name="connsiteY6" fmla="*/ 812800 h 1442720"/>
                <a:gd name="connsiteX7" fmla="*/ 365760 w 924560"/>
                <a:gd name="connsiteY7" fmla="*/ 792480 h 1442720"/>
                <a:gd name="connsiteX8" fmla="*/ 619760 w 924560"/>
                <a:gd name="connsiteY8" fmla="*/ 812800 h 1442720"/>
                <a:gd name="connsiteX9" fmla="*/ 792480 w 924560"/>
                <a:gd name="connsiteY9" fmla="*/ 863600 h 1442720"/>
                <a:gd name="connsiteX10" fmla="*/ 924560 w 924560"/>
                <a:gd name="connsiteY10" fmla="*/ 1016000 h 1442720"/>
                <a:gd name="connsiteX11" fmla="*/ 914400 w 924560"/>
                <a:gd name="connsiteY11" fmla="*/ 1188720 h 1442720"/>
                <a:gd name="connsiteX12" fmla="*/ 904240 w 924560"/>
                <a:gd name="connsiteY12" fmla="*/ 1280160 h 1442720"/>
                <a:gd name="connsiteX13" fmla="*/ 924560 w 924560"/>
                <a:gd name="connsiteY13" fmla="*/ 1442720 h 1442720"/>
                <a:gd name="connsiteX0" fmla="*/ 91680 w 934960"/>
                <a:gd name="connsiteY0" fmla="*/ 0 h 1442720"/>
                <a:gd name="connsiteX1" fmla="*/ 203440 w 934960"/>
                <a:gd name="connsiteY1" fmla="*/ 162560 h 1442720"/>
                <a:gd name="connsiteX2" fmla="*/ 183120 w 934960"/>
                <a:gd name="connsiteY2" fmla="*/ 314960 h 1442720"/>
                <a:gd name="connsiteX3" fmla="*/ 112000 w 934960"/>
                <a:gd name="connsiteY3" fmla="*/ 447040 h 1442720"/>
                <a:gd name="connsiteX4" fmla="*/ 10400 w 934960"/>
                <a:gd name="connsiteY4" fmla="*/ 558800 h 1442720"/>
                <a:gd name="connsiteX5" fmla="*/ 20560 w 934960"/>
                <a:gd name="connsiteY5" fmla="*/ 701040 h 1442720"/>
                <a:gd name="connsiteX6" fmla="*/ 162800 w 934960"/>
                <a:gd name="connsiteY6" fmla="*/ 812800 h 1442720"/>
                <a:gd name="connsiteX7" fmla="*/ 376160 w 934960"/>
                <a:gd name="connsiteY7" fmla="*/ 792480 h 1442720"/>
                <a:gd name="connsiteX8" fmla="*/ 630160 w 934960"/>
                <a:gd name="connsiteY8" fmla="*/ 812800 h 1442720"/>
                <a:gd name="connsiteX9" fmla="*/ 802880 w 934960"/>
                <a:gd name="connsiteY9" fmla="*/ 863600 h 1442720"/>
                <a:gd name="connsiteX10" fmla="*/ 934960 w 934960"/>
                <a:gd name="connsiteY10" fmla="*/ 1016000 h 1442720"/>
                <a:gd name="connsiteX11" fmla="*/ 924800 w 934960"/>
                <a:gd name="connsiteY11" fmla="*/ 1188720 h 1442720"/>
                <a:gd name="connsiteX12" fmla="*/ 914640 w 934960"/>
                <a:gd name="connsiteY12" fmla="*/ 1280160 h 1442720"/>
                <a:gd name="connsiteX13" fmla="*/ 934960 w 934960"/>
                <a:gd name="connsiteY13" fmla="*/ 1442720 h 1442720"/>
                <a:gd name="connsiteX0" fmla="*/ 91680 w 942450"/>
                <a:gd name="connsiteY0" fmla="*/ 0 h 1442720"/>
                <a:gd name="connsiteX1" fmla="*/ 203440 w 942450"/>
                <a:gd name="connsiteY1" fmla="*/ 162560 h 1442720"/>
                <a:gd name="connsiteX2" fmla="*/ 183120 w 942450"/>
                <a:gd name="connsiteY2" fmla="*/ 314960 h 1442720"/>
                <a:gd name="connsiteX3" fmla="*/ 112000 w 942450"/>
                <a:gd name="connsiteY3" fmla="*/ 447040 h 1442720"/>
                <a:gd name="connsiteX4" fmla="*/ 10400 w 942450"/>
                <a:gd name="connsiteY4" fmla="*/ 558800 h 1442720"/>
                <a:gd name="connsiteX5" fmla="*/ 20560 w 942450"/>
                <a:gd name="connsiteY5" fmla="*/ 701040 h 1442720"/>
                <a:gd name="connsiteX6" fmla="*/ 162800 w 942450"/>
                <a:gd name="connsiteY6" fmla="*/ 812800 h 1442720"/>
                <a:gd name="connsiteX7" fmla="*/ 376160 w 942450"/>
                <a:gd name="connsiteY7" fmla="*/ 792480 h 1442720"/>
                <a:gd name="connsiteX8" fmla="*/ 630160 w 942450"/>
                <a:gd name="connsiteY8" fmla="*/ 812800 h 1442720"/>
                <a:gd name="connsiteX9" fmla="*/ 802880 w 942450"/>
                <a:gd name="connsiteY9" fmla="*/ 863600 h 1442720"/>
                <a:gd name="connsiteX10" fmla="*/ 934960 w 942450"/>
                <a:gd name="connsiteY10" fmla="*/ 1016000 h 1442720"/>
                <a:gd name="connsiteX11" fmla="*/ 924800 w 942450"/>
                <a:gd name="connsiteY11" fmla="*/ 1188720 h 1442720"/>
                <a:gd name="connsiteX12" fmla="*/ 914640 w 942450"/>
                <a:gd name="connsiteY12" fmla="*/ 1280160 h 1442720"/>
                <a:gd name="connsiteX13" fmla="*/ 934960 w 942450"/>
                <a:gd name="connsiteY13" fmla="*/ 1442720 h 1442720"/>
                <a:gd name="connsiteX0" fmla="*/ 91680 w 942450"/>
                <a:gd name="connsiteY0" fmla="*/ 0 h 1442720"/>
                <a:gd name="connsiteX1" fmla="*/ 203440 w 942450"/>
                <a:gd name="connsiteY1" fmla="*/ 162560 h 1442720"/>
                <a:gd name="connsiteX2" fmla="*/ 183120 w 942450"/>
                <a:gd name="connsiteY2" fmla="*/ 314960 h 1442720"/>
                <a:gd name="connsiteX3" fmla="*/ 112000 w 942450"/>
                <a:gd name="connsiteY3" fmla="*/ 447040 h 1442720"/>
                <a:gd name="connsiteX4" fmla="*/ 10400 w 942450"/>
                <a:gd name="connsiteY4" fmla="*/ 558800 h 1442720"/>
                <a:gd name="connsiteX5" fmla="*/ 20560 w 942450"/>
                <a:gd name="connsiteY5" fmla="*/ 701040 h 1442720"/>
                <a:gd name="connsiteX6" fmla="*/ 162800 w 942450"/>
                <a:gd name="connsiteY6" fmla="*/ 812800 h 1442720"/>
                <a:gd name="connsiteX7" fmla="*/ 376160 w 942450"/>
                <a:gd name="connsiteY7" fmla="*/ 792480 h 1442720"/>
                <a:gd name="connsiteX8" fmla="*/ 630160 w 942450"/>
                <a:gd name="connsiteY8" fmla="*/ 812800 h 1442720"/>
                <a:gd name="connsiteX9" fmla="*/ 802880 w 942450"/>
                <a:gd name="connsiteY9" fmla="*/ 863600 h 1442720"/>
                <a:gd name="connsiteX10" fmla="*/ 934960 w 942450"/>
                <a:gd name="connsiteY10" fmla="*/ 1016000 h 1442720"/>
                <a:gd name="connsiteX11" fmla="*/ 924800 w 942450"/>
                <a:gd name="connsiteY11" fmla="*/ 1188720 h 1442720"/>
                <a:gd name="connsiteX12" fmla="*/ 914640 w 942450"/>
                <a:gd name="connsiteY12" fmla="*/ 1280160 h 1442720"/>
                <a:gd name="connsiteX13" fmla="*/ 934960 w 942450"/>
                <a:gd name="connsiteY13" fmla="*/ 1442720 h 1442720"/>
                <a:gd name="connsiteX0" fmla="*/ 91680 w 942450"/>
                <a:gd name="connsiteY0" fmla="*/ 0 h 1424613"/>
                <a:gd name="connsiteX1" fmla="*/ 203440 w 942450"/>
                <a:gd name="connsiteY1" fmla="*/ 162560 h 1424613"/>
                <a:gd name="connsiteX2" fmla="*/ 183120 w 942450"/>
                <a:gd name="connsiteY2" fmla="*/ 314960 h 1424613"/>
                <a:gd name="connsiteX3" fmla="*/ 112000 w 942450"/>
                <a:gd name="connsiteY3" fmla="*/ 447040 h 1424613"/>
                <a:gd name="connsiteX4" fmla="*/ 10400 w 942450"/>
                <a:gd name="connsiteY4" fmla="*/ 558800 h 1424613"/>
                <a:gd name="connsiteX5" fmla="*/ 20560 w 942450"/>
                <a:gd name="connsiteY5" fmla="*/ 701040 h 1424613"/>
                <a:gd name="connsiteX6" fmla="*/ 162800 w 942450"/>
                <a:gd name="connsiteY6" fmla="*/ 812800 h 1424613"/>
                <a:gd name="connsiteX7" fmla="*/ 376160 w 942450"/>
                <a:gd name="connsiteY7" fmla="*/ 792480 h 1424613"/>
                <a:gd name="connsiteX8" fmla="*/ 630160 w 942450"/>
                <a:gd name="connsiteY8" fmla="*/ 812800 h 1424613"/>
                <a:gd name="connsiteX9" fmla="*/ 802880 w 942450"/>
                <a:gd name="connsiteY9" fmla="*/ 863600 h 1424613"/>
                <a:gd name="connsiteX10" fmla="*/ 934960 w 942450"/>
                <a:gd name="connsiteY10" fmla="*/ 1016000 h 1424613"/>
                <a:gd name="connsiteX11" fmla="*/ 924800 w 942450"/>
                <a:gd name="connsiteY11" fmla="*/ 1188720 h 1424613"/>
                <a:gd name="connsiteX12" fmla="*/ 914640 w 942450"/>
                <a:gd name="connsiteY12" fmla="*/ 1280160 h 1424613"/>
                <a:gd name="connsiteX13" fmla="*/ 925906 w 942450"/>
                <a:gd name="connsiteY13" fmla="*/ 1424613 h 1424613"/>
                <a:gd name="connsiteX0" fmla="*/ 52448 w 942450"/>
                <a:gd name="connsiteY0" fmla="*/ 0 h 1403489"/>
                <a:gd name="connsiteX1" fmla="*/ 203440 w 942450"/>
                <a:gd name="connsiteY1" fmla="*/ 141436 h 1403489"/>
                <a:gd name="connsiteX2" fmla="*/ 183120 w 942450"/>
                <a:gd name="connsiteY2" fmla="*/ 293836 h 1403489"/>
                <a:gd name="connsiteX3" fmla="*/ 112000 w 942450"/>
                <a:gd name="connsiteY3" fmla="*/ 425916 h 1403489"/>
                <a:gd name="connsiteX4" fmla="*/ 10400 w 942450"/>
                <a:gd name="connsiteY4" fmla="*/ 537676 h 1403489"/>
                <a:gd name="connsiteX5" fmla="*/ 20560 w 942450"/>
                <a:gd name="connsiteY5" fmla="*/ 679916 h 1403489"/>
                <a:gd name="connsiteX6" fmla="*/ 162800 w 942450"/>
                <a:gd name="connsiteY6" fmla="*/ 791676 h 1403489"/>
                <a:gd name="connsiteX7" fmla="*/ 376160 w 942450"/>
                <a:gd name="connsiteY7" fmla="*/ 771356 h 1403489"/>
                <a:gd name="connsiteX8" fmla="*/ 630160 w 942450"/>
                <a:gd name="connsiteY8" fmla="*/ 791676 h 1403489"/>
                <a:gd name="connsiteX9" fmla="*/ 802880 w 942450"/>
                <a:gd name="connsiteY9" fmla="*/ 842476 h 1403489"/>
                <a:gd name="connsiteX10" fmla="*/ 934960 w 942450"/>
                <a:gd name="connsiteY10" fmla="*/ 994876 h 1403489"/>
                <a:gd name="connsiteX11" fmla="*/ 924800 w 942450"/>
                <a:gd name="connsiteY11" fmla="*/ 1167596 h 1403489"/>
                <a:gd name="connsiteX12" fmla="*/ 914640 w 942450"/>
                <a:gd name="connsiteY12" fmla="*/ 1259036 h 1403489"/>
                <a:gd name="connsiteX13" fmla="*/ 925906 w 942450"/>
                <a:gd name="connsiteY13" fmla="*/ 1403489 h 1403489"/>
                <a:gd name="connsiteX0" fmla="*/ 52448 w 942450"/>
                <a:gd name="connsiteY0" fmla="*/ 0 h 1403489"/>
                <a:gd name="connsiteX1" fmla="*/ 188351 w 942450"/>
                <a:gd name="connsiteY1" fmla="*/ 138419 h 1403489"/>
                <a:gd name="connsiteX2" fmla="*/ 183120 w 942450"/>
                <a:gd name="connsiteY2" fmla="*/ 293836 h 1403489"/>
                <a:gd name="connsiteX3" fmla="*/ 112000 w 942450"/>
                <a:gd name="connsiteY3" fmla="*/ 425916 h 1403489"/>
                <a:gd name="connsiteX4" fmla="*/ 10400 w 942450"/>
                <a:gd name="connsiteY4" fmla="*/ 537676 h 1403489"/>
                <a:gd name="connsiteX5" fmla="*/ 20560 w 942450"/>
                <a:gd name="connsiteY5" fmla="*/ 679916 h 1403489"/>
                <a:gd name="connsiteX6" fmla="*/ 162800 w 942450"/>
                <a:gd name="connsiteY6" fmla="*/ 791676 h 1403489"/>
                <a:gd name="connsiteX7" fmla="*/ 376160 w 942450"/>
                <a:gd name="connsiteY7" fmla="*/ 771356 h 1403489"/>
                <a:gd name="connsiteX8" fmla="*/ 630160 w 942450"/>
                <a:gd name="connsiteY8" fmla="*/ 791676 h 1403489"/>
                <a:gd name="connsiteX9" fmla="*/ 802880 w 942450"/>
                <a:gd name="connsiteY9" fmla="*/ 842476 h 1403489"/>
                <a:gd name="connsiteX10" fmla="*/ 934960 w 942450"/>
                <a:gd name="connsiteY10" fmla="*/ 994876 h 1403489"/>
                <a:gd name="connsiteX11" fmla="*/ 924800 w 942450"/>
                <a:gd name="connsiteY11" fmla="*/ 1167596 h 1403489"/>
                <a:gd name="connsiteX12" fmla="*/ 914640 w 942450"/>
                <a:gd name="connsiteY12" fmla="*/ 1259036 h 1403489"/>
                <a:gd name="connsiteX13" fmla="*/ 925906 w 942450"/>
                <a:gd name="connsiteY13" fmla="*/ 1403489 h 1403489"/>
                <a:gd name="connsiteX0" fmla="*/ 45754 w 935756"/>
                <a:gd name="connsiteY0" fmla="*/ 0 h 1403489"/>
                <a:gd name="connsiteX1" fmla="*/ 181657 w 935756"/>
                <a:gd name="connsiteY1" fmla="*/ 138419 h 1403489"/>
                <a:gd name="connsiteX2" fmla="*/ 176426 w 935756"/>
                <a:gd name="connsiteY2" fmla="*/ 293836 h 1403489"/>
                <a:gd name="connsiteX3" fmla="*/ 105306 w 935756"/>
                <a:gd name="connsiteY3" fmla="*/ 425916 h 1403489"/>
                <a:gd name="connsiteX4" fmla="*/ 15777 w 935756"/>
                <a:gd name="connsiteY4" fmla="*/ 540694 h 1403489"/>
                <a:gd name="connsiteX5" fmla="*/ 13866 w 935756"/>
                <a:gd name="connsiteY5" fmla="*/ 679916 h 1403489"/>
                <a:gd name="connsiteX6" fmla="*/ 156106 w 935756"/>
                <a:gd name="connsiteY6" fmla="*/ 791676 h 1403489"/>
                <a:gd name="connsiteX7" fmla="*/ 369466 w 935756"/>
                <a:gd name="connsiteY7" fmla="*/ 771356 h 1403489"/>
                <a:gd name="connsiteX8" fmla="*/ 623466 w 935756"/>
                <a:gd name="connsiteY8" fmla="*/ 791676 h 1403489"/>
                <a:gd name="connsiteX9" fmla="*/ 796186 w 935756"/>
                <a:gd name="connsiteY9" fmla="*/ 842476 h 1403489"/>
                <a:gd name="connsiteX10" fmla="*/ 928266 w 935756"/>
                <a:gd name="connsiteY10" fmla="*/ 994876 h 1403489"/>
                <a:gd name="connsiteX11" fmla="*/ 918106 w 935756"/>
                <a:gd name="connsiteY11" fmla="*/ 1167596 h 1403489"/>
                <a:gd name="connsiteX12" fmla="*/ 907946 w 935756"/>
                <a:gd name="connsiteY12" fmla="*/ 1259036 h 1403489"/>
                <a:gd name="connsiteX13" fmla="*/ 919212 w 935756"/>
                <a:gd name="connsiteY13" fmla="*/ 1403489 h 1403489"/>
                <a:gd name="connsiteX0" fmla="*/ 45754 w 935756"/>
                <a:gd name="connsiteY0" fmla="*/ 0 h 1403489"/>
                <a:gd name="connsiteX1" fmla="*/ 181657 w 935756"/>
                <a:gd name="connsiteY1" fmla="*/ 138419 h 1403489"/>
                <a:gd name="connsiteX2" fmla="*/ 176426 w 935756"/>
                <a:gd name="connsiteY2" fmla="*/ 293836 h 1403489"/>
                <a:gd name="connsiteX3" fmla="*/ 105306 w 935756"/>
                <a:gd name="connsiteY3" fmla="*/ 425916 h 1403489"/>
                <a:gd name="connsiteX4" fmla="*/ 15777 w 935756"/>
                <a:gd name="connsiteY4" fmla="*/ 540694 h 1403489"/>
                <a:gd name="connsiteX5" fmla="*/ 13866 w 935756"/>
                <a:gd name="connsiteY5" fmla="*/ 679916 h 1403489"/>
                <a:gd name="connsiteX6" fmla="*/ 156106 w 935756"/>
                <a:gd name="connsiteY6" fmla="*/ 791676 h 1403489"/>
                <a:gd name="connsiteX7" fmla="*/ 369466 w 935756"/>
                <a:gd name="connsiteY7" fmla="*/ 771356 h 1403489"/>
                <a:gd name="connsiteX8" fmla="*/ 623466 w 935756"/>
                <a:gd name="connsiteY8" fmla="*/ 791676 h 1403489"/>
                <a:gd name="connsiteX9" fmla="*/ 796186 w 935756"/>
                <a:gd name="connsiteY9" fmla="*/ 842476 h 1403489"/>
                <a:gd name="connsiteX10" fmla="*/ 928266 w 935756"/>
                <a:gd name="connsiteY10" fmla="*/ 994876 h 1403489"/>
                <a:gd name="connsiteX11" fmla="*/ 918106 w 935756"/>
                <a:gd name="connsiteY11" fmla="*/ 1167596 h 1403489"/>
                <a:gd name="connsiteX12" fmla="*/ 907946 w 935756"/>
                <a:gd name="connsiteY12" fmla="*/ 1259036 h 1403489"/>
                <a:gd name="connsiteX13" fmla="*/ 919212 w 935756"/>
                <a:gd name="connsiteY13" fmla="*/ 1403489 h 1403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35756" h="1403489">
                  <a:moveTo>
                    <a:pt x="45754" y="0"/>
                  </a:moveTo>
                  <a:cubicBezTo>
                    <a:pt x="83007" y="54187"/>
                    <a:pt x="159878" y="89446"/>
                    <a:pt x="181657" y="138419"/>
                  </a:cubicBezTo>
                  <a:cubicBezTo>
                    <a:pt x="203436" y="187392"/>
                    <a:pt x="191666" y="246423"/>
                    <a:pt x="176426" y="293836"/>
                  </a:cubicBezTo>
                  <a:lnTo>
                    <a:pt x="105306" y="425916"/>
                  </a:lnTo>
                  <a:lnTo>
                    <a:pt x="15777" y="540694"/>
                  </a:lnTo>
                  <a:cubicBezTo>
                    <a:pt x="537" y="583027"/>
                    <a:pt x="-9522" y="638086"/>
                    <a:pt x="13866" y="679916"/>
                  </a:cubicBezTo>
                  <a:cubicBezTo>
                    <a:pt x="37254" y="721746"/>
                    <a:pt x="84986" y="798449"/>
                    <a:pt x="156106" y="791676"/>
                  </a:cubicBezTo>
                  <a:lnTo>
                    <a:pt x="369466" y="771356"/>
                  </a:lnTo>
                  <a:cubicBezTo>
                    <a:pt x="447359" y="771356"/>
                    <a:pt x="552346" y="779823"/>
                    <a:pt x="623466" y="791676"/>
                  </a:cubicBezTo>
                  <a:cubicBezTo>
                    <a:pt x="694586" y="803529"/>
                    <a:pt x="745386" y="808609"/>
                    <a:pt x="796186" y="842476"/>
                  </a:cubicBezTo>
                  <a:cubicBezTo>
                    <a:pt x="846986" y="876343"/>
                    <a:pt x="907946" y="940689"/>
                    <a:pt x="928266" y="994876"/>
                  </a:cubicBezTo>
                  <a:cubicBezTo>
                    <a:pt x="948586" y="1049063"/>
                    <a:pt x="921493" y="1123569"/>
                    <a:pt x="918106" y="1167596"/>
                  </a:cubicBezTo>
                  <a:lnTo>
                    <a:pt x="907946" y="1259036"/>
                  </a:lnTo>
                  <a:lnTo>
                    <a:pt x="919212" y="1403489"/>
                  </a:lnTo>
                </a:path>
              </a:pathLst>
            </a:custGeom>
            <a:noFill/>
            <a:ln w="28575">
              <a:solidFill>
                <a:srgbClr val="008F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Freeform: Shape 482">
              <a:extLst>
                <a:ext uri="{FF2B5EF4-FFF2-40B4-BE49-F238E27FC236}">
                  <a16:creationId xmlns:a16="http://schemas.microsoft.com/office/drawing/2014/main" id="{98C234B4-838B-44D8-9E11-CE9B3BFB2172}"/>
                </a:ext>
              </a:extLst>
            </p:cNvPr>
            <p:cNvSpPr/>
            <p:nvPr/>
          </p:nvSpPr>
          <p:spPr>
            <a:xfrm>
              <a:off x="3425228" y="3355819"/>
              <a:ext cx="1131683" cy="636760"/>
            </a:xfrm>
            <a:custGeom>
              <a:avLst/>
              <a:gdLst>
                <a:gd name="connsiteX0" fmla="*/ 0 w 1131683"/>
                <a:gd name="connsiteY0" fmla="*/ 624689 h 624689"/>
                <a:gd name="connsiteX1" fmla="*/ 0 w 1131683"/>
                <a:gd name="connsiteY1" fmla="*/ 537172 h 624689"/>
                <a:gd name="connsiteX2" fmla="*/ 9053 w 1131683"/>
                <a:gd name="connsiteY2" fmla="*/ 476816 h 624689"/>
                <a:gd name="connsiteX3" fmla="*/ 114677 w 1131683"/>
                <a:gd name="connsiteY3" fmla="*/ 446637 h 624689"/>
                <a:gd name="connsiteX4" fmla="*/ 365156 w 1131683"/>
                <a:gd name="connsiteY4" fmla="*/ 389299 h 624689"/>
                <a:gd name="connsiteX5" fmla="*/ 546225 w 1131683"/>
                <a:gd name="connsiteY5" fmla="*/ 353085 h 624689"/>
                <a:gd name="connsiteX6" fmla="*/ 739366 w 1131683"/>
                <a:gd name="connsiteY6" fmla="*/ 298764 h 624689"/>
                <a:gd name="connsiteX7" fmla="*/ 851025 w 1131683"/>
                <a:gd name="connsiteY7" fmla="*/ 229354 h 624689"/>
                <a:gd name="connsiteX8" fmla="*/ 917418 w 1131683"/>
                <a:gd name="connsiteY8" fmla="*/ 123731 h 624689"/>
                <a:gd name="connsiteX9" fmla="*/ 1004934 w 1131683"/>
                <a:gd name="connsiteY9" fmla="*/ 60356 h 624689"/>
                <a:gd name="connsiteX10" fmla="*/ 1131683 w 1131683"/>
                <a:gd name="connsiteY10" fmla="*/ 0 h 624689"/>
                <a:gd name="connsiteX0" fmla="*/ 2106 w 1133789"/>
                <a:gd name="connsiteY0" fmla="*/ 624689 h 624689"/>
                <a:gd name="connsiteX1" fmla="*/ 2106 w 1133789"/>
                <a:gd name="connsiteY1" fmla="*/ 537172 h 624689"/>
                <a:gd name="connsiteX2" fmla="*/ 11159 w 1133789"/>
                <a:gd name="connsiteY2" fmla="*/ 476816 h 624689"/>
                <a:gd name="connsiteX3" fmla="*/ 116783 w 1133789"/>
                <a:gd name="connsiteY3" fmla="*/ 446637 h 624689"/>
                <a:gd name="connsiteX4" fmla="*/ 367262 w 1133789"/>
                <a:gd name="connsiteY4" fmla="*/ 389299 h 624689"/>
                <a:gd name="connsiteX5" fmla="*/ 548331 w 1133789"/>
                <a:gd name="connsiteY5" fmla="*/ 353085 h 624689"/>
                <a:gd name="connsiteX6" fmla="*/ 741472 w 1133789"/>
                <a:gd name="connsiteY6" fmla="*/ 298764 h 624689"/>
                <a:gd name="connsiteX7" fmla="*/ 853131 w 1133789"/>
                <a:gd name="connsiteY7" fmla="*/ 229354 h 624689"/>
                <a:gd name="connsiteX8" fmla="*/ 919524 w 1133789"/>
                <a:gd name="connsiteY8" fmla="*/ 123731 h 624689"/>
                <a:gd name="connsiteX9" fmla="*/ 1007040 w 1133789"/>
                <a:gd name="connsiteY9" fmla="*/ 60356 h 624689"/>
                <a:gd name="connsiteX10" fmla="*/ 1133789 w 1133789"/>
                <a:gd name="connsiteY10" fmla="*/ 0 h 624689"/>
                <a:gd name="connsiteX0" fmla="*/ 0 w 1131683"/>
                <a:gd name="connsiteY0" fmla="*/ 624689 h 624689"/>
                <a:gd name="connsiteX1" fmla="*/ 0 w 1131683"/>
                <a:gd name="connsiteY1" fmla="*/ 537172 h 624689"/>
                <a:gd name="connsiteX2" fmla="*/ 30178 w 1131683"/>
                <a:gd name="connsiteY2" fmla="*/ 470781 h 624689"/>
                <a:gd name="connsiteX3" fmla="*/ 114677 w 1131683"/>
                <a:gd name="connsiteY3" fmla="*/ 446637 h 624689"/>
                <a:gd name="connsiteX4" fmla="*/ 365156 w 1131683"/>
                <a:gd name="connsiteY4" fmla="*/ 389299 h 624689"/>
                <a:gd name="connsiteX5" fmla="*/ 546225 w 1131683"/>
                <a:gd name="connsiteY5" fmla="*/ 353085 h 624689"/>
                <a:gd name="connsiteX6" fmla="*/ 739366 w 1131683"/>
                <a:gd name="connsiteY6" fmla="*/ 298764 h 624689"/>
                <a:gd name="connsiteX7" fmla="*/ 851025 w 1131683"/>
                <a:gd name="connsiteY7" fmla="*/ 229354 h 624689"/>
                <a:gd name="connsiteX8" fmla="*/ 917418 w 1131683"/>
                <a:gd name="connsiteY8" fmla="*/ 123731 h 624689"/>
                <a:gd name="connsiteX9" fmla="*/ 1004934 w 1131683"/>
                <a:gd name="connsiteY9" fmla="*/ 60356 h 624689"/>
                <a:gd name="connsiteX10" fmla="*/ 1131683 w 1131683"/>
                <a:gd name="connsiteY10" fmla="*/ 0 h 624689"/>
                <a:gd name="connsiteX0" fmla="*/ 0 w 1131683"/>
                <a:gd name="connsiteY0" fmla="*/ 624689 h 624689"/>
                <a:gd name="connsiteX1" fmla="*/ 0 w 1131683"/>
                <a:gd name="connsiteY1" fmla="*/ 537172 h 624689"/>
                <a:gd name="connsiteX2" fmla="*/ 30178 w 1131683"/>
                <a:gd name="connsiteY2" fmla="*/ 470781 h 624689"/>
                <a:gd name="connsiteX3" fmla="*/ 114677 w 1131683"/>
                <a:gd name="connsiteY3" fmla="*/ 446637 h 624689"/>
                <a:gd name="connsiteX4" fmla="*/ 365156 w 1131683"/>
                <a:gd name="connsiteY4" fmla="*/ 389299 h 624689"/>
                <a:gd name="connsiteX5" fmla="*/ 546225 w 1131683"/>
                <a:gd name="connsiteY5" fmla="*/ 353085 h 624689"/>
                <a:gd name="connsiteX6" fmla="*/ 739366 w 1131683"/>
                <a:gd name="connsiteY6" fmla="*/ 298764 h 624689"/>
                <a:gd name="connsiteX7" fmla="*/ 851025 w 1131683"/>
                <a:gd name="connsiteY7" fmla="*/ 229354 h 624689"/>
                <a:gd name="connsiteX8" fmla="*/ 917418 w 1131683"/>
                <a:gd name="connsiteY8" fmla="*/ 123731 h 624689"/>
                <a:gd name="connsiteX9" fmla="*/ 1004934 w 1131683"/>
                <a:gd name="connsiteY9" fmla="*/ 60356 h 624689"/>
                <a:gd name="connsiteX10" fmla="*/ 1131683 w 1131683"/>
                <a:gd name="connsiteY10" fmla="*/ 0 h 624689"/>
                <a:gd name="connsiteX0" fmla="*/ 0 w 1131683"/>
                <a:gd name="connsiteY0" fmla="*/ 624689 h 624689"/>
                <a:gd name="connsiteX1" fmla="*/ 0 w 1131683"/>
                <a:gd name="connsiteY1" fmla="*/ 537172 h 624689"/>
                <a:gd name="connsiteX2" fmla="*/ 30178 w 1131683"/>
                <a:gd name="connsiteY2" fmla="*/ 470781 h 624689"/>
                <a:gd name="connsiteX3" fmla="*/ 114677 w 1131683"/>
                <a:gd name="connsiteY3" fmla="*/ 446637 h 624689"/>
                <a:gd name="connsiteX4" fmla="*/ 365156 w 1131683"/>
                <a:gd name="connsiteY4" fmla="*/ 389299 h 624689"/>
                <a:gd name="connsiteX5" fmla="*/ 546225 w 1131683"/>
                <a:gd name="connsiteY5" fmla="*/ 353085 h 624689"/>
                <a:gd name="connsiteX6" fmla="*/ 739366 w 1131683"/>
                <a:gd name="connsiteY6" fmla="*/ 298764 h 624689"/>
                <a:gd name="connsiteX7" fmla="*/ 851025 w 1131683"/>
                <a:gd name="connsiteY7" fmla="*/ 229354 h 624689"/>
                <a:gd name="connsiteX8" fmla="*/ 917418 w 1131683"/>
                <a:gd name="connsiteY8" fmla="*/ 123731 h 624689"/>
                <a:gd name="connsiteX9" fmla="*/ 1004934 w 1131683"/>
                <a:gd name="connsiteY9" fmla="*/ 60356 h 624689"/>
                <a:gd name="connsiteX10" fmla="*/ 1131683 w 1131683"/>
                <a:gd name="connsiteY10" fmla="*/ 0 h 624689"/>
                <a:gd name="connsiteX0" fmla="*/ 6036 w 1131683"/>
                <a:gd name="connsiteY0" fmla="*/ 636760 h 636760"/>
                <a:gd name="connsiteX1" fmla="*/ 0 w 1131683"/>
                <a:gd name="connsiteY1" fmla="*/ 537172 h 636760"/>
                <a:gd name="connsiteX2" fmla="*/ 30178 w 1131683"/>
                <a:gd name="connsiteY2" fmla="*/ 470781 h 636760"/>
                <a:gd name="connsiteX3" fmla="*/ 114677 w 1131683"/>
                <a:gd name="connsiteY3" fmla="*/ 446637 h 636760"/>
                <a:gd name="connsiteX4" fmla="*/ 365156 w 1131683"/>
                <a:gd name="connsiteY4" fmla="*/ 389299 h 636760"/>
                <a:gd name="connsiteX5" fmla="*/ 546225 w 1131683"/>
                <a:gd name="connsiteY5" fmla="*/ 353085 h 636760"/>
                <a:gd name="connsiteX6" fmla="*/ 739366 w 1131683"/>
                <a:gd name="connsiteY6" fmla="*/ 298764 h 636760"/>
                <a:gd name="connsiteX7" fmla="*/ 851025 w 1131683"/>
                <a:gd name="connsiteY7" fmla="*/ 229354 h 636760"/>
                <a:gd name="connsiteX8" fmla="*/ 917418 w 1131683"/>
                <a:gd name="connsiteY8" fmla="*/ 123731 h 636760"/>
                <a:gd name="connsiteX9" fmla="*/ 1004934 w 1131683"/>
                <a:gd name="connsiteY9" fmla="*/ 60356 h 636760"/>
                <a:gd name="connsiteX10" fmla="*/ 1131683 w 1131683"/>
                <a:gd name="connsiteY10" fmla="*/ 0 h 63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31683" h="636760">
                  <a:moveTo>
                    <a:pt x="6036" y="636760"/>
                  </a:moveTo>
                  <a:lnTo>
                    <a:pt x="0" y="537172"/>
                  </a:lnTo>
                  <a:cubicBezTo>
                    <a:pt x="1509" y="512527"/>
                    <a:pt x="11065" y="485870"/>
                    <a:pt x="30178" y="470781"/>
                  </a:cubicBezTo>
                  <a:cubicBezTo>
                    <a:pt x="49291" y="455692"/>
                    <a:pt x="55327" y="461223"/>
                    <a:pt x="114677" y="446637"/>
                  </a:cubicBezTo>
                  <a:lnTo>
                    <a:pt x="365156" y="389299"/>
                  </a:lnTo>
                  <a:lnTo>
                    <a:pt x="546225" y="353085"/>
                  </a:lnTo>
                  <a:lnTo>
                    <a:pt x="739366" y="298764"/>
                  </a:lnTo>
                  <a:cubicBezTo>
                    <a:pt x="790166" y="278142"/>
                    <a:pt x="821350" y="258526"/>
                    <a:pt x="851025" y="229354"/>
                  </a:cubicBezTo>
                  <a:cubicBezTo>
                    <a:pt x="880700" y="200182"/>
                    <a:pt x="891767" y="151897"/>
                    <a:pt x="917418" y="123731"/>
                  </a:cubicBezTo>
                  <a:cubicBezTo>
                    <a:pt x="943069" y="95565"/>
                    <a:pt x="969223" y="80978"/>
                    <a:pt x="1004934" y="60356"/>
                  </a:cubicBezTo>
                  <a:lnTo>
                    <a:pt x="1131683" y="0"/>
                  </a:lnTo>
                </a:path>
              </a:pathLst>
            </a:custGeom>
            <a:noFill/>
            <a:ln w="28575">
              <a:solidFill>
                <a:srgbClr val="008F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4" name="Freeform: Shape 483">
              <a:extLst>
                <a:ext uri="{FF2B5EF4-FFF2-40B4-BE49-F238E27FC236}">
                  <a16:creationId xmlns:a16="http://schemas.microsoft.com/office/drawing/2014/main" id="{CAE706E5-7C88-43C8-8C5D-B59BA277F00E}"/>
                </a:ext>
              </a:extLst>
            </p:cNvPr>
            <p:cNvSpPr/>
            <p:nvPr/>
          </p:nvSpPr>
          <p:spPr>
            <a:xfrm>
              <a:off x="2928638" y="2810341"/>
              <a:ext cx="762237" cy="450806"/>
            </a:xfrm>
            <a:custGeom>
              <a:avLst/>
              <a:gdLst>
                <a:gd name="connsiteX0" fmla="*/ 0 w 770526"/>
                <a:gd name="connsiteY0" fmla="*/ 450806 h 450806"/>
                <a:gd name="connsiteX1" fmla="*/ 89521 w 770526"/>
                <a:gd name="connsiteY1" fmla="*/ 415637 h 450806"/>
                <a:gd name="connsiteX2" fmla="*/ 230198 w 770526"/>
                <a:gd name="connsiteY2" fmla="*/ 370876 h 450806"/>
                <a:gd name="connsiteX3" fmla="*/ 396453 w 770526"/>
                <a:gd name="connsiteY3" fmla="*/ 335707 h 450806"/>
                <a:gd name="connsiteX4" fmla="*/ 549919 w 770526"/>
                <a:gd name="connsiteY4" fmla="*/ 287749 h 450806"/>
                <a:gd name="connsiteX5" fmla="*/ 703384 w 770526"/>
                <a:gd name="connsiteY5" fmla="*/ 217410 h 450806"/>
                <a:gd name="connsiteX6" fmla="*/ 751342 w 770526"/>
                <a:gd name="connsiteY6" fmla="*/ 147072 h 450806"/>
                <a:gd name="connsiteX7" fmla="*/ 770526 w 770526"/>
                <a:gd name="connsiteY7" fmla="*/ 63944 h 450806"/>
                <a:gd name="connsiteX8" fmla="*/ 741751 w 770526"/>
                <a:gd name="connsiteY8" fmla="*/ 0 h 450806"/>
                <a:gd name="connsiteX0" fmla="*/ 0 w 770526"/>
                <a:gd name="connsiteY0" fmla="*/ 450806 h 450806"/>
                <a:gd name="connsiteX1" fmla="*/ 89521 w 770526"/>
                <a:gd name="connsiteY1" fmla="*/ 415637 h 450806"/>
                <a:gd name="connsiteX2" fmla="*/ 230198 w 770526"/>
                <a:gd name="connsiteY2" fmla="*/ 370876 h 450806"/>
                <a:gd name="connsiteX3" fmla="*/ 396453 w 770526"/>
                <a:gd name="connsiteY3" fmla="*/ 335707 h 450806"/>
                <a:gd name="connsiteX4" fmla="*/ 549919 w 770526"/>
                <a:gd name="connsiteY4" fmla="*/ 287749 h 450806"/>
                <a:gd name="connsiteX5" fmla="*/ 703384 w 770526"/>
                <a:gd name="connsiteY5" fmla="*/ 217410 h 450806"/>
                <a:gd name="connsiteX6" fmla="*/ 751342 w 770526"/>
                <a:gd name="connsiteY6" fmla="*/ 147072 h 450806"/>
                <a:gd name="connsiteX7" fmla="*/ 770526 w 770526"/>
                <a:gd name="connsiteY7" fmla="*/ 63944 h 450806"/>
                <a:gd name="connsiteX8" fmla="*/ 741751 w 770526"/>
                <a:gd name="connsiteY8" fmla="*/ 0 h 450806"/>
                <a:gd name="connsiteX0" fmla="*/ 0 w 771539"/>
                <a:gd name="connsiteY0" fmla="*/ 450806 h 450806"/>
                <a:gd name="connsiteX1" fmla="*/ 89521 w 771539"/>
                <a:gd name="connsiteY1" fmla="*/ 415637 h 450806"/>
                <a:gd name="connsiteX2" fmla="*/ 230198 w 771539"/>
                <a:gd name="connsiteY2" fmla="*/ 370876 h 450806"/>
                <a:gd name="connsiteX3" fmla="*/ 396453 w 771539"/>
                <a:gd name="connsiteY3" fmla="*/ 335707 h 450806"/>
                <a:gd name="connsiteX4" fmla="*/ 549919 w 771539"/>
                <a:gd name="connsiteY4" fmla="*/ 287749 h 450806"/>
                <a:gd name="connsiteX5" fmla="*/ 703384 w 771539"/>
                <a:gd name="connsiteY5" fmla="*/ 217410 h 450806"/>
                <a:gd name="connsiteX6" fmla="*/ 751342 w 771539"/>
                <a:gd name="connsiteY6" fmla="*/ 147072 h 450806"/>
                <a:gd name="connsiteX7" fmla="*/ 770526 w 771539"/>
                <a:gd name="connsiteY7" fmla="*/ 63944 h 450806"/>
                <a:gd name="connsiteX8" fmla="*/ 741751 w 771539"/>
                <a:gd name="connsiteY8" fmla="*/ 0 h 450806"/>
                <a:gd name="connsiteX0" fmla="*/ 0 w 771539"/>
                <a:gd name="connsiteY0" fmla="*/ 450806 h 450806"/>
                <a:gd name="connsiteX1" fmla="*/ 89521 w 771539"/>
                <a:gd name="connsiteY1" fmla="*/ 415637 h 450806"/>
                <a:gd name="connsiteX2" fmla="*/ 230198 w 771539"/>
                <a:gd name="connsiteY2" fmla="*/ 370876 h 450806"/>
                <a:gd name="connsiteX3" fmla="*/ 396453 w 771539"/>
                <a:gd name="connsiteY3" fmla="*/ 335707 h 450806"/>
                <a:gd name="connsiteX4" fmla="*/ 549919 w 771539"/>
                <a:gd name="connsiteY4" fmla="*/ 287749 h 450806"/>
                <a:gd name="connsiteX5" fmla="*/ 703384 w 771539"/>
                <a:gd name="connsiteY5" fmla="*/ 217410 h 450806"/>
                <a:gd name="connsiteX6" fmla="*/ 751342 w 771539"/>
                <a:gd name="connsiteY6" fmla="*/ 147072 h 450806"/>
                <a:gd name="connsiteX7" fmla="*/ 770526 w 771539"/>
                <a:gd name="connsiteY7" fmla="*/ 63944 h 450806"/>
                <a:gd name="connsiteX8" fmla="*/ 741751 w 771539"/>
                <a:gd name="connsiteY8" fmla="*/ 0 h 450806"/>
                <a:gd name="connsiteX0" fmla="*/ 0 w 770931"/>
                <a:gd name="connsiteY0" fmla="*/ 450806 h 450806"/>
                <a:gd name="connsiteX1" fmla="*/ 89521 w 770931"/>
                <a:gd name="connsiteY1" fmla="*/ 415637 h 450806"/>
                <a:gd name="connsiteX2" fmla="*/ 230198 w 770931"/>
                <a:gd name="connsiteY2" fmla="*/ 370876 h 450806"/>
                <a:gd name="connsiteX3" fmla="*/ 396453 w 770931"/>
                <a:gd name="connsiteY3" fmla="*/ 335707 h 450806"/>
                <a:gd name="connsiteX4" fmla="*/ 549919 w 770931"/>
                <a:gd name="connsiteY4" fmla="*/ 287749 h 450806"/>
                <a:gd name="connsiteX5" fmla="*/ 703384 w 770931"/>
                <a:gd name="connsiteY5" fmla="*/ 217410 h 450806"/>
                <a:gd name="connsiteX6" fmla="*/ 757737 w 770931"/>
                <a:gd name="connsiteY6" fmla="*/ 150269 h 450806"/>
                <a:gd name="connsiteX7" fmla="*/ 770526 w 770931"/>
                <a:gd name="connsiteY7" fmla="*/ 63944 h 450806"/>
                <a:gd name="connsiteX8" fmla="*/ 741751 w 770931"/>
                <a:gd name="connsiteY8" fmla="*/ 0 h 450806"/>
                <a:gd name="connsiteX0" fmla="*/ 0 w 762237"/>
                <a:gd name="connsiteY0" fmla="*/ 450806 h 450806"/>
                <a:gd name="connsiteX1" fmla="*/ 89521 w 762237"/>
                <a:gd name="connsiteY1" fmla="*/ 415637 h 450806"/>
                <a:gd name="connsiteX2" fmla="*/ 230198 w 762237"/>
                <a:gd name="connsiteY2" fmla="*/ 370876 h 450806"/>
                <a:gd name="connsiteX3" fmla="*/ 396453 w 762237"/>
                <a:gd name="connsiteY3" fmla="*/ 335707 h 450806"/>
                <a:gd name="connsiteX4" fmla="*/ 549919 w 762237"/>
                <a:gd name="connsiteY4" fmla="*/ 287749 h 450806"/>
                <a:gd name="connsiteX5" fmla="*/ 703384 w 762237"/>
                <a:gd name="connsiteY5" fmla="*/ 217410 h 450806"/>
                <a:gd name="connsiteX6" fmla="*/ 757737 w 762237"/>
                <a:gd name="connsiteY6" fmla="*/ 150269 h 450806"/>
                <a:gd name="connsiteX7" fmla="*/ 760935 w 762237"/>
                <a:gd name="connsiteY7" fmla="*/ 73535 h 450806"/>
                <a:gd name="connsiteX8" fmla="*/ 741751 w 762237"/>
                <a:gd name="connsiteY8" fmla="*/ 0 h 4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2237" h="450806">
                  <a:moveTo>
                    <a:pt x="0" y="450806"/>
                  </a:moveTo>
                  <a:lnTo>
                    <a:pt x="89521" y="415637"/>
                  </a:lnTo>
                  <a:lnTo>
                    <a:pt x="230198" y="370876"/>
                  </a:lnTo>
                  <a:lnTo>
                    <a:pt x="396453" y="335707"/>
                  </a:lnTo>
                  <a:lnTo>
                    <a:pt x="549919" y="287749"/>
                  </a:lnTo>
                  <a:cubicBezTo>
                    <a:pt x="601074" y="268033"/>
                    <a:pt x="668748" y="240323"/>
                    <a:pt x="703384" y="217410"/>
                  </a:cubicBezTo>
                  <a:cubicBezTo>
                    <a:pt x="738020" y="194497"/>
                    <a:pt x="746547" y="175847"/>
                    <a:pt x="757737" y="150269"/>
                  </a:cubicBezTo>
                  <a:cubicBezTo>
                    <a:pt x="762000" y="121494"/>
                    <a:pt x="763599" y="98580"/>
                    <a:pt x="760935" y="73535"/>
                  </a:cubicBezTo>
                  <a:cubicBezTo>
                    <a:pt x="758271" y="48490"/>
                    <a:pt x="751343" y="21315"/>
                    <a:pt x="741751" y="0"/>
                  </a:cubicBezTo>
                </a:path>
              </a:pathLst>
            </a:custGeom>
            <a:noFill/>
            <a:ln w="28575">
              <a:solidFill>
                <a:srgbClr val="008FF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0" name="Group 419">
            <a:extLst>
              <a:ext uri="{FF2B5EF4-FFF2-40B4-BE49-F238E27FC236}">
                <a16:creationId xmlns:a16="http://schemas.microsoft.com/office/drawing/2014/main" id="{252BE796-4BFC-49A1-926F-7FA3A270B020}"/>
              </a:ext>
            </a:extLst>
          </p:cNvPr>
          <p:cNvGrpSpPr/>
          <p:nvPr/>
        </p:nvGrpSpPr>
        <p:grpSpPr>
          <a:xfrm>
            <a:off x="8982483" y="2502045"/>
            <a:ext cx="1338571" cy="730129"/>
            <a:chOff x="2652802" y="2698002"/>
            <a:chExt cx="1338571" cy="730129"/>
          </a:xfrm>
          <a:solidFill>
            <a:srgbClr val="889090"/>
          </a:solidFill>
        </p:grpSpPr>
        <p:sp>
          <p:nvSpPr>
            <p:cNvPr id="421" name="Freeform: Shape 420">
              <a:extLst>
                <a:ext uri="{FF2B5EF4-FFF2-40B4-BE49-F238E27FC236}">
                  <a16:creationId xmlns:a16="http://schemas.microsoft.com/office/drawing/2014/main" id="{5D9F6154-0A55-4E8E-A4D3-048D1AB8BB9D}"/>
                </a:ext>
              </a:extLst>
            </p:cNvPr>
            <p:cNvSpPr/>
            <p:nvPr/>
          </p:nvSpPr>
          <p:spPr>
            <a:xfrm>
              <a:off x="2652802" y="2698002"/>
              <a:ext cx="1157915" cy="410263"/>
            </a:xfrm>
            <a:custGeom>
              <a:avLst/>
              <a:gdLst>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598011 w 1171684"/>
                <a:gd name="connsiteY11" fmla="*/ 361587 h 410263"/>
                <a:gd name="connsiteX12" fmla="*/ 618872 w 1171684"/>
                <a:gd name="connsiteY12" fmla="*/ 372018 h 410263"/>
                <a:gd name="connsiteX13" fmla="*/ 893539 w 1171684"/>
                <a:gd name="connsiteY13" fmla="*/ 215561 h 410263"/>
                <a:gd name="connsiteX14" fmla="*/ 952645 w 1171684"/>
                <a:gd name="connsiteY14" fmla="*/ 257283 h 410263"/>
                <a:gd name="connsiteX15" fmla="*/ 983936 w 1171684"/>
                <a:gd name="connsiteY15" fmla="*/ 236422 h 410263"/>
                <a:gd name="connsiteX16" fmla="*/ 931784 w 1171684"/>
                <a:gd name="connsiteY16" fmla="*/ 205131 h 410263"/>
                <a:gd name="connsiteX17" fmla="*/ 1171684 w 1171684"/>
                <a:gd name="connsiteY17" fmla="*/ 59105 h 410263"/>
                <a:gd name="connsiteX18" fmla="*/ 1077810 w 1171684"/>
                <a:gd name="connsiteY18" fmla="*/ 0 h 410263"/>
                <a:gd name="connsiteX19" fmla="*/ 152980 w 1171684"/>
                <a:gd name="connsiteY19"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598011 w 1171684"/>
                <a:gd name="connsiteY11" fmla="*/ 361587 h 410263"/>
                <a:gd name="connsiteX12" fmla="*/ 629303 w 1171684"/>
                <a:gd name="connsiteY12" fmla="*/ 385926 h 410263"/>
                <a:gd name="connsiteX13" fmla="*/ 893539 w 1171684"/>
                <a:gd name="connsiteY13" fmla="*/ 215561 h 410263"/>
                <a:gd name="connsiteX14" fmla="*/ 952645 w 1171684"/>
                <a:gd name="connsiteY14" fmla="*/ 257283 h 410263"/>
                <a:gd name="connsiteX15" fmla="*/ 983936 w 1171684"/>
                <a:gd name="connsiteY15" fmla="*/ 236422 h 410263"/>
                <a:gd name="connsiteX16" fmla="*/ 931784 w 1171684"/>
                <a:gd name="connsiteY16" fmla="*/ 205131 h 410263"/>
                <a:gd name="connsiteX17" fmla="*/ 1171684 w 1171684"/>
                <a:gd name="connsiteY17" fmla="*/ 59105 h 410263"/>
                <a:gd name="connsiteX18" fmla="*/ 1077810 w 1171684"/>
                <a:gd name="connsiteY18" fmla="*/ 0 h 410263"/>
                <a:gd name="connsiteX19" fmla="*/ 152980 w 1171684"/>
                <a:gd name="connsiteY19"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9303 w 1171684"/>
                <a:gd name="connsiteY11" fmla="*/ 385926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5826 w 1171684"/>
                <a:gd name="connsiteY11" fmla="*/ 382449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5826 w 1171684"/>
                <a:gd name="connsiteY11" fmla="*/ 382449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1588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1588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8541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2780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76323 w 1171684"/>
                <a:gd name="connsiteY10" fmla="*/ 305958 h 410263"/>
                <a:gd name="connsiteX11" fmla="*/ 632780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76323 w 1171684"/>
                <a:gd name="connsiteY10" fmla="*/ 305958 h 410263"/>
                <a:gd name="connsiteX11" fmla="*/ 615396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98452"/>
                <a:gd name="connsiteY0" fmla="*/ 20860 h 410263"/>
                <a:gd name="connsiteX1" fmla="*/ 0 w 1198452"/>
                <a:gd name="connsiteY1" fmla="*/ 121688 h 410263"/>
                <a:gd name="connsiteX2" fmla="*/ 0 w 1198452"/>
                <a:gd name="connsiteY2" fmla="*/ 146025 h 410263"/>
                <a:gd name="connsiteX3" fmla="*/ 250330 w 1198452"/>
                <a:gd name="connsiteY3" fmla="*/ 281621 h 410263"/>
                <a:gd name="connsiteX4" fmla="*/ 215562 w 1198452"/>
                <a:gd name="connsiteY4" fmla="*/ 302482 h 410263"/>
                <a:gd name="connsiteX5" fmla="*/ 403310 w 1198452"/>
                <a:gd name="connsiteY5" fmla="*/ 410263 h 410263"/>
                <a:gd name="connsiteX6" fmla="*/ 448508 w 1198452"/>
                <a:gd name="connsiteY6" fmla="*/ 389402 h 410263"/>
                <a:gd name="connsiteX7" fmla="*/ 271191 w 1198452"/>
                <a:gd name="connsiteY7" fmla="*/ 302482 h 410263"/>
                <a:gd name="connsiteX8" fmla="*/ 288575 w 1198452"/>
                <a:gd name="connsiteY8" fmla="*/ 292051 h 410263"/>
                <a:gd name="connsiteX9" fmla="*/ 406786 w 1198452"/>
                <a:gd name="connsiteY9" fmla="*/ 351157 h 410263"/>
                <a:gd name="connsiteX10" fmla="*/ 476323 w 1198452"/>
                <a:gd name="connsiteY10" fmla="*/ 305958 h 410263"/>
                <a:gd name="connsiteX11" fmla="*/ 615396 w 1198452"/>
                <a:gd name="connsiteY11" fmla="*/ 375495 h 410263"/>
                <a:gd name="connsiteX12" fmla="*/ 893539 w 1198452"/>
                <a:gd name="connsiteY12" fmla="*/ 215561 h 410263"/>
                <a:gd name="connsiteX13" fmla="*/ 952645 w 1198452"/>
                <a:gd name="connsiteY13" fmla="*/ 257283 h 410263"/>
                <a:gd name="connsiteX14" fmla="*/ 983936 w 1198452"/>
                <a:gd name="connsiteY14" fmla="*/ 236422 h 410263"/>
                <a:gd name="connsiteX15" fmla="*/ 931784 w 1198452"/>
                <a:gd name="connsiteY15" fmla="*/ 205131 h 410263"/>
                <a:gd name="connsiteX16" fmla="*/ 1171684 w 1198452"/>
                <a:gd name="connsiteY16" fmla="*/ 59105 h 410263"/>
                <a:gd name="connsiteX17" fmla="*/ 1077810 w 1198452"/>
                <a:gd name="connsiteY17" fmla="*/ 0 h 410263"/>
                <a:gd name="connsiteX18" fmla="*/ 152980 w 1198452"/>
                <a:gd name="connsiteY18" fmla="*/ 20860 h 410263"/>
                <a:gd name="connsiteX0" fmla="*/ 152980 w 1180598"/>
                <a:gd name="connsiteY0" fmla="*/ 20860 h 410263"/>
                <a:gd name="connsiteX1" fmla="*/ 0 w 1180598"/>
                <a:gd name="connsiteY1" fmla="*/ 121688 h 410263"/>
                <a:gd name="connsiteX2" fmla="*/ 0 w 1180598"/>
                <a:gd name="connsiteY2" fmla="*/ 146025 h 410263"/>
                <a:gd name="connsiteX3" fmla="*/ 250330 w 1180598"/>
                <a:gd name="connsiteY3" fmla="*/ 281621 h 410263"/>
                <a:gd name="connsiteX4" fmla="*/ 215562 w 1180598"/>
                <a:gd name="connsiteY4" fmla="*/ 302482 h 410263"/>
                <a:gd name="connsiteX5" fmla="*/ 403310 w 1180598"/>
                <a:gd name="connsiteY5" fmla="*/ 410263 h 410263"/>
                <a:gd name="connsiteX6" fmla="*/ 448508 w 1180598"/>
                <a:gd name="connsiteY6" fmla="*/ 389402 h 410263"/>
                <a:gd name="connsiteX7" fmla="*/ 271191 w 1180598"/>
                <a:gd name="connsiteY7" fmla="*/ 302482 h 410263"/>
                <a:gd name="connsiteX8" fmla="*/ 288575 w 1180598"/>
                <a:gd name="connsiteY8" fmla="*/ 292051 h 410263"/>
                <a:gd name="connsiteX9" fmla="*/ 406786 w 1180598"/>
                <a:gd name="connsiteY9" fmla="*/ 351157 h 410263"/>
                <a:gd name="connsiteX10" fmla="*/ 476323 w 1180598"/>
                <a:gd name="connsiteY10" fmla="*/ 305958 h 410263"/>
                <a:gd name="connsiteX11" fmla="*/ 615396 w 1180598"/>
                <a:gd name="connsiteY11" fmla="*/ 375495 h 410263"/>
                <a:gd name="connsiteX12" fmla="*/ 893539 w 1180598"/>
                <a:gd name="connsiteY12" fmla="*/ 215561 h 410263"/>
                <a:gd name="connsiteX13" fmla="*/ 952645 w 1180598"/>
                <a:gd name="connsiteY13" fmla="*/ 257283 h 410263"/>
                <a:gd name="connsiteX14" fmla="*/ 983936 w 1180598"/>
                <a:gd name="connsiteY14" fmla="*/ 236422 h 410263"/>
                <a:gd name="connsiteX15" fmla="*/ 931784 w 1180598"/>
                <a:gd name="connsiteY15" fmla="*/ 205131 h 410263"/>
                <a:gd name="connsiteX16" fmla="*/ 1171684 w 1180598"/>
                <a:gd name="connsiteY16" fmla="*/ 59105 h 410263"/>
                <a:gd name="connsiteX17" fmla="*/ 1077810 w 1180598"/>
                <a:gd name="connsiteY17" fmla="*/ 0 h 410263"/>
                <a:gd name="connsiteX18" fmla="*/ 152980 w 1180598"/>
                <a:gd name="connsiteY18" fmla="*/ 20860 h 410263"/>
                <a:gd name="connsiteX0" fmla="*/ 152980 w 1169889"/>
                <a:gd name="connsiteY0" fmla="*/ 20860 h 410263"/>
                <a:gd name="connsiteX1" fmla="*/ 0 w 1169889"/>
                <a:gd name="connsiteY1" fmla="*/ 121688 h 410263"/>
                <a:gd name="connsiteX2" fmla="*/ 0 w 1169889"/>
                <a:gd name="connsiteY2" fmla="*/ 146025 h 410263"/>
                <a:gd name="connsiteX3" fmla="*/ 250330 w 1169889"/>
                <a:gd name="connsiteY3" fmla="*/ 281621 h 410263"/>
                <a:gd name="connsiteX4" fmla="*/ 215562 w 1169889"/>
                <a:gd name="connsiteY4" fmla="*/ 302482 h 410263"/>
                <a:gd name="connsiteX5" fmla="*/ 403310 w 1169889"/>
                <a:gd name="connsiteY5" fmla="*/ 410263 h 410263"/>
                <a:gd name="connsiteX6" fmla="*/ 448508 w 1169889"/>
                <a:gd name="connsiteY6" fmla="*/ 389402 h 410263"/>
                <a:gd name="connsiteX7" fmla="*/ 271191 w 1169889"/>
                <a:gd name="connsiteY7" fmla="*/ 302482 h 410263"/>
                <a:gd name="connsiteX8" fmla="*/ 288575 w 1169889"/>
                <a:gd name="connsiteY8" fmla="*/ 292051 h 410263"/>
                <a:gd name="connsiteX9" fmla="*/ 406786 w 1169889"/>
                <a:gd name="connsiteY9" fmla="*/ 351157 h 410263"/>
                <a:gd name="connsiteX10" fmla="*/ 476323 w 1169889"/>
                <a:gd name="connsiteY10" fmla="*/ 305958 h 410263"/>
                <a:gd name="connsiteX11" fmla="*/ 615396 w 1169889"/>
                <a:gd name="connsiteY11" fmla="*/ 375495 h 410263"/>
                <a:gd name="connsiteX12" fmla="*/ 893539 w 1169889"/>
                <a:gd name="connsiteY12" fmla="*/ 215561 h 410263"/>
                <a:gd name="connsiteX13" fmla="*/ 952645 w 1169889"/>
                <a:gd name="connsiteY13" fmla="*/ 257283 h 410263"/>
                <a:gd name="connsiteX14" fmla="*/ 983936 w 1169889"/>
                <a:gd name="connsiteY14" fmla="*/ 236422 h 410263"/>
                <a:gd name="connsiteX15" fmla="*/ 931784 w 1169889"/>
                <a:gd name="connsiteY15" fmla="*/ 205131 h 410263"/>
                <a:gd name="connsiteX16" fmla="*/ 1147347 w 1169889"/>
                <a:gd name="connsiteY16" fmla="*/ 52152 h 410263"/>
                <a:gd name="connsiteX17" fmla="*/ 1077810 w 1169889"/>
                <a:gd name="connsiteY17" fmla="*/ 0 h 410263"/>
                <a:gd name="connsiteX18" fmla="*/ 152980 w 1169889"/>
                <a:gd name="connsiteY18" fmla="*/ 20860 h 410263"/>
                <a:gd name="connsiteX0" fmla="*/ 152980 w 1147523"/>
                <a:gd name="connsiteY0" fmla="*/ 20860 h 410263"/>
                <a:gd name="connsiteX1" fmla="*/ 0 w 1147523"/>
                <a:gd name="connsiteY1" fmla="*/ 121688 h 410263"/>
                <a:gd name="connsiteX2" fmla="*/ 0 w 1147523"/>
                <a:gd name="connsiteY2" fmla="*/ 146025 h 410263"/>
                <a:gd name="connsiteX3" fmla="*/ 250330 w 1147523"/>
                <a:gd name="connsiteY3" fmla="*/ 281621 h 410263"/>
                <a:gd name="connsiteX4" fmla="*/ 215562 w 1147523"/>
                <a:gd name="connsiteY4" fmla="*/ 302482 h 410263"/>
                <a:gd name="connsiteX5" fmla="*/ 403310 w 1147523"/>
                <a:gd name="connsiteY5" fmla="*/ 410263 h 410263"/>
                <a:gd name="connsiteX6" fmla="*/ 448508 w 1147523"/>
                <a:gd name="connsiteY6" fmla="*/ 389402 h 410263"/>
                <a:gd name="connsiteX7" fmla="*/ 271191 w 1147523"/>
                <a:gd name="connsiteY7" fmla="*/ 302482 h 410263"/>
                <a:gd name="connsiteX8" fmla="*/ 288575 w 1147523"/>
                <a:gd name="connsiteY8" fmla="*/ 292051 h 410263"/>
                <a:gd name="connsiteX9" fmla="*/ 406786 w 1147523"/>
                <a:gd name="connsiteY9" fmla="*/ 351157 h 410263"/>
                <a:gd name="connsiteX10" fmla="*/ 476323 w 1147523"/>
                <a:gd name="connsiteY10" fmla="*/ 305958 h 410263"/>
                <a:gd name="connsiteX11" fmla="*/ 615396 w 1147523"/>
                <a:gd name="connsiteY11" fmla="*/ 375495 h 410263"/>
                <a:gd name="connsiteX12" fmla="*/ 893539 w 1147523"/>
                <a:gd name="connsiteY12" fmla="*/ 215561 h 410263"/>
                <a:gd name="connsiteX13" fmla="*/ 952645 w 1147523"/>
                <a:gd name="connsiteY13" fmla="*/ 257283 h 410263"/>
                <a:gd name="connsiteX14" fmla="*/ 983936 w 1147523"/>
                <a:gd name="connsiteY14" fmla="*/ 236422 h 410263"/>
                <a:gd name="connsiteX15" fmla="*/ 931784 w 1147523"/>
                <a:gd name="connsiteY15" fmla="*/ 205131 h 410263"/>
                <a:gd name="connsiteX16" fmla="*/ 1147347 w 1147523"/>
                <a:gd name="connsiteY16" fmla="*/ 52152 h 410263"/>
                <a:gd name="connsiteX17" fmla="*/ 949168 w 1147523"/>
                <a:gd name="connsiteY17" fmla="*/ 0 h 410263"/>
                <a:gd name="connsiteX18" fmla="*/ 152980 w 1147523"/>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15562 w 1157915"/>
                <a:gd name="connsiteY4" fmla="*/ 30248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1919 w 1157915"/>
                <a:gd name="connsiteY11" fmla="*/ 372018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7915" h="410263">
                  <a:moveTo>
                    <a:pt x="152980" y="20860"/>
                  </a:moveTo>
                  <a:lnTo>
                    <a:pt x="0" y="121688"/>
                  </a:lnTo>
                  <a:lnTo>
                    <a:pt x="0" y="146025"/>
                  </a:lnTo>
                  <a:lnTo>
                    <a:pt x="250330" y="281621"/>
                  </a:lnTo>
                  <a:lnTo>
                    <a:pt x="208608" y="312912"/>
                  </a:lnTo>
                  <a:lnTo>
                    <a:pt x="403310" y="410263"/>
                  </a:lnTo>
                  <a:lnTo>
                    <a:pt x="448508" y="389402"/>
                  </a:lnTo>
                  <a:lnTo>
                    <a:pt x="271191" y="302482"/>
                  </a:lnTo>
                  <a:lnTo>
                    <a:pt x="288575" y="292051"/>
                  </a:lnTo>
                  <a:lnTo>
                    <a:pt x="406786" y="351157"/>
                  </a:lnTo>
                  <a:lnTo>
                    <a:pt x="476323" y="305958"/>
                  </a:lnTo>
                  <a:cubicBezTo>
                    <a:pt x="512830" y="311173"/>
                    <a:pt x="559767" y="369700"/>
                    <a:pt x="611919" y="372018"/>
                  </a:cubicBezTo>
                  <a:cubicBezTo>
                    <a:pt x="664071" y="374336"/>
                    <a:pt x="839069" y="236422"/>
                    <a:pt x="893539" y="215561"/>
                  </a:cubicBezTo>
                  <a:lnTo>
                    <a:pt x="952645" y="257283"/>
                  </a:lnTo>
                  <a:lnTo>
                    <a:pt x="983936" y="236422"/>
                  </a:lnTo>
                  <a:lnTo>
                    <a:pt x="931784" y="205131"/>
                  </a:lnTo>
                  <a:cubicBezTo>
                    <a:pt x="963075" y="175578"/>
                    <a:pt x="1154880" y="93294"/>
                    <a:pt x="1157777" y="59105"/>
                  </a:cubicBezTo>
                  <a:cubicBezTo>
                    <a:pt x="1160674" y="24917"/>
                    <a:pt x="1118952" y="6374"/>
                    <a:pt x="949168" y="0"/>
                  </a:cubicBezTo>
                  <a:lnTo>
                    <a:pt x="152980" y="208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2" name="Freeform: Shape 421">
              <a:extLst>
                <a:ext uri="{FF2B5EF4-FFF2-40B4-BE49-F238E27FC236}">
                  <a16:creationId xmlns:a16="http://schemas.microsoft.com/office/drawing/2014/main" id="{EAD2A50C-84CC-4526-95B3-8845CD674D72}"/>
                </a:ext>
              </a:extLst>
            </p:cNvPr>
            <p:cNvSpPr/>
            <p:nvPr/>
          </p:nvSpPr>
          <p:spPr>
            <a:xfrm>
              <a:off x="3184754" y="3031775"/>
              <a:ext cx="806619" cy="396356"/>
            </a:xfrm>
            <a:custGeom>
              <a:avLst/>
              <a:gdLst>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0 w 830957"/>
                <a:gd name="connsiteY7"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118212 w 830957"/>
                <a:gd name="connsiteY7" fmla="*/ 225992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24338 w 830957"/>
                <a:gd name="connsiteY7" fmla="*/ 159933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385926 w 830957"/>
                <a:gd name="connsiteY6" fmla="*/ 358111 h 413740"/>
                <a:gd name="connsiteX7" fmla="*/ 24338 w 830957"/>
                <a:gd name="connsiteY7" fmla="*/ 159933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44037 w 830957"/>
                <a:gd name="connsiteY5" fmla="*/ 142549 h 413740"/>
                <a:gd name="connsiteX6" fmla="*/ 385926 w 830957"/>
                <a:gd name="connsiteY6" fmla="*/ 358111 h 413740"/>
                <a:gd name="connsiteX7" fmla="*/ 24338 w 830957"/>
                <a:gd name="connsiteY7" fmla="*/ 159933 h 413740"/>
                <a:gd name="connsiteX8" fmla="*/ 0 w 830957"/>
                <a:gd name="connsiteY8" fmla="*/ 177317 h 413740"/>
                <a:gd name="connsiteX0" fmla="*/ 0 w 830957"/>
                <a:gd name="connsiteY0" fmla="*/ 177317 h 396356"/>
                <a:gd name="connsiteX1" fmla="*/ 392879 w 830957"/>
                <a:gd name="connsiteY1" fmla="*/ 396356 h 396356"/>
                <a:gd name="connsiteX2" fmla="*/ 830957 w 830957"/>
                <a:gd name="connsiteY2" fmla="*/ 156456 h 396356"/>
                <a:gd name="connsiteX3" fmla="*/ 552813 w 830957"/>
                <a:gd name="connsiteY3" fmla="*/ 0 h 396356"/>
                <a:gd name="connsiteX4" fmla="*/ 521521 w 830957"/>
                <a:gd name="connsiteY4" fmla="*/ 17384 h 396356"/>
                <a:gd name="connsiteX5" fmla="*/ 744037 w 830957"/>
                <a:gd name="connsiteY5" fmla="*/ 142549 h 396356"/>
                <a:gd name="connsiteX6" fmla="*/ 385926 w 830957"/>
                <a:gd name="connsiteY6" fmla="*/ 358111 h 396356"/>
                <a:gd name="connsiteX7" fmla="*/ 24338 w 830957"/>
                <a:gd name="connsiteY7" fmla="*/ 159933 h 396356"/>
                <a:gd name="connsiteX8" fmla="*/ 0 w 830957"/>
                <a:gd name="connsiteY8" fmla="*/ 177317 h 396356"/>
                <a:gd name="connsiteX0" fmla="*/ 0 w 792712"/>
                <a:gd name="connsiteY0" fmla="*/ 177317 h 396356"/>
                <a:gd name="connsiteX1" fmla="*/ 392879 w 792712"/>
                <a:gd name="connsiteY1" fmla="*/ 396356 h 396356"/>
                <a:gd name="connsiteX2" fmla="*/ 792712 w 792712"/>
                <a:gd name="connsiteY2" fmla="*/ 149502 h 396356"/>
                <a:gd name="connsiteX3" fmla="*/ 552813 w 792712"/>
                <a:gd name="connsiteY3" fmla="*/ 0 h 396356"/>
                <a:gd name="connsiteX4" fmla="*/ 521521 w 792712"/>
                <a:gd name="connsiteY4" fmla="*/ 17384 h 396356"/>
                <a:gd name="connsiteX5" fmla="*/ 744037 w 792712"/>
                <a:gd name="connsiteY5" fmla="*/ 142549 h 396356"/>
                <a:gd name="connsiteX6" fmla="*/ 385926 w 792712"/>
                <a:gd name="connsiteY6" fmla="*/ 358111 h 396356"/>
                <a:gd name="connsiteX7" fmla="*/ 24338 w 792712"/>
                <a:gd name="connsiteY7" fmla="*/ 159933 h 396356"/>
                <a:gd name="connsiteX8" fmla="*/ 0 w 792712"/>
                <a:gd name="connsiteY8" fmla="*/ 177317 h 396356"/>
                <a:gd name="connsiteX0" fmla="*/ 0 w 806619"/>
                <a:gd name="connsiteY0" fmla="*/ 177317 h 396356"/>
                <a:gd name="connsiteX1" fmla="*/ 392879 w 806619"/>
                <a:gd name="connsiteY1" fmla="*/ 396356 h 396356"/>
                <a:gd name="connsiteX2" fmla="*/ 806619 w 806619"/>
                <a:gd name="connsiteY2" fmla="*/ 139072 h 396356"/>
                <a:gd name="connsiteX3" fmla="*/ 552813 w 806619"/>
                <a:gd name="connsiteY3" fmla="*/ 0 h 396356"/>
                <a:gd name="connsiteX4" fmla="*/ 521521 w 806619"/>
                <a:gd name="connsiteY4" fmla="*/ 17384 h 396356"/>
                <a:gd name="connsiteX5" fmla="*/ 744037 w 806619"/>
                <a:gd name="connsiteY5" fmla="*/ 142549 h 396356"/>
                <a:gd name="connsiteX6" fmla="*/ 385926 w 806619"/>
                <a:gd name="connsiteY6" fmla="*/ 358111 h 396356"/>
                <a:gd name="connsiteX7" fmla="*/ 24338 w 806619"/>
                <a:gd name="connsiteY7" fmla="*/ 159933 h 396356"/>
                <a:gd name="connsiteX8" fmla="*/ 0 w 806619"/>
                <a:gd name="connsiteY8" fmla="*/ 177317 h 39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6619" h="396356">
                  <a:moveTo>
                    <a:pt x="0" y="177317"/>
                  </a:moveTo>
                  <a:lnTo>
                    <a:pt x="392879" y="396356"/>
                  </a:lnTo>
                  <a:lnTo>
                    <a:pt x="806619" y="139072"/>
                  </a:lnTo>
                  <a:lnTo>
                    <a:pt x="552813" y="0"/>
                  </a:lnTo>
                  <a:lnTo>
                    <a:pt x="521521" y="17384"/>
                  </a:lnTo>
                  <a:lnTo>
                    <a:pt x="744037" y="142549"/>
                  </a:lnTo>
                  <a:lnTo>
                    <a:pt x="385926" y="358111"/>
                  </a:lnTo>
                  <a:lnTo>
                    <a:pt x="24338" y="159933"/>
                  </a:lnTo>
                  <a:lnTo>
                    <a:pt x="0" y="1773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3" name="Freeform: Shape 422">
              <a:extLst>
                <a:ext uri="{FF2B5EF4-FFF2-40B4-BE49-F238E27FC236}">
                  <a16:creationId xmlns:a16="http://schemas.microsoft.com/office/drawing/2014/main" id="{095251F7-5DA6-41E6-AE83-5184C1996E78}"/>
                </a:ext>
              </a:extLst>
            </p:cNvPr>
            <p:cNvSpPr/>
            <p:nvPr/>
          </p:nvSpPr>
          <p:spPr>
            <a:xfrm>
              <a:off x="3417700" y="3097836"/>
              <a:ext cx="424171" cy="236422"/>
            </a:xfrm>
            <a:custGeom>
              <a:avLst/>
              <a:gdLst>
                <a:gd name="connsiteX0" fmla="*/ 0 w 378972"/>
                <a:gd name="connsiteY0" fmla="*/ 246853 h 246853"/>
                <a:gd name="connsiteX1" fmla="*/ 378972 w 378972"/>
                <a:gd name="connsiteY1" fmla="*/ 20861 h 246853"/>
                <a:gd name="connsiteX2" fmla="*/ 333774 w 378972"/>
                <a:gd name="connsiteY2" fmla="*/ 0 h 246853"/>
                <a:gd name="connsiteX3" fmla="*/ 0 w 378972"/>
                <a:gd name="connsiteY3" fmla="*/ 246853 h 246853"/>
                <a:gd name="connsiteX0" fmla="*/ 0 w 378972"/>
                <a:gd name="connsiteY0" fmla="*/ 246853 h 246853"/>
                <a:gd name="connsiteX1" fmla="*/ 378972 w 378972"/>
                <a:gd name="connsiteY1" fmla="*/ 20861 h 246853"/>
                <a:gd name="connsiteX2" fmla="*/ 333774 w 378972"/>
                <a:gd name="connsiteY2" fmla="*/ 0 h 246853"/>
                <a:gd name="connsiteX3" fmla="*/ 45199 w 378972"/>
                <a:gd name="connsiteY3" fmla="*/ 205132 h 246853"/>
                <a:gd name="connsiteX4" fmla="*/ 0 w 378972"/>
                <a:gd name="connsiteY4" fmla="*/ 246853 h 246853"/>
                <a:gd name="connsiteX0" fmla="*/ 45198 w 424170"/>
                <a:gd name="connsiteY0" fmla="*/ 246853 h 246853"/>
                <a:gd name="connsiteX1" fmla="*/ 424170 w 424170"/>
                <a:gd name="connsiteY1" fmla="*/ 20861 h 246853"/>
                <a:gd name="connsiteX2" fmla="*/ 378972 w 424170"/>
                <a:gd name="connsiteY2" fmla="*/ 0 h 246853"/>
                <a:gd name="connsiteX3" fmla="*/ 0 w 424170"/>
                <a:gd name="connsiteY3" fmla="*/ 236423 h 246853"/>
                <a:gd name="connsiteX4" fmla="*/ 45198 w 424170"/>
                <a:gd name="connsiteY4" fmla="*/ 246853 h 246853"/>
                <a:gd name="connsiteX0" fmla="*/ 45198 w 424170"/>
                <a:gd name="connsiteY0" fmla="*/ 243376 h 243376"/>
                <a:gd name="connsiteX1" fmla="*/ 424170 w 424170"/>
                <a:gd name="connsiteY1" fmla="*/ 17384 h 243376"/>
                <a:gd name="connsiteX2" fmla="*/ 392880 w 424170"/>
                <a:gd name="connsiteY2" fmla="*/ 0 h 243376"/>
                <a:gd name="connsiteX3" fmla="*/ 0 w 424170"/>
                <a:gd name="connsiteY3" fmla="*/ 232946 h 243376"/>
                <a:gd name="connsiteX4" fmla="*/ 45198 w 424170"/>
                <a:gd name="connsiteY4" fmla="*/ 243376 h 243376"/>
                <a:gd name="connsiteX0" fmla="*/ 52151 w 424170"/>
                <a:gd name="connsiteY0" fmla="*/ 250330 h 250330"/>
                <a:gd name="connsiteX1" fmla="*/ 424170 w 424170"/>
                <a:gd name="connsiteY1" fmla="*/ 17384 h 250330"/>
                <a:gd name="connsiteX2" fmla="*/ 392880 w 424170"/>
                <a:gd name="connsiteY2" fmla="*/ 0 h 250330"/>
                <a:gd name="connsiteX3" fmla="*/ 0 w 424170"/>
                <a:gd name="connsiteY3" fmla="*/ 232946 h 250330"/>
                <a:gd name="connsiteX4" fmla="*/ 52151 w 424170"/>
                <a:gd name="connsiteY4" fmla="*/ 250330 h 250330"/>
                <a:gd name="connsiteX0" fmla="*/ 45198 w 417217"/>
                <a:gd name="connsiteY0" fmla="*/ 250330 h 250330"/>
                <a:gd name="connsiteX1" fmla="*/ 417217 w 417217"/>
                <a:gd name="connsiteY1" fmla="*/ 17384 h 250330"/>
                <a:gd name="connsiteX2" fmla="*/ 385927 w 417217"/>
                <a:gd name="connsiteY2" fmla="*/ 0 h 250330"/>
                <a:gd name="connsiteX3" fmla="*/ 0 w 417217"/>
                <a:gd name="connsiteY3" fmla="*/ 236423 h 250330"/>
                <a:gd name="connsiteX4" fmla="*/ 45198 w 417217"/>
                <a:gd name="connsiteY4" fmla="*/ 250330 h 250330"/>
                <a:gd name="connsiteX0" fmla="*/ 45198 w 424171"/>
                <a:gd name="connsiteY0" fmla="*/ 250330 h 250330"/>
                <a:gd name="connsiteX1" fmla="*/ 424171 w 424171"/>
                <a:gd name="connsiteY1" fmla="*/ 20861 h 250330"/>
                <a:gd name="connsiteX2" fmla="*/ 385927 w 424171"/>
                <a:gd name="connsiteY2" fmla="*/ 0 h 250330"/>
                <a:gd name="connsiteX3" fmla="*/ 0 w 424171"/>
                <a:gd name="connsiteY3" fmla="*/ 236423 h 250330"/>
                <a:gd name="connsiteX4" fmla="*/ 45198 w 424171"/>
                <a:gd name="connsiteY4" fmla="*/ 250330 h 250330"/>
                <a:gd name="connsiteX0" fmla="*/ 45198 w 424171"/>
                <a:gd name="connsiteY0" fmla="*/ 236422 h 236422"/>
                <a:gd name="connsiteX1" fmla="*/ 424171 w 424171"/>
                <a:gd name="connsiteY1" fmla="*/ 6953 h 236422"/>
                <a:gd name="connsiteX2" fmla="*/ 385927 w 424171"/>
                <a:gd name="connsiteY2" fmla="*/ 0 h 236422"/>
                <a:gd name="connsiteX3" fmla="*/ 0 w 424171"/>
                <a:gd name="connsiteY3" fmla="*/ 222515 h 236422"/>
                <a:gd name="connsiteX4" fmla="*/ 45198 w 424171"/>
                <a:gd name="connsiteY4" fmla="*/ 236422 h 236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171" h="236422">
                  <a:moveTo>
                    <a:pt x="45198" y="236422"/>
                  </a:moveTo>
                  <a:lnTo>
                    <a:pt x="424171" y="6953"/>
                  </a:lnTo>
                  <a:lnTo>
                    <a:pt x="385927" y="0"/>
                  </a:lnTo>
                  <a:lnTo>
                    <a:pt x="0" y="222515"/>
                  </a:lnTo>
                  <a:lnTo>
                    <a:pt x="45198" y="2364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0" name="Group 549">
            <a:extLst>
              <a:ext uri="{FF2B5EF4-FFF2-40B4-BE49-F238E27FC236}">
                <a16:creationId xmlns:a16="http://schemas.microsoft.com/office/drawing/2014/main" id="{00025B23-9AC1-4454-AE6A-3B6A6C3B44C1}"/>
              </a:ext>
            </a:extLst>
          </p:cNvPr>
          <p:cNvGrpSpPr/>
          <p:nvPr/>
        </p:nvGrpSpPr>
        <p:grpSpPr>
          <a:xfrm>
            <a:off x="6949695" y="1587100"/>
            <a:ext cx="4510585" cy="3357349"/>
            <a:chOff x="6795585" y="1888830"/>
            <a:chExt cx="4510585" cy="3357349"/>
          </a:xfrm>
        </p:grpSpPr>
        <p:grpSp>
          <p:nvGrpSpPr>
            <p:cNvPr id="551" name="Group 550">
              <a:extLst>
                <a:ext uri="{FF2B5EF4-FFF2-40B4-BE49-F238E27FC236}">
                  <a16:creationId xmlns:a16="http://schemas.microsoft.com/office/drawing/2014/main" id="{C378073B-2803-4F57-93D4-B7AB9F5D4994}"/>
                </a:ext>
              </a:extLst>
            </p:cNvPr>
            <p:cNvGrpSpPr/>
            <p:nvPr/>
          </p:nvGrpSpPr>
          <p:grpSpPr>
            <a:xfrm>
              <a:off x="7804460" y="1891714"/>
              <a:ext cx="2481283" cy="3238425"/>
              <a:chOff x="1889156" y="801278"/>
              <a:chExt cx="2481283" cy="3238425"/>
            </a:xfrm>
          </p:grpSpPr>
          <p:sp>
            <p:nvSpPr>
              <p:cNvPr id="770" name="Freeform: Shape 769">
                <a:extLst>
                  <a:ext uri="{FF2B5EF4-FFF2-40B4-BE49-F238E27FC236}">
                    <a16:creationId xmlns:a16="http://schemas.microsoft.com/office/drawing/2014/main" id="{05ACF41B-C267-4272-A477-C8F881C4205D}"/>
                  </a:ext>
                </a:extLst>
              </p:cNvPr>
              <p:cNvSpPr/>
              <p:nvPr/>
            </p:nvSpPr>
            <p:spPr>
              <a:xfrm>
                <a:off x="2337847" y="801278"/>
                <a:ext cx="1461155" cy="2978870"/>
              </a:xfrm>
              <a:custGeom>
                <a:avLst/>
                <a:gdLst>
                  <a:gd name="connsiteX0" fmla="*/ 1461155 w 1461155"/>
                  <a:gd name="connsiteY0" fmla="*/ 2978870 h 2978870"/>
                  <a:gd name="connsiteX1" fmla="*/ 1036949 w 1461155"/>
                  <a:gd name="connsiteY1" fmla="*/ 2818615 h 2978870"/>
                  <a:gd name="connsiteX2" fmla="*/ 810706 w 1461155"/>
                  <a:gd name="connsiteY2" fmla="*/ 2573518 h 2978870"/>
                  <a:gd name="connsiteX3" fmla="*/ 744718 w 1461155"/>
                  <a:gd name="connsiteY3" fmla="*/ 2441543 h 2978870"/>
                  <a:gd name="connsiteX4" fmla="*/ 857840 w 1461155"/>
                  <a:gd name="connsiteY4" fmla="*/ 2253007 h 2978870"/>
                  <a:gd name="connsiteX5" fmla="*/ 1168924 w 1461155"/>
                  <a:gd name="connsiteY5" fmla="*/ 2121031 h 2978870"/>
                  <a:gd name="connsiteX6" fmla="*/ 1310326 w 1461155"/>
                  <a:gd name="connsiteY6" fmla="*/ 1960776 h 2978870"/>
                  <a:gd name="connsiteX7" fmla="*/ 1310326 w 1461155"/>
                  <a:gd name="connsiteY7" fmla="*/ 1791093 h 2978870"/>
                  <a:gd name="connsiteX8" fmla="*/ 1121790 w 1461155"/>
                  <a:gd name="connsiteY8" fmla="*/ 1611984 h 2978870"/>
                  <a:gd name="connsiteX9" fmla="*/ 914400 w 1461155"/>
                  <a:gd name="connsiteY9" fmla="*/ 1498862 h 2978870"/>
                  <a:gd name="connsiteX10" fmla="*/ 575035 w 1461155"/>
                  <a:gd name="connsiteY10" fmla="*/ 1338607 h 2978870"/>
                  <a:gd name="connsiteX11" fmla="*/ 405353 w 1461155"/>
                  <a:gd name="connsiteY11" fmla="*/ 1178351 h 2978870"/>
                  <a:gd name="connsiteX12" fmla="*/ 377073 w 1461155"/>
                  <a:gd name="connsiteY12" fmla="*/ 1065229 h 2978870"/>
                  <a:gd name="connsiteX13" fmla="*/ 461914 w 1461155"/>
                  <a:gd name="connsiteY13" fmla="*/ 942681 h 2978870"/>
                  <a:gd name="connsiteX14" fmla="*/ 556182 w 1461155"/>
                  <a:gd name="connsiteY14" fmla="*/ 810706 h 2978870"/>
                  <a:gd name="connsiteX15" fmla="*/ 518475 w 1461155"/>
                  <a:gd name="connsiteY15" fmla="*/ 641023 h 2978870"/>
                  <a:gd name="connsiteX16" fmla="*/ 433633 w 1461155"/>
                  <a:gd name="connsiteY16" fmla="*/ 527901 h 2978870"/>
                  <a:gd name="connsiteX17" fmla="*/ 282805 w 1461155"/>
                  <a:gd name="connsiteY17" fmla="*/ 490194 h 2978870"/>
                  <a:gd name="connsiteX18" fmla="*/ 131976 w 1461155"/>
                  <a:gd name="connsiteY18" fmla="*/ 443060 h 2978870"/>
                  <a:gd name="connsiteX19" fmla="*/ 37708 w 1461155"/>
                  <a:gd name="connsiteY19" fmla="*/ 348792 h 2978870"/>
                  <a:gd name="connsiteX20" fmla="*/ 9427 w 1461155"/>
                  <a:gd name="connsiteY20" fmla="*/ 207390 h 2978870"/>
                  <a:gd name="connsiteX21" fmla="*/ 0 w 1461155"/>
                  <a:gd name="connsiteY21" fmla="*/ 0 h 2978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1155" h="2978870">
                    <a:moveTo>
                      <a:pt x="1461155" y="2978870"/>
                    </a:moveTo>
                    <a:lnTo>
                      <a:pt x="1036949" y="2818615"/>
                    </a:lnTo>
                    <a:lnTo>
                      <a:pt x="810706" y="2573518"/>
                    </a:lnTo>
                    <a:lnTo>
                      <a:pt x="744718" y="2441543"/>
                    </a:lnTo>
                    <a:lnTo>
                      <a:pt x="857840" y="2253007"/>
                    </a:lnTo>
                    <a:lnTo>
                      <a:pt x="1168924" y="2121031"/>
                    </a:lnTo>
                    <a:lnTo>
                      <a:pt x="1310326" y="1960776"/>
                    </a:lnTo>
                    <a:lnTo>
                      <a:pt x="1310326" y="1791093"/>
                    </a:lnTo>
                    <a:lnTo>
                      <a:pt x="1121790" y="1611984"/>
                    </a:lnTo>
                    <a:lnTo>
                      <a:pt x="914400" y="1498862"/>
                    </a:lnTo>
                    <a:lnTo>
                      <a:pt x="575035" y="1338607"/>
                    </a:lnTo>
                    <a:lnTo>
                      <a:pt x="405353" y="1178351"/>
                    </a:lnTo>
                    <a:lnTo>
                      <a:pt x="377073" y="1065229"/>
                    </a:lnTo>
                    <a:lnTo>
                      <a:pt x="461914" y="942681"/>
                    </a:lnTo>
                    <a:lnTo>
                      <a:pt x="556182" y="810706"/>
                    </a:lnTo>
                    <a:lnTo>
                      <a:pt x="518475" y="641023"/>
                    </a:lnTo>
                    <a:lnTo>
                      <a:pt x="433633" y="527901"/>
                    </a:lnTo>
                    <a:lnTo>
                      <a:pt x="282805" y="490194"/>
                    </a:lnTo>
                    <a:lnTo>
                      <a:pt x="131976" y="443060"/>
                    </a:lnTo>
                    <a:lnTo>
                      <a:pt x="37708" y="348792"/>
                    </a:lnTo>
                    <a:lnTo>
                      <a:pt x="9427" y="20739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1" name="Freeform: Shape 770">
                <a:extLst>
                  <a:ext uri="{FF2B5EF4-FFF2-40B4-BE49-F238E27FC236}">
                    <a16:creationId xmlns:a16="http://schemas.microsoft.com/office/drawing/2014/main" id="{22860CF0-4223-432B-A60A-B8597155F0A9}"/>
                  </a:ext>
                </a:extLst>
              </p:cNvPr>
              <p:cNvSpPr/>
              <p:nvPr/>
            </p:nvSpPr>
            <p:spPr>
              <a:xfrm>
                <a:off x="2290713" y="829559"/>
                <a:ext cx="1159497" cy="3054284"/>
              </a:xfrm>
              <a:custGeom>
                <a:avLst/>
                <a:gdLst>
                  <a:gd name="connsiteX0" fmla="*/ 348792 w 1159497"/>
                  <a:gd name="connsiteY0" fmla="*/ 3054284 h 3054284"/>
                  <a:gd name="connsiteX1" fmla="*/ 282805 w 1159497"/>
                  <a:gd name="connsiteY1" fmla="*/ 2884602 h 3054284"/>
                  <a:gd name="connsiteX2" fmla="*/ 235671 w 1159497"/>
                  <a:gd name="connsiteY2" fmla="*/ 2573517 h 3054284"/>
                  <a:gd name="connsiteX3" fmla="*/ 292231 w 1159497"/>
                  <a:gd name="connsiteY3" fmla="*/ 2328420 h 3054284"/>
                  <a:gd name="connsiteX4" fmla="*/ 443060 w 1159497"/>
                  <a:gd name="connsiteY4" fmla="*/ 2187018 h 3054284"/>
                  <a:gd name="connsiteX5" fmla="*/ 688157 w 1159497"/>
                  <a:gd name="connsiteY5" fmla="*/ 2083323 h 3054284"/>
                  <a:gd name="connsiteX6" fmla="*/ 1046376 w 1159497"/>
                  <a:gd name="connsiteY6" fmla="*/ 2007909 h 3054284"/>
                  <a:gd name="connsiteX7" fmla="*/ 1159497 w 1159497"/>
                  <a:gd name="connsiteY7" fmla="*/ 1875934 h 3054284"/>
                  <a:gd name="connsiteX8" fmla="*/ 1150071 w 1159497"/>
                  <a:gd name="connsiteY8" fmla="*/ 1762812 h 3054284"/>
                  <a:gd name="connsiteX9" fmla="*/ 980388 w 1159497"/>
                  <a:gd name="connsiteY9" fmla="*/ 1602556 h 3054284"/>
                  <a:gd name="connsiteX10" fmla="*/ 754145 w 1159497"/>
                  <a:gd name="connsiteY10" fmla="*/ 1517715 h 3054284"/>
                  <a:gd name="connsiteX11" fmla="*/ 537328 w 1159497"/>
                  <a:gd name="connsiteY11" fmla="*/ 1385740 h 3054284"/>
                  <a:gd name="connsiteX12" fmla="*/ 339365 w 1159497"/>
                  <a:gd name="connsiteY12" fmla="*/ 1216057 h 3054284"/>
                  <a:gd name="connsiteX13" fmla="*/ 301658 w 1159497"/>
                  <a:gd name="connsiteY13" fmla="*/ 1093509 h 3054284"/>
                  <a:gd name="connsiteX14" fmla="*/ 348792 w 1159497"/>
                  <a:gd name="connsiteY14" fmla="*/ 961534 h 3054284"/>
                  <a:gd name="connsiteX15" fmla="*/ 433633 w 1159497"/>
                  <a:gd name="connsiteY15" fmla="*/ 829559 h 3054284"/>
                  <a:gd name="connsiteX16" fmla="*/ 490194 w 1159497"/>
                  <a:gd name="connsiteY16" fmla="*/ 716437 h 3054284"/>
                  <a:gd name="connsiteX17" fmla="*/ 443060 w 1159497"/>
                  <a:gd name="connsiteY17" fmla="*/ 565608 h 3054284"/>
                  <a:gd name="connsiteX18" fmla="*/ 226244 w 1159497"/>
                  <a:gd name="connsiteY18" fmla="*/ 509047 h 3054284"/>
                  <a:gd name="connsiteX19" fmla="*/ 18854 w 1159497"/>
                  <a:gd name="connsiteY19" fmla="*/ 377072 h 3054284"/>
                  <a:gd name="connsiteX20" fmla="*/ 0 w 1159497"/>
                  <a:gd name="connsiteY20" fmla="*/ 207389 h 3054284"/>
                  <a:gd name="connsiteX21" fmla="*/ 0 w 1159497"/>
                  <a:gd name="connsiteY21" fmla="*/ 0 h 3054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9497" h="3054284">
                    <a:moveTo>
                      <a:pt x="348792" y="3054284"/>
                    </a:moveTo>
                    <a:lnTo>
                      <a:pt x="282805" y="2884602"/>
                    </a:lnTo>
                    <a:lnTo>
                      <a:pt x="235671" y="2573517"/>
                    </a:lnTo>
                    <a:lnTo>
                      <a:pt x="292231" y="2328420"/>
                    </a:lnTo>
                    <a:lnTo>
                      <a:pt x="443060" y="2187018"/>
                    </a:lnTo>
                    <a:lnTo>
                      <a:pt x="688157" y="2083323"/>
                    </a:lnTo>
                    <a:lnTo>
                      <a:pt x="1046376" y="2007909"/>
                    </a:lnTo>
                    <a:lnTo>
                      <a:pt x="1159497" y="1875934"/>
                    </a:lnTo>
                    <a:lnTo>
                      <a:pt x="1150071" y="1762812"/>
                    </a:lnTo>
                    <a:lnTo>
                      <a:pt x="980388" y="1602556"/>
                    </a:lnTo>
                    <a:lnTo>
                      <a:pt x="754145" y="1517715"/>
                    </a:lnTo>
                    <a:lnTo>
                      <a:pt x="537328" y="1385740"/>
                    </a:lnTo>
                    <a:lnTo>
                      <a:pt x="339365" y="1216057"/>
                    </a:lnTo>
                    <a:lnTo>
                      <a:pt x="301658" y="1093509"/>
                    </a:lnTo>
                    <a:lnTo>
                      <a:pt x="348792" y="961534"/>
                    </a:lnTo>
                    <a:lnTo>
                      <a:pt x="433633" y="829559"/>
                    </a:lnTo>
                    <a:lnTo>
                      <a:pt x="490194" y="716437"/>
                    </a:lnTo>
                    <a:lnTo>
                      <a:pt x="443060" y="565608"/>
                    </a:lnTo>
                    <a:lnTo>
                      <a:pt x="226244" y="509047"/>
                    </a:lnTo>
                    <a:lnTo>
                      <a:pt x="18854" y="377072"/>
                    </a:lnTo>
                    <a:lnTo>
                      <a:pt x="0" y="20738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2" name="Freeform: Shape 771">
                <a:extLst>
                  <a:ext uri="{FF2B5EF4-FFF2-40B4-BE49-F238E27FC236}">
                    <a16:creationId xmlns:a16="http://schemas.microsoft.com/office/drawing/2014/main" id="{112382CE-332A-496C-A4C7-B72A2406F945}"/>
                  </a:ext>
                </a:extLst>
              </p:cNvPr>
              <p:cNvSpPr/>
              <p:nvPr/>
            </p:nvSpPr>
            <p:spPr>
              <a:xfrm>
                <a:off x="2318994" y="820132"/>
                <a:ext cx="1225484" cy="3219571"/>
              </a:xfrm>
              <a:custGeom>
                <a:avLst/>
                <a:gdLst>
                  <a:gd name="connsiteX0" fmla="*/ 1018095 w 1225484"/>
                  <a:gd name="connsiteY0" fmla="*/ 3195687 h 3195687"/>
                  <a:gd name="connsiteX1" fmla="*/ 688157 w 1225484"/>
                  <a:gd name="connsiteY1" fmla="*/ 2978870 h 3195687"/>
                  <a:gd name="connsiteX2" fmla="*/ 537328 w 1225484"/>
                  <a:gd name="connsiteY2" fmla="*/ 2639505 h 3195687"/>
                  <a:gd name="connsiteX3" fmla="*/ 556181 w 1225484"/>
                  <a:gd name="connsiteY3" fmla="*/ 2356701 h 3195687"/>
                  <a:gd name="connsiteX4" fmla="*/ 763571 w 1225484"/>
                  <a:gd name="connsiteY4" fmla="*/ 2168165 h 3195687"/>
                  <a:gd name="connsiteX5" fmla="*/ 1036948 w 1225484"/>
                  <a:gd name="connsiteY5" fmla="*/ 2092750 h 3195687"/>
                  <a:gd name="connsiteX6" fmla="*/ 1168924 w 1225484"/>
                  <a:gd name="connsiteY6" fmla="*/ 1960775 h 3195687"/>
                  <a:gd name="connsiteX7" fmla="*/ 1225484 w 1225484"/>
                  <a:gd name="connsiteY7" fmla="*/ 1866507 h 3195687"/>
                  <a:gd name="connsiteX8" fmla="*/ 1197204 w 1225484"/>
                  <a:gd name="connsiteY8" fmla="*/ 1743959 h 3195687"/>
                  <a:gd name="connsiteX9" fmla="*/ 1036948 w 1225484"/>
                  <a:gd name="connsiteY9" fmla="*/ 1593130 h 3195687"/>
                  <a:gd name="connsiteX10" fmla="*/ 829559 w 1225484"/>
                  <a:gd name="connsiteY10" fmla="*/ 1498862 h 3195687"/>
                  <a:gd name="connsiteX11" fmla="*/ 575035 w 1225484"/>
                  <a:gd name="connsiteY11" fmla="*/ 1376313 h 3195687"/>
                  <a:gd name="connsiteX12" fmla="*/ 405352 w 1225484"/>
                  <a:gd name="connsiteY12" fmla="*/ 1234911 h 3195687"/>
                  <a:gd name="connsiteX13" fmla="*/ 348792 w 1225484"/>
                  <a:gd name="connsiteY13" fmla="*/ 1084082 h 3195687"/>
                  <a:gd name="connsiteX14" fmla="*/ 395926 w 1225484"/>
                  <a:gd name="connsiteY14" fmla="*/ 970961 h 3195687"/>
                  <a:gd name="connsiteX15" fmla="*/ 480767 w 1225484"/>
                  <a:gd name="connsiteY15" fmla="*/ 829559 h 3195687"/>
                  <a:gd name="connsiteX16" fmla="*/ 509047 w 1225484"/>
                  <a:gd name="connsiteY16" fmla="*/ 763571 h 3195687"/>
                  <a:gd name="connsiteX17" fmla="*/ 471340 w 1225484"/>
                  <a:gd name="connsiteY17" fmla="*/ 622169 h 3195687"/>
                  <a:gd name="connsiteX18" fmla="*/ 433633 w 1225484"/>
                  <a:gd name="connsiteY18" fmla="*/ 546755 h 3195687"/>
                  <a:gd name="connsiteX19" fmla="*/ 282804 w 1225484"/>
                  <a:gd name="connsiteY19" fmla="*/ 499621 h 3195687"/>
                  <a:gd name="connsiteX20" fmla="*/ 113121 w 1225484"/>
                  <a:gd name="connsiteY20" fmla="*/ 443060 h 3195687"/>
                  <a:gd name="connsiteX21" fmla="*/ 47134 w 1225484"/>
                  <a:gd name="connsiteY21" fmla="*/ 377072 h 3195687"/>
                  <a:gd name="connsiteX22" fmla="*/ 9427 w 1225484"/>
                  <a:gd name="connsiteY22" fmla="*/ 179109 h 3195687"/>
                  <a:gd name="connsiteX23" fmla="*/ 0 w 1225484"/>
                  <a:gd name="connsiteY23" fmla="*/ 0 h 3195687"/>
                  <a:gd name="connsiteX0" fmla="*/ 1035154 w 1225484"/>
                  <a:gd name="connsiteY0" fmla="*/ 3219571 h 3219571"/>
                  <a:gd name="connsiteX1" fmla="*/ 688157 w 1225484"/>
                  <a:gd name="connsiteY1" fmla="*/ 2978870 h 3219571"/>
                  <a:gd name="connsiteX2" fmla="*/ 537328 w 1225484"/>
                  <a:gd name="connsiteY2" fmla="*/ 2639505 h 3219571"/>
                  <a:gd name="connsiteX3" fmla="*/ 556181 w 1225484"/>
                  <a:gd name="connsiteY3" fmla="*/ 2356701 h 3219571"/>
                  <a:gd name="connsiteX4" fmla="*/ 763571 w 1225484"/>
                  <a:gd name="connsiteY4" fmla="*/ 2168165 h 3219571"/>
                  <a:gd name="connsiteX5" fmla="*/ 1036948 w 1225484"/>
                  <a:gd name="connsiteY5" fmla="*/ 2092750 h 3219571"/>
                  <a:gd name="connsiteX6" fmla="*/ 1168924 w 1225484"/>
                  <a:gd name="connsiteY6" fmla="*/ 1960775 h 3219571"/>
                  <a:gd name="connsiteX7" fmla="*/ 1225484 w 1225484"/>
                  <a:gd name="connsiteY7" fmla="*/ 1866507 h 3219571"/>
                  <a:gd name="connsiteX8" fmla="*/ 1197204 w 1225484"/>
                  <a:gd name="connsiteY8" fmla="*/ 1743959 h 3219571"/>
                  <a:gd name="connsiteX9" fmla="*/ 1036948 w 1225484"/>
                  <a:gd name="connsiteY9" fmla="*/ 1593130 h 3219571"/>
                  <a:gd name="connsiteX10" fmla="*/ 829559 w 1225484"/>
                  <a:gd name="connsiteY10" fmla="*/ 1498862 h 3219571"/>
                  <a:gd name="connsiteX11" fmla="*/ 575035 w 1225484"/>
                  <a:gd name="connsiteY11" fmla="*/ 1376313 h 3219571"/>
                  <a:gd name="connsiteX12" fmla="*/ 405352 w 1225484"/>
                  <a:gd name="connsiteY12" fmla="*/ 1234911 h 3219571"/>
                  <a:gd name="connsiteX13" fmla="*/ 348792 w 1225484"/>
                  <a:gd name="connsiteY13" fmla="*/ 1084082 h 3219571"/>
                  <a:gd name="connsiteX14" fmla="*/ 395926 w 1225484"/>
                  <a:gd name="connsiteY14" fmla="*/ 970961 h 3219571"/>
                  <a:gd name="connsiteX15" fmla="*/ 480767 w 1225484"/>
                  <a:gd name="connsiteY15" fmla="*/ 829559 h 3219571"/>
                  <a:gd name="connsiteX16" fmla="*/ 509047 w 1225484"/>
                  <a:gd name="connsiteY16" fmla="*/ 763571 h 3219571"/>
                  <a:gd name="connsiteX17" fmla="*/ 471340 w 1225484"/>
                  <a:gd name="connsiteY17" fmla="*/ 622169 h 3219571"/>
                  <a:gd name="connsiteX18" fmla="*/ 433633 w 1225484"/>
                  <a:gd name="connsiteY18" fmla="*/ 546755 h 3219571"/>
                  <a:gd name="connsiteX19" fmla="*/ 282804 w 1225484"/>
                  <a:gd name="connsiteY19" fmla="*/ 499621 h 3219571"/>
                  <a:gd name="connsiteX20" fmla="*/ 113121 w 1225484"/>
                  <a:gd name="connsiteY20" fmla="*/ 443060 h 3219571"/>
                  <a:gd name="connsiteX21" fmla="*/ 47134 w 1225484"/>
                  <a:gd name="connsiteY21" fmla="*/ 377072 h 3219571"/>
                  <a:gd name="connsiteX22" fmla="*/ 9427 w 1225484"/>
                  <a:gd name="connsiteY22" fmla="*/ 179109 h 3219571"/>
                  <a:gd name="connsiteX23" fmla="*/ 0 w 1225484"/>
                  <a:gd name="connsiteY23" fmla="*/ 0 h 3219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25484" h="3219571">
                    <a:moveTo>
                      <a:pt x="1035154" y="3219571"/>
                    </a:moveTo>
                    <a:lnTo>
                      <a:pt x="688157" y="2978870"/>
                    </a:lnTo>
                    <a:lnTo>
                      <a:pt x="537328" y="2639505"/>
                    </a:lnTo>
                    <a:lnTo>
                      <a:pt x="556181" y="2356701"/>
                    </a:lnTo>
                    <a:lnTo>
                      <a:pt x="763571" y="2168165"/>
                    </a:lnTo>
                    <a:lnTo>
                      <a:pt x="1036948" y="2092750"/>
                    </a:lnTo>
                    <a:lnTo>
                      <a:pt x="1168924" y="1960775"/>
                    </a:lnTo>
                    <a:lnTo>
                      <a:pt x="1225484" y="1866507"/>
                    </a:lnTo>
                    <a:lnTo>
                      <a:pt x="1197204" y="1743959"/>
                    </a:lnTo>
                    <a:lnTo>
                      <a:pt x="1036948" y="1593130"/>
                    </a:lnTo>
                    <a:lnTo>
                      <a:pt x="829559" y="1498862"/>
                    </a:lnTo>
                    <a:lnTo>
                      <a:pt x="575035" y="1376313"/>
                    </a:lnTo>
                    <a:lnTo>
                      <a:pt x="405352" y="1234911"/>
                    </a:lnTo>
                    <a:lnTo>
                      <a:pt x="348792" y="1084082"/>
                    </a:lnTo>
                    <a:lnTo>
                      <a:pt x="395926" y="970961"/>
                    </a:lnTo>
                    <a:lnTo>
                      <a:pt x="480767" y="829559"/>
                    </a:lnTo>
                    <a:lnTo>
                      <a:pt x="509047" y="763571"/>
                    </a:lnTo>
                    <a:lnTo>
                      <a:pt x="471340" y="622169"/>
                    </a:lnTo>
                    <a:lnTo>
                      <a:pt x="433633" y="546755"/>
                    </a:lnTo>
                    <a:lnTo>
                      <a:pt x="282804" y="499621"/>
                    </a:lnTo>
                    <a:lnTo>
                      <a:pt x="113121" y="443060"/>
                    </a:lnTo>
                    <a:lnTo>
                      <a:pt x="47134" y="377072"/>
                    </a:lnTo>
                    <a:lnTo>
                      <a:pt x="9427" y="17910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3" name="Freeform: Shape 772">
                <a:extLst>
                  <a:ext uri="{FF2B5EF4-FFF2-40B4-BE49-F238E27FC236}">
                    <a16:creationId xmlns:a16="http://schemas.microsoft.com/office/drawing/2014/main" id="{5E8E1068-B8E4-42AB-9EB1-1043745A5098}"/>
                  </a:ext>
                </a:extLst>
              </p:cNvPr>
              <p:cNvSpPr/>
              <p:nvPr/>
            </p:nvSpPr>
            <p:spPr>
              <a:xfrm>
                <a:off x="2677212" y="3619893"/>
                <a:ext cx="697584" cy="292231"/>
              </a:xfrm>
              <a:custGeom>
                <a:avLst/>
                <a:gdLst>
                  <a:gd name="connsiteX0" fmla="*/ 0 w 744718"/>
                  <a:gd name="connsiteY0" fmla="*/ 301658 h 301658"/>
                  <a:gd name="connsiteX1" fmla="*/ 744718 w 744718"/>
                  <a:gd name="connsiteY1" fmla="*/ 0 h 301658"/>
                  <a:gd name="connsiteX2" fmla="*/ 697584 w 744718"/>
                  <a:gd name="connsiteY2" fmla="*/ 9427 h 301658"/>
                  <a:gd name="connsiteX0" fmla="*/ 0 w 697584"/>
                  <a:gd name="connsiteY0" fmla="*/ 292231 h 292231"/>
                  <a:gd name="connsiteX1" fmla="*/ 697584 w 697584"/>
                  <a:gd name="connsiteY1" fmla="*/ 0 h 292231"/>
                </a:gdLst>
                <a:ahLst/>
                <a:cxnLst>
                  <a:cxn ang="0">
                    <a:pos x="connsiteX0" y="connsiteY0"/>
                  </a:cxn>
                  <a:cxn ang="0">
                    <a:pos x="connsiteX1" y="connsiteY1"/>
                  </a:cxn>
                </a:cxnLst>
                <a:rect l="l" t="t" r="r" b="b"/>
                <a:pathLst>
                  <a:path w="697584" h="292231">
                    <a:moveTo>
                      <a:pt x="0" y="292231"/>
                    </a:moveTo>
                    <a:lnTo>
                      <a:pt x="69758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4" name="Freeform: Shape 773">
                <a:extLst>
                  <a:ext uri="{FF2B5EF4-FFF2-40B4-BE49-F238E27FC236}">
                    <a16:creationId xmlns:a16="http://schemas.microsoft.com/office/drawing/2014/main" id="{3B55A10A-D8AD-4E86-8735-775B64DC410A}"/>
                  </a:ext>
                </a:extLst>
              </p:cNvPr>
              <p:cNvSpPr/>
              <p:nvPr/>
            </p:nvSpPr>
            <p:spPr>
              <a:xfrm>
                <a:off x="2554664" y="3393649"/>
                <a:ext cx="631596" cy="103695"/>
              </a:xfrm>
              <a:custGeom>
                <a:avLst/>
                <a:gdLst>
                  <a:gd name="connsiteX0" fmla="*/ 0 w 631596"/>
                  <a:gd name="connsiteY0" fmla="*/ 103695 h 103695"/>
                  <a:gd name="connsiteX1" fmla="*/ 631596 w 631596"/>
                  <a:gd name="connsiteY1" fmla="*/ 0 h 103695"/>
                </a:gdLst>
                <a:ahLst/>
                <a:cxnLst>
                  <a:cxn ang="0">
                    <a:pos x="connsiteX0" y="connsiteY0"/>
                  </a:cxn>
                  <a:cxn ang="0">
                    <a:pos x="connsiteX1" y="connsiteY1"/>
                  </a:cxn>
                </a:cxnLst>
                <a:rect l="l" t="t" r="r" b="b"/>
                <a:pathLst>
                  <a:path w="631596" h="103695">
                    <a:moveTo>
                      <a:pt x="0" y="103695"/>
                    </a:moveTo>
                    <a:lnTo>
                      <a:pt x="63159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5" name="Freeform: Shape 774">
                <a:extLst>
                  <a:ext uri="{FF2B5EF4-FFF2-40B4-BE49-F238E27FC236}">
                    <a16:creationId xmlns:a16="http://schemas.microsoft.com/office/drawing/2014/main" id="{8480D5AD-914E-41F9-85DD-D8E7206EC142}"/>
                  </a:ext>
                </a:extLst>
              </p:cNvPr>
              <p:cNvSpPr/>
              <p:nvPr/>
            </p:nvSpPr>
            <p:spPr>
              <a:xfrm>
                <a:off x="2573518" y="3157979"/>
                <a:ext cx="527901" cy="84842"/>
              </a:xfrm>
              <a:custGeom>
                <a:avLst/>
                <a:gdLst>
                  <a:gd name="connsiteX0" fmla="*/ 0 w 527901"/>
                  <a:gd name="connsiteY0" fmla="*/ 0 h 84842"/>
                  <a:gd name="connsiteX1" fmla="*/ 527901 w 527901"/>
                  <a:gd name="connsiteY1" fmla="*/ 84842 h 84842"/>
                </a:gdLst>
                <a:ahLst/>
                <a:cxnLst>
                  <a:cxn ang="0">
                    <a:pos x="connsiteX0" y="connsiteY0"/>
                  </a:cxn>
                  <a:cxn ang="0">
                    <a:pos x="connsiteX1" y="connsiteY1"/>
                  </a:cxn>
                </a:cxnLst>
                <a:rect l="l" t="t" r="r" b="b"/>
                <a:pathLst>
                  <a:path w="527901" h="84842">
                    <a:moveTo>
                      <a:pt x="0" y="0"/>
                    </a:moveTo>
                    <a:lnTo>
                      <a:pt x="527901" y="8484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6" name="Freeform: Shape 775">
                <a:extLst>
                  <a:ext uri="{FF2B5EF4-FFF2-40B4-BE49-F238E27FC236}">
                    <a16:creationId xmlns:a16="http://schemas.microsoft.com/office/drawing/2014/main" id="{F8EDE8EF-2AA7-4A18-91E8-79E045C1C3CE}"/>
                  </a:ext>
                </a:extLst>
              </p:cNvPr>
              <p:cNvSpPr/>
              <p:nvPr/>
            </p:nvSpPr>
            <p:spPr>
              <a:xfrm>
                <a:off x="2731490" y="3007151"/>
                <a:ext cx="445343" cy="47134"/>
              </a:xfrm>
              <a:custGeom>
                <a:avLst/>
                <a:gdLst>
                  <a:gd name="connsiteX0" fmla="*/ 0 w 414779"/>
                  <a:gd name="connsiteY0" fmla="*/ 0 h 84842"/>
                  <a:gd name="connsiteX1" fmla="*/ 414779 w 414779"/>
                  <a:gd name="connsiteY1" fmla="*/ 84842 h 84842"/>
                </a:gdLst>
                <a:ahLst/>
                <a:cxnLst>
                  <a:cxn ang="0">
                    <a:pos x="connsiteX0" y="connsiteY0"/>
                  </a:cxn>
                  <a:cxn ang="0">
                    <a:pos x="connsiteX1" y="connsiteY1"/>
                  </a:cxn>
                </a:cxnLst>
                <a:rect l="l" t="t" r="r" b="b"/>
                <a:pathLst>
                  <a:path w="414779" h="84842">
                    <a:moveTo>
                      <a:pt x="0" y="0"/>
                    </a:moveTo>
                    <a:lnTo>
                      <a:pt x="414779" y="8484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7" name="Freeform: Shape 776">
                <a:extLst>
                  <a:ext uri="{FF2B5EF4-FFF2-40B4-BE49-F238E27FC236}">
                    <a16:creationId xmlns:a16="http://schemas.microsoft.com/office/drawing/2014/main" id="{4F0E4A3D-9FFF-468D-8DF1-D049639911A1}"/>
                  </a:ext>
                </a:extLst>
              </p:cNvPr>
              <p:cNvSpPr/>
              <p:nvPr/>
            </p:nvSpPr>
            <p:spPr>
              <a:xfrm>
                <a:off x="2990053" y="2903133"/>
                <a:ext cx="372018" cy="76490"/>
              </a:xfrm>
              <a:custGeom>
                <a:avLst/>
                <a:gdLst>
                  <a:gd name="connsiteX0" fmla="*/ 0 w 372018"/>
                  <a:gd name="connsiteY0" fmla="*/ 0 h 76490"/>
                  <a:gd name="connsiteX1" fmla="*/ 198178 w 372018"/>
                  <a:gd name="connsiteY1" fmla="*/ 52152 h 76490"/>
                  <a:gd name="connsiteX2" fmla="*/ 372018 w 372018"/>
                  <a:gd name="connsiteY2" fmla="*/ 76490 h 76490"/>
                </a:gdLst>
                <a:ahLst/>
                <a:cxnLst>
                  <a:cxn ang="0">
                    <a:pos x="connsiteX0" y="connsiteY0"/>
                  </a:cxn>
                  <a:cxn ang="0">
                    <a:pos x="connsiteX1" y="connsiteY1"/>
                  </a:cxn>
                  <a:cxn ang="0">
                    <a:pos x="connsiteX2" y="connsiteY2"/>
                  </a:cxn>
                </a:cxnLst>
                <a:rect l="l" t="t" r="r" b="b"/>
                <a:pathLst>
                  <a:path w="372018" h="76490">
                    <a:moveTo>
                      <a:pt x="0" y="0"/>
                    </a:moveTo>
                    <a:lnTo>
                      <a:pt x="198178" y="52152"/>
                    </a:lnTo>
                    <a:lnTo>
                      <a:pt x="372018" y="7649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8" name="Freeform: Shape 777">
                <a:extLst>
                  <a:ext uri="{FF2B5EF4-FFF2-40B4-BE49-F238E27FC236}">
                    <a16:creationId xmlns:a16="http://schemas.microsoft.com/office/drawing/2014/main" id="{C6AB7A72-DE3C-4B46-864C-7A80F2305345}"/>
                  </a:ext>
                </a:extLst>
              </p:cNvPr>
              <p:cNvSpPr/>
              <p:nvPr/>
            </p:nvSpPr>
            <p:spPr>
              <a:xfrm>
                <a:off x="3212569" y="2854458"/>
                <a:ext cx="312912" cy="59105"/>
              </a:xfrm>
              <a:custGeom>
                <a:avLst/>
                <a:gdLst>
                  <a:gd name="connsiteX0" fmla="*/ 312912 w 312912"/>
                  <a:gd name="connsiteY0" fmla="*/ 59105 h 59105"/>
                  <a:gd name="connsiteX1" fmla="*/ 156456 w 312912"/>
                  <a:gd name="connsiteY1" fmla="*/ 48675 h 59105"/>
                  <a:gd name="connsiteX2" fmla="*/ 0 w 312912"/>
                  <a:gd name="connsiteY2" fmla="*/ 0 h 59105"/>
                </a:gdLst>
                <a:ahLst/>
                <a:cxnLst>
                  <a:cxn ang="0">
                    <a:pos x="connsiteX0" y="connsiteY0"/>
                  </a:cxn>
                  <a:cxn ang="0">
                    <a:pos x="connsiteX1" y="connsiteY1"/>
                  </a:cxn>
                  <a:cxn ang="0">
                    <a:pos x="connsiteX2" y="connsiteY2"/>
                  </a:cxn>
                </a:cxnLst>
                <a:rect l="l" t="t" r="r" b="b"/>
                <a:pathLst>
                  <a:path w="312912" h="59105">
                    <a:moveTo>
                      <a:pt x="312912" y="59105"/>
                    </a:moveTo>
                    <a:lnTo>
                      <a:pt x="156456" y="48675"/>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9" name="Freeform: Shape 778">
                <a:extLst>
                  <a:ext uri="{FF2B5EF4-FFF2-40B4-BE49-F238E27FC236}">
                    <a16:creationId xmlns:a16="http://schemas.microsoft.com/office/drawing/2014/main" id="{E7710933-7BD4-4D7B-8BA3-CCA9865C2EE2}"/>
                  </a:ext>
                </a:extLst>
              </p:cNvPr>
              <p:cNvSpPr/>
              <p:nvPr/>
            </p:nvSpPr>
            <p:spPr>
              <a:xfrm>
                <a:off x="3372502" y="2798829"/>
                <a:ext cx="222515" cy="24338"/>
              </a:xfrm>
              <a:custGeom>
                <a:avLst/>
                <a:gdLst>
                  <a:gd name="connsiteX0" fmla="*/ 222515 w 222515"/>
                  <a:gd name="connsiteY0" fmla="*/ 24338 h 24338"/>
                  <a:gd name="connsiteX1" fmla="*/ 86920 w 222515"/>
                  <a:gd name="connsiteY1" fmla="*/ 24338 h 24338"/>
                  <a:gd name="connsiteX2" fmla="*/ 0 w 222515"/>
                  <a:gd name="connsiteY2" fmla="*/ 0 h 24338"/>
                </a:gdLst>
                <a:ahLst/>
                <a:cxnLst>
                  <a:cxn ang="0">
                    <a:pos x="connsiteX0" y="connsiteY0"/>
                  </a:cxn>
                  <a:cxn ang="0">
                    <a:pos x="connsiteX1" y="connsiteY1"/>
                  </a:cxn>
                  <a:cxn ang="0">
                    <a:pos x="connsiteX2" y="connsiteY2"/>
                  </a:cxn>
                </a:cxnLst>
                <a:rect l="l" t="t" r="r" b="b"/>
                <a:pathLst>
                  <a:path w="222515" h="24338">
                    <a:moveTo>
                      <a:pt x="222515" y="24338"/>
                    </a:moveTo>
                    <a:lnTo>
                      <a:pt x="86920" y="2433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0" name="Freeform: Shape 779">
                <a:extLst>
                  <a:ext uri="{FF2B5EF4-FFF2-40B4-BE49-F238E27FC236}">
                    <a16:creationId xmlns:a16="http://schemas.microsoft.com/office/drawing/2014/main" id="{7DB61710-EF0A-4067-A20A-0E9F9C8D038B}"/>
                  </a:ext>
                </a:extLst>
              </p:cNvPr>
              <p:cNvSpPr/>
              <p:nvPr/>
            </p:nvSpPr>
            <p:spPr>
              <a:xfrm>
                <a:off x="3442038" y="2701478"/>
                <a:ext cx="208608" cy="20861"/>
              </a:xfrm>
              <a:custGeom>
                <a:avLst/>
                <a:gdLst>
                  <a:gd name="connsiteX0" fmla="*/ 208608 w 208608"/>
                  <a:gd name="connsiteY0" fmla="*/ 20861 h 20861"/>
                  <a:gd name="connsiteX1" fmla="*/ 0 w 208608"/>
                  <a:gd name="connsiteY1" fmla="*/ 0 h 20861"/>
                </a:gdLst>
                <a:ahLst/>
                <a:cxnLst>
                  <a:cxn ang="0">
                    <a:pos x="connsiteX0" y="connsiteY0"/>
                  </a:cxn>
                  <a:cxn ang="0">
                    <a:pos x="connsiteX1" y="connsiteY1"/>
                  </a:cxn>
                </a:cxnLst>
                <a:rect l="l" t="t" r="r" b="b"/>
                <a:pathLst>
                  <a:path w="208608" h="20861">
                    <a:moveTo>
                      <a:pt x="208608" y="2086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1" name="Freeform: Shape 780">
                <a:extLst>
                  <a:ext uri="{FF2B5EF4-FFF2-40B4-BE49-F238E27FC236}">
                    <a16:creationId xmlns:a16="http://schemas.microsoft.com/office/drawing/2014/main" id="{1BB5FDC0-3786-476A-9E54-286610861C47}"/>
                  </a:ext>
                </a:extLst>
              </p:cNvPr>
              <p:cNvSpPr/>
              <p:nvPr/>
            </p:nvSpPr>
            <p:spPr>
              <a:xfrm>
                <a:off x="3448992" y="2638896"/>
                <a:ext cx="201654" cy="3477"/>
              </a:xfrm>
              <a:custGeom>
                <a:avLst/>
                <a:gdLst>
                  <a:gd name="connsiteX0" fmla="*/ 201654 w 201654"/>
                  <a:gd name="connsiteY0" fmla="*/ 3477 h 3477"/>
                  <a:gd name="connsiteX1" fmla="*/ 0 w 201654"/>
                  <a:gd name="connsiteY1" fmla="*/ 0 h 3477"/>
                </a:gdLst>
                <a:ahLst/>
                <a:cxnLst>
                  <a:cxn ang="0">
                    <a:pos x="connsiteX0" y="connsiteY0"/>
                  </a:cxn>
                  <a:cxn ang="0">
                    <a:pos x="connsiteX1" y="connsiteY1"/>
                  </a:cxn>
                </a:cxnLst>
                <a:rect l="l" t="t" r="r" b="b"/>
                <a:pathLst>
                  <a:path w="201654" h="3477">
                    <a:moveTo>
                      <a:pt x="201654" y="3477"/>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2" name="Freeform: Shape 781">
                <a:extLst>
                  <a:ext uri="{FF2B5EF4-FFF2-40B4-BE49-F238E27FC236}">
                    <a16:creationId xmlns:a16="http://schemas.microsoft.com/office/drawing/2014/main" id="{BCDF7AF3-812D-46B6-BCBC-3DEC03EB5F5D}"/>
                  </a:ext>
                </a:extLst>
              </p:cNvPr>
              <p:cNvSpPr/>
              <p:nvPr/>
            </p:nvSpPr>
            <p:spPr>
              <a:xfrm>
                <a:off x="3434357" y="2561885"/>
                <a:ext cx="185712" cy="28335"/>
              </a:xfrm>
              <a:custGeom>
                <a:avLst/>
                <a:gdLst>
                  <a:gd name="connsiteX0" fmla="*/ 208608 w 208608"/>
                  <a:gd name="connsiteY0" fmla="*/ 0 h 6954"/>
                  <a:gd name="connsiteX1" fmla="*/ 0 w 208608"/>
                  <a:gd name="connsiteY1" fmla="*/ 6954 h 6954"/>
                  <a:gd name="connsiteX0" fmla="*/ 10000 w 10000"/>
                  <a:gd name="connsiteY0" fmla="*/ 862 h 1837"/>
                  <a:gd name="connsiteX1" fmla="*/ 0 w 10000"/>
                  <a:gd name="connsiteY1" fmla="*/ 976 h 1837"/>
                  <a:gd name="connsiteX0" fmla="*/ 10000 w 10000"/>
                  <a:gd name="connsiteY0" fmla="*/ 0 h 622"/>
                  <a:gd name="connsiteX1" fmla="*/ 0 w 10000"/>
                  <a:gd name="connsiteY1" fmla="*/ 621 h 622"/>
                  <a:gd name="connsiteX0" fmla="*/ 8292 w 8292"/>
                  <a:gd name="connsiteY0" fmla="*/ 0 h 542816"/>
                  <a:gd name="connsiteX1" fmla="*/ 0 w 8292"/>
                  <a:gd name="connsiteY1" fmla="*/ 542819 h 542816"/>
                </a:gdLst>
                <a:ahLst/>
                <a:cxnLst>
                  <a:cxn ang="0">
                    <a:pos x="connsiteX0" y="connsiteY0"/>
                  </a:cxn>
                  <a:cxn ang="0">
                    <a:pos x="connsiteX1" y="connsiteY1"/>
                  </a:cxn>
                </a:cxnLst>
                <a:rect l="l" t="t" r="r" b="b"/>
                <a:pathLst>
                  <a:path w="8292" h="542816">
                    <a:moveTo>
                      <a:pt x="8292" y="0"/>
                    </a:moveTo>
                    <a:lnTo>
                      <a:pt x="0" y="54281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3" name="Freeform: Shape 782">
                <a:extLst>
                  <a:ext uri="{FF2B5EF4-FFF2-40B4-BE49-F238E27FC236}">
                    <a16:creationId xmlns:a16="http://schemas.microsoft.com/office/drawing/2014/main" id="{FA0A7FC6-0237-46A5-9C5E-E32E15CF1FD5}"/>
                  </a:ext>
                </a:extLst>
              </p:cNvPr>
              <p:cNvSpPr/>
              <p:nvPr/>
            </p:nvSpPr>
            <p:spPr>
              <a:xfrm>
                <a:off x="3379456" y="2468532"/>
                <a:ext cx="159933" cy="62583"/>
              </a:xfrm>
              <a:custGeom>
                <a:avLst/>
                <a:gdLst>
                  <a:gd name="connsiteX0" fmla="*/ 159933 w 159933"/>
                  <a:gd name="connsiteY0" fmla="*/ 0 h 62583"/>
                  <a:gd name="connsiteX1" fmla="*/ 0 w 159933"/>
                  <a:gd name="connsiteY1" fmla="*/ 62583 h 62583"/>
                </a:gdLst>
                <a:ahLst/>
                <a:cxnLst>
                  <a:cxn ang="0">
                    <a:pos x="connsiteX0" y="connsiteY0"/>
                  </a:cxn>
                  <a:cxn ang="0">
                    <a:pos x="connsiteX1" y="connsiteY1"/>
                  </a:cxn>
                </a:cxnLst>
                <a:rect l="l" t="t" r="r" b="b"/>
                <a:pathLst>
                  <a:path w="159933" h="62583">
                    <a:moveTo>
                      <a:pt x="159933" y="0"/>
                    </a:moveTo>
                    <a:lnTo>
                      <a:pt x="0" y="6258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4" name="Freeform: Shape 783">
                <a:extLst>
                  <a:ext uri="{FF2B5EF4-FFF2-40B4-BE49-F238E27FC236}">
                    <a16:creationId xmlns:a16="http://schemas.microsoft.com/office/drawing/2014/main" id="{37C53CF3-326B-462E-AAFE-822413049B5E}"/>
                  </a:ext>
                </a:extLst>
              </p:cNvPr>
              <p:cNvSpPr/>
              <p:nvPr/>
            </p:nvSpPr>
            <p:spPr>
              <a:xfrm>
                <a:off x="3289059" y="2402473"/>
                <a:ext cx="184270" cy="31291"/>
              </a:xfrm>
              <a:custGeom>
                <a:avLst/>
                <a:gdLst>
                  <a:gd name="connsiteX0" fmla="*/ 184270 w 184270"/>
                  <a:gd name="connsiteY0" fmla="*/ 0 h 31291"/>
                  <a:gd name="connsiteX1" fmla="*/ 0 w 184270"/>
                  <a:gd name="connsiteY1" fmla="*/ 31291 h 31291"/>
                </a:gdLst>
                <a:ahLst/>
                <a:cxnLst>
                  <a:cxn ang="0">
                    <a:pos x="connsiteX0" y="connsiteY0"/>
                  </a:cxn>
                  <a:cxn ang="0">
                    <a:pos x="connsiteX1" y="connsiteY1"/>
                  </a:cxn>
                </a:cxnLst>
                <a:rect l="l" t="t" r="r" b="b"/>
                <a:pathLst>
                  <a:path w="184270" h="31291">
                    <a:moveTo>
                      <a:pt x="184270" y="0"/>
                    </a:moveTo>
                    <a:lnTo>
                      <a:pt x="0" y="3129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5" name="Freeform: Shape 784">
                <a:extLst>
                  <a:ext uri="{FF2B5EF4-FFF2-40B4-BE49-F238E27FC236}">
                    <a16:creationId xmlns:a16="http://schemas.microsoft.com/office/drawing/2014/main" id="{068969B2-92F0-4049-8340-75ACB41B8FEB}"/>
                  </a:ext>
                </a:extLst>
              </p:cNvPr>
              <p:cNvSpPr/>
              <p:nvPr/>
            </p:nvSpPr>
            <p:spPr>
              <a:xfrm>
                <a:off x="3174324" y="2322506"/>
                <a:ext cx="142549" cy="69537"/>
              </a:xfrm>
              <a:custGeom>
                <a:avLst/>
                <a:gdLst>
                  <a:gd name="connsiteX0" fmla="*/ 142549 w 142549"/>
                  <a:gd name="connsiteY0" fmla="*/ 0 h 69537"/>
                  <a:gd name="connsiteX1" fmla="*/ 0 w 142549"/>
                  <a:gd name="connsiteY1" fmla="*/ 69537 h 69537"/>
                </a:gdLst>
                <a:ahLst/>
                <a:cxnLst>
                  <a:cxn ang="0">
                    <a:pos x="connsiteX0" y="connsiteY0"/>
                  </a:cxn>
                  <a:cxn ang="0">
                    <a:pos x="connsiteX1" y="connsiteY1"/>
                  </a:cxn>
                </a:cxnLst>
                <a:rect l="l" t="t" r="r" b="b"/>
                <a:pathLst>
                  <a:path w="142549" h="69537">
                    <a:moveTo>
                      <a:pt x="142549" y="0"/>
                    </a:moveTo>
                    <a:lnTo>
                      <a:pt x="0" y="6953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6" name="Freeform: Shape 785">
                <a:extLst>
                  <a:ext uri="{FF2B5EF4-FFF2-40B4-BE49-F238E27FC236}">
                    <a16:creationId xmlns:a16="http://schemas.microsoft.com/office/drawing/2014/main" id="{390715C3-EC66-4A32-9A46-25A5F5CA1A4C}"/>
                  </a:ext>
                </a:extLst>
              </p:cNvPr>
              <p:cNvSpPr/>
              <p:nvPr/>
            </p:nvSpPr>
            <p:spPr>
              <a:xfrm>
                <a:off x="3031775" y="2259924"/>
                <a:ext cx="152979" cy="90397"/>
              </a:xfrm>
              <a:custGeom>
                <a:avLst/>
                <a:gdLst>
                  <a:gd name="connsiteX0" fmla="*/ 152979 w 152979"/>
                  <a:gd name="connsiteY0" fmla="*/ 0 h 90397"/>
                  <a:gd name="connsiteX1" fmla="*/ 0 w 152979"/>
                  <a:gd name="connsiteY1" fmla="*/ 90397 h 90397"/>
                </a:gdLst>
                <a:ahLst/>
                <a:cxnLst>
                  <a:cxn ang="0">
                    <a:pos x="connsiteX0" y="connsiteY0"/>
                  </a:cxn>
                  <a:cxn ang="0">
                    <a:pos x="connsiteX1" y="connsiteY1"/>
                  </a:cxn>
                </a:cxnLst>
                <a:rect l="l" t="t" r="r" b="b"/>
                <a:pathLst>
                  <a:path w="152979" h="90397">
                    <a:moveTo>
                      <a:pt x="152979" y="0"/>
                    </a:moveTo>
                    <a:lnTo>
                      <a:pt x="0" y="9039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7" name="Freeform: Shape 786">
                <a:extLst>
                  <a:ext uri="{FF2B5EF4-FFF2-40B4-BE49-F238E27FC236}">
                    <a16:creationId xmlns:a16="http://schemas.microsoft.com/office/drawing/2014/main" id="{2CC6DA18-4042-4385-9959-E267488C9231}"/>
                  </a:ext>
                </a:extLst>
              </p:cNvPr>
              <p:cNvSpPr/>
              <p:nvPr/>
            </p:nvSpPr>
            <p:spPr>
              <a:xfrm>
                <a:off x="2930948" y="2200818"/>
                <a:ext cx="146025" cy="76490"/>
              </a:xfrm>
              <a:custGeom>
                <a:avLst/>
                <a:gdLst>
                  <a:gd name="connsiteX0" fmla="*/ 146025 w 146025"/>
                  <a:gd name="connsiteY0" fmla="*/ 0 h 76490"/>
                  <a:gd name="connsiteX1" fmla="*/ 0 w 146025"/>
                  <a:gd name="connsiteY1" fmla="*/ 76490 h 76490"/>
                </a:gdLst>
                <a:ahLst/>
                <a:cxnLst>
                  <a:cxn ang="0">
                    <a:pos x="connsiteX0" y="connsiteY0"/>
                  </a:cxn>
                  <a:cxn ang="0">
                    <a:pos x="connsiteX1" y="connsiteY1"/>
                  </a:cxn>
                </a:cxnLst>
                <a:rect l="l" t="t" r="r" b="b"/>
                <a:pathLst>
                  <a:path w="146025" h="76490">
                    <a:moveTo>
                      <a:pt x="146025" y="0"/>
                    </a:moveTo>
                    <a:lnTo>
                      <a:pt x="0" y="7649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8" name="Freeform: Shape 787">
                <a:extLst>
                  <a:ext uri="{FF2B5EF4-FFF2-40B4-BE49-F238E27FC236}">
                    <a16:creationId xmlns:a16="http://schemas.microsoft.com/office/drawing/2014/main" id="{873E4AE2-18BF-4746-AAF9-1BF8596BEC45}"/>
                  </a:ext>
                </a:extLst>
              </p:cNvPr>
              <p:cNvSpPr/>
              <p:nvPr/>
            </p:nvSpPr>
            <p:spPr>
              <a:xfrm>
                <a:off x="2840551" y="2155620"/>
                <a:ext cx="128641" cy="62582"/>
              </a:xfrm>
              <a:custGeom>
                <a:avLst/>
                <a:gdLst>
                  <a:gd name="connsiteX0" fmla="*/ 128641 w 128641"/>
                  <a:gd name="connsiteY0" fmla="*/ 0 h 62582"/>
                  <a:gd name="connsiteX1" fmla="*/ 0 w 128641"/>
                  <a:gd name="connsiteY1" fmla="*/ 62582 h 62582"/>
                </a:gdLst>
                <a:ahLst/>
                <a:cxnLst>
                  <a:cxn ang="0">
                    <a:pos x="connsiteX0" y="connsiteY0"/>
                  </a:cxn>
                  <a:cxn ang="0">
                    <a:pos x="connsiteX1" y="connsiteY1"/>
                  </a:cxn>
                </a:cxnLst>
                <a:rect l="l" t="t" r="r" b="b"/>
                <a:pathLst>
                  <a:path w="128641" h="62582">
                    <a:moveTo>
                      <a:pt x="128641" y="0"/>
                    </a:moveTo>
                    <a:lnTo>
                      <a:pt x="0" y="6258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9" name="Freeform: Shape 788">
                <a:extLst>
                  <a:ext uri="{FF2B5EF4-FFF2-40B4-BE49-F238E27FC236}">
                    <a16:creationId xmlns:a16="http://schemas.microsoft.com/office/drawing/2014/main" id="{B442C6AF-8221-4864-AA90-530D5F9ED25C}"/>
                  </a:ext>
                </a:extLst>
              </p:cNvPr>
              <p:cNvSpPr/>
              <p:nvPr/>
            </p:nvSpPr>
            <p:spPr>
              <a:xfrm>
                <a:off x="2760584" y="2110421"/>
                <a:ext cx="121688" cy="45199"/>
              </a:xfrm>
              <a:custGeom>
                <a:avLst/>
                <a:gdLst>
                  <a:gd name="connsiteX0" fmla="*/ 121688 w 121688"/>
                  <a:gd name="connsiteY0" fmla="*/ 0 h 45199"/>
                  <a:gd name="connsiteX1" fmla="*/ 0 w 121688"/>
                  <a:gd name="connsiteY1" fmla="*/ 45199 h 45199"/>
                </a:gdLst>
                <a:ahLst/>
                <a:cxnLst>
                  <a:cxn ang="0">
                    <a:pos x="connsiteX0" y="connsiteY0"/>
                  </a:cxn>
                  <a:cxn ang="0">
                    <a:pos x="connsiteX1" y="connsiteY1"/>
                  </a:cxn>
                </a:cxnLst>
                <a:rect l="l" t="t" r="r" b="b"/>
                <a:pathLst>
                  <a:path w="121688" h="45199">
                    <a:moveTo>
                      <a:pt x="121688" y="0"/>
                    </a:moveTo>
                    <a:lnTo>
                      <a:pt x="0" y="4519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0" name="Freeform: Shape 789">
                <a:extLst>
                  <a:ext uri="{FF2B5EF4-FFF2-40B4-BE49-F238E27FC236}">
                    <a16:creationId xmlns:a16="http://schemas.microsoft.com/office/drawing/2014/main" id="{6A7C0EC4-BACD-42C3-814E-07E70E2D0BB9}"/>
                  </a:ext>
                </a:extLst>
              </p:cNvPr>
              <p:cNvSpPr/>
              <p:nvPr/>
            </p:nvSpPr>
            <p:spPr>
              <a:xfrm>
                <a:off x="2680617" y="2044362"/>
                <a:ext cx="132119" cy="59106"/>
              </a:xfrm>
              <a:custGeom>
                <a:avLst/>
                <a:gdLst>
                  <a:gd name="connsiteX0" fmla="*/ 0 w 132119"/>
                  <a:gd name="connsiteY0" fmla="*/ 59106 h 59106"/>
                  <a:gd name="connsiteX1" fmla="*/ 132119 w 132119"/>
                  <a:gd name="connsiteY1" fmla="*/ 0 h 59106"/>
                </a:gdLst>
                <a:ahLst/>
                <a:cxnLst>
                  <a:cxn ang="0">
                    <a:pos x="connsiteX0" y="connsiteY0"/>
                  </a:cxn>
                  <a:cxn ang="0">
                    <a:pos x="connsiteX1" y="connsiteY1"/>
                  </a:cxn>
                </a:cxnLst>
                <a:rect l="l" t="t" r="r" b="b"/>
                <a:pathLst>
                  <a:path w="132119" h="59106">
                    <a:moveTo>
                      <a:pt x="0" y="59106"/>
                    </a:moveTo>
                    <a:lnTo>
                      <a:pt x="13211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1" name="Freeform: Shape 790">
                <a:extLst>
                  <a:ext uri="{FF2B5EF4-FFF2-40B4-BE49-F238E27FC236}">
                    <a16:creationId xmlns:a16="http://schemas.microsoft.com/office/drawing/2014/main" id="{71261B8D-9146-4F88-B425-F33FEB2A1F68}"/>
                  </a:ext>
                </a:extLst>
              </p:cNvPr>
              <p:cNvSpPr/>
              <p:nvPr/>
            </p:nvSpPr>
            <p:spPr>
              <a:xfrm>
                <a:off x="2628465" y="1981779"/>
                <a:ext cx="118212" cy="66060"/>
              </a:xfrm>
              <a:custGeom>
                <a:avLst/>
                <a:gdLst>
                  <a:gd name="connsiteX0" fmla="*/ 0 w 118212"/>
                  <a:gd name="connsiteY0" fmla="*/ 66060 h 66060"/>
                  <a:gd name="connsiteX1" fmla="*/ 118212 w 118212"/>
                  <a:gd name="connsiteY1" fmla="*/ 0 h 66060"/>
                </a:gdLst>
                <a:ahLst/>
                <a:cxnLst>
                  <a:cxn ang="0">
                    <a:pos x="connsiteX0" y="connsiteY0"/>
                  </a:cxn>
                  <a:cxn ang="0">
                    <a:pos x="connsiteX1" y="connsiteY1"/>
                  </a:cxn>
                </a:cxnLst>
                <a:rect l="l" t="t" r="r" b="b"/>
                <a:pathLst>
                  <a:path w="118212" h="66060">
                    <a:moveTo>
                      <a:pt x="0" y="66060"/>
                    </a:moveTo>
                    <a:lnTo>
                      <a:pt x="11821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2" name="Freeform: Shape 791">
                <a:extLst>
                  <a:ext uri="{FF2B5EF4-FFF2-40B4-BE49-F238E27FC236}">
                    <a16:creationId xmlns:a16="http://schemas.microsoft.com/office/drawing/2014/main" id="{B4A31D58-B6A9-4221-84D6-7DE4305A889E}"/>
                  </a:ext>
                </a:extLst>
              </p:cNvPr>
              <p:cNvSpPr/>
              <p:nvPr/>
            </p:nvSpPr>
            <p:spPr>
              <a:xfrm>
                <a:off x="2597174" y="1922674"/>
                <a:ext cx="135596" cy="13907"/>
              </a:xfrm>
              <a:custGeom>
                <a:avLst/>
                <a:gdLst>
                  <a:gd name="connsiteX0" fmla="*/ 0 w 135596"/>
                  <a:gd name="connsiteY0" fmla="*/ 13907 h 13907"/>
                  <a:gd name="connsiteX1" fmla="*/ 135596 w 135596"/>
                  <a:gd name="connsiteY1" fmla="*/ 0 h 13907"/>
                </a:gdLst>
                <a:ahLst/>
                <a:cxnLst>
                  <a:cxn ang="0">
                    <a:pos x="connsiteX0" y="connsiteY0"/>
                  </a:cxn>
                  <a:cxn ang="0">
                    <a:pos x="connsiteX1" y="connsiteY1"/>
                  </a:cxn>
                </a:cxnLst>
                <a:rect l="l" t="t" r="r" b="b"/>
                <a:pathLst>
                  <a:path w="135596" h="13907">
                    <a:moveTo>
                      <a:pt x="0" y="13907"/>
                    </a:moveTo>
                    <a:lnTo>
                      <a:pt x="13559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3" name="Freeform: Shape 792">
                <a:extLst>
                  <a:ext uri="{FF2B5EF4-FFF2-40B4-BE49-F238E27FC236}">
                    <a16:creationId xmlns:a16="http://schemas.microsoft.com/office/drawing/2014/main" id="{A099C16B-CD72-4ABC-892B-0893BE27E64F}"/>
                  </a:ext>
                </a:extLst>
              </p:cNvPr>
              <p:cNvSpPr/>
              <p:nvPr/>
            </p:nvSpPr>
            <p:spPr>
              <a:xfrm>
                <a:off x="2611081" y="1842707"/>
                <a:ext cx="111258" cy="24338"/>
              </a:xfrm>
              <a:custGeom>
                <a:avLst/>
                <a:gdLst>
                  <a:gd name="connsiteX0" fmla="*/ 0 w 111258"/>
                  <a:gd name="connsiteY0" fmla="*/ 0 h 24338"/>
                  <a:gd name="connsiteX1" fmla="*/ 111258 w 111258"/>
                  <a:gd name="connsiteY1" fmla="*/ 24338 h 24338"/>
                </a:gdLst>
                <a:ahLst/>
                <a:cxnLst>
                  <a:cxn ang="0">
                    <a:pos x="connsiteX0" y="connsiteY0"/>
                  </a:cxn>
                  <a:cxn ang="0">
                    <a:pos x="connsiteX1" y="connsiteY1"/>
                  </a:cxn>
                </a:cxnLst>
                <a:rect l="l" t="t" r="r" b="b"/>
                <a:pathLst>
                  <a:path w="111258" h="24338">
                    <a:moveTo>
                      <a:pt x="0" y="0"/>
                    </a:moveTo>
                    <a:lnTo>
                      <a:pt x="111258" y="2433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4" name="Freeform: Shape 793">
                <a:extLst>
                  <a:ext uri="{FF2B5EF4-FFF2-40B4-BE49-F238E27FC236}">
                    <a16:creationId xmlns:a16="http://schemas.microsoft.com/office/drawing/2014/main" id="{DDBB5A72-8626-4D6A-9B95-0D4D1F84DA4F}"/>
                  </a:ext>
                </a:extLst>
              </p:cNvPr>
              <p:cNvSpPr/>
              <p:nvPr/>
            </p:nvSpPr>
            <p:spPr>
              <a:xfrm>
                <a:off x="2638896" y="1773171"/>
                <a:ext cx="125165" cy="20861"/>
              </a:xfrm>
              <a:custGeom>
                <a:avLst/>
                <a:gdLst>
                  <a:gd name="connsiteX0" fmla="*/ 0 w 125165"/>
                  <a:gd name="connsiteY0" fmla="*/ 0 h 20861"/>
                  <a:gd name="connsiteX1" fmla="*/ 125165 w 125165"/>
                  <a:gd name="connsiteY1" fmla="*/ 20861 h 20861"/>
                </a:gdLst>
                <a:ahLst/>
                <a:cxnLst>
                  <a:cxn ang="0">
                    <a:pos x="connsiteX0" y="connsiteY0"/>
                  </a:cxn>
                  <a:cxn ang="0">
                    <a:pos x="connsiteX1" y="connsiteY1"/>
                  </a:cxn>
                </a:cxnLst>
                <a:rect l="l" t="t" r="r" b="b"/>
                <a:pathLst>
                  <a:path w="125165" h="20861">
                    <a:moveTo>
                      <a:pt x="0" y="0"/>
                    </a:moveTo>
                    <a:lnTo>
                      <a:pt x="125165" y="208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5" name="Freeform: Shape 794">
                <a:extLst>
                  <a:ext uri="{FF2B5EF4-FFF2-40B4-BE49-F238E27FC236}">
                    <a16:creationId xmlns:a16="http://schemas.microsoft.com/office/drawing/2014/main" id="{FBEB1B0F-CBF9-4698-A18F-D347438A8029}"/>
                  </a:ext>
                </a:extLst>
              </p:cNvPr>
              <p:cNvSpPr/>
              <p:nvPr/>
            </p:nvSpPr>
            <p:spPr>
              <a:xfrm>
                <a:off x="2684094" y="1714065"/>
                <a:ext cx="114735" cy="17384"/>
              </a:xfrm>
              <a:custGeom>
                <a:avLst/>
                <a:gdLst>
                  <a:gd name="connsiteX0" fmla="*/ 0 w 114735"/>
                  <a:gd name="connsiteY0" fmla="*/ 0 h 17384"/>
                  <a:gd name="connsiteX1" fmla="*/ 114735 w 114735"/>
                  <a:gd name="connsiteY1" fmla="*/ 17384 h 17384"/>
                </a:gdLst>
                <a:ahLst/>
                <a:cxnLst>
                  <a:cxn ang="0">
                    <a:pos x="connsiteX0" y="connsiteY0"/>
                  </a:cxn>
                  <a:cxn ang="0">
                    <a:pos x="connsiteX1" y="connsiteY1"/>
                  </a:cxn>
                </a:cxnLst>
                <a:rect l="l" t="t" r="r" b="b"/>
                <a:pathLst>
                  <a:path w="114735" h="17384">
                    <a:moveTo>
                      <a:pt x="0" y="0"/>
                    </a:moveTo>
                    <a:lnTo>
                      <a:pt x="114735" y="1738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6" name="Freeform: Shape 795">
                <a:extLst>
                  <a:ext uri="{FF2B5EF4-FFF2-40B4-BE49-F238E27FC236}">
                    <a16:creationId xmlns:a16="http://schemas.microsoft.com/office/drawing/2014/main" id="{9B6039E6-7B43-42A4-BF49-3D1B39207C47}"/>
                  </a:ext>
                </a:extLst>
              </p:cNvPr>
              <p:cNvSpPr/>
              <p:nvPr/>
            </p:nvSpPr>
            <p:spPr>
              <a:xfrm>
                <a:off x="2732770" y="1651483"/>
                <a:ext cx="121688" cy="24338"/>
              </a:xfrm>
              <a:custGeom>
                <a:avLst/>
                <a:gdLst>
                  <a:gd name="connsiteX0" fmla="*/ 0 w 121688"/>
                  <a:gd name="connsiteY0" fmla="*/ 0 h 24338"/>
                  <a:gd name="connsiteX1" fmla="*/ 121688 w 121688"/>
                  <a:gd name="connsiteY1" fmla="*/ 24338 h 24338"/>
                </a:gdLst>
                <a:ahLst/>
                <a:cxnLst>
                  <a:cxn ang="0">
                    <a:pos x="connsiteX0" y="connsiteY0"/>
                  </a:cxn>
                  <a:cxn ang="0">
                    <a:pos x="connsiteX1" y="connsiteY1"/>
                  </a:cxn>
                </a:cxnLst>
                <a:rect l="l" t="t" r="r" b="b"/>
                <a:pathLst>
                  <a:path w="121688" h="24338">
                    <a:moveTo>
                      <a:pt x="0" y="0"/>
                    </a:moveTo>
                    <a:lnTo>
                      <a:pt x="121688" y="2433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7" name="Freeform: Shape 796">
                <a:extLst>
                  <a:ext uri="{FF2B5EF4-FFF2-40B4-BE49-F238E27FC236}">
                    <a16:creationId xmlns:a16="http://schemas.microsoft.com/office/drawing/2014/main" id="{98222745-4FBD-4A50-99FE-A9374DB668C0}"/>
                  </a:ext>
                </a:extLst>
              </p:cNvPr>
              <p:cNvSpPr/>
              <p:nvPr/>
            </p:nvSpPr>
            <p:spPr>
              <a:xfrm>
                <a:off x="2753630" y="1592377"/>
                <a:ext cx="142549" cy="3477"/>
              </a:xfrm>
              <a:custGeom>
                <a:avLst/>
                <a:gdLst>
                  <a:gd name="connsiteX0" fmla="*/ 0 w 142549"/>
                  <a:gd name="connsiteY0" fmla="*/ 0 h 3477"/>
                  <a:gd name="connsiteX1" fmla="*/ 142549 w 142549"/>
                  <a:gd name="connsiteY1" fmla="*/ 3477 h 3477"/>
                </a:gdLst>
                <a:ahLst/>
                <a:cxnLst>
                  <a:cxn ang="0">
                    <a:pos x="connsiteX0" y="connsiteY0"/>
                  </a:cxn>
                  <a:cxn ang="0">
                    <a:pos x="connsiteX1" y="connsiteY1"/>
                  </a:cxn>
                </a:cxnLst>
                <a:rect l="l" t="t" r="r" b="b"/>
                <a:pathLst>
                  <a:path w="142549" h="3477">
                    <a:moveTo>
                      <a:pt x="0" y="0"/>
                    </a:moveTo>
                    <a:lnTo>
                      <a:pt x="142549" y="34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8" name="Freeform: Shape 797">
                <a:extLst>
                  <a:ext uri="{FF2B5EF4-FFF2-40B4-BE49-F238E27FC236}">
                    <a16:creationId xmlns:a16="http://schemas.microsoft.com/office/drawing/2014/main" id="{D77FAE1E-195C-48AD-BF6A-BBF7B267FA0D}"/>
                  </a:ext>
                </a:extLst>
              </p:cNvPr>
              <p:cNvSpPr/>
              <p:nvPr/>
            </p:nvSpPr>
            <p:spPr>
              <a:xfrm>
                <a:off x="2781445" y="1508934"/>
                <a:ext cx="97350" cy="27814"/>
              </a:xfrm>
              <a:custGeom>
                <a:avLst/>
                <a:gdLst>
                  <a:gd name="connsiteX0" fmla="*/ 0 w 97350"/>
                  <a:gd name="connsiteY0" fmla="*/ 27814 h 27814"/>
                  <a:gd name="connsiteX1" fmla="*/ 97350 w 97350"/>
                  <a:gd name="connsiteY1" fmla="*/ 0 h 27814"/>
                </a:gdLst>
                <a:ahLst/>
                <a:cxnLst>
                  <a:cxn ang="0">
                    <a:pos x="connsiteX0" y="connsiteY0"/>
                  </a:cxn>
                  <a:cxn ang="0">
                    <a:pos x="connsiteX1" y="connsiteY1"/>
                  </a:cxn>
                </a:cxnLst>
                <a:rect l="l" t="t" r="r" b="b"/>
                <a:pathLst>
                  <a:path w="97350" h="27814">
                    <a:moveTo>
                      <a:pt x="0" y="27814"/>
                    </a:moveTo>
                    <a:lnTo>
                      <a:pt x="9735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9" name="Freeform: Shape 798">
                <a:extLst>
                  <a:ext uri="{FF2B5EF4-FFF2-40B4-BE49-F238E27FC236}">
                    <a16:creationId xmlns:a16="http://schemas.microsoft.com/office/drawing/2014/main" id="{E71C695B-C40A-4733-B9FE-5079AF09BEF6}"/>
                  </a:ext>
                </a:extLst>
              </p:cNvPr>
              <p:cNvSpPr/>
              <p:nvPr/>
            </p:nvSpPr>
            <p:spPr>
              <a:xfrm>
                <a:off x="2736246" y="1439398"/>
                <a:ext cx="125165" cy="13907"/>
              </a:xfrm>
              <a:custGeom>
                <a:avLst/>
                <a:gdLst>
                  <a:gd name="connsiteX0" fmla="*/ 0 w 125165"/>
                  <a:gd name="connsiteY0" fmla="*/ 13907 h 13907"/>
                  <a:gd name="connsiteX1" fmla="*/ 125165 w 125165"/>
                  <a:gd name="connsiteY1" fmla="*/ 0 h 13907"/>
                </a:gdLst>
                <a:ahLst/>
                <a:cxnLst>
                  <a:cxn ang="0">
                    <a:pos x="connsiteX0" y="connsiteY0"/>
                  </a:cxn>
                  <a:cxn ang="0">
                    <a:pos x="connsiteX1" y="connsiteY1"/>
                  </a:cxn>
                </a:cxnLst>
                <a:rect l="l" t="t" r="r" b="b"/>
                <a:pathLst>
                  <a:path w="125165" h="13907">
                    <a:moveTo>
                      <a:pt x="0" y="13907"/>
                    </a:moveTo>
                    <a:lnTo>
                      <a:pt x="12516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0" name="Freeform: Shape 799">
                <a:extLst>
                  <a:ext uri="{FF2B5EF4-FFF2-40B4-BE49-F238E27FC236}">
                    <a16:creationId xmlns:a16="http://schemas.microsoft.com/office/drawing/2014/main" id="{19A8D187-C46B-4C68-84D2-DE38BAFC81C4}"/>
                  </a:ext>
                </a:extLst>
              </p:cNvPr>
              <p:cNvSpPr/>
              <p:nvPr/>
            </p:nvSpPr>
            <p:spPr>
              <a:xfrm>
                <a:off x="2725816" y="1328140"/>
                <a:ext cx="45198" cy="69536"/>
              </a:xfrm>
              <a:custGeom>
                <a:avLst/>
                <a:gdLst>
                  <a:gd name="connsiteX0" fmla="*/ 0 w 45198"/>
                  <a:gd name="connsiteY0" fmla="*/ 69536 h 69536"/>
                  <a:gd name="connsiteX1" fmla="*/ 45198 w 45198"/>
                  <a:gd name="connsiteY1" fmla="*/ 0 h 69536"/>
                </a:gdLst>
                <a:ahLst/>
                <a:cxnLst>
                  <a:cxn ang="0">
                    <a:pos x="connsiteX0" y="connsiteY0"/>
                  </a:cxn>
                  <a:cxn ang="0">
                    <a:pos x="connsiteX1" y="connsiteY1"/>
                  </a:cxn>
                </a:cxnLst>
                <a:rect l="l" t="t" r="r" b="b"/>
                <a:pathLst>
                  <a:path w="45198" h="69536">
                    <a:moveTo>
                      <a:pt x="0" y="69536"/>
                    </a:moveTo>
                    <a:lnTo>
                      <a:pt x="4519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1" name="Freeform: Shape 800">
                <a:extLst>
                  <a:ext uri="{FF2B5EF4-FFF2-40B4-BE49-F238E27FC236}">
                    <a16:creationId xmlns:a16="http://schemas.microsoft.com/office/drawing/2014/main" id="{42931856-680F-4BE1-8EC6-E1869B16C3A7}"/>
                  </a:ext>
                </a:extLst>
              </p:cNvPr>
              <p:cNvSpPr/>
              <p:nvPr/>
            </p:nvSpPr>
            <p:spPr>
              <a:xfrm>
                <a:off x="2642373" y="1300325"/>
                <a:ext cx="48675" cy="76490"/>
              </a:xfrm>
              <a:custGeom>
                <a:avLst/>
                <a:gdLst>
                  <a:gd name="connsiteX0" fmla="*/ 0 w 48675"/>
                  <a:gd name="connsiteY0" fmla="*/ 76490 h 76490"/>
                  <a:gd name="connsiteX1" fmla="*/ 48675 w 48675"/>
                  <a:gd name="connsiteY1" fmla="*/ 0 h 76490"/>
                </a:gdLst>
                <a:ahLst/>
                <a:cxnLst>
                  <a:cxn ang="0">
                    <a:pos x="connsiteX0" y="connsiteY0"/>
                  </a:cxn>
                  <a:cxn ang="0">
                    <a:pos x="connsiteX1" y="connsiteY1"/>
                  </a:cxn>
                </a:cxnLst>
                <a:rect l="l" t="t" r="r" b="b"/>
                <a:pathLst>
                  <a:path w="48675" h="76490">
                    <a:moveTo>
                      <a:pt x="0" y="76490"/>
                    </a:moveTo>
                    <a:lnTo>
                      <a:pt x="4867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2" name="Freeform: Shape 801">
                <a:extLst>
                  <a:ext uri="{FF2B5EF4-FFF2-40B4-BE49-F238E27FC236}">
                    <a16:creationId xmlns:a16="http://schemas.microsoft.com/office/drawing/2014/main" id="{509644A6-DA90-4CDA-9DFC-CA814205995F}"/>
                  </a:ext>
                </a:extLst>
              </p:cNvPr>
              <p:cNvSpPr/>
              <p:nvPr/>
            </p:nvSpPr>
            <p:spPr>
              <a:xfrm>
                <a:off x="2565883" y="1279465"/>
                <a:ext cx="31291" cy="69536"/>
              </a:xfrm>
              <a:custGeom>
                <a:avLst/>
                <a:gdLst>
                  <a:gd name="connsiteX0" fmla="*/ 0 w 31291"/>
                  <a:gd name="connsiteY0" fmla="*/ 69536 h 69536"/>
                  <a:gd name="connsiteX1" fmla="*/ 27814 w 31291"/>
                  <a:gd name="connsiteY1" fmla="*/ 3476 h 69536"/>
                  <a:gd name="connsiteX2" fmla="*/ 31291 w 31291"/>
                  <a:gd name="connsiteY2" fmla="*/ 0 h 69536"/>
                </a:gdLst>
                <a:ahLst/>
                <a:cxnLst>
                  <a:cxn ang="0">
                    <a:pos x="connsiteX0" y="connsiteY0"/>
                  </a:cxn>
                  <a:cxn ang="0">
                    <a:pos x="connsiteX1" y="connsiteY1"/>
                  </a:cxn>
                  <a:cxn ang="0">
                    <a:pos x="connsiteX2" y="connsiteY2"/>
                  </a:cxn>
                </a:cxnLst>
                <a:rect l="l" t="t" r="r" b="b"/>
                <a:pathLst>
                  <a:path w="31291" h="69536">
                    <a:moveTo>
                      <a:pt x="0" y="69536"/>
                    </a:moveTo>
                    <a:lnTo>
                      <a:pt x="27814" y="3476"/>
                    </a:lnTo>
                    <a:lnTo>
                      <a:pt x="3129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3" name="Freeform: Shape 802">
                <a:extLst>
                  <a:ext uri="{FF2B5EF4-FFF2-40B4-BE49-F238E27FC236}">
                    <a16:creationId xmlns:a16="http://schemas.microsoft.com/office/drawing/2014/main" id="{E41356F2-F634-4D7F-B2CB-A1C20C50AB4E}"/>
                  </a:ext>
                </a:extLst>
              </p:cNvPr>
              <p:cNvSpPr/>
              <p:nvPr/>
            </p:nvSpPr>
            <p:spPr>
              <a:xfrm>
                <a:off x="2482440" y="1251650"/>
                <a:ext cx="34768" cy="69536"/>
              </a:xfrm>
              <a:custGeom>
                <a:avLst/>
                <a:gdLst>
                  <a:gd name="connsiteX0" fmla="*/ 0 w 34768"/>
                  <a:gd name="connsiteY0" fmla="*/ 69536 h 69536"/>
                  <a:gd name="connsiteX1" fmla="*/ 34768 w 34768"/>
                  <a:gd name="connsiteY1" fmla="*/ 0 h 69536"/>
                </a:gdLst>
                <a:ahLst/>
                <a:cxnLst>
                  <a:cxn ang="0">
                    <a:pos x="connsiteX0" y="connsiteY0"/>
                  </a:cxn>
                  <a:cxn ang="0">
                    <a:pos x="connsiteX1" y="connsiteY1"/>
                  </a:cxn>
                </a:cxnLst>
                <a:rect l="l" t="t" r="r" b="b"/>
                <a:pathLst>
                  <a:path w="34768" h="69536">
                    <a:moveTo>
                      <a:pt x="0" y="69536"/>
                    </a:moveTo>
                    <a:lnTo>
                      <a:pt x="3476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4" name="Freeform: Shape 803">
                <a:extLst>
                  <a:ext uri="{FF2B5EF4-FFF2-40B4-BE49-F238E27FC236}">
                    <a16:creationId xmlns:a16="http://schemas.microsoft.com/office/drawing/2014/main" id="{41BA720A-0E41-4927-9A5F-EFD21D5C05C7}"/>
                  </a:ext>
                </a:extLst>
              </p:cNvPr>
              <p:cNvSpPr/>
              <p:nvPr/>
            </p:nvSpPr>
            <p:spPr>
              <a:xfrm>
                <a:off x="2419857" y="1237743"/>
                <a:ext cx="59106" cy="48675"/>
              </a:xfrm>
              <a:custGeom>
                <a:avLst/>
                <a:gdLst>
                  <a:gd name="connsiteX0" fmla="*/ 0 w 59106"/>
                  <a:gd name="connsiteY0" fmla="*/ 48675 h 48675"/>
                  <a:gd name="connsiteX1" fmla="*/ 59106 w 59106"/>
                  <a:gd name="connsiteY1" fmla="*/ 0 h 48675"/>
                </a:gdLst>
                <a:ahLst/>
                <a:cxnLst>
                  <a:cxn ang="0">
                    <a:pos x="connsiteX0" y="connsiteY0"/>
                  </a:cxn>
                  <a:cxn ang="0">
                    <a:pos x="connsiteX1" y="connsiteY1"/>
                  </a:cxn>
                </a:cxnLst>
                <a:rect l="l" t="t" r="r" b="b"/>
                <a:pathLst>
                  <a:path w="59106" h="48675">
                    <a:moveTo>
                      <a:pt x="0" y="48675"/>
                    </a:moveTo>
                    <a:lnTo>
                      <a:pt x="5910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5" name="Freeform: Shape 804">
                <a:extLst>
                  <a:ext uri="{FF2B5EF4-FFF2-40B4-BE49-F238E27FC236}">
                    <a16:creationId xmlns:a16="http://schemas.microsoft.com/office/drawing/2014/main" id="{4012B763-7CF1-4AFC-A8A0-00A1877F0CF7}"/>
                  </a:ext>
                </a:extLst>
              </p:cNvPr>
              <p:cNvSpPr/>
              <p:nvPr/>
            </p:nvSpPr>
            <p:spPr>
              <a:xfrm>
                <a:off x="2360751" y="1196021"/>
                <a:ext cx="73013" cy="41722"/>
              </a:xfrm>
              <a:custGeom>
                <a:avLst/>
                <a:gdLst>
                  <a:gd name="connsiteX0" fmla="*/ 0 w 73013"/>
                  <a:gd name="connsiteY0" fmla="*/ 41722 h 41722"/>
                  <a:gd name="connsiteX1" fmla="*/ 73013 w 73013"/>
                  <a:gd name="connsiteY1" fmla="*/ 0 h 41722"/>
                </a:gdLst>
                <a:ahLst/>
                <a:cxnLst>
                  <a:cxn ang="0">
                    <a:pos x="connsiteX0" y="connsiteY0"/>
                  </a:cxn>
                  <a:cxn ang="0">
                    <a:pos x="connsiteX1" y="connsiteY1"/>
                  </a:cxn>
                </a:cxnLst>
                <a:rect l="l" t="t" r="r" b="b"/>
                <a:pathLst>
                  <a:path w="73013" h="41722">
                    <a:moveTo>
                      <a:pt x="0" y="41722"/>
                    </a:moveTo>
                    <a:lnTo>
                      <a:pt x="7301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6" name="Freeform: Shape 805">
                <a:extLst>
                  <a:ext uri="{FF2B5EF4-FFF2-40B4-BE49-F238E27FC236}">
                    <a16:creationId xmlns:a16="http://schemas.microsoft.com/office/drawing/2014/main" id="{42564173-EB0C-47B3-B022-1596474A0500}"/>
                  </a:ext>
                </a:extLst>
              </p:cNvPr>
              <p:cNvSpPr/>
              <p:nvPr/>
            </p:nvSpPr>
            <p:spPr>
              <a:xfrm>
                <a:off x="2308599" y="1161253"/>
                <a:ext cx="69536" cy="45199"/>
              </a:xfrm>
              <a:custGeom>
                <a:avLst/>
                <a:gdLst>
                  <a:gd name="connsiteX0" fmla="*/ 0 w 69536"/>
                  <a:gd name="connsiteY0" fmla="*/ 45199 h 45199"/>
                  <a:gd name="connsiteX1" fmla="*/ 69536 w 69536"/>
                  <a:gd name="connsiteY1" fmla="*/ 0 h 45199"/>
                </a:gdLst>
                <a:ahLst/>
                <a:cxnLst>
                  <a:cxn ang="0">
                    <a:pos x="connsiteX0" y="connsiteY0"/>
                  </a:cxn>
                  <a:cxn ang="0">
                    <a:pos x="connsiteX1" y="connsiteY1"/>
                  </a:cxn>
                </a:cxnLst>
                <a:rect l="l" t="t" r="r" b="b"/>
                <a:pathLst>
                  <a:path w="69536" h="45199">
                    <a:moveTo>
                      <a:pt x="0" y="45199"/>
                    </a:moveTo>
                    <a:lnTo>
                      <a:pt x="6953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7" name="Freeform: Shape 806">
                <a:extLst>
                  <a:ext uri="{FF2B5EF4-FFF2-40B4-BE49-F238E27FC236}">
                    <a16:creationId xmlns:a16="http://schemas.microsoft.com/office/drawing/2014/main" id="{20A73D2C-22C0-46B3-8BBB-0117D82F9862}"/>
                  </a:ext>
                </a:extLst>
              </p:cNvPr>
              <p:cNvSpPr/>
              <p:nvPr/>
            </p:nvSpPr>
            <p:spPr>
              <a:xfrm>
                <a:off x="2298169" y="1112578"/>
                <a:ext cx="76490" cy="3477"/>
              </a:xfrm>
              <a:custGeom>
                <a:avLst/>
                <a:gdLst>
                  <a:gd name="connsiteX0" fmla="*/ 0 w 76490"/>
                  <a:gd name="connsiteY0" fmla="*/ 3477 h 3477"/>
                  <a:gd name="connsiteX1" fmla="*/ 76490 w 76490"/>
                  <a:gd name="connsiteY1" fmla="*/ 0 h 3477"/>
                </a:gdLst>
                <a:ahLst/>
                <a:cxnLst>
                  <a:cxn ang="0">
                    <a:pos x="connsiteX0" y="connsiteY0"/>
                  </a:cxn>
                  <a:cxn ang="0">
                    <a:pos x="connsiteX1" y="connsiteY1"/>
                  </a:cxn>
                </a:cxnLst>
                <a:rect l="l" t="t" r="r" b="b"/>
                <a:pathLst>
                  <a:path w="76490" h="3477">
                    <a:moveTo>
                      <a:pt x="0" y="3477"/>
                    </a:moveTo>
                    <a:lnTo>
                      <a:pt x="7649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8" name="Freeform: Shape 807">
                <a:extLst>
                  <a:ext uri="{FF2B5EF4-FFF2-40B4-BE49-F238E27FC236}">
                    <a16:creationId xmlns:a16="http://schemas.microsoft.com/office/drawing/2014/main" id="{6CCDF8C3-AE39-43CF-9F8D-26833A478002}"/>
                  </a:ext>
                </a:extLst>
              </p:cNvPr>
              <p:cNvSpPr/>
              <p:nvPr/>
            </p:nvSpPr>
            <p:spPr>
              <a:xfrm>
                <a:off x="2287738" y="1053472"/>
                <a:ext cx="73013" cy="0"/>
              </a:xfrm>
              <a:custGeom>
                <a:avLst/>
                <a:gdLst>
                  <a:gd name="connsiteX0" fmla="*/ 0 w 73013"/>
                  <a:gd name="connsiteY0" fmla="*/ 0 h 0"/>
                  <a:gd name="connsiteX1" fmla="*/ 73013 w 73013"/>
                  <a:gd name="connsiteY1" fmla="*/ 0 h 0"/>
                </a:gdLst>
                <a:ahLst/>
                <a:cxnLst>
                  <a:cxn ang="0">
                    <a:pos x="connsiteX0" y="connsiteY0"/>
                  </a:cxn>
                  <a:cxn ang="0">
                    <a:pos x="connsiteX1" y="connsiteY1"/>
                  </a:cxn>
                </a:cxnLst>
                <a:rect l="l" t="t" r="r" b="b"/>
                <a:pathLst>
                  <a:path w="73013">
                    <a:moveTo>
                      <a:pt x="0" y="0"/>
                    </a:moveTo>
                    <a:lnTo>
                      <a:pt x="7301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9" name="Freeform: Shape 808">
                <a:extLst>
                  <a:ext uri="{FF2B5EF4-FFF2-40B4-BE49-F238E27FC236}">
                    <a16:creationId xmlns:a16="http://schemas.microsoft.com/office/drawing/2014/main" id="{AF53E8F9-A515-407B-B4E0-FD2DD2C0B6C3}"/>
                  </a:ext>
                </a:extLst>
              </p:cNvPr>
              <p:cNvSpPr/>
              <p:nvPr/>
            </p:nvSpPr>
            <p:spPr>
              <a:xfrm>
                <a:off x="2287738" y="976983"/>
                <a:ext cx="55629" cy="10430"/>
              </a:xfrm>
              <a:custGeom>
                <a:avLst/>
                <a:gdLst>
                  <a:gd name="connsiteX0" fmla="*/ 0 w 55629"/>
                  <a:gd name="connsiteY0" fmla="*/ 10430 h 10430"/>
                  <a:gd name="connsiteX1" fmla="*/ 55629 w 55629"/>
                  <a:gd name="connsiteY1" fmla="*/ 0 h 10430"/>
                </a:gdLst>
                <a:ahLst/>
                <a:cxnLst>
                  <a:cxn ang="0">
                    <a:pos x="connsiteX0" y="connsiteY0"/>
                  </a:cxn>
                  <a:cxn ang="0">
                    <a:pos x="connsiteX1" y="connsiteY1"/>
                  </a:cxn>
                </a:cxnLst>
                <a:rect l="l" t="t" r="r" b="b"/>
                <a:pathLst>
                  <a:path w="55629" h="10430">
                    <a:moveTo>
                      <a:pt x="0" y="10430"/>
                    </a:moveTo>
                    <a:lnTo>
                      <a:pt x="5562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0" name="Freeform: Shape 809">
                <a:extLst>
                  <a:ext uri="{FF2B5EF4-FFF2-40B4-BE49-F238E27FC236}">
                    <a16:creationId xmlns:a16="http://schemas.microsoft.com/office/drawing/2014/main" id="{9C189D69-0AD4-4696-ACB0-DB961AE22DDA}"/>
                  </a:ext>
                </a:extLst>
              </p:cNvPr>
              <p:cNvSpPr/>
              <p:nvPr/>
            </p:nvSpPr>
            <p:spPr>
              <a:xfrm>
                <a:off x="2284262" y="917877"/>
                <a:ext cx="59105" cy="3477"/>
              </a:xfrm>
              <a:custGeom>
                <a:avLst/>
                <a:gdLst>
                  <a:gd name="connsiteX0" fmla="*/ 0 w 59105"/>
                  <a:gd name="connsiteY0" fmla="*/ 3477 h 3477"/>
                  <a:gd name="connsiteX1" fmla="*/ 59105 w 59105"/>
                  <a:gd name="connsiteY1" fmla="*/ 0 h 3477"/>
                </a:gdLst>
                <a:ahLst/>
                <a:cxnLst>
                  <a:cxn ang="0">
                    <a:pos x="connsiteX0" y="connsiteY0"/>
                  </a:cxn>
                  <a:cxn ang="0">
                    <a:pos x="connsiteX1" y="connsiteY1"/>
                  </a:cxn>
                </a:cxnLst>
                <a:rect l="l" t="t" r="r" b="b"/>
                <a:pathLst>
                  <a:path w="59105" h="3477">
                    <a:moveTo>
                      <a:pt x="0" y="3477"/>
                    </a:moveTo>
                    <a:lnTo>
                      <a:pt x="5910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1" name="Freeform: Shape 810">
                <a:extLst>
                  <a:ext uri="{FF2B5EF4-FFF2-40B4-BE49-F238E27FC236}">
                    <a16:creationId xmlns:a16="http://schemas.microsoft.com/office/drawing/2014/main" id="{4ED86D24-6C14-4A0E-A87F-BEDCBDF112D1}"/>
                  </a:ext>
                </a:extLst>
              </p:cNvPr>
              <p:cNvSpPr/>
              <p:nvPr/>
            </p:nvSpPr>
            <p:spPr>
              <a:xfrm>
                <a:off x="2287738" y="858771"/>
                <a:ext cx="55629" cy="6954"/>
              </a:xfrm>
              <a:custGeom>
                <a:avLst/>
                <a:gdLst>
                  <a:gd name="connsiteX0" fmla="*/ 0 w 55629"/>
                  <a:gd name="connsiteY0" fmla="*/ 0 h 6954"/>
                  <a:gd name="connsiteX1" fmla="*/ 55629 w 55629"/>
                  <a:gd name="connsiteY1" fmla="*/ 6954 h 6954"/>
                </a:gdLst>
                <a:ahLst/>
                <a:cxnLst>
                  <a:cxn ang="0">
                    <a:pos x="connsiteX0" y="connsiteY0"/>
                  </a:cxn>
                  <a:cxn ang="0">
                    <a:pos x="connsiteX1" y="connsiteY1"/>
                  </a:cxn>
                </a:cxnLst>
                <a:rect l="l" t="t" r="r" b="b"/>
                <a:pathLst>
                  <a:path w="55629" h="6954">
                    <a:moveTo>
                      <a:pt x="0" y="0"/>
                    </a:moveTo>
                    <a:lnTo>
                      <a:pt x="55629" y="695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2" name="Freeform: Shape 811">
                <a:extLst>
                  <a:ext uri="{FF2B5EF4-FFF2-40B4-BE49-F238E27FC236}">
                    <a16:creationId xmlns:a16="http://schemas.microsoft.com/office/drawing/2014/main" id="{AEDB5A86-229A-4E9E-8D8C-8544CD5FDC90}"/>
                  </a:ext>
                </a:extLst>
              </p:cNvPr>
              <p:cNvSpPr/>
              <p:nvPr/>
            </p:nvSpPr>
            <p:spPr>
              <a:xfrm>
                <a:off x="2277308" y="806619"/>
                <a:ext cx="59106" cy="24338"/>
              </a:xfrm>
              <a:custGeom>
                <a:avLst/>
                <a:gdLst>
                  <a:gd name="connsiteX0" fmla="*/ 0 w 59106"/>
                  <a:gd name="connsiteY0" fmla="*/ 24338 h 24338"/>
                  <a:gd name="connsiteX1" fmla="*/ 59106 w 59106"/>
                  <a:gd name="connsiteY1" fmla="*/ 0 h 24338"/>
                </a:gdLst>
                <a:ahLst/>
                <a:cxnLst>
                  <a:cxn ang="0">
                    <a:pos x="connsiteX0" y="connsiteY0"/>
                  </a:cxn>
                  <a:cxn ang="0">
                    <a:pos x="connsiteX1" y="connsiteY1"/>
                  </a:cxn>
                </a:cxnLst>
                <a:rect l="l" t="t" r="r" b="b"/>
                <a:pathLst>
                  <a:path w="59106" h="24338">
                    <a:moveTo>
                      <a:pt x="0" y="24338"/>
                    </a:moveTo>
                    <a:lnTo>
                      <a:pt x="5910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3" name="Freeform: Shape 812">
                <a:extLst>
                  <a:ext uri="{FF2B5EF4-FFF2-40B4-BE49-F238E27FC236}">
                    <a16:creationId xmlns:a16="http://schemas.microsoft.com/office/drawing/2014/main" id="{B30E9D61-1B4E-4AE1-B791-8F97E08266EC}"/>
                  </a:ext>
                </a:extLst>
              </p:cNvPr>
              <p:cNvSpPr/>
              <p:nvPr/>
            </p:nvSpPr>
            <p:spPr>
              <a:xfrm>
                <a:off x="1889156" y="1807675"/>
                <a:ext cx="1116594" cy="1195058"/>
              </a:xfrm>
              <a:custGeom>
                <a:avLst/>
                <a:gdLst>
                  <a:gd name="connsiteX0" fmla="*/ 1116594 w 1116594"/>
                  <a:gd name="connsiteY0" fmla="*/ 1092452 h 1195058"/>
                  <a:gd name="connsiteX1" fmla="*/ 980793 w 1116594"/>
                  <a:gd name="connsiteY1" fmla="*/ 1059256 h 1195058"/>
                  <a:gd name="connsiteX2" fmla="*/ 848008 w 1116594"/>
                  <a:gd name="connsiteY2" fmla="*/ 959668 h 1195058"/>
                  <a:gd name="connsiteX3" fmla="*/ 682028 w 1116594"/>
                  <a:gd name="connsiteY3" fmla="*/ 923454 h 1195058"/>
                  <a:gd name="connsiteX4" fmla="*/ 503977 w 1116594"/>
                  <a:gd name="connsiteY4" fmla="*/ 911382 h 1195058"/>
                  <a:gd name="connsiteX5" fmla="*/ 371193 w 1116594"/>
                  <a:gd name="connsiteY5" fmla="*/ 917418 h 1195058"/>
                  <a:gd name="connsiteX6" fmla="*/ 268587 w 1116594"/>
                  <a:gd name="connsiteY6" fmla="*/ 902329 h 1195058"/>
                  <a:gd name="connsiteX7" fmla="*/ 202194 w 1116594"/>
                  <a:gd name="connsiteY7" fmla="*/ 860079 h 1195058"/>
                  <a:gd name="connsiteX8" fmla="*/ 184088 w 1116594"/>
                  <a:gd name="connsiteY8" fmla="*/ 805759 h 1195058"/>
                  <a:gd name="connsiteX9" fmla="*/ 184088 w 1116594"/>
                  <a:gd name="connsiteY9" fmla="*/ 727295 h 1195058"/>
                  <a:gd name="connsiteX10" fmla="*/ 244444 w 1116594"/>
                  <a:gd name="connsiteY10" fmla="*/ 685046 h 1195058"/>
                  <a:gd name="connsiteX11" fmla="*/ 316872 w 1116594"/>
                  <a:gd name="connsiteY11" fmla="*/ 534155 h 1195058"/>
                  <a:gd name="connsiteX12" fmla="*/ 341014 w 1116594"/>
                  <a:gd name="connsiteY12" fmla="*/ 422495 h 1195058"/>
                  <a:gd name="connsiteX13" fmla="*/ 298765 w 1116594"/>
                  <a:gd name="connsiteY13" fmla="*/ 341014 h 1195058"/>
                  <a:gd name="connsiteX14" fmla="*/ 253497 w 1116594"/>
                  <a:gd name="connsiteY14" fmla="*/ 262551 h 1195058"/>
                  <a:gd name="connsiteX15" fmla="*/ 120713 w 1116594"/>
                  <a:gd name="connsiteY15" fmla="*/ 153909 h 1195058"/>
                  <a:gd name="connsiteX16" fmla="*/ 57339 w 1116594"/>
                  <a:gd name="connsiteY16" fmla="*/ 0 h 1195058"/>
                  <a:gd name="connsiteX17" fmla="*/ 0 w 1116594"/>
                  <a:gd name="connsiteY17" fmla="*/ 0 h 1195058"/>
                  <a:gd name="connsiteX18" fmla="*/ 48286 w 1116594"/>
                  <a:gd name="connsiteY18" fmla="*/ 93553 h 1195058"/>
                  <a:gd name="connsiteX19" fmla="*/ 108642 w 1116594"/>
                  <a:gd name="connsiteY19" fmla="*/ 184087 h 1195058"/>
                  <a:gd name="connsiteX20" fmla="*/ 199177 w 1116594"/>
                  <a:gd name="connsiteY20" fmla="*/ 271604 h 1195058"/>
                  <a:gd name="connsiteX21" fmla="*/ 250480 w 1116594"/>
                  <a:gd name="connsiteY21" fmla="*/ 353085 h 1195058"/>
                  <a:gd name="connsiteX22" fmla="*/ 289711 w 1116594"/>
                  <a:gd name="connsiteY22" fmla="*/ 434567 h 1195058"/>
                  <a:gd name="connsiteX23" fmla="*/ 277640 w 1116594"/>
                  <a:gd name="connsiteY23" fmla="*/ 528119 h 1195058"/>
                  <a:gd name="connsiteX24" fmla="*/ 220301 w 1116594"/>
                  <a:gd name="connsiteY24" fmla="*/ 615636 h 1195058"/>
                  <a:gd name="connsiteX25" fmla="*/ 159945 w 1116594"/>
                  <a:gd name="connsiteY25" fmla="*/ 679010 h 1195058"/>
                  <a:gd name="connsiteX26" fmla="*/ 102606 w 1116594"/>
                  <a:gd name="connsiteY26" fmla="*/ 766527 h 1195058"/>
                  <a:gd name="connsiteX27" fmla="*/ 102606 w 1116594"/>
                  <a:gd name="connsiteY27" fmla="*/ 866115 h 1195058"/>
                  <a:gd name="connsiteX28" fmla="*/ 187105 w 1116594"/>
                  <a:gd name="connsiteY28" fmla="*/ 956650 h 1195058"/>
                  <a:gd name="connsiteX29" fmla="*/ 347050 w 1116594"/>
                  <a:gd name="connsiteY29" fmla="*/ 995881 h 1195058"/>
                  <a:gd name="connsiteX30" fmla="*/ 561315 w 1116594"/>
                  <a:gd name="connsiteY30" fmla="*/ 1017006 h 1195058"/>
                  <a:gd name="connsiteX31" fmla="*/ 730313 w 1116594"/>
                  <a:gd name="connsiteY31" fmla="*/ 1074345 h 1195058"/>
                  <a:gd name="connsiteX32" fmla="*/ 854044 w 1116594"/>
                  <a:gd name="connsiteY32" fmla="*/ 1195058 h 1195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16594" h="1195058">
                    <a:moveTo>
                      <a:pt x="1116594" y="1092452"/>
                    </a:moveTo>
                    <a:lnTo>
                      <a:pt x="980793" y="1059256"/>
                    </a:lnTo>
                    <a:lnTo>
                      <a:pt x="848008" y="959668"/>
                    </a:lnTo>
                    <a:lnTo>
                      <a:pt x="682028" y="923454"/>
                    </a:lnTo>
                    <a:lnTo>
                      <a:pt x="503977" y="911382"/>
                    </a:lnTo>
                    <a:lnTo>
                      <a:pt x="371193" y="917418"/>
                    </a:lnTo>
                    <a:lnTo>
                      <a:pt x="268587" y="902329"/>
                    </a:lnTo>
                    <a:lnTo>
                      <a:pt x="202194" y="860079"/>
                    </a:lnTo>
                    <a:lnTo>
                      <a:pt x="184088" y="805759"/>
                    </a:lnTo>
                    <a:lnTo>
                      <a:pt x="184088" y="727295"/>
                    </a:lnTo>
                    <a:lnTo>
                      <a:pt x="244444" y="685046"/>
                    </a:lnTo>
                    <a:lnTo>
                      <a:pt x="316872" y="534155"/>
                    </a:lnTo>
                    <a:lnTo>
                      <a:pt x="341014" y="422495"/>
                    </a:lnTo>
                    <a:lnTo>
                      <a:pt x="298765" y="341014"/>
                    </a:lnTo>
                    <a:lnTo>
                      <a:pt x="253497" y="262551"/>
                    </a:lnTo>
                    <a:lnTo>
                      <a:pt x="120713" y="153909"/>
                    </a:lnTo>
                    <a:lnTo>
                      <a:pt x="57339" y="0"/>
                    </a:lnTo>
                    <a:lnTo>
                      <a:pt x="0" y="0"/>
                    </a:lnTo>
                    <a:lnTo>
                      <a:pt x="48286" y="93553"/>
                    </a:lnTo>
                    <a:lnTo>
                      <a:pt x="108642" y="184087"/>
                    </a:lnTo>
                    <a:lnTo>
                      <a:pt x="199177" y="271604"/>
                    </a:lnTo>
                    <a:lnTo>
                      <a:pt x="250480" y="353085"/>
                    </a:lnTo>
                    <a:lnTo>
                      <a:pt x="289711" y="434567"/>
                    </a:lnTo>
                    <a:lnTo>
                      <a:pt x="277640" y="528119"/>
                    </a:lnTo>
                    <a:lnTo>
                      <a:pt x="220301" y="615636"/>
                    </a:lnTo>
                    <a:lnTo>
                      <a:pt x="159945" y="679010"/>
                    </a:lnTo>
                    <a:lnTo>
                      <a:pt x="102606" y="766527"/>
                    </a:lnTo>
                    <a:lnTo>
                      <a:pt x="102606" y="866115"/>
                    </a:lnTo>
                    <a:lnTo>
                      <a:pt x="187105" y="956650"/>
                    </a:lnTo>
                    <a:lnTo>
                      <a:pt x="347050" y="995881"/>
                    </a:lnTo>
                    <a:lnTo>
                      <a:pt x="561315" y="1017006"/>
                    </a:lnTo>
                    <a:lnTo>
                      <a:pt x="730313" y="1074345"/>
                    </a:lnTo>
                    <a:lnTo>
                      <a:pt x="854044" y="119505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4" name="Freeform: Shape 813">
                <a:extLst>
                  <a:ext uri="{FF2B5EF4-FFF2-40B4-BE49-F238E27FC236}">
                    <a16:creationId xmlns:a16="http://schemas.microsoft.com/office/drawing/2014/main" id="{788DE34C-987D-4216-970E-C1FC1E18ED64}"/>
                  </a:ext>
                </a:extLst>
              </p:cNvPr>
              <p:cNvSpPr/>
              <p:nvPr/>
            </p:nvSpPr>
            <p:spPr>
              <a:xfrm>
                <a:off x="2625505" y="2866931"/>
                <a:ext cx="241426" cy="21124"/>
              </a:xfrm>
              <a:custGeom>
                <a:avLst/>
                <a:gdLst>
                  <a:gd name="connsiteX0" fmla="*/ 241426 w 241426"/>
                  <a:gd name="connsiteY0" fmla="*/ 0 h 21124"/>
                  <a:gd name="connsiteX1" fmla="*/ 0 w 241426"/>
                  <a:gd name="connsiteY1" fmla="*/ 21124 h 21124"/>
                </a:gdLst>
                <a:ahLst/>
                <a:cxnLst>
                  <a:cxn ang="0">
                    <a:pos x="connsiteX0" y="connsiteY0"/>
                  </a:cxn>
                  <a:cxn ang="0">
                    <a:pos x="connsiteX1" y="connsiteY1"/>
                  </a:cxn>
                </a:cxnLst>
                <a:rect l="l" t="t" r="r" b="b"/>
                <a:pathLst>
                  <a:path w="241426" h="21124">
                    <a:moveTo>
                      <a:pt x="241426" y="0"/>
                    </a:moveTo>
                    <a:lnTo>
                      <a:pt x="0" y="2112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5" name="Freeform: Shape 814">
                <a:extLst>
                  <a:ext uri="{FF2B5EF4-FFF2-40B4-BE49-F238E27FC236}">
                    <a16:creationId xmlns:a16="http://schemas.microsoft.com/office/drawing/2014/main" id="{88E3B91F-80F6-4623-B877-0D4B927C6508}"/>
                  </a:ext>
                </a:extLst>
              </p:cNvPr>
              <p:cNvSpPr/>
              <p:nvPr/>
            </p:nvSpPr>
            <p:spPr>
              <a:xfrm>
                <a:off x="1997798" y="1988745"/>
                <a:ext cx="802741" cy="878186"/>
              </a:xfrm>
              <a:custGeom>
                <a:avLst/>
                <a:gdLst>
                  <a:gd name="connsiteX0" fmla="*/ 802741 w 802741"/>
                  <a:gd name="connsiteY0" fmla="*/ 878186 h 878186"/>
                  <a:gd name="connsiteX1" fmla="*/ 688063 w 802741"/>
                  <a:gd name="connsiteY1" fmla="*/ 820847 h 878186"/>
                  <a:gd name="connsiteX2" fmla="*/ 588475 w 802741"/>
                  <a:gd name="connsiteY2" fmla="*/ 787651 h 878186"/>
                  <a:gd name="connsiteX3" fmla="*/ 485869 w 802741"/>
                  <a:gd name="connsiteY3" fmla="*/ 766526 h 878186"/>
                  <a:gd name="connsiteX4" fmla="*/ 347050 w 802741"/>
                  <a:gd name="connsiteY4" fmla="*/ 763508 h 878186"/>
                  <a:gd name="connsiteX5" fmla="*/ 244444 w 802741"/>
                  <a:gd name="connsiteY5" fmla="*/ 772562 h 878186"/>
                  <a:gd name="connsiteX6" fmla="*/ 141838 w 802741"/>
                  <a:gd name="connsiteY6" fmla="*/ 754455 h 878186"/>
                  <a:gd name="connsiteX7" fmla="*/ 66392 w 802741"/>
                  <a:gd name="connsiteY7" fmla="*/ 697116 h 878186"/>
                  <a:gd name="connsiteX8" fmla="*/ 36214 w 802741"/>
                  <a:gd name="connsiteY8" fmla="*/ 648831 h 878186"/>
                  <a:gd name="connsiteX9" fmla="*/ 42250 w 802741"/>
                  <a:gd name="connsiteY9" fmla="*/ 585457 h 878186"/>
                  <a:gd name="connsiteX10" fmla="*/ 63374 w 802741"/>
                  <a:gd name="connsiteY10" fmla="*/ 513029 h 878186"/>
                  <a:gd name="connsiteX11" fmla="*/ 132784 w 802741"/>
                  <a:gd name="connsiteY11" fmla="*/ 452673 h 878186"/>
                  <a:gd name="connsiteX12" fmla="*/ 165980 w 802741"/>
                  <a:gd name="connsiteY12" fmla="*/ 386281 h 878186"/>
                  <a:gd name="connsiteX13" fmla="*/ 193141 w 802741"/>
                  <a:gd name="connsiteY13" fmla="*/ 328942 h 878186"/>
                  <a:gd name="connsiteX14" fmla="*/ 205212 w 802741"/>
                  <a:gd name="connsiteY14" fmla="*/ 235390 h 878186"/>
                  <a:gd name="connsiteX15" fmla="*/ 162962 w 802741"/>
                  <a:gd name="connsiteY15" fmla="*/ 153908 h 878186"/>
                  <a:gd name="connsiteX16" fmla="*/ 117695 w 802741"/>
                  <a:gd name="connsiteY16" fmla="*/ 87516 h 878186"/>
                  <a:gd name="connsiteX17" fmla="*/ 18107 w 802741"/>
                  <a:gd name="connsiteY17" fmla="*/ 0 h 878186"/>
                  <a:gd name="connsiteX18" fmla="*/ 0 w 802741"/>
                  <a:gd name="connsiteY18" fmla="*/ 9053 h 87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2741" h="878186">
                    <a:moveTo>
                      <a:pt x="802741" y="878186"/>
                    </a:moveTo>
                    <a:lnTo>
                      <a:pt x="688063" y="820847"/>
                    </a:lnTo>
                    <a:lnTo>
                      <a:pt x="588475" y="787651"/>
                    </a:lnTo>
                    <a:lnTo>
                      <a:pt x="485869" y="766526"/>
                    </a:lnTo>
                    <a:lnTo>
                      <a:pt x="347050" y="763508"/>
                    </a:lnTo>
                    <a:lnTo>
                      <a:pt x="244444" y="772562"/>
                    </a:lnTo>
                    <a:lnTo>
                      <a:pt x="141838" y="754455"/>
                    </a:lnTo>
                    <a:lnTo>
                      <a:pt x="66392" y="697116"/>
                    </a:lnTo>
                    <a:lnTo>
                      <a:pt x="36214" y="648831"/>
                    </a:lnTo>
                    <a:lnTo>
                      <a:pt x="42250" y="585457"/>
                    </a:lnTo>
                    <a:lnTo>
                      <a:pt x="63374" y="513029"/>
                    </a:lnTo>
                    <a:lnTo>
                      <a:pt x="132784" y="452673"/>
                    </a:lnTo>
                    <a:lnTo>
                      <a:pt x="165980" y="386281"/>
                    </a:lnTo>
                    <a:lnTo>
                      <a:pt x="193141" y="328942"/>
                    </a:lnTo>
                    <a:lnTo>
                      <a:pt x="205212" y="235390"/>
                    </a:lnTo>
                    <a:lnTo>
                      <a:pt x="162962" y="153908"/>
                    </a:lnTo>
                    <a:lnTo>
                      <a:pt x="117695" y="87516"/>
                    </a:lnTo>
                    <a:lnTo>
                      <a:pt x="18107" y="0"/>
                    </a:lnTo>
                    <a:lnTo>
                      <a:pt x="0"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6" name="Freeform: Shape 815">
                <a:extLst>
                  <a:ext uri="{FF2B5EF4-FFF2-40B4-BE49-F238E27FC236}">
                    <a16:creationId xmlns:a16="http://schemas.microsoft.com/office/drawing/2014/main" id="{D4BABD10-54D8-485D-98B5-EC59D407231B}"/>
                  </a:ext>
                </a:extLst>
              </p:cNvPr>
              <p:cNvSpPr/>
              <p:nvPr/>
            </p:nvSpPr>
            <p:spPr>
              <a:xfrm>
                <a:off x="2516863" y="2758289"/>
                <a:ext cx="214266" cy="87517"/>
              </a:xfrm>
              <a:custGeom>
                <a:avLst/>
                <a:gdLst>
                  <a:gd name="connsiteX0" fmla="*/ 214266 w 214266"/>
                  <a:gd name="connsiteY0" fmla="*/ 0 h 87517"/>
                  <a:gd name="connsiteX1" fmla="*/ 0 w 214266"/>
                  <a:gd name="connsiteY1" fmla="*/ 87517 h 87517"/>
                </a:gdLst>
                <a:ahLst/>
                <a:cxnLst>
                  <a:cxn ang="0">
                    <a:pos x="connsiteX0" y="connsiteY0"/>
                  </a:cxn>
                  <a:cxn ang="0">
                    <a:pos x="connsiteX1" y="connsiteY1"/>
                  </a:cxn>
                </a:cxnLst>
                <a:rect l="l" t="t" r="r" b="b"/>
                <a:pathLst>
                  <a:path w="214266" h="87517">
                    <a:moveTo>
                      <a:pt x="214266" y="0"/>
                    </a:moveTo>
                    <a:lnTo>
                      <a:pt x="0" y="8751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7" name="Freeform: Shape 816">
                <a:extLst>
                  <a:ext uri="{FF2B5EF4-FFF2-40B4-BE49-F238E27FC236}">
                    <a16:creationId xmlns:a16="http://schemas.microsoft.com/office/drawing/2014/main" id="{95CC9554-F8B4-4E06-BF10-2CDD7962FF1F}"/>
                  </a:ext>
                </a:extLst>
              </p:cNvPr>
              <p:cNvSpPr/>
              <p:nvPr/>
            </p:nvSpPr>
            <p:spPr>
              <a:xfrm>
                <a:off x="2444436" y="2722075"/>
                <a:ext cx="69410" cy="102606"/>
              </a:xfrm>
              <a:custGeom>
                <a:avLst/>
                <a:gdLst>
                  <a:gd name="connsiteX0" fmla="*/ 78464 w 78464"/>
                  <a:gd name="connsiteY0" fmla="*/ 0 h 184087"/>
                  <a:gd name="connsiteX1" fmla="*/ 9054 w 78464"/>
                  <a:gd name="connsiteY1" fmla="*/ 102606 h 184087"/>
                  <a:gd name="connsiteX2" fmla="*/ 0 w 78464"/>
                  <a:gd name="connsiteY2" fmla="*/ 102606 h 184087"/>
                  <a:gd name="connsiteX3" fmla="*/ 21125 w 78464"/>
                  <a:gd name="connsiteY3" fmla="*/ 184087 h 184087"/>
                  <a:gd name="connsiteX0" fmla="*/ 78464 w 78464"/>
                  <a:gd name="connsiteY0" fmla="*/ 0 h 102606"/>
                  <a:gd name="connsiteX1" fmla="*/ 9054 w 78464"/>
                  <a:gd name="connsiteY1" fmla="*/ 102606 h 102606"/>
                  <a:gd name="connsiteX2" fmla="*/ 0 w 78464"/>
                  <a:gd name="connsiteY2" fmla="*/ 102606 h 102606"/>
                  <a:gd name="connsiteX0" fmla="*/ 69410 w 69410"/>
                  <a:gd name="connsiteY0" fmla="*/ 0 h 102606"/>
                  <a:gd name="connsiteX1" fmla="*/ 0 w 69410"/>
                  <a:gd name="connsiteY1" fmla="*/ 102606 h 102606"/>
                </a:gdLst>
                <a:ahLst/>
                <a:cxnLst>
                  <a:cxn ang="0">
                    <a:pos x="connsiteX0" y="connsiteY0"/>
                  </a:cxn>
                  <a:cxn ang="0">
                    <a:pos x="connsiteX1" y="connsiteY1"/>
                  </a:cxn>
                </a:cxnLst>
                <a:rect l="l" t="t" r="r" b="b"/>
                <a:pathLst>
                  <a:path w="69410" h="102606">
                    <a:moveTo>
                      <a:pt x="69410" y="0"/>
                    </a:moveTo>
                    <a:lnTo>
                      <a:pt x="0" y="10260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8" name="Freeform: Shape 817">
                <a:extLst>
                  <a:ext uri="{FF2B5EF4-FFF2-40B4-BE49-F238E27FC236}">
                    <a16:creationId xmlns:a16="http://schemas.microsoft.com/office/drawing/2014/main" id="{211C7F96-9985-4F41-BF47-8440EAD42DC0}"/>
                  </a:ext>
                </a:extLst>
              </p:cNvPr>
              <p:cNvSpPr/>
              <p:nvPr/>
            </p:nvSpPr>
            <p:spPr>
              <a:xfrm>
                <a:off x="2350883" y="2716040"/>
                <a:ext cx="27161" cy="96570"/>
              </a:xfrm>
              <a:custGeom>
                <a:avLst/>
                <a:gdLst>
                  <a:gd name="connsiteX0" fmla="*/ 27161 w 27161"/>
                  <a:gd name="connsiteY0" fmla="*/ 0 h 96570"/>
                  <a:gd name="connsiteX1" fmla="*/ 0 w 27161"/>
                  <a:gd name="connsiteY1" fmla="*/ 96570 h 96570"/>
                </a:gdLst>
                <a:ahLst/>
                <a:cxnLst>
                  <a:cxn ang="0">
                    <a:pos x="connsiteX0" y="connsiteY0"/>
                  </a:cxn>
                  <a:cxn ang="0">
                    <a:pos x="connsiteX1" y="connsiteY1"/>
                  </a:cxn>
                </a:cxnLst>
                <a:rect l="l" t="t" r="r" b="b"/>
                <a:pathLst>
                  <a:path w="27161" h="96570">
                    <a:moveTo>
                      <a:pt x="27161" y="0"/>
                    </a:moveTo>
                    <a:lnTo>
                      <a:pt x="0" y="9657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9" name="Freeform: Shape 818">
                <a:extLst>
                  <a:ext uri="{FF2B5EF4-FFF2-40B4-BE49-F238E27FC236}">
                    <a16:creationId xmlns:a16="http://schemas.microsoft.com/office/drawing/2014/main" id="{66A56E0F-7750-4CD0-AB96-3EF7D444A152}"/>
                  </a:ext>
                </a:extLst>
              </p:cNvPr>
              <p:cNvSpPr/>
              <p:nvPr/>
            </p:nvSpPr>
            <p:spPr>
              <a:xfrm>
                <a:off x="2242242" y="2719057"/>
                <a:ext cx="36213" cy="84499"/>
              </a:xfrm>
              <a:custGeom>
                <a:avLst/>
                <a:gdLst>
                  <a:gd name="connsiteX0" fmla="*/ 36213 w 36213"/>
                  <a:gd name="connsiteY0" fmla="*/ 0 h 84499"/>
                  <a:gd name="connsiteX1" fmla="*/ 0 w 36213"/>
                  <a:gd name="connsiteY1" fmla="*/ 84499 h 84499"/>
                </a:gdLst>
                <a:ahLst/>
                <a:cxnLst>
                  <a:cxn ang="0">
                    <a:pos x="connsiteX0" y="connsiteY0"/>
                  </a:cxn>
                  <a:cxn ang="0">
                    <a:pos x="connsiteX1" y="connsiteY1"/>
                  </a:cxn>
                </a:cxnLst>
                <a:rect l="l" t="t" r="r" b="b"/>
                <a:pathLst>
                  <a:path w="36213" h="84499">
                    <a:moveTo>
                      <a:pt x="36213" y="0"/>
                    </a:moveTo>
                    <a:lnTo>
                      <a:pt x="0" y="8449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 name="Freeform: Shape 819">
                <a:extLst>
                  <a:ext uri="{FF2B5EF4-FFF2-40B4-BE49-F238E27FC236}">
                    <a16:creationId xmlns:a16="http://schemas.microsoft.com/office/drawing/2014/main" id="{035AC558-041C-4204-98FA-14CA42F56E2E}"/>
                  </a:ext>
                </a:extLst>
              </p:cNvPr>
              <p:cNvSpPr/>
              <p:nvPr/>
            </p:nvSpPr>
            <p:spPr>
              <a:xfrm>
                <a:off x="2145671" y="2713022"/>
                <a:ext cx="42250" cy="66392"/>
              </a:xfrm>
              <a:custGeom>
                <a:avLst/>
                <a:gdLst>
                  <a:gd name="connsiteX0" fmla="*/ 42250 w 42250"/>
                  <a:gd name="connsiteY0" fmla="*/ 0 h 66392"/>
                  <a:gd name="connsiteX1" fmla="*/ 0 w 42250"/>
                  <a:gd name="connsiteY1" fmla="*/ 66392 h 66392"/>
                </a:gdLst>
                <a:ahLst/>
                <a:cxnLst>
                  <a:cxn ang="0">
                    <a:pos x="connsiteX0" y="connsiteY0"/>
                  </a:cxn>
                  <a:cxn ang="0">
                    <a:pos x="connsiteX1" y="connsiteY1"/>
                  </a:cxn>
                </a:cxnLst>
                <a:rect l="l" t="t" r="r" b="b"/>
                <a:pathLst>
                  <a:path w="42250" h="66392">
                    <a:moveTo>
                      <a:pt x="42250" y="0"/>
                    </a:moveTo>
                    <a:lnTo>
                      <a:pt x="0" y="6639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 name="Freeform: Shape 820">
                <a:extLst>
                  <a:ext uri="{FF2B5EF4-FFF2-40B4-BE49-F238E27FC236}">
                    <a16:creationId xmlns:a16="http://schemas.microsoft.com/office/drawing/2014/main" id="{6B447406-0482-40E3-9B5C-9426976033DB}"/>
                  </a:ext>
                </a:extLst>
              </p:cNvPr>
              <p:cNvSpPr/>
              <p:nvPr/>
            </p:nvSpPr>
            <p:spPr>
              <a:xfrm>
                <a:off x="2076261" y="2682844"/>
                <a:ext cx="45268" cy="81481"/>
              </a:xfrm>
              <a:custGeom>
                <a:avLst/>
                <a:gdLst>
                  <a:gd name="connsiteX0" fmla="*/ 45268 w 45268"/>
                  <a:gd name="connsiteY0" fmla="*/ 0 h 81481"/>
                  <a:gd name="connsiteX1" fmla="*/ 0 w 45268"/>
                  <a:gd name="connsiteY1" fmla="*/ 81481 h 81481"/>
                </a:gdLst>
                <a:ahLst/>
                <a:cxnLst>
                  <a:cxn ang="0">
                    <a:pos x="connsiteX0" y="connsiteY0"/>
                  </a:cxn>
                  <a:cxn ang="0">
                    <a:pos x="connsiteX1" y="connsiteY1"/>
                  </a:cxn>
                </a:cxnLst>
                <a:rect l="l" t="t" r="r" b="b"/>
                <a:pathLst>
                  <a:path w="45268" h="81481">
                    <a:moveTo>
                      <a:pt x="45268" y="0"/>
                    </a:moveTo>
                    <a:lnTo>
                      <a:pt x="0" y="8148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2" name="Freeform: Shape 821">
                <a:extLst>
                  <a:ext uri="{FF2B5EF4-FFF2-40B4-BE49-F238E27FC236}">
                    <a16:creationId xmlns:a16="http://schemas.microsoft.com/office/drawing/2014/main" id="{54B57A6F-7590-4C2A-B5F5-CED2C295EAB4}"/>
                  </a:ext>
                </a:extLst>
              </p:cNvPr>
              <p:cNvSpPr/>
              <p:nvPr/>
            </p:nvSpPr>
            <p:spPr>
              <a:xfrm>
                <a:off x="1997798" y="2670772"/>
                <a:ext cx="99588" cy="6036"/>
              </a:xfrm>
              <a:custGeom>
                <a:avLst/>
                <a:gdLst>
                  <a:gd name="connsiteX0" fmla="*/ 99588 w 99588"/>
                  <a:gd name="connsiteY0" fmla="*/ 0 h 6036"/>
                  <a:gd name="connsiteX1" fmla="*/ 0 w 99588"/>
                  <a:gd name="connsiteY1" fmla="*/ 6036 h 6036"/>
                </a:gdLst>
                <a:ahLst/>
                <a:cxnLst>
                  <a:cxn ang="0">
                    <a:pos x="connsiteX0" y="connsiteY0"/>
                  </a:cxn>
                  <a:cxn ang="0">
                    <a:pos x="connsiteX1" y="connsiteY1"/>
                  </a:cxn>
                </a:cxnLst>
                <a:rect l="l" t="t" r="r" b="b"/>
                <a:pathLst>
                  <a:path w="99588" h="6036">
                    <a:moveTo>
                      <a:pt x="99588" y="0"/>
                    </a:moveTo>
                    <a:lnTo>
                      <a:pt x="0" y="60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3" name="Freeform: Shape 822">
                <a:extLst>
                  <a:ext uri="{FF2B5EF4-FFF2-40B4-BE49-F238E27FC236}">
                    <a16:creationId xmlns:a16="http://schemas.microsoft.com/office/drawing/2014/main" id="{1BC46E4D-F916-4A92-892A-988092B46150}"/>
                  </a:ext>
                </a:extLst>
              </p:cNvPr>
              <p:cNvSpPr/>
              <p:nvPr/>
            </p:nvSpPr>
            <p:spPr>
              <a:xfrm>
                <a:off x="1988745" y="2598345"/>
                <a:ext cx="93552" cy="15089"/>
              </a:xfrm>
              <a:custGeom>
                <a:avLst/>
                <a:gdLst>
                  <a:gd name="connsiteX0" fmla="*/ 0 w 93552"/>
                  <a:gd name="connsiteY0" fmla="*/ 0 h 15089"/>
                  <a:gd name="connsiteX1" fmla="*/ 93552 w 93552"/>
                  <a:gd name="connsiteY1" fmla="*/ 15089 h 15089"/>
                </a:gdLst>
                <a:ahLst/>
                <a:cxnLst>
                  <a:cxn ang="0">
                    <a:pos x="connsiteX0" y="connsiteY0"/>
                  </a:cxn>
                  <a:cxn ang="0">
                    <a:pos x="connsiteX1" y="connsiteY1"/>
                  </a:cxn>
                </a:cxnLst>
                <a:rect l="l" t="t" r="r" b="b"/>
                <a:pathLst>
                  <a:path w="93552" h="15089">
                    <a:moveTo>
                      <a:pt x="0" y="0"/>
                    </a:moveTo>
                    <a:lnTo>
                      <a:pt x="93552" y="1508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Freeform: Shape 823">
                <a:extLst>
                  <a:ext uri="{FF2B5EF4-FFF2-40B4-BE49-F238E27FC236}">
                    <a16:creationId xmlns:a16="http://schemas.microsoft.com/office/drawing/2014/main" id="{6064F854-15FA-4298-9BC2-0480113C89D9}"/>
                  </a:ext>
                </a:extLst>
              </p:cNvPr>
              <p:cNvSpPr/>
              <p:nvPr/>
            </p:nvSpPr>
            <p:spPr>
              <a:xfrm>
                <a:off x="2018923" y="2510828"/>
                <a:ext cx="57338" cy="30178"/>
              </a:xfrm>
              <a:custGeom>
                <a:avLst/>
                <a:gdLst>
                  <a:gd name="connsiteX0" fmla="*/ 0 w 57338"/>
                  <a:gd name="connsiteY0" fmla="*/ 0 h 30178"/>
                  <a:gd name="connsiteX1" fmla="*/ 57338 w 57338"/>
                  <a:gd name="connsiteY1" fmla="*/ 30178 h 30178"/>
                </a:gdLst>
                <a:ahLst/>
                <a:cxnLst>
                  <a:cxn ang="0">
                    <a:pos x="connsiteX0" y="connsiteY0"/>
                  </a:cxn>
                  <a:cxn ang="0">
                    <a:pos x="connsiteX1" y="connsiteY1"/>
                  </a:cxn>
                </a:cxnLst>
                <a:rect l="l" t="t" r="r" b="b"/>
                <a:pathLst>
                  <a:path w="57338" h="30178">
                    <a:moveTo>
                      <a:pt x="0" y="0"/>
                    </a:moveTo>
                    <a:lnTo>
                      <a:pt x="57338" y="3017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5" name="Freeform: Shape 824">
                <a:extLst>
                  <a:ext uri="{FF2B5EF4-FFF2-40B4-BE49-F238E27FC236}">
                    <a16:creationId xmlns:a16="http://schemas.microsoft.com/office/drawing/2014/main" id="{88504178-3497-4C82-8D39-315BAA065CF2}"/>
                  </a:ext>
                </a:extLst>
              </p:cNvPr>
              <p:cNvSpPr/>
              <p:nvPr/>
            </p:nvSpPr>
            <p:spPr>
              <a:xfrm>
                <a:off x="2067208" y="2453489"/>
                <a:ext cx="72428" cy="51303"/>
              </a:xfrm>
              <a:custGeom>
                <a:avLst/>
                <a:gdLst>
                  <a:gd name="connsiteX0" fmla="*/ 0 w 72428"/>
                  <a:gd name="connsiteY0" fmla="*/ 0 h 51303"/>
                  <a:gd name="connsiteX1" fmla="*/ 72428 w 72428"/>
                  <a:gd name="connsiteY1" fmla="*/ 51303 h 51303"/>
                </a:gdLst>
                <a:ahLst/>
                <a:cxnLst>
                  <a:cxn ang="0">
                    <a:pos x="connsiteX0" y="connsiteY0"/>
                  </a:cxn>
                  <a:cxn ang="0">
                    <a:pos x="connsiteX1" y="connsiteY1"/>
                  </a:cxn>
                </a:cxnLst>
                <a:rect l="l" t="t" r="r" b="b"/>
                <a:pathLst>
                  <a:path w="72428" h="51303">
                    <a:moveTo>
                      <a:pt x="0" y="0"/>
                    </a:moveTo>
                    <a:lnTo>
                      <a:pt x="72428" y="5130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 name="Freeform: Shape 825">
                <a:extLst>
                  <a:ext uri="{FF2B5EF4-FFF2-40B4-BE49-F238E27FC236}">
                    <a16:creationId xmlns:a16="http://schemas.microsoft.com/office/drawing/2014/main" id="{46DE5D1E-BB0A-4752-9266-B7E30B71C1FE}"/>
                  </a:ext>
                </a:extLst>
              </p:cNvPr>
              <p:cNvSpPr/>
              <p:nvPr/>
            </p:nvSpPr>
            <p:spPr>
              <a:xfrm>
                <a:off x="2118511" y="2390115"/>
                <a:ext cx="48285" cy="39232"/>
              </a:xfrm>
              <a:custGeom>
                <a:avLst/>
                <a:gdLst>
                  <a:gd name="connsiteX0" fmla="*/ 0 w 48285"/>
                  <a:gd name="connsiteY0" fmla="*/ 0 h 39232"/>
                  <a:gd name="connsiteX1" fmla="*/ 48285 w 48285"/>
                  <a:gd name="connsiteY1" fmla="*/ 39232 h 39232"/>
                </a:gdLst>
                <a:ahLst/>
                <a:cxnLst>
                  <a:cxn ang="0">
                    <a:pos x="connsiteX0" y="connsiteY0"/>
                  </a:cxn>
                  <a:cxn ang="0">
                    <a:pos x="connsiteX1" y="connsiteY1"/>
                  </a:cxn>
                </a:cxnLst>
                <a:rect l="l" t="t" r="r" b="b"/>
                <a:pathLst>
                  <a:path w="48285" h="39232">
                    <a:moveTo>
                      <a:pt x="0" y="0"/>
                    </a:moveTo>
                    <a:lnTo>
                      <a:pt x="48285" y="3923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7" name="Freeform: Shape 826">
                <a:extLst>
                  <a:ext uri="{FF2B5EF4-FFF2-40B4-BE49-F238E27FC236}">
                    <a16:creationId xmlns:a16="http://schemas.microsoft.com/office/drawing/2014/main" id="{ABF2106A-3884-4BD2-99B6-0D559CB091A7}"/>
                  </a:ext>
                </a:extLst>
              </p:cNvPr>
              <p:cNvSpPr/>
              <p:nvPr/>
            </p:nvSpPr>
            <p:spPr>
              <a:xfrm>
                <a:off x="2148689" y="2347865"/>
                <a:ext cx="51303" cy="30179"/>
              </a:xfrm>
              <a:custGeom>
                <a:avLst/>
                <a:gdLst>
                  <a:gd name="connsiteX0" fmla="*/ 0 w 51303"/>
                  <a:gd name="connsiteY0" fmla="*/ 0 h 30179"/>
                  <a:gd name="connsiteX1" fmla="*/ 51303 w 51303"/>
                  <a:gd name="connsiteY1" fmla="*/ 30179 h 30179"/>
                </a:gdLst>
                <a:ahLst/>
                <a:cxnLst>
                  <a:cxn ang="0">
                    <a:pos x="connsiteX0" y="connsiteY0"/>
                  </a:cxn>
                  <a:cxn ang="0">
                    <a:pos x="connsiteX1" y="connsiteY1"/>
                  </a:cxn>
                </a:cxnLst>
                <a:rect l="l" t="t" r="r" b="b"/>
                <a:pathLst>
                  <a:path w="51303" h="30179">
                    <a:moveTo>
                      <a:pt x="0" y="0"/>
                    </a:moveTo>
                    <a:lnTo>
                      <a:pt x="51303" y="3017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8" name="Freeform: Shape 827">
                <a:extLst>
                  <a:ext uri="{FF2B5EF4-FFF2-40B4-BE49-F238E27FC236}">
                    <a16:creationId xmlns:a16="http://schemas.microsoft.com/office/drawing/2014/main" id="{91F0EC0B-CECB-44CA-86AC-4C0ACFBC57EC}"/>
                  </a:ext>
                </a:extLst>
              </p:cNvPr>
              <p:cNvSpPr/>
              <p:nvPr/>
            </p:nvSpPr>
            <p:spPr>
              <a:xfrm>
                <a:off x="1920724" y="1872343"/>
                <a:ext cx="65314" cy="4838"/>
              </a:xfrm>
              <a:custGeom>
                <a:avLst/>
                <a:gdLst>
                  <a:gd name="connsiteX0" fmla="*/ 0 w 65314"/>
                  <a:gd name="connsiteY0" fmla="*/ 0 h 4838"/>
                  <a:gd name="connsiteX1" fmla="*/ 65314 w 65314"/>
                  <a:gd name="connsiteY1" fmla="*/ 4838 h 4838"/>
                </a:gdLst>
                <a:ahLst/>
                <a:cxnLst>
                  <a:cxn ang="0">
                    <a:pos x="connsiteX0" y="connsiteY0"/>
                  </a:cxn>
                  <a:cxn ang="0">
                    <a:pos x="connsiteX1" y="connsiteY1"/>
                  </a:cxn>
                </a:cxnLst>
                <a:rect l="l" t="t" r="r" b="b"/>
                <a:pathLst>
                  <a:path w="65314" h="4838">
                    <a:moveTo>
                      <a:pt x="0" y="0"/>
                    </a:moveTo>
                    <a:lnTo>
                      <a:pt x="65314" y="483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9" name="Freeform: Shape 828">
                <a:extLst>
                  <a:ext uri="{FF2B5EF4-FFF2-40B4-BE49-F238E27FC236}">
                    <a16:creationId xmlns:a16="http://schemas.microsoft.com/office/drawing/2014/main" id="{770F2979-8AE9-4E04-BE84-B620309CA0CF}"/>
                  </a:ext>
                </a:extLst>
              </p:cNvPr>
              <p:cNvSpPr/>
              <p:nvPr/>
            </p:nvSpPr>
            <p:spPr>
              <a:xfrm>
                <a:off x="1993295" y="1935238"/>
                <a:ext cx="38705" cy="60476"/>
              </a:xfrm>
              <a:custGeom>
                <a:avLst/>
                <a:gdLst>
                  <a:gd name="connsiteX0" fmla="*/ 38705 w 38705"/>
                  <a:gd name="connsiteY0" fmla="*/ 0 h 60476"/>
                  <a:gd name="connsiteX1" fmla="*/ 0 w 38705"/>
                  <a:gd name="connsiteY1" fmla="*/ 60476 h 60476"/>
                </a:gdLst>
                <a:ahLst/>
                <a:cxnLst>
                  <a:cxn ang="0">
                    <a:pos x="connsiteX0" y="connsiteY0"/>
                  </a:cxn>
                  <a:cxn ang="0">
                    <a:pos x="connsiteX1" y="connsiteY1"/>
                  </a:cxn>
                </a:cxnLst>
                <a:rect l="l" t="t" r="r" b="b"/>
                <a:pathLst>
                  <a:path w="38705" h="60476">
                    <a:moveTo>
                      <a:pt x="38705" y="0"/>
                    </a:moveTo>
                    <a:lnTo>
                      <a:pt x="0" y="6047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0" name="Freeform: Shape 829">
                <a:extLst>
                  <a:ext uri="{FF2B5EF4-FFF2-40B4-BE49-F238E27FC236}">
                    <a16:creationId xmlns:a16="http://schemas.microsoft.com/office/drawing/2014/main" id="{49D65573-79AD-4282-9E24-D4C1D88903E9}"/>
                  </a:ext>
                </a:extLst>
              </p:cNvPr>
              <p:cNvSpPr/>
              <p:nvPr/>
            </p:nvSpPr>
            <p:spPr>
              <a:xfrm>
                <a:off x="2056190" y="2010229"/>
                <a:ext cx="72572" cy="38704"/>
              </a:xfrm>
              <a:custGeom>
                <a:avLst/>
                <a:gdLst>
                  <a:gd name="connsiteX0" fmla="*/ 72572 w 72572"/>
                  <a:gd name="connsiteY0" fmla="*/ 0 h 38704"/>
                  <a:gd name="connsiteX1" fmla="*/ 0 w 72572"/>
                  <a:gd name="connsiteY1" fmla="*/ 38704 h 38704"/>
                </a:gdLst>
                <a:ahLst/>
                <a:cxnLst>
                  <a:cxn ang="0">
                    <a:pos x="connsiteX0" y="connsiteY0"/>
                  </a:cxn>
                  <a:cxn ang="0">
                    <a:pos x="connsiteX1" y="connsiteY1"/>
                  </a:cxn>
                </a:cxnLst>
                <a:rect l="l" t="t" r="r" b="b"/>
                <a:pathLst>
                  <a:path w="72572" h="38704">
                    <a:moveTo>
                      <a:pt x="72572" y="0"/>
                    </a:moveTo>
                    <a:lnTo>
                      <a:pt x="0" y="3870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1" name="Freeform: Shape 830">
                <a:extLst>
                  <a:ext uri="{FF2B5EF4-FFF2-40B4-BE49-F238E27FC236}">
                    <a16:creationId xmlns:a16="http://schemas.microsoft.com/office/drawing/2014/main" id="{EAC5DFB1-57B3-444A-A897-C1C1414B4C8F}"/>
                  </a:ext>
                </a:extLst>
              </p:cNvPr>
              <p:cNvSpPr/>
              <p:nvPr/>
            </p:nvSpPr>
            <p:spPr>
              <a:xfrm>
                <a:off x="2087638" y="2077962"/>
                <a:ext cx="91924" cy="2419"/>
              </a:xfrm>
              <a:custGeom>
                <a:avLst/>
                <a:gdLst>
                  <a:gd name="connsiteX0" fmla="*/ 91924 w 91924"/>
                  <a:gd name="connsiteY0" fmla="*/ 0 h 2419"/>
                  <a:gd name="connsiteX1" fmla="*/ 0 w 91924"/>
                  <a:gd name="connsiteY1" fmla="*/ 2419 h 2419"/>
                </a:gdLst>
                <a:ahLst/>
                <a:cxnLst>
                  <a:cxn ang="0">
                    <a:pos x="connsiteX0" y="connsiteY0"/>
                  </a:cxn>
                  <a:cxn ang="0">
                    <a:pos x="connsiteX1" y="connsiteY1"/>
                  </a:cxn>
                </a:cxnLst>
                <a:rect l="l" t="t" r="r" b="b"/>
                <a:pathLst>
                  <a:path w="91924" h="2419">
                    <a:moveTo>
                      <a:pt x="91924" y="0"/>
                    </a:moveTo>
                    <a:lnTo>
                      <a:pt x="0" y="241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2" name="Freeform: Shape 831">
                <a:extLst>
                  <a:ext uri="{FF2B5EF4-FFF2-40B4-BE49-F238E27FC236}">
                    <a16:creationId xmlns:a16="http://schemas.microsoft.com/office/drawing/2014/main" id="{C7CF21F2-B3B4-4896-A1A4-1CE783197199}"/>
                  </a:ext>
                </a:extLst>
              </p:cNvPr>
              <p:cNvSpPr/>
              <p:nvPr/>
            </p:nvSpPr>
            <p:spPr>
              <a:xfrm>
                <a:off x="2131181" y="2136019"/>
                <a:ext cx="94343" cy="9676"/>
              </a:xfrm>
              <a:custGeom>
                <a:avLst/>
                <a:gdLst>
                  <a:gd name="connsiteX0" fmla="*/ 94343 w 94343"/>
                  <a:gd name="connsiteY0" fmla="*/ 0 h 9676"/>
                  <a:gd name="connsiteX1" fmla="*/ 0 w 94343"/>
                  <a:gd name="connsiteY1" fmla="*/ 9676 h 9676"/>
                </a:gdLst>
                <a:ahLst/>
                <a:cxnLst>
                  <a:cxn ang="0">
                    <a:pos x="connsiteX0" y="connsiteY0"/>
                  </a:cxn>
                  <a:cxn ang="0">
                    <a:pos x="connsiteX1" y="connsiteY1"/>
                  </a:cxn>
                </a:cxnLst>
                <a:rect l="l" t="t" r="r" b="b"/>
                <a:pathLst>
                  <a:path w="94343" h="9676">
                    <a:moveTo>
                      <a:pt x="94343" y="0"/>
                    </a:moveTo>
                    <a:lnTo>
                      <a:pt x="0" y="967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3" name="Freeform: Shape 832">
                <a:extLst>
                  <a:ext uri="{FF2B5EF4-FFF2-40B4-BE49-F238E27FC236}">
                    <a16:creationId xmlns:a16="http://schemas.microsoft.com/office/drawing/2014/main" id="{4D469126-8A22-4C89-97F7-C4B2D85220A1}"/>
                  </a:ext>
                </a:extLst>
              </p:cNvPr>
              <p:cNvSpPr/>
              <p:nvPr/>
            </p:nvSpPr>
            <p:spPr>
              <a:xfrm>
                <a:off x="2172305" y="2227943"/>
                <a:ext cx="65314" cy="7257"/>
              </a:xfrm>
              <a:custGeom>
                <a:avLst/>
                <a:gdLst>
                  <a:gd name="connsiteX0" fmla="*/ 65314 w 65314"/>
                  <a:gd name="connsiteY0" fmla="*/ 0 h 7257"/>
                  <a:gd name="connsiteX1" fmla="*/ 0 w 65314"/>
                  <a:gd name="connsiteY1" fmla="*/ 7257 h 7257"/>
                </a:gdLst>
                <a:ahLst/>
                <a:cxnLst>
                  <a:cxn ang="0">
                    <a:pos x="connsiteX0" y="connsiteY0"/>
                  </a:cxn>
                  <a:cxn ang="0">
                    <a:pos x="connsiteX1" y="connsiteY1"/>
                  </a:cxn>
                </a:cxnLst>
                <a:rect l="l" t="t" r="r" b="b"/>
                <a:pathLst>
                  <a:path w="65314" h="7257">
                    <a:moveTo>
                      <a:pt x="65314" y="0"/>
                    </a:moveTo>
                    <a:lnTo>
                      <a:pt x="0" y="725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4" name="Freeform: Shape 833">
                <a:extLst>
                  <a:ext uri="{FF2B5EF4-FFF2-40B4-BE49-F238E27FC236}">
                    <a16:creationId xmlns:a16="http://schemas.microsoft.com/office/drawing/2014/main" id="{CE5075E8-9C71-4056-846E-54C5093D5D0D}"/>
                  </a:ext>
                </a:extLst>
              </p:cNvPr>
              <p:cNvSpPr/>
              <p:nvPr/>
            </p:nvSpPr>
            <p:spPr>
              <a:xfrm>
                <a:off x="2172305" y="2298095"/>
                <a:ext cx="101600" cy="7257"/>
              </a:xfrm>
              <a:custGeom>
                <a:avLst/>
                <a:gdLst>
                  <a:gd name="connsiteX0" fmla="*/ 101600 w 101600"/>
                  <a:gd name="connsiteY0" fmla="*/ 7257 h 7257"/>
                  <a:gd name="connsiteX1" fmla="*/ 0 w 101600"/>
                  <a:gd name="connsiteY1" fmla="*/ 0 h 7257"/>
                </a:gdLst>
                <a:ahLst/>
                <a:cxnLst>
                  <a:cxn ang="0">
                    <a:pos x="connsiteX0" y="connsiteY0"/>
                  </a:cxn>
                  <a:cxn ang="0">
                    <a:pos x="connsiteX1" y="connsiteY1"/>
                  </a:cxn>
                </a:cxnLst>
                <a:rect l="l" t="t" r="r" b="b"/>
                <a:pathLst>
                  <a:path w="101600" h="7257">
                    <a:moveTo>
                      <a:pt x="101600" y="7257"/>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5" name="Freeform: Shape 834">
                <a:extLst>
                  <a:ext uri="{FF2B5EF4-FFF2-40B4-BE49-F238E27FC236}">
                    <a16:creationId xmlns:a16="http://schemas.microsoft.com/office/drawing/2014/main" id="{9D429276-6203-449F-BEF3-76663F4B60AD}"/>
                  </a:ext>
                </a:extLst>
              </p:cNvPr>
              <p:cNvSpPr/>
              <p:nvPr/>
            </p:nvSpPr>
            <p:spPr>
              <a:xfrm>
                <a:off x="3077497" y="1524000"/>
                <a:ext cx="1283109" cy="781665"/>
              </a:xfrm>
              <a:custGeom>
                <a:avLst/>
                <a:gdLst>
                  <a:gd name="connsiteX0" fmla="*/ 181897 w 1283109"/>
                  <a:gd name="connsiteY0" fmla="*/ 781665 h 781665"/>
                  <a:gd name="connsiteX1" fmla="*/ 231058 w 1283109"/>
                  <a:gd name="connsiteY1" fmla="*/ 690716 h 781665"/>
                  <a:gd name="connsiteX2" fmla="*/ 358877 w 1283109"/>
                  <a:gd name="connsiteY2" fmla="*/ 663677 h 781665"/>
                  <a:gd name="connsiteX3" fmla="*/ 621890 w 1283109"/>
                  <a:gd name="connsiteY3" fmla="*/ 629265 h 781665"/>
                  <a:gd name="connsiteX4" fmla="*/ 774290 w 1283109"/>
                  <a:gd name="connsiteY4" fmla="*/ 575187 h 781665"/>
                  <a:gd name="connsiteX5" fmla="*/ 877529 w 1283109"/>
                  <a:gd name="connsiteY5" fmla="*/ 511277 h 781665"/>
                  <a:gd name="connsiteX6" fmla="*/ 938980 w 1283109"/>
                  <a:gd name="connsiteY6" fmla="*/ 422787 h 781665"/>
                  <a:gd name="connsiteX7" fmla="*/ 995516 w 1283109"/>
                  <a:gd name="connsiteY7" fmla="*/ 358877 h 781665"/>
                  <a:gd name="connsiteX8" fmla="*/ 1088922 w 1283109"/>
                  <a:gd name="connsiteY8" fmla="*/ 317090 h 781665"/>
                  <a:gd name="connsiteX9" fmla="*/ 1189703 w 1283109"/>
                  <a:gd name="connsiteY9" fmla="*/ 238432 h 781665"/>
                  <a:gd name="connsiteX10" fmla="*/ 1278193 w 1283109"/>
                  <a:gd name="connsiteY10" fmla="*/ 125361 h 781665"/>
                  <a:gd name="connsiteX11" fmla="*/ 1283109 w 1283109"/>
                  <a:gd name="connsiteY11" fmla="*/ 0 h 781665"/>
                  <a:gd name="connsiteX12" fmla="*/ 1231490 w 1283109"/>
                  <a:gd name="connsiteY12" fmla="*/ 7374 h 781665"/>
                  <a:gd name="connsiteX13" fmla="*/ 1229032 w 1283109"/>
                  <a:gd name="connsiteY13" fmla="*/ 125361 h 781665"/>
                  <a:gd name="connsiteX14" fmla="*/ 1167580 w 1283109"/>
                  <a:gd name="connsiteY14" fmla="*/ 211394 h 781665"/>
                  <a:gd name="connsiteX15" fmla="*/ 1044677 w 1283109"/>
                  <a:gd name="connsiteY15" fmla="*/ 267929 h 781665"/>
                  <a:gd name="connsiteX16" fmla="*/ 943897 w 1283109"/>
                  <a:gd name="connsiteY16" fmla="*/ 331839 h 781665"/>
                  <a:gd name="connsiteX17" fmla="*/ 848032 w 1283109"/>
                  <a:gd name="connsiteY17" fmla="*/ 427703 h 781665"/>
                  <a:gd name="connsiteX18" fmla="*/ 764458 w 1283109"/>
                  <a:gd name="connsiteY18" fmla="*/ 501445 h 781665"/>
                  <a:gd name="connsiteX19" fmla="*/ 631722 w 1283109"/>
                  <a:gd name="connsiteY19" fmla="*/ 548148 h 781665"/>
                  <a:gd name="connsiteX20" fmla="*/ 457200 w 1283109"/>
                  <a:gd name="connsiteY20" fmla="*/ 577645 h 781665"/>
                  <a:gd name="connsiteX21" fmla="*/ 267929 w 1283109"/>
                  <a:gd name="connsiteY21" fmla="*/ 612058 h 781665"/>
                  <a:gd name="connsiteX22" fmla="*/ 127819 w 1283109"/>
                  <a:gd name="connsiteY22" fmla="*/ 651387 h 781665"/>
                  <a:gd name="connsiteX23" fmla="*/ 0 w 1283109"/>
                  <a:gd name="connsiteY23" fmla="*/ 675968 h 78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83109" h="781665">
                    <a:moveTo>
                      <a:pt x="181897" y="781665"/>
                    </a:moveTo>
                    <a:lnTo>
                      <a:pt x="231058" y="690716"/>
                    </a:lnTo>
                    <a:lnTo>
                      <a:pt x="358877" y="663677"/>
                    </a:lnTo>
                    <a:lnTo>
                      <a:pt x="621890" y="629265"/>
                    </a:lnTo>
                    <a:lnTo>
                      <a:pt x="774290" y="575187"/>
                    </a:lnTo>
                    <a:lnTo>
                      <a:pt x="877529" y="511277"/>
                    </a:lnTo>
                    <a:lnTo>
                      <a:pt x="938980" y="422787"/>
                    </a:lnTo>
                    <a:lnTo>
                      <a:pt x="995516" y="358877"/>
                    </a:lnTo>
                    <a:lnTo>
                      <a:pt x="1088922" y="317090"/>
                    </a:lnTo>
                    <a:lnTo>
                      <a:pt x="1189703" y="238432"/>
                    </a:lnTo>
                    <a:lnTo>
                      <a:pt x="1278193" y="125361"/>
                    </a:lnTo>
                    <a:lnTo>
                      <a:pt x="1283109" y="0"/>
                    </a:lnTo>
                    <a:lnTo>
                      <a:pt x="1231490" y="7374"/>
                    </a:lnTo>
                    <a:cubicBezTo>
                      <a:pt x="1230671" y="46703"/>
                      <a:pt x="1229851" y="86032"/>
                      <a:pt x="1229032" y="125361"/>
                    </a:cubicBezTo>
                    <a:lnTo>
                      <a:pt x="1167580" y="211394"/>
                    </a:lnTo>
                    <a:lnTo>
                      <a:pt x="1044677" y="267929"/>
                    </a:lnTo>
                    <a:lnTo>
                      <a:pt x="943897" y="331839"/>
                    </a:lnTo>
                    <a:lnTo>
                      <a:pt x="848032" y="427703"/>
                    </a:lnTo>
                    <a:lnTo>
                      <a:pt x="764458" y="501445"/>
                    </a:lnTo>
                    <a:lnTo>
                      <a:pt x="631722" y="548148"/>
                    </a:lnTo>
                    <a:lnTo>
                      <a:pt x="457200" y="577645"/>
                    </a:lnTo>
                    <a:lnTo>
                      <a:pt x="267929" y="612058"/>
                    </a:lnTo>
                    <a:lnTo>
                      <a:pt x="127819" y="651387"/>
                    </a:lnTo>
                    <a:lnTo>
                      <a:pt x="0" y="67596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6" name="Freeform: Shape 835">
                <a:extLst>
                  <a:ext uri="{FF2B5EF4-FFF2-40B4-BE49-F238E27FC236}">
                    <a16:creationId xmlns:a16="http://schemas.microsoft.com/office/drawing/2014/main" id="{4B938EE8-DF31-44FF-93E2-CAC2EAA97CA8}"/>
                  </a:ext>
                </a:extLst>
              </p:cNvPr>
              <p:cNvSpPr/>
              <p:nvPr/>
            </p:nvSpPr>
            <p:spPr>
              <a:xfrm>
                <a:off x="3180735" y="1526458"/>
                <a:ext cx="1157749" cy="727587"/>
              </a:xfrm>
              <a:custGeom>
                <a:avLst/>
                <a:gdLst>
                  <a:gd name="connsiteX0" fmla="*/ 0 w 1157749"/>
                  <a:gd name="connsiteY0" fmla="*/ 727587 h 727587"/>
                  <a:gd name="connsiteX1" fmla="*/ 36871 w 1157749"/>
                  <a:gd name="connsiteY1" fmla="*/ 683342 h 727587"/>
                  <a:gd name="connsiteX2" fmla="*/ 147484 w 1157749"/>
                  <a:gd name="connsiteY2" fmla="*/ 653845 h 727587"/>
                  <a:gd name="connsiteX3" fmla="*/ 294968 w 1157749"/>
                  <a:gd name="connsiteY3" fmla="*/ 624348 h 727587"/>
                  <a:gd name="connsiteX4" fmla="*/ 449826 w 1157749"/>
                  <a:gd name="connsiteY4" fmla="*/ 592394 h 727587"/>
                  <a:gd name="connsiteX5" fmla="*/ 594852 w 1157749"/>
                  <a:gd name="connsiteY5" fmla="*/ 562897 h 727587"/>
                  <a:gd name="connsiteX6" fmla="*/ 717755 w 1157749"/>
                  <a:gd name="connsiteY6" fmla="*/ 501445 h 727587"/>
                  <a:gd name="connsiteX7" fmla="*/ 781665 w 1157749"/>
                  <a:gd name="connsiteY7" fmla="*/ 435077 h 727587"/>
                  <a:gd name="connsiteX8" fmla="*/ 845575 w 1157749"/>
                  <a:gd name="connsiteY8" fmla="*/ 353961 h 727587"/>
                  <a:gd name="connsiteX9" fmla="*/ 931607 w 1157749"/>
                  <a:gd name="connsiteY9" fmla="*/ 304800 h 727587"/>
                  <a:gd name="connsiteX10" fmla="*/ 1015181 w 1157749"/>
                  <a:gd name="connsiteY10" fmla="*/ 258097 h 727587"/>
                  <a:gd name="connsiteX11" fmla="*/ 1076633 w 1157749"/>
                  <a:gd name="connsiteY11" fmla="*/ 223684 h 727587"/>
                  <a:gd name="connsiteX12" fmla="*/ 1145459 w 1157749"/>
                  <a:gd name="connsiteY12" fmla="*/ 127819 h 727587"/>
                  <a:gd name="connsiteX13" fmla="*/ 1157749 w 1157749"/>
                  <a:gd name="connsiteY13" fmla="*/ 0 h 727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7749" h="727587">
                    <a:moveTo>
                      <a:pt x="0" y="727587"/>
                    </a:moveTo>
                    <a:lnTo>
                      <a:pt x="36871" y="683342"/>
                    </a:lnTo>
                    <a:lnTo>
                      <a:pt x="147484" y="653845"/>
                    </a:lnTo>
                    <a:lnTo>
                      <a:pt x="294968" y="624348"/>
                    </a:lnTo>
                    <a:lnTo>
                      <a:pt x="449826" y="592394"/>
                    </a:lnTo>
                    <a:lnTo>
                      <a:pt x="594852" y="562897"/>
                    </a:lnTo>
                    <a:lnTo>
                      <a:pt x="717755" y="501445"/>
                    </a:lnTo>
                    <a:lnTo>
                      <a:pt x="781665" y="435077"/>
                    </a:lnTo>
                    <a:lnTo>
                      <a:pt x="845575" y="353961"/>
                    </a:lnTo>
                    <a:lnTo>
                      <a:pt x="931607" y="304800"/>
                    </a:lnTo>
                    <a:lnTo>
                      <a:pt x="1015181" y="258097"/>
                    </a:lnTo>
                    <a:lnTo>
                      <a:pt x="1076633" y="223684"/>
                    </a:lnTo>
                    <a:lnTo>
                      <a:pt x="1145459" y="127819"/>
                    </a:lnTo>
                    <a:lnTo>
                      <a:pt x="115774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7" name="Freeform: Shape 836">
                <a:extLst>
                  <a:ext uri="{FF2B5EF4-FFF2-40B4-BE49-F238E27FC236}">
                    <a16:creationId xmlns:a16="http://schemas.microsoft.com/office/drawing/2014/main" id="{CB65F0D7-CED3-4096-9D12-864A6D01AB77}"/>
                  </a:ext>
                </a:extLst>
              </p:cNvPr>
              <p:cNvSpPr/>
              <p:nvPr/>
            </p:nvSpPr>
            <p:spPr>
              <a:xfrm>
                <a:off x="3193026" y="2170471"/>
                <a:ext cx="125361" cy="49161"/>
              </a:xfrm>
              <a:custGeom>
                <a:avLst/>
                <a:gdLst>
                  <a:gd name="connsiteX0" fmla="*/ 0 w 125361"/>
                  <a:gd name="connsiteY0" fmla="*/ 0 h 49161"/>
                  <a:gd name="connsiteX1" fmla="*/ 125361 w 125361"/>
                  <a:gd name="connsiteY1" fmla="*/ 49161 h 49161"/>
                </a:gdLst>
                <a:ahLst/>
                <a:cxnLst>
                  <a:cxn ang="0">
                    <a:pos x="connsiteX0" y="connsiteY0"/>
                  </a:cxn>
                  <a:cxn ang="0">
                    <a:pos x="connsiteX1" y="connsiteY1"/>
                  </a:cxn>
                </a:cxnLst>
                <a:rect l="l" t="t" r="r" b="b"/>
                <a:pathLst>
                  <a:path w="125361" h="49161">
                    <a:moveTo>
                      <a:pt x="0" y="0"/>
                    </a:moveTo>
                    <a:lnTo>
                      <a:pt x="125361" y="491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8" name="Freeform: Shape 837">
                <a:extLst>
                  <a:ext uri="{FF2B5EF4-FFF2-40B4-BE49-F238E27FC236}">
                    <a16:creationId xmlns:a16="http://schemas.microsoft.com/office/drawing/2014/main" id="{5E8B9D75-3A08-45E6-A73E-4B32438C3F46}"/>
                  </a:ext>
                </a:extLst>
              </p:cNvPr>
              <p:cNvSpPr/>
              <p:nvPr/>
            </p:nvSpPr>
            <p:spPr>
              <a:xfrm>
                <a:off x="3318387" y="2143432"/>
                <a:ext cx="73742" cy="58994"/>
              </a:xfrm>
              <a:custGeom>
                <a:avLst/>
                <a:gdLst>
                  <a:gd name="connsiteX0" fmla="*/ 73742 w 73742"/>
                  <a:gd name="connsiteY0" fmla="*/ 58994 h 58994"/>
                  <a:gd name="connsiteX1" fmla="*/ 0 w 73742"/>
                  <a:gd name="connsiteY1" fmla="*/ 0 h 58994"/>
                </a:gdLst>
                <a:ahLst/>
                <a:cxnLst>
                  <a:cxn ang="0">
                    <a:pos x="connsiteX0" y="connsiteY0"/>
                  </a:cxn>
                  <a:cxn ang="0">
                    <a:pos x="connsiteX1" y="connsiteY1"/>
                  </a:cxn>
                </a:cxnLst>
                <a:rect l="l" t="t" r="r" b="b"/>
                <a:pathLst>
                  <a:path w="73742" h="58994">
                    <a:moveTo>
                      <a:pt x="73742" y="58994"/>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9" name="Freeform: Shape 838">
                <a:extLst>
                  <a:ext uri="{FF2B5EF4-FFF2-40B4-BE49-F238E27FC236}">
                    <a16:creationId xmlns:a16="http://schemas.microsoft.com/office/drawing/2014/main" id="{77F6EB9E-26DF-445C-988B-5F90186B1332}"/>
                  </a:ext>
                </a:extLst>
              </p:cNvPr>
              <p:cNvSpPr/>
              <p:nvPr/>
            </p:nvSpPr>
            <p:spPr>
              <a:xfrm>
                <a:off x="3433916" y="2121310"/>
                <a:ext cx="73742" cy="56535"/>
              </a:xfrm>
              <a:custGeom>
                <a:avLst/>
                <a:gdLst>
                  <a:gd name="connsiteX0" fmla="*/ 73742 w 73742"/>
                  <a:gd name="connsiteY0" fmla="*/ 56535 h 56535"/>
                  <a:gd name="connsiteX1" fmla="*/ 0 w 73742"/>
                  <a:gd name="connsiteY1" fmla="*/ 0 h 56535"/>
                </a:gdLst>
                <a:ahLst/>
                <a:cxnLst>
                  <a:cxn ang="0">
                    <a:pos x="connsiteX0" y="connsiteY0"/>
                  </a:cxn>
                  <a:cxn ang="0">
                    <a:pos x="connsiteX1" y="connsiteY1"/>
                  </a:cxn>
                </a:cxnLst>
                <a:rect l="l" t="t" r="r" b="b"/>
                <a:pathLst>
                  <a:path w="73742" h="56535">
                    <a:moveTo>
                      <a:pt x="73742" y="56535"/>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0" name="Freeform: Shape 839">
                <a:extLst>
                  <a:ext uri="{FF2B5EF4-FFF2-40B4-BE49-F238E27FC236}">
                    <a16:creationId xmlns:a16="http://schemas.microsoft.com/office/drawing/2014/main" id="{2864BA1B-5659-428C-921B-87C455A87E73}"/>
                  </a:ext>
                </a:extLst>
              </p:cNvPr>
              <p:cNvSpPr/>
              <p:nvPr/>
            </p:nvSpPr>
            <p:spPr>
              <a:xfrm>
                <a:off x="3546987" y="2096729"/>
                <a:ext cx="44245" cy="76200"/>
              </a:xfrm>
              <a:custGeom>
                <a:avLst/>
                <a:gdLst>
                  <a:gd name="connsiteX0" fmla="*/ 44245 w 44245"/>
                  <a:gd name="connsiteY0" fmla="*/ 76200 h 76200"/>
                  <a:gd name="connsiteX1" fmla="*/ 0 w 44245"/>
                  <a:gd name="connsiteY1" fmla="*/ 0 h 76200"/>
                </a:gdLst>
                <a:ahLst/>
                <a:cxnLst>
                  <a:cxn ang="0">
                    <a:pos x="connsiteX0" y="connsiteY0"/>
                  </a:cxn>
                  <a:cxn ang="0">
                    <a:pos x="connsiteX1" y="connsiteY1"/>
                  </a:cxn>
                </a:cxnLst>
                <a:rect l="l" t="t" r="r" b="b"/>
                <a:pathLst>
                  <a:path w="44245" h="76200">
                    <a:moveTo>
                      <a:pt x="44245" y="76200"/>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1" name="Freeform: Shape 840">
                <a:extLst>
                  <a:ext uri="{FF2B5EF4-FFF2-40B4-BE49-F238E27FC236}">
                    <a16:creationId xmlns:a16="http://schemas.microsoft.com/office/drawing/2014/main" id="{6BF00945-A7DF-42A0-A61D-CDADF567EB0A}"/>
                  </a:ext>
                </a:extLst>
              </p:cNvPr>
              <p:cNvSpPr/>
              <p:nvPr/>
            </p:nvSpPr>
            <p:spPr>
              <a:xfrm>
                <a:off x="3652684" y="2084439"/>
                <a:ext cx="46703" cy="68826"/>
              </a:xfrm>
              <a:custGeom>
                <a:avLst/>
                <a:gdLst>
                  <a:gd name="connsiteX0" fmla="*/ 46703 w 46703"/>
                  <a:gd name="connsiteY0" fmla="*/ 68826 h 68826"/>
                  <a:gd name="connsiteX1" fmla="*/ 0 w 46703"/>
                  <a:gd name="connsiteY1" fmla="*/ 0 h 68826"/>
                </a:gdLst>
                <a:ahLst/>
                <a:cxnLst>
                  <a:cxn ang="0">
                    <a:pos x="connsiteX0" y="connsiteY0"/>
                  </a:cxn>
                  <a:cxn ang="0">
                    <a:pos x="connsiteX1" y="connsiteY1"/>
                  </a:cxn>
                </a:cxnLst>
                <a:rect l="l" t="t" r="r" b="b"/>
                <a:pathLst>
                  <a:path w="46703" h="68826">
                    <a:moveTo>
                      <a:pt x="46703" y="68826"/>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2" name="Freeform: Shape 841">
                <a:extLst>
                  <a:ext uri="{FF2B5EF4-FFF2-40B4-BE49-F238E27FC236}">
                    <a16:creationId xmlns:a16="http://schemas.microsoft.com/office/drawing/2014/main" id="{38472868-DEE9-4AE0-A6BB-AE7BB402647C}"/>
                  </a:ext>
                </a:extLst>
              </p:cNvPr>
              <p:cNvSpPr/>
              <p:nvPr/>
            </p:nvSpPr>
            <p:spPr>
              <a:xfrm>
                <a:off x="3755923" y="2054942"/>
                <a:ext cx="36871" cy="63910"/>
              </a:xfrm>
              <a:custGeom>
                <a:avLst/>
                <a:gdLst>
                  <a:gd name="connsiteX0" fmla="*/ 36871 w 36871"/>
                  <a:gd name="connsiteY0" fmla="*/ 63910 h 63910"/>
                  <a:gd name="connsiteX1" fmla="*/ 0 w 36871"/>
                  <a:gd name="connsiteY1" fmla="*/ 0 h 63910"/>
                </a:gdLst>
                <a:ahLst/>
                <a:cxnLst>
                  <a:cxn ang="0">
                    <a:pos x="connsiteX0" y="connsiteY0"/>
                  </a:cxn>
                  <a:cxn ang="0">
                    <a:pos x="connsiteX1" y="connsiteY1"/>
                  </a:cxn>
                </a:cxnLst>
                <a:rect l="l" t="t" r="r" b="b"/>
                <a:pathLst>
                  <a:path w="36871" h="63910">
                    <a:moveTo>
                      <a:pt x="36871" y="63910"/>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3" name="Freeform: Shape 842">
                <a:extLst>
                  <a:ext uri="{FF2B5EF4-FFF2-40B4-BE49-F238E27FC236}">
                    <a16:creationId xmlns:a16="http://schemas.microsoft.com/office/drawing/2014/main" id="{9AA752FA-8FC0-460E-8158-4E5AF0602817}"/>
                  </a:ext>
                </a:extLst>
              </p:cNvPr>
              <p:cNvSpPr/>
              <p:nvPr/>
            </p:nvSpPr>
            <p:spPr>
              <a:xfrm>
                <a:off x="3837039" y="2025445"/>
                <a:ext cx="44245" cy="56536"/>
              </a:xfrm>
              <a:custGeom>
                <a:avLst/>
                <a:gdLst>
                  <a:gd name="connsiteX0" fmla="*/ 44245 w 44245"/>
                  <a:gd name="connsiteY0" fmla="*/ 56536 h 56536"/>
                  <a:gd name="connsiteX1" fmla="*/ 0 w 44245"/>
                  <a:gd name="connsiteY1" fmla="*/ 0 h 56536"/>
                </a:gdLst>
                <a:ahLst/>
                <a:cxnLst>
                  <a:cxn ang="0">
                    <a:pos x="connsiteX0" y="connsiteY0"/>
                  </a:cxn>
                  <a:cxn ang="0">
                    <a:pos x="connsiteX1" y="connsiteY1"/>
                  </a:cxn>
                </a:cxnLst>
                <a:rect l="l" t="t" r="r" b="b"/>
                <a:pathLst>
                  <a:path w="44245" h="56536">
                    <a:moveTo>
                      <a:pt x="44245" y="56536"/>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4" name="Freeform: Shape 843">
                <a:extLst>
                  <a:ext uri="{FF2B5EF4-FFF2-40B4-BE49-F238E27FC236}">
                    <a16:creationId xmlns:a16="http://schemas.microsoft.com/office/drawing/2014/main" id="{A5018C36-105B-40BD-8E96-1E5E233C4739}"/>
                  </a:ext>
                </a:extLst>
              </p:cNvPr>
              <p:cNvSpPr/>
              <p:nvPr/>
            </p:nvSpPr>
            <p:spPr>
              <a:xfrm>
                <a:off x="3893574" y="1978742"/>
                <a:ext cx="66368" cy="61452"/>
              </a:xfrm>
              <a:custGeom>
                <a:avLst/>
                <a:gdLst>
                  <a:gd name="connsiteX0" fmla="*/ 66368 w 66368"/>
                  <a:gd name="connsiteY0" fmla="*/ 61452 h 61452"/>
                  <a:gd name="connsiteX1" fmla="*/ 0 w 66368"/>
                  <a:gd name="connsiteY1" fmla="*/ 0 h 61452"/>
                </a:gdLst>
                <a:ahLst/>
                <a:cxnLst>
                  <a:cxn ang="0">
                    <a:pos x="connsiteX0" y="connsiteY0"/>
                  </a:cxn>
                  <a:cxn ang="0">
                    <a:pos x="connsiteX1" y="connsiteY1"/>
                  </a:cxn>
                </a:cxnLst>
                <a:rect l="l" t="t" r="r" b="b"/>
                <a:pathLst>
                  <a:path w="66368" h="61452">
                    <a:moveTo>
                      <a:pt x="66368" y="61452"/>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5" name="Freeform: Shape 844">
                <a:extLst>
                  <a:ext uri="{FF2B5EF4-FFF2-40B4-BE49-F238E27FC236}">
                    <a16:creationId xmlns:a16="http://schemas.microsoft.com/office/drawing/2014/main" id="{42A1EC47-7584-48B0-8F67-D6B2F836165F}"/>
                  </a:ext>
                </a:extLst>
              </p:cNvPr>
              <p:cNvSpPr/>
              <p:nvPr/>
            </p:nvSpPr>
            <p:spPr>
              <a:xfrm>
                <a:off x="3950110" y="1927123"/>
                <a:ext cx="63909" cy="36871"/>
              </a:xfrm>
              <a:custGeom>
                <a:avLst/>
                <a:gdLst>
                  <a:gd name="connsiteX0" fmla="*/ 63909 w 63909"/>
                  <a:gd name="connsiteY0" fmla="*/ 36871 h 36871"/>
                  <a:gd name="connsiteX1" fmla="*/ 0 w 63909"/>
                  <a:gd name="connsiteY1" fmla="*/ 0 h 36871"/>
                </a:gdLst>
                <a:ahLst/>
                <a:cxnLst>
                  <a:cxn ang="0">
                    <a:pos x="connsiteX0" y="connsiteY0"/>
                  </a:cxn>
                  <a:cxn ang="0">
                    <a:pos x="connsiteX1" y="connsiteY1"/>
                  </a:cxn>
                </a:cxnLst>
                <a:rect l="l" t="t" r="r" b="b"/>
                <a:pathLst>
                  <a:path w="63909" h="36871">
                    <a:moveTo>
                      <a:pt x="63909" y="3687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6" name="Freeform: Shape 845">
                <a:extLst>
                  <a:ext uri="{FF2B5EF4-FFF2-40B4-BE49-F238E27FC236}">
                    <a16:creationId xmlns:a16="http://schemas.microsoft.com/office/drawing/2014/main" id="{A2D83956-BD5D-4BE9-8E8C-B969F577EE29}"/>
                  </a:ext>
                </a:extLst>
              </p:cNvPr>
              <p:cNvSpPr/>
              <p:nvPr/>
            </p:nvSpPr>
            <p:spPr>
              <a:xfrm>
                <a:off x="4004187" y="1875503"/>
                <a:ext cx="61452" cy="12291"/>
              </a:xfrm>
              <a:custGeom>
                <a:avLst/>
                <a:gdLst>
                  <a:gd name="connsiteX0" fmla="*/ 61452 w 61452"/>
                  <a:gd name="connsiteY0" fmla="*/ 12291 h 12291"/>
                  <a:gd name="connsiteX1" fmla="*/ 0 w 61452"/>
                  <a:gd name="connsiteY1" fmla="*/ 0 h 12291"/>
                </a:gdLst>
                <a:ahLst/>
                <a:cxnLst>
                  <a:cxn ang="0">
                    <a:pos x="connsiteX0" y="connsiteY0"/>
                  </a:cxn>
                  <a:cxn ang="0">
                    <a:pos x="connsiteX1" y="connsiteY1"/>
                  </a:cxn>
                </a:cxnLst>
                <a:rect l="l" t="t" r="r" b="b"/>
                <a:pathLst>
                  <a:path w="61452" h="12291">
                    <a:moveTo>
                      <a:pt x="61452" y="1229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7" name="Freeform: Shape 846">
                <a:extLst>
                  <a:ext uri="{FF2B5EF4-FFF2-40B4-BE49-F238E27FC236}">
                    <a16:creationId xmlns:a16="http://schemas.microsoft.com/office/drawing/2014/main" id="{EA1B4779-0418-48C7-83BD-6E8600C12E01}"/>
                  </a:ext>
                </a:extLst>
              </p:cNvPr>
              <p:cNvSpPr/>
              <p:nvPr/>
            </p:nvSpPr>
            <p:spPr>
              <a:xfrm>
                <a:off x="4075471" y="1814052"/>
                <a:ext cx="46703" cy="49161"/>
              </a:xfrm>
              <a:custGeom>
                <a:avLst/>
                <a:gdLst>
                  <a:gd name="connsiteX0" fmla="*/ 46703 w 46703"/>
                  <a:gd name="connsiteY0" fmla="*/ 49161 h 49161"/>
                  <a:gd name="connsiteX1" fmla="*/ 0 w 46703"/>
                  <a:gd name="connsiteY1" fmla="*/ 0 h 49161"/>
                </a:gdLst>
                <a:ahLst/>
                <a:cxnLst>
                  <a:cxn ang="0">
                    <a:pos x="connsiteX0" y="connsiteY0"/>
                  </a:cxn>
                  <a:cxn ang="0">
                    <a:pos x="connsiteX1" y="connsiteY1"/>
                  </a:cxn>
                </a:cxnLst>
                <a:rect l="l" t="t" r="r" b="b"/>
                <a:pathLst>
                  <a:path w="46703" h="49161">
                    <a:moveTo>
                      <a:pt x="46703" y="4916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8" name="Freeform: Shape 847">
                <a:extLst>
                  <a:ext uri="{FF2B5EF4-FFF2-40B4-BE49-F238E27FC236}">
                    <a16:creationId xmlns:a16="http://schemas.microsoft.com/office/drawing/2014/main" id="{2491F6BC-DC4C-463D-904E-C53F949192D8}"/>
                  </a:ext>
                </a:extLst>
              </p:cNvPr>
              <p:cNvSpPr/>
              <p:nvPr/>
            </p:nvSpPr>
            <p:spPr>
              <a:xfrm>
                <a:off x="4144297" y="1774723"/>
                <a:ext cx="44245" cy="61451"/>
              </a:xfrm>
              <a:custGeom>
                <a:avLst/>
                <a:gdLst>
                  <a:gd name="connsiteX0" fmla="*/ 44245 w 44245"/>
                  <a:gd name="connsiteY0" fmla="*/ 61451 h 61451"/>
                  <a:gd name="connsiteX1" fmla="*/ 0 w 44245"/>
                  <a:gd name="connsiteY1" fmla="*/ 0 h 61451"/>
                </a:gdLst>
                <a:ahLst/>
                <a:cxnLst>
                  <a:cxn ang="0">
                    <a:pos x="connsiteX0" y="connsiteY0"/>
                  </a:cxn>
                  <a:cxn ang="0">
                    <a:pos x="connsiteX1" y="connsiteY1"/>
                  </a:cxn>
                </a:cxnLst>
                <a:rect l="l" t="t" r="r" b="b"/>
                <a:pathLst>
                  <a:path w="44245" h="61451">
                    <a:moveTo>
                      <a:pt x="44245" y="6145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9" name="Freeform: Shape 848">
                <a:extLst>
                  <a:ext uri="{FF2B5EF4-FFF2-40B4-BE49-F238E27FC236}">
                    <a16:creationId xmlns:a16="http://schemas.microsoft.com/office/drawing/2014/main" id="{A48A96AC-8C13-4E9D-B0A2-81E4176BD6F0}"/>
                  </a:ext>
                </a:extLst>
              </p:cNvPr>
              <p:cNvSpPr/>
              <p:nvPr/>
            </p:nvSpPr>
            <p:spPr>
              <a:xfrm>
                <a:off x="4215581" y="1745226"/>
                <a:ext cx="44245" cy="31955"/>
              </a:xfrm>
              <a:custGeom>
                <a:avLst/>
                <a:gdLst>
                  <a:gd name="connsiteX0" fmla="*/ 44245 w 44245"/>
                  <a:gd name="connsiteY0" fmla="*/ 31955 h 31955"/>
                  <a:gd name="connsiteX1" fmla="*/ 0 w 44245"/>
                  <a:gd name="connsiteY1" fmla="*/ 0 h 31955"/>
                </a:gdLst>
                <a:ahLst/>
                <a:cxnLst>
                  <a:cxn ang="0">
                    <a:pos x="connsiteX0" y="connsiteY0"/>
                  </a:cxn>
                  <a:cxn ang="0">
                    <a:pos x="connsiteX1" y="connsiteY1"/>
                  </a:cxn>
                </a:cxnLst>
                <a:rect l="l" t="t" r="r" b="b"/>
                <a:pathLst>
                  <a:path w="44245" h="31955">
                    <a:moveTo>
                      <a:pt x="44245" y="31955"/>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0" name="Freeform: Shape 849">
                <a:extLst>
                  <a:ext uri="{FF2B5EF4-FFF2-40B4-BE49-F238E27FC236}">
                    <a16:creationId xmlns:a16="http://schemas.microsoft.com/office/drawing/2014/main" id="{62BD649B-7536-4FF7-A10A-66A7431FCFBC}"/>
                  </a:ext>
                </a:extLst>
              </p:cNvPr>
              <p:cNvSpPr/>
              <p:nvPr/>
            </p:nvSpPr>
            <p:spPr>
              <a:xfrm>
                <a:off x="4299155" y="1637071"/>
                <a:ext cx="71284" cy="19664"/>
              </a:xfrm>
              <a:custGeom>
                <a:avLst/>
                <a:gdLst>
                  <a:gd name="connsiteX0" fmla="*/ 71284 w 71284"/>
                  <a:gd name="connsiteY0" fmla="*/ 19664 h 19664"/>
                  <a:gd name="connsiteX1" fmla="*/ 0 w 71284"/>
                  <a:gd name="connsiteY1" fmla="*/ 0 h 19664"/>
                </a:gdLst>
                <a:ahLst/>
                <a:cxnLst>
                  <a:cxn ang="0">
                    <a:pos x="connsiteX0" y="connsiteY0"/>
                  </a:cxn>
                  <a:cxn ang="0">
                    <a:pos x="connsiteX1" y="connsiteY1"/>
                  </a:cxn>
                </a:cxnLst>
                <a:rect l="l" t="t" r="r" b="b"/>
                <a:pathLst>
                  <a:path w="71284" h="19664">
                    <a:moveTo>
                      <a:pt x="71284" y="19664"/>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1" name="Freeform: Shape 850">
                <a:extLst>
                  <a:ext uri="{FF2B5EF4-FFF2-40B4-BE49-F238E27FC236}">
                    <a16:creationId xmlns:a16="http://schemas.microsoft.com/office/drawing/2014/main" id="{10D7F3EA-2F7C-489B-B551-09CD342C662D}"/>
                  </a:ext>
                </a:extLst>
              </p:cNvPr>
              <p:cNvSpPr/>
              <p:nvPr/>
            </p:nvSpPr>
            <p:spPr>
              <a:xfrm>
                <a:off x="4306529" y="1585452"/>
                <a:ext cx="58994" cy="2458"/>
              </a:xfrm>
              <a:custGeom>
                <a:avLst/>
                <a:gdLst>
                  <a:gd name="connsiteX0" fmla="*/ 0 w 58994"/>
                  <a:gd name="connsiteY0" fmla="*/ 0 h 2458"/>
                  <a:gd name="connsiteX1" fmla="*/ 58994 w 58994"/>
                  <a:gd name="connsiteY1" fmla="*/ 2458 h 2458"/>
                </a:gdLst>
                <a:ahLst/>
                <a:cxnLst>
                  <a:cxn ang="0">
                    <a:pos x="connsiteX0" y="connsiteY0"/>
                  </a:cxn>
                  <a:cxn ang="0">
                    <a:pos x="connsiteX1" y="connsiteY1"/>
                  </a:cxn>
                </a:cxnLst>
                <a:rect l="l" t="t" r="r" b="b"/>
                <a:pathLst>
                  <a:path w="58994" h="2458">
                    <a:moveTo>
                      <a:pt x="0" y="0"/>
                    </a:moveTo>
                    <a:lnTo>
                      <a:pt x="58994" y="245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2" name="Freeform: Shape 851">
                <a:extLst>
                  <a:ext uri="{FF2B5EF4-FFF2-40B4-BE49-F238E27FC236}">
                    <a16:creationId xmlns:a16="http://schemas.microsoft.com/office/drawing/2014/main" id="{E213174B-150D-4BA1-ADE9-1715F48E1AFD}"/>
                  </a:ext>
                </a:extLst>
              </p:cNvPr>
              <p:cNvSpPr/>
              <p:nvPr/>
            </p:nvSpPr>
            <p:spPr>
              <a:xfrm>
                <a:off x="4262284" y="1696065"/>
                <a:ext cx="66368" cy="34412"/>
              </a:xfrm>
              <a:custGeom>
                <a:avLst/>
                <a:gdLst>
                  <a:gd name="connsiteX0" fmla="*/ 0 w 66368"/>
                  <a:gd name="connsiteY0" fmla="*/ 0 h 34412"/>
                  <a:gd name="connsiteX1" fmla="*/ 66368 w 66368"/>
                  <a:gd name="connsiteY1" fmla="*/ 34412 h 34412"/>
                </a:gdLst>
                <a:ahLst/>
                <a:cxnLst>
                  <a:cxn ang="0">
                    <a:pos x="connsiteX0" y="connsiteY0"/>
                  </a:cxn>
                  <a:cxn ang="0">
                    <a:pos x="connsiteX1" y="connsiteY1"/>
                  </a:cxn>
                </a:cxnLst>
                <a:rect l="l" t="t" r="r" b="b"/>
                <a:pathLst>
                  <a:path w="66368" h="34412">
                    <a:moveTo>
                      <a:pt x="0" y="0"/>
                    </a:moveTo>
                    <a:lnTo>
                      <a:pt x="66368" y="344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3" name="Freeform: Shape 852">
                <a:extLst>
                  <a:ext uri="{FF2B5EF4-FFF2-40B4-BE49-F238E27FC236}">
                    <a16:creationId xmlns:a16="http://schemas.microsoft.com/office/drawing/2014/main" id="{770C71C0-91C9-4E10-B86A-E55173057BB7}"/>
                  </a:ext>
                </a:extLst>
              </p:cNvPr>
              <p:cNvSpPr/>
              <p:nvPr/>
            </p:nvSpPr>
            <p:spPr>
              <a:xfrm>
                <a:off x="2809568" y="1263445"/>
                <a:ext cx="644013" cy="471949"/>
              </a:xfrm>
              <a:custGeom>
                <a:avLst/>
                <a:gdLst>
                  <a:gd name="connsiteX0" fmla="*/ 36871 w 644013"/>
                  <a:gd name="connsiteY0" fmla="*/ 408039 h 471949"/>
                  <a:gd name="connsiteX1" fmla="*/ 130277 w 644013"/>
                  <a:gd name="connsiteY1" fmla="*/ 383458 h 471949"/>
                  <a:gd name="connsiteX2" fmla="*/ 312174 w 644013"/>
                  <a:gd name="connsiteY2" fmla="*/ 334297 h 471949"/>
                  <a:gd name="connsiteX3" fmla="*/ 447367 w 644013"/>
                  <a:gd name="connsiteY3" fmla="*/ 287594 h 471949"/>
                  <a:gd name="connsiteX4" fmla="*/ 540774 w 644013"/>
                  <a:gd name="connsiteY4" fmla="*/ 243349 h 471949"/>
                  <a:gd name="connsiteX5" fmla="*/ 589935 w 644013"/>
                  <a:gd name="connsiteY5" fmla="*/ 172065 h 471949"/>
                  <a:gd name="connsiteX6" fmla="*/ 582561 w 644013"/>
                  <a:gd name="connsiteY6" fmla="*/ 103239 h 471949"/>
                  <a:gd name="connsiteX7" fmla="*/ 543232 w 644013"/>
                  <a:gd name="connsiteY7" fmla="*/ 44245 h 471949"/>
                  <a:gd name="connsiteX8" fmla="*/ 491613 w 644013"/>
                  <a:gd name="connsiteY8" fmla="*/ 0 h 471949"/>
                  <a:gd name="connsiteX9" fmla="*/ 582561 w 644013"/>
                  <a:gd name="connsiteY9" fmla="*/ 0 h 471949"/>
                  <a:gd name="connsiteX10" fmla="*/ 634180 w 644013"/>
                  <a:gd name="connsiteY10" fmla="*/ 66368 h 471949"/>
                  <a:gd name="connsiteX11" fmla="*/ 644013 w 644013"/>
                  <a:gd name="connsiteY11" fmla="*/ 164690 h 471949"/>
                  <a:gd name="connsiteX12" fmla="*/ 614516 w 644013"/>
                  <a:gd name="connsiteY12" fmla="*/ 231058 h 471949"/>
                  <a:gd name="connsiteX13" fmla="*/ 467032 w 644013"/>
                  <a:gd name="connsiteY13" fmla="*/ 314632 h 471949"/>
                  <a:gd name="connsiteX14" fmla="*/ 344129 w 644013"/>
                  <a:gd name="connsiteY14" fmla="*/ 361336 h 471949"/>
                  <a:gd name="connsiteX15" fmla="*/ 127819 w 644013"/>
                  <a:gd name="connsiteY15" fmla="*/ 432620 h 471949"/>
                  <a:gd name="connsiteX16" fmla="*/ 0 w 644013"/>
                  <a:gd name="connsiteY16" fmla="*/ 471949 h 471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013" h="471949">
                    <a:moveTo>
                      <a:pt x="36871" y="408039"/>
                    </a:moveTo>
                    <a:lnTo>
                      <a:pt x="130277" y="383458"/>
                    </a:lnTo>
                    <a:lnTo>
                      <a:pt x="312174" y="334297"/>
                    </a:lnTo>
                    <a:lnTo>
                      <a:pt x="447367" y="287594"/>
                    </a:lnTo>
                    <a:lnTo>
                      <a:pt x="540774" y="243349"/>
                    </a:lnTo>
                    <a:lnTo>
                      <a:pt x="589935" y="172065"/>
                    </a:lnTo>
                    <a:lnTo>
                      <a:pt x="582561" y="103239"/>
                    </a:lnTo>
                    <a:lnTo>
                      <a:pt x="543232" y="44245"/>
                    </a:lnTo>
                    <a:lnTo>
                      <a:pt x="491613" y="0"/>
                    </a:lnTo>
                    <a:lnTo>
                      <a:pt x="582561" y="0"/>
                    </a:lnTo>
                    <a:lnTo>
                      <a:pt x="634180" y="66368"/>
                    </a:lnTo>
                    <a:lnTo>
                      <a:pt x="644013" y="164690"/>
                    </a:lnTo>
                    <a:lnTo>
                      <a:pt x="614516" y="231058"/>
                    </a:lnTo>
                    <a:lnTo>
                      <a:pt x="467032" y="314632"/>
                    </a:lnTo>
                    <a:lnTo>
                      <a:pt x="344129" y="361336"/>
                    </a:lnTo>
                    <a:lnTo>
                      <a:pt x="127819" y="432620"/>
                    </a:lnTo>
                    <a:lnTo>
                      <a:pt x="0" y="47194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4" name="Freeform: Shape 853">
                <a:extLst>
                  <a:ext uri="{FF2B5EF4-FFF2-40B4-BE49-F238E27FC236}">
                    <a16:creationId xmlns:a16="http://schemas.microsoft.com/office/drawing/2014/main" id="{820349C5-CE46-4CDC-9F9E-97694C973716}"/>
                  </a:ext>
                </a:extLst>
              </p:cNvPr>
              <p:cNvSpPr/>
              <p:nvPr/>
            </p:nvSpPr>
            <p:spPr>
              <a:xfrm>
                <a:off x="2888226" y="1669026"/>
                <a:ext cx="9832" cy="41787"/>
              </a:xfrm>
              <a:custGeom>
                <a:avLst/>
                <a:gdLst>
                  <a:gd name="connsiteX0" fmla="*/ 0 w 9832"/>
                  <a:gd name="connsiteY0" fmla="*/ 0 h 41787"/>
                  <a:gd name="connsiteX1" fmla="*/ 9832 w 9832"/>
                  <a:gd name="connsiteY1" fmla="*/ 41787 h 41787"/>
                </a:gdLst>
                <a:ahLst/>
                <a:cxnLst>
                  <a:cxn ang="0">
                    <a:pos x="connsiteX0" y="connsiteY0"/>
                  </a:cxn>
                  <a:cxn ang="0">
                    <a:pos x="connsiteX1" y="connsiteY1"/>
                  </a:cxn>
                </a:cxnLst>
                <a:rect l="l" t="t" r="r" b="b"/>
                <a:pathLst>
                  <a:path w="9832" h="41787">
                    <a:moveTo>
                      <a:pt x="0" y="0"/>
                    </a:moveTo>
                    <a:lnTo>
                      <a:pt x="9832" y="4178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5" name="Freeform: Shape 854">
                <a:extLst>
                  <a:ext uri="{FF2B5EF4-FFF2-40B4-BE49-F238E27FC236}">
                    <a16:creationId xmlns:a16="http://schemas.microsoft.com/office/drawing/2014/main" id="{79823C04-492C-4A8B-BFAA-0977B38A5E6C}"/>
                  </a:ext>
                </a:extLst>
              </p:cNvPr>
              <p:cNvSpPr/>
              <p:nvPr/>
            </p:nvSpPr>
            <p:spPr>
              <a:xfrm>
                <a:off x="2961968" y="1632155"/>
                <a:ext cx="19664" cy="49161"/>
              </a:xfrm>
              <a:custGeom>
                <a:avLst/>
                <a:gdLst>
                  <a:gd name="connsiteX0" fmla="*/ 0 w 19664"/>
                  <a:gd name="connsiteY0" fmla="*/ 0 h 49161"/>
                  <a:gd name="connsiteX1" fmla="*/ 19664 w 19664"/>
                  <a:gd name="connsiteY1" fmla="*/ 49161 h 49161"/>
                </a:gdLst>
                <a:ahLst/>
                <a:cxnLst>
                  <a:cxn ang="0">
                    <a:pos x="connsiteX0" y="connsiteY0"/>
                  </a:cxn>
                  <a:cxn ang="0">
                    <a:pos x="connsiteX1" y="connsiteY1"/>
                  </a:cxn>
                </a:cxnLst>
                <a:rect l="l" t="t" r="r" b="b"/>
                <a:pathLst>
                  <a:path w="19664" h="49161">
                    <a:moveTo>
                      <a:pt x="0" y="0"/>
                    </a:moveTo>
                    <a:lnTo>
                      <a:pt x="19664" y="491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6" name="Freeform: Shape 855">
                <a:extLst>
                  <a:ext uri="{FF2B5EF4-FFF2-40B4-BE49-F238E27FC236}">
                    <a16:creationId xmlns:a16="http://schemas.microsoft.com/office/drawing/2014/main" id="{476A0A7B-10D8-463C-BCDD-1DF514525271}"/>
                  </a:ext>
                </a:extLst>
              </p:cNvPr>
              <p:cNvSpPr/>
              <p:nvPr/>
            </p:nvSpPr>
            <p:spPr>
              <a:xfrm>
                <a:off x="3043084" y="1612490"/>
                <a:ext cx="27039" cy="44245"/>
              </a:xfrm>
              <a:custGeom>
                <a:avLst/>
                <a:gdLst>
                  <a:gd name="connsiteX0" fmla="*/ 0 w 27039"/>
                  <a:gd name="connsiteY0" fmla="*/ 0 h 44245"/>
                  <a:gd name="connsiteX1" fmla="*/ 27039 w 27039"/>
                  <a:gd name="connsiteY1" fmla="*/ 44245 h 44245"/>
                </a:gdLst>
                <a:ahLst/>
                <a:cxnLst>
                  <a:cxn ang="0">
                    <a:pos x="connsiteX0" y="connsiteY0"/>
                  </a:cxn>
                  <a:cxn ang="0">
                    <a:pos x="connsiteX1" y="connsiteY1"/>
                  </a:cxn>
                </a:cxnLst>
                <a:rect l="l" t="t" r="r" b="b"/>
                <a:pathLst>
                  <a:path w="27039" h="44245">
                    <a:moveTo>
                      <a:pt x="0" y="0"/>
                    </a:moveTo>
                    <a:lnTo>
                      <a:pt x="27039" y="4424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7" name="Freeform: Shape 856">
                <a:extLst>
                  <a:ext uri="{FF2B5EF4-FFF2-40B4-BE49-F238E27FC236}">
                    <a16:creationId xmlns:a16="http://schemas.microsoft.com/office/drawing/2014/main" id="{DFB1D280-6A6A-49C4-9FDB-76E0AB8F6423}"/>
                  </a:ext>
                </a:extLst>
              </p:cNvPr>
              <p:cNvSpPr/>
              <p:nvPr/>
            </p:nvSpPr>
            <p:spPr>
              <a:xfrm>
                <a:off x="3347884" y="1295400"/>
                <a:ext cx="68826" cy="7374"/>
              </a:xfrm>
              <a:custGeom>
                <a:avLst/>
                <a:gdLst>
                  <a:gd name="connsiteX0" fmla="*/ 0 w 68826"/>
                  <a:gd name="connsiteY0" fmla="*/ 7374 h 7374"/>
                  <a:gd name="connsiteX1" fmla="*/ 68826 w 68826"/>
                  <a:gd name="connsiteY1" fmla="*/ 0 h 7374"/>
                </a:gdLst>
                <a:ahLst/>
                <a:cxnLst>
                  <a:cxn ang="0">
                    <a:pos x="connsiteX0" y="connsiteY0"/>
                  </a:cxn>
                  <a:cxn ang="0">
                    <a:pos x="connsiteX1" y="connsiteY1"/>
                  </a:cxn>
                </a:cxnLst>
                <a:rect l="l" t="t" r="r" b="b"/>
                <a:pathLst>
                  <a:path w="68826" h="7374">
                    <a:moveTo>
                      <a:pt x="0" y="7374"/>
                    </a:moveTo>
                    <a:lnTo>
                      <a:pt x="6882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8" name="Freeform: Shape 857">
                <a:extLst>
                  <a:ext uri="{FF2B5EF4-FFF2-40B4-BE49-F238E27FC236}">
                    <a16:creationId xmlns:a16="http://schemas.microsoft.com/office/drawing/2014/main" id="{A37BD9FB-CF01-468A-99CC-9977CDC92591}"/>
                  </a:ext>
                </a:extLst>
              </p:cNvPr>
              <p:cNvSpPr/>
              <p:nvPr/>
            </p:nvSpPr>
            <p:spPr>
              <a:xfrm>
                <a:off x="3387213" y="1329813"/>
                <a:ext cx="61452" cy="41787"/>
              </a:xfrm>
              <a:custGeom>
                <a:avLst/>
                <a:gdLst>
                  <a:gd name="connsiteX0" fmla="*/ 0 w 61452"/>
                  <a:gd name="connsiteY0" fmla="*/ 41787 h 41787"/>
                  <a:gd name="connsiteX1" fmla="*/ 61452 w 61452"/>
                  <a:gd name="connsiteY1" fmla="*/ 0 h 41787"/>
                </a:gdLst>
                <a:ahLst/>
                <a:cxnLst>
                  <a:cxn ang="0">
                    <a:pos x="connsiteX0" y="connsiteY0"/>
                  </a:cxn>
                  <a:cxn ang="0">
                    <a:pos x="connsiteX1" y="connsiteY1"/>
                  </a:cxn>
                </a:cxnLst>
                <a:rect l="l" t="t" r="r" b="b"/>
                <a:pathLst>
                  <a:path w="61452" h="41787">
                    <a:moveTo>
                      <a:pt x="0" y="41787"/>
                    </a:moveTo>
                    <a:lnTo>
                      <a:pt x="6145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9" name="Freeform: Shape 858">
                <a:extLst>
                  <a:ext uri="{FF2B5EF4-FFF2-40B4-BE49-F238E27FC236}">
                    <a16:creationId xmlns:a16="http://schemas.microsoft.com/office/drawing/2014/main" id="{E95B50EE-7112-46BC-9D48-87C024375706}"/>
                  </a:ext>
                </a:extLst>
              </p:cNvPr>
              <p:cNvSpPr/>
              <p:nvPr/>
            </p:nvSpPr>
            <p:spPr>
              <a:xfrm>
                <a:off x="3399503" y="1423219"/>
                <a:ext cx="61452" cy="0"/>
              </a:xfrm>
              <a:custGeom>
                <a:avLst/>
                <a:gdLst>
                  <a:gd name="connsiteX0" fmla="*/ 0 w 61452"/>
                  <a:gd name="connsiteY0" fmla="*/ 0 h 0"/>
                  <a:gd name="connsiteX1" fmla="*/ 61452 w 61452"/>
                  <a:gd name="connsiteY1" fmla="*/ 0 h 0"/>
                </a:gdLst>
                <a:ahLst/>
                <a:cxnLst>
                  <a:cxn ang="0">
                    <a:pos x="connsiteX0" y="connsiteY0"/>
                  </a:cxn>
                  <a:cxn ang="0">
                    <a:pos x="connsiteX1" y="connsiteY1"/>
                  </a:cxn>
                </a:cxnLst>
                <a:rect l="l" t="t" r="r" b="b"/>
                <a:pathLst>
                  <a:path w="61452">
                    <a:moveTo>
                      <a:pt x="0" y="0"/>
                    </a:moveTo>
                    <a:lnTo>
                      <a:pt x="6145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0" name="Freeform: Shape 859">
                <a:extLst>
                  <a:ext uri="{FF2B5EF4-FFF2-40B4-BE49-F238E27FC236}">
                    <a16:creationId xmlns:a16="http://schemas.microsoft.com/office/drawing/2014/main" id="{526F2465-A1BA-4735-B98B-F460CF4E8584}"/>
                  </a:ext>
                </a:extLst>
              </p:cNvPr>
              <p:cNvSpPr/>
              <p:nvPr/>
            </p:nvSpPr>
            <p:spPr>
              <a:xfrm>
                <a:off x="3374923" y="1465006"/>
                <a:ext cx="56535" cy="31955"/>
              </a:xfrm>
              <a:custGeom>
                <a:avLst/>
                <a:gdLst>
                  <a:gd name="connsiteX0" fmla="*/ 0 w 56535"/>
                  <a:gd name="connsiteY0" fmla="*/ 0 h 31955"/>
                  <a:gd name="connsiteX1" fmla="*/ 56535 w 56535"/>
                  <a:gd name="connsiteY1" fmla="*/ 31955 h 31955"/>
                </a:gdLst>
                <a:ahLst/>
                <a:cxnLst>
                  <a:cxn ang="0">
                    <a:pos x="connsiteX0" y="connsiteY0"/>
                  </a:cxn>
                  <a:cxn ang="0">
                    <a:pos x="connsiteX1" y="connsiteY1"/>
                  </a:cxn>
                </a:cxnLst>
                <a:rect l="l" t="t" r="r" b="b"/>
                <a:pathLst>
                  <a:path w="56535" h="31955">
                    <a:moveTo>
                      <a:pt x="0" y="0"/>
                    </a:moveTo>
                    <a:lnTo>
                      <a:pt x="56535" y="3195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1" name="Freeform: Shape 860">
                <a:extLst>
                  <a:ext uri="{FF2B5EF4-FFF2-40B4-BE49-F238E27FC236}">
                    <a16:creationId xmlns:a16="http://schemas.microsoft.com/office/drawing/2014/main" id="{C533B432-1DDE-489C-9D4A-169B708BA0B9}"/>
                  </a:ext>
                </a:extLst>
              </p:cNvPr>
              <p:cNvSpPr/>
              <p:nvPr/>
            </p:nvSpPr>
            <p:spPr>
              <a:xfrm>
                <a:off x="3099619" y="1555955"/>
                <a:ext cx="36871" cy="76200"/>
              </a:xfrm>
              <a:custGeom>
                <a:avLst/>
                <a:gdLst>
                  <a:gd name="connsiteX0" fmla="*/ 0 w 36871"/>
                  <a:gd name="connsiteY0" fmla="*/ 0 h 76200"/>
                  <a:gd name="connsiteX1" fmla="*/ 36871 w 36871"/>
                  <a:gd name="connsiteY1" fmla="*/ 76200 h 76200"/>
                </a:gdLst>
                <a:ahLst/>
                <a:cxnLst>
                  <a:cxn ang="0">
                    <a:pos x="connsiteX0" y="connsiteY0"/>
                  </a:cxn>
                  <a:cxn ang="0">
                    <a:pos x="connsiteX1" y="connsiteY1"/>
                  </a:cxn>
                </a:cxnLst>
                <a:rect l="l" t="t" r="r" b="b"/>
                <a:pathLst>
                  <a:path w="36871" h="76200">
                    <a:moveTo>
                      <a:pt x="0" y="0"/>
                    </a:moveTo>
                    <a:lnTo>
                      <a:pt x="36871" y="7620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2" name="Freeform: Shape 861">
                <a:extLst>
                  <a:ext uri="{FF2B5EF4-FFF2-40B4-BE49-F238E27FC236}">
                    <a16:creationId xmlns:a16="http://schemas.microsoft.com/office/drawing/2014/main" id="{53F4D618-2A56-4053-AB68-BF75D96A1704}"/>
                  </a:ext>
                </a:extLst>
              </p:cNvPr>
              <p:cNvSpPr/>
              <p:nvPr/>
            </p:nvSpPr>
            <p:spPr>
              <a:xfrm>
                <a:off x="3170903" y="1536290"/>
                <a:ext cx="68826" cy="63910"/>
              </a:xfrm>
              <a:custGeom>
                <a:avLst/>
                <a:gdLst>
                  <a:gd name="connsiteX0" fmla="*/ 0 w 68826"/>
                  <a:gd name="connsiteY0" fmla="*/ 0 h 63910"/>
                  <a:gd name="connsiteX1" fmla="*/ 68826 w 68826"/>
                  <a:gd name="connsiteY1" fmla="*/ 63910 h 63910"/>
                </a:gdLst>
                <a:ahLst/>
                <a:cxnLst>
                  <a:cxn ang="0">
                    <a:pos x="connsiteX0" y="connsiteY0"/>
                  </a:cxn>
                  <a:cxn ang="0">
                    <a:pos x="connsiteX1" y="connsiteY1"/>
                  </a:cxn>
                </a:cxnLst>
                <a:rect l="l" t="t" r="r" b="b"/>
                <a:pathLst>
                  <a:path w="68826" h="63910">
                    <a:moveTo>
                      <a:pt x="0" y="0"/>
                    </a:moveTo>
                    <a:lnTo>
                      <a:pt x="68826" y="639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3" name="Freeform: Shape 862">
                <a:extLst>
                  <a:ext uri="{FF2B5EF4-FFF2-40B4-BE49-F238E27FC236}">
                    <a16:creationId xmlns:a16="http://schemas.microsoft.com/office/drawing/2014/main" id="{86ED63B7-A847-44A5-8A9D-4C05846E222D}"/>
                  </a:ext>
                </a:extLst>
              </p:cNvPr>
              <p:cNvSpPr/>
              <p:nvPr/>
            </p:nvSpPr>
            <p:spPr>
              <a:xfrm>
                <a:off x="3249561" y="1509252"/>
                <a:ext cx="58994" cy="54077"/>
              </a:xfrm>
              <a:custGeom>
                <a:avLst/>
                <a:gdLst>
                  <a:gd name="connsiteX0" fmla="*/ 0 w 58994"/>
                  <a:gd name="connsiteY0" fmla="*/ 0 h 54077"/>
                  <a:gd name="connsiteX1" fmla="*/ 58994 w 58994"/>
                  <a:gd name="connsiteY1" fmla="*/ 54077 h 54077"/>
                </a:gdLst>
                <a:ahLst/>
                <a:cxnLst>
                  <a:cxn ang="0">
                    <a:pos x="connsiteX0" y="connsiteY0"/>
                  </a:cxn>
                  <a:cxn ang="0">
                    <a:pos x="connsiteX1" y="connsiteY1"/>
                  </a:cxn>
                </a:cxnLst>
                <a:rect l="l" t="t" r="r" b="b"/>
                <a:pathLst>
                  <a:path w="58994" h="54077">
                    <a:moveTo>
                      <a:pt x="0" y="0"/>
                    </a:moveTo>
                    <a:lnTo>
                      <a:pt x="58994" y="540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4" name="Freeform: Shape 863">
                <a:extLst>
                  <a:ext uri="{FF2B5EF4-FFF2-40B4-BE49-F238E27FC236}">
                    <a16:creationId xmlns:a16="http://schemas.microsoft.com/office/drawing/2014/main" id="{5974A3A3-CD2E-4F55-802D-766283E3821B}"/>
                  </a:ext>
                </a:extLst>
              </p:cNvPr>
              <p:cNvSpPr/>
              <p:nvPr/>
            </p:nvSpPr>
            <p:spPr>
              <a:xfrm>
                <a:off x="3313471" y="1479755"/>
                <a:ext cx="61452" cy="51619"/>
              </a:xfrm>
              <a:custGeom>
                <a:avLst/>
                <a:gdLst>
                  <a:gd name="connsiteX0" fmla="*/ 0 w 61452"/>
                  <a:gd name="connsiteY0" fmla="*/ 0 h 51619"/>
                  <a:gd name="connsiteX1" fmla="*/ 61452 w 61452"/>
                  <a:gd name="connsiteY1" fmla="*/ 51619 h 51619"/>
                </a:gdLst>
                <a:ahLst/>
                <a:cxnLst>
                  <a:cxn ang="0">
                    <a:pos x="connsiteX0" y="connsiteY0"/>
                  </a:cxn>
                  <a:cxn ang="0">
                    <a:pos x="connsiteX1" y="connsiteY1"/>
                  </a:cxn>
                </a:cxnLst>
                <a:rect l="l" t="t" r="r" b="b"/>
                <a:pathLst>
                  <a:path w="61452" h="51619">
                    <a:moveTo>
                      <a:pt x="0" y="0"/>
                    </a:moveTo>
                    <a:lnTo>
                      <a:pt x="61452" y="5161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2" name="Freeform: Shape 551">
              <a:extLst>
                <a:ext uri="{FF2B5EF4-FFF2-40B4-BE49-F238E27FC236}">
                  <a16:creationId xmlns:a16="http://schemas.microsoft.com/office/drawing/2014/main" id="{D1581BCF-9F24-46D9-BA75-4FEDBC4605F5}"/>
                </a:ext>
              </a:extLst>
            </p:cNvPr>
            <p:cNvSpPr/>
            <p:nvPr/>
          </p:nvSpPr>
          <p:spPr>
            <a:xfrm>
              <a:off x="6795585" y="1888830"/>
              <a:ext cx="4510585" cy="1579728"/>
            </a:xfrm>
            <a:custGeom>
              <a:avLst/>
              <a:gdLst>
                <a:gd name="connsiteX0" fmla="*/ 0 w 4510585"/>
                <a:gd name="connsiteY0" fmla="*/ 1354540 h 1579728"/>
                <a:gd name="connsiteX1" fmla="*/ 64826 w 4510585"/>
                <a:gd name="connsiteY1" fmla="*/ 1235122 h 1579728"/>
                <a:gd name="connsiteX2" fmla="*/ 167185 w 4510585"/>
                <a:gd name="connsiteY2" fmla="*/ 1108881 h 1579728"/>
                <a:gd name="connsiteX3" fmla="*/ 341194 w 4510585"/>
                <a:gd name="connsiteY3" fmla="*/ 1003110 h 1579728"/>
                <a:gd name="connsiteX4" fmla="*/ 487907 w 4510585"/>
                <a:gd name="connsiteY4" fmla="*/ 873457 h 1579728"/>
                <a:gd name="connsiteX5" fmla="*/ 614149 w 4510585"/>
                <a:gd name="connsiteY5" fmla="*/ 784746 h 1579728"/>
                <a:gd name="connsiteX6" fmla="*/ 750626 w 4510585"/>
                <a:gd name="connsiteY6" fmla="*/ 631209 h 1579728"/>
                <a:gd name="connsiteX7" fmla="*/ 849573 w 4510585"/>
                <a:gd name="connsiteY7" fmla="*/ 511791 h 1579728"/>
                <a:gd name="connsiteX8" fmla="*/ 934871 w 4510585"/>
                <a:gd name="connsiteY8" fmla="*/ 337782 h 1579728"/>
                <a:gd name="connsiteX9" fmla="*/ 996286 w 4510585"/>
                <a:gd name="connsiteY9" fmla="*/ 214952 h 1579728"/>
                <a:gd name="connsiteX10" fmla="*/ 1098644 w 4510585"/>
                <a:gd name="connsiteY10" fmla="*/ 92122 h 1579728"/>
                <a:gd name="connsiteX11" fmla="*/ 1177119 w 4510585"/>
                <a:gd name="connsiteY11" fmla="*/ 40943 h 1579728"/>
                <a:gd name="connsiteX12" fmla="*/ 1265829 w 4510585"/>
                <a:gd name="connsiteY12" fmla="*/ 20472 h 1579728"/>
                <a:gd name="connsiteX13" fmla="*/ 1398895 w 4510585"/>
                <a:gd name="connsiteY13" fmla="*/ 23884 h 1579728"/>
                <a:gd name="connsiteX14" fmla="*/ 1460310 w 4510585"/>
                <a:gd name="connsiteY14" fmla="*/ 0 h 1579728"/>
                <a:gd name="connsiteX15" fmla="*/ 1600200 w 4510585"/>
                <a:gd name="connsiteY15" fmla="*/ 30707 h 1579728"/>
                <a:gd name="connsiteX16" fmla="*/ 1750325 w 4510585"/>
                <a:gd name="connsiteY16" fmla="*/ 95534 h 1579728"/>
                <a:gd name="connsiteX17" fmla="*/ 1849271 w 4510585"/>
                <a:gd name="connsiteY17" fmla="*/ 174009 h 1579728"/>
                <a:gd name="connsiteX18" fmla="*/ 2002809 w 4510585"/>
                <a:gd name="connsiteY18" fmla="*/ 293427 h 1579728"/>
                <a:gd name="connsiteX19" fmla="*/ 2146110 w 4510585"/>
                <a:gd name="connsiteY19" fmla="*/ 395785 h 1579728"/>
                <a:gd name="connsiteX20" fmla="*/ 2258704 w 4510585"/>
                <a:gd name="connsiteY20" fmla="*/ 433316 h 1579728"/>
                <a:gd name="connsiteX21" fmla="*/ 2408829 w 4510585"/>
                <a:gd name="connsiteY21" fmla="*/ 464024 h 1579728"/>
                <a:gd name="connsiteX22" fmla="*/ 2582838 w 4510585"/>
                <a:gd name="connsiteY22" fmla="*/ 453788 h 1579728"/>
                <a:gd name="connsiteX23" fmla="*/ 2722728 w 4510585"/>
                <a:gd name="connsiteY23" fmla="*/ 436728 h 1579728"/>
                <a:gd name="connsiteX24" fmla="*/ 2838734 w 4510585"/>
                <a:gd name="connsiteY24" fmla="*/ 392373 h 1579728"/>
                <a:gd name="connsiteX25" fmla="*/ 2964976 w 4510585"/>
                <a:gd name="connsiteY25" fmla="*/ 354842 h 1579728"/>
                <a:gd name="connsiteX26" fmla="*/ 3084394 w 4510585"/>
                <a:gd name="connsiteY26" fmla="*/ 344606 h 1579728"/>
                <a:gd name="connsiteX27" fmla="*/ 3207223 w 4510585"/>
                <a:gd name="connsiteY27" fmla="*/ 344606 h 1579728"/>
                <a:gd name="connsiteX28" fmla="*/ 3333465 w 4510585"/>
                <a:gd name="connsiteY28" fmla="*/ 385549 h 1579728"/>
                <a:gd name="connsiteX29" fmla="*/ 3490415 w 4510585"/>
                <a:gd name="connsiteY29" fmla="*/ 470848 h 1579728"/>
                <a:gd name="connsiteX30" fmla="*/ 3623480 w 4510585"/>
                <a:gd name="connsiteY30" fmla="*/ 597090 h 1579728"/>
                <a:gd name="connsiteX31" fmla="*/ 3705367 w 4510585"/>
                <a:gd name="connsiteY31" fmla="*/ 702860 h 1579728"/>
                <a:gd name="connsiteX32" fmla="*/ 3759958 w 4510585"/>
                <a:gd name="connsiteY32" fmla="*/ 842749 h 1579728"/>
                <a:gd name="connsiteX33" fmla="*/ 3845256 w 4510585"/>
                <a:gd name="connsiteY33" fmla="*/ 1016758 h 1579728"/>
                <a:gd name="connsiteX34" fmla="*/ 3947615 w 4510585"/>
                <a:gd name="connsiteY34" fmla="*/ 1129352 h 1579728"/>
                <a:gd name="connsiteX35" fmla="*/ 4152331 w 4510585"/>
                <a:gd name="connsiteY35" fmla="*/ 1238534 h 1579728"/>
                <a:gd name="connsiteX36" fmla="*/ 4329752 w 4510585"/>
                <a:gd name="connsiteY36" fmla="*/ 1354540 h 1579728"/>
                <a:gd name="connsiteX37" fmla="*/ 4432110 w 4510585"/>
                <a:gd name="connsiteY37" fmla="*/ 1439839 h 1579728"/>
                <a:gd name="connsiteX38" fmla="*/ 4510585 w 4510585"/>
                <a:gd name="connsiteY38" fmla="*/ 1579728 h 157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10585" h="1579728">
                  <a:moveTo>
                    <a:pt x="0" y="1354540"/>
                  </a:moveTo>
                  <a:lnTo>
                    <a:pt x="64826" y="1235122"/>
                  </a:lnTo>
                  <a:lnTo>
                    <a:pt x="167185" y="1108881"/>
                  </a:lnTo>
                  <a:lnTo>
                    <a:pt x="341194" y="1003110"/>
                  </a:lnTo>
                  <a:lnTo>
                    <a:pt x="487907" y="873457"/>
                  </a:lnTo>
                  <a:lnTo>
                    <a:pt x="614149" y="784746"/>
                  </a:lnTo>
                  <a:lnTo>
                    <a:pt x="750626" y="631209"/>
                  </a:lnTo>
                  <a:lnTo>
                    <a:pt x="849573" y="511791"/>
                  </a:lnTo>
                  <a:lnTo>
                    <a:pt x="934871" y="337782"/>
                  </a:lnTo>
                  <a:lnTo>
                    <a:pt x="996286" y="214952"/>
                  </a:lnTo>
                  <a:lnTo>
                    <a:pt x="1098644" y="92122"/>
                  </a:lnTo>
                  <a:lnTo>
                    <a:pt x="1177119" y="40943"/>
                  </a:lnTo>
                  <a:lnTo>
                    <a:pt x="1265829" y="20472"/>
                  </a:lnTo>
                  <a:lnTo>
                    <a:pt x="1398895" y="23884"/>
                  </a:lnTo>
                  <a:lnTo>
                    <a:pt x="1460310" y="0"/>
                  </a:lnTo>
                  <a:lnTo>
                    <a:pt x="1600200" y="30707"/>
                  </a:lnTo>
                  <a:lnTo>
                    <a:pt x="1750325" y="95534"/>
                  </a:lnTo>
                  <a:lnTo>
                    <a:pt x="1849271" y="174009"/>
                  </a:lnTo>
                  <a:lnTo>
                    <a:pt x="2002809" y="293427"/>
                  </a:lnTo>
                  <a:lnTo>
                    <a:pt x="2146110" y="395785"/>
                  </a:lnTo>
                  <a:lnTo>
                    <a:pt x="2258704" y="433316"/>
                  </a:lnTo>
                  <a:lnTo>
                    <a:pt x="2408829" y="464024"/>
                  </a:lnTo>
                  <a:lnTo>
                    <a:pt x="2582838" y="453788"/>
                  </a:lnTo>
                  <a:lnTo>
                    <a:pt x="2722728" y="436728"/>
                  </a:lnTo>
                  <a:lnTo>
                    <a:pt x="2838734" y="392373"/>
                  </a:lnTo>
                  <a:lnTo>
                    <a:pt x="2964976" y="354842"/>
                  </a:lnTo>
                  <a:lnTo>
                    <a:pt x="3084394" y="344606"/>
                  </a:lnTo>
                  <a:lnTo>
                    <a:pt x="3207223" y="344606"/>
                  </a:lnTo>
                  <a:lnTo>
                    <a:pt x="3333465" y="385549"/>
                  </a:lnTo>
                  <a:lnTo>
                    <a:pt x="3490415" y="470848"/>
                  </a:lnTo>
                  <a:lnTo>
                    <a:pt x="3623480" y="597090"/>
                  </a:lnTo>
                  <a:lnTo>
                    <a:pt x="3705367" y="702860"/>
                  </a:lnTo>
                  <a:lnTo>
                    <a:pt x="3759958" y="842749"/>
                  </a:lnTo>
                  <a:lnTo>
                    <a:pt x="3845256" y="1016758"/>
                  </a:lnTo>
                  <a:lnTo>
                    <a:pt x="3947615" y="1129352"/>
                  </a:lnTo>
                  <a:lnTo>
                    <a:pt x="4152331" y="1238534"/>
                  </a:lnTo>
                  <a:lnTo>
                    <a:pt x="4329752" y="1354540"/>
                  </a:lnTo>
                  <a:lnTo>
                    <a:pt x="4432110" y="1439839"/>
                  </a:lnTo>
                  <a:lnTo>
                    <a:pt x="4510585" y="157972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3" name="Freeform: Shape 552">
              <a:extLst>
                <a:ext uri="{FF2B5EF4-FFF2-40B4-BE49-F238E27FC236}">
                  <a16:creationId xmlns:a16="http://schemas.microsoft.com/office/drawing/2014/main" id="{50C87889-6E13-4A48-BD1E-FBA6C214E02B}"/>
                </a:ext>
              </a:extLst>
            </p:cNvPr>
            <p:cNvSpPr/>
            <p:nvPr/>
          </p:nvSpPr>
          <p:spPr>
            <a:xfrm>
              <a:off x="6802408" y="3239958"/>
              <a:ext cx="1685499" cy="1559257"/>
            </a:xfrm>
            <a:custGeom>
              <a:avLst/>
              <a:gdLst>
                <a:gd name="connsiteX0" fmla="*/ 0 w 1685499"/>
                <a:gd name="connsiteY0" fmla="*/ 0 h 1559257"/>
                <a:gd name="connsiteX1" fmla="*/ 129654 w 1685499"/>
                <a:gd name="connsiteY1" fmla="*/ 61415 h 1559257"/>
                <a:gd name="connsiteX2" fmla="*/ 307075 w 1685499"/>
                <a:gd name="connsiteY2" fmla="*/ 184245 h 1559257"/>
                <a:gd name="connsiteX3" fmla="*/ 443553 w 1685499"/>
                <a:gd name="connsiteY3" fmla="*/ 327547 h 1559257"/>
                <a:gd name="connsiteX4" fmla="*/ 576618 w 1685499"/>
                <a:gd name="connsiteY4" fmla="*/ 498144 h 1559257"/>
                <a:gd name="connsiteX5" fmla="*/ 723332 w 1685499"/>
                <a:gd name="connsiteY5" fmla="*/ 702860 h 1559257"/>
                <a:gd name="connsiteX6" fmla="*/ 818866 w 1685499"/>
                <a:gd name="connsiteY6" fmla="*/ 815454 h 1559257"/>
                <a:gd name="connsiteX7" fmla="*/ 900753 w 1685499"/>
                <a:gd name="connsiteY7" fmla="*/ 887105 h 1559257"/>
                <a:gd name="connsiteX8" fmla="*/ 1057702 w 1685499"/>
                <a:gd name="connsiteY8" fmla="*/ 986051 h 1559257"/>
                <a:gd name="connsiteX9" fmla="*/ 1187356 w 1685499"/>
                <a:gd name="connsiteY9" fmla="*/ 1081585 h 1559257"/>
                <a:gd name="connsiteX10" fmla="*/ 1303362 w 1685499"/>
                <a:gd name="connsiteY10" fmla="*/ 1194179 h 1559257"/>
                <a:gd name="connsiteX11" fmla="*/ 1402308 w 1685499"/>
                <a:gd name="connsiteY11" fmla="*/ 1299950 h 1559257"/>
                <a:gd name="connsiteX12" fmla="*/ 1586553 w 1685499"/>
                <a:gd name="connsiteY12" fmla="*/ 1446663 h 1559257"/>
                <a:gd name="connsiteX13" fmla="*/ 1685499 w 1685499"/>
                <a:gd name="connsiteY13" fmla="*/ 1559257 h 155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499" h="1559257">
                  <a:moveTo>
                    <a:pt x="0" y="0"/>
                  </a:moveTo>
                  <a:lnTo>
                    <a:pt x="129654" y="61415"/>
                  </a:lnTo>
                  <a:lnTo>
                    <a:pt x="307075" y="184245"/>
                  </a:lnTo>
                  <a:lnTo>
                    <a:pt x="443553" y="327547"/>
                  </a:lnTo>
                  <a:lnTo>
                    <a:pt x="576618" y="498144"/>
                  </a:lnTo>
                  <a:lnTo>
                    <a:pt x="723332" y="702860"/>
                  </a:lnTo>
                  <a:lnTo>
                    <a:pt x="818866" y="815454"/>
                  </a:lnTo>
                  <a:lnTo>
                    <a:pt x="900753" y="887105"/>
                  </a:lnTo>
                  <a:lnTo>
                    <a:pt x="1057702" y="986051"/>
                  </a:lnTo>
                  <a:lnTo>
                    <a:pt x="1187356" y="1081585"/>
                  </a:lnTo>
                  <a:lnTo>
                    <a:pt x="1303362" y="1194179"/>
                  </a:lnTo>
                  <a:lnTo>
                    <a:pt x="1402308" y="1299950"/>
                  </a:lnTo>
                  <a:lnTo>
                    <a:pt x="1586553" y="1446663"/>
                  </a:lnTo>
                  <a:lnTo>
                    <a:pt x="1685499" y="155925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4" name="Freeform: Shape 553">
              <a:extLst>
                <a:ext uri="{FF2B5EF4-FFF2-40B4-BE49-F238E27FC236}">
                  <a16:creationId xmlns:a16="http://schemas.microsoft.com/office/drawing/2014/main" id="{D819E6BA-5260-4D26-BB6A-9B53C836E676}"/>
                </a:ext>
              </a:extLst>
            </p:cNvPr>
            <p:cNvSpPr/>
            <p:nvPr/>
          </p:nvSpPr>
          <p:spPr>
            <a:xfrm>
              <a:off x="8559558" y="3461735"/>
              <a:ext cx="2746612" cy="1784444"/>
            </a:xfrm>
            <a:custGeom>
              <a:avLst/>
              <a:gdLst>
                <a:gd name="connsiteX0" fmla="*/ 0 w 2746612"/>
                <a:gd name="connsiteY0" fmla="*/ 1511489 h 1784444"/>
                <a:gd name="connsiteX1" fmla="*/ 474259 w 2746612"/>
                <a:gd name="connsiteY1" fmla="*/ 1784444 h 1784444"/>
                <a:gd name="connsiteX2" fmla="*/ 1163471 w 2746612"/>
                <a:gd name="connsiteY2" fmla="*/ 1412543 h 1784444"/>
                <a:gd name="connsiteX3" fmla="*/ 1426191 w 2746612"/>
                <a:gd name="connsiteY3" fmla="*/ 1279477 h 1784444"/>
                <a:gd name="connsiteX4" fmla="*/ 1617259 w 2746612"/>
                <a:gd name="connsiteY4" fmla="*/ 1143000 h 1784444"/>
                <a:gd name="connsiteX5" fmla="*/ 1709382 w 2746612"/>
                <a:gd name="connsiteY5" fmla="*/ 1016758 h 1784444"/>
                <a:gd name="connsiteX6" fmla="*/ 1801504 w 2746612"/>
                <a:gd name="connsiteY6" fmla="*/ 883692 h 1784444"/>
                <a:gd name="connsiteX7" fmla="*/ 1862919 w 2746612"/>
                <a:gd name="connsiteY7" fmla="*/ 808629 h 1784444"/>
                <a:gd name="connsiteX8" fmla="*/ 2023280 w 2746612"/>
                <a:gd name="connsiteY8" fmla="*/ 713095 h 1784444"/>
                <a:gd name="connsiteX9" fmla="*/ 2166582 w 2746612"/>
                <a:gd name="connsiteY9" fmla="*/ 617561 h 1784444"/>
                <a:gd name="connsiteX10" fmla="*/ 2248468 w 2746612"/>
                <a:gd name="connsiteY10" fmla="*/ 515202 h 1784444"/>
                <a:gd name="connsiteX11" fmla="*/ 2333767 w 2746612"/>
                <a:gd name="connsiteY11" fmla="*/ 385549 h 1784444"/>
                <a:gd name="connsiteX12" fmla="*/ 2408830 w 2746612"/>
                <a:gd name="connsiteY12" fmla="*/ 232011 h 1784444"/>
                <a:gd name="connsiteX13" fmla="*/ 2466833 w 2746612"/>
                <a:gd name="connsiteY13" fmla="*/ 112594 h 1784444"/>
                <a:gd name="connsiteX14" fmla="*/ 2535071 w 2746612"/>
                <a:gd name="connsiteY14" fmla="*/ 54591 h 1784444"/>
                <a:gd name="connsiteX15" fmla="*/ 2746612 w 2746612"/>
                <a:gd name="connsiteY15" fmla="*/ 0 h 178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46612" h="1784444">
                  <a:moveTo>
                    <a:pt x="0" y="1511489"/>
                  </a:moveTo>
                  <a:lnTo>
                    <a:pt x="474259" y="1784444"/>
                  </a:lnTo>
                  <a:lnTo>
                    <a:pt x="1163471" y="1412543"/>
                  </a:lnTo>
                  <a:lnTo>
                    <a:pt x="1426191" y="1279477"/>
                  </a:lnTo>
                  <a:lnTo>
                    <a:pt x="1617259" y="1143000"/>
                  </a:lnTo>
                  <a:lnTo>
                    <a:pt x="1709382" y="1016758"/>
                  </a:lnTo>
                  <a:lnTo>
                    <a:pt x="1801504" y="883692"/>
                  </a:lnTo>
                  <a:lnTo>
                    <a:pt x="1862919" y="808629"/>
                  </a:lnTo>
                  <a:lnTo>
                    <a:pt x="2023280" y="713095"/>
                  </a:lnTo>
                  <a:lnTo>
                    <a:pt x="2166582" y="617561"/>
                  </a:lnTo>
                  <a:lnTo>
                    <a:pt x="2248468" y="515202"/>
                  </a:lnTo>
                  <a:lnTo>
                    <a:pt x="2333767" y="385549"/>
                  </a:lnTo>
                  <a:lnTo>
                    <a:pt x="2408830" y="232011"/>
                  </a:lnTo>
                  <a:lnTo>
                    <a:pt x="2466833" y="112594"/>
                  </a:lnTo>
                  <a:lnTo>
                    <a:pt x="2535071" y="54591"/>
                  </a:lnTo>
                  <a:lnTo>
                    <a:pt x="274661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5" name="Freeform: Shape 554">
              <a:extLst>
                <a:ext uri="{FF2B5EF4-FFF2-40B4-BE49-F238E27FC236}">
                  <a16:creationId xmlns:a16="http://schemas.microsoft.com/office/drawing/2014/main" id="{D5A9287F-5CB3-471E-81AE-6F1EE41F61B3}"/>
                </a:ext>
              </a:extLst>
            </p:cNvPr>
            <p:cNvSpPr/>
            <p:nvPr/>
          </p:nvSpPr>
          <p:spPr>
            <a:xfrm>
              <a:off x="9338887" y="2399198"/>
              <a:ext cx="992406" cy="2357505"/>
            </a:xfrm>
            <a:custGeom>
              <a:avLst/>
              <a:gdLst>
                <a:gd name="connsiteX0" fmla="*/ 589376 w 992406"/>
                <a:gd name="connsiteY0" fmla="*/ 2357505 h 2357505"/>
                <a:gd name="connsiteX1" fmla="*/ 286021 w 992406"/>
                <a:gd name="connsiteY1" fmla="*/ 2249164 h 2357505"/>
                <a:gd name="connsiteX2" fmla="*/ 99674 w 992406"/>
                <a:gd name="connsiteY2" fmla="*/ 2119155 h 2357505"/>
                <a:gd name="connsiteX3" fmla="*/ 0 w 992406"/>
                <a:gd name="connsiteY3" fmla="*/ 1945809 h 2357505"/>
                <a:gd name="connsiteX4" fmla="*/ 52004 w 992406"/>
                <a:gd name="connsiteY4" fmla="*/ 1785464 h 2357505"/>
                <a:gd name="connsiteX5" fmla="*/ 264353 w 992406"/>
                <a:gd name="connsiteY5" fmla="*/ 1616451 h 2357505"/>
                <a:gd name="connsiteX6" fmla="*/ 394362 w 992406"/>
                <a:gd name="connsiteY6" fmla="*/ 1425771 h 2357505"/>
                <a:gd name="connsiteX7" fmla="*/ 368360 w 992406"/>
                <a:gd name="connsiteY7" fmla="*/ 1265426 h 2357505"/>
                <a:gd name="connsiteX8" fmla="*/ 199348 w 992406"/>
                <a:gd name="connsiteY8" fmla="*/ 1092080 h 2357505"/>
                <a:gd name="connsiteX9" fmla="*/ 17335 w 992406"/>
                <a:gd name="connsiteY9" fmla="*/ 992406 h 2357505"/>
                <a:gd name="connsiteX10" fmla="*/ 17335 w 992406"/>
                <a:gd name="connsiteY10" fmla="*/ 944736 h 2357505"/>
                <a:gd name="connsiteX11" fmla="*/ 242684 w 992406"/>
                <a:gd name="connsiteY11" fmla="*/ 901399 h 2357505"/>
                <a:gd name="connsiteX12" fmla="*/ 472368 w 992406"/>
                <a:gd name="connsiteY12" fmla="*/ 862396 h 2357505"/>
                <a:gd name="connsiteX13" fmla="*/ 602377 w 992406"/>
                <a:gd name="connsiteY13" fmla="*/ 715052 h 2357505"/>
                <a:gd name="connsiteX14" fmla="*/ 710718 w 992406"/>
                <a:gd name="connsiteY14" fmla="*/ 615378 h 2357505"/>
                <a:gd name="connsiteX15" fmla="*/ 871063 w 992406"/>
                <a:gd name="connsiteY15" fmla="*/ 528705 h 2357505"/>
                <a:gd name="connsiteX16" fmla="*/ 983738 w 992406"/>
                <a:gd name="connsiteY16" fmla="*/ 359693 h 2357505"/>
                <a:gd name="connsiteX17" fmla="*/ 988072 w 992406"/>
                <a:gd name="connsiteY17" fmla="*/ 190681 h 2357505"/>
                <a:gd name="connsiteX18" fmla="*/ 992406 w 992406"/>
                <a:gd name="connsiteY18" fmla="*/ 0 h 23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406" h="2357505">
                  <a:moveTo>
                    <a:pt x="589376" y="2357505"/>
                  </a:moveTo>
                  <a:lnTo>
                    <a:pt x="286021" y="2249164"/>
                  </a:lnTo>
                  <a:lnTo>
                    <a:pt x="99674" y="2119155"/>
                  </a:lnTo>
                  <a:lnTo>
                    <a:pt x="0" y="1945809"/>
                  </a:lnTo>
                  <a:lnTo>
                    <a:pt x="52004" y="1785464"/>
                  </a:lnTo>
                  <a:lnTo>
                    <a:pt x="264353" y="1616451"/>
                  </a:lnTo>
                  <a:lnTo>
                    <a:pt x="394362" y="1425771"/>
                  </a:lnTo>
                  <a:lnTo>
                    <a:pt x="368360" y="1265426"/>
                  </a:lnTo>
                  <a:lnTo>
                    <a:pt x="199348" y="1092080"/>
                  </a:lnTo>
                  <a:lnTo>
                    <a:pt x="17335" y="992406"/>
                  </a:lnTo>
                  <a:lnTo>
                    <a:pt x="17335" y="944736"/>
                  </a:lnTo>
                  <a:lnTo>
                    <a:pt x="242684" y="901399"/>
                  </a:lnTo>
                  <a:lnTo>
                    <a:pt x="472368" y="862396"/>
                  </a:lnTo>
                  <a:lnTo>
                    <a:pt x="602377" y="715052"/>
                  </a:lnTo>
                  <a:lnTo>
                    <a:pt x="710718" y="615378"/>
                  </a:lnTo>
                  <a:lnTo>
                    <a:pt x="871063" y="528705"/>
                  </a:lnTo>
                  <a:lnTo>
                    <a:pt x="983738" y="359693"/>
                  </a:lnTo>
                  <a:lnTo>
                    <a:pt x="988072" y="190681"/>
                  </a:lnTo>
                  <a:cubicBezTo>
                    <a:pt x="989517" y="127121"/>
                    <a:pt x="990961" y="63560"/>
                    <a:pt x="992406"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6" name="Freeform: Shape 555">
              <a:extLst>
                <a:ext uri="{FF2B5EF4-FFF2-40B4-BE49-F238E27FC236}">
                  <a16:creationId xmlns:a16="http://schemas.microsoft.com/office/drawing/2014/main" id="{656E7C93-C35A-465A-A4CE-53768DB18017}"/>
                </a:ext>
              </a:extLst>
            </p:cNvPr>
            <p:cNvSpPr/>
            <p:nvPr/>
          </p:nvSpPr>
          <p:spPr>
            <a:xfrm>
              <a:off x="8736510" y="2238853"/>
              <a:ext cx="1482108" cy="970738"/>
            </a:xfrm>
            <a:custGeom>
              <a:avLst/>
              <a:gdLst>
                <a:gd name="connsiteX0" fmla="*/ 1222089 w 1482108"/>
                <a:gd name="connsiteY0" fmla="*/ 0 h 970738"/>
                <a:gd name="connsiteX1" fmla="*/ 1365099 w 1482108"/>
                <a:gd name="connsiteY1" fmla="*/ 117009 h 970738"/>
                <a:gd name="connsiteX2" fmla="*/ 1482108 w 1482108"/>
                <a:gd name="connsiteY2" fmla="*/ 273020 h 970738"/>
                <a:gd name="connsiteX3" fmla="*/ 1434438 w 1482108"/>
                <a:gd name="connsiteY3" fmla="*/ 420364 h 970738"/>
                <a:gd name="connsiteX4" fmla="*/ 1295761 w 1482108"/>
                <a:gd name="connsiteY4" fmla="*/ 567708 h 970738"/>
                <a:gd name="connsiteX5" fmla="*/ 1105080 w 1482108"/>
                <a:gd name="connsiteY5" fmla="*/ 680383 h 970738"/>
                <a:gd name="connsiteX6" fmla="*/ 1014074 w 1482108"/>
                <a:gd name="connsiteY6" fmla="*/ 793058 h 970738"/>
                <a:gd name="connsiteX7" fmla="*/ 806058 w 1482108"/>
                <a:gd name="connsiteY7" fmla="*/ 866730 h 970738"/>
                <a:gd name="connsiteX8" fmla="*/ 541706 w 1482108"/>
                <a:gd name="connsiteY8" fmla="*/ 901399 h 970738"/>
                <a:gd name="connsiteX9" fmla="*/ 316356 w 1482108"/>
                <a:gd name="connsiteY9" fmla="*/ 970738 h 970738"/>
                <a:gd name="connsiteX10" fmla="*/ 182013 w 1482108"/>
                <a:gd name="connsiteY10" fmla="*/ 957737 h 970738"/>
                <a:gd name="connsiteX11" fmla="*/ 73672 w 1482108"/>
                <a:gd name="connsiteY11" fmla="*/ 862396 h 970738"/>
                <a:gd name="connsiteX12" fmla="*/ 0 w 1482108"/>
                <a:gd name="connsiteY12" fmla="*/ 741054 h 970738"/>
                <a:gd name="connsiteX13" fmla="*/ 47670 w 1482108"/>
                <a:gd name="connsiteY13" fmla="*/ 615378 h 970738"/>
                <a:gd name="connsiteX14" fmla="*/ 199348 w 1482108"/>
                <a:gd name="connsiteY14" fmla="*/ 576375 h 970738"/>
                <a:gd name="connsiteX15" fmla="*/ 485368 w 1482108"/>
                <a:gd name="connsiteY15" fmla="*/ 481035 h 970738"/>
                <a:gd name="connsiteX16" fmla="*/ 637046 w 1482108"/>
                <a:gd name="connsiteY16" fmla="*/ 385695 h 970738"/>
                <a:gd name="connsiteX17" fmla="*/ 693384 w 1482108"/>
                <a:gd name="connsiteY17" fmla="*/ 221016 h 970738"/>
                <a:gd name="connsiteX18" fmla="*/ 637046 w 1482108"/>
                <a:gd name="connsiteY18" fmla="*/ 112675 h 970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2108" h="970738">
                  <a:moveTo>
                    <a:pt x="1222089" y="0"/>
                  </a:moveTo>
                  <a:lnTo>
                    <a:pt x="1365099" y="117009"/>
                  </a:lnTo>
                  <a:lnTo>
                    <a:pt x="1482108" y="273020"/>
                  </a:lnTo>
                  <a:lnTo>
                    <a:pt x="1434438" y="420364"/>
                  </a:lnTo>
                  <a:lnTo>
                    <a:pt x="1295761" y="567708"/>
                  </a:lnTo>
                  <a:lnTo>
                    <a:pt x="1105080" y="680383"/>
                  </a:lnTo>
                  <a:lnTo>
                    <a:pt x="1014074" y="793058"/>
                  </a:lnTo>
                  <a:lnTo>
                    <a:pt x="806058" y="866730"/>
                  </a:lnTo>
                  <a:lnTo>
                    <a:pt x="541706" y="901399"/>
                  </a:lnTo>
                  <a:lnTo>
                    <a:pt x="316356" y="970738"/>
                  </a:lnTo>
                  <a:lnTo>
                    <a:pt x="182013" y="957737"/>
                  </a:lnTo>
                  <a:lnTo>
                    <a:pt x="73672" y="862396"/>
                  </a:lnTo>
                  <a:lnTo>
                    <a:pt x="0" y="741054"/>
                  </a:lnTo>
                  <a:lnTo>
                    <a:pt x="47670" y="615378"/>
                  </a:lnTo>
                  <a:lnTo>
                    <a:pt x="199348" y="576375"/>
                  </a:lnTo>
                  <a:lnTo>
                    <a:pt x="485368" y="481035"/>
                  </a:lnTo>
                  <a:lnTo>
                    <a:pt x="637046" y="385695"/>
                  </a:lnTo>
                  <a:lnTo>
                    <a:pt x="693384" y="221016"/>
                  </a:lnTo>
                  <a:lnTo>
                    <a:pt x="637046" y="11267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7" name="Freeform: Shape 556">
              <a:extLst>
                <a:ext uri="{FF2B5EF4-FFF2-40B4-BE49-F238E27FC236}">
                  <a16:creationId xmlns:a16="http://schemas.microsoft.com/office/drawing/2014/main" id="{916132BD-8C5F-4428-B2C7-74D584D6301C}"/>
                </a:ext>
              </a:extLst>
            </p:cNvPr>
            <p:cNvSpPr/>
            <p:nvPr/>
          </p:nvSpPr>
          <p:spPr>
            <a:xfrm>
              <a:off x="8298811" y="1896495"/>
              <a:ext cx="966404" cy="793058"/>
            </a:xfrm>
            <a:custGeom>
              <a:avLst/>
              <a:gdLst>
                <a:gd name="connsiteX0" fmla="*/ 0 w 966404"/>
                <a:gd name="connsiteY0" fmla="*/ 0 h 793058"/>
                <a:gd name="connsiteX1" fmla="*/ 8667 w 966404"/>
                <a:gd name="connsiteY1" fmla="*/ 190680 h 793058"/>
                <a:gd name="connsiteX2" fmla="*/ 52004 w 966404"/>
                <a:gd name="connsiteY2" fmla="*/ 351025 h 793058"/>
                <a:gd name="connsiteX3" fmla="*/ 151678 w 966404"/>
                <a:gd name="connsiteY3" fmla="*/ 424697 h 793058"/>
                <a:gd name="connsiteX4" fmla="*/ 312023 w 966404"/>
                <a:gd name="connsiteY4" fmla="*/ 450699 h 793058"/>
                <a:gd name="connsiteX5" fmla="*/ 450700 w 966404"/>
                <a:gd name="connsiteY5" fmla="*/ 515704 h 793058"/>
                <a:gd name="connsiteX6" fmla="*/ 541706 w 966404"/>
                <a:gd name="connsiteY6" fmla="*/ 658714 h 793058"/>
                <a:gd name="connsiteX7" fmla="*/ 563375 w 966404"/>
                <a:gd name="connsiteY7" fmla="*/ 793058 h 793058"/>
                <a:gd name="connsiteX8" fmla="*/ 732387 w 966404"/>
                <a:gd name="connsiteY8" fmla="*/ 754055 h 793058"/>
                <a:gd name="connsiteX9" fmla="*/ 875397 w 966404"/>
                <a:gd name="connsiteY9" fmla="*/ 706385 h 793058"/>
                <a:gd name="connsiteX10" fmla="*/ 957737 w 966404"/>
                <a:gd name="connsiteY10" fmla="*/ 671715 h 793058"/>
                <a:gd name="connsiteX11" fmla="*/ 966404 w 966404"/>
                <a:gd name="connsiteY11" fmla="*/ 572041 h 793058"/>
                <a:gd name="connsiteX12" fmla="*/ 879731 w 966404"/>
                <a:gd name="connsiteY12" fmla="*/ 455033 h 79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6404" h="793058">
                  <a:moveTo>
                    <a:pt x="0" y="0"/>
                  </a:moveTo>
                  <a:lnTo>
                    <a:pt x="8667" y="190680"/>
                  </a:lnTo>
                  <a:lnTo>
                    <a:pt x="52004" y="351025"/>
                  </a:lnTo>
                  <a:lnTo>
                    <a:pt x="151678" y="424697"/>
                  </a:lnTo>
                  <a:lnTo>
                    <a:pt x="312023" y="450699"/>
                  </a:lnTo>
                  <a:lnTo>
                    <a:pt x="450700" y="515704"/>
                  </a:lnTo>
                  <a:lnTo>
                    <a:pt x="541706" y="658714"/>
                  </a:lnTo>
                  <a:lnTo>
                    <a:pt x="563375" y="793058"/>
                  </a:lnTo>
                  <a:lnTo>
                    <a:pt x="732387" y="754055"/>
                  </a:lnTo>
                  <a:lnTo>
                    <a:pt x="875397" y="706385"/>
                  </a:lnTo>
                  <a:lnTo>
                    <a:pt x="957737" y="671715"/>
                  </a:lnTo>
                  <a:lnTo>
                    <a:pt x="966404" y="572041"/>
                  </a:lnTo>
                  <a:lnTo>
                    <a:pt x="879731" y="45503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8" name="Freeform: Shape 557">
              <a:extLst>
                <a:ext uri="{FF2B5EF4-FFF2-40B4-BE49-F238E27FC236}">
                  <a16:creationId xmlns:a16="http://schemas.microsoft.com/office/drawing/2014/main" id="{B3468643-94DC-4160-B906-908012286A2D}"/>
                </a:ext>
              </a:extLst>
            </p:cNvPr>
            <p:cNvSpPr/>
            <p:nvPr/>
          </p:nvSpPr>
          <p:spPr>
            <a:xfrm>
              <a:off x="7627095" y="1909496"/>
              <a:ext cx="1534112" cy="1984811"/>
            </a:xfrm>
            <a:custGeom>
              <a:avLst/>
              <a:gdLst>
                <a:gd name="connsiteX0" fmla="*/ 524372 w 1534112"/>
                <a:gd name="connsiteY0" fmla="*/ 0 h 1984811"/>
                <a:gd name="connsiteX1" fmla="*/ 524372 w 1534112"/>
                <a:gd name="connsiteY1" fmla="*/ 190680 h 1984811"/>
                <a:gd name="connsiteX2" fmla="*/ 537373 w 1534112"/>
                <a:gd name="connsiteY2" fmla="*/ 364026 h 1984811"/>
                <a:gd name="connsiteX3" fmla="*/ 624046 w 1534112"/>
                <a:gd name="connsiteY3" fmla="*/ 472367 h 1984811"/>
                <a:gd name="connsiteX4" fmla="*/ 741054 w 1534112"/>
                <a:gd name="connsiteY4" fmla="*/ 524371 h 1984811"/>
                <a:gd name="connsiteX5" fmla="*/ 897066 w 1534112"/>
                <a:gd name="connsiteY5" fmla="*/ 585042 h 1984811"/>
                <a:gd name="connsiteX6" fmla="*/ 983739 w 1534112"/>
                <a:gd name="connsiteY6" fmla="*/ 611044 h 1984811"/>
                <a:gd name="connsiteX7" fmla="*/ 1022742 w 1534112"/>
                <a:gd name="connsiteY7" fmla="*/ 706385 h 1984811"/>
                <a:gd name="connsiteX8" fmla="*/ 979405 w 1534112"/>
                <a:gd name="connsiteY8" fmla="*/ 810392 h 1984811"/>
                <a:gd name="connsiteX9" fmla="*/ 884065 w 1534112"/>
                <a:gd name="connsiteY9" fmla="*/ 923067 h 1984811"/>
                <a:gd name="connsiteX10" fmla="*/ 823394 w 1534112"/>
                <a:gd name="connsiteY10" fmla="*/ 1053076 h 1984811"/>
                <a:gd name="connsiteX11" fmla="*/ 814727 w 1534112"/>
                <a:gd name="connsiteY11" fmla="*/ 1204754 h 1984811"/>
                <a:gd name="connsiteX12" fmla="*/ 875398 w 1534112"/>
                <a:gd name="connsiteY12" fmla="*/ 1308762 h 1984811"/>
                <a:gd name="connsiteX13" fmla="*/ 1053077 w 1534112"/>
                <a:gd name="connsiteY13" fmla="*/ 1425770 h 1984811"/>
                <a:gd name="connsiteX14" fmla="*/ 1248091 w 1534112"/>
                <a:gd name="connsiteY14" fmla="*/ 1551446 h 1984811"/>
                <a:gd name="connsiteX15" fmla="*/ 1421437 w 1534112"/>
                <a:gd name="connsiteY15" fmla="*/ 1677122 h 1984811"/>
                <a:gd name="connsiteX16" fmla="*/ 1534112 w 1534112"/>
                <a:gd name="connsiteY16" fmla="*/ 1772462 h 1984811"/>
                <a:gd name="connsiteX17" fmla="*/ 1512444 w 1534112"/>
                <a:gd name="connsiteY17" fmla="*/ 1889471 h 1984811"/>
                <a:gd name="connsiteX18" fmla="*/ 1365100 w 1534112"/>
                <a:gd name="connsiteY18" fmla="*/ 1984811 h 1984811"/>
                <a:gd name="connsiteX19" fmla="*/ 1161418 w 1534112"/>
                <a:gd name="connsiteY19" fmla="*/ 1937141 h 1984811"/>
                <a:gd name="connsiteX20" fmla="*/ 1048744 w 1534112"/>
                <a:gd name="connsiteY20" fmla="*/ 1846134 h 1984811"/>
                <a:gd name="connsiteX21" fmla="*/ 849396 w 1534112"/>
                <a:gd name="connsiteY21" fmla="*/ 1820132 h 1984811"/>
                <a:gd name="connsiteX22" fmla="*/ 650048 w 1534112"/>
                <a:gd name="connsiteY22" fmla="*/ 1846134 h 1984811"/>
                <a:gd name="connsiteX23" fmla="*/ 511371 w 1534112"/>
                <a:gd name="connsiteY23" fmla="*/ 1815799 h 1984811"/>
                <a:gd name="connsiteX24" fmla="*/ 446366 w 1534112"/>
                <a:gd name="connsiteY24" fmla="*/ 1755128 h 1984811"/>
                <a:gd name="connsiteX25" fmla="*/ 524372 w 1534112"/>
                <a:gd name="connsiteY25" fmla="*/ 1646786 h 1984811"/>
                <a:gd name="connsiteX26" fmla="*/ 567709 w 1534112"/>
                <a:gd name="connsiteY26" fmla="*/ 1482108 h 1984811"/>
                <a:gd name="connsiteX27" fmla="*/ 559041 w 1534112"/>
                <a:gd name="connsiteY27" fmla="*/ 1369433 h 1984811"/>
                <a:gd name="connsiteX28" fmla="*/ 515705 w 1534112"/>
                <a:gd name="connsiteY28" fmla="*/ 1300095 h 1984811"/>
                <a:gd name="connsiteX29" fmla="*/ 403030 w 1534112"/>
                <a:gd name="connsiteY29" fmla="*/ 1174419 h 1984811"/>
                <a:gd name="connsiteX30" fmla="*/ 303356 w 1534112"/>
                <a:gd name="connsiteY30" fmla="*/ 1079078 h 1984811"/>
                <a:gd name="connsiteX31" fmla="*/ 286021 w 1534112"/>
                <a:gd name="connsiteY31" fmla="*/ 936068 h 1984811"/>
                <a:gd name="connsiteX32" fmla="*/ 225350 w 1534112"/>
                <a:gd name="connsiteY32" fmla="*/ 749721 h 1984811"/>
                <a:gd name="connsiteX33" fmla="*/ 125676 w 1534112"/>
                <a:gd name="connsiteY33" fmla="*/ 602377 h 1984811"/>
                <a:gd name="connsiteX34" fmla="*/ 0 w 1534112"/>
                <a:gd name="connsiteY34" fmla="*/ 524371 h 19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34112" h="1984811">
                  <a:moveTo>
                    <a:pt x="524372" y="0"/>
                  </a:moveTo>
                  <a:lnTo>
                    <a:pt x="524372" y="190680"/>
                  </a:lnTo>
                  <a:lnTo>
                    <a:pt x="537373" y="364026"/>
                  </a:lnTo>
                  <a:lnTo>
                    <a:pt x="624046" y="472367"/>
                  </a:lnTo>
                  <a:lnTo>
                    <a:pt x="741054" y="524371"/>
                  </a:lnTo>
                  <a:lnTo>
                    <a:pt x="897066" y="585042"/>
                  </a:lnTo>
                  <a:lnTo>
                    <a:pt x="983739" y="611044"/>
                  </a:lnTo>
                  <a:lnTo>
                    <a:pt x="1022742" y="706385"/>
                  </a:lnTo>
                  <a:lnTo>
                    <a:pt x="979405" y="810392"/>
                  </a:lnTo>
                  <a:lnTo>
                    <a:pt x="884065" y="923067"/>
                  </a:lnTo>
                  <a:lnTo>
                    <a:pt x="823394" y="1053076"/>
                  </a:lnTo>
                  <a:lnTo>
                    <a:pt x="814727" y="1204754"/>
                  </a:lnTo>
                  <a:lnTo>
                    <a:pt x="875398" y="1308762"/>
                  </a:lnTo>
                  <a:lnTo>
                    <a:pt x="1053077" y="1425770"/>
                  </a:lnTo>
                  <a:lnTo>
                    <a:pt x="1248091" y="1551446"/>
                  </a:lnTo>
                  <a:lnTo>
                    <a:pt x="1421437" y="1677122"/>
                  </a:lnTo>
                  <a:lnTo>
                    <a:pt x="1534112" y="1772462"/>
                  </a:lnTo>
                  <a:lnTo>
                    <a:pt x="1512444" y="1889471"/>
                  </a:lnTo>
                  <a:lnTo>
                    <a:pt x="1365100" y="1984811"/>
                  </a:lnTo>
                  <a:lnTo>
                    <a:pt x="1161418" y="1937141"/>
                  </a:lnTo>
                  <a:lnTo>
                    <a:pt x="1048744" y="1846134"/>
                  </a:lnTo>
                  <a:lnTo>
                    <a:pt x="849396" y="1820132"/>
                  </a:lnTo>
                  <a:lnTo>
                    <a:pt x="650048" y="1846134"/>
                  </a:lnTo>
                  <a:lnTo>
                    <a:pt x="511371" y="1815799"/>
                  </a:lnTo>
                  <a:lnTo>
                    <a:pt x="446366" y="1755128"/>
                  </a:lnTo>
                  <a:lnTo>
                    <a:pt x="524372" y="1646786"/>
                  </a:lnTo>
                  <a:lnTo>
                    <a:pt x="567709" y="1482108"/>
                  </a:lnTo>
                  <a:lnTo>
                    <a:pt x="559041" y="1369433"/>
                  </a:lnTo>
                  <a:lnTo>
                    <a:pt x="515705" y="1300095"/>
                  </a:lnTo>
                  <a:lnTo>
                    <a:pt x="403030" y="1174419"/>
                  </a:lnTo>
                  <a:lnTo>
                    <a:pt x="303356" y="1079078"/>
                  </a:lnTo>
                  <a:lnTo>
                    <a:pt x="286021" y="936068"/>
                  </a:lnTo>
                  <a:lnTo>
                    <a:pt x="225350" y="749721"/>
                  </a:lnTo>
                  <a:lnTo>
                    <a:pt x="125676" y="602377"/>
                  </a:lnTo>
                  <a:lnTo>
                    <a:pt x="0" y="52437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9" name="Freeform: Shape 558">
              <a:extLst>
                <a:ext uri="{FF2B5EF4-FFF2-40B4-BE49-F238E27FC236}">
                  <a16:creationId xmlns:a16="http://schemas.microsoft.com/office/drawing/2014/main" id="{19656795-CA13-4D97-88EE-421A1430EC28}"/>
                </a:ext>
              </a:extLst>
            </p:cNvPr>
            <p:cNvSpPr/>
            <p:nvPr/>
          </p:nvSpPr>
          <p:spPr>
            <a:xfrm>
              <a:off x="7570758" y="2490205"/>
              <a:ext cx="827727" cy="2049816"/>
            </a:xfrm>
            <a:custGeom>
              <a:avLst/>
              <a:gdLst>
                <a:gd name="connsiteX0" fmla="*/ 0 w 827727"/>
                <a:gd name="connsiteY0" fmla="*/ 0 h 2080151"/>
                <a:gd name="connsiteX1" fmla="*/ 69338 w 827727"/>
                <a:gd name="connsiteY1" fmla="*/ 69338 h 2080151"/>
                <a:gd name="connsiteX2" fmla="*/ 151678 w 827727"/>
                <a:gd name="connsiteY2" fmla="*/ 212349 h 2080151"/>
                <a:gd name="connsiteX3" fmla="*/ 173346 w 827727"/>
                <a:gd name="connsiteY3" fmla="*/ 333691 h 2080151"/>
                <a:gd name="connsiteX4" fmla="*/ 190681 w 827727"/>
                <a:gd name="connsiteY4" fmla="*/ 442032 h 2080151"/>
                <a:gd name="connsiteX5" fmla="*/ 260019 w 827727"/>
                <a:gd name="connsiteY5" fmla="*/ 585042 h 2080151"/>
                <a:gd name="connsiteX6" fmla="*/ 346692 w 827727"/>
                <a:gd name="connsiteY6" fmla="*/ 671715 h 2080151"/>
                <a:gd name="connsiteX7" fmla="*/ 442032 w 827727"/>
                <a:gd name="connsiteY7" fmla="*/ 762722 h 2080151"/>
                <a:gd name="connsiteX8" fmla="*/ 450700 w 827727"/>
                <a:gd name="connsiteY8" fmla="*/ 875397 h 2080151"/>
                <a:gd name="connsiteX9" fmla="*/ 359693 w 827727"/>
                <a:gd name="connsiteY9" fmla="*/ 992405 h 2080151"/>
                <a:gd name="connsiteX10" fmla="*/ 290355 w 827727"/>
                <a:gd name="connsiteY10" fmla="*/ 1100747 h 2080151"/>
                <a:gd name="connsiteX11" fmla="*/ 221016 w 827727"/>
                <a:gd name="connsiteY11" fmla="*/ 1248091 h 2080151"/>
                <a:gd name="connsiteX12" fmla="*/ 255685 w 827727"/>
                <a:gd name="connsiteY12" fmla="*/ 1360766 h 2080151"/>
                <a:gd name="connsiteX13" fmla="*/ 385695 w 827727"/>
                <a:gd name="connsiteY13" fmla="*/ 1443105 h 2080151"/>
                <a:gd name="connsiteX14" fmla="*/ 598044 w 827727"/>
                <a:gd name="connsiteY14" fmla="*/ 1490775 h 2080151"/>
                <a:gd name="connsiteX15" fmla="*/ 827727 w 827727"/>
                <a:gd name="connsiteY15" fmla="*/ 1560113 h 2080151"/>
                <a:gd name="connsiteX16" fmla="*/ 775723 w 827727"/>
                <a:gd name="connsiteY16" fmla="*/ 1629452 h 2080151"/>
                <a:gd name="connsiteX17" fmla="*/ 680383 w 827727"/>
                <a:gd name="connsiteY17" fmla="*/ 1763795 h 2080151"/>
                <a:gd name="connsiteX18" fmla="*/ 650047 w 827727"/>
                <a:gd name="connsiteY18" fmla="*/ 1893804 h 2080151"/>
                <a:gd name="connsiteX19" fmla="*/ 654381 w 827727"/>
                <a:gd name="connsiteY19" fmla="*/ 2049816 h 2080151"/>
                <a:gd name="connsiteX20" fmla="*/ 671716 w 827727"/>
                <a:gd name="connsiteY20" fmla="*/ 2028148 h 2080151"/>
                <a:gd name="connsiteX21" fmla="*/ 671716 w 827727"/>
                <a:gd name="connsiteY21" fmla="*/ 2080151 h 2080151"/>
                <a:gd name="connsiteX0" fmla="*/ 0 w 827727"/>
                <a:gd name="connsiteY0" fmla="*/ 0 h 2080151"/>
                <a:gd name="connsiteX1" fmla="*/ 69338 w 827727"/>
                <a:gd name="connsiteY1" fmla="*/ 69338 h 2080151"/>
                <a:gd name="connsiteX2" fmla="*/ 151678 w 827727"/>
                <a:gd name="connsiteY2" fmla="*/ 212349 h 2080151"/>
                <a:gd name="connsiteX3" fmla="*/ 173346 w 827727"/>
                <a:gd name="connsiteY3" fmla="*/ 333691 h 2080151"/>
                <a:gd name="connsiteX4" fmla="*/ 190681 w 827727"/>
                <a:gd name="connsiteY4" fmla="*/ 442032 h 2080151"/>
                <a:gd name="connsiteX5" fmla="*/ 260019 w 827727"/>
                <a:gd name="connsiteY5" fmla="*/ 585042 h 2080151"/>
                <a:gd name="connsiteX6" fmla="*/ 346692 w 827727"/>
                <a:gd name="connsiteY6" fmla="*/ 671715 h 2080151"/>
                <a:gd name="connsiteX7" fmla="*/ 442032 w 827727"/>
                <a:gd name="connsiteY7" fmla="*/ 762722 h 2080151"/>
                <a:gd name="connsiteX8" fmla="*/ 450700 w 827727"/>
                <a:gd name="connsiteY8" fmla="*/ 875397 h 2080151"/>
                <a:gd name="connsiteX9" fmla="*/ 359693 w 827727"/>
                <a:gd name="connsiteY9" fmla="*/ 992405 h 2080151"/>
                <a:gd name="connsiteX10" fmla="*/ 290355 w 827727"/>
                <a:gd name="connsiteY10" fmla="*/ 1100747 h 2080151"/>
                <a:gd name="connsiteX11" fmla="*/ 221016 w 827727"/>
                <a:gd name="connsiteY11" fmla="*/ 1248091 h 2080151"/>
                <a:gd name="connsiteX12" fmla="*/ 255685 w 827727"/>
                <a:gd name="connsiteY12" fmla="*/ 1360766 h 2080151"/>
                <a:gd name="connsiteX13" fmla="*/ 385695 w 827727"/>
                <a:gd name="connsiteY13" fmla="*/ 1443105 h 2080151"/>
                <a:gd name="connsiteX14" fmla="*/ 598044 w 827727"/>
                <a:gd name="connsiteY14" fmla="*/ 1490775 h 2080151"/>
                <a:gd name="connsiteX15" fmla="*/ 827727 w 827727"/>
                <a:gd name="connsiteY15" fmla="*/ 1560113 h 2080151"/>
                <a:gd name="connsiteX16" fmla="*/ 775723 w 827727"/>
                <a:gd name="connsiteY16" fmla="*/ 1629452 h 2080151"/>
                <a:gd name="connsiteX17" fmla="*/ 680383 w 827727"/>
                <a:gd name="connsiteY17" fmla="*/ 1763795 h 2080151"/>
                <a:gd name="connsiteX18" fmla="*/ 650047 w 827727"/>
                <a:gd name="connsiteY18" fmla="*/ 1893804 h 2080151"/>
                <a:gd name="connsiteX19" fmla="*/ 654381 w 827727"/>
                <a:gd name="connsiteY19" fmla="*/ 2049816 h 2080151"/>
                <a:gd name="connsiteX20" fmla="*/ 671716 w 827727"/>
                <a:gd name="connsiteY20" fmla="*/ 2080151 h 2080151"/>
                <a:gd name="connsiteX0" fmla="*/ 0 w 827727"/>
                <a:gd name="connsiteY0" fmla="*/ 0 h 2049816"/>
                <a:gd name="connsiteX1" fmla="*/ 69338 w 827727"/>
                <a:gd name="connsiteY1" fmla="*/ 69338 h 2049816"/>
                <a:gd name="connsiteX2" fmla="*/ 151678 w 827727"/>
                <a:gd name="connsiteY2" fmla="*/ 212349 h 2049816"/>
                <a:gd name="connsiteX3" fmla="*/ 173346 w 827727"/>
                <a:gd name="connsiteY3" fmla="*/ 333691 h 2049816"/>
                <a:gd name="connsiteX4" fmla="*/ 190681 w 827727"/>
                <a:gd name="connsiteY4" fmla="*/ 442032 h 2049816"/>
                <a:gd name="connsiteX5" fmla="*/ 260019 w 827727"/>
                <a:gd name="connsiteY5" fmla="*/ 585042 h 2049816"/>
                <a:gd name="connsiteX6" fmla="*/ 346692 w 827727"/>
                <a:gd name="connsiteY6" fmla="*/ 671715 h 2049816"/>
                <a:gd name="connsiteX7" fmla="*/ 442032 w 827727"/>
                <a:gd name="connsiteY7" fmla="*/ 762722 h 2049816"/>
                <a:gd name="connsiteX8" fmla="*/ 450700 w 827727"/>
                <a:gd name="connsiteY8" fmla="*/ 875397 h 2049816"/>
                <a:gd name="connsiteX9" fmla="*/ 359693 w 827727"/>
                <a:gd name="connsiteY9" fmla="*/ 992405 h 2049816"/>
                <a:gd name="connsiteX10" fmla="*/ 290355 w 827727"/>
                <a:gd name="connsiteY10" fmla="*/ 1100747 h 2049816"/>
                <a:gd name="connsiteX11" fmla="*/ 221016 w 827727"/>
                <a:gd name="connsiteY11" fmla="*/ 1248091 h 2049816"/>
                <a:gd name="connsiteX12" fmla="*/ 255685 w 827727"/>
                <a:gd name="connsiteY12" fmla="*/ 1360766 h 2049816"/>
                <a:gd name="connsiteX13" fmla="*/ 385695 w 827727"/>
                <a:gd name="connsiteY13" fmla="*/ 1443105 h 2049816"/>
                <a:gd name="connsiteX14" fmla="*/ 598044 w 827727"/>
                <a:gd name="connsiteY14" fmla="*/ 1490775 h 2049816"/>
                <a:gd name="connsiteX15" fmla="*/ 827727 w 827727"/>
                <a:gd name="connsiteY15" fmla="*/ 1560113 h 2049816"/>
                <a:gd name="connsiteX16" fmla="*/ 775723 w 827727"/>
                <a:gd name="connsiteY16" fmla="*/ 1629452 h 2049816"/>
                <a:gd name="connsiteX17" fmla="*/ 680383 w 827727"/>
                <a:gd name="connsiteY17" fmla="*/ 1763795 h 2049816"/>
                <a:gd name="connsiteX18" fmla="*/ 650047 w 827727"/>
                <a:gd name="connsiteY18" fmla="*/ 1893804 h 2049816"/>
                <a:gd name="connsiteX19" fmla="*/ 654381 w 827727"/>
                <a:gd name="connsiteY19" fmla="*/ 2049816 h 204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7727" h="2049816">
                  <a:moveTo>
                    <a:pt x="0" y="0"/>
                  </a:moveTo>
                  <a:lnTo>
                    <a:pt x="69338" y="69338"/>
                  </a:lnTo>
                  <a:lnTo>
                    <a:pt x="151678" y="212349"/>
                  </a:lnTo>
                  <a:lnTo>
                    <a:pt x="173346" y="333691"/>
                  </a:lnTo>
                  <a:lnTo>
                    <a:pt x="190681" y="442032"/>
                  </a:lnTo>
                  <a:lnTo>
                    <a:pt x="260019" y="585042"/>
                  </a:lnTo>
                  <a:lnTo>
                    <a:pt x="346692" y="671715"/>
                  </a:lnTo>
                  <a:lnTo>
                    <a:pt x="442032" y="762722"/>
                  </a:lnTo>
                  <a:lnTo>
                    <a:pt x="450700" y="875397"/>
                  </a:lnTo>
                  <a:lnTo>
                    <a:pt x="359693" y="992405"/>
                  </a:lnTo>
                  <a:lnTo>
                    <a:pt x="290355" y="1100747"/>
                  </a:lnTo>
                  <a:lnTo>
                    <a:pt x="221016" y="1248091"/>
                  </a:lnTo>
                  <a:lnTo>
                    <a:pt x="255685" y="1360766"/>
                  </a:lnTo>
                  <a:lnTo>
                    <a:pt x="385695" y="1443105"/>
                  </a:lnTo>
                  <a:lnTo>
                    <a:pt x="598044" y="1490775"/>
                  </a:lnTo>
                  <a:lnTo>
                    <a:pt x="827727" y="1560113"/>
                  </a:lnTo>
                  <a:lnTo>
                    <a:pt x="775723" y="1629452"/>
                  </a:lnTo>
                  <a:lnTo>
                    <a:pt x="680383" y="1763795"/>
                  </a:lnTo>
                  <a:lnTo>
                    <a:pt x="650047" y="1893804"/>
                  </a:lnTo>
                  <a:lnTo>
                    <a:pt x="654381" y="204981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0" name="Freeform: Shape 559">
              <a:extLst>
                <a:ext uri="{FF2B5EF4-FFF2-40B4-BE49-F238E27FC236}">
                  <a16:creationId xmlns:a16="http://schemas.microsoft.com/office/drawing/2014/main" id="{0F3443B5-3642-4786-8DF7-654BC0165F49}"/>
                </a:ext>
              </a:extLst>
            </p:cNvPr>
            <p:cNvSpPr/>
            <p:nvPr/>
          </p:nvSpPr>
          <p:spPr>
            <a:xfrm>
              <a:off x="9703056" y="3139493"/>
              <a:ext cx="1254797" cy="527282"/>
            </a:xfrm>
            <a:custGeom>
              <a:avLst/>
              <a:gdLst>
                <a:gd name="connsiteX0" fmla="*/ 0 w 1254797"/>
                <a:gd name="connsiteY0" fmla="*/ 527282 h 527282"/>
                <a:gd name="connsiteX1" fmla="*/ 1254797 w 1254797"/>
                <a:gd name="connsiteY1" fmla="*/ 0 h 527282"/>
              </a:gdLst>
              <a:ahLst/>
              <a:cxnLst>
                <a:cxn ang="0">
                  <a:pos x="connsiteX0" y="connsiteY0"/>
                </a:cxn>
                <a:cxn ang="0">
                  <a:pos x="connsiteX1" y="connsiteY1"/>
                </a:cxn>
              </a:cxnLst>
              <a:rect l="l" t="t" r="r" b="b"/>
              <a:pathLst>
                <a:path w="1254797" h="527282">
                  <a:moveTo>
                    <a:pt x="0" y="527282"/>
                  </a:moveTo>
                  <a:lnTo>
                    <a:pt x="125479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1" name="Freeform: Shape 560">
              <a:extLst>
                <a:ext uri="{FF2B5EF4-FFF2-40B4-BE49-F238E27FC236}">
                  <a16:creationId xmlns:a16="http://schemas.microsoft.com/office/drawing/2014/main" id="{683E63AC-6A21-4748-B4E5-E7C674CE2A55}"/>
                </a:ext>
              </a:extLst>
            </p:cNvPr>
            <p:cNvSpPr/>
            <p:nvPr/>
          </p:nvSpPr>
          <p:spPr>
            <a:xfrm>
              <a:off x="9726416" y="3246284"/>
              <a:ext cx="1401635" cy="580678"/>
            </a:xfrm>
            <a:custGeom>
              <a:avLst/>
              <a:gdLst>
                <a:gd name="connsiteX0" fmla="*/ 0 w 1401635"/>
                <a:gd name="connsiteY0" fmla="*/ 580678 h 580678"/>
                <a:gd name="connsiteX1" fmla="*/ 1401635 w 1401635"/>
                <a:gd name="connsiteY1" fmla="*/ 0 h 580678"/>
              </a:gdLst>
              <a:ahLst/>
              <a:cxnLst>
                <a:cxn ang="0">
                  <a:pos x="connsiteX0" y="connsiteY0"/>
                </a:cxn>
                <a:cxn ang="0">
                  <a:pos x="connsiteX1" y="connsiteY1"/>
                </a:cxn>
              </a:cxnLst>
              <a:rect l="l" t="t" r="r" b="b"/>
              <a:pathLst>
                <a:path w="1401635" h="580678">
                  <a:moveTo>
                    <a:pt x="0" y="580678"/>
                  </a:moveTo>
                  <a:lnTo>
                    <a:pt x="140163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2" name="Freeform: Shape 561">
              <a:extLst>
                <a:ext uri="{FF2B5EF4-FFF2-40B4-BE49-F238E27FC236}">
                  <a16:creationId xmlns:a16="http://schemas.microsoft.com/office/drawing/2014/main" id="{CA49093B-2ABE-4C31-BA56-35BCECEA2A51}"/>
                </a:ext>
              </a:extLst>
            </p:cNvPr>
            <p:cNvSpPr/>
            <p:nvPr/>
          </p:nvSpPr>
          <p:spPr>
            <a:xfrm>
              <a:off x="9482799" y="3383110"/>
              <a:ext cx="1772067" cy="737527"/>
            </a:xfrm>
            <a:custGeom>
              <a:avLst/>
              <a:gdLst>
                <a:gd name="connsiteX0" fmla="*/ 0 w 1772067"/>
                <a:gd name="connsiteY0" fmla="*/ 737527 h 737527"/>
                <a:gd name="connsiteX1" fmla="*/ 1772067 w 1772067"/>
                <a:gd name="connsiteY1" fmla="*/ 0 h 737527"/>
              </a:gdLst>
              <a:ahLst/>
              <a:cxnLst>
                <a:cxn ang="0">
                  <a:pos x="connsiteX0" y="connsiteY0"/>
                </a:cxn>
                <a:cxn ang="0">
                  <a:pos x="connsiteX1" y="connsiteY1"/>
                </a:cxn>
              </a:cxnLst>
              <a:rect l="l" t="t" r="r" b="b"/>
              <a:pathLst>
                <a:path w="1772067" h="737527">
                  <a:moveTo>
                    <a:pt x="0" y="737527"/>
                  </a:moveTo>
                  <a:lnTo>
                    <a:pt x="177206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3" name="Freeform: Shape 562">
              <a:extLst>
                <a:ext uri="{FF2B5EF4-FFF2-40B4-BE49-F238E27FC236}">
                  <a16:creationId xmlns:a16="http://schemas.microsoft.com/office/drawing/2014/main" id="{73369DA2-D33A-4CF0-AE1B-BB5BE91193FB}"/>
                </a:ext>
              </a:extLst>
            </p:cNvPr>
            <p:cNvSpPr/>
            <p:nvPr/>
          </p:nvSpPr>
          <p:spPr>
            <a:xfrm>
              <a:off x="9369333" y="3716833"/>
              <a:ext cx="1585183" cy="664108"/>
            </a:xfrm>
            <a:custGeom>
              <a:avLst/>
              <a:gdLst>
                <a:gd name="connsiteX0" fmla="*/ 0 w 1585183"/>
                <a:gd name="connsiteY0" fmla="*/ 664108 h 664108"/>
                <a:gd name="connsiteX1" fmla="*/ 1585183 w 1585183"/>
                <a:gd name="connsiteY1" fmla="*/ 0 h 664108"/>
              </a:gdLst>
              <a:ahLst/>
              <a:cxnLst>
                <a:cxn ang="0">
                  <a:pos x="connsiteX0" y="connsiteY0"/>
                </a:cxn>
                <a:cxn ang="0">
                  <a:pos x="connsiteX1" y="connsiteY1"/>
                </a:cxn>
              </a:cxnLst>
              <a:rect l="l" t="t" r="r" b="b"/>
              <a:pathLst>
                <a:path w="1585183" h="664108">
                  <a:moveTo>
                    <a:pt x="0" y="664108"/>
                  </a:moveTo>
                  <a:lnTo>
                    <a:pt x="158518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4" name="Freeform: Shape 563">
              <a:extLst>
                <a:ext uri="{FF2B5EF4-FFF2-40B4-BE49-F238E27FC236}">
                  <a16:creationId xmlns:a16="http://schemas.microsoft.com/office/drawing/2014/main" id="{E1532A8A-37B9-4195-85FA-1C8136F632D2}"/>
                </a:ext>
              </a:extLst>
            </p:cNvPr>
            <p:cNvSpPr/>
            <p:nvPr/>
          </p:nvSpPr>
          <p:spPr>
            <a:xfrm>
              <a:off x="9539532" y="4060567"/>
              <a:ext cx="1201401" cy="517270"/>
            </a:xfrm>
            <a:custGeom>
              <a:avLst/>
              <a:gdLst>
                <a:gd name="connsiteX0" fmla="*/ 0 w 1201401"/>
                <a:gd name="connsiteY0" fmla="*/ 517270 h 517270"/>
                <a:gd name="connsiteX1" fmla="*/ 1201401 w 1201401"/>
                <a:gd name="connsiteY1" fmla="*/ 0 h 517270"/>
              </a:gdLst>
              <a:ahLst/>
              <a:cxnLst>
                <a:cxn ang="0">
                  <a:pos x="connsiteX0" y="connsiteY0"/>
                </a:cxn>
                <a:cxn ang="0">
                  <a:pos x="connsiteX1" y="connsiteY1"/>
                </a:cxn>
              </a:cxnLst>
              <a:rect l="l" t="t" r="r" b="b"/>
              <a:pathLst>
                <a:path w="1201401" h="517270">
                  <a:moveTo>
                    <a:pt x="0" y="517270"/>
                  </a:moveTo>
                  <a:lnTo>
                    <a:pt x="120140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5" name="Freeform: Shape 564">
              <a:extLst>
                <a:ext uri="{FF2B5EF4-FFF2-40B4-BE49-F238E27FC236}">
                  <a16:creationId xmlns:a16="http://schemas.microsoft.com/office/drawing/2014/main" id="{5F6D328F-D3E7-4E7C-B2CD-8314E1774E68}"/>
                </a:ext>
              </a:extLst>
            </p:cNvPr>
            <p:cNvSpPr/>
            <p:nvPr/>
          </p:nvSpPr>
          <p:spPr>
            <a:xfrm>
              <a:off x="9559093" y="3036039"/>
              <a:ext cx="1215212" cy="490891"/>
            </a:xfrm>
            <a:custGeom>
              <a:avLst/>
              <a:gdLst>
                <a:gd name="connsiteX0" fmla="*/ 0 w 1188052"/>
                <a:gd name="connsiteY0" fmla="*/ 493909 h 493909"/>
                <a:gd name="connsiteX1" fmla="*/ 1188052 w 1188052"/>
                <a:gd name="connsiteY1" fmla="*/ 0 h 493909"/>
                <a:gd name="connsiteX0" fmla="*/ 0 w 1215212"/>
                <a:gd name="connsiteY0" fmla="*/ 490891 h 490891"/>
                <a:gd name="connsiteX1" fmla="*/ 1215212 w 1215212"/>
                <a:gd name="connsiteY1" fmla="*/ 0 h 490891"/>
              </a:gdLst>
              <a:ahLst/>
              <a:cxnLst>
                <a:cxn ang="0">
                  <a:pos x="connsiteX0" y="connsiteY0"/>
                </a:cxn>
                <a:cxn ang="0">
                  <a:pos x="connsiteX1" y="connsiteY1"/>
                </a:cxn>
              </a:cxnLst>
              <a:rect l="l" t="t" r="r" b="b"/>
              <a:pathLst>
                <a:path w="1215212" h="490891">
                  <a:moveTo>
                    <a:pt x="0" y="490891"/>
                  </a:moveTo>
                  <a:cubicBezTo>
                    <a:pt x="396017" y="326255"/>
                    <a:pt x="819195" y="164636"/>
                    <a:pt x="1215212"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6" name="Freeform: Shape 565">
              <a:extLst>
                <a:ext uri="{FF2B5EF4-FFF2-40B4-BE49-F238E27FC236}">
                  <a16:creationId xmlns:a16="http://schemas.microsoft.com/office/drawing/2014/main" id="{F67C076F-3B54-40BE-B6D1-A35A01254628}"/>
                </a:ext>
              </a:extLst>
            </p:cNvPr>
            <p:cNvSpPr/>
            <p:nvPr/>
          </p:nvSpPr>
          <p:spPr>
            <a:xfrm>
              <a:off x="9452764" y="2925910"/>
              <a:ext cx="1204739" cy="510596"/>
            </a:xfrm>
            <a:custGeom>
              <a:avLst/>
              <a:gdLst>
                <a:gd name="connsiteX0" fmla="*/ 0 w 1204739"/>
                <a:gd name="connsiteY0" fmla="*/ 510596 h 510596"/>
                <a:gd name="connsiteX1" fmla="*/ 1204739 w 1204739"/>
                <a:gd name="connsiteY1" fmla="*/ 0 h 510596"/>
                <a:gd name="connsiteX0" fmla="*/ 0 w 1204739"/>
                <a:gd name="connsiteY0" fmla="*/ 510596 h 510596"/>
                <a:gd name="connsiteX1" fmla="*/ 452100 w 1204739"/>
                <a:gd name="connsiteY1" fmla="*/ 316233 h 510596"/>
                <a:gd name="connsiteX2" fmla="*/ 1204739 w 1204739"/>
                <a:gd name="connsiteY2" fmla="*/ 0 h 510596"/>
                <a:gd name="connsiteX0" fmla="*/ 0 w 1204739"/>
                <a:gd name="connsiteY0" fmla="*/ 510596 h 510596"/>
                <a:gd name="connsiteX1" fmla="*/ 427958 w 1204739"/>
                <a:gd name="connsiteY1" fmla="*/ 373571 h 510596"/>
                <a:gd name="connsiteX2" fmla="*/ 1204739 w 1204739"/>
                <a:gd name="connsiteY2" fmla="*/ 0 h 510596"/>
                <a:gd name="connsiteX0" fmla="*/ 0 w 1204739"/>
                <a:gd name="connsiteY0" fmla="*/ 510596 h 510596"/>
                <a:gd name="connsiteX1" fmla="*/ 427958 w 1204739"/>
                <a:gd name="connsiteY1" fmla="*/ 373571 h 510596"/>
                <a:gd name="connsiteX2" fmla="*/ 621098 w 1204739"/>
                <a:gd name="connsiteY2" fmla="*/ 267948 h 510596"/>
                <a:gd name="connsiteX3" fmla="*/ 1204739 w 1204739"/>
                <a:gd name="connsiteY3" fmla="*/ 0 h 510596"/>
                <a:gd name="connsiteX0" fmla="*/ 0 w 1204739"/>
                <a:gd name="connsiteY0" fmla="*/ 510596 h 510596"/>
                <a:gd name="connsiteX1" fmla="*/ 427958 w 1204739"/>
                <a:gd name="connsiteY1" fmla="*/ 373571 h 510596"/>
                <a:gd name="connsiteX2" fmla="*/ 678437 w 1204739"/>
                <a:gd name="connsiteY2" fmla="*/ 273983 h 510596"/>
                <a:gd name="connsiteX3" fmla="*/ 1204739 w 1204739"/>
                <a:gd name="connsiteY3" fmla="*/ 0 h 510596"/>
                <a:gd name="connsiteX0" fmla="*/ 0 w 1204739"/>
                <a:gd name="connsiteY0" fmla="*/ 510596 h 510596"/>
                <a:gd name="connsiteX1" fmla="*/ 427958 w 1204739"/>
                <a:gd name="connsiteY1" fmla="*/ 373571 h 510596"/>
                <a:gd name="connsiteX2" fmla="*/ 678437 w 1204739"/>
                <a:gd name="connsiteY2" fmla="*/ 273983 h 510596"/>
                <a:gd name="connsiteX3" fmla="*/ 1204739 w 1204739"/>
                <a:gd name="connsiteY3" fmla="*/ 0 h 510596"/>
                <a:gd name="connsiteX0" fmla="*/ 0 w 1204739"/>
                <a:gd name="connsiteY0" fmla="*/ 510596 h 510596"/>
                <a:gd name="connsiteX1" fmla="*/ 427958 w 1204739"/>
                <a:gd name="connsiteY1" fmla="*/ 373571 h 510596"/>
                <a:gd name="connsiteX2" fmla="*/ 678437 w 1204739"/>
                <a:gd name="connsiteY2" fmla="*/ 273983 h 510596"/>
                <a:gd name="connsiteX3" fmla="*/ 1204739 w 1204739"/>
                <a:gd name="connsiteY3" fmla="*/ 0 h 510596"/>
              </a:gdLst>
              <a:ahLst/>
              <a:cxnLst>
                <a:cxn ang="0">
                  <a:pos x="connsiteX0" y="connsiteY0"/>
                </a:cxn>
                <a:cxn ang="0">
                  <a:pos x="connsiteX1" y="connsiteY1"/>
                </a:cxn>
                <a:cxn ang="0">
                  <a:pos x="connsiteX2" y="connsiteY2"/>
                </a:cxn>
                <a:cxn ang="0">
                  <a:pos x="connsiteX3" y="connsiteY3"/>
                </a:cxn>
              </a:cxnLst>
              <a:rect l="l" t="t" r="r" b="b"/>
              <a:pathLst>
                <a:path w="1204739" h="510596">
                  <a:moveTo>
                    <a:pt x="0" y="510596"/>
                  </a:moveTo>
                  <a:lnTo>
                    <a:pt x="427958" y="373571"/>
                  </a:lnTo>
                  <a:lnTo>
                    <a:pt x="678437" y="273983"/>
                  </a:lnTo>
                  <a:lnTo>
                    <a:pt x="120473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7" name="Freeform: Shape 566">
              <a:extLst>
                <a:ext uri="{FF2B5EF4-FFF2-40B4-BE49-F238E27FC236}">
                  <a16:creationId xmlns:a16="http://schemas.microsoft.com/office/drawing/2014/main" id="{2A119E99-5E16-4B09-B028-978AC6D5477F}"/>
                </a:ext>
              </a:extLst>
            </p:cNvPr>
            <p:cNvSpPr/>
            <p:nvPr/>
          </p:nvSpPr>
          <p:spPr>
            <a:xfrm>
              <a:off x="9993395" y="2812445"/>
              <a:ext cx="600700" cy="256966"/>
            </a:xfrm>
            <a:custGeom>
              <a:avLst/>
              <a:gdLst>
                <a:gd name="connsiteX0" fmla="*/ 0 w 600700"/>
                <a:gd name="connsiteY0" fmla="*/ 256966 h 256966"/>
                <a:gd name="connsiteX1" fmla="*/ 600700 w 600700"/>
                <a:gd name="connsiteY1" fmla="*/ 0 h 256966"/>
                <a:gd name="connsiteX0" fmla="*/ 0 w 600700"/>
                <a:gd name="connsiteY0" fmla="*/ 256966 h 256966"/>
                <a:gd name="connsiteX1" fmla="*/ 210234 w 600700"/>
                <a:gd name="connsiteY1" fmla="*/ 170165 h 256966"/>
                <a:gd name="connsiteX2" fmla="*/ 600700 w 600700"/>
                <a:gd name="connsiteY2" fmla="*/ 0 h 256966"/>
                <a:gd name="connsiteX0" fmla="*/ 0 w 600700"/>
                <a:gd name="connsiteY0" fmla="*/ 256966 h 256966"/>
                <a:gd name="connsiteX1" fmla="*/ 240413 w 600700"/>
                <a:gd name="connsiteY1" fmla="*/ 197326 h 256966"/>
                <a:gd name="connsiteX2" fmla="*/ 600700 w 600700"/>
                <a:gd name="connsiteY2" fmla="*/ 0 h 256966"/>
                <a:gd name="connsiteX0" fmla="*/ 0 w 600700"/>
                <a:gd name="connsiteY0" fmla="*/ 256966 h 256966"/>
                <a:gd name="connsiteX1" fmla="*/ 240413 w 600700"/>
                <a:gd name="connsiteY1" fmla="*/ 197326 h 256966"/>
                <a:gd name="connsiteX2" fmla="*/ 600700 w 600700"/>
                <a:gd name="connsiteY2" fmla="*/ 0 h 256966"/>
              </a:gdLst>
              <a:ahLst/>
              <a:cxnLst>
                <a:cxn ang="0">
                  <a:pos x="connsiteX0" y="connsiteY0"/>
                </a:cxn>
                <a:cxn ang="0">
                  <a:pos x="connsiteX1" y="connsiteY1"/>
                </a:cxn>
                <a:cxn ang="0">
                  <a:pos x="connsiteX2" y="connsiteY2"/>
                </a:cxn>
              </a:cxnLst>
              <a:rect l="l" t="t" r="r" b="b"/>
              <a:pathLst>
                <a:path w="600700" h="256966">
                  <a:moveTo>
                    <a:pt x="0" y="256966"/>
                  </a:moveTo>
                  <a:lnTo>
                    <a:pt x="240413" y="197326"/>
                  </a:lnTo>
                  <a:lnTo>
                    <a:pt x="60070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8" name="Freeform: Shape 567">
              <a:extLst>
                <a:ext uri="{FF2B5EF4-FFF2-40B4-BE49-F238E27FC236}">
                  <a16:creationId xmlns:a16="http://schemas.microsoft.com/office/drawing/2014/main" id="{835B8342-BFB0-4D6F-AFAE-1A79A02E194B}"/>
                </a:ext>
              </a:extLst>
            </p:cNvPr>
            <p:cNvSpPr/>
            <p:nvPr/>
          </p:nvSpPr>
          <p:spPr>
            <a:xfrm>
              <a:off x="10267047" y="2712328"/>
              <a:ext cx="283664" cy="116803"/>
            </a:xfrm>
            <a:custGeom>
              <a:avLst/>
              <a:gdLst>
                <a:gd name="connsiteX0" fmla="*/ 0 w 283664"/>
                <a:gd name="connsiteY0" fmla="*/ 116803 h 116803"/>
                <a:gd name="connsiteX1" fmla="*/ 283664 w 283664"/>
                <a:gd name="connsiteY1" fmla="*/ 0 h 116803"/>
              </a:gdLst>
              <a:ahLst/>
              <a:cxnLst>
                <a:cxn ang="0">
                  <a:pos x="connsiteX0" y="connsiteY0"/>
                </a:cxn>
                <a:cxn ang="0">
                  <a:pos x="connsiteX1" y="connsiteY1"/>
                </a:cxn>
              </a:cxnLst>
              <a:rect l="l" t="t" r="r" b="b"/>
              <a:pathLst>
                <a:path w="283664" h="116803">
                  <a:moveTo>
                    <a:pt x="0" y="116803"/>
                  </a:moveTo>
                  <a:lnTo>
                    <a:pt x="28366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9" name="Freeform: Shape 568">
              <a:extLst>
                <a:ext uri="{FF2B5EF4-FFF2-40B4-BE49-F238E27FC236}">
                  <a16:creationId xmlns:a16="http://schemas.microsoft.com/office/drawing/2014/main" id="{DEAF63AE-5C8D-470D-9AE1-D6CAF86670BD}"/>
                </a:ext>
              </a:extLst>
            </p:cNvPr>
            <p:cNvSpPr/>
            <p:nvPr/>
          </p:nvSpPr>
          <p:spPr>
            <a:xfrm>
              <a:off x="10320443" y="2585513"/>
              <a:ext cx="173535" cy="63408"/>
            </a:xfrm>
            <a:custGeom>
              <a:avLst/>
              <a:gdLst>
                <a:gd name="connsiteX0" fmla="*/ 0 w 173535"/>
                <a:gd name="connsiteY0" fmla="*/ 63408 h 63408"/>
                <a:gd name="connsiteX1" fmla="*/ 173535 w 173535"/>
                <a:gd name="connsiteY1" fmla="*/ 0 h 63408"/>
              </a:gdLst>
              <a:ahLst/>
              <a:cxnLst>
                <a:cxn ang="0">
                  <a:pos x="connsiteX0" y="connsiteY0"/>
                </a:cxn>
                <a:cxn ang="0">
                  <a:pos x="connsiteX1" y="connsiteY1"/>
                </a:cxn>
              </a:cxnLst>
              <a:rect l="l" t="t" r="r" b="b"/>
              <a:pathLst>
                <a:path w="173535" h="63408">
                  <a:moveTo>
                    <a:pt x="0" y="63408"/>
                  </a:moveTo>
                  <a:lnTo>
                    <a:pt x="17353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0" name="Freeform: Shape 569">
              <a:extLst>
                <a:ext uri="{FF2B5EF4-FFF2-40B4-BE49-F238E27FC236}">
                  <a16:creationId xmlns:a16="http://schemas.microsoft.com/office/drawing/2014/main" id="{FA03EC01-9B4D-4218-8CF8-BAEAC43EA9DC}"/>
                </a:ext>
              </a:extLst>
            </p:cNvPr>
            <p:cNvSpPr/>
            <p:nvPr/>
          </p:nvSpPr>
          <p:spPr>
            <a:xfrm>
              <a:off x="10323780" y="2498745"/>
              <a:ext cx="106791" cy="36710"/>
            </a:xfrm>
            <a:custGeom>
              <a:avLst/>
              <a:gdLst>
                <a:gd name="connsiteX0" fmla="*/ 0 w 106791"/>
                <a:gd name="connsiteY0" fmla="*/ 36710 h 36710"/>
                <a:gd name="connsiteX1" fmla="*/ 106791 w 106791"/>
                <a:gd name="connsiteY1" fmla="*/ 0 h 36710"/>
              </a:gdLst>
              <a:ahLst/>
              <a:cxnLst>
                <a:cxn ang="0">
                  <a:pos x="connsiteX0" y="connsiteY0"/>
                </a:cxn>
                <a:cxn ang="0">
                  <a:pos x="connsiteX1" y="connsiteY1"/>
                </a:cxn>
              </a:cxnLst>
              <a:rect l="l" t="t" r="r" b="b"/>
              <a:pathLst>
                <a:path w="106791" h="36710">
                  <a:moveTo>
                    <a:pt x="0" y="36710"/>
                  </a:moveTo>
                  <a:lnTo>
                    <a:pt x="10679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1" name="Freeform: Shape 570">
              <a:extLst>
                <a:ext uri="{FF2B5EF4-FFF2-40B4-BE49-F238E27FC236}">
                  <a16:creationId xmlns:a16="http://schemas.microsoft.com/office/drawing/2014/main" id="{8D933873-3F60-43AF-AAA0-C73D2BC71C87}"/>
                </a:ext>
              </a:extLst>
            </p:cNvPr>
            <p:cNvSpPr/>
            <p:nvPr/>
          </p:nvSpPr>
          <p:spPr>
            <a:xfrm>
              <a:off x="9292577" y="4567826"/>
              <a:ext cx="250292" cy="140163"/>
            </a:xfrm>
            <a:custGeom>
              <a:avLst/>
              <a:gdLst>
                <a:gd name="connsiteX0" fmla="*/ 0 w 250292"/>
                <a:gd name="connsiteY0" fmla="*/ 140163 h 140163"/>
                <a:gd name="connsiteX1" fmla="*/ 250292 w 250292"/>
                <a:gd name="connsiteY1" fmla="*/ 0 h 140163"/>
              </a:gdLst>
              <a:ahLst/>
              <a:cxnLst>
                <a:cxn ang="0">
                  <a:pos x="connsiteX0" y="connsiteY0"/>
                </a:cxn>
                <a:cxn ang="0">
                  <a:pos x="connsiteX1" y="connsiteY1"/>
                </a:cxn>
              </a:cxnLst>
              <a:rect l="l" t="t" r="r" b="b"/>
              <a:pathLst>
                <a:path w="250292" h="140163">
                  <a:moveTo>
                    <a:pt x="0" y="140163"/>
                  </a:moveTo>
                  <a:lnTo>
                    <a:pt x="25029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2" name="Freeform: Shape 571">
              <a:extLst>
                <a:ext uri="{FF2B5EF4-FFF2-40B4-BE49-F238E27FC236}">
                  <a16:creationId xmlns:a16="http://schemas.microsoft.com/office/drawing/2014/main" id="{749CF8AF-E108-4FD6-8ADB-50F196145DBA}"/>
                </a:ext>
              </a:extLst>
            </p:cNvPr>
            <p:cNvSpPr/>
            <p:nvPr/>
          </p:nvSpPr>
          <p:spPr>
            <a:xfrm>
              <a:off x="9095681" y="4377604"/>
              <a:ext cx="270315" cy="103454"/>
            </a:xfrm>
            <a:custGeom>
              <a:avLst/>
              <a:gdLst>
                <a:gd name="connsiteX0" fmla="*/ 0 w 270315"/>
                <a:gd name="connsiteY0" fmla="*/ 103454 h 103454"/>
                <a:gd name="connsiteX1" fmla="*/ 270315 w 270315"/>
                <a:gd name="connsiteY1" fmla="*/ 0 h 103454"/>
              </a:gdLst>
              <a:ahLst/>
              <a:cxnLst>
                <a:cxn ang="0">
                  <a:pos x="connsiteX0" y="connsiteY0"/>
                </a:cxn>
                <a:cxn ang="0">
                  <a:pos x="connsiteX1" y="connsiteY1"/>
                </a:cxn>
              </a:cxnLst>
              <a:rect l="l" t="t" r="r" b="b"/>
              <a:pathLst>
                <a:path w="270315" h="103454">
                  <a:moveTo>
                    <a:pt x="0" y="103454"/>
                  </a:moveTo>
                  <a:lnTo>
                    <a:pt x="27031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3" name="Freeform: Shape 572">
              <a:extLst>
                <a:ext uri="{FF2B5EF4-FFF2-40B4-BE49-F238E27FC236}">
                  <a16:creationId xmlns:a16="http://schemas.microsoft.com/office/drawing/2014/main" id="{8242CA21-76C1-4666-8A0B-FF2E5B16AD77}"/>
                </a:ext>
              </a:extLst>
            </p:cNvPr>
            <p:cNvSpPr/>
            <p:nvPr/>
          </p:nvSpPr>
          <p:spPr>
            <a:xfrm>
              <a:off x="9008913" y="4244115"/>
              <a:ext cx="367095" cy="80093"/>
            </a:xfrm>
            <a:custGeom>
              <a:avLst/>
              <a:gdLst>
                <a:gd name="connsiteX0" fmla="*/ 0 w 367095"/>
                <a:gd name="connsiteY0" fmla="*/ 80093 h 80093"/>
                <a:gd name="connsiteX1" fmla="*/ 367095 w 367095"/>
                <a:gd name="connsiteY1" fmla="*/ 0 h 80093"/>
              </a:gdLst>
              <a:ahLst/>
              <a:cxnLst>
                <a:cxn ang="0">
                  <a:pos x="connsiteX0" y="connsiteY0"/>
                </a:cxn>
                <a:cxn ang="0">
                  <a:pos x="connsiteX1" y="connsiteY1"/>
                </a:cxn>
              </a:cxnLst>
              <a:rect l="l" t="t" r="r" b="b"/>
              <a:pathLst>
                <a:path w="367095" h="80093">
                  <a:moveTo>
                    <a:pt x="0" y="80093"/>
                  </a:moveTo>
                  <a:lnTo>
                    <a:pt x="36709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4" name="Freeform: Shape 573">
              <a:extLst>
                <a:ext uri="{FF2B5EF4-FFF2-40B4-BE49-F238E27FC236}">
                  <a16:creationId xmlns:a16="http://schemas.microsoft.com/office/drawing/2014/main" id="{95A5BCBD-5955-420C-8C5D-9E3A1261E0F7}"/>
                </a:ext>
              </a:extLst>
            </p:cNvPr>
            <p:cNvSpPr/>
            <p:nvPr/>
          </p:nvSpPr>
          <p:spPr>
            <a:xfrm>
              <a:off x="9449427" y="4140661"/>
              <a:ext cx="744201" cy="440514"/>
            </a:xfrm>
            <a:custGeom>
              <a:avLst/>
              <a:gdLst>
                <a:gd name="connsiteX0" fmla="*/ 0 w 744201"/>
                <a:gd name="connsiteY0" fmla="*/ 0 h 440514"/>
                <a:gd name="connsiteX1" fmla="*/ 744201 w 744201"/>
                <a:gd name="connsiteY1" fmla="*/ 440514 h 440514"/>
              </a:gdLst>
              <a:ahLst/>
              <a:cxnLst>
                <a:cxn ang="0">
                  <a:pos x="connsiteX0" y="connsiteY0"/>
                </a:cxn>
                <a:cxn ang="0">
                  <a:pos x="connsiteX1" y="connsiteY1"/>
                </a:cxn>
              </a:cxnLst>
              <a:rect l="l" t="t" r="r" b="b"/>
              <a:pathLst>
                <a:path w="744201" h="440514">
                  <a:moveTo>
                    <a:pt x="0" y="0"/>
                  </a:moveTo>
                  <a:lnTo>
                    <a:pt x="744201" y="44051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5" name="Freeform: Shape 574">
              <a:extLst>
                <a:ext uri="{FF2B5EF4-FFF2-40B4-BE49-F238E27FC236}">
                  <a16:creationId xmlns:a16="http://schemas.microsoft.com/office/drawing/2014/main" id="{40B32EEB-FB02-4F77-9B29-D3BE0C2C3678}"/>
                </a:ext>
              </a:extLst>
            </p:cNvPr>
            <p:cNvSpPr/>
            <p:nvPr/>
          </p:nvSpPr>
          <p:spPr>
            <a:xfrm>
              <a:off x="9099018" y="4143998"/>
              <a:ext cx="290339" cy="30035"/>
            </a:xfrm>
            <a:custGeom>
              <a:avLst/>
              <a:gdLst>
                <a:gd name="connsiteX0" fmla="*/ 0 w 290339"/>
                <a:gd name="connsiteY0" fmla="*/ 0 h 30035"/>
                <a:gd name="connsiteX1" fmla="*/ 290339 w 290339"/>
                <a:gd name="connsiteY1" fmla="*/ 30035 h 30035"/>
              </a:gdLst>
              <a:ahLst/>
              <a:cxnLst>
                <a:cxn ang="0">
                  <a:pos x="connsiteX0" y="connsiteY0"/>
                </a:cxn>
                <a:cxn ang="0">
                  <a:pos x="connsiteX1" y="connsiteY1"/>
                </a:cxn>
              </a:cxnLst>
              <a:rect l="l" t="t" r="r" b="b"/>
              <a:pathLst>
                <a:path w="290339" h="30035">
                  <a:moveTo>
                    <a:pt x="0" y="0"/>
                  </a:moveTo>
                  <a:lnTo>
                    <a:pt x="290339" y="3003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6" name="Freeform: Shape 575">
              <a:extLst>
                <a:ext uri="{FF2B5EF4-FFF2-40B4-BE49-F238E27FC236}">
                  <a16:creationId xmlns:a16="http://schemas.microsoft.com/office/drawing/2014/main" id="{9547D965-9546-4467-8FBF-432A64476688}"/>
                </a:ext>
              </a:extLst>
            </p:cNvPr>
            <p:cNvSpPr/>
            <p:nvPr/>
          </p:nvSpPr>
          <p:spPr>
            <a:xfrm>
              <a:off x="9279228" y="4073916"/>
              <a:ext cx="166861" cy="63408"/>
            </a:xfrm>
            <a:custGeom>
              <a:avLst/>
              <a:gdLst>
                <a:gd name="connsiteX0" fmla="*/ 0 w 166861"/>
                <a:gd name="connsiteY0" fmla="*/ 0 h 63408"/>
                <a:gd name="connsiteX1" fmla="*/ 166861 w 166861"/>
                <a:gd name="connsiteY1" fmla="*/ 63408 h 63408"/>
              </a:gdLst>
              <a:ahLst/>
              <a:cxnLst>
                <a:cxn ang="0">
                  <a:pos x="connsiteX0" y="connsiteY0"/>
                </a:cxn>
                <a:cxn ang="0">
                  <a:pos x="connsiteX1" y="connsiteY1"/>
                </a:cxn>
              </a:cxnLst>
              <a:rect l="l" t="t" r="r" b="b"/>
              <a:pathLst>
                <a:path w="166861" h="63408">
                  <a:moveTo>
                    <a:pt x="0" y="0"/>
                  </a:moveTo>
                  <a:lnTo>
                    <a:pt x="166861" y="6340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7" name="Freeform: Shape 576">
              <a:extLst>
                <a:ext uri="{FF2B5EF4-FFF2-40B4-BE49-F238E27FC236}">
                  <a16:creationId xmlns:a16="http://schemas.microsoft.com/office/drawing/2014/main" id="{B8499B5C-14F1-429B-8E4A-2F9CC8A8F6EC}"/>
                </a:ext>
              </a:extLst>
            </p:cNvPr>
            <p:cNvSpPr/>
            <p:nvPr/>
          </p:nvSpPr>
          <p:spPr>
            <a:xfrm>
              <a:off x="9512834" y="3910392"/>
              <a:ext cx="170198" cy="123478"/>
            </a:xfrm>
            <a:custGeom>
              <a:avLst/>
              <a:gdLst>
                <a:gd name="connsiteX0" fmla="*/ 0 w 170198"/>
                <a:gd name="connsiteY0" fmla="*/ 0 h 123478"/>
                <a:gd name="connsiteX1" fmla="*/ 170198 w 170198"/>
                <a:gd name="connsiteY1" fmla="*/ 123478 h 123478"/>
              </a:gdLst>
              <a:ahLst/>
              <a:cxnLst>
                <a:cxn ang="0">
                  <a:pos x="connsiteX0" y="connsiteY0"/>
                </a:cxn>
                <a:cxn ang="0">
                  <a:pos x="connsiteX1" y="connsiteY1"/>
                </a:cxn>
              </a:cxnLst>
              <a:rect l="l" t="t" r="r" b="b"/>
              <a:pathLst>
                <a:path w="170198" h="123478">
                  <a:moveTo>
                    <a:pt x="0" y="0"/>
                  </a:moveTo>
                  <a:lnTo>
                    <a:pt x="170198" y="12347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8" name="Freeform: Shape 577">
              <a:extLst>
                <a:ext uri="{FF2B5EF4-FFF2-40B4-BE49-F238E27FC236}">
                  <a16:creationId xmlns:a16="http://schemas.microsoft.com/office/drawing/2014/main" id="{E3DAE394-E8C8-4904-A465-EE27EDCE9F1D}"/>
                </a:ext>
              </a:extLst>
            </p:cNvPr>
            <p:cNvSpPr/>
            <p:nvPr/>
          </p:nvSpPr>
          <p:spPr>
            <a:xfrm>
              <a:off x="9432740" y="4000497"/>
              <a:ext cx="70082" cy="106792"/>
            </a:xfrm>
            <a:custGeom>
              <a:avLst/>
              <a:gdLst>
                <a:gd name="connsiteX0" fmla="*/ 0 w 70082"/>
                <a:gd name="connsiteY0" fmla="*/ 0 h 106792"/>
                <a:gd name="connsiteX1" fmla="*/ 70082 w 70082"/>
                <a:gd name="connsiteY1" fmla="*/ 106792 h 106792"/>
              </a:gdLst>
              <a:ahLst/>
              <a:cxnLst>
                <a:cxn ang="0">
                  <a:pos x="connsiteX0" y="connsiteY0"/>
                </a:cxn>
                <a:cxn ang="0">
                  <a:pos x="connsiteX1" y="connsiteY1"/>
                </a:cxn>
              </a:cxnLst>
              <a:rect l="l" t="t" r="r" b="b"/>
              <a:pathLst>
                <a:path w="70082" h="106792">
                  <a:moveTo>
                    <a:pt x="0" y="0"/>
                  </a:moveTo>
                  <a:lnTo>
                    <a:pt x="70082" y="10679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9" name="Freeform: Shape 578">
              <a:extLst>
                <a:ext uri="{FF2B5EF4-FFF2-40B4-BE49-F238E27FC236}">
                  <a16:creationId xmlns:a16="http://schemas.microsoft.com/office/drawing/2014/main" id="{D4460626-A946-4036-B4A0-DCD5A3F2581B}"/>
                </a:ext>
              </a:extLst>
            </p:cNvPr>
            <p:cNvSpPr/>
            <p:nvPr/>
          </p:nvSpPr>
          <p:spPr>
            <a:xfrm>
              <a:off x="9566230" y="3803601"/>
              <a:ext cx="847655" cy="480561"/>
            </a:xfrm>
            <a:custGeom>
              <a:avLst/>
              <a:gdLst>
                <a:gd name="connsiteX0" fmla="*/ 0 w 847655"/>
                <a:gd name="connsiteY0" fmla="*/ 0 h 480561"/>
                <a:gd name="connsiteX1" fmla="*/ 847655 w 847655"/>
                <a:gd name="connsiteY1" fmla="*/ 480561 h 480561"/>
              </a:gdLst>
              <a:ahLst/>
              <a:cxnLst>
                <a:cxn ang="0">
                  <a:pos x="connsiteX0" y="connsiteY0"/>
                </a:cxn>
                <a:cxn ang="0">
                  <a:pos x="connsiteX1" y="connsiteY1"/>
                </a:cxn>
              </a:cxnLst>
              <a:rect l="l" t="t" r="r" b="b"/>
              <a:pathLst>
                <a:path w="847655" h="480561">
                  <a:moveTo>
                    <a:pt x="0" y="0"/>
                  </a:moveTo>
                  <a:lnTo>
                    <a:pt x="847655" y="4805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0" name="Freeform: Shape 579">
              <a:extLst>
                <a:ext uri="{FF2B5EF4-FFF2-40B4-BE49-F238E27FC236}">
                  <a16:creationId xmlns:a16="http://schemas.microsoft.com/office/drawing/2014/main" id="{CD7E4CDB-DCE2-44EE-A3D4-A4EB70F5A27F}"/>
                </a:ext>
              </a:extLst>
            </p:cNvPr>
            <p:cNvSpPr/>
            <p:nvPr/>
          </p:nvSpPr>
          <p:spPr>
            <a:xfrm>
              <a:off x="9669684" y="4023858"/>
              <a:ext cx="624061" cy="413816"/>
            </a:xfrm>
            <a:custGeom>
              <a:avLst/>
              <a:gdLst>
                <a:gd name="connsiteX0" fmla="*/ 0 w 624061"/>
                <a:gd name="connsiteY0" fmla="*/ 0 h 413816"/>
                <a:gd name="connsiteX1" fmla="*/ 33372 w 624061"/>
                <a:gd name="connsiteY1" fmla="*/ 63407 h 413816"/>
                <a:gd name="connsiteX2" fmla="*/ 624061 w 624061"/>
                <a:gd name="connsiteY2" fmla="*/ 413816 h 413816"/>
              </a:gdLst>
              <a:ahLst/>
              <a:cxnLst>
                <a:cxn ang="0">
                  <a:pos x="connsiteX0" y="connsiteY0"/>
                </a:cxn>
                <a:cxn ang="0">
                  <a:pos x="connsiteX1" y="connsiteY1"/>
                </a:cxn>
                <a:cxn ang="0">
                  <a:pos x="connsiteX2" y="connsiteY2"/>
                </a:cxn>
              </a:cxnLst>
              <a:rect l="l" t="t" r="r" b="b"/>
              <a:pathLst>
                <a:path w="624061" h="413816">
                  <a:moveTo>
                    <a:pt x="0" y="0"/>
                  </a:moveTo>
                  <a:lnTo>
                    <a:pt x="33372" y="63407"/>
                  </a:lnTo>
                  <a:lnTo>
                    <a:pt x="624061" y="41381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1" name="Freeform: Shape 580">
              <a:extLst>
                <a:ext uri="{FF2B5EF4-FFF2-40B4-BE49-F238E27FC236}">
                  <a16:creationId xmlns:a16="http://schemas.microsoft.com/office/drawing/2014/main" id="{9864D47E-AC7F-498A-B6E7-D102C8CBBBB8}"/>
                </a:ext>
              </a:extLst>
            </p:cNvPr>
            <p:cNvSpPr/>
            <p:nvPr/>
          </p:nvSpPr>
          <p:spPr>
            <a:xfrm>
              <a:off x="9706393" y="3660100"/>
              <a:ext cx="850993" cy="523945"/>
            </a:xfrm>
            <a:custGeom>
              <a:avLst/>
              <a:gdLst>
                <a:gd name="connsiteX0" fmla="*/ 0 w 850993"/>
                <a:gd name="connsiteY0" fmla="*/ 0 h 523945"/>
                <a:gd name="connsiteX1" fmla="*/ 850993 w 850993"/>
                <a:gd name="connsiteY1" fmla="*/ 523945 h 523945"/>
              </a:gdLst>
              <a:ahLst/>
              <a:cxnLst>
                <a:cxn ang="0">
                  <a:pos x="connsiteX0" y="connsiteY0"/>
                </a:cxn>
                <a:cxn ang="0">
                  <a:pos x="connsiteX1" y="connsiteY1"/>
                </a:cxn>
              </a:cxnLst>
              <a:rect l="l" t="t" r="r" b="b"/>
              <a:pathLst>
                <a:path w="850993" h="523945">
                  <a:moveTo>
                    <a:pt x="0" y="0"/>
                  </a:moveTo>
                  <a:lnTo>
                    <a:pt x="850993" y="52394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2" name="Freeform: Shape 581">
              <a:extLst>
                <a:ext uri="{FF2B5EF4-FFF2-40B4-BE49-F238E27FC236}">
                  <a16:creationId xmlns:a16="http://schemas.microsoft.com/office/drawing/2014/main" id="{5B50C8C3-2686-4A22-88C8-EB9C2F336914}"/>
                </a:ext>
              </a:extLst>
            </p:cNvPr>
            <p:cNvSpPr/>
            <p:nvPr/>
          </p:nvSpPr>
          <p:spPr>
            <a:xfrm>
              <a:off x="9756451" y="3303017"/>
              <a:ext cx="1081262" cy="630736"/>
            </a:xfrm>
            <a:custGeom>
              <a:avLst/>
              <a:gdLst>
                <a:gd name="connsiteX0" fmla="*/ 0 w 1081262"/>
                <a:gd name="connsiteY0" fmla="*/ 0 h 630736"/>
                <a:gd name="connsiteX1" fmla="*/ 1081262 w 1081262"/>
                <a:gd name="connsiteY1" fmla="*/ 630736 h 630736"/>
                <a:gd name="connsiteX0" fmla="*/ 0 w 1081262"/>
                <a:gd name="connsiteY0" fmla="*/ 0 h 630736"/>
                <a:gd name="connsiteX1" fmla="*/ 286442 w 1081262"/>
                <a:gd name="connsiteY1" fmla="*/ 169335 h 630736"/>
                <a:gd name="connsiteX2" fmla="*/ 1081262 w 1081262"/>
                <a:gd name="connsiteY2" fmla="*/ 630736 h 630736"/>
                <a:gd name="connsiteX0" fmla="*/ 0 w 1081262"/>
                <a:gd name="connsiteY0" fmla="*/ 0 h 630736"/>
                <a:gd name="connsiteX1" fmla="*/ 286442 w 1081262"/>
                <a:gd name="connsiteY1" fmla="*/ 169335 h 630736"/>
                <a:gd name="connsiteX2" fmla="*/ 567796 w 1081262"/>
                <a:gd name="connsiteY2" fmla="*/ 329195 h 630736"/>
                <a:gd name="connsiteX3" fmla="*/ 1081262 w 1081262"/>
                <a:gd name="connsiteY3" fmla="*/ 630736 h 630736"/>
                <a:gd name="connsiteX0" fmla="*/ 0 w 1081262"/>
                <a:gd name="connsiteY0" fmla="*/ 0 h 630736"/>
                <a:gd name="connsiteX1" fmla="*/ 286442 w 1081262"/>
                <a:gd name="connsiteY1" fmla="*/ 169335 h 630736"/>
                <a:gd name="connsiteX2" fmla="*/ 567796 w 1081262"/>
                <a:gd name="connsiteY2" fmla="*/ 329195 h 630736"/>
                <a:gd name="connsiteX3" fmla="*/ 807586 w 1081262"/>
                <a:gd name="connsiteY3" fmla="*/ 460281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807586 w 1081262"/>
                <a:gd name="connsiteY3" fmla="*/ 460281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807586 w 1081262"/>
                <a:gd name="connsiteY3" fmla="*/ 460281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682895 w 1081262"/>
                <a:gd name="connsiteY3" fmla="*/ 415520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682895 w 1081262"/>
                <a:gd name="connsiteY3" fmla="*/ 415520 h 630736"/>
                <a:gd name="connsiteX4" fmla="*/ 900305 w 1081262"/>
                <a:gd name="connsiteY4" fmla="*/ 527422 h 630736"/>
                <a:gd name="connsiteX5" fmla="*/ 1081262 w 1081262"/>
                <a:gd name="connsiteY5" fmla="*/ 630736 h 630736"/>
                <a:gd name="connsiteX0" fmla="*/ 0 w 1081262"/>
                <a:gd name="connsiteY0" fmla="*/ 0 h 630736"/>
                <a:gd name="connsiteX1" fmla="*/ 286442 w 1081262"/>
                <a:gd name="connsiteY1" fmla="*/ 169335 h 630736"/>
                <a:gd name="connsiteX2" fmla="*/ 532627 w 1081262"/>
                <a:gd name="connsiteY2" fmla="*/ 290829 h 630736"/>
                <a:gd name="connsiteX3" fmla="*/ 682895 w 1081262"/>
                <a:gd name="connsiteY3" fmla="*/ 415520 h 630736"/>
                <a:gd name="connsiteX4" fmla="*/ 855544 w 1081262"/>
                <a:gd name="connsiteY4" fmla="*/ 546605 h 630736"/>
                <a:gd name="connsiteX5" fmla="*/ 1081262 w 1081262"/>
                <a:gd name="connsiteY5" fmla="*/ 630736 h 63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1262" h="630736">
                  <a:moveTo>
                    <a:pt x="0" y="0"/>
                  </a:moveTo>
                  <a:lnTo>
                    <a:pt x="286442" y="169335"/>
                  </a:lnTo>
                  <a:lnTo>
                    <a:pt x="532627" y="290829"/>
                  </a:lnTo>
                  <a:lnTo>
                    <a:pt x="682895" y="415520"/>
                  </a:lnTo>
                  <a:lnTo>
                    <a:pt x="855544" y="546605"/>
                  </a:lnTo>
                  <a:lnTo>
                    <a:pt x="1081262" y="6307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3" name="Freeform: Shape 582">
              <a:extLst>
                <a:ext uri="{FF2B5EF4-FFF2-40B4-BE49-F238E27FC236}">
                  <a16:creationId xmlns:a16="http://schemas.microsoft.com/office/drawing/2014/main" id="{FFA2B2BA-FAE2-4893-BAB2-6528D251B11F}"/>
                </a:ext>
              </a:extLst>
            </p:cNvPr>
            <p:cNvSpPr/>
            <p:nvPr/>
          </p:nvSpPr>
          <p:spPr>
            <a:xfrm>
              <a:off x="9960022" y="3222924"/>
              <a:ext cx="961121" cy="563991"/>
            </a:xfrm>
            <a:custGeom>
              <a:avLst/>
              <a:gdLst>
                <a:gd name="connsiteX0" fmla="*/ 0 w 961121"/>
                <a:gd name="connsiteY0" fmla="*/ 0 h 563991"/>
                <a:gd name="connsiteX1" fmla="*/ 961121 w 961121"/>
                <a:gd name="connsiteY1" fmla="*/ 563991 h 563991"/>
                <a:gd name="connsiteX0" fmla="*/ 0 w 961121"/>
                <a:gd name="connsiteY0" fmla="*/ 0 h 563991"/>
                <a:gd name="connsiteX1" fmla="*/ 552860 w 961121"/>
                <a:gd name="connsiteY1" fmla="*/ 319767 h 563991"/>
                <a:gd name="connsiteX2" fmla="*/ 961121 w 961121"/>
                <a:gd name="connsiteY2" fmla="*/ 563991 h 563991"/>
                <a:gd name="connsiteX0" fmla="*/ 0 w 961121"/>
                <a:gd name="connsiteY0" fmla="*/ 0 h 563991"/>
                <a:gd name="connsiteX1" fmla="*/ 536874 w 961121"/>
                <a:gd name="connsiteY1" fmla="*/ 236639 h 563991"/>
                <a:gd name="connsiteX2" fmla="*/ 961121 w 961121"/>
                <a:gd name="connsiteY2" fmla="*/ 563991 h 563991"/>
                <a:gd name="connsiteX0" fmla="*/ 0 w 961121"/>
                <a:gd name="connsiteY0" fmla="*/ 0 h 563991"/>
                <a:gd name="connsiteX1" fmla="*/ 536874 w 961121"/>
                <a:gd name="connsiteY1" fmla="*/ 236639 h 563991"/>
                <a:gd name="connsiteX2" fmla="*/ 961121 w 961121"/>
                <a:gd name="connsiteY2" fmla="*/ 563991 h 563991"/>
                <a:gd name="connsiteX0" fmla="*/ 0 w 961121"/>
                <a:gd name="connsiteY0" fmla="*/ 0 h 563991"/>
                <a:gd name="connsiteX1" fmla="*/ 536874 w 961121"/>
                <a:gd name="connsiteY1" fmla="*/ 236639 h 563991"/>
                <a:gd name="connsiteX2" fmla="*/ 961121 w 961121"/>
                <a:gd name="connsiteY2" fmla="*/ 563991 h 563991"/>
                <a:gd name="connsiteX0" fmla="*/ 0 w 961121"/>
                <a:gd name="connsiteY0" fmla="*/ 0 h 563991"/>
                <a:gd name="connsiteX1" fmla="*/ 527282 w 961121"/>
                <a:gd name="connsiteY1" fmla="*/ 290991 h 563991"/>
                <a:gd name="connsiteX2" fmla="*/ 961121 w 961121"/>
                <a:gd name="connsiteY2" fmla="*/ 563991 h 563991"/>
                <a:gd name="connsiteX0" fmla="*/ 0 w 961121"/>
                <a:gd name="connsiteY0" fmla="*/ 0 h 563991"/>
                <a:gd name="connsiteX1" fmla="*/ 527282 w 961121"/>
                <a:gd name="connsiteY1" fmla="*/ 290991 h 563991"/>
                <a:gd name="connsiteX2" fmla="*/ 632790 w 961121"/>
                <a:gd name="connsiteY2" fmla="*/ 348541 h 563991"/>
                <a:gd name="connsiteX3" fmla="*/ 961121 w 961121"/>
                <a:gd name="connsiteY3" fmla="*/ 563991 h 563991"/>
                <a:gd name="connsiteX0" fmla="*/ 0 w 961121"/>
                <a:gd name="connsiteY0" fmla="*/ 0 h 563991"/>
                <a:gd name="connsiteX1" fmla="*/ 527282 w 961121"/>
                <a:gd name="connsiteY1" fmla="*/ 290991 h 563991"/>
                <a:gd name="connsiteX2" fmla="*/ 648776 w 961121"/>
                <a:gd name="connsiteY2" fmla="*/ 415682 h 563991"/>
                <a:gd name="connsiteX3" fmla="*/ 961121 w 961121"/>
                <a:gd name="connsiteY3" fmla="*/ 563991 h 563991"/>
              </a:gdLst>
              <a:ahLst/>
              <a:cxnLst>
                <a:cxn ang="0">
                  <a:pos x="connsiteX0" y="connsiteY0"/>
                </a:cxn>
                <a:cxn ang="0">
                  <a:pos x="connsiteX1" y="connsiteY1"/>
                </a:cxn>
                <a:cxn ang="0">
                  <a:pos x="connsiteX2" y="connsiteY2"/>
                </a:cxn>
                <a:cxn ang="0">
                  <a:pos x="connsiteX3" y="connsiteY3"/>
                </a:cxn>
              </a:cxnLst>
              <a:rect l="l" t="t" r="r" b="b"/>
              <a:pathLst>
                <a:path w="961121" h="563991">
                  <a:moveTo>
                    <a:pt x="0" y="0"/>
                  </a:moveTo>
                  <a:lnTo>
                    <a:pt x="527282" y="290991"/>
                  </a:lnTo>
                  <a:lnTo>
                    <a:pt x="648776" y="415682"/>
                  </a:lnTo>
                  <a:lnTo>
                    <a:pt x="961121" y="56399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4" name="Freeform: Shape 583">
              <a:extLst>
                <a:ext uri="{FF2B5EF4-FFF2-40B4-BE49-F238E27FC236}">
                  <a16:creationId xmlns:a16="http://schemas.microsoft.com/office/drawing/2014/main" id="{C2E0D8DD-E848-48A9-BEBB-A72662EDE00E}"/>
                </a:ext>
              </a:extLst>
            </p:cNvPr>
            <p:cNvSpPr/>
            <p:nvPr/>
          </p:nvSpPr>
          <p:spPr>
            <a:xfrm>
              <a:off x="10136894" y="3136156"/>
              <a:ext cx="835147" cy="528799"/>
            </a:xfrm>
            <a:custGeom>
              <a:avLst/>
              <a:gdLst>
                <a:gd name="connsiteX0" fmla="*/ 0 w 854330"/>
                <a:gd name="connsiteY0" fmla="*/ 0 h 487235"/>
                <a:gd name="connsiteX1" fmla="*/ 854330 w 854330"/>
                <a:gd name="connsiteY1" fmla="*/ 487235 h 487235"/>
                <a:gd name="connsiteX0" fmla="*/ 0 w 854330"/>
                <a:gd name="connsiteY0" fmla="*/ 0 h 487235"/>
                <a:gd name="connsiteX1" fmla="*/ 475100 w 854330"/>
                <a:gd name="connsiteY1" fmla="*/ 269055 h 487235"/>
                <a:gd name="connsiteX2" fmla="*/ 854330 w 854330"/>
                <a:gd name="connsiteY2" fmla="*/ 487235 h 487235"/>
                <a:gd name="connsiteX0" fmla="*/ 0 w 854330"/>
                <a:gd name="connsiteY0" fmla="*/ 0 h 487235"/>
                <a:gd name="connsiteX1" fmla="*/ 475100 w 854330"/>
                <a:gd name="connsiteY1" fmla="*/ 269055 h 487235"/>
                <a:gd name="connsiteX2" fmla="*/ 854330 w 854330"/>
                <a:gd name="connsiteY2" fmla="*/ 487235 h 487235"/>
                <a:gd name="connsiteX0" fmla="*/ 0 w 854330"/>
                <a:gd name="connsiteY0" fmla="*/ 0 h 487235"/>
                <a:gd name="connsiteX1" fmla="*/ 475100 w 854330"/>
                <a:gd name="connsiteY1" fmla="*/ 269055 h 487235"/>
                <a:gd name="connsiteX2" fmla="*/ 583805 w 854330"/>
                <a:gd name="connsiteY2" fmla="*/ 329802 h 487235"/>
                <a:gd name="connsiteX3" fmla="*/ 854330 w 854330"/>
                <a:gd name="connsiteY3" fmla="*/ 487235 h 487235"/>
                <a:gd name="connsiteX0" fmla="*/ 0 w 854330"/>
                <a:gd name="connsiteY0" fmla="*/ 0 h 487235"/>
                <a:gd name="connsiteX1" fmla="*/ 475100 w 854330"/>
                <a:gd name="connsiteY1" fmla="*/ 269055 h 487235"/>
                <a:gd name="connsiteX2" fmla="*/ 641355 w 854330"/>
                <a:gd name="connsiteY2" fmla="*/ 425718 h 487235"/>
                <a:gd name="connsiteX3" fmla="*/ 854330 w 854330"/>
                <a:gd name="connsiteY3" fmla="*/ 487235 h 487235"/>
                <a:gd name="connsiteX0" fmla="*/ 0 w 835147"/>
                <a:gd name="connsiteY0" fmla="*/ 0 h 528799"/>
                <a:gd name="connsiteX1" fmla="*/ 475100 w 835147"/>
                <a:gd name="connsiteY1" fmla="*/ 269055 h 528799"/>
                <a:gd name="connsiteX2" fmla="*/ 641355 w 835147"/>
                <a:gd name="connsiteY2" fmla="*/ 425718 h 528799"/>
                <a:gd name="connsiteX3" fmla="*/ 835147 w 835147"/>
                <a:gd name="connsiteY3" fmla="*/ 528799 h 528799"/>
              </a:gdLst>
              <a:ahLst/>
              <a:cxnLst>
                <a:cxn ang="0">
                  <a:pos x="connsiteX0" y="connsiteY0"/>
                </a:cxn>
                <a:cxn ang="0">
                  <a:pos x="connsiteX1" y="connsiteY1"/>
                </a:cxn>
                <a:cxn ang="0">
                  <a:pos x="connsiteX2" y="connsiteY2"/>
                </a:cxn>
                <a:cxn ang="0">
                  <a:pos x="connsiteX3" y="connsiteY3"/>
                </a:cxn>
              </a:cxnLst>
              <a:rect l="l" t="t" r="r" b="b"/>
              <a:pathLst>
                <a:path w="835147" h="528799">
                  <a:moveTo>
                    <a:pt x="0" y="0"/>
                  </a:moveTo>
                  <a:lnTo>
                    <a:pt x="475100" y="269055"/>
                  </a:lnTo>
                  <a:lnTo>
                    <a:pt x="641355" y="425718"/>
                  </a:lnTo>
                  <a:lnTo>
                    <a:pt x="835147" y="52879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5" name="Freeform: Shape 584">
              <a:extLst>
                <a:ext uri="{FF2B5EF4-FFF2-40B4-BE49-F238E27FC236}">
                  <a16:creationId xmlns:a16="http://schemas.microsoft.com/office/drawing/2014/main" id="{A19352A9-9CC1-46A1-B4C0-83A99DED5E0B}"/>
                </a:ext>
              </a:extLst>
            </p:cNvPr>
            <p:cNvSpPr/>
            <p:nvPr/>
          </p:nvSpPr>
          <p:spPr>
            <a:xfrm>
              <a:off x="10213651" y="2922574"/>
              <a:ext cx="849756" cy="609872"/>
            </a:xfrm>
            <a:custGeom>
              <a:avLst/>
              <a:gdLst>
                <a:gd name="connsiteX0" fmla="*/ 0 w 897714"/>
                <a:gd name="connsiteY0" fmla="*/ 0 h 590689"/>
                <a:gd name="connsiteX1" fmla="*/ 140164 w 897714"/>
                <a:gd name="connsiteY1" fmla="*/ 130152 h 590689"/>
                <a:gd name="connsiteX2" fmla="*/ 266979 w 897714"/>
                <a:gd name="connsiteY2" fmla="*/ 240281 h 590689"/>
                <a:gd name="connsiteX3" fmla="*/ 617387 w 897714"/>
                <a:gd name="connsiteY3" fmla="*/ 440514 h 590689"/>
                <a:gd name="connsiteX4" fmla="*/ 897714 w 897714"/>
                <a:gd name="connsiteY4"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40514 h 590689"/>
                <a:gd name="connsiteX5" fmla="*/ 897714 w 897714"/>
                <a:gd name="connsiteY5"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75684 h 590689"/>
                <a:gd name="connsiteX5" fmla="*/ 897714 w 897714"/>
                <a:gd name="connsiteY5"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75684 h 590689"/>
                <a:gd name="connsiteX5" fmla="*/ 797994 w 897714"/>
                <a:gd name="connsiteY5" fmla="*/ 546582 h 590689"/>
                <a:gd name="connsiteX6" fmla="*/ 897714 w 897714"/>
                <a:gd name="connsiteY6"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75684 h 590689"/>
                <a:gd name="connsiteX5" fmla="*/ 759628 w 897714"/>
                <a:gd name="connsiteY5" fmla="*/ 572160 h 590689"/>
                <a:gd name="connsiteX6" fmla="*/ 897714 w 897714"/>
                <a:gd name="connsiteY6" fmla="*/ 590689 h 590689"/>
                <a:gd name="connsiteX0" fmla="*/ 0 w 849756"/>
                <a:gd name="connsiteY0" fmla="*/ 0 h 609872"/>
                <a:gd name="connsiteX1" fmla="*/ 140164 w 849756"/>
                <a:gd name="connsiteY1" fmla="*/ 130152 h 609872"/>
                <a:gd name="connsiteX2" fmla="*/ 266979 w 849756"/>
                <a:gd name="connsiteY2" fmla="*/ 240281 h 609872"/>
                <a:gd name="connsiteX3" fmla="*/ 510246 w 849756"/>
                <a:gd name="connsiteY3" fmla="*/ 383525 h 609872"/>
                <a:gd name="connsiteX4" fmla="*/ 617387 w 849756"/>
                <a:gd name="connsiteY4" fmla="*/ 475684 h 609872"/>
                <a:gd name="connsiteX5" fmla="*/ 759628 w 849756"/>
                <a:gd name="connsiteY5" fmla="*/ 572160 h 609872"/>
                <a:gd name="connsiteX6" fmla="*/ 849756 w 849756"/>
                <a:gd name="connsiteY6" fmla="*/ 609872 h 60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9756" h="609872">
                  <a:moveTo>
                    <a:pt x="0" y="0"/>
                  </a:moveTo>
                  <a:lnTo>
                    <a:pt x="140164" y="130152"/>
                  </a:lnTo>
                  <a:lnTo>
                    <a:pt x="266979" y="240281"/>
                  </a:lnTo>
                  <a:lnTo>
                    <a:pt x="510246" y="383525"/>
                  </a:lnTo>
                  <a:lnTo>
                    <a:pt x="617387" y="475684"/>
                  </a:lnTo>
                  <a:lnTo>
                    <a:pt x="759628" y="572160"/>
                  </a:lnTo>
                  <a:lnTo>
                    <a:pt x="849756" y="60987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6" name="Freeform: Shape 585">
              <a:extLst>
                <a:ext uri="{FF2B5EF4-FFF2-40B4-BE49-F238E27FC236}">
                  <a16:creationId xmlns:a16="http://schemas.microsoft.com/office/drawing/2014/main" id="{85129969-7CF9-416A-A586-901A07627A07}"/>
                </a:ext>
              </a:extLst>
            </p:cNvPr>
            <p:cNvSpPr/>
            <p:nvPr/>
          </p:nvSpPr>
          <p:spPr>
            <a:xfrm>
              <a:off x="10460606" y="2865840"/>
              <a:ext cx="770899" cy="610713"/>
            </a:xfrm>
            <a:custGeom>
              <a:avLst/>
              <a:gdLst>
                <a:gd name="connsiteX0" fmla="*/ 0 w 770899"/>
                <a:gd name="connsiteY0" fmla="*/ 0 h 610713"/>
                <a:gd name="connsiteX1" fmla="*/ 46721 w 770899"/>
                <a:gd name="connsiteY1" fmla="*/ 113466 h 610713"/>
                <a:gd name="connsiteX2" fmla="*/ 156850 w 770899"/>
                <a:gd name="connsiteY2" fmla="*/ 233606 h 610713"/>
                <a:gd name="connsiteX3" fmla="*/ 343734 w 770899"/>
                <a:gd name="connsiteY3" fmla="*/ 347072 h 610713"/>
                <a:gd name="connsiteX4" fmla="*/ 533956 w 770899"/>
                <a:gd name="connsiteY4" fmla="*/ 420491 h 610713"/>
                <a:gd name="connsiteX5" fmla="*/ 717504 w 770899"/>
                <a:gd name="connsiteY5" fmla="*/ 547305 h 610713"/>
                <a:gd name="connsiteX6" fmla="*/ 770899 w 770899"/>
                <a:gd name="connsiteY6" fmla="*/ 610713 h 6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899" h="610713">
                  <a:moveTo>
                    <a:pt x="0" y="0"/>
                  </a:moveTo>
                  <a:lnTo>
                    <a:pt x="46721" y="113466"/>
                  </a:lnTo>
                  <a:lnTo>
                    <a:pt x="156850" y="233606"/>
                  </a:lnTo>
                  <a:lnTo>
                    <a:pt x="343734" y="347072"/>
                  </a:lnTo>
                  <a:lnTo>
                    <a:pt x="533956" y="420491"/>
                  </a:lnTo>
                  <a:lnTo>
                    <a:pt x="717504" y="547305"/>
                  </a:lnTo>
                  <a:lnTo>
                    <a:pt x="770899" y="61071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7" name="Freeform: Shape 586">
              <a:extLst>
                <a:ext uri="{FF2B5EF4-FFF2-40B4-BE49-F238E27FC236}">
                  <a16:creationId xmlns:a16="http://schemas.microsoft.com/office/drawing/2014/main" id="{B65C8E8B-0975-4556-AF12-3A49A31B51CE}"/>
                </a:ext>
              </a:extLst>
            </p:cNvPr>
            <p:cNvSpPr/>
            <p:nvPr/>
          </p:nvSpPr>
          <p:spPr>
            <a:xfrm>
              <a:off x="9609329" y="3393288"/>
              <a:ext cx="1092188" cy="686534"/>
            </a:xfrm>
            <a:custGeom>
              <a:avLst/>
              <a:gdLst>
                <a:gd name="connsiteX0" fmla="*/ 0 w 1071063"/>
                <a:gd name="connsiteY0" fmla="*/ 0 h 725765"/>
                <a:gd name="connsiteX1" fmla="*/ 147071 w 1071063"/>
                <a:gd name="connsiteY1" fmla="*/ 99113 h 725765"/>
                <a:gd name="connsiteX2" fmla="*/ 313326 w 1071063"/>
                <a:gd name="connsiteY2" fmla="*/ 214212 h 725765"/>
                <a:gd name="connsiteX3" fmla="*/ 485974 w 1071063"/>
                <a:gd name="connsiteY3" fmla="*/ 306931 h 725765"/>
                <a:gd name="connsiteX4" fmla="*/ 591482 w 1071063"/>
                <a:gd name="connsiteY4" fmla="*/ 393256 h 725765"/>
                <a:gd name="connsiteX5" fmla="*/ 617060 w 1071063"/>
                <a:gd name="connsiteY5" fmla="*/ 457200 h 725765"/>
                <a:gd name="connsiteX6" fmla="*/ 728962 w 1071063"/>
                <a:gd name="connsiteY6" fmla="*/ 540327 h 725765"/>
                <a:gd name="connsiteX7" fmla="*/ 786512 w 1071063"/>
                <a:gd name="connsiteY7" fmla="*/ 575496 h 725765"/>
                <a:gd name="connsiteX8" fmla="*/ 978344 w 1071063"/>
                <a:gd name="connsiteY8" fmla="*/ 636243 h 725765"/>
                <a:gd name="connsiteX9" fmla="*/ 1071063 w 1071063"/>
                <a:gd name="connsiteY9" fmla="*/ 725765 h 725765"/>
                <a:gd name="connsiteX0" fmla="*/ 0 w 1092188"/>
                <a:gd name="connsiteY0" fmla="*/ 0 h 686534"/>
                <a:gd name="connsiteX1" fmla="*/ 168196 w 1092188"/>
                <a:gd name="connsiteY1" fmla="*/ 59882 h 686534"/>
                <a:gd name="connsiteX2" fmla="*/ 334451 w 1092188"/>
                <a:gd name="connsiteY2" fmla="*/ 174981 h 686534"/>
                <a:gd name="connsiteX3" fmla="*/ 507099 w 1092188"/>
                <a:gd name="connsiteY3" fmla="*/ 267700 h 686534"/>
                <a:gd name="connsiteX4" fmla="*/ 612607 w 1092188"/>
                <a:gd name="connsiteY4" fmla="*/ 354025 h 686534"/>
                <a:gd name="connsiteX5" fmla="*/ 638185 w 1092188"/>
                <a:gd name="connsiteY5" fmla="*/ 417969 h 686534"/>
                <a:gd name="connsiteX6" fmla="*/ 750087 w 1092188"/>
                <a:gd name="connsiteY6" fmla="*/ 501096 h 686534"/>
                <a:gd name="connsiteX7" fmla="*/ 807637 w 1092188"/>
                <a:gd name="connsiteY7" fmla="*/ 536265 h 686534"/>
                <a:gd name="connsiteX8" fmla="*/ 999469 w 1092188"/>
                <a:gd name="connsiteY8" fmla="*/ 597012 h 686534"/>
                <a:gd name="connsiteX9" fmla="*/ 1092188 w 1092188"/>
                <a:gd name="connsiteY9" fmla="*/ 686534 h 686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2188" h="686534">
                  <a:moveTo>
                    <a:pt x="0" y="0"/>
                  </a:moveTo>
                  <a:lnTo>
                    <a:pt x="168196" y="59882"/>
                  </a:lnTo>
                  <a:lnTo>
                    <a:pt x="334451" y="174981"/>
                  </a:lnTo>
                  <a:lnTo>
                    <a:pt x="507099" y="267700"/>
                  </a:lnTo>
                  <a:lnTo>
                    <a:pt x="612607" y="354025"/>
                  </a:lnTo>
                  <a:lnTo>
                    <a:pt x="638185" y="417969"/>
                  </a:lnTo>
                  <a:lnTo>
                    <a:pt x="750087" y="501096"/>
                  </a:lnTo>
                  <a:lnTo>
                    <a:pt x="807637" y="536265"/>
                  </a:lnTo>
                  <a:lnTo>
                    <a:pt x="999469" y="597012"/>
                  </a:lnTo>
                  <a:lnTo>
                    <a:pt x="1092188" y="6865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8" name="Freeform: Shape 587">
              <a:extLst>
                <a:ext uri="{FF2B5EF4-FFF2-40B4-BE49-F238E27FC236}">
                  <a16:creationId xmlns:a16="http://schemas.microsoft.com/office/drawing/2014/main" id="{6F3776D9-B2EA-4E65-8746-D63C3783CF6E}"/>
                </a:ext>
              </a:extLst>
            </p:cNvPr>
            <p:cNvSpPr/>
            <p:nvPr/>
          </p:nvSpPr>
          <p:spPr>
            <a:xfrm>
              <a:off x="9367692" y="4244060"/>
              <a:ext cx="727295" cy="419477"/>
            </a:xfrm>
            <a:custGeom>
              <a:avLst/>
              <a:gdLst>
                <a:gd name="connsiteX0" fmla="*/ 0 w 727295"/>
                <a:gd name="connsiteY0" fmla="*/ 0 h 419477"/>
                <a:gd name="connsiteX1" fmla="*/ 153909 w 727295"/>
                <a:gd name="connsiteY1" fmla="*/ 63374 h 419477"/>
                <a:gd name="connsiteX2" fmla="*/ 247462 w 727295"/>
                <a:gd name="connsiteY2" fmla="*/ 175033 h 419477"/>
                <a:gd name="connsiteX3" fmla="*/ 341014 w 727295"/>
                <a:gd name="connsiteY3" fmla="*/ 256515 h 419477"/>
                <a:gd name="connsiteX4" fmla="*/ 531137 w 727295"/>
                <a:gd name="connsiteY4" fmla="*/ 374210 h 419477"/>
                <a:gd name="connsiteX5" fmla="*/ 727295 w 727295"/>
                <a:gd name="connsiteY5" fmla="*/ 419477 h 419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7295" h="419477">
                  <a:moveTo>
                    <a:pt x="0" y="0"/>
                  </a:moveTo>
                  <a:lnTo>
                    <a:pt x="153909" y="63374"/>
                  </a:lnTo>
                  <a:lnTo>
                    <a:pt x="247462" y="175033"/>
                  </a:lnTo>
                  <a:lnTo>
                    <a:pt x="341014" y="256515"/>
                  </a:lnTo>
                  <a:lnTo>
                    <a:pt x="531137" y="374210"/>
                  </a:lnTo>
                  <a:lnTo>
                    <a:pt x="727295" y="4194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9" name="Freeform: Shape 588">
              <a:extLst>
                <a:ext uri="{FF2B5EF4-FFF2-40B4-BE49-F238E27FC236}">
                  <a16:creationId xmlns:a16="http://schemas.microsoft.com/office/drawing/2014/main" id="{641D8D10-2D59-458A-899F-C453EE5C3E7C}"/>
                </a:ext>
              </a:extLst>
            </p:cNvPr>
            <p:cNvSpPr/>
            <p:nvPr/>
          </p:nvSpPr>
          <p:spPr>
            <a:xfrm>
              <a:off x="9557815" y="3664638"/>
              <a:ext cx="147873" cy="69410"/>
            </a:xfrm>
            <a:custGeom>
              <a:avLst/>
              <a:gdLst>
                <a:gd name="connsiteX0" fmla="*/ 0 w 147873"/>
                <a:gd name="connsiteY0" fmla="*/ 69410 h 69410"/>
                <a:gd name="connsiteX1" fmla="*/ 147873 w 147873"/>
                <a:gd name="connsiteY1" fmla="*/ 0 h 69410"/>
              </a:gdLst>
              <a:ahLst/>
              <a:cxnLst>
                <a:cxn ang="0">
                  <a:pos x="connsiteX0" y="connsiteY0"/>
                </a:cxn>
                <a:cxn ang="0">
                  <a:pos x="connsiteX1" y="connsiteY1"/>
                </a:cxn>
              </a:cxnLst>
              <a:rect l="l" t="t" r="r" b="b"/>
              <a:pathLst>
                <a:path w="147873" h="69410">
                  <a:moveTo>
                    <a:pt x="0" y="69410"/>
                  </a:moveTo>
                  <a:lnTo>
                    <a:pt x="14787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0" name="Freeform: Shape 589">
              <a:extLst>
                <a:ext uri="{FF2B5EF4-FFF2-40B4-BE49-F238E27FC236}">
                  <a16:creationId xmlns:a16="http://schemas.microsoft.com/office/drawing/2014/main" id="{4B0E0688-C138-4C86-BA3C-E1047668AD6E}"/>
                </a:ext>
              </a:extLst>
            </p:cNvPr>
            <p:cNvSpPr/>
            <p:nvPr/>
          </p:nvSpPr>
          <p:spPr>
            <a:xfrm>
              <a:off x="9530654" y="3574103"/>
              <a:ext cx="87517" cy="69410"/>
            </a:xfrm>
            <a:custGeom>
              <a:avLst/>
              <a:gdLst>
                <a:gd name="connsiteX0" fmla="*/ 0 w 87517"/>
                <a:gd name="connsiteY0" fmla="*/ 69410 h 69410"/>
                <a:gd name="connsiteX1" fmla="*/ 87517 w 87517"/>
                <a:gd name="connsiteY1" fmla="*/ 0 h 69410"/>
              </a:gdLst>
              <a:ahLst/>
              <a:cxnLst>
                <a:cxn ang="0">
                  <a:pos x="connsiteX0" y="connsiteY0"/>
                </a:cxn>
                <a:cxn ang="0">
                  <a:pos x="connsiteX1" y="connsiteY1"/>
                </a:cxn>
              </a:cxnLst>
              <a:rect l="l" t="t" r="r" b="b"/>
              <a:pathLst>
                <a:path w="87517" h="69410">
                  <a:moveTo>
                    <a:pt x="0" y="69410"/>
                  </a:moveTo>
                  <a:lnTo>
                    <a:pt x="8751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1" name="Freeform: Shape 590">
              <a:extLst>
                <a:ext uri="{FF2B5EF4-FFF2-40B4-BE49-F238E27FC236}">
                  <a16:creationId xmlns:a16="http://schemas.microsoft.com/office/drawing/2014/main" id="{18EAF6FF-67EE-4411-8FD0-4650AE877A37}"/>
                </a:ext>
              </a:extLst>
            </p:cNvPr>
            <p:cNvSpPr/>
            <p:nvPr/>
          </p:nvSpPr>
          <p:spPr>
            <a:xfrm>
              <a:off x="9452191" y="3507711"/>
              <a:ext cx="96570" cy="51303"/>
            </a:xfrm>
            <a:custGeom>
              <a:avLst/>
              <a:gdLst>
                <a:gd name="connsiteX0" fmla="*/ 0 w 96570"/>
                <a:gd name="connsiteY0" fmla="*/ 51303 h 51303"/>
                <a:gd name="connsiteX1" fmla="*/ 96570 w 96570"/>
                <a:gd name="connsiteY1" fmla="*/ 0 h 51303"/>
              </a:gdLst>
              <a:ahLst/>
              <a:cxnLst>
                <a:cxn ang="0">
                  <a:pos x="connsiteX0" y="connsiteY0"/>
                </a:cxn>
                <a:cxn ang="0">
                  <a:pos x="connsiteX1" y="connsiteY1"/>
                </a:cxn>
              </a:cxnLst>
              <a:rect l="l" t="t" r="r" b="b"/>
              <a:pathLst>
                <a:path w="96570" h="51303">
                  <a:moveTo>
                    <a:pt x="0" y="51303"/>
                  </a:moveTo>
                  <a:lnTo>
                    <a:pt x="9657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2" name="Freeform: Shape 591">
              <a:extLst>
                <a:ext uri="{FF2B5EF4-FFF2-40B4-BE49-F238E27FC236}">
                  <a16:creationId xmlns:a16="http://schemas.microsoft.com/office/drawing/2014/main" id="{C28D11C3-20E6-48D5-9BD8-29F10EE69D67}"/>
                </a:ext>
              </a:extLst>
            </p:cNvPr>
            <p:cNvSpPr/>
            <p:nvPr/>
          </p:nvSpPr>
          <p:spPr>
            <a:xfrm>
              <a:off x="9385799" y="3435284"/>
              <a:ext cx="63374" cy="57338"/>
            </a:xfrm>
            <a:custGeom>
              <a:avLst/>
              <a:gdLst>
                <a:gd name="connsiteX0" fmla="*/ 0 w 63374"/>
                <a:gd name="connsiteY0" fmla="*/ 57338 h 57338"/>
                <a:gd name="connsiteX1" fmla="*/ 63374 w 63374"/>
                <a:gd name="connsiteY1" fmla="*/ 0 h 57338"/>
              </a:gdLst>
              <a:ahLst/>
              <a:cxnLst>
                <a:cxn ang="0">
                  <a:pos x="connsiteX0" y="connsiteY0"/>
                </a:cxn>
                <a:cxn ang="0">
                  <a:pos x="connsiteX1" y="connsiteY1"/>
                </a:cxn>
              </a:cxnLst>
              <a:rect l="l" t="t" r="r" b="b"/>
              <a:pathLst>
                <a:path w="63374" h="57338">
                  <a:moveTo>
                    <a:pt x="0" y="57338"/>
                  </a:moveTo>
                  <a:lnTo>
                    <a:pt x="6337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3" name="Freeform: Shape 592">
              <a:extLst>
                <a:ext uri="{FF2B5EF4-FFF2-40B4-BE49-F238E27FC236}">
                  <a16:creationId xmlns:a16="http://schemas.microsoft.com/office/drawing/2014/main" id="{0EB99D95-A64F-4E69-900C-6BA7C7B31FCF}"/>
                </a:ext>
              </a:extLst>
            </p:cNvPr>
            <p:cNvSpPr/>
            <p:nvPr/>
          </p:nvSpPr>
          <p:spPr>
            <a:xfrm>
              <a:off x="9219819" y="3396052"/>
              <a:ext cx="132784" cy="21125"/>
            </a:xfrm>
            <a:custGeom>
              <a:avLst/>
              <a:gdLst>
                <a:gd name="connsiteX0" fmla="*/ 132784 w 132784"/>
                <a:gd name="connsiteY0" fmla="*/ 0 h 21125"/>
                <a:gd name="connsiteX1" fmla="*/ 0 w 132784"/>
                <a:gd name="connsiteY1" fmla="*/ 21125 h 21125"/>
              </a:gdLst>
              <a:ahLst/>
              <a:cxnLst>
                <a:cxn ang="0">
                  <a:pos x="connsiteX0" y="connsiteY0"/>
                </a:cxn>
                <a:cxn ang="0">
                  <a:pos x="connsiteX1" y="connsiteY1"/>
                </a:cxn>
              </a:cxnLst>
              <a:rect l="l" t="t" r="r" b="b"/>
              <a:pathLst>
                <a:path w="132784" h="21125">
                  <a:moveTo>
                    <a:pt x="132784" y="0"/>
                  </a:moveTo>
                  <a:lnTo>
                    <a:pt x="0" y="2112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4" name="Freeform: Shape 593">
              <a:extLst>
                <a:ext uri="{FF2B5EF4-FFF2-40B4-BE49-F238E27FC236}">
                  <a16:creationId xmlns:a16="http://schemas.microsoft.com/office/drawing/2014/main" id="{894FC369-9E7A-4031-AB7F-39158923D729}"/>
                </a:ext>
              </a:extLst>
            </p:cNvPr>
            <p:cNvSpPr/>
            <p:nvPr/>
          </p:nvSpPr>
          <p:spPr>
            <a:xfrm>
              <a:off x="9228872" y="3305517"/>
              <a:ext cx="126749" cy="39232"/>
            </a:xfrm>
            <a:custGeom>
              <a:avLst/>
              <a:gdLst>
                <a:gd name="connsiteX0" fmla="*/ 126749 w 126749"/>
                <a:gd name="connsiteY0" fmla="*/ 39232 h 39232"/>
                <a:gd name="connsiteX1" fmla="*/ 0 w 126749"/>
                <a:gd name="connsiteY1" fmla="*/ 0 h 39232"/>
              </a:gdLst>
              <a:ahLst/>
              <a:cxnLst>
                <a:cxn ang="0">
                  <a:pos x="connsiteX0" y="connsiteY0"/>
                </a:cxn>
                <a:cxn ang="0">
                  <a:pos x="connsiteX1" y="connsiteY1"/>
                </a:cxn>
              </a:cxnLst>
              <a:rect l="l" t="t" r="r" b="b"/>
              <a:pathLst>
                <a:path w="126749" h="39232">
                  <a:moveTo>
                    <a:pt x="126749" y="39232"/>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5" name="Freeform: Shape 594">
              <a:extLst>
                <a:ext uri="{FF2B5EF4-FFF2-40B4-BE49-F238E27FC236}">
                  <a16:creationId xmlns:a16="http://schemas.microsoft.com/office/drawing/2014/main" id="{7CFE9CFC-C29A-4647-947E-1AE16B5DBB02}"/>
                </a:ext>
              </a:extLst>
            </p:cNvPr>
            <p:cNvSpPr/>
            <p:nvPr/>
          </p:nvSpPr>
          <p:spPr>
            <a:xfrm>
              <a:off x="9301301" y="3287411"/>
              <a:ext cx="229354" cy="132784"/>
            </a:xfrm>
            <a:custGeom>
              <a:avLst/>
              <a:gdLst>
                <a:gd name="connsiteX0" fmla="*/ 0 w 214265"/>
                <a:gd name="connsiteY0" fmla="*/ 0 h 117695"/>
                <a:gd name="connsiteX1" fmla="*/ 108642 w 214265"/>
                <a:gd name="connsiteY1" fmla="*/ 15089 h 117695"/>
                <a:gd name="connsiteX2" fmla="*/ 153909 w 214265"/>
                <a:gd name="connsiteY2" fmla="*/ 42250 h 117695"/>
                <a:gd name="connsiteX3" fmla="*/ 214265 w 214265"/>
                <a:gd name="connsiteY3" fmla="*/ 117695 h 117695"/>
                <a:gd name="connsiteX0" fmla="*/ 0 w 229354"/>
                <a:gd name="connsiteY0" fmla="*/ 0 h 132784"/>
                <a:gd name="connsiteX1" fmla="*/ 108642 w 229354"/>
                <a:gd name="connsiteY1" fmla="*/ 15089 h 132784"/>
                <a:gd name="connsiteX2" fmla="*/ 153909 w 229354"/>
                <a:gd name="connsiteY2" fmla="*/ 42250 h 132784"/>
                <a:gd name="connsiteX3" fmla="*/ 229354 w 229354"/>
                <a:gd name="connsiteY3" fmla="*/ 132784 h 132784"/>
              </a:gdLst>
              <a:ahLst/>
              <a:cxnLst>
                <a:cxn ang="0">
                  <a:pos x="connsiteX0" y="connsiteY0"/>
                </a:cxn>
                <a:cxn ang="0">
                  <a:pos x="connsiteX1" y="connsiteY1"/>
                </a:cxn>
                <a:cxn ang="0">
                  <a:pos x="connsiteX2" y="connsiteY2"/>
                </a:cxn>
                <a:cxn ang="0">
                  <a:pos x="connsiteX3" y="connsiteY3"/>
                </a:cxn>
              </a:cxnLst>
              <a:rect l="l" t="t" r="r" b="b"/>
              <a:pathLst>
                <a:path w="229354" h="132784">
                  <a:moveTo>
                    <a:pt x="0" y="0"/>
                  </a:moveTo>
                  <a:lnTo>
                    <a:pt x="108642" y="15089"/>
                  </a:lnTo>
                  <a:lnTo>
                    <a:pt x="153909" y="42250"/>
                  </a:lnTo>
                  <a:cubicBezTo>
                    <a:pt x="174028" y="67398"/>
                    <a:pt x="209235" y="107636"/>
                    <a:pt x="229354" y="132784"/>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6" name="Freeform: Shape 595">
              <a:extLst>
                <a:ext uri="{FF2B5EF4-FFF2-40B4-BE49-F238E27FC236}">
                  <a16:creationId xmlns:a16="http://schemas.microsoft.com/office/drawing/2014/main" id="{83463BAB-AD61-4535-8DA6-2B5C1720AEB1}"/>
                </a:ext>
              </a:extLst>
            </p:cNvPr>
            <p:cNvSpPr/>
            <p:nvPr/>
          </p:nvSpPr>
          <p:spPr>
            <a:xfrm>
              <a:off x="9418996" y="3266287"/>
              <a:ext cx="190122" cy="123730"/>
            </a:xfrm>
            <a:custGeom>
              <a:avLst/>
              <a:gdLst>
                <a:gd name="connsiteX0" fmla="*/ 0 w 181069"/>
                <a:gd name="connsiteY0" fmla="*/ 0 h 102605"/>
                <a:gd name="connsiteX1" fmla="*/ 84499 w 181069"/>
                <a:gd name="connsiteY1" fmla="*/ 24142 h 102605"/>
                <a:gd name="connsiteX2" fmla="*/ 123731 w 181069"/>
                <a:gd name="connsiteY2" fmla="*/ 42249 h 102605"/>
                <a:gd name="connsiteX3" fmla="*/ 181069 w 181069"/>
                <a:gd name="connsiteY3" fmla="*/ 102605 h 102605"/>
                <a:gd name="connsiteX0" fmla="*/ 0 w 190122"/>
                <a:gd name="connsiteY0" fmla="*/ 0 h 123730"/>
                <a:gd name="connsiteX1" fmla="*/ 84499 w 190122"/>
                <a:gd name="connsiteY1" fmla="*/ 24142 h 123730"/>
                <a:gd name="connsiteX2" fmla="*/ 123731 w 190122"/>
                <a:gd name="connsiteY2" fmla="*/ 42249 h 123730"/>
                <a:gd name="connsiteX3" fmla="*/ 190122 w 190122"/>
                <a:gd name="connsiteY3" fmla="*/ 123730 h 123730"/>
              </a:gdLst>
              <a:ahLst/>
              <a:cxnLst>
                <a:cxn ang="0">
                  <a:pos x="connsiteX0" y="connsiteY0"/>
                </a:cxn>
                <a:cxn ang="0">
                  <a:pos x="connsiteX1" y="connsiteY1"/>
                </a:cxn>
                <a:cxn ang="0">
                  <a:pos x="connsiteX2" y="connsiteY2"/>
                </a:cxn>
                <a:cxn ang="0">
                  <a:pos x="connsiteX3" y="connsiteY3"/>
                </a:cxn>
              </a:cxnLst>
              <a:rect l="l" t="t" r="r" b="b"/>
              <a:pathLst>
                <a:path w="190122" h="123730">
                  <a:moveTo>
                    <a:pt x="0" y="0"/>
                  </a:moveTo>
                  <a:lnTo>
                    <a:pt x="84499" y="24142"/>
                  </a:lnTo>
                  <a:lnTo>
                    <a:pt x="123731" y="42249"/>
                  </a:lnTo>
                  <a:cubicBezTo>
                    <a:pt x="142844" y="62368"/>
                    <a:pt x="171009" y="103611"/>
                    <a:pt x="190122" y="12373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7" name="Freeform: Shape 596">
              <a:extLst>
                <a:ext uri="{FF2B5EF4-FFF2-40B4-BE49-F238E27FC236}">
                  <a16:creationId xmlns:a16="http://schemas.microsoft.com/office/drawing/2014/main" id="{D630D2D4-509F-40EF-B92B-201B5CF66C5E}"/>
                </a:ext>
              </a:extLst>
            </p:cNvPr>
            <p:cNvSpPr/>
            <p:nvPr/>
          </p:nvSpPr>
          <p:spPr>
            <a:xfrm>
              <a:off x="9506513" y="3257233"/>
              <a:ext cx="205212" cy="99588"/>
            </a:xfrm>
            <a:custGeom>
              <a:avLst/>
              <a:gdLst>
                <a:gd name="connsiteX0" fmla="*/ 0 w 153909"/>
                <a:gd name="connsiteY0" fmla="*/ 0 h 90535"/>
                <a:gd name="connsiteX1" fmla="*/ 111659 w 153909"/>
                <a:gd name="connsiteY1" fmla="*/ 21125 h 90535"/>
                <a:gd name="connsiteX2" fmla="*/ 132784 w 153909"/>
                <a:gd name="connsiteY2" fmla="*/ 36214 h 90535"/>
                <a:gd name="connsiteX3" fmla="*/ 153909 w 153909"/>
                <a:gd name="connsiteY3" fmla="*/ 90535 h 90535"/>
                <a:gd name="connsiteX0" fmla="*/ 0 w 205212"/>
                <a:gd name="connsiteY0" fmla="*/ 0 h 99588"/>
                <a:gd name="connsiteX1" fmla="*/ 111659 w 205212"/>
                <a:gd name="connsiteY1" fmla="*/ 21125 h 99588"/>
                <a:gd name="connsiteX2" fmla="*/ 132784 w 205212"/>
                <a:gd name="connsiteY2" fmla="*/ 36214 h 99588"/>
                <a:gd name="connsiteX3" fmla="*/ 205212 w 205212"/>
                <a:gd name="connsiteY3" fmla="*/ 99588 h 99588"/>
              </a:gdLst>
              <a:ahLst/>
              <a:cxnLst>
                <a:cxn ang="0">
                  <a:pos x="connsiteX0" y="connsiteY0"/>
                </a:cxn>
                <a:cxn ang="0">
                  <a:pos x="connsiteX1" y="connsiteY1"/>
                </a:cxn>
                <a:cxn ang="0">
                  <a:pos x="connsiteX2" y="connsiteY2"/>
                </a:cxn>
                <a:cxn ang="0">
                  <a:pos x="connsiteX3" y="connsiteY3"/>
                </a:cxn>
              </a:cxnLst>
              <a:rect l="l" t="t" r="r" b="b"/>
              <a:pathLst>
                <a:path w="205212" h="99588">
                  <a:moveTo>
                    <a:pt x="0" y="0"/>
                  </a:moveTo>
                  <a:lnTo>
                    <a:pt x="111659" y="21125"/>
                  </a:lnTo>
                  <a:lnTo>
                    <a:pt x="132784" y="36214"/>
                  </a:lnTo>
                  <a:cubicBezTo>
                    <a:pt x="139826" y="54321"/>
                    <a:pt x="198170" y="81481"/>
                    <a:pt x="205212" y="99588"/>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8" name="Freeform: Shape 597">
              <a:extLst>
                <a:ext uri="{FF2B5EF4-FFF2-40B4-BE49-F238E27FC236}">
                  <a16:creationId xmlns:a16="http://schemas.microsoft.com/office/drawing/2014/main" id="{7D675C4A-1E22-4281-AC33-67B32881C331}"/>
                </a:ext>
              </a:extLst>
            </p:cNvPr>
            <p:cNvSpPr/>
            <p:nvPr/>
          </p:nvSpPr>
          <p:spPr>
            <a:xfrm>
              <a:off x="9612136" y="3236107"/>
              <a:ext cx="153909" cy="69410"/>
            </a:xfrm>
            <a:custGeom>
              <a:avLst/>
              <a:gdLst>
                <a:gd name="connsiteX0" fmla="*/ 0 w 153909"/>
                <a:gd name="connsiteY0" fmla="*/ 0 h 69410"/>
                <a:gd name="connsiteX1" fmla="*/ 81481 w 153909"/>
                <a:gd name="connsiteY1" fmla="*/ 18107 h 69410"/>
                <a:gd name="connsiteX2" fmla="*/ 153909 w 153909"/>
                <a:gd name="connsiteY2" fmla="*/ 69410 h 69410"/>
              </a:gdLst>
              <a:ahLst/>
              <a:cxnLst>
                <a:cxn ang="0">
                  <a:pos x="connsiteX0" y="connsiteY0"/>
                </a:cxn>
                <a:cxn ang="0">
                  <a:pos x="connsiteX1" y="connsiteY1"/>
                </a:cxn>
                <a:cxn ang="0">
                  <a:pos x="connsiteX2" y="connsiteY2"/>
                </a:cxn>
              </a:cxnLst>
              <a:rect l="l" t="t" r="r" b="b"/>
              <a:pathLst>
                <a:path w="153909" h="69410">
                  <a:moveTo>
                    <a:pt x="0" y="0"/>
                  </a:moveTo>
                  <a:lnTo>
                    <a:pt x="81481" y="18107"/>
                  </a:lnTo>
                  <a:lnTo>
                    <a:pt x="153909" y="694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9" name="Freeform: Shape 598">
              <a:extLst>
                <a:ext uri="{FF2B5EF4-FFF2-40B4-BE49-F238E27FC236}">
                  <a16:creationId xmlns:a16="http://schemas.microsoft.com/office/drawing/2014/main" id="{CFEF85BA-C422-423C-B33C-88D1A1175680}"/>
                </a:ext>
              </a:extLst>
            </p:cNvPr>
            <p:cNvSpPr/>
            <p:nvPr/>
          </p:nvSpPr>
          <p:spPr>
            <a:xfrm>
              <a:off x="9705688" y="3208947"/>
              <a:ext cx="172015" cy="87517"/>
            </a:xfrm>
            <a:custGeom>
              <a:avLst/>
              <a:gdLst>
                <a:gd name="connsiteX0" fmla="*/ 0 w 117695"/>
                <a:gd name="connsiteY0" fmla="*/ 0 h 69410"/>
                <a:gd name="connsiteX1" fmla="*/ 108642 w 117695"/>
                <a:gd name="connsiteY1" fmla="*/ 54321 h 69410"/>
                <a:gd name="connsiteX2" fmla="*/ 117695 w 117695"/>
                <a:gd name="connsiteY2" fmla="*/ 69410 h 69410"/>
                <a:gd name="connsiteX0" fmla="*/ 0 w 172015"/>
                <a:gd name="connsiteY0" fmla="*/ 0 h 87517"/>
                <a:gd name="connsiteX1" fmla="*/ 108642 w 172015"/>
                <a:gd name="connsiteY1" fmla="*/ 54321 h 87517"/>
                <a:gd name="connsiteX2" fmla="*/ 172015 w 172015"/>
                <a:gd name="connsiteY2" fmla="*/ 87517 h 87517"/>
              </a:gdLst>
              <a:ahLst/>
              <a:cxnLst>
                <a:cxn ang="0">
                  <a:pos x="connsiteX0" y="connsiteY0"/>
                </a:cxn>
                <a:cxn ang="0">
                  <a:pos x="connsiteX1" y="connsiteY1"/>
                </a:cxn>
                <a:cxn ang="0">
                  <a:pos x="connsiteX2" y="connsiteY2"/>
                </a:cxn>
              </a:cxnLst>
              <a:rect l="l" t="t" r="r" b="b"/>
              <a:pathLst>
                <a:path w="172015" h="87517">
                  <a:moveTo>
                    <a:pt x="0" y="0"/>
                  </a:moveTo>
                  <a:lnTo>
                    <a:pt x="108642" y="54321"/>
                  </a:lnTo>
                  <a:cubicBezTo>
                    <a:pt x="111660" y="59351"/>
                    <a:pt x="168997" y="82487"/>
                    <a:pt x="172015" y="87517"/>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0" name="Freeform: Shape 599">
              <a:extLst>
                <a:ext uri="{FF2B5EF4-FFF2-40B4-BE49-F238E27FC236}">
                  <a16:creationId xmlns:a16="http://schemas.microsoft.com/office/drawing/2014/main" id="{2CCB5F1C-6EBA-4B5B-8882-1EF6E6DD2CC7}"/>
                </a:ext>
              </a:extLst>
            </p:cNvPr>
            <p:cNvSpPr/>
            <p:nvPr/>
          </p:nvSpPr>
          <p:spPr>
            <a:xfrm>
              <a:off x="9784152" y="3172733"/>
              <a:ext cx="190122" cy="57339"/>
            </a:xfrm>
            <a:custGeom>
              <a:avLst/>
              <a:gdLst>
                <a:gd name="connsiteX0" fmla="*/ 0 w 168998"/>
                <a:gd name="connsiteY0" fmla="*/ 0 h 48285"/>
                <a:gd name="connsiteX1" fmla="*/ 96570 w 168998"/>
                <a:gd name="connsiteY1" fmla="*/ 15089 h 48285"/>
                <a:gd name="connsiteX2" fmla="*/ 168998 w 168998"/>
                <a:gd name="connsiteY2" fmla="*/ 48285 h 48285"/>
                <a:gd name="connsiteX0" fmla="*/ 0 w 190122"/>
                <a:gd name="connsiteY0" fmla="*/ 0 h 57339"/>
                <a:gd name="connsiteX1" fmla="*/ 96570 w 190122"/>
                <a:gd name="connsiteY1" fmla="*/ 15089 h 57339"/>
                <a:gd name="connsiteX2" fmla="*/ 190122 w 190122"/>
                <a:gd name="connsiteY2" fmla="*/ 57339 h 57339"/>
              </a:gdLst>
              <a:ahLst/>
              <a:cxnLst>
                <a:cxn ang="0">
                  <a:pos x="connsiteX0" y="connsiteY0"/>
                </a:cxn>
                <a:cxn ang="0">
                  <a:pos x="connsiteX1" y="connsiteY1"/>
                </a:cxn>
                <a:cxn ang="0">
                  <a:pos x="connsiteX2" y="connsiteY2"/>
                </a:cxn>
              </a:cxnLst>
              <a:rect l="l" t="t" r="r" b="b"/>
              <a:pathLst>
                <a:path w="190122" h="57339">
                  <a:moveTo>
                    <a:pt x="0" y="0"/>
                  </a:moveTo>
                  <a:lnTo>
                    <a:pt x="96570" y="15089"/>
                  </a:lnTo>
                  <a:lnTo>
                    <a:pt x="190122" y="5733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1" name="Freeform: Shape 600">
              <a:extLst>
                <a:ext uri="{FF2B5EF4-FFF2-40B4-BE49-F238E27FC236}">
                  <a16:creationId xmlns:a16="http://schemas.microsoft.com/office/drawing/2014/main" id="{22888784-4AFA-4660-90F4-6933D00711AB}"/>
                </a:ext>
              </a:extLst>
            </p:cNvPr>
            <p:cNvSpPr/>
            <p:nvPr/>
          </p:nvSpPr>
          <p:spPr>
            <a:xfrm>
              <a:off x="9865633" y="3121430"/>
              <a:ext cx="232372" cy="87517"/>
            </a:xfrm>
            <a:custGeom>
              <a:avLst/>
              <a:gdLst>
                <a:gd name="connsiteX0" fmla="*/ 0 w 196158"/>
                <a:gd name="connsiteY0" fmla="*/ 0 h 54321"/>
                <a:gd name="connsiteX1" fmla="*/ 75445 w 196158"/>
                <a:gd name="connsiteY1" fmla="*/ 0 h 54321"/>
                <a:gd name="connsiteX2" fmla="*/ 144855 w 196158"/>
                <a:gd name="connsiteY2" fmla="*/ 24143 h 54321"/>
                <a:gd name="connsiteX3" fmla="*/ 196158 w 196158"/>
                <a:gd name="connsiteY3" fmla="*/ 54321 h 54321"/>
                <a:gd name="connsiteX0" fmla="*/ 0 w 232372"/>
                <a:gd name="connsiteY0" fmla="*/ 0 h 87517"/>
                <a:gd name="connsiteX1" fmla="*/ 75445 w 232372"/>
                <a:gd name="connsiteY1" fmla="*/ 0 h 87517"/>
                <a:gd name="connsiteX2" fmla="*/ 144855 w 232372"/>
                <a:gd name="connsiteY2" fmla="*/ 24143 h 87517"/>
                <a:gd name="connsiteX3" fmla="*/ 232372 w 232372"/>
                <a:gd name="connsiteY3" fmla="*/ 87517 h 87517"/>
              </a:gdLst>
              <a:ahLst/>
              <a:cxnLst>
                <a:cxn ang="0">
                  <a:pos x="connsiteX0" y="connsiteY0"/>
                </a:cxn>
                <a:cxn ang="0">
                  <a:pos x="connsiteX1" y="connsiteY1"/>
                </a:cxn>
                <a:cxn ang="0">
                  <a:pos x="connsiteX2" y="connsiteY2"/>
                </a:cxn>
                <a:cxn ang="0">
                  <a:pos x="connsiteX3" y="connsiteY3"/>
                </a:cxn>
              </a:cxnLst>
              <a:rect l="l" t="t" r="r" b="b"/>
              <a:pathLst>
                <a:path w="232372" h="87517">
                  <a:moveTo>
                    <a:pt x="0" y="0"/>
                  </a:moveTo>
                  <a:lnTo>
                    <a:pt x="75445" y="0"/>
                  </a:lnTo>
                  <a:lnTo>
                    <a:pt x="144855" y="24143"/>
                  </a:lnTo>
                  <a:cubicBezTo>
                    <a:pt x="161956" y="34202"/>
                    <a:pt x="215271" y="77458"/>
                    <a:pt x="232372" y="87517"/>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2" name="Freeform: Shape 601">
              <a:extLst>
                <a:ext uri="{FF2B5EF4-FFF2-40B4-BE49-F238E27FC236}">
                  <a16:creationId xmlns:a16="http://schemas.microsoft.com/office/drawing/2014/main" id="{2A10DA9D-EC16-40A5-9819-E66F4C4C43A7}"/>
                </a:ext>
              </a:extLst>
            </p:cNvPr>
            <p:cNvSpPr/>
            <p:nvPr/>
          </p:nvSpPr>
          <p:spPr>
            <a:xfrm>
              <a:off x="9922971" y="3045985"/>
              <a:ext cx="220301" cy="90534"/>
            </a:xfrm>
            <a:custGeom>
              <a:avLst/>
              <a:gdLst>
                <a:gd name="connsiteX0" fmla="*/ 0 w 220301"/>
                <a:gd name="connsiteY0" fmla="*/ 0 h 90534"/>
                <a:gd name="connsiteX1" fmla="*/ 75446 w 220301"/>
                <a:gd name="connsiteY1" fmla="*/ 15089 h 90534"/>
                <a:gd name="connsiteX2" fmla="*/ 187105 w 220301"/>
                <a:gd name="connsiteY2" fmla="*/ 57338 h 90534"/>
                <a:gd name="connsiteX3" fmla="*/ 220301 w 220301"/>
                <a:gd name="connsiteY3" fmla="*/ 90534 h 90534"/>
              </a:gdLst>
              <a:ahLst/>
              <a:cxnLst>
                <a:cxn ang="0">
                  <a:pos x="connsiteX0" y="connsiteY0"/>
                </a:cxn>
                <a:cxn ang="0">
                  <a:pos x="connsiteX1" y="connsiteY1"/>
                </a:cxn>
                <a:cxn ang="0">
                  <a:pos x="connsiteX2" y="connsiteY2"/>
                </a:cxn>
                <a:cxn ang="0">
                  <a:pos x="connsiteX3" y="connsiteY3"/>
                </a:cxn>
              </a:cxnLst>
              <a:rect l="l" t="t" r="r" b="b"/>
              <a:pathLst>
                <a:path w="220301" h="90534">
                  <a:moveTo>
                    <a:pt x="0" y="0"/>
                  </a:moveTo>
                  <a:lnTo>
                    <a:pt x="75446" y="15089"/>
                  </a:lnTo>
                  <a:lnTo>
                    <a:pt x="187105" y="57338"/>
                  </a:lnTo>
                  <a:lnTo>
                    <a:pt x="220301" y="905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3" name="Freeform: Shape 602">
              <a:extLst>
                <a:ext uri="{FF2B5EF4-FFF2-40B4-BE49-F238E27FC236}">
                  <a16:creationId xmlns:a16="http://schemas.microsoft.com/office/drawing/2014/main" id="{890B5F41-DA85-4CD0-B320-51F961743714}"/>
                </a:ext>
              </a:extLst>
            </p:cNvPr>
            <p:cNvSpPr/>
            <p:nvPr/>
          </p:nvSpPr>
          <p:spPr>
            <a:xfrm>
              <a:off x="9980310" y="2976575"/>
              <a:ext cx="268586" cy="175033"/>
            </a:xfrm>
            <a:custGeom>
              <a:avLst/>
              <a:gdLst>
                <a:gd name="connsiteX0" fmla="*/ 0 w 268586"/>
                <a:gd name="connsiteY0" fmla="*/ 0 h 217283"/>
                <a:gd name="connsiteX1" fmla="*/ 90535 w 268586"/>
                <a:gd name="connsiteY1" fmla="*/ 21124 h 217283"/>
                <a:gd name="connsiteX2" fmla="*/ 153909 w 268586"/>
                <a:gd name="connsiteY2" fmla="*/ 39231 h 217283"/>
                <a:gd name="connsiteX3" fmla="*/ 190123 w 268586"/>
                <a:gd name="connsiteY3" fmla="*/ 75445 h 217283"/>
                <a:gd name="connsiteX4" fmla="*/ 247461 w 268586"/>
                <a:gd name="connsiteY4" fmla="*/ 129766 h 217283"/>
                <a:gd name="connsiteX5" fmla="*/ 268586 w 268586"/>
                <a:gd name="connsiteY5" fmla="*/ 175033 h 217283"/>
                <a:gd name="connsiteX6" fmla="*/ 268586 w 268586"/>
                <a:gd name="connsiteY6" fmla="*/ 217283 h 217283"/>
                <a:gd name="connsiteX0" fmla="*/ 0 w 268586"/>
                <a:gd name="connsiteY0" fmla="*/ 0 h 175033"/>
                <a:gd name="connsiteX1" fmla="*/ 90535 w 268586"/>
                <a:gd name="connsiteY1" fmla="*/ 21124 h 175033"/>
                <a:gd name="connsiteX2" fmla="*/ 153909 w 268586"/>
                <a:gd name="connsiteY2" fmla="*/ 39231 h 175033"/>
                <a:gd name="connsiteX3" fmla="*/ 190123 w 268586"/>
                <a:gd name="connsiteY3" fmla="*/ 75445 h 175033"/>
                <a:gd name="connsiteX4" fmla="*/ 247461 w 268586"/>
                <a:gd name="connsiteY4" fmla="*/ 129766 h 175033"/>
                <a:gd name="connsiteX5" fmla="*/ 268586 w 268586"/>
                <a:gd name="connsiteY5" fmla="*/ 175033 h 17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8586" h="175033">
                  <a:moveTo>
                    <a:pt x="0" y="0"/>
                  </a:moveTo>
                  <a:lnTo>
                    <a:pt x="90535" y="21124"/>
                  </a:lnTo>
                  <a:lnTo>
                    <a:pt x="153909" y="39231"/>
                  </a:lnTo>
                  <a:lnTo>
                    <a:pt x="190123" y="75445"/>
                  </a:lnTo>
                  <a:lnTo>
                    <a:pt x="247461" y="129766"/>
                  </a:lnTo>
                  <a:lnTo>
                    <a:pt x="268586" y="17503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4" name="Freeform: Shape 603">
              <a:extLst>
                <a:ext uri="{FF2B5EF4-FFF2-40B4-BE49-F238E27FC236}">
                  <a16:creationId xmlns:a16="http://schemas.microsoft.com/office/drawing/2014/main" id="{B9E89104-9716-4783-982B-1126E95DEBF6}"/>
                </a:ext>
              </a:extLst>
            </p:cNvPr>
            <p:cNvSpPr/>
            <p:nvPr/>
          </p:nvSpPr>
          <p:spPr>
            <a:xfrm>
              <a:off x="10104041" y="2919236"/>
              <a:ext cx="111659" cy="9053"/>
            </a:xfrm>
            <a:custGeom>
              <a:avLst/>
              <a:gdLst>
                <a:gd name="connsiteX0" fmla="*/ 0 w 111659"/>
                <a:gd name="connsiteY0" fmla="*/ 0 h 9053"/>
                <a:gd name="connsiteX1" fmla="*/ 111659 w 111659"/>
                <a:gd name="connsiteY1" fmla="*/ 9053 h 9053"/>
              </a:gdLst>
              <a:ahLst/>
              <a:cxnLst>
                <a:cxn ang="0">
                  <a:pos x="connsiteX0" y="connsiteY0"/>
                </a:cxn>
                <a:cxn ang="0">
                  <a:pos x="connsiteX1" y="connsiteY1"/>
                </a:cxn>
              </a:cxnLst>
              <a:rect l="l" t="t" r="r" b="b"/>
              <a:pathLst>
                <a:path w="111659" h="9053">
                  <a:moveTo>
                    <a:pt x="0" y="0"/>
                  </a:moveTo>
                  <a:lnTo>
                    <a:pt x="111659"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5" name="Freeform: Shape 604">
              <a:extLst>
                <a:ext uri="{FF2B5EF4-FFF2-40B4-BE49-F238E27FC236}">
                  <a16:creationId xmlns:a16="http://schemas.microsoft.com/office/drawing/2014/main" id="{C949947A-B004-49A2-BF92-4EAA7A4C0E81}"/>
                </a:ext>
              </a:extLst>
            </p:cNvPr>
            <p:cNvSpPr/>
            <p:nvPr/>
          </p:nvSpPr>
          <p:spPr>
            <a:xfrm>
              <a:off x="10164397" y="2861897"/>
              <a:ext cx="247461" cy="45268"/>
            </a:xfrm>
            <a:custGeom>
              <a:avLst/>
              <a:gdLst>
                <a:gd name="connsiteX0" fmla="*/ 0 w 247461"/>
                <a:gd name="connsiteY0" fmla="*/ 3018 h 45268"/>
                <a:gd name="connsiteX1" fmla="*/ 84499 w 247461"/>
                <a:gd name="connsiteY1" fmla="*/ 0 h 45268"/>
                <a:gd name="connsiteX2" fmla="*/ 187105 w 247461"/>
                <a:gd name="connsiteY2" fmla="*/ 42250 h 45268"/>
                <a:gd name="connsiteX3" fmla="*/ 247461 w 247461"/>
                <a:gd name="connsiteY3" fmla="*/ 45268 h 45268"/>
              </a:gdLst>
              <a:ahLst/>
              <a:cxnLst>
                <a:cxn ang="0">
                  <a:pos x="connsiteX0" y="connsiteY0"/>
                </a:cxn>
                <a:cxn ang="0">
                  <a:pos x="connsiteX1" y="connsiteY1"/>
                </a:cxn>
                <a:cxn ang="0">
                  <a:pos x="connsiteX2" y="connsiteY2"/>
                </a:cxn>
                <a:cxn ang="0">
                  <a:pos x="connsiteX3" y="connsiteY3"/>
                </a:cxn>
              </a:cxnLst>
              <a:rect l="l" t="t" r="r" b="b"/>
              <a:pathLst>
                <a:path w="247461" h="45268">
                  <a:moveTo>
                    <a:pt x="0" y="3018"/>
                  </a:moveTo>
                  <a:lnTo>
                    <a:pt x="84499" y="0"/>
                  </a:lnTo>
                  <a:lnTo>
                    <a:pt x="187105" y="42250"/>
                  </a:lnTo>
                  <a:lnTo>
                    <a:pt x="247461" y="4526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6" name="Freeform: Shape 605">
              <a:extLst>
                <a:ext uri="{FF2B5EF4-FFF2-40B4-BE49-F238E27FC236}">
                  <a16:creationId xmlns:a16="http://schemas.microsoft.com/office/drawing/2014/main" id="{93D94868-9471-4F24-A8BA-C57BD007DDD6}"/>
                </a:ext>
              </a:extLst>
            </p:cNvPr>
            <p:cNvSpPr/>
            <p:nvPr/>
          </p:nvSpPr>
          <p:spPr>
            <a:xfrm>
              <a:off x="10230789" y="2816630"/>
              <a:ext cx="235390" cy="57339"/>
            </a:xfrm>
            <a:custGeom>
              <a:avLst/>
              <a:gdLst>
                <a:gd name="connsiteX0" fmla="*/ 0 w 235390"/>
                <a:gd name="connsiteY0" fmla="*/ 0 h 57339"/>
                <a:gd name="connsiteX1" fmla="*/ 187105 w 235390"/>
                <a:gd name="connsiteY1" fmla="*/ 15089 h 57339"/>
                <a:gd name="connsiteX2" fmla="*/ 235390 w 235390"/>
                <a:gd name="connsiteY2" fmla="*/ 57339 h 57339"/>
              </a:gdLst>
              <a:ahLst/>
              <a:cxnLst>
                <a:cxn ang="0">
                  <a:pos x="connsiteX0" y="connsiteY0"/>
                </a:cxn>
                <a:cxn ang="0">
                  <a:pos x="connsiteX1" y="connsiteY1"/>
                </a:cxn>
                <a:cxn ang="0">
                  <a:pos x="connsiteX2" y="connsiteY2"/>
                </a:cxn>
              </a:cxnLst>
              <a:rect l="l" t="t" r="r" b="b"/>
              <a:pathLst>
                <a:path w="235390" h="57339">
                  <a:moveTo>
                    <a:pt x="0" y="0"/>
                  </a:moveTo>
                  <a:lnTo>
                    <a:pt x="187105" y="15089"/>
                  </a:lnTo>
                  <a:lnTo>
                    <a:pt x="235390" y="5733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7" name="Freeform: Shape 606">
              <a:extLst>
                <a:ext uri="{FF2B5EF4-FFF2-40B4-BE49-F238E27FC236}">
                  <a16:creationId xmlns:a16="http://schemas.microsoft.com/office/drawing/2014/main" id="{E8EEB58F-6FB0-4DDA-A1A7-2C8B4038A104}"/>
                </a:ext>
              </a:extLst>
            </p:cNvPr>
            <p:cNvSpPr/>
            <p:nvPr/>
          </p:nvSpPr>
          <p:spPr>
            <a:xfrm>
              <a:off x="10417894" y="2711006"/>
              <a:ext cx="123731" cy="114678"/>
            </a:xfrm>
            <a:custGeom>
              <a:avLst/>
              <a:gdLst>
                <a:gd name="connsiteX0" fmla="*/ 0 w 123731"/>
                <a:gd name="connsiteY0" fmla="*/ 114678 h 114678"/>
                <a:gd name="connsiteX1" fmla="*/ 72428 w 123731"/>
                <a:gd name="connsiteY1" fmla="*/ 66392 h 114678"/>
                <a:gd name="connsiteX2" fmla="*/ 123731 w 123731"/>
                <a:gd name="connsiteY2" fmla="*/ 0 h 114678"/>
              </a:gdLst>
              <a:ahLst/>
              <a:cxnLst>
                <a:cxn ang="0">
                  <a:pos x="connsiteX0" y="connsiteY0"/>
                </a:cxn>
                <a:cxn ang="0">
                  <a:pos x="connsiteX1" y="connsiteY1"/>
                </a:cxn>
                <a:cxn ang="0">
                  <a:pos x="connsiteX2" y="connsiteY2"/>
                </a:cxn>
              </a:cxnLst>
              <a:rect l="l" t="t" r="r" b="b"/>
              <a:pathLst>
                <a:path w="123731" h="114678">
                  <a:moveTo>
                    <a:pt x="0" y="114678"/>
                  </a:moveTo>
                  <a:lnTo>
                    <a:pt x="72428" y="66392"/>
                  </a:lnTo>
                  <a:lnTo>
                    <a:pt x="12373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8" name="Freeform: Shape 607">
              <a:extLst>
                <a:ext uri="{FF2B5EF4-FFF2-40B4-BE49-F238E27FC236}">
                  <a16:creationId xmlns:a16="http://schemas.microsoft.com/office/drawing/2014/main" id="{2FF7E661-2449-423D-97DE-6AAA3755CBD4}"/>
                </a:ext>
              </a:extLst>
            </p:cNvPr>
            <p:cNvSpPr/>
            <p:nvPr/>
          </p:nvSpPr>
          <p:spPr>
            <a:xfrm>
              <a:off x="10282092" y="2653668"/>
              <a:ext cx="235390" cy="105623"/>
            </a:xfrm>
            <a:custGeom>
              <a:avLst/>
              <a:gdLst>
                <a:gd name="connsiteX0" fmla="*/ 0 w 235390"/>
                <a:gd name="connsiteY0" fmla="*/ 90534 h 105623"/>
                <a:gd name="connsiteX1" fmla="*/ 66392 w 235390"/>
                <a:gd name="connsiteY1" fmla="*/ 105623 h 105623"/>
                <a:gd name="connsiteX2" fmla="*/ 165980 w 235390"/>
                <a:gd name="connsiteY2" fmla="*/ 21124 h 105623"/>
                <a:gd name="connsiteX3" fmla="*/ 235390 w 235390"/>
                <a:gd name="connsiteY3" fmla="*/ 0 h 105623"/>
              </a:gdLst>
              <a:ahLst/>
              <a:cxnLst>
                <a:cxn ang="0">
                  <a:pos x="connsiteX0" y="connsiteY0"/>
                </a:cxn>
                <a:cxn ang="0">
                  <a:pos x="connsiteX1" y="connsiteY1"/>
                </a:cxn>
                <a:cxn ang="0">
                  <a:pos x="connsiteX2" y="connsiteY2"/>
                </a:cxn>
                <a:cxn ang="0">
                  <a:pos x="connsiteX3" y="connsiteY3"/>
                </a:cxn>
              </a:cxnLst>
              <a:rect l="l" t="t" r="r" b="b"/>
              <a:pathLst>
                <a:path w="235390" h="105623">
                  <a:moveTo>
                    <a:pt x="0" y="90534"/>
                  </a:moveTo>
                  <a:lnTo>
                    <a:pt x="66392" y="105623"/>
                  </a:lnTo>
                  <a:lnTo>
                    <a:pt x="165980" y="21124"/>
                  </a:lnTo>
                  <a:lnTo>
                    <a:pt x="23539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9" name="Freeform: Shape 608">
              <a:extLst>
                <a:ext uri="{FF2B5EF4-FFF2-40B4-BE49-F238E27FC236}">
                  <a16:creationId xmlns:a16="http://schemas.microsoft.com/office/drawing/2014/main" id="{5F400E8D-B240-4F2D-84ED-479EBFD5C770}"/>
                </a:ext>
              </a:extLst>
            </p:cNvPr>
            <p:cNvSpPr/>
            <p:nvPr/>
          </p:nvSpPr>
          <p:spPr>
            <a:xfrm>
              <a:off x="10257950" y="2644614"/>
              <a:ext cx="190122" cy="33196"/>
            </a:xfrm>
            <a:custGeom>
              <a:avLst/>
              <a:gdLst>
                <a:gd name="connsiteX0" fmla="*/ 0 w 190122"/>
                <a:gd name="connsiteY0" fmla="*/ 33196 h 33196"/>
                <a:gd name="connsiteX1" fmla="*/ 69409 w 190122"/>
                <a:gd name="connsiteY1" fmla="*/ 0 h 33196"/>
                <a:gd name="connsiteX2" fmla="*/ 190122 w 190122"/>
                <a:gd name="connsiteY2" fmla="*/ 27161 h 33196"/>
              </a:gdLst>
              <a:ahLst/>
              <a:cxnLst>
                <a:cxn ang="0">
                  <a:pos x="connsiteX0" y="connsiteY0"/>
                </a:cxn>
                <a:cxn ang="0">
                  <a:pos x="connsiteX1" y="connsiteY1"/>
                </a:cxn>
                <a:cxn ang="0">
                  <a:pos x="connsiteX2" y="connsiteY2"/>
                </a:cxn>
              </a:cxnLst>
              <a:rect l="l" t="t" r="r" b="b"/>
              <a:pathLst>
                <a:path w="190122" h="33196">
                  <a:moveTo>
                    <a:pt x="0" y="33196"/>
                  </a:moveTo>
                  <a:lnTo>
                    <a:pt x="69409" y="0"/>
                  </a:lnTo>
                  <a:lnTo>
                    <a:pt x="190122" y="271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0" name="Freeform: Shape 609">
              <a:extLst>
                <a:ext uri="{FF2B5EF4-FFF2-40B4-BE49-F238E27FC236}">
                  <a16:creationId xmlns:a16="http://schemas.microsoft.com/office/drawing/2014/main" id="{76C5AF30-92CF-4D6D-9943-E565794AB09A}"/>
                </a:ext>
              </a:extLst>
            </p:cNvPr>
            <p:cNvSpPr/>
            <p:nvPr/>
          </p:nvSpPr>
          <p:spPr>
            <a:xfrm>
              <a:off x="10267003" y="2526919"/>
              <a:ext cx="60356" cy="81481"/>
            </a:xfrm>
            <a:custGeom>
              <a:avLst/>
              <a:gdLst>
                <a:gd name="connsiteX0" fmla="*/ 15089 w 60356"/>
                <a:gd name="connsiteY0" fmla="*/ 81481 h 81481"/>
                <a:gd name="connsiteX1" fmla="*/ 0 w 60356"/>
                <a:gd name="connsiteY1" fmla="*/ 9054 h 81481"/>
                <a:gd name="connsiteX2" fmla="*/ 60356 w 60356"/>
                <a:gd name="connsiteY2" fmla="*/ 0 h 81481"/>
              </a:gdLst>
              <a:ahLst/>
              <a:cxnLst>
                <a:cxn ang="0">
                  <a:pos x="connsiteX0" y="connsiteY0"/>
                </a:cxn>
                <a:cxn ang="0">
                  <a:pos x="connsiteX1" y="connsiteY1"/>
                </a:cxn>
                <a:cxn ang="0">
                  <a:pos x="connsiteX2" y="connsiteY2"/>
                </a:cxn>
              </a:cxnLst>
              <a:rect l="l" t="t" r="r" b="b"/>
              <a:pathLst>
                <a:path w="60356" h="81481">
                  <a:moveTo>
                    <a:pt x="15089" y="81481"/>
                  </a:moveTo>
                  <a:lnTo>
                    <a:pt x="0" y="9054"/>
                  </a:lnTo>
                  <a:lnTo>
                    <a:pt x="6035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1" name="Freeform: Shape 610">
              <a:extLst>
                <a:ext uri="{FF2B5EF4-FFF2-40B4-BE49-F238E27FC236}">
                  <a16:creationId xmlns:a16="http://schemas.microsoft.com/office/drawing/2014/main" id="{9D83EA7A-C234-4EC9-9663-6D0A956668E5}"/>
                </a:ext>
              </a:extLst>
            </p:cNvPr>
            <p:cNvSpPr/>
            <p:nvPr/>
          </p:nvSpPr>
          <p:spPr>
            <a:xfrm>
              <a:off x="10212682" y="2502777"/>
              <a:ext cx="60357" cy="30178"/>
            </a:xfrm>
            <a:custGeom>
              <a:avLst/>
              <a:gdLst>
                <a:gd name="connsiteX0" fmla="*/ 0 w 60357"/>
                <a:gd name="connsiteY0" fmla="*/ 0 h 30178"/>
                <a:gd name="connsiteX1" fmla="*/ 60357 w 60357"/>
                <a:gd name="connsiteY1" fmla="*/ 30178 h 30178"/>
              </a:gdLst>
              <a:ahLst/>
              <a:cxnLst>
                <a:cxn ang="0">
                  <a:pos x="connsiteX0" y="connsiteY0"/>
                </a:cxn>
                <a:cxn ang="0">
                  <a:pos x="connsiteX1" y="connsiteY1"/>
                </a:cxn>
              </a:cxnLst>
              <a:rect l="l" t="t" r="r" b="b"/>
              <a:pathLst>
                <a:path w="60357" h="30178">
                  <a:moveTo>
                    <a:pt x="0" y="0"/>
                  </a:moveTo>
                  <a:lnTo>
                    <a:pt x="60357" y="3017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Freeform: Shape 611">
              <a:extLst>
                <a:ext uri="{FF2B5EF4-FFF2-40B4-BE49-F238E27FC236}">
                  <a16:creationId xmlns:a16="http://schemas.microsoft.com/office/drawing/2014/main" id="{339BF951-F69B-4FF0-AF5B-2BE8DBCA8D8E}"/>
                </a:ext>
              </a:extLst>
            </p:cNvPr>
            <p:cNvSpPr/>
            <p:nvPr/>
          </p:nvSpPr>
          <p:spPr>
            <a:xfrm>
              <a:off x="10164397" y="2403188"/>
              <a:ext cx="159945" cy="30179"/>
            </a:xfrm>
            <a:custGeom>
              <a:avLst/>
              <a:gdLst>
                <a:gd name="connsiteX0" fmla="*/ 0 w 159945"/>
                <a:gd name="connsiteY0" fmla="*/ 30179 h 30179"/>
                <a:gd name="connsiteX1" fmla="*/ 159945 w 159945"/>
                <a:gd name="connsiteY1" fmla="*/ 0 h 30179"/>
              </a:gdLst>
              <a:ahLst/>
              <a:cxnLst>
                <a:cxn ang="0">
                  <a:pos x="connsiteX0" y="connsiteY0"/>
                </a:cxn>
                <a:cxn ang="0">
                  <a:pos x="connsiteX1" y="connsiteY1"/>
                </a:cxn>
              </a:cxnLst>
              <a:rect l="l" t="t" r="r" b="b"/>
              <a:pathLst>
                <a:path w="159945" h="30179">
                  <a:moveTo>
                    <a:pt x="0" y="30179"/>
                  </a:moveTo>
                  <a:lnTo>
                    <a:pt x="15994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3" name="Freeform: Shape 612">
              <a:extLst>
                <a:ext uri="{FF2B5EF4-FFF2-40B4-BE49-F238E27FC236}">
                  <a16:creationId xmlns:a16="http://schemas.microsoft.com/office/drawing/2014/main" id="{F9B78CC6-7EED-4F45-B336-08DA4AF4D234}"/>
                </a:ext>
              </a:extLst>
            </p:cNvPr>
            <p:cNvSpPr/>
            <p:nvPr/>
          </p:nvSpPr>
          <p:spPr>
            <a:xfrm>
              <a:off x="10107058" y="2327743"/>
              <a:ext cx="114678" cy="27160"/>
            </a:xfrm>
            <a:custGeom>
              <a:avLst/>
              <a:gdLst>
                <a:gd name="connsiteX0" fmla="*/ 0 w 114678"/>
                <a:gd name="connsiteY0" fmla="*/ 27160 h 27160"/>
                <a:gd name="connsiteX1" fmla="*/ 114678 w 114678"/>
                <a:gd name="connsiteY1" fmla="*/ 0 h 27160"/>
              </a:gdLst>
              <a:ahLst/>
              <a:cxnLst>
                <a:cxn ang="0">
                  <a:pos x="connsiteX0" y="connsiteY0"/>
                </a:cxn>
                <a:cxn ang="0">
                  <a:pos x="connsiteX1" y="connsiteY1"/>
                </a:cxn>
              </a:cxnLst>
              <a:rect l="l" t="t" r="r" b="b"/>
              <a:pathLst>
                <a:path w="114678" h="27160">
                  <a:moveTo>
                    <a:pt x="0" y="27160"/>
                  </a:moveTo>
                  <a:lnTo>
                    <a:pt x="11467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Freeform: Shape 613">
              <a:extLst>
                <a:ext uri="{FF2B5EF4-FFF2-40B4-BE49-F238E27FC236}">
                  <a16:creationId xmlns:a16="http://schemas.microsoft.com/office/drawing/2014/main" id="{977677AB-0A0B-4FD7-A28F-B26850FBC52F}"/>
                </a:ext>
              </a:extLst>
            </p:cNvPr>
            <p:cNvSpPr/>
            <p:nvPr/>
          </p:nvSpPr>
          <p:spPr>
            <a:xfrm>
              <a:off x="10022559" y="2270404"/>
              <a:ext cx="90535" cy="27161"/>
            </a:xfrm>
            <a:custGeom>
              <a:avLst/>
              <a:gdLst>
                <a:gd name="connsiteX0" fmla="*/ 0 w 90535"/>
                <a:gd name="connsiteY0" fmla="*/ 27161 h 27161"/>
                <a:gd name="connsiteX1" fmla="*/ 90535 w 90535"/>
                <a:gd name="connsiteY1" fmla="*/ 0 h 27161"/>
              </a:gdLst>
              <a:ahLst/>
              <a:cxnLst>
                <a:cxn ang="0">
                  <a:pos x="connsiteX0" y="connsiteY0"/>
                </a:cxn>
                <a:cxn ang="0">
                  <a:pos x="connsiteX1" y="connsiteY1"/>
                </a:cxn>
              </a:cxnLst>
              <a:rect l="l" t="t" r="r" b="b"/>
              <a:pathLst>
                <a:path w="90535" h="27161">
                  <a:moveTo>
                    <a:pt x="0" y="27161"/>
                  </a:moveTo>
                  <a:lnTo>
                    <a:pt x="9053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Freeform: Shape 614">
              <a:extLst>
                <a:ext uri="{FF2B5EF4-FFF2-40B4-BE49-F238E27FC236}">
                  <a16:creationId xmlns:a16="http://schemas.microsoft.com/office/drawing/2014/main" id="{02B52F12-B3F7-47ED-A4C4-1E027DF8DF1B}"/>
                </a:ext>
              </a:extLst>
            </p:cNvPr>
            <p:cNvSpPr/>
            <p:nvPr/>
          </p:nvSpPr>
          <p:spPr>
            <a:xfrm>
              <a:off x="9360637" y="3088620"/>
              <a:ext cx="847259" cy="300537"/>
            </a:xfrm>
            <a:custGeom>
              <a:avLst/>
              <a:gdLst>
                <a:gd name="connsiteX0" fmla="*/ 0 w 847259"/>
                <a:gd name="connsiteY0" fmla="*/ 300537 h 300537"/>
                <a:gd name="connsiteX1" fmla="*/ 204621 w 847259"/>
                <a:gd name="connsiteY1" fmla="*/ 252579 h 300537"/>
                <a:gd name="connsiteX2" fmla="*/ 367679 w 847259"/>
                <a:gd name="connsiteY2" fmla="*/ 217410 h 300537"/>
                <a:gd name="connsiteX3" fmla="*/ 505158 w 847259"/>
                <a:gd name="connsiteY3" fmla="*/ 166255 h 300537"/>
                <a:gd name="connsiteX4" fmla="*/ 636244 w 847259"/>
                <a:gd name="connsiteY4" fmla="*/ 86325 h 300537"/>
                <a:gd name="connsiteX5" fmla="*/ 748146 w 847259"/>
                <a:gd name="connsiteY5" fmla="*/ 15986 h 300537"/>
                <a:gd name="connsiteX6" fmla="*/ 847259 w 847259"/>
                <a:gd name="connsiteY6" fmla="*/ 0 h 30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259" h="300537">
                  <a:moveTo>
                    <a:pt x="0" y="300537"/>
                  </a:moveTo>
                  <a:lnTo>
                    <a:pt x="204621" y="252579"/>
                  </a:lnTo>
                  <a:lnTo>
                    <a:pt x="367679" y="217410"/>
                  </a:lnTo>
                  <a:lnTo>
                    <a:pt x="505158" y="166255"/>
                  </a:lnTo>
                  <a:lnTo>
                    <a:pt x="636244" y="86325"/>
                  </a:lnTo>
                  <a:lnTo>
                    <a:pt x="748146" y="15986"/>
                  </a:lnTo>
                  <a:lnTo>
                    <a:pt x="84725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6" name="Freeform: Shape 615">
              <a:extLst>
                <a:ext uri="{FF2B5EF4-FFF2-40B4-BE49-F238E27FC236}">
                  <a16:creationId xmlns:a16="http://schemas.microsoft.com/office/drawing/2014/main" id="{BB40D246-85C3-473D-B5F1-CA66B6C2B02D}"/>
                </a:ext>
              </a:extLst>
            </p:cNvPr>
            <p:cNvSpPr/>
            <p:nvPr/>
          </p:nvSpPr>
          <p:spPr>
            <a:xfrm>
              <a:off x="9526892" y="3258072"/>
              <a:ext cx="844061" cy="284551"/>
            </a:xfrm>
            <a:custGeom>
              <a:avLst/>
              <a:gdLst>
                <a:gd name="connsiteX0" fmla="*/ 0 w 844061"/>
                <a:gd name="connsiteY0" fmla="*/ 156663 h 284551"/>
                <a:gd name="connsiteX1" fmla="*/ 201424 w 844061"/>
                <a:gd name="connsiteY1" fmla="*/ 284551 h 284551"/>
                <a:gd name="connsiteX2" fmla="*/ 422031 w 844061"/>
                <a:gd name="connsiteY2" fmla="*/ 198226 h 284551"/>
                <a:gd name="connsiteX3" fmla="*/ 610666 w 844061"/>
                <a:gd name="connsiteY3" fmla="*/ 147071 h 284551"/>
                <a:gd name="connsiteX4" fmla="*/ 760934 w 844061"/>
                <a:gd name="connsiteY4" fmla="*/ 67141 h 284551"/>
                <a:gd name="connsiteX5" fmla="*/ 844061 w 844061"/>
                <a:gd name="connsiteY5" fmla="*/ 0 h 28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61" h="284551">
                  <a:moveTo>
                    <a:pt x="0" y="156663"/>
                  </a:moveTo>
                  <a:lnTo>
                    <a:pt x="201424" y="284551"/>
                  </a:lnTo>
                  <a:lnTo>
                    <a:pt x="422031" y="198226"/>
                  </a:lnTo>
                  <a:lnTo>
                    <a:pt x="610666" y="147071"/>
                  </a:lnTo>
                  <a:lnTo>
                    <a:pt x="760934" y="67141"/>
                  </a:lnTo>
                  <a:lnTo>
                    <a:pt x="84406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7" name="Freeform: Shape 616">
              <a:extLst>
                <a:ext uri="{FF2B5EF4-FFF2-40B4-BE49-F238E27FC236}">
                  <a16:creationId xmlns:a16="http://schemas.microsoft.com/office/drawing/2014/main" id="{65AD5E7B-09F9-4E3E-BD48-7E91E096BA07}"/>
                </a:ext>
              </a:extLst>
            </p:cNvPr>
            <p:cNvSpPr/>
            <p:nvPr/>
          </p:nvSpPr>
          <p:spPr>
            <a:xfrm>
              <a:off x="9709132" y="3549017"/>
              <a:ext cx="19184" cy="105508"/>
            </a:xfrm>
            <a:custGeom>
              <a:avLst/>
              <a:gdLst>
                <a:gd name="connsiteX0" fmla="*/ 19184 w 19184"/>
                <a:gd name="connsiteY0" fmla="*/ 0 h 105508"/>
                <a:gd name="connsiteX1" fmla="*/ 6395 w 19184"/>
                <a:gd name="connsiteY1" fmla="*/ 57550 h 105508"/>
                <a:gd name="connsiteX2" fmla="*/ 0 w 19184"/>
                <a:gd name="connsiteY2" fmla="*/ 105508 h 105508"/>
              </a:gdLst>
              <a:ahLst/>
              <a:cxnLst>
                <a:cxn ang="0">
                  <a:pos x="connsiteX0" y="connsiteY0"/>
                </a:cxn>
                <a:cxn ang="0">
                  <a:pos x="connsiteX1" y="connsiteY1"/>
                </a:cxn>
                <a:cxn ang="0">
                  <a:pos x="connsiteX2" y="connsiteY2"/>
                </a:cxn>
              </a:cxnLst>
              <a:rect l="l" t="t" r="r" b="b"/>
              <a:pathLst>
                <a:path w="19184" h="105508">
                  <a:moveTo>
                    <a:pt x="19184" y="0"/>
                  </a:moveTo>
                  <a:lnTo>
                    <a:pt x="6395" y="57550"/>
                  </a:lnTo>
                  <a:lnTo>
                    <a:pt x="0" y="10550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8" name="Freeform: Shape 617">
              <a:extLst>
                <a:ext uri="{FF2B5EF4-FFF2-40B4-BE49-F238E27FC236}">
                  <a16:creationId xmlns:a16="http://schemas.microsoft.com/office/drawing/2014/main" id="{FC38A00B-8844-4F67-93D3-66149D94BC41}"/>
                </a:ext>
              </a:extLst>
            </p:cNvPr>
            <p:cNvSpPr/>
            <p:nvPr/>
          </p:nvSpPr>
          <p:spPr>
            <a:xfrm>
              <a:off x="9571653" y="3398749"/>
              <a:ext cx="258973" cy="211015"/>
            </a:xfrm>
            <a:custGeom>
              <a:avLst/>
              <a:gdLst>
                <a:gd name="connsiteX0" fmla="*/ 258973 w 258973"/>
                <a:gd name="connsiteY0" fmla="*/ 211015 h 211015"/>
                <a:gd name="connsiteX1" fmla="*/ 211015 w 258973"/>
                <a:gd name="connsiteY1" fmla="*/ 124691 h 211015"/>
                <a:gd name="connsiteX2" fmla="*/ 0 w 258973"/>
                <a:gd name="connsiteY2" fmla="*/ 0 h 211015"/>
              </a:gdLst>
              <a:ahLst/>
              <a:cxnLst>
                <a:cxn ang="0">
                  <a:pos x="connsiteX0" y="connsiteY0"/>
                </a:cxn>
                <a:cxn ang="0">
                  <a:pos x="connsiteX1" y="connsiteY1"/>
                </a:cxn>
                <a:cxn ang="0">
                  <a:pos x="connsiteX2" y="connsiteY2"/>
                </a:cxn>
              </a:cxnLst>
              <a:rect l="l" t="t" r="r" b="b"/>
              <a:pathLst>
                <a:path w="258973" h="211015">
                  <a:moveTo>
                    <a:pt x="258973" y="211015"/>
                  </a:moveTo>
                  <a:lnTo>
                    <a:pt x="211015" y="12469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9" name="Freeform: Shape 618">
              <a:extLst>
                <a:ext uri="{FF2B5EF4-FFF2-40B4-BE49-F238E27FC236}">
                  <a16:creationId xmlns:a16="http://schemas.microsoft.com/office/drawing/2014/main" id="{7A66C365-D6D8-40BD-92EA-C8686141B6BD}"/>
                </a:ext>
              </a:extLst>
            </p:cNvPr>
            <p:cNvSpPr/>
            <p:nvPr/>
          </p:nvSpPr>
          <p:spPr>
            <a:xfrm>
              <a:off x="9705935" y="3353988"/>
              <a:ext cx="306932" cy="185438"/>
            </a:xfrm>
            <a:custGeom>
              <a:avLst/>
              <a:gdLst>
                <a:gd name="connsiteX0" fmla="*/ 306932 w 306932"/>
                <a:gd name="connsiteY0" fmla="*/ 185438 h 185438"/>
                <a:gd name="connsiteX1" fmla="*/ 204621 w 306932"/>
                <a:gd name="connsiteY1" fmla="*/ 118296 h 185438"/>
                <a:gd name="connsiteX2" fmla="*/ 89522 w 306932"/>
                <a:gd name="connsiteY2" fmla="*/ 38366 h 185438"/>
                <a:gd name="connsiteX3" fmla="*/ 0 w 306932"/>
                <a:gd name="connsiteY3" fmla="*/ 0 h 185438"/>
              </a:gdLst>
              <a:ahLst/>
              <a:cxnLst>
                <a:cxn ang="0">
                  <a:pos x="connsiteX0" y="connsiteY0"/>
                </a:cxn>
                <a:cxn ang="0">
                  <a:pos x="connsiteX1" y="connsiteY1"/>
                </a:cxn>
                <a:cxn ang="0">
                  <a:pos x="connsiteX2" y="connsiteY2"/>
                </a:cxn>
                <a:cxn ang="0">
                  <a:pos x="connsiteX3" y="connsiteY3"/>
                </a:cxn>
              </a:cxnLst>
              <a:rect l="l" t="t" r="r" b="b"/>
              <a:pathLst>
                <a:path w="306932" h="185438">
                  <a:moveTo>
                    <a:pt x="306932" y="185438"/>
                  </a:moveTo>
                  <a:lnTo>
                    <a:pt x="204621" y="118296"/>
                  </a:lnTo>
                  <a:lnTo>
                    <a:pt x="89522" y="3836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0" name="Freeform: Shape 619">
              <a:extLst>
                <a:ext uri="{FF2B5EF4-FFF2-40B4-BE49-F238E27FC236}">
                  <a16:creationId xmlns:a16="http://schemas.microsoft.com/office/drawing/2014/main" id="{5474EB06-8D10-4FB1-8C40-2C2CFC23A8F6}"/>
                </a:ext>
              </a:extLst>
            </p:cNvPr>
            <p:cNvSpPr/>
            <p:nvPr/>
          </p:nvSpPr>
          <p:spPr>
            <a:xfrm>
              <a:off x="9884979" y="3293241"/>
              <a:ext cx="306931" cy="166255"/>
            </a:xfrm>
            <a:custGeom>
              <a:avLst/>
              <a:gdLst>
                <a:gd name="connsiteX0" fmla="*/ 306931 w 306931"/>
                <a:gd name="connsiteY0" fmla="*/ 166255 h 166255"/>
                <a:gd name="connsiteX1" fmla="*/ 239790 w 306931"/>
                <a:gd name="connsiteY1" fmla="*/ 105508 h 166255"/>
                <a:gd name="connsiteX2" fmla="*/ 131085 w 306931"/>
                <a:gd name="connsiteY2" fmla="*/ 47958 h 166255"/>
                <a:gd name="connsiteX3" fmla="*/ 0 w 306931"/>
                <a:gd name="connsiteY3" fmla="*/ 0 h 166255"/>
              </a:gdLst>
              <a:ahLst/>
              <a:cxnLst>
                <a:cxn ang="0">
                  <a:pos x="connsiteX0" y="connsiteY0"/>
                </a:cxn>
                <a:cxn ang="0">
                  <a:pos x="connsiteX1" y="connsiteY1"/>
                </a:cxn>
                <a:cxn ang="0">
                  <a:pos x="connsiteX2" y="connsiteY2"/>
                </a:cxn>
                <a:cxn ang="0">
                  <a:pos x="connsiteX3" y="connsiteY3"/>
                </a:cxn>
              </a:cxnLst>
              <a:rect l="l" t="t" r="r" b="b"/>
              <a:pathLst>
                <a:path w="306931" h="166255">
                  <a:moveTo>
                    <a:pt x="306931" y="166255"/>
                  </a:moveTo>
                  <a:lnTo>
                    <a:pt x="239790" y="105508"/>
                  </a:lnTo>
                  <a:lnTo>
                    <a:pt x="131085" y="4795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1" name="Freeform: Shape 620">
              <a:extLst>
                <a:ext uri="{FF2B5EF4-FFF2-40B4-BE49-F238E27FC236}">
                  <a16:creationId xmlns:a16="http://schemas.microsoft.com/office/drawing/2014/main" id="{68C04027-18F3-43B3-8452-11E861807288}"/>
                </a:ext>
              </a:extLst>
            </p:cNvPr>
            <p:cNvSpPr/>
            <p:nvPr/>
          </p:nvSpPr>
          <p:spPr>
            <a:xfrm>
              <a:off x="10099191" y="3210114"/>
              <a:ext cx="187889" cy="115712"/>
            </a:xfrm>
            <a:custGeom>
              <a:avLst/>
              <a:gdLst>
                <a:gd name="connsiteX0" fmla="*/ 172649 w 172649"/>
                <a:gd name="connsiteY0" fmla="*/ 111902 h 111902"/>
                <a:gd name="connsiteX1" fmla="*/ 121494 w 172649"/>
                <a:gd name="connsiteY1" fmla="*/ 54352 h 111902"/>
                <a:gd name="connsiteX2" fmla="*/ 0 w 172649"/>
                <a:gd name="connsiteY2" fmla="*/ 0 h 111902"/>
                <a:gd name="connsiteX0" fmla="*/ 187889 w 187889"/>
                <a:gd name="connsiteY0" fmla="*/ 115712 h 115712"/>
                <a:gd name="connsiteX1" fmla="*/ 121494 w 187889"/>
                <a:gd name="connsiteY1" fmla="*/ 54352 h 115712"/>
                <a:gd name="connsiteX2" fmla="*/ 0 w 187889"/>
                <a:gd name="connsiteY2" fmla="*/ 0 h 115712"/>
              </a:gdLst>
              <a:ahLst/>
              <a:cxnLst>
                <a:cxn ang="0">
                  <a:pos x="connsiteX0" y="connsiteY0"/>
                </a:cxn>
                <a:cxn ang="0">
                  <a:pos x="connsiteX1" y="connsiteY1"/>
                </a:cxn>
                <a:cxn ang="0">
                  <a:pos x="connsiteX2" y="connsiteY2"/>
                </a:cxn>
              </a:cxnLst>
              <a:rect l="l" t="t" r="r" b="b"/>
              <a:pathLst>
                <a:path w="187889" h="115712">
                  <a:moveTo>
                    <a:pt x="187889" y="115712"/>
                  </a:moveTo>
                  <a:lnTo>
                    <a:pt x="121494" y="5435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2" name="Freeform: Shape 621">
              <a:extLst>
                <a:ext uri="{FF2B5EF4-FFF2-40B4-BE49-F238E27FC236}">
                  <a16:creationId xmlns:a16="http://schemas.microsoft.com/office/drawing/2014/main" id="{1DCCD371-799C-41A9-B673-3247710B30DC}"/>
                </a:ext>
              </a:extLst>
            </p:cNvPr>
            <p:cNvSpPr/>
            <p:nvPr/>
          </p:nvSpPr>
          <p:spPr>
            <a:xfrm>
              <a:off x="10255854" y="3149367"/>
              <a:ext cx="115099" cy="111902"/>
            </a:xfrm>
            <a:custGeom>
              <a:avLst/>
              <a:gdLst>
                <a:gd name="connsiteX0" fmla="*/ 0 w 115099"/>
                <a:gd name="connsiteY0" fmla="*/ 0 h 111902"/>
                <a:gd name="connsiteX1" fmla="*/ 115099 w 115099"/>
                <a:gd name="connsiteY1" fmla="*/ 51155 h 111902"/>
                <a:gd name="connsiteX2" fmla="*/ 111902 w 115099"/>
                <a:gd name="connsiteY2" fmla="*/ 111902 h 111902"/>
              </a:gdLst>
              <a:ahLst/>
              <a:cxnLst>
                <a:cxn ang="0">
                  <a:pos x="connsiteX0" y="connsiteY0"/>
                </a:cxn>
                <a:cxn ang="0">
                  <a:pos x="connsiteX1" y="connsiteY1"/>
                </a:cxn>
                <a:cxn ang="0">
                  <a:pos x="connsiteX2" y="connsiteY2"/>
                </a:cxn>
              </a:cxnLst>
              <a:rect l="l" t="t" r="r" b="b"/>
              <a:pathLst>
                <a:path w="115099" h="111902">
                  <a:moveTo>
                    <a:pt x="0" y="0"/>
                  </a:moveTo>
                  <a:lnTo>
                    <a:pt x="115099" y="51155"/>
                  </a:lnTo>
                  <a:lnTo>
                    <a:pt x="111902" y="11190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3" name="Freeform: Shape 622">
              <a:extLst>
                <a:ext uri="{FF2B5EF4-FFF2-40B4-BE49-F238E27FC236}">
                  <a16:creationId xmlns:a16="http://schemas.microsoft.com/office/drawing/2014/main" id="{E5AEA717-BA47-4F51-B799-B17251EC7EA2}"/>
                </a:ext>
              </a:extLst>
            </p:cNvPr>
            <p:cNvSpPr/>
            <p:nvPr/>
          </p:nvSpPr>
          <p:spPr>
            <a:xfrm>
              <a:off x="9835049" y="3620235"/>
              <a:ext cx="87630" cy="148590"/>
            </a:xfrm>
            <a:custGeom>
              <a:avLst/>
              <a:gdLst>
                <a:gd name="connsiteX0" fmla="*/ 0 w 87630"/>
                <a:gd name="connsiteY0" fmla="*/ 0 h 148590"/>
                <a:gd name="connsiteX1" fmla="*/ 87630 w 87630"/>
                <a:gd name="connsiteY1" fmla="*/ 49530 h 148590"/>
                <a:gd name="connsiteX2" fmla="*/ 45720 w 87630"/>
                <a:gd name="connsiteY2" fmla="*/ 148590 h 148590"/>
              </a:gdLst>
              <a:ahLst/>
              <a:cxnLst>
                <a:cxn ang="0">
                  <a:pos x="connsiteX0" y="connsiteY0"/>
                </a:cxn>
                <a:cxn ang="0">
                  <a:pos x="connsiteX1" y="connsiteY1"/>
                </a:cxn>
                <a:cxn ang="0">
                  <a:pos x="connsiteX2" y="connsiteY2"/>
                </a:cxn>
              </a:cxnLst>
              <a:rect l="l" t="t" r="r" b="b"/>
              <a:pathLst>
                <a:path w="87630" h="148590">
                  <a:moveTo>
                    <a:pt x="0" y="0"/>
                  </a:moveTo>
                  <a:lnTo>
                    <a:pt x="87630" y="49530"/>
                  </a:lnTo>
                  <a:lnTo>
                    <a:pt x="45720" y="14859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4" name="Freeform: Shape 623">
              <a:extLst>
                <a:ext uri="{FF2B5EF4-FFF2-40B4-BE49-F238E27FC236}">
                  <a16:creationId xmlns:a16="http://schemas.microsoft.com/office/drawing/2014/main" id="{B471FF8A-4A89-4DEF-8D84-71349B2109FC}"/>
                </a:ext>
              </a:extLst>
            </p:cNvPr>
            <p:cNvSpPr/>
            <p:nvPr/>
          </p:nvSpPr>
          <p:spPr>
            <a:xfrm>
              <a:off x="9918869" y="3620235"/>
              <a:ext cx="114300" cy="64770"/>
            </a:xfrm>
            <a:custGeom>
              <a:avLst/>
              <a:gdLst>
                <a:gd name="connsiteX0" fmla="*/ 0 w 114300"/>
                <a:gd name="connsiteY0" fmla="*/ 64770 h 64770"/>
                <a:gd name="connsiteX1" fmla="*/ 114300 w 114300"/>
                <a:gd name="connsiteY1" fmla="*/ 0 h 64770"/>
              </a:gdLst>
              <a:ahLst/>
              <a:cxnLst>
                <a:cxn ang="0">
                  <a:pos x="connsiteX0" y="connsiteY0"/>
                </a:cxn>
                <a:cxn ang="0">
                  <a:pos x="connsiteX1" y="connsiteY1"/>
                </a:cxn>
              </a:cxnLst>
              <a:rect l="l" t="t" r="r" b="b"/>
              <a:pathLst>
                <a:path w="114300" h="64770">
                  <a:moveTo>
                    <a:pt x="0" y="64770"/>
                  </a:moveTo>
                  <a:lnTo>
                    <a:pt x="11430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5" name="Freeform: Shape 624">
              <a:extLst>
                <a:ext uri="{FF2B5EF4-FFF2-40B4-BE49-F238E27FC236}">
                  <a16:creationId xmlns:a16="http://schemas.microsoft.com/office/drawing/2014/main" id="{563572B6-94DD-4CF3-996A-D584B9BC9E1B}"/>
                </a:ext>
              </a:extLst>
            </p:cNvPr>
            <p:cNvSpPr/>
            <p:nvPr/>
          </p:nvSpPr>
          <p:spPr>
            <a:xfrm>
              <a:off x="10353209" y="2762985"/>
              <a:ext cx="80010" cy="76200"/>
            </a:xfrm>
            <a:custGeom>
              <a:avLst/>
              <a:gdLst>
                <a:gd name="connsiteX0" fmla="*/ 0 w 80010"/>
                <a:gd name="connsiteY0" fmla="*/ 0 h 76200"/>
                <a:gd name="connsiteX1" fmla="*/ 80010 w 80010"/>
                <a:gd name="connsiteY1" fmla="*/ 76200 h 76200"/>
              </a:gdLst>
              <a:ahLst/>
              <a:cxnLst>
                <a:cxn ang="0">
                  <a:pos x="connsiteX0" y="connsiteY0"/>
                </a:cxn>
                <a:cxn ang="0">
                  <a:pos x="connsiteX1" y="connsiteY1"/>
                </a:cxn>
              </a:cxnLst>
              <a:rect l="l" t="t" r="r" b="b"/>
              <a:pathLst>
                <a:path w="80010" h="76200">
                  <a:moveTo>
                    <a:pt x="0" y="0"/>
                  </a:moveTo>
                  <a:lnTo>
                    <a:pt x="80010" y="7620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6" name="Freeform: Shape 625">
              <a:extLst>
                <a:ext uri="{FF2B5EF4-FFF2-40B4-BE49-F238E27FC236}">
                  <a16:creationId xmlns:a16="http://schemas.microsoft.com/office/drawing/2014/main" id="{5083ADF3-12C8-4ABB-82BF-02802AA30E5C}"/>
                </a:ext>
              </a:extLst>
            </p:cNvPr>
            <p:cNvSpPr/>
            <p:nvPr/>
          </p:nvSpPr>
          <p:spPr>
            <a:xfrm>
              <a:off x="8756179" y="2947033"/>
              <a:ext cx="363758" cy="310362"/>
            </a:xfrm>
            <a:custGeom>
              <a:avLst/>
              <a:gdLst>
                <a:gd name="connsiteX0" fmla="*/ 363758 w 363758"/>
                <a:gd name="connsiteY0" fmla="*/ 310362 h 310362"/>
                <a:gd name="connsiteX1" fmla="*/ 283665 w 363758"/>
                <a:gd name="connsiteY1" fmla="*/ 250292 h 310362"/>
                <a:gd name="connsiteX2" fmla="*/ 156850 w 363758"/>
                <a:gd name="connsiteY2" fmla="*/ 90105 h 310362"/>
                <a:gd name="connsiteX3" fmla="*/ 0 w 363758"/>
                <a:gd name="connsiteY3" fmla="*/ 0 h 310362"/>
              </a:gdLst>
              <a:ahLst/>
              <a:cxnLst>
                <a:cxn ang="0">
                  <a:pos x="connsiteX0" y="connsiteY0"/>
                </a:cxn>
                <a:cxn ang="0">
                  <a:pos x="connsiteX1" y="connsiteY1"/>
                </a:cxn>
                <a:cxn ang="0">
                  <a:pos x="connsiteX2" y="connsiteY2"/>
                </a:cxn>
                <a:cxn ang="0">
                  <a:pos x="connsiteX3" y="connsiteY3"/>
                </a:cxn>
              </a:cxnLst>
              <a:rect l="l" t="t" r="r" b="b"/>
              <a:pathLst>
                <a:path w="363758" h="310362">
                  <a:moveTo>
                    <a:pt x="363758" y="310362"/>
                  </a:moveTo>
                  <a:lnTo>
                    <a:pt x="283665" y="250292"/>
                  </a:lnTo>
                  <a:lnTo>
                    <a:pt x="156850" y="90105"/>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7" name="Freeform: Shape 626">
              <a:extLst>
                <a:ext uri="{FF2B5EF4-FFF2-40B4-BE49-F238E27FC236}">
                  <a16:creationId xmlns:a16="http://schemas.microsoft.com/office/drawing/2014/main" id="{A5273E4B-69C7-448D-A612-5F13AE20B4C1}"/>
                </a:ext>
              </a:extLst>
            </p:cNvPr>
            <p:cNvSpPr/>
            <p:nvPr/>
          </p:nvSpPr>
          <p:spPr>
            <a:xfrm>
              <a:off x="8866308" y="3117232"/>
              <a:ext cx="113466" cy="136826"/>
            </a:xfrm>
            <a:custGeom>
              <a:avLst/>
              <a:gdLst>
                <a:gd name="connsiteX0" fmla="*/ 0 w 113466"/>
                <a:gd name="connsiteY0" fmla="*/ 136826 h 136826"/>
                <a:gd name="connsiteX1" fmla="*/ 60070 w 113466"/>
                <a:gd name="connsiteY1" fmla="*/ 66744 h 136826"/>
                <a:gd name="connsiteX2" fmla="*/ 86768 w 113466"/>
                <a:gd name="connsiteY2" fmla="*/ 16686 h 136826"/>
                <a:gd name="connsiteX3" fmla="*/ 113466 w 113466"/>
                <a:gd name="connsiteY3" fmla="*/ 0 h 136826"/>
              </a:gdLst>
              <a:ahLst/>
              <a:cxnLst>
                <a:cxn ang="0">
                  <a:pos x="connsiteX0" y="connsiteY0"/>
                </a:cxn>
                <a:cxn ang="0">
                  <a:pos x="connsiteX1" y="connsiteY1"/>
                </a:cxn>
                <a:cxn ang="0">
                  <a:pos x="connsiteX2" y="connsiteY2"/>
                </a:cxn>
                <a:cxn ang="0">
                  <a:pos x="connsiteX3" y="connsiteY3"/>
                </a:cxn>
              </a:cxnLst>
              <a:rect l="l" t="t" r="r" b="b"/>
              <a:pathLst>
                <a:path w="113466" h="136826">
                  <a:moveTo>
                    <a:pt x="0" y="136826"/>
                  </a:moveTo>
                  <a:lnTo>
                    <a:pt x="60070" y="66744"/>
                  </a:lnTo>
                  <a:lnTo>
                    <a:pt x="86768" y="16686"/>
                  </a:lnTo>
                  <a:lnTo>
                    <a:pt x="11346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8" name="Freeform: Shape 627">
              <a:extLst>
                <a:ext uri="{FF2B5EF4-FFF2-40B4-BE49-F238E27FC236}">
                  <a16:creationId xmlns:a16="http://schemas.microsoft.com/office/drawing/2014/main" id="{21910AB7-6B15-4618-9B17-B9FCD99A654D}"/>
                </a:ext>
              </a:extLst>
            </p:cNvPr>
            <p:cNvSpPr/>
            <p:nvPr/>
          </p:nvSpPr>
          <p:spPr>
            <a:xfrm>
              <a:off x="8796226" y="3063836"/>
              <a:ext cx="140164" cy="126815"/>
            </a:xfrm>
            <a:custGeom>
              <a:avLst/>
              <a:gdLst>
                <a:gd name="connsiteX0" fmla="*/ 0 w 140164"/>
                <a:gd name="connsiteY0" fmla="*/ 126815 h 126815"/>
                <a:gd name="connsiteX1" fmla="*/ 40047 w 140164"/>
                <a:gd name="connsiteY1" fmla="*/ 50058 h 126815"/>
                <a:gd name="connsiteX2" fmla="*/ 140164 w 140164"/>
                <a:gd name="connsiteY2" fmla="*/ 0 h 126815"/>
              </a:gdLst>
              <a:ahLst/>
              <a:cxnLst>
                <a:cxn ang="0">
                  <a:pos x="connsiteX0" y="connsiteY0"/>
                </a:cxn>
                <a:cxn ang="0">
                  <a:pos x="connsiteX1" y="connsiteY1"/>
                </a:cxn>
                <a:cxn ang="0">
                  <a:pos x="connsiteX2" y="connsiteY2"/>
                </a:cxn>
              </a:cxnLst>
              <a:rect l="l" t="t" r="r" b="b"/>
              <a:pathLst>
                <a:path w="140164" h="126815">
                  <a:moveTo>
                    <a:pt x="0" y="126815"/>
                  </a:moveTo>
                  <a:lnTo>
                    <a:pt x="40047" y="50058"/>
                  </a:lnTo>
                  <a:lnTo>
                    <a:pt x="14016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9" name="Freeform: Shape 628">
              <a:extLst>
                <a:ext uri="{FF2B5EF4-FFF2-40B4-BE49-F238E27FC236}">
                  <a16:creationId xmlns:a16="http://schemas.microsoft.com/office/drawing/2014/main" id="{C529FB82-63F8-4B2A-AF4D-35E5F6833BBF}"/>
                </a:ext>
              </a:extLst>
            </p:cNvPr>
            <p:cNvSpPr/>
            <p:nvPr/>
          </p:nvSpPr>
          <p:spPr>
            <a:xfrm>
              <a:off x="8729482" y="3010440"/>
              <a:ext cx="140163" cy="116803"/>
            </a:xfrm>
            <a:custGeom>
              <a:avLst/>
              <a:gdLst>
                <a:gd name="connsiteX0" fmla="*/ 0 w 140163"/>
                <a:gd name="connsiteY0" fmla="*/ 116803 h 116803"/>
                <a:gd name="connsiteX1" fmla="*/ 53395 w 140163"/>
                <a:gd name="connsiteY1" fmla="*/ 50059 h 116803"/>
                <a:gd name="connsiteX2" fmla="*/ 140163 w 140163"/>
                <a:gd name="connsiteY2" fmla="*/ 0 h 116803"/>
              </a:gdLst>
              <a:ahLst/>
              <a:cxnLst>
                <a:cxn ang="0">
                  <a:pos x="connsiteX0" y="connsiteY0"/>
                </a:cxn>
                <a:cxn ang="0">
                  <a:pos x="connsiteX1" y="connsiteY1"/>
                </a:cxn>
                <a:cxn ang="0">
                  <a:pos x="connsiteX2" y="connsiteY2"/>
                </a:cxn>
              </a:cxnLst>
              <a:rect l="l" t="t" r="r" b="b"/>
              <a:pathLst>
                <a:path w="140163" h="116803">
                  <a:moveTo>
                    <a:pt x="0" y="116803"/>
                  </a:moveTo>
                  <a:lnTo>
                    <a:pt x="53395" y="50059"/>
                  </a:lnTo>
                  <a:lnTo>
                    <a:pt x="14016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0" name="Freeform: Shape 629">
              <a:extLst>
                <a:ext uri="{FF2B5EF4-FFF2-40B4-BE49-F238E27FC236}">
                  <a16:creationId xmlns:a16="http://schemas.microsoft.com/office/drawing/2014/main" id="{F0B4AAE7-424C-4764-9E01-9B714FD0817E}"/>
                </a:ext>
              </a:extLst>
            </p:cNvPr>
            <p:cNvSpPr/>
            <p:nvPr/>
          </p:nvSpPr>
          <p:spPr>
            <a:xfrm>
              <a:off x="8662737" y="2980405"/>
              <a:ext cx="73419" cy="96780"/>
            </a:xfrm>
            <a:custGeom>
              <a:avLst/>
              <a:gdLst>
                <a:gd name="connsiteX0" fmla="*/ 0 w 73419"/>
                <a:gd name="connsiteY0" fmla="*/ 96780 h 96780"/>
                <a:gd name="connsiteX1" fmla="*/ 73419 w 73419"/>
                <a:gd name="connsiteY1" fmla="*/ 0 h 96780"/>
              </a:gdLst>
              <a:ahLst/>
              <a:cxnLst>
                <a:cxn ang="0">
                  <a:pos x="connsiteX0" y="connsiteY0"/>
                </a:cxn>
                <a:cxn ang="0">
                  <a:pos x="connsiteX1" y="connsiteY1"/>
                </a:cxn>
              </a:cxnLst>
              <a:rect l="l" t="t" r="r" b="b"/>
              <a:pathLst>
                <a:path w="73419" h="96780">
                  <a:moveTo>
                    <a:pt x="0" y="96780"/>
                  </a:moveTo>
                  <a:lnTo>
                    <a:pt x="7341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1" name="Freeform: Shape 630">
              <a:extLst>
                <a:ext uri="{FF2B5EF4-FFF2-40B4-BE49-F238E27FC236}">
                  <a16:creationId xmlns:a16="http://schemas.microsoft.com/office/drawing/2014/main" id="{C5DF04EE-8821-4CA4-AB7C-D13FF44BE43C}"/>
                </a:ext>
              </a:extLst>
            </p:cNvPr>
            <p:cNvSpPr/>
            <p:nvPr/>
          </p:nvSpPr>
          <p:spPr>
            <a:xfrm>
              <a:off x="8636039" y="2973731"/>
              <a:ext cx="103454" cy="30035"/>
            </a:xfrm>
            <a:custGeom>
              <a:avLst/>
              <a:gdLst>
                <a:gd name="connsiteX0" fmla="*/ 0 w 103454"/>
                <a:gd name="connsiteY0" fmla="*/ 30035 h 30035"/>
                <a:gd name="connsiteX1" fmla="*/ 46721 w 103454"/>
                <a:gd name="connsiteY1" fmla="*/ 0 h 30035"/>
                <a:gd name="connsiteX2" fmla="*/ 103454 w 103454"/>
                <a:gd name="connsiteY2" fmla="*/ 0 h 30035"/>
              </a:gdLst>
              <a:ahLst/>
              <a:cxnLst>
                <a:cxn ang="0">
                  <a:pos x="connsiteX0" y="connsiteY0"/>
                </a:cxn>
                <a:cxn ang="0">
                  <a:pos x="connsiteX1" y="connsiteY1"/>
                </a:cxn>
                <a:cxn ang="0">
                  <a:pos x="connsiteX2" y="connsiteY2"/>
                </a:cxn>
              </a:cxnLst>
              <a:rect l="l" t="t" r="r" b="b"/>
              <a:pathLst>
                <a:path w="103454" h="30035">
                  <a:moveTo>
                    <a:pt x="0" y="30035"/>
                  </a:moveTo>
                  <a:lnTo>
                    <a:pt x="46721" y="0"/>
                  </a:lnTo>
                  <a:lnTo>
                    <a:pt x="10345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2" name="Freeform: Shape 631">
              <a:extLst>
                <a:ext uri="{FF2B5EF4-FFF2-40B4-BE49-F238E27FC236}">
                  <a16:creationId xmlns:a16="http://schemas.microsoft.com/office/drawing/2014/main" id="{95014382-738A-4C1E-8677-5F457840BAB9}"/>
                </a:ext>
              </a:extLst>
            </p:cNvPr>
            <p:cNvSpPr/>
            <p:nvPr/>
          </p:nvSpPr>
          <p:spPr>
            <a:xfrm>
              <a:off x="8686098" y="2883626"/>
              <a:ext cx="70081" cy="60070"/>
            </a:xfrm>
            <a:custGeom>
              <a:avLst/>
              <a:gdLst>
                <a:gd name="connsiteX0" fmla="*/ 0 w 70081"/>
                <a:gd name="connsiteY0" fmla="*/ 0 h 60070"/>
                <a:gd name="connsiteX1" fmla="*/ 70081 w 70081"/>
                <a:gd name="connsiteY1" fmla="*/ 60070 h 60070"/>
              </a:gdLst>
              <a:ahLst/>
              <a:cxnLst>
                <a:cxn ang="0">
                  <a:pos x="connsiteX0" y="connsiteY0"/>
                </a:cxn>
                <a:cxn ang="0">
                  <a:pos x="connsiteX1" y="connsiteY1"/>
                </a:cxn>
              </a:cxnLst>
              <a:rect l="l" t="t" r="r" b="b"/>
              <a:pathLst>
                <a:path w="70081" h="60070">
                  <a:moveTo>
                    <a:pt x="0" y="0"/>
                  </a:moveTo>
                  <a:lnTo>
                    <a:pt x="70081" y="6007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3" name="Freeform: Shape 632">
              <a:extLst>
                <a:ext uri="{FF2B5EF4-FFF2-40B4-BE49-F238E27FC236}">
                  <a16:creationId xmlns:a16="http://schemas.microsoft.com/office/drawing/2014/main" id="{FAB809F5-9E36-4252-97AC-1222387A4382}"/>
                </a:ext>
              </a:extLst>
            </p:cNvPr>
            <p:cNvSpPr/>
            <p:nvPr/>
          </p:nvSpPr>
          <p:spPr>
            <a:xfrm>
              <a:off x="8719470" y="2830230"/>
              <a:ext cx="520607" cy="400467"/>
            </a:xfrm>
            <a:custGeom>
              <a:avLst/>
              <a:gdLst>
                <a:gd name="connsiteX0" fmla="*/ 0 w 520607"/>
                <a:gd name="connsiteY0" fmla="*/ 0 h 400467"/>
                <a:gd name="connsiteX1" fmla="*/ 76756 w 520607"/>
                <a:gd name="connsiteY1" fmla="*/ 30035 h 400467"/>
                <a:gd name="connsiteX2" fmla="*/ 193559 w 520607"/>
                <a:gd name="connsiteY2" fmla="*/ 123477 h 400467"/>
                <a:gd name="connsiteX3" fmla="*/ 303687 w 520607"/>
                <a:gd name="connsiteY3" fmla="*/ 206908 h 400467"/>
                <a:gd name="connsiteX4" fmla="*/ 353746 w 520607"/>
                <a:gd name="connsiteY4" fmla="*/ 283664 h 400467"/>
                <a:gd name="connsiteX5" fmla="*/ 447188 w 520607"/>
                <a:gd name="connsiteY5" fmla="*/ 343734 h 400467"/>
                <a:gd name="connsiteX6" fmla="*/ 520607 w 520607"/>
                <a:gd name="connsiteY6" fmla="*/ 400467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0607" h="400467">
                  <a:moveTo>
                    <a:pt x="0" y="0"/>
                  </a:moveTo>
                  <a:lnTo>
                    <a:pt x="76756" y="30035"/>
                  </a:lnTo>
                  <a:lnTo>
                    <a:pt x="193559" y="123477"/>
                  </a:lnTo>
                  <a:lnTo>
                    <a:pt x="303687" y="206908"/>
                  </a:lnTo>
                  <a:lnTo>
                    <a:pt x="353746" y="283664"/>
                  </a:lnTo>
                  <a:lnTo>
                    <a:pt x="447188" y="343734"/>
                  </a:lnTo>
                  <a:lnTo>
                    <a:pt x="520607" y="40046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4" name="Freeform: Shape 633">
              <a:extLst>
                <a:ext uri="{FF2B5EF4-FFF2-40B4-BE49-F238E27FC236}">
                  <a16:creationId xmlns:a16="http://schemas.microsoft.com/office/drawing/2014/main" id="{E1E2D78A-4B2E-477F-8CC7-89837000D29A}"/>
                </a:ext>
              </a:extLst>
            </p:cNvPr>
            <p:cNvSpPr/>
            <p:nvPr/>
          </p:nvSpPr>
          <p:spPr>
            <a:xfrm>
              <a:off x="8806238" y="2800195"/>
              <a:ext cx="563991" cy="410479"/>
            </a:xfrm>
            <a:custGeom>
              <a:avLst/>
              <a:gdLst>
                <a:gd name="connsiteX0" fmla="*/ 0 w 563991"/>
                <a:gd name="connsiteY0" fmla="*/ 0 h 410479"/>
                <a:gd name="connsiteX1" fmla="*/ 103454 w 563991"/>
                <a:gd name="connsiteY1" fmla="*/ 33372 h 410479"/>
                <a:gd name="connsiteX2" fmla="*/ 183547 w 563991"/>
                <a:gd name="connsiteY2" fmla="*/ 90105 h 410479"/>
                <a:gd name="connsiteX3" fmla="*/ 290338 w 563991"/>
                <a:gd name="connsiteY3" fmla="*/ 170199 h 410479"/>
                <a:gd name="connsiteX4" fmla="*/ 357083 w 563991"/>
                <a:gd name="connsiteY4" fmla="*/ 263641 h 410479"/>
                <a:gd name="connsiteX5" fmla="*/ 457200 w 563991"/>
                <a:gd name="connsiteY5" fmla="*/ 307025 h 410479"/>
                <a:gd name="connsiteX6" fmla="*/ 563991 w 563991"/>
                <a:gd name="connsiteY6" fmla="*/ 410479 h 410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991" h="410479">
                  <a:moveTo>
                    <a:pt x="0" y="0"/>
                  </a:moveTo>
                  <a:lnTo>
                    <a:pt x="103454" y="33372"/>
                  </a:lnTo>
                  <a:lnTo>
                    <a:pt x="183547" y="90105"/>
                  </a:lnTo>
                  <a:lnTo>
                    <a:pt x="290338" y="170199"/>
                  </a:lnTo>
                  <a:lnTo>
                    <a:pt x="357083" y="263641"/>
                  </a:lnTo>
                  <a:lnTo>
                    <a:pt x="457200" y="307025"/>
                  </a:lnTo>
                  <a:lnTo>
                    <a:pt x="563991" y="41047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5" name="Freeform: Shape 634">
              <a:extLst>
                <a:ext uri="{FF2B5EF4-FFF2-40B4-BE49-F238E27FC236}">
                  <a16:creationId xmlns:a16="http://schemas.microsoft.com/office/drawing/2014/main" id="{C3E6062C-10C8-4732-9233-01B1B84F6586}"/>
                </a:ext>
              </a:extLst>
            </p:cNvPr>
            <p:cNvSpPr/>
            <p:nvPr/>
          </p:nvSpPr>
          <p:spPr>
            <a:xfrm>
              <a:off x="8896343" y="2760148"/>
              <a:ext cx="570666" cy="433840"/>
            </a:xfrm>
            <a:custGeom>
              <a:avLst/>
              <a:gdLst>
                <a:gd name="connsiteX0" fmla="*/ 0 w 570666"/>
                <a:gd name="connsiteY0" fmla="*/ 0 h 433840"/>
                <a:gd name="connsiteX1" fmla="*/ 136826 w 570666"/>
                <a:gd name="connsiteY1" fmla="*/ 60070 h 433840"/>
                <a:gd name="connsiteX2" fmla="*/ 243617 w 570666"/>
                <a:gd name="connsiteY2" fmla="*/ 106792 h 433840"/>
                <a:gd name="connsiteX3" fmla="*/ 297013 w 570666"/>
                <a:gd name="connsiteY3" fmla="*/ 183548 h 433840"/>
                <a:gd name="connsiteX4" fmla="*/ 363758 w 570666"/>
                <a:gd name="connsiteY4" fmla="*/ 253630 h 433840"/>
                <a:gd name="connsiteX5" fmla="*/ 467212 w 570666"/>
                <a:gd name="connsiteY5" fmla="*/ 303688 h 433840"/>
                <a:gd name="connsiteX6" fmla="*/ 540631 w 570666"/>
                <a:gd name="connsiteY6" fmla="*/ 357084 h 433840"/>
                <a:gd name="connsiteX7" fmla="*/ 570666 w 570666"/>
                <a:gd name="connsiteY7" fmla="*/ 433840 h 433840"/>
                <a:gd name="connsiteX0" fmla="*/ 0 w 570666"/>
                <a:gd name="connsiteY0" fmla="*/ 0 h 433840"/>
                <a:gd name="connsiteX1" fmla="*/ 136826 w 570666"/>
                <a:gd name="connsiteY1" fmla="*/ 60070 h 433840"/>
                <a:gd name="connsiteX2" fmla="*/ 220257 w 570666"/>
                <a:gd name="connsiteY2" fmla="*/ 113467 h 433840"/>
                <a:gd name="connsiteX3" fmla="*/ 297013 w 570666"/>
                <a:gd name="connsiteY3" fmla="*/ 183548 h 433840"/>
                <a:gd name="connsiteX4" fmla="*/ 363758 w 570666"/>
                <a:gd name="connsiteY4" fmla="*/ 253630 h 433840"/>
                <a:gd name="connsiteX5" fmla="*/ 467212 w 570666"/>
                <a:gd name="connsiteY5" fmla="*/ 303688 h 433840"/>
                <a:gd name="connsiteX6" fmla="*/ 540631 w 570666"/>
                <a:gd name="connsiteY6" fmla="*/ 357084 h 433840"/>
                <a:gd name="connsiteX7" fmla="*/ 570666 w 570666"/>
                <a:gd name="connsiteY7" fmla="*/ 433840 h 433840"/>
                <a:gd name="connsiteX0" fmla="*/ 0 w 570666"/>
                <a:gd name="connsiteY0" fmla="*/ 0 h 433840"/>
                <a:gd name="connsiteX1" fmla="*/ 116803 w 570666"/>
                <a:gd name="connsiteY1" fmla="*/ 60070 h 433840"/>
                <a:gd name="connsiteX2" fmla="*/ 220257 w 570666"/>
                <a:gd name="connsiteY2" fmla="*/ 113467 h 433840"/>
                <a:gd name="connsiteX3" fmla="*/ 297013 w 570666"/>
                <a:gd name="connsiteY3" fmla="*/ 183548 h 433840"/>
                <a:gd name="connsiteX4" fmla="*/ 363758 w 570666"/>
                <a:gd name="connsiteY4" fmla="*/ 253630 h 433840"/>
                <a:gd name="connsiteX5" fmla="*/ 467212 w 570666"/>
                <a:gd name="connsiteY5" fmla="*/ 303688 h 433840"/>
                <a:gd name="connsiteX6" fmla="*/ 540631 w 570666"/>
                <a:gd name="connsiteY6" fmla="*/ 357084 h 433840"/>
                <a:gd name="connsiteX7" fmla="*/ 570666 w 570666"/>
                <a:gd name="connsiteY7" fmla="*/ 433840 h 43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666" h="433840">
                  <a:moveTo>
                    <a:pt x="0" y="0"/>
                  </a:moveTo>
                  <a:lnTo>
                    <a:pt x="116803" y="60070"/>
                  </a:lnTo>
                  <a:lnTo>
                    <a:pt x="220257" y="113467"/>
                  </a:lnTo>
                  <a:lnTo>
                    <a:pt x="297013" y="183548"/>
                  </a:lnTo>
                  <a:lnTo>
                    <a:pt x="363758" y="253630"/>
                  </a:lnTo>
                  <a:lnTo>
                    <a:pt x="467212" y="303688"/>
                  </a:lnTo>
                  <a:lnTo>
                    <a:pt x="540631" y="357084"/>
                  </a:lnTo>
                  <a:lnTo>
                    <a:pt x="570666" y="43384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6" name="Freeform: Shape 635">
              <a:extLst>
                <a:ext uri="{FF2B5EF4-FFF2-40B4-BE49-F238E27FC236}">
                  <a16:creationId xmlns:a16="http://schemas.microsoft.com/office/drawing/2014/main" id="{2C680F9D-7AD0-4D60-BB1E-D677BA8F1C27}"/>
                </a:ext>
              </a:extLst>
            </p:cNvPr>
            <p:cNvSpPr/>
            <p:nvPr/>
          </p:nvSpPr>
          <p:spPr>
            <a:xfrm>
              <a:off x="9046518" y="2710090"/>
              <a:ext cx="530619" cy="467212"/>
            </a:xfrm>
            <a:custGeom>
              <a:avLst/>
              <a:gdLst>
                <a:gd name="connsiteX0" fmla="*/ 557317 w 557317"/>
                <a:gd name="connsiteY0" fmla="*/ 443851 h 443851"/>
                <a:gd name="connsiteX1" fmla="*/ 523945 w 557317"/>
                <a:gd name="connsiteY1" fmla="*/ 367094 h 443851"/>
                <a:gd name="connsiteX2" fmla="*/ 433840 w 557317"/>
                <a:gd name="connsiteY2" fmla="*/ 290338 h 443851"/>
                <a:gd name="connsiteX3" fmla="*/ 413816 w 557317"/>
                <a:gd name="connsiteY3" fmla="*/ 270315 h 443851"/>
                <a:gd name="connsiteX4" fmla="*/ 290339 w 557317"/>
                <a:gd name="connsiteY4" fmla="*/ 196896 h 443851"/>
                <a:gd name="connsiteX5" fmla="*/ 183548 w 557317"/>
                <a:gd name="connsiteY5" fmla="*/ 86767 h 443851"/>
                <a:gd name="connsiteX6" fmla="*/ 0 w 557317"/>
                <a:gd name="connsiteY6" fmla="*/ 0 h 443851"/>
                <a:gd name="connsiteX0" fmla="*/ 530619 w 530619"/>
                <a:gd name="connsiteY0" fmla="*/ 467212 h 467212"/>
                <a:gd name="connsiteX1" fmla="*/ 497247 w 530619"/>
                <a:gd name="connsiteY1" fmla="*/ 390455 h 467212"/>
                <a:gd name="connsiteX2" fmla="*/ 407142 w 530619"/>
                <a:gd name="connsiteY2" fmla="*/ 313699 h 467212"/>
                <a:gd name="connsiteX3" fmla="*/ 387118 w 530619"/>
                <a:gd name="connsiteY3" fmla="*/ 293676 h 467212"/>
                <a:gd name="connsiteX4" fmla="*/ 263641 w 530619"/>
                <a:gd name="connsiteY4" fmla="*/ 220257 h 467212"/>
                <a:gd name="connsiteX5" fmla="*/ 156850 w 530619"/>
                <a:gd name="connsiteY5" fmla="*/ 110128 h 467212"/>
                <a:gd name="connsiteX6" fmla="*/ 0 w 530619"/>
                <a:gd name="connsiteY6" fmla="*/ 0 h 467212"/>
                <a:gd name="connsiteX0" fmla="*/ 530619 w 530619"/>
                <a:gd name="connsiteY0" fmla="*/ 467212 h 467212"/>
                <a:gd name="connsiteX1" fmla="*/ 497247 w 530619"/>
                <a:gd name="connsiteY1" fmla="*/ 390455 h 467212"/>
                <a:gd name="connsiteX2" fmla="*/ 407142 w 530619"/>
                <a:gd name="connsiteY2" fmla="*/ 313699 h 467212"/>
                <a:gd name="connsiteX3" fmla="*/ 387118 w 530619"/>
                <a:gd name="connsiteY3" fmla="*/ 293676 h 467212"/>
                <a:gd name="connsiteX4" fmla="*/ 263641 w 530619"/>
                <a:gd name="connsiteY4" fmla="*/ 220257 h 467212"/>
                <a:gd name="connsiteX5" fmla="*/ 156850 w 530619"/>
                <a:gd name="connsiteY5" fmla="*/ 110128 h 467212"/>
                <a:gd name="connsiteX6" fmla="*/ 0 w 530619"/>
                <a:gd name="connsiteY6" fmla="*/ 0 h 467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619" h="467212">
                  <a:moveTo>
                    <a:pt x="530619" y="467212"/>
                  </a:moveTo>
                  <a:lnTo>
                    <a:pt x="497247" y="390455"/>
                  </a:lnTo>
                  <a:lnTo>
                    <a:pt x="407142" y="313699"/>
                  </a:lnTo>
                  <a:lnTo>
                    <a:pt x="387118" y="293676"/>
                  </a:lnTo>
                  <a:lnTo>
                    <a:pt x="263641" y="220257"/>
                  </a:lnTo>
                  <a:lnTo>
                    <a:pt x="156850" y="11012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7" name="Freeform: Shape 636">
              <a:extLst>
                <a:ext uri="{FF2B5EF4-FFF2-40B4-BE49-F238E27FC236}">
                  <a16:creationId xmlns:a16="http://schemas.microsoft.com/office/drawing/2014/main" id="{FA4995D3-C64E-4B81-9EBE-1C9610CD5713}"/>
                </a:ext>
              </a:extLst>
            </p:cNvPr>
            <p:cNvSpPr/>
            <p:nvPr/>
          </p:nvSpPr>
          <p:spPr>
            <a:xfrm>
              <a:off x="8983111" y="2746799"/>
              <a:ext cx="206908" cy="130152"/>
            </a:xfrm>
            <a:custGeom>
              <a:avLst/>
              <a:gdLst>
                <a:gd name="connsiteX0" fmla="*/ 0 w 206908"/>
                <a:gd name="connsiteY0" fmla="*/ 0 h 130152"/>
                <a:gd name="connsiteX1" fmla="*/ 120140 w 206908"/>
                <a:gd name="connsiteY1" fmla="*/ 56733 h 130152"/>
                <a:gd name="connsiteX2" fmla="*/ 206908 w 206908"/>
                <a:gd name="connsiteY2" fmla="*/ 123478 h 130152"/>
                <a:gd name="connsiteX3" fmla="*/ 143500 w 206908"/>
                <a:gd name="connsiteY3" fmla="*/ 130152 h 130152"/>
              </a:gdLst>
              <a:ahLst/>
              <a:cxnLst>
                <a:cxn ang="0">
                  <a:pos x="connsiteX0" y="connsiteY0"/>
                </a:cxn>
                <a:cxn ang="0">
                  <a:pos x="connsiteX1" y="connsiteY1"/>
                </a:cxn>
                <a:cxn ang="0">
                  <a:pos x="connsiteX2" y="connsiteY2"/>
                </a:cxn>
                <a:cxn ang="0">
                  <a:pos x="connsiteX3" y="connsiteY3"/>
                </a:cxn>
              </a:cxnLst>
              <a:rect l="l" t="t" r="r" b="b"/>
              <a:pathLst>
                <a:path w="206908" h="130152">
                  <a:moveTo>
                    <a:pt x="0" y="0"/>
                  </a:moveTo>
                  <a:lnTo>
                    <a:pt x="120140" y="56733"/>
                  </a:lnTo>
                  <a:lnTo>
                    <a:pt x="206908" y="123478"/>
                  </a:lnTo>
                  <a:lnTo>
                    <a:pt x="143500" y="13015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8" name="Freeform: Shape 637">
              <a:extLst>
                <a:ext uri="{FF2B5EF4-FFF2-40B4-BE49-F238E27FC236}">
                  <a16:creationId xmlns:a16="http://schemas.microsoft.com/office/drawing/2014/main" id="{9B61F8D0-7745-4442-8395-B254899E956A}"/>
                </a:ext>
              </a:extLst>
            </p:cNvPr>
            <p:cNvSpPr/>
            <p:nvPr/>
          </p:nvSpPr>
          <p:spPr>
            <a:xfrm>
              <a:off x="9139960" y="2683392"/>
              <a:ext cx="543968" cy="470549"/>
            </a:xfrm>
            <a:custGeom>
              <a:avLst/>
              <a:gdLst>
                <a:gd name="connsiteX0" fmla="*/ 543968 w 543968"/>
                <a:gd name="connsiteY0" fmla="*/ 470549 h 470549"/>
                <a:gd name="connsiteX1" fmla="*/ 503922 w 543968"/>
                <a:gd name="connsiteY1" fmla="*/ 377107 h 470549"/>
                <a:gd name="connsiteX2" fmla="*/ 383781 w 543968"/>
                <a:gd name="connsiteY2" fmla="*/ 297013 h 470549"/>
                <a:gd name="connsiteX3" fmla="*/ 240281 w 543968"/>
                <a:gd name="connsiteY3" fmla="*/ 213583 h 470549"/>
                <a:gd name="connsiteX4" fmla="*/ 143501 w 543968"/>
                <a:gd name="connsiteY4" fmla="*/ 113466 h 470549"/>
                <a:gd name="connsiteX5" fmla="*/ 0 w 543968"/>
                <a:gd name="connsiteY5" fmla="*/ 0 h 47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968" h="470549">
                  <a:moveTo>
                    <a:pt x="543968" y="470549"/>
                  </a:moveTo>
                  <a:lnTo>
                    <a:pt x="503922" y="377107"/>
                  </a:lnTo>
                  <a:lnTo>
                    <a:pt x="383781" y="297013"/>
                  </a:lnTo>
                  <a:lnTo>
                    <a:pt x="240281" y="213583"/>
                  </a:lnTo>
                  <a:lnTo>
                    <a:pt x="143501" y="11346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9" name="Freeform: Shape 638">
              <a:extLst>
                <a:ext uri="{FF2B5EF4-FFF2-40B4-BE49-F238E27FC236}">
                  <a16:creationId xmlns:a16="http://schemas.microsoft.com/office/drawing/2014/main" id="{E04B1E09-BC79-4AAF-B954-427F4770EB82}"/>
                </a:ext>
              </a:extLst>
            </p:cNvPr>
            <p:cNvSpPr/>
            <p:nvPr/>
          </p:nvSpPr>
          <p:spPr>
            <a:xfrm>
              <a:off x="9210042" y="2650020"/>
              <a:ext cx="543968" cy="460537"/>
            </a:xfrm>
            <a:custGeom>
              <a:avLst/>
              <a:gdLst>
                <a:gd name="connsiteX0" fmla="*/ 543968 w 543968"/>
                <a:gd name="connsiteY0" fmla="*/ 460537 h 460537"/>
                <a:gd name="connsiteX1" fmla="*/ 527282 w 543968"/>
                <a:gd name="connsiteY1" fmla="*/ 383781 h 460537"/>
                <a:gd name="connsiteX2" fmla="*/ 430502 w 543968"/>
                <a:gd name="connsiteY2" fmla="*/ 313699 h 460537"/>
                <a:gd name="connsiteX3" fmla="*/ 276990 w 543968"/>
                <a:gd name="connsiteY3" fmla="*/ 236943 h 460537"/>
                <a:gd name="connsiteX4" fmla="*/ 133489 w 543968"/>
                <a:gd name="connsiteY4" fmla="*/ 100117 h 460537"/>
                <a:gd name="connsiteX5" fmla="*/ 0 w 543968"/>
                <a:gd name="connsiteY5" fmla="*/ 0 h 46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968" h="460537">
                  <a:moveTo>
                    <a:pt x="543968" y="460537"/>
                  </a:moveTo>
                  <a:lnTo>
                    <a:pt x="527282" y="383781"/>
                  </a:lnTo>
                  <a:lnTo>
                    <a:pt x="430502" y="313699"/>
                  </a:lnTo>
                  <a:lnTo>
                    <a:pt x="276990" y="236943"/>
                  </a:lnTo>
                  <a:lnTo>
                    <a:pt x="133489" y="100117"/>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0" name="Freeform: Shape 639">
              <a:extLst>
                <a:ext uri="{FF2B5EF4-FFF2-40B4-BE49-F238E27FC236}">
                  <a16:creationId xmlns:a16="http://schemas.microsoft.com/office/drawing/2014/main" id="{7B004C58-D613-4EE2-868D-8369365A4A79}"/>
                </a:ext>
              </a:extLst>
            </p:cNvPr>
            <p:cNvSpPr/>
            <p:nvPr/>
          </p:nvSpPr>
          <p:spPr>
            <a:xfrm>
              <a:off x="9280124" y="2623322"/>
              <a:ext cx="530619" cy="440514"/>
            </a:xfrm>
            <a:custGeom>
              <a:avLst/>
              <a:gdLst>
                <a:gd name="connsiteX0" fmla="*/ 530619 w 530619"/>
                <a:gd name="connsiteY0" fmla="*/ 440514 h 440514"/>
                <a:gd name="connsiteX1" fmla="*/ 513933 w 530619"/>
                <a:gd name="connsiteY1" fmla="*/ 363758 h 440514"/>
                <a:gd name="connsiteX2" fmla="*/ 430502 w 530619"/>
                <a:gd name="connsiteY2" fmla="*/ 300350 h 440514"/>
                <a:gd name="connsiteX3" fmla="*/ 323711 w 530619"/>
                <a:gd name="connsiteY3" fmla="*/ 256967 h 440514"/>
                <a:gd name="connsiteX4" fmla="*/ 220257 w 530619"/>
                <a:gd name="connsiteY4" fmla="*/ 156850 h 440514"/>
                <a:gd name="connsiteX5" fmla="*/ 176873 w 530619"/>
                <a:gd name="connsiteY5" fmla="*/ 83431 h 440514"/>
                <a:gd name="connsiteX6" fmla="*/ 50058 w 530619"/>
                <a:gd name="connsiteY6" fmla="*/ 16686 h 440514"/>
                <a:gd name="connsiteX7" fmla="*/ 0 w 530619"/>
                <a:gd name="connsiteY7" fmla="*/ 0 h 44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619" h="440514">
                  <a:moveTo>
                    <a:pt x="530619" y="440514"/>
                  </a:moveTo>
                  <a:lnTo>
                    <a:pt x="513933" y="363758"/>
                  </a:lnTo>
                  <a:lnTo>
                    <a:pt x="430502" y="300350"/>
                  </a:lnTo>
                  <a:lnTo>
                    <a:pt x="323711" y="256967"/>
                  </a:lnTo>
                  <a:lnTo>
                    <a:pt x="220257" y="156850"/>
                  </a:lnTo>
                  <a:lnTo>
                    <a:pt x="176873" y="83431"/>
                  </a:lnTo>
                  <a:lnTo>
                    <a:pt x="50058" y="1668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1" name="Freeform: Shape 640">
              <a:extLst>
                <a:ext uri="{FF2B5EF4-FFF2-40B4-BE49-F238E27FC236}">
                  <a16:creationId xmlns:a16="http://schemas.microsoft.com/office/drawing/2014/main" id="{68DEEAD4-43DE-49EC-9075-7C00791F8B15}"/>
                </a:ext>
              </a:extLst>
            </p:cNvPr>
            <p:cNvSpPr/>
            <p:nvPr/>
          </p:nvSpPr>
          <p:spPr>
            <a:xfrm>
              <a:off x="9343531" y="2586613"/>
              <a:ext cx="530619" cy="430502"/>
            </a:xfrm>
            <a:custGeom>
              <a:avLst/>
              <a:gdLst>
                <a:gd name="connsiteX0" fmla="*/ 530619 w 530619"/>
                <a:gd name="connsiteY0" fmla="*/ 430502 h 430502"/>
                <a:gd name="connsiteX1" fmla="*/ 473886 w 530619"/>
                <a:gd name="connsiteY1" fmla="*/ 370432 h 430502"/>
                <a:gd name="connsiteX2" fmla="*/ 400467 w 530619"/>
                <a:gd name="connsiteY2" fmla="*/ 280327 h 430502"/>
                <a:gd name="connsiteX3" fmla="*/ 273653 w 530619"/>
                <a:gd name="connsiteY3" fmla="*/ 196896 h 430502"/>
                <a:gd name="connsiteX4" fmla="*/ 206908 w 530619"/>
                <a:gd name="connsiteY4" fmla="*/ 96779 h 430502"/>
                <a:gd name="connsiteX5" fmla="*/ 73419 w 530619"/>
                <a:gd name="connsiteY5" fmla="*/ 46721 h 430502"/>
                <a:gd name="connsiteX6" fmla="*/ 0 w 530619"/>
                <a:gd name="connsiteY6" fmla="*/ 0 h 43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619" h="430502">
                  <a:moveTo>
                    <a:pt x="530619" y="430502"/>
                  </a:moveTo>
                  <a:lnTo>
                    <a:pt x="473886" y="370432"/>
                  </a:lnTo>
                  <a:lnTo>
                    <a:pt x="400467" y="280327"/>
                  </a:lnTo>
                  <a:lnTo>
                    <a:pt x="273653" y="196896"/>
                  </a:lnTo>
                  <a:lnTo>
                    <a:pt x="206908" y="96779"/>
                  </a:lnTo>
                  <a:lnTo>
                    <a:pt x="73419" y="4672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2" name="Freeform: Shape 641">
              <a:extLst>
                <a:ext uri="{FF2B5EF4-FFF2-40B4-BE49-F238E27FC236}">
                  <a16:creationId xmlns:a16="http://schemas.microsoft.com/office/drawing/2014/main" id="{CE6EE455-06B0-4AE2-BDD8-C2DD0F5C4F02}"/>
                </a:ext>
              </a:extLst>
            </p:cNvPr>
            <p:cNvSpPr/>
            <p:nvPr/>
          </p:nvSpPr>
          <p:spPr>
            <a:xfrm>
              <a:off x="9360217" y="2509856"/>
              <a:ext cx="574003" cy="450526"/>
            </a:xfrm>
            <a:custGeom>
              <a:avLst/>
              <a:gdLst>
                <a:gd name="connsiteX0" fmla="*/ 574003 w 574003"/>
                <a:gd name="connsiteY0" fmla="*/ 450526 h 450526"/>
                <a:gd name="connsiteX1" fmla="*/ 513933 w 574003"/>
                <a:gd name="connsiteY1" fmla="*/ 390456 h 450526"/>
                <a:gd name="connsiteX2" fmla="*/ 443851 w 574003"/>
                <a:gd name="connsiteY2" fmla="*/ 313700 h 450526"/>
                <a:gd name="connsiteX3" fmla="*/ 290339 w 574003"/>
                <a:gd name="connsiteY3" fmla="*/ 203571 h 450526"/>
                <a:gd name="connsiteX4" fmla="*/ 196897 w 574003"/>
                <a:gd name="connsiteY4" fmla="*/ 116803 h 450526"/>
                <a:gd name="connsiteX5" fmla="*/ 0 w 574003"/>
                <a:gd name="connsiteY5" fmla="*/ 0 h 450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4003" h="450526">
                  <a:moveTo>
                    <a:pt x="574003" y="450526"/>
                  </a:moveTo>
                  <a:lnTo>
                    <a:pt x="513933" y="390456"/>
                  </a:lnTo>
                  <a:lnTo>
                    <a:pt x="443851" y="313700"/>
                  </a:lnTo>
                  <a:lnTo>
                    <a:pt x="290339" y="203571"/>
                  </a:lnTo>
                  <a:lnTo>
                    <a:pt x="196897" y="116803"/>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3" name="Freeform: Shape 642">
              <a:extLst>
                <a:ext uri="{FF2B5EF4-FFF2-40B4-BE49-F238E27FC236}">
                  <a16:creationId xmlns:a16="http://schemas.microsoft.com/office/drawing/2014/main" id="{5ACB91DB-776C-49E1-B8BD-05EF51E7748A}"/>
                </a:ext>
              </a:extLst>
            </p:cNvPr>
            <p:cNvSpPr/>
            <p:nvPr/>
          </p:nvSpPr>
          <p:spPr>
            <a:xfrm>
              <a:off x="9356880" y="2433100"/>
              <a:ext cx="644085" cy="470549"/>
            </a:xfrm>
            <a:custGeom>
              <a:avLst/>
              <a:gdLst>
                <a:gd name="connsiteX0" fmla="*/ 644085 w 644085"/>
                <a:gd name="connsiteY0" fmla="*/ 470549 h 470549"/>
                <a:gd name="connsiteX1" fmla="*/ 607375 w 644085"/>
                <a:gd name="connsiteY1" fmla="*/ 407142 h 470549"/>
                <a:gd name="connsiteX2" fmla="*/ 417153 w 644085"/>
                <a:gd name="connsiteY2" fmla="*/ 273653 h 470549"/>
                <a:gd name="connsiteX3" fmla="*/ 297013 w 644085"/>
                <a:gd name="connsiteY3" fmla="*/ 183548 h 470549"/>
                <a:gd name="connsiteX4" fmla="*/ 156850 w 644085"/>
                <a:gd name="connsiteY4" fmla="*/ 96780 h 470549"/>
                <a:gd name="connsiteX5" fmla="*/ 63407 w 644085"/>
                <a:gd name="connsiteY5" fmla="*/ 26698 h 470549"/>
                <a:gd name="connsiteX6" fmla="*/ 0 w 644085"/>
                <a:gd name="connsiteY6" fmla="*/ 0 h 47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4085" h="470549">
                  <a:moveTo>
                    <a:pt x="644085" y="470549"/>
                  </a:moveTo>
                  <a:lnTo>
                    <a:pt x="607375" y="407142"/>
                  </a:lnTo>
                  <a:lnTo>
                    <a:pt x="417153" y="273653"/>
                  </a:lnTo>
                  <a:lnTo>
                    <a:pt x="297013" y="183548"/>
                  </a:lnTo>
                  <a:lnTo>
                    <a:pt x="156850" y="96780"/>
                  </a:lnTo>
                  <a:lnTo>
                    <a:pt x="63407" y="2669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4" name="Freeform: Shape 643">
              <a:extLst>
                <a:ext uri="{FF2B5EF4-FFF2-40B4-BE49-F238E27FC236}">
                  <a16:creationId xmlns:a16="http://schemas.microsoft.com/office/drawing/2014/main" id="{B7CB3CDF-2239-4C83-A385-2EAABAA15E62}"/>
                </a:ext>
              </a:extLst>
            </p:cNvPr>
            <p:cNvSpPr/>
            <p:nvPr/>
          </p:nvSpPr>
          <p:spPr>
            <a:xfrm>
              <a:off x="9426962" y="2449786"/>
              <a:ext cx="644085" cy="417154"/>
            </a:xfrm>
            <a:custGeom>
              <a:avLst/>
              <a:gdLst>
                <a:gd name="connsiteX0" fmla="*/ 644085 w 644085"/>
                <a:gd name="connsiteY0" fmla="*/ 417154 h 417154"/>
                <a:gd name="connsiteX1" fmla="*/ 604038 w 644085"/>
                <a:gd name="connsiteY1" fmla="*/ 350409 h 417154"/>
                <a:gd name="connsiteX2" fmla="*/ 487235 w 644085"/>
                <a:gd name="connsiteY2" fmla="*/ 236943 h 417154"/>
                <a:gd name="connsiteX3" fmla="*/ 307025 w 644085"/>
                <a:gd name="connsiteY3" fmla="*/ 110129 h 417154"/>
                <a:gd name="connsiteX4" fmla="*/ 140163 w 644085"/>
                <a:gd name="connsiteY4" fmla="*/ 0 h 417154"/>
                <a:gd name="connsiteX5" fmla="*/ 0 w 644085"/>
                <a:gd name="connsiteY5" fmla="*/ 20024 h 41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4085" h="417154">
                  <a:moveTo>
                    <a:pt x="644085" y="417154"/>
                  </a:moveTo>
                  <a:lnTo>
                    <a:pt x="604038" y="350409"/>
                  </a:lnTo>
                  <a:lnTo>
                    <a:pt x="487235" y="236943"/>
                  </a:lnTo>
                  <a:lnTo>
                    <a:pt x="307025" y="110129"/>
                  </a:lnTo>
                  <a:lnTo>
                    <a:pt x="140163" y="0"/>
                  </a:lnTo>
                  <a:lnTo>
                    <a:pt x="0" y="2002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5" name="Freeform: Shape 644">
              <a:extLst>
                <a:ext uri="{FF2B5EF4-FFF2-40B4-BE49-F238E27FC236}">
                  <a16:creationId xmlns:a16="http://schemas.microsoft.com/office/drawing/2014/main" id="{5871B2A1-5BF2-4161-AA85-0C86BE2FDEC9}"/>
                </a:ext>
              </a:extLst>
            </p:cNvPr>
            <p:cNvSpPr/>
            <p:nvPr/>
          </p:nvSpPr>
          <p:spPr>
            <a:xfrm>
              <a:off x="9533753" y="2322972"/>
              <a:ext cx="604038" cy="503921"/>
            </a:xfrm>
            <a:custGeom>
              <a:avLst/>
              <a:gdLst>
                <a:gd name="connsiteX0" fmla="*/ 604038 w 604038"/>
                <a:gd name="connsiteY0" fmla="*/ 503921 h 503921"/>
                <a:gd name="connsiteX1" fmla="*/ 570666 w 604038"/>
                <a:gd name="connsiteY1" fmla="*/ 420490 h 503921"/>
                <a:gd name="connsiteX2" fmla="*/ 483898 w 604038"/>
                <a:gd name="connsiteY2" fmla="*/ 350408 h 503921"/>
                <a:gd name="connsiteX3" fmla="*/ 297013 w 604038"/>
                <a:gd name="connsiteY3" fmla="*/ 233606 h 503921"/>
                <a:gd name="connsiteX4" fmla="*/ 76756 w 604038"/>
                <a:gd name="connsiteY4" fmla="*/ 96779 h 503921"/>
                <a:gd name="connsiteX5" fmla="*/ 0 w 604038"/>
                <a:gd name="connsiteY5" fmla="*/ 0 h 50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4038" h="503921">
                  <a:moveTo>
                    <a:pt x="604038" y="503921"/>
                  </a:moveTo>
                  <a:lnTo>
                    <a:pt x="570666" y="420490"/>
                  </a:lnTo>
                  <a:lnTo>
                    <a:pt x="483898" y="350408"/>
                  </a:lnTo>
                  <a:lnTo>
                    <a:pt x="297013" y="233606"/>
                  </a:lnTo>
                  <a:lnTo>
                    <a:pt x="76756" y="9677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6" name="Freeform: Shape 645">
              <a:extLst>
                <a:ext uri="{FF2B5EF4-FFF2-40B4-BE49-F238E27FC236}">
                  <a16:creationId xmlns:a16="http://schemas.microsoft.com/office/drawing/2014/main" id="{6EA73FA7-732F-4B21-8B49-D23903D91970}"/>
                </a:ext>
              </a:extLst>
            </p:cNvPr>
            <p:cNvSpPr/>
            <p:nvPr/>
          </p:nvSpPr>
          <p:spPr>
            <a:xfrm>
              <a:off x="9530416" y="2326309"/>
              <a:ext cx="657433" cy="460537"/>
            </a:xfrm>
            <a:custGeom>
              <a:avLst/>
              <a:gdLst>
                <a:gd name="connsiteX0" fmla="*/ 657433 w 657433"/>
                <a:gd name="connsiteY0" fmla="*/ 460537 h 460537"/>
                <a:gd name="connsiteX1" fmla="*/ 624061 w 657433"/>
                <a:gd name="connsiteY1" fmla="*/ 360420 h 460537"/>
                <a:gd name="connsiteX2" fmla="*/ 510595 w 657433"/>
                <a:gd name="connsiteY2" fmla="*/ 287001 h 460537"/>
                <a:gd name="connsiteX3" fmla="*/ 397130 w 657433"/>
                <a:gd name="connsiteY3" fmla="*/ 200234 h 460537"/>
                <a:gd name="connsiteX4" fmla="*/ 240280 w 657433"/>
                <a:gd name="connsiteY4" fmla="*/ 123477 h 460537"/>
                <a:gd name="connsiteX5" fmla="*/ 70082 w 657433"/>
                <a:gd name="connsiteY5" fmla="*/ 36709 h 460537"/>
                <a:gd name="connsiteX6" fmla="*/ 0 w 657433"/>
                <a:gd name="connsiteY6" fmla="*/ 0 h 46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433" h="460537">
                  <a:moveTo>
                    <a:pt x="657433" y="460537"/>
                  </a:moveTo>
                  <a:lnTo>
                    <a:pt x="624061" y="360420"/>
                  </a:lnTo>
                  <a:lnTo>
                    <a:pt x="510595" y="287001"/>
                  </a:lnTo>
                  <a:lnTo>
                    <a:pt x="397130" y="200234"/>
                  </a:lnTo>
                  <a:lnTo>
                    <a:pt x="240280" y="123477"/>
                  </a:lnTo>
                  <a:lnTo>
                    <a:pt x="70082" y="3670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7" name="Freeform: Shape 646">
              <a:extLst>
                <a:ext uri="{FF2B5EF4-FFF2-40B4-BE49-F238E27FC236}">
                  <a16:creationId xmlns:a16="http://schemas.microsoft.com/office/drawing/2014/main" id="{F4E20632-1CB4-4D8D-8F40-2E34200080A5}"/>
                </a:ext>
              </a:extLst>
            </p:cNvPr>
            <p:cNvSpPr/>
            <p:nvPr/>
          </p:nvSpPr>
          <p:spPr>
            <a:xfrm>
              <a:off x="9597160" y="2296274"/>
              <a:ext cx="624062" cy="380444"/>
            </a:xfrm>
            <a:custGeom>
              <a:avLst/>
              <a:gdLst>
                <a:gd name="connsiteX0" fmla="*/ 624062 w 624062"/>
                <a:gd name="connsiteY0" fmla="*/ 380444 h 380444"/>
                <a:gd name="connsiteX1" fmla="*/ 584015 w 624062"/>
                <a:gd name="connsiteY1" fmla="*/ 347071 h 380444"/>
                <a:gd name="connsiteX2" fmla="*/ 470549 w 624062"/>
                <a:gd name="connsiteY2" fmla="*/ 253629 h 380444"/>
                <a:gd name="connsiteX3" fmla="*/ 313700 w 624062"/>
                <a:gd name="connsiteY3" fmla="*/ 156850 h 380444"/>
                <a:gd name="connsiteX4" fmla="*/ 0 w 624062"/>
                <a:gd name="connsiteY4" fmla="*/ 0 h 380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62" h="380444">
                  <a:moveTo>
                    <a:pt x="624062" y="380444"/>
                  </a:moveTo>
                  <a:lnTo>
                    <a:pt x="584015" y="347071"/>
                  </a:lnTo>
                  <a:lnTo>
                    <a:pt x="470549" y="253629"/>
                  </a:lnTo>
                  <a:lnTo>
                    <a:pt x="313700" y="15685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8" name="Freeform: Shape 647">
              <a:extLst>
                <a:ext uri="{FF2B5EF4-FFF2-40B4-BE49-F238E27FC236}">
                  <a16:creationId xmlns:a16="http://schemas.microsoft.com/office/drawing/2014/main" id="{275028B1-B0B3-4EA7-A13C-5B07C5EE4246}"/>
                </a:ext>
              </a:extLst>
            </p:cNvPr>
            <p:cNvSpPr/>
            <p:nvPr/>
          </p:nvSpPr>
          <p:spPr>
            <a:xfrm>
              <a:off x="9717301" y="2256227"/>
              <a:ext cx="503921" cy="363758"/>
            </a:xfrm>
            <a:custGeom>
              <a:avLst/>
              <a:gdLst>
                <a:gd name="connsiteX0" fmla="*/ 503921 w 503921"/>
                <a:gd name="connsiteY0" fmla="*/ 363758 h 363758"/>
                <a:gd name="connsiteX1" fmla="*/ 477223 w 503921"/>
                <a:gd name="connsiteY1" fmla="*/ 307025 h 363758"/>
                <a:gd name="connsiteX2" fmla="*/ 370432 w 503921"/>
                <a:gd name="connsiteY2" fmla="*/ 216920 h 363758"/>
                <a:gd name="connsiteX3" fmla="*/ 183547 w 503921"/>
                <a:gd name="connsiteY3" fmla="*/ 86768 h 363758"/>
                <a:gd name="connsiteX4" fmla="*/ 0 w 503921"/>
                <a:gd name="connsiteY4" fmla="*/ 0 h 363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921" h="363758">
                  <a:moveTo>
                    <a:pt x="503921" y="363758"/>
                  </a:moveTo>
                  <a:lnTo>
                    <a:pt x="477223" y="307025"/>
                  </a:lnTo>
                  <a:lnTo>
                    <a:pt x="370432" y="216920"/>
                  </a:lnTo>
                  <a:lnTo>
                    <a:pt x="183547" y="8676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9" name="Freeform: Shape 648">
              <a:extLst>
                <a:ext uri="{FF2B5EF4-FFF2-40B4-BE49-F238E27FC236}">
                  <a16:creationId xmlns:a16="http://schemas.microsoft.com/office/drawing/2014/main" id="{1F50E2BB-1455-488A-9A8A-110E9DB659FD}"/>
                </a:ext>
              </a:extLst>
            </p:cNvPr>
            <p:cNvSpPr/>
            <p:nvPr/>
          </p:nvSpPr>
          <p:spPr>
            <a:xfrm>
              <a:off x="9567125" y="2296274"/>
              <a:ext cx="463875" cy="153512"/>
            </a:xfrm>
            <a:custGeom>
              <a:avLst/>
              <a:gdLst>
                <a:gd name="connsiteX0" fmla="*/ 463875 w 463875"/>
                <a:gd name="connsiteY0" fmla="*/ 0 h 153512"/>
                <a:gd name="connsiteX1" fmla="*/ 116803 w 463875"/>
                <a:gd name="connsiteY1" fmla="*/ 120140 h 153512"/>
                <a:gd name="connsiteX2" fmla="*/ 0 w 463875"/>
                <a:gd name="connsiteY2" fmla="*/ 153512 h 153512"/>
              </a:gdLst>
              <a:ahLst/>
              <a:cxnLst>
                <a:cxn ang="0">
                  <a:pos x="connsiteX0" y="connsiteY0"/>
                </a:cxn>
                <a:cxn ang="0">
                  <a:pos x="connsiteX1" y="connsiteY1"/>
                </a:cxn>
                <a:cxn ang="0">
                  <a:pos x="connsiteX2" y="connsiteY2"/>
                </a:cxn>
              </a:cxnLst>
              <a:rect l="l" t="t" r="r" b="b"/>
              <a:pathLst>
                <a:path w="463875" h="153512">
                  <a:moveTo>
                    <a:pt x="463875" y="0"/>
                  </a:moveTo>
                  <a:lnTo>
                    <a:pt x="116803" y="120140"/>
                  </a:lnTo>
                  <a:lnTo>
                    <a:pt x="0" y="1535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0" name="Freeform: Shape 649">
              <a:extLst>
                <a:ext uri="{FF2B5EF4-FFF2-40B4-BE49-F238E27FC236}">
                  <a16:creationId xmlns:a16="http://schemas.microsoft.com/office/drawing/2014/main" id="{08DA91A1-5F1D-49CD-A30B-51D3BBB56D48}"/>
                </a:ext>
              </a:extLst>
            </p:cNvPr>
            <p:cNvSpPr/>
            <p:nvPr/>
          </p:nvSpPr>
          <p:spPr>
            <a:xfrm>
              <a:off x="9383578" y="2349670"/>
              <a:ext cx="727515" cy="260303"/>
            </a:xfrm>
            <a:custGeom>
              <a:avLst/>
              <a:gdLst>
                <a:gd name="connsiteX0" fmla="*/ 727515 w 727515"/>
                <a:gd name="connsiteY0" fmla="*/ 0 h 260303"/>
                <a:gd name="connsiteX1" fmla="*/ 560654 w 727515"/>
                <a:gd name="connsiteY1" fmla="*/ 66744 h 260303"/>
                <a:gd name="connsiteX2" fmla="*/ 290339 w 727515"/>
                <a:gd name="connsiteY2" fmla="*/ 166861 h 260303"/>
                <a:gd name="connsiteX3" fmla="*/ 123477 w 727515"/>
                <a:gd name="connsiteY3" fmla="*/ 203570 h 260303"/>
                <a:gd name="connsiteX4" fmla="*/ 0 w 727515"/>
                <a:gd name="connsiteY4" fmla="*/ 260303 h 260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515" h="260303">
                  <a:moveTo>
                    <a:pt x="727515" y="0"/>
                  </a:moveTo>
                  <a:lnTo>
                    <a:pt x="560654" y="66744"/>
                  </a:lnTo>
                  <a:lnTo>
                    <a:pt x="290339" y="166861"/>
                  </a:lnTo>
                  <a:lnTo>
                    <a:pt x="123477" y="203570"/>
                  </a:lnTo>
                  <a:lnTo>
                    <a:pt x="0" y="26030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1" name="Freeform: Shape 650">
              <a:extLst>
                <a:ext uri="{FF2B5EF4-FFF2-40B4-BE49-F238E27FC236}">
                  <a16:creationId xmlns:a16="http://schemas.microsoft.com/office/drawing/2014/main" id="{5F478F4E-B023-4535-AE21-4A8E71DBD367}"/>
                </a:ext>
              </a:extLst>
            </p:cNvPr>
            <p:cNvSpPr/>
            <p:nvPr/>
          </p:nvSpPr>
          <p:spPr>
            <a:xfrm>
              <a:off x="9190019" y="2439775"/>
              <a:ext cx="987819" cy="430502"/>
            </a:xfrm>
            <a:custGeom>
              <a:avLst/>
              <a:gdLst>
                <a:gd name="connsiteX0" fmla="*/ 987819 w 987819"/>
                <a:gd name="connsiteY0" fmla="*/ 0 h 430502"/>
                <a:gd name="connsiteX1" fmla="*/ 774236 w 987819"/>
                <a:gd name="connsiteY1" fmla="*/ 100116 h 430502"/>
                <a:gd name="connsiteX2" fmla="*/ 440514 w 987819"/>
                <a:gd name="connsiteY2" fmla="*/ 253629 h 430502"/>
                <a:gd name="connsiteX3" fmla="*/ 230268 w 987819"/>
                <a:gd name="connsiteY3" fmla="*/ 313699 h 430502"/>
                <a:gd name="connsiteX4" fmla="*/ 0 w 987819"/>
                <a:gd name="connsiteY4" fmla="*/ 430502 h 430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819" h="430502">
                  <a:moveTo>
                    <a:pt x="987819" y="0"/>
                  </a:moveTo>
                  <a:lnTo>
                    <a:pt x="774236" y="100116"/>
                  </a:lnTo>
                  <a:lnTo>
                    <a:pt x="440514" y="253629"/>
                  </a:lnTo>
                  <a:lnTo>
                    <a:pt x="230268" y="313699"/>
                  </a:lnTo>
                  <a:lnTo>
                    <a:pt x="0" y="43050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2" name="Freeform: Shape 651">
              <a:extLst>
                <a:ext uri="{FF2B5EF4-FFF2-40B4-BE49-F238E27FC236}">
                  <a16:creationId xmlns:a16="http://schemas.microsoft.com/office/drawing/2014/main" id="{0593AB0D-A3CC-4B90-B564-9874AC6E0579}"/>
                </a:ext>
              </a:extLst>
            </p:cNvPr>
            <p:cNvSpPr/>
            <p:nvPr/>
          </p:nvSpPr>
          <p:spPr>
            <a:xfrm>
              <a:off x="8866308" y="2519868"/>
              <a:ext cx="1348239" cy="490572"/>
            </a:xfrm>
            <a:custGeom>
              <a:avLst/>
              <a:gdLst>
                <a:gd name="connsiteX0" fmla="*/ 1348239 w 1348239"/>
                <a:gd name="connsiteY0" fmla="*/ 0 h 490572"/>
                <a:gd name="connsiteX1" fmla="*/ 1127982 w 1348239"/>
                <a:gd name="connsiteY1" fmla="*/ 120140 h 490572"/>
                <a:gd name="connsiteX2" fmla="*/ 877690 w 1348239"/>
                <a:gd name="connsiteY2" fmla="*/ 220257 h 490572"/>
                <a:gd name="connsiteX3" fmla="*/ 707492 w 1348239"/>
                <a:gd name="connsiteY3" fmla="*/ 323711 h 490572"/>
                <a:gd name="connsiteX4" fmla="*/ 403804 w 1348239"/>
                <a:gd name="connsiteY4" fmla="*/ 403804 h 490572"/>
                <a:gd name="connsiteX5" fmla="*/ 223594 w 1348239"/>
                <a:gd name="connsiteY5" fmla="*/ 447188 h 490572"/>
                <a:gd name="connsiteX6" fmla="*/ 126814 w 1348239"/>
                <a:gd name="connsiteY6" fmla="*/ 453863 h 490572"/>
                <a:gd name="connsiteX7" fmla="*/ 0 w 1348239"/>
                <a:gd name="connsiteY7" fmla="*/ 490572 h 490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8239" h="490572">
                  <a:moveTo>
                    <a:pt x="1348239" y="0"/>
                  </a:moveTo>
                  <a:lnTo>
                    <a:pt x="1127982" y="120140"/>
                  </a:lnTo>
                  <a:lnTo>
                    <a:pt x="877690" y="220257"/>
                  </a:lnTo>
                  <a:lnTo>
                    <a:pt x="707492" y="323711"/>
                  </a:lnTo>
                  <a:lnTo>
                    <a:pt x="403804" y="403804"/>
                  </a:lnTo>
                  <a:lnTo>
                    <a:pt x="223594" y="447188"/>
                  </a:lnTo>
                  <a:lnTo>
                    <a:pt x="126814" y="453863"/>
                  </a:lnTo>
                  <a:lnTo>
                    <a:pt x="0" y="49057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3" name="Freeform: Shape 652">
              <a:extLst>
                <a:ext uri="{FF2B5EF4-FFF2-40B4-BE49-F238E27FC236}">
                  <a16:creationId xmlns:a16="http://schemas.microsoft.com/office/drawing/2014/main" id="{27FB3900-DF90-4612-8C64-9CECB176386B}"/>
                </a:ext>
              </a:extLst>
            </p:cNvPr>
            <p:cNvSpPr/>
            <p:nvPr/>
          </p:nvSpPr>
          <p:spPr>
            <a:xfrm>
              <a:off x="8742830" y="2880289"/>
              <a:ext cx="377107" cy="86767"/>
            </a:xfrm>
            <a:custGeom>
              <a:avLst/>
              <a:gdLst>
                <a:gd name="connsiteX0" fmla="*/ 377107 w 377107"/>
                <a:gd name="connsiteY0" fmla="*/ 0 h 86767"/>
                <a:gd name="connsiteX1" fmla="*/ 220257 w 377107"/>
                <a:gd name="connsiteY1" fmla="*/ 40046 h 86767"/>
                <a:gd name="connsiteX2" fmla="*/ 73419 w 377107"/>
                <a:gd name="connsiteY2" fmla="*/ 53395 h 86767"/>
                <a:gd name="connsiteX3" fmla="*/ 0 w 377107"/>
                <a:gd name="connsiteY3" fmla="*/ 86767 h 86767"/>
              </a:gdLst>
              <a:ahLst/>
              <a:cxnLst>
                <a:cxn ang="0">
                  <a:pos x="connsiteX0" y="connsiteY0"/>
                </a:cxn>
                <a:cxn ang="0">
                  <a:pos x="connsiteX1" y="connsiteY1"/>
                </a:cxn>
                <a:cxn ang="0">
                  <a:pos x="connsiteX2" y="connsiteY2"/>
                </a:cxn>
                <a:cxn ang="0">
                  <a:pos x="connsiteX3" y="connsiteY3"/>
                </a:cxn>
              </a:cxnLst>
              <a:rect l="l" t="t" r="r" b="b"/>
              <a:pathLst>
                <a:path w="377107" h="86767">
                  <a:moveTo>
                    <a:pt x="377107" y="0"/>
                  </a:moveTo>
                  <a:lnTo>
                    <a:pt x="220257" y="40046"/>
                  </a:lnTo>
                  <a:lnTo>
                    <a:pt x="73419" y="53395"/>
                  </a:lnTo>
                  <a:lnTo>
                    <a:pt x="0" y="8676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4" name="Freeform: Shape 653">
              <a:extLst>
                <a:ext uri="{FF2B5EF4-FFF2-40B4-BE49-F238E27FC236}">
                  <a16:creationId xmlns:a16="http://schemas.microsoft.com/office/drawing/2014/main" id="{18E23A43-CD08-4AAD-B9FE-8B0D1B2BE6E9}"/>
                </a:ext>
              </a:extLst>
            </p:cNvPr>
            <p:cNvSpPr/>
            <p:nvPr/>
          </p:nvSpPr>
          <p:spPr>
            <a:xfrm>
              <a:off x="8926378" y="2676718"/>
              <a:ext cx="1231436" cy="397130"/>
            </a:xfrm>
            <a:custGeom>
              <a:avLst/>
              <a:gdLst>
                <a:gd name="connsiteX0" fmla="*/ 0 w 1231436"/>
                <a:gd name="connsiteY0" fmla="*/ 397130 h 397130"/>
                <a:gd name="connsiteX1" fmla="*/ 160187 w 1231436"/>
                <a:gd name="connsiteY1" fmla="*/ 380443 h 397130"/>
                <a:gd name="connsiteX2" fmla="*/ 400467 w 1231436"/>
                <a:gd name="connsiteY2" fmla="*/ 337060 h 397130"/>
                <a:gd name="connsiteX3" fmla="*/ 620724 w 1231436"/>
                <a:gd name="connsiteY3" fmla="*/ 246954 h 397130"/>
                <a:gd name="connsiteX4" fmla="*/ 820958 w 1231436"/>
                <a:gd name="connsiteY4" fmla="*/ 133489 h 397130"/>
                <a:gd name="connsiteX5" fmla="*/ 1044552 w 1231436"/>
                <a:gd name="connsiteY5" fmla="*/ 30035 h 397130"/>
                <a:gd name="connsiteX6" fmla="*/ 1231436 w 1231436"/>
                <a:gd name="connsiteY6" fmla="*/ 0 h 397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36" h="397130">
                  <a:moveTo>
                    <a:pt x="0" y="397130"/>
                  </a:moveTo>
                  <a:lnTo>
                    <a:pt x="160187" y="380443"/>
                  </a:lnTo>
                  <a:lnTo>
                    <a:pt x="400467" y="337060"/>
                  </a:lnTo>
                  <a:lnTo>
                    <a:pt x="620724" y="246954"/>
                  </a:lnTo>
                  <a:lnTo>
                    <a:pt x="820958" y="133489"/>
                  </a:lnTo>
                  <a:lnTo>
                    <a:pt x="1044552" y="30035"/>
                  </a:lnTo>
                  <a:lnTo>
                    <a:pt x="123143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5" name="Freeform: Shape 654">
              <a:extLst>
                <a:ext uri="{FF2B5EF4-FFF2-40B4-BE49-F238E27FC236}">
                  <a16:creationId xmlns:a16="http://schemas.microsoft.com/office/drawing/2014/main" id="{F92E0FE7-C13A-4680-9843-FB1397462FCA}"/>
                </a:ext>
              </a:extLst>
            </p:cNvPr>
            <p:cNvSpPr/>
            <p:nvPr/>
          </p:nvSpPr>
          <p:spPr>
            <a:xfrm>
              <a:off x="8979774" y="2796858"/>
              <a:ext cx="1051226" cy="327048"/>
            </a:xfrm>
            <a:custGeom>
              <a:avLst/>
              <a:gdLst>
                <a:gd name="connsiteX0" fmla="*/ 0 w 1051226"/>
                <a:gd name="connsiteY0" fmla="*/ 327048 h 327048"/>
                <a:gd name="connsiteX1" fmla="*/ 120140 w 1051226"/>
                <a:gd name="connsiteY1" fmla="*/ 323711 h 327048"/>
                <a:gd name="connsiteX2" fmla="*/ 283664 w 1051226"/>
                <a:gd name="connsiteY2" fmla="*/ 290339 h 327048"/>
                <a:gd name="connsiteX3" fmla="*/ 313699 w 1051226"/>
                <a:gd name="connsiteY3" fmla="*/ 287001 h 327048"/>
                <a:gd name="connsiteX4" fmla="*/ 463874 w 1051226"/>
                <a:gd name="connsiteY4" fmla="*/ 240280 h 327048"/>
                <a:gd name="connsiteX5" fmla="*/ 640747 w 1051226"/>
                <a:gd name="connsiteY5" fmla="*/ 183547 h 327048"/>
                <a:gd name="connsiteX6" fmla="*/ 784248 w 1051226"/>
                <a:gd name="connsiteY6" fmla="*/ 86768 h 327048"/>
                <a:gd name="connsiteX7" fmla="*/ 941097 w 1051226"/>
                <a:gd name="connsiteY7" fmla="*/ 0 h 327048"/>
                <a:gd name="connsiteX8" fmla="*/ 1051226 w 1051226"/>
                <a:gd name="connsiteY8" fmla="*/ 3337 h 32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226" h="327048">
                  <a:moveTo>
                    <a:pt x="0" y="327048"/>
                  </a:moveTo>
                  <a:lnTo>
                    <a:pt x="120140" y="323711"/>
                  </a:lnTo>
                  <a:lnTo>
                    <a:pt x="283664" y="290339"/>
                  </a:lnTo>
                  <a:lnTo>
                    <a:pt x="313699" y="287001"/>
                  </a:lnTo>
                  <a:lnTo>
                    <a:pt x="463874" y="240280"/>
                  </a:lnTo>
                  <a:lnTo>
                    <a:pt x="640747" y="183547"/>
                  </a:lnTo>
                  <a:lnTo>
                    <a:pt x="784248" y="86768"/>
                  </a:lnTo>
                  <a:lnTo>
                    <a:pt x="941097" y="0"/>
                  </a:lnTo>
                  <a:lnTo>
                    <a:pt x="1051226" y="333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6" name="Freeform: Shape 655">
              <a:extLst>
                <a:ext uri="{FF2B5EF4-FFF2-40B4-BE49-F238E27FC236}">
                  <a16:creationId xmlns:a16="http://schemas.microsoft.com/office/drawing/2014/main" id="{55628849-B6AD-4B60-A8E8-9302FD0CBD4B}"/>
                </a:ext>
              </a:extLst>
            </p:cNvPr>
            <p:cNvSpPr/>
            <p:nvPr/>
          </p:nvSpPr>
          <p:spPr>
            <a:xfrm>
              <a:off x="10224559" y="2913661"/>
              <a:ext cx="190222" cy="173536"/>
            </a:xfrm>
            <a:custGeom>
              <a:avLst/>
              <a:gdLst>
                <a:gd name="connsiteX0" fmla="*/ 0 w 190222"/>
                <a:gd name="connsiteY0" fmla="*/ 173536 h 173536"/>
                <a:gd name="connsiteX1" fmla="*/ 106791 w 190222"/>
                <a:gd name="connsiteY1" fmla="*/ 120140 h 173536"/>
                <a:gd name="connsiteX2" fmla="*/ 190222 w 190222"/>
                <a:gd name="connsiteY2" fmla="*/ 0 h 173536"/>
              </a:gdLst>
              <a:ahLst/>
              <a:cxnLst>
                <a:cxn ang="0">
                  <a:pos x="connsiteX0" y="connsiteY0"/>
                </a:cxn>
                <a:cxn ang="0">
                  <a:pos x="connsiteX1" y="connsiteY1"/>
                </a:cxn>
                <a:cxn ang="0">
                  <a:pos x="connsiteX2" y="connsiteY2"/>
                </a:cxn>
              </a:cxnLst>
              <a:rect l="l" t="t" r="r" b="b"/>
              <a:pathLst>
                <a:path w="190222" h="173536">
                  <a:moveTo>
                    <a:pt x="0" y="173536"/>
                  </a:moveTo>
                  <a:lnTo>
                    <a:pt x="106791" y="120140"/>
                  </a:lnTo>
                  <a:lnTo>
                    <a:pt x="19022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7" name="Freeform: Shape 656">
              <a:extLst>
                <a:ext uri="{FF2B5EF4-FFF2-40B4-BE49-F238E27FC236}">
                  <a16:creationId xmlns:a16="http://schemas.microsoft.com/office/drawing/2014/main" id="{3C68C196-81D3-450F-9751-7E7B47909CD0}"/>
                </a:ext>
              </a:extLst>
            </p:cNvPr>
            <p:cNvSpPr/>
            <p:nvPr/>
          </p:nvSpPr>
          <p:spPr>
            <a:xfrm>
              <a:off x="8119342" y="4246018"/>
              <a:ext cx="380245" cy="190123"/>
            </a:xfrm>
            <a:custGeom>
              <a:avLst/>
              <a:gdLst>
                <a:gd name="connsiteX0" fmla="*/ 380245 w 380245"/>
                <a:gd name="connsiteY0" fmla="*/ 0 h 190123"/>
                <a:gd name="connsiteX1" fmla="*/ 102606 w 380245"/>
                <a:gd name="connsiteY1" fmla="*/ 117695 h 190123"/>
                <a:gd name="connsiteX2" fmla="*/ 0 w 380245"/>
                <a:gd name="connsiteY2" fmla="*/ 190123 h 190123"/>
              </a:gdLst>
              <a:ahLst/>
              <a:cxnLst>
                <a:cxn ang="0">
                  <a:pos x="connsiteX0" y="connsiteY0"/>
                </a:cxn>
                <a:cxn ang="0">
                  <a:pos x="connsiteX1" y="connsiteY1"/>
                </a:cxn>
                <a:cxn ang="0">
                  <a:pos x="connsiteX2" y="connsiteY2"/>
                </a:cxn>
              </a:cxnLst>
              <a:rect l="l" t="t" r="r" b="b"/>
              <a:pathLst>
                <a:path w="380245" h="190123">
                  <a:moveTo>
                    <a:pt x="380245" y="0"/>
                  </a:moveTo>
                  <a:lnTo>
                    <a:pt x="102606" y="117695"/>
                  </a:lnTo>
                  <a:lnTo>
                    <a:pt x="0" y="19012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8" name="Freeform: Shape 657">
              <a:extLst>
                <a:ext uri="{FF2B5EF4-FFF2-40B4-BE49-F238E27FC236}">
                  <a16:creationId xmlns:a16="http://schemas.microsoft.com/office/drawing/2014/main" id="{8513691A-70B6-4A7D-A711-2520051EB6D1}"/>
                </a:ext>
              </a:extLst>
            </p:cNvPr>
            <p:cNvSpPr/>
            <p:nvPr/>
          </p:nvSpPr>
          <p:spPr>
            <a:xfrm>
              <a:off x="8318518" y="4584014"/>
              <a:ext cx="147873" cy="36214"/>
            </a:xfrm>
            <a:custGeom>
              <a:avLst/>
              <a:gdLst>
                <a:gd name="connsiteX0" fmla="*/ 147873 w 147873"/>
                <a:gd name="connsiteY0" fmla="*/ 0 h 36214"/>
                <a:gd name="connsiteX1" fmla="*/ 0 w 147873"/>
                <a:gd name="connsiteY1" fmla="*/ 36214 h 36214"/>
              </a:gdLst>
              <a:ahLst/>
              <a:cxnLst>
                <a:cxn ang="0">
                  <a:pos x="connsiteX0" y="connsiteY0"/>
                </a:cxn>
                <a:cxn ang="0">
                  <a:pos x="connsiteX1" y="connsiteY1"/>
                </a:cxn>
              </a:cxnLst>
              <a:rect l="l" t="t" r="r" b="b"/>
              <a:pathLst>
                <a:path w="147873" h="36214">
                  <a:moveTo>
                    <a:pt x="147873" y="0"/>
                  </a:moveTo>
                  <a:lnTo>
                    <a:pt x="0" y="3621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9" name="Freeform: Shape 658">
              <a:extLst>
                <a:ext uri="{FF2B5EF4-FFF2-40B4-BE49-F238E27FC236}">
                  <a16:creationId xmlns:a16="http://schemas.microsoft.com/office/drawing/2014/main" id="{A0564523-6788-4FE7-BA67-8C72424FFC20}"/>
                </a:ext>
              </a:extLst>
            </p:cNvPr>
            <p:cNvSpPr/>
            <p:nvPr/>
          </p:nvSpPr>
          <p:spPr>
            <a:xfrm>
              <a:off x="8994510" y="3892933"/>
              <a:ext cx="147873" cy="51303"/>
            </a:xfrm>
            <a:custGeom>
              <a:avLst/>
              <a:gdLst>
                <a:gd name="connsiteX0" fmla="*/ 147873 w 147873"/>
                <a:gd name="connsiteY0" fmla="*/ 51303 h 51303"/>
                <a:gd name="connsiteX1" fmla="*/ 0 w 147873"/>
                <a:gd name="connsiteY1" fmla="*/ 0 h 51303"/>
              </a:gdLst>
              <a:ahLst/>
              <a:cxnLst>
                <a:cxn ang="0">
                  <a:pos x="connsiteX0" y="connsiteY0"/>
                </a:cxn>
                <a:cxn ang="0">
                  <a:pos x="connsiteX1" y="connsiteY1"/>
                </a:cxn>
              </a:cxnLst>
              <a:rect l="l" t="t" r="r" b="b"/>
              <a:pathLst>
                <a:path w="147873" h="51303">
                  <a:moveTo>
                    <a:pt x="147873" y="51303"/>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0" name="Freeform: Shape 659">
              <a:extLst>
                <a:ext uri="{FF2B5EF4-FFF2-40B4-BE49-F238E27FC236}">
                  <a16:creationId xmlns:a16="http://schemas.microsoft.com/office/drawing/2014/main" id="{715CB0D6-89C1-4A57-AB67-21AD4442C6BC}"/>
                </a:ext>
              </a:extLst>
            </p:cNvPr>
            <p:cNvSpPr/>
            <p:nvPr/>
          </p:nvSpPr>
          <p:spPr>
            <a:xfrm>
              <a:off x="8393964" y="3983468"/>
              <a:ext cx="150891" cy="69409"/>
            </a:xfrm>
            <a:custGeom>
              <a:avLst/>
              <a:gdLst>
                <a:gd name="connsiteX0" fmla="*/ 0 w 150891"/>
                <a:gd name="connsiteY0" fmla="*/ 69409 h 69409"/>
                <a:gd name="connsiteX1" fmla="*/ 150891 w 150891"/>
                <a:gd name="connsiteY1" fmla="*/ 0 h 69409"/>
              </a:gdLst>
              <a:ahLst/>
              <a:cxnLst>
                <a:cxn ang="0">
                  <a:pos x="connsiteX0" y="connsiteY0"/>
                </a:cxn>
                <a:cxn ang="0">
                  <a:pos x="connsiteX1" y="connsiteY1"/>
                </a:cxn>
              </a:cxnLst>
              <a:rect l="l" t="t" r="r" b="b"/>
              <a:pathLst>
                <a:path w="150891" h="69409">
                  <a:moveTo>
                    <a:pt x="0" y="69409"/>
                  </a:moveTo>
                  <a:lnTo>
                    <a:pt x="15089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1" name="Freeform: Shape 660">
              <a:extLst>
                <a:ext uri="{FF2B5EF4-FFF2-40B4-BE49-F238E27FC236}">
                  <a16:creationId xmlns:a16="http://schemas.microsoft.com/office/drawing/2014/main" id="{798F6279-CD07-4C93-B2A8-6B659BA2FCE4}"/>
                </a:ext>
              </a:extLst>
            </p:cNvPr>
            <p:cNvSpPr/>
            <p:nvPr/>
          </p:nvSpPr>
          <p:spPr>
            <a:xfrm>
              <a:off x="8351714" y="4110216"/>
              <a:ext cx="175034" cy="96570"/>
            </a:xfrm>
            <a:custGeom>
              <a:avLst/>
              <a:gdLst>
                <a:gd name="connsiteX0" fmla="*/ 175034 w 175034"/>
                <a:gd name="connsiteY0" fmla="*/ 96570 h 96570"/>
                <a:gd name="connsiteX1" fmla="*/ 0 w 175034"/>
                <a:gd name="connsiteY1" fmla="*/ 0 h 96570"/>
              </a:gdLst>
              <a:ahLst/>
              <a:cxnLst>
                <a:cxn ang="0">
                  <a:pos x="connsiteX0" y="connsiteY0"/>
                </a:cxn>
                <a:cxn ang="0">
                  <a:pos x="connsiteX1" y="connsiteY1"/>
                </a:cxn>
              </a:cxnLst>
              <a:rect l="l" t="t" r="r" b="b"/>
              <a:pathLst>
                <a:path w="175034" h="96570">
                  <a:moveTo>
                    <a:pt x="175034" y="96570"/>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2" name="Freeform: Shape 661">
              <a:extLst>
                <a:ext uri="{FF2B5EF4-FFF2-40B4-BE49-F238E27FC236}">
                  <a16:creationId xmlns:a16="http://schemas.microsoft.com/office/drawing/2014/main" id="{CE27D0BE-70C9-4822-B9AD-6EE4688A66FD}"/>
                </a:ext>
              </a:extLst>
            </p:cNvPr>
            <p:cNvSpPr/>
            <p:nvPr/>
          </p:nvSpPr>
          <p:spPr>
            <a:xfrm>
              <a:off x="8252126" y="4252054"/>
              <a:ext cx="105624" cy="57338"/>
            </a:xfrm>
            <a:custGeom>
              <a:avLst/>
              <a:gdLst>
                <a:gd name="connsiteX0" fmla="*/ 105624 w 105624"/>
                <a:gd name="connsiteY0" fmla="*/ 57338 h 57338"/>
                <a:gd name="connsiteX1" fmla="*/ 0 w 105624"/>
                <a:gd name="connsiteY1" fmla="*/ 0 h 57338"/>
              </a:gdLst>
              <a:ahLst/>
              <a:cxnLst>
                <a:cxn ang="0">
                  <a:pos x="connsiteX0" y="connsiteY0"/>
                </a:cxn>
                <a:cxn ang="0">
                  <a:pos x="connsiteX1" y="connsiteY1"/>
                </a:cxn>
              </a:cxnLst>
              <a:rect l="l" t="t" r="r" b="b"/>
              <a:pathLst>
                <a:path w="105624" h="57338">
                  <a:moveTo>
                    <a:pt x="105624" y="57338"/>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3" name="Freeform: Shape 662">
              <a:extLst>
                <a:ext uri="{FF2B5EF4-FFF2-40B4-BE49-F238E27FC236}">
                  <a16:creationId xmlns:a16="http://schemas.microsoft.com/office/drawing/2014/main" id="{1EDCB229-3DB9-4AD0-95CF-DC8399E621A0}"/>
                </a:ext>
              </a:extLst>
            </p:cNvPr>
            <p:cNvSpPr/>
            <p:nvPr/>
          </p:nvSpPr>
          <p:spPr>
            <a:xfrm>
              <a:off x="9136348" y="3799380"/>
              <a:ext cx="150891" cy="87517"/>
            </a:xfrm>
            <a:custGeom>
              <a:avLst/>
              <a:gdLst>
                <a:gd name="connsiteX0" fmla="*/ 150891 w 150891"/>
                <a:gd name="connsiteY0" fmla="*/ 87517 h 87517"/>
                <a:gd name="connsiteX1" fmla="*/ 0 w 150891"/>
                <a:gd name="connsiteY1" fmla="*/ 0 h 87517"/>
              </a:gdLst>
              <a:ahLst/>
              <a:cxnLst>
                <a:cxn ang="0">
                  <a:pos x="connsiteX0" y="connsiteY0"/>
                </a:cxn>
                <a:cxn ang="0">
                  <a:pos x="connsiteX1" y="connsiteY1"/>
                </a:cxn>
              </a:cxnLst>
              <a:rect l="l" t="t" r="r" b="b"/>
              <a:pathLst>
                <a:path w="150891" h="87517">
                  <a:moveTo>
                    <a:pt x="150891" y="87517"/>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4" name="Freeform: Shape 663">
              <a:extLst>
                <a:ext uri="{FF2B5EF4-FFF2-40B4-BE49-F238E27FC236}">
                  <a16:creationId xmlns:a16="http://schemas.microsoft.com/office/drawing/2014/main" id="{90132C7B-A8F8-4CBB-8B18-E6AD73B7F7E5}"/>
                </a:ext>
              </a:extLst>
            </p:cNvPr>
            <p:cNvSpPr/>
            <p:nvPr/>
          </p:nvSpPr>
          <p:spPr>
            <a:xfrm>
              <a:off x="9163508" y="3684703"/>
              <a:ext cx="199176" cy="102606"/>
            </a:xfrm>
            <a:custGeom>
              <a:avLst/>
              <a:gdLst>
                <a:gd name="connsiteX0" fmla="*/ 199176 w 199176"/>
                <a:gd name="connsiteY0" fmla="*/ 102606 h 102606"/>
                <a:gd name="connsiteX1" fmla="*/ 84499 w 199176"/>
                <a:gd name="connsiteY1" fmla="*/ 33196 h 102606"/>
                <a:gd name="connsiteX2" fmla="*/ 0 w 199176"/>
                <a:gd name="connsiteY2" fmla="*/ 0 h 102606"/>
              </a:gdLst>
              <a:ahLst/>
              <a:cxnLst>
                <a:cxn ang="0">
                  <a:pos x="connsiteX0" y="connsiteY0"/>
                </a:cxn>
                <a:cxn ang="0">
                  <a:pos x="connsiteX1" y="connsiteY1"/>
                </a:cxn>
                <a:cxn ang="0">
                  <a:pos x="connsiteX2" y="connsiteY2"/>
                </a:cxn>
              </a:cxnLst>
              <a:rect l="l" t="t" r="r" b="b"/>
              <a:pathLst>
                <a:path w="199176" h="102606">
                  <a:moveTo>
                    <a:pt x="199176" y="102606"/>
                  </a:moveTo>
                  <a:lnTo>
                    <a:pt x="84499" y="3319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5" name="Freeform: Shape 664">
              <a:extLst>
                <a:ext uri="{FF2B5EF4-FFF2-40B4-BE49-F238E27FC236}">
                  <a16:creationId xmlns:a16="http://schemas.microsoft.com/office/drawing/2014/main" id="{5A3603F9-7DE3-4464-A213-8000988A51FB}"/>
                </a:ext>
              </a:extLst>
            </p:cNvPr>
            <p:cNvSpPr/>
            <p:nvPr/>
          </p:nvSpPr>
          <p:spPr>
            <a:xfrm>
              <a:off x="8777227" y="3862756"/>
              <a:ext cx="108641" cy="96569"/>
            </a:xfrm>
            <a:custGeom>
              <a:avLst/>
              <a:gdLst>
                <a:gd name="connsiteX0" fmla="*/ 214265 w 214265"/>
                <a:gd name="connsiteY0" fmla="*/ 0 h 78463"/>
                <a:gd name="connsiteX1" fmla="*/ 105624 w 214265"/>
                <a:gd name="connsiteY1" fmla="*/ 45267 h 78463"/>
                <a:gd name="connsiteX2" fmla="*/ 0 w 214265"/>
                <a:gd name="connsiteY2" fmla="*/ 78463 h 78463"/>
                <a:gd name="connsiteX0" fmla="*/ 214265 w 214265"/>
                <a:gd name="connsiteY0" fmla="*/ 0 h 78463"/>
                <a:gd name="connsiteX1" fmla="*/ 81481 w 214265"/>
                <a:gd name="connsiteY1" fmla="*/ 15089 h 78463"/>
                <a:gd name="connsiteX2" fmla="*/ 0 w 214265"/>
                <a:gd name="connsiteY2" fmla="*/ 78463 h 78463"/>
                <a:gd name="connsiteX0" fmla="*/ 93552 w 93552"/>
                <a:gd name="connsiteY0" fmla="*/ 0 h 111659"/>
                <a:gd name="connsiteX1" fmla="*/ 81481 w 93552"/>
                <a:gd name="connsiteY1" fmla="*/ 48285 h 111659"/>
                <a:gd name="connsiteX2" fmla="*/ 0 w 93552"/>
                <a:gd name="connsiteY2" fmla="*/ 111659 h 111659"/>
                <a:gd name="connsiteX0" fmla="*/ 108641 w 108641"/>
                <a:gd name="connsiteY0" fmla="*/ 0 h 96569"/>
                <a:gd name="connsiteX1" fmla="*/ 81481 w 108641"/>
                <a:gd name="connsiteY1" fmla="*/ 33195 h 96569"/>
                <a:gd name="connsiteX2" fmla="*/ 0 w 108641"/>
                <a:gd name="connsiteY2" fmla="*/ 96569 h 96569"/>
              </a:gdLst>
              <a:ahLst/>
              <a:cxnLst>
                <a:cxn ang="0">
                  <a:pos x="connsiteX0" y="connsiteY0"/>
                </a:cxn>
                <a:cxn ang="0">
                  <a:pos x="connsiteX1" y="connsiteY1"/>
                </a:cxn>
                <a:cxn ang="0">
                  <a:pos x="connsiteX2" y="connsiteY2"/>
                </a:cxn>
              </a:cxnLst>
              <a:rect l="l" t="t" r="r" b="b"/>
              <a:pathLst>
                <a:path w="108641" h="96569">
                  <a:moveTo>
                    <a:pt x="108641" y="0"/>
                  </a:moveTo>
                  <a:lnTo>
                    <a:pt x="81481" y="33195"/>
                  </a:lnTo>
                  <a:cubicBezTo>
                    <a:pt x="46273" y="44260"/>
                    <a:pt x="35208" y="85504"/>
                    <a:pt x="0" y="96569"/>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6" name="Freeform: Shape 665">
              <a:extLst>
                <a:ext uri="{FF2B5EF4-FFF2-40B4-BE49-F238E27FC236}">
                  <a16:creationId xmlns:a16="http://schemas.microsoft.com/office/drawing/2014/main" id="{B56BD6CA-5C01-47A5-BC60-21D0654021FA}"/>
                </a:ext>
              </a:extLst>
            </p:cNvPr>
            <p:cNvSpPr/>
            <p:nvPr/>
          </p:nvSpPr>
          <p:spPr>
            <a:xfrm>
              <a:off x="8641425" y="3748077"/>
              <a:ext cx="36214" cy="99589"/>
            </a:xfrm>
            <a:custGeom>
              <a:avLst/>
              <a:gdLst>
                <a:gd name="connsiteX0" fmla="*/ 0 w 36214"/>
                <a:gd name="connsiteY0" fmla="*/ 99589 h 99589"/>
                <a:gd name="connsiteX1" fmla="*/ 36214 w 36214"/>
                <a:gd name="connsiteY1" fmla="*/ 0 h 99589"/>
              </a:gdLst>
              <a:ahLst/>
              <a:cxnLst>
                <a:cxn ang="0">
                  <a:pos x="connsiteX0" y="connsiteY0"/>
                </a:cxn>
                <a:cxn ang="0">
                  <a:pos x="connsiteX1" y="connsiteY1"/>
                </a:cxn>
              </a:cxnLst>
              <a:rect l="l" t="t" r="r" b="b"/>
              <a:pathLst>
                <a:path w="36214" h="99589">
                  <a:moveTo>
                    <a:pt x="0" y="99589"/>
                  </a:moveTo>
                  <a:lnTo>
                    <a:pt x="3621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7" name="Freeform: Shape 666">
              <a:extLst>
                <a:ext uri="{FF2B5EF4-FFF2-40B4-BE49-F238E27FC236}">
                  <a16:creationId xmlns:a16="http://schemas.microsoft.com/office/drawing/2014/main" id="{4C1C19A4-D551-4833-BEFE-4B243FAEE49D}"/>
                </a:ext>
              </a:extLst>
            </p:cNvPr>
            <p:cNvSpPr/>
            <p:nvPr/>
          </p:nvSpPr>
          <p:spPr>
            <a:xfrm>
              <a:off x="8418106" y="3485527"/>
              <a:ext cx="675992" cy="328943"/>
            </a:xfrm>
            <a:custGeom>
              <a:avLst/>
              <a:gdLst>
                <a:gd name="connsiteX0" fmla="*/ 0 w 675992"/>
                <a:gd name="connsiteY0" fmla="*/ 328943 h 328943"/>
                <a:gd name="connsiteX1" fmla="*/ 51303 w 675992"/>
                <a:gd name="connsiteY1" fmla="*/ 238408 h 328943"/>
                <a:gd name="connsiteX2" fmla="*/ 531137 w 675992"/>
                <a:gd name="connsiteY2" fmla="*/ 33196 h 328943"/>
                <a:gd name="connsiteX3" fmla="*/ 609600 w 675992"/>
                <a:gd name="connsiteY3" fmla="*/ 0 h 328943"/>
                <a:gd name="connsiteX4" fmla="*/ 675992 w 675992"/>
                <a:gd name="connsiteY4" fmla="*/ 3018 h 328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992" h="328943">
                  <a:moveTo>
                    <a:pt x="0" y="328943"/>
                  </a:moveTo>
                  <a:lnTo>
                    <a:pt x="51303" y="238408"/>
                  </a:lnTo>
                  <a:lnTo>
                    <a:pt x="531137" y="33196"/>
                  </a:lnTo>
                  <a:lnTo>
                    <a:pt x="609600" y="0"/>
                  </a:lnTo>
                  <a:lnTo>
                    <a:pt x="675992" y="301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8" name="Freeform: Shape 667">
              <a:extLst>
                <a:ext uri="{FF2B5EF4-FFF2-40B4-BE49-F238E27FC236}">
                  <a16:creationId xmlns:a16="http://schemas.microsoft.com/office/drawing/2014/main" id="{9DA3F969-98DE-4FB2-96AA-5BCDDA04A191}"/>
                </a:ext>
              </a:extLst>
            </p:cNvPr>
            <p:cNvSpPr/>
            <p:nvPr/>
          </p:nvSpPr>
          <p:spPr>
            <a:xfrm>
              <a:off x="8665568" y="3521741"/>
              <a:ext cx="534154" cy="232372"/>
            </a:xfrm>
            <a:custGeom>
              <a:avLst/>
              <a:gdLst>
                <a:gd name="connsiteX0" fmla="*/ 0 w 534154"/>
                <a:gd name="connsiteY0" fmla="*/ 232372 h 232372"/>
                <a:gd name="connsiteX1" fmla="*/ 292728 w 534154"/>
                <a:gd name="connsiteY1" fmla="*/ 111659 h 232372"/>
                <a:gd name="connsiteX2" fmla="*/ 473798 w 534154"/>
                <a:gd name="connsiteY2" fmla="*/ 39232 h 232372"/>
                <a:gd name="connsiteX3" fmla="*/ 491905 w 534154"/>
                <a:gd name="connsiteY3" fmla="*/ 9053 h 232372"/>
                <a:gd name="connsiteX4" fmla="*/ 534154 w 534154"/>
                <a:gd name="connsiteY4" fmla="*/ 0 h 232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4" h="232372">
                  <a:moveTo>
                    <a:pt x="0" y="232372"/>
                  </a:moveTo>
                  <a:lnTo>
                    <a:pt x="292728" y="111659"/>
                  </a:lnTo>
                  <a:lnTo>
                    <a:pt x="473798" y="39232"/>
                  </a:lnTo>
                  <a:lnTo>
                    <a:pt x="491905" y="9053"/>
                  </a:lnTo>
                  <a:lnTo>
                    <a:pt x="53415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9" name="Freeform: Shape 668">
              <a:extLst>
                <a:ext uri="{FF2B5EF4-FFF2-40B4-BE49-F238E27FC236}">
                  <a16:creationId xmlns:a16="http://schemas.microsoft.com/office/drawing/2014/main" id="{503BC089-F492-42F3-895B-3E623311D8A7}"/>
                </a:ext>
              </a:extLst>
            </p:cNvPr>
            <p:cNvSpPr/>
            <p:nvPr/>
          </p:nvSpPr>
          <p:spPr>
            <a:xfrm>
              <a:off x="8882851" y="3609258"/>
              <a:ext cx="416459" cy="250479"/>
            </a:xfrm>
            <a:custGeom>
              <a:avLst/>
              <a:gdLst>
                <a:gd name="connsiteX0" fmla="*/ 0 w 416459"/>
                <a:gd name="connsiteY0" fmla="*/ 250479 h 250479"/>
                <a:gd name="connsiteX1" fmla="*/ 81481 w 416459"/>
                <a:gd name="connsiteY1" fmla="*/ 153909 h 250479"/>
                <a:gd name="connsiteX2" fmla="*/ 271604 w 416459"/>
                <a:gd name="connsiteY2" fmla="*/ 72427 h 250479"/>
                <a:gd name="connsiteX3" fmla="*/ 328942 w 416459"/>
                <a:gd name="connsiteY3" fmla="*/ 18107 h 250479"/>
                <a:gd name="connsiteX4" fmla="*/ 416459 w 416459"/>
                <a:gd name="connsiteY4" fmla="*/ 0 h 250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459" h="250479">
                  <a:moveTo>
                    <a:pt x="0" y="250479"/>
                  </a:moveTo>
                  <a:lnTo>
                    <a:pt x="81481" y="153909"/>
                  </a:lnTo>
                  <a:lnTo>
                    <a:pt x="271604" y="72427"/>
                  </a:lnTo>
                  <a:lnTo>
                    <a:pt x="328942" y="18107"/>
                  </a:lnTo>
                  <a:lnTo>
                    <a:pt x="41645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 name="Freeform: Shape 669">
              <a:extLst>
                <a:ext uri="{FF2B5EF4-FFF2-40B4-BE49-F238E27FC236}">
                  <a16:creationId xmlns:a16="http://schemas.microsoft.com/office/drawing/2014/main" id="{017E3830-1805-4AEB-9884-C0E922502FA8}"/>
                </a:ext>
              </a:extLst>
            </p:cNvPr>
            <p:cNvSpPr/>
            <p:nvPr/>
          </p:nvSpPr>
          <p:spPr>
            <a:xfrm>
              <a:off x="9139366" y="3675650"/>
              <a:ext cx="205212" cy="123730"/>
            </a:xfrm>
            <a:custGeom>
              <a:avLst/>
              <a:gdLst>
                <a:gd name="connsiteX0" fmla="*/ 205212 w 205212"/>
                <a:gd name="connsiteY0" fmla="*/ 3018 h 123730"/>
                <a:gd name="connsiteX1" fmla="*/ 144855 w 205212"/>
                <a:gd name="connsiteY1" fmla="*/ 0 h 123730"/>
                <a:gd name="connsiteX2" fmla="*/ 108641 w 205212"/>
                <a:gd name="connsiteY2" fmla="*/ 42249 h 123730"/>
                <a:gd name="connsiteX3" fmla="*/ 84499 w 205212"/>
                <a:gd name="connsiteY3" fmla="*/ 99588 h 123730"/>
                <a:gd name="connsiteX4" fmla="*/ 0 w 205212"/>
                <a:gd name="connsiteY4" fmla="*/ 123730 h 123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12" h="123730">
                  <a:moveTo>
                    <a:pt x="205212" y="3018"/>
                  </a:moveTo>
                  <a:lnTo>
                    <a:pt x="144855" y="0"/>
                  </a:lnTo>
                  <a:lnTo>
                    <a:pt x="108641" y="42249"/>
                  </a:lnTo>
                  <a:lnTo>
                    <a:pt x="84499" y="99588"/>
                  </a:lnTo>
                  <a:lnTo>
                    <a:pt x="0" y="12373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 name="Freeform: Shape 670">
              <a:extLst>
                <a:ext uri="{FF2B5EF4-FFF2-40B4-BE49-F238E27FC236}">
                  <a16:creationId xmlns:a16="http://schemas.microsoft.com/office/drawing/2014/main" id="{4A231C29-767D-47D1-A490-E153918DEC3D}"/>
                </a:ext>
              </a:extLst>
            </p:cNvPr>
            <p:cNvSpPr/>
            <p:nvPr/>
          </p:nvSpPr>
          <p:spPr>
            <a:xfrm>
              <a:off x="8146502" y="3222976"/>
              <a:ext cx="992864" cy="567351"/>
            </a:xfrm>
            <a:custGeom>
              <a:avLst/>
              <a:gdLst>
                <a:gd name="connsiteX0" fmla="*/ 992864 w 992864"/>
                <a:gd name="connsiteY0" fmla="*/ 567351 h 567351"/>
                <a:gd name="connsiteX1" fmla="*/ 881204 w 992864"/>
                <a:gd name="connsiteY1" fmla="*/ 510012 h 567351"/>
                <a:gd name="connsiteX2" fmla="*/ 627707 w 992864"/>
                <a:gd name="connsiteY2" fmla="*/ 362139 h 567351"/>
                <a:gd name="connsiteX3" fmla="*/ 425513 w 992864"/>
                <a:gd name="connsiteY3" fmla="*/ 205212 h 567351"/>
                <a:gd name="connsiteX4" fmla="*/ 250479 w 992864"/>
                <a:gd name="connsiteY4" fmla="*/ 114678 h 567351"/>
                <a:gd name="connsiteX5" fmla="*/ 87517 w 992864"/>
                <a:gd name="connsiteY5" fmla="*/ 27161 h 567351"/>
                <a:gd name="connsiteX6" fmla="*/ 0 w 992864"/>
                <a:gd name="connsiteY6" fmla="*/ 0 h 5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2864" h="567351">
                  <a:moveTo>
                    <a:pt x="992864" y="567351"/>
                  </a:moveTo>
                  <a:lnTo>
                    <a:pt x="881204" y="510012"/>
                  </a:lnTo>
                  <a:lnTo>
                    <a:pt x="627707" y="362139"/>
                  </a:lnTo>
                  <a:lnTo>
                    <a:pt x="425513" y="205212"/>
                  </a:lnTo>
                  <a:lnTo>
                    <a:pt x="250479" y="114678"/>
                  </a:lnTo>
                  <a:lnTo>
                    <a:pt x="87517" y="2716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2" name="Freeform: Shape 671">
              <a:extLst>
                <a:ext uri="{FF2B5EF4-FFF2-40B4-BE49-F238E27FC236}">
                  <a16:creationId xmlns:a16="http://schemas.microsoft.com/office/drawing/2014/main" id="{91BBAD08-6699-4EA0-9CD2-DB69A616D65B}"/>
                </a:ext>
              </a:extLst>
            </p:cNvPr>
            <p:cNvSpPr/>
            <p:nvPr/>
          </p:nvSpPr>
          <p:spPr>
            <a:xfrm>
              <a:off x="8188752" y="3391975"/>
              <a:ext cx="488887" cy="353085"/>
            </a:xfrm>
            <a:custGeom>
              <a:avLst/>
              <a:gdLst>
                <a:gd name="connsiteX0" fmla="*/ 488887 w 488887"/>
                <a:gd name="connsiteY0" fmla="*/ 353085 h 353085"/>
                <a:gd name="connsiteX1" fmla="*/ 383263 w 488887"/>
                <a:gd name="connsiteY1" fmla="*/ 271603 h 353085"/>
                <a:gd name="connsiteX2" fmla="*/ 262550 w 488887"/>
                <a:gd name="connsiteY2" fmla="*/ 159944 h 353085"/>
                <a:gd name="connsiteX3" fmla="*/ 205212 w 488887"/>
                <a:gd name="connsiteY3" fmla="*/ 96570 h 353085"/>
                <a:gd name="connsiteX4" fmla="*/ 84499 w 488887"/>
                <a:gd name="connsiteY4" fmla="*/ 39231 h 353085"/>
                <a:gd name="connsiteX5" fmla="*/ 0 w 488887"/>
                <a:gd name="connsiteY5" fmla="*/ 0 h 35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8887" h="353085">
                  <a:moveTo>
                    <a:pt x="488887" y="353085"/>
                  </a:moveTo>
                  <a:lnTo>
                    <a:pt x="383263" y="271603"/>
                  </a:lnTo>
                  <a:lnTo>
                    <a:pt x="262550" y="159944"/>
                  </a:lnTo>
                  <a:lnTo>
                    <a:pt x="205212" y="96570"/>
                  </a:lnTo>
                  <a:lnTo>
                    <a:pt x="84499" y="3923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3" name="Freeform: Shape 672">
              <a:extLst>
                <a:ext uri="{FF2B5EF4-FFF2-40B4-BE49-F238E27FC236}">
                  <a16:creationId xmlns:a16="http://schemas.microsoft.com/office/drawing/2014/main" id="{B9255F93-31C2-4EBB-80EF-574446C829A0}"/>
                </a:ext>
              </a:extLst>
            </p:cNvPr>
            <p:cNvSpPr/>
            <p:nvPr/>
          </p:nvSpPr>
          <p:spPr>
            <a:xfrm>
              <a:off x="7859809" y="2891016"/>
              <a:ext cx="654868" cy="328943"/>
            </a:xfrm>
            <a:custGeom>
              <a:avLst/>
              <a:gdLst>
                <a:gd name="connsiteX0" fmla="*/ 654868 w 654868"/>
                <a:gd name="connsiteY0" fmla="*/ 328943 h 328943"/>
                <a:gd name="connsiteX1" fmla="*/ 482852 w 654868"/>
                <a:gd name="connsiteY1" fmla="*/ 235390 h 328943"/>
                <a:gd name="connsiteX2" fmla="*/ 461727 w 654868"/>
                <a:gd name="connsiteY2" fmla="*/ 220301 h 328943"/>
                <a:gd name="connsiteX3" fmla="*/ 452673 w 654868"/>
                <a:gd name="connsiteY3" fmla="*/ 217283 h 328943"/>
                <a:gd name="connsiteX4" fmla="*/ 247462 w 654868"/>
                <a:gd name="connsiteY4" fmla="*/ 114677 h 328943"/>
                <a:gd name="connsiteX5" fmla="*/ 153909 w 654868"/>
                <a:gd name="connsiteY5" fmla="*/ 63374 h 328943"/>
                <a:gd name="connsiteX6" fmla="*/ 72428 w 654868"/>
                <a:gd name="connsiteY6" fmla="*/ 36214 h 328943"/>
                <a:gd name="connsiteX7" fmla="*/ 0 w 654868"/>
                <a:gd name="connsiteY7" fmla="*/ 0 h 32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4868" h="328943">
                  <a:moveTo>
                    <a:pt x="654868" y="328943"/>
                  </a:moveTo>
                  <a:lnTo>
                    <a:pt x="482852" y="235390"/>
                  </a:lnTo>
                  <a:cubicBezTo>
                    <a:pt x="475810" y="230360"/>
                    <a:pt x="469147" y="224753"/>
                    <a:pt x="461727" y="220301"/>
                  </a:cubicBezTo>
                  <a:cubicBezTo>
                    <a:pt x="458999" y="218664"/>
                    <a:pt x="452673" y="217283"/>
                    <a:pt x="452673" y="217283"/>
                  </a:cubicBezTo>
                  <a:lnTo>
                    <a:pt x="247462" y="114677"/>
                  </a:lnTo>
                  <a:lnTo>
                    <a:pt x="153909" y="63374"/>
                  </a:lnTo>
                  <a:lnTo>
                    <a:pt x="72428" y="36214"/>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4" name="Freeform: Shape 673">
              <a:extLst>
                <a:ext uri="{FF2B5EF4-FFF2-40B4-BE49-F238E27FC236}">
                  <a16:creationId xmlns:a16="http://schemas.microsoft.com/office/drawing/2014/main" id="{A15361FD-6080-446F-B1E5-893670BA6AF4}"/>
                </a:ext>
              </a:extLst>
            </p:cNvPr>
            <p:cNvSpPr/>
            <p:nvPr/>
          </p:nvSpPr>
          <p:spPr>
            <a:xfrm>
              <a:off x="8270233" y="3431206"/>
              <a:ext cx="672974" cy="392317"/>
            </a:xfrm>
            <a:custGeom>
              <a:avLst/>
              <a:gdLst>
                <a:gd name="connsiteX0" fmla="*/ 18107 w 672974"/>
                <a:gd name="connsiteY0" fmla="*/ 392317 h 392317"/>
                <a:gd name="connsiteX1" fmla="*/ 0 w 672974"/>
                <a:gd name="connsiteY1" fmla="*/ 304800 h 392317"/>
                <a:gd name="connsiteX2" fmla="*/ 36214 w 672974"/>
                <a:gd name="connsiteY2" fmla="*/ 220301 h 392317"/>
                <a:gd name="connsiteX3" fmla="*/ 226337 w 672974"/>
                <a:gd name="connsiteY3" fmla="*/ 144856 h 392317"/>
                <a:gd name="connsiteX4" fmla="*/ 497941 w 672974"/>
                <a:gd name="connsiteY4" fmla="*/ 45268 h 392317"/>
                <a:gd name="connsiteX5" fmla="*/ 582440 w 672974"/>
                <a:gd name="connsiteY5" fmla="*/ 0 h 392317"/>
                <a:gd name="connsiteX6" fmla="*/ 672974 w 672974"/>
                <a:gd name="connsiteY6" fmla="*/ 6036 h 39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2974" h="392317">
                  <a:moveTo>
                    <a:pt x="18107" y="392317"/>
                  </a:moveTo>
                  <a:lnTo>
                    <a:pt x="0" y="304800"/>
                  </a:lnTo>
                  <a:lnTo>
                    <a:pt x="36214" y="220301"/>
                  </a:lnTo>
                  <a:lnTo>
                    <a:pt x="226337" y="144856"/>
                  </a:lnTo>
                  <a:lnTo>
                    <a:pt x="497941" y="45268"/>
                  </a:lnTo>
                  <a:lnTo>
                    <a:pt x="582440" y="0"/>
                  </a:lnTo>
                  <a:lnTo>
                    <a:pt x="672974" y="60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5" name="Freeform: Shape 674">
              <a:extLst>
                <a:ext uri="{FF2B5EF4-FFF2-40B4-BE49-F238E27FC236}">
                  <a16:creationId xmlns:a16="http://schemas.microsoft.com/office/drawing/2014/main" id="{5C56FE8D-E3B6-4F7D-A19F-D49F14A54152}"/>
                </a:ext>
              </a:extLst>
            </p:cNvPr>
            <p:cNvSpPr/>
            <p:nvPr/>
          </p:nvSpPr>
          <p:spPr>
            <a:xfrm>
              <a:off x="8182716" y="3642454"/>
              <a:ext cx="129766" cy="187105"/>
            </a:xfrm>
            <a:custGeom>
              <a:avLst/>
              <a:gdLst>
                <a:gd name="connsiteX0" fmla="*/ 6036 w 129766"/>
                <a:gd name="connsiteY0" fmla="*/ 187105 h 187105"/>
                <a:gd name="connsiteX1" fmla="*/ 0 w 129766"/>
                <a:gd name="connsiteY1" fmla="*/ 81481 h 187105"/>
                <a:gd name="connsiteX2" fmla="*/ 36214 w 129766"/>
                <a:gd name="connsiteY2" fmla="*/ 0 h 187105"/>
                <a:gd name="connsiteX3" fmla="*/ 129766 w 129766"/>
                <a:gd name="connsiteY3" fmla="*/ 9053 h 187105"/>
              </a:gdLst>
              <a:ahLst/>
              <a:cxnLst>
                <a:cxn ang="0">
                  <a:pos x="connsiteX0" y="connsiteY0"/>
                </a:cxn>
                <a:cxn ang="0">
                  <a:pos x="connsiteX1" y="connsiteY1"/>
                </a:cxn>
                <a:cxn ang="0">
                  <a:pos x="connsiteX2" y="connsiteY2"/>
                </a:cxn>
                <a:cxn ang="0">
                  <a:pos x="connsiteX3" y="connsiteY3"/>
                </a:cxn>
              </a:cxnLst>
              <a:rect l="l" t="t" r="r" b="b"/>
              <a:pathLst>
                <a:path w="129766" h="187105">
                  <a:moveTo>
                    <a:pt x="6036" y="187105"/>
                  </a:moveTo>
                  <a:lnTo>
                    <a:pt x="0" y="81481"/>
                  </a:lnTo>
                  <a:lnTo>
                    <a:pt x="36214" y="0"/>
                  </a:lnTo>
                  <a:lnTo>
                    <a:pt x="129766"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6" name="Freeform: Shape 675">
              <a:extLst>
                <a:ext uri="{FF2B5EF4-FFF2-40B4-BE49-F238E27FC236}">
                  <a16:creationId xmlns:a16="http://schemas.microsoft.com/office/drawing/2014/main" id="{69837D0D-27A3-4055-BEA8-B6F0FC72BB83}"/>
                </a:ext>
              </a:extLst>
            </p:cNvPr>
            <p:cNvSpPr/>
            <p:nvPr/>
          </p:nvSpPr>
          <p:spPr>
            <a:xfrm>
              <a:off x="8155556" y="3349725"/>
              <a:ext cx="694099" cy="208230"/>
            </a:xfrm>
            <a:custGeom>
              <a:avLst/>
              <a:gdLst>
                <a:gd name="connsiteX0" fmla="*/ 694099 w 694099"/>
                <a:gd name="connsiteY0" fmla="*/ 18107 h 208230"/>
                <a:gd name="connsiteX1" fmla="*/ 597528 w 694099"/>
                <a:gd name="connsiteY1" fmla="*/ 0 h 208230"/>
                <a:gd name="connsiteX2" fmla="*/ 552261 w 694099"/>
                <a:gd name="connsiteY2" fmla="*/ 3018 h 208230"/>
                <a:gd name="connsiteX3" fmla="*/ 313853 w 694099"/>
                <a:gd name="connsiteY3" fmla="*/ 90535 h 208230"/>
                <a:gd name="connsiteX4" fmla="*/ 120713 w 694099"/>
                <a:gd name="connsiteY4" fmla="*/ 181069 h 208230"/>
                <a:gd name="connsiteX5" fmla="*/ 0 w 694099"/>
                <a:gd name="connsiteY5" fmla="*/ 208230 h 20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099" h="208230">
                  <a:moveTo>
                    <a:pt x="694099" y="18107"/>
                  </a:moveTo>
                  <a:lnTo>
                    <a:pt x="597528" y="0"/>
                  </a:lnTo>
                  <a:lnTo>
                    <a:pt x="552261" y="3018"/>
                  </a:lnTo>
                  <a:lnTo>
                    <a:pt x="313853" y="90535"/>
                  </a:lnTo>
                  <a:lnTo>
                    <a:pt x="120713" y="181069"/>
                  </a:lnTo>
                  <a:lnTo>
                    <a:pt x="0" y="20823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7" name="Freeform: Shape 676">
              <a:extLst>
                <a:ext uri="{FF2B5EF4-FFF2-40B4-BE49-F238E27FC236}">
                  <a16:creationId xmlns:a16="http://schemas.microsoft.com/office/drawing/2014/main" id="{A5346ADC-8E43-4EEE-8591-62BD24B14056}"/>
                </a:ext>
              </a:extLst>
            </p:cNvPr>
            <p:cNvSpPr/>
            <p:nvPr/>
          </p:nvSpPr>
          <p:spPr>
            <a:xfrm>
              <a:off x="8155556" y="3560973"/>
              <a:ext cx="60356" cy="84499"/>
            </a:xfrm>
            <a:custGeom>
              <a:avLst/>
              <a:gdLst>
                <a:gd name="connsiteX0" fmla="*/ 60356 w 60356"/>
                <a:gd name="connsiteY0" fmla="*/ 84499 h 84499"/>
                <a:gd name="connsiteX1" fmla="*/ 0 w 60356"/>
                <a:gd name="connsiteY1" fmla="*/ 0 h 84499"/>
              </a:gdLst>
              <a:ahLst/>
              <a:cxnLst>
                <a:cxn ang="0">
                  <a:pos x="connsiteX0" y="connsiteY0"/>
                </a:cxn>
                <a:cxn ang="0">
                  <a:pos x="connsiteX1" y="connsiteY1"/>
                </a:cxn>
              </a:cxnLst>
              <a:rect l="l" t="t" r="r" b="b"/>
              <a:pathLst>
                <a:path w="60356" h="84499">
                  <a:moveTo>
                    <a:pt x="60356" y="84499"/>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8" name="Freeform: Shape 677">
              <a:extLst>
                <a:ext uri="{FF2B5EF4-FFF2-40B4-BE49-F238E27FC236}">
                  <a16:creationId xmlns:a16="http://schemas.microsoft.com/office/drawing/2014/main" id="{D9DF2997-D859-422B-9824-5DF20271BD16}"/>
                </a:ext>
              </a:extLst>
            </p:cNvPr>
            <p:cNvSpPr/>
            <p:nvPr/>
          </p:nvSpPr>
          <p:spPr>
            <a:xfrm>
              <a:off x="8321536" y="3651507"/>
              <a:ext cx="147873" cy="72428"/>
            </a:xfrm>
            <a:custGeom>
              <a:avLst/>
              <a:gdLst>
                <a:gd name="connsiteX0" fmla="*/ 0 w 147873"/>
                <a:gd name="connsiteY0" fmla="*/ 0 h 72428"/>
                <a:gd name="connsiteX1" fmla="*/ 90535 w 147873"/>
                <a:gd name="connsiteY1" fmla="*/ 18107 h 72428"/>
                <a:gd name="connsiteX2" fmla="*/ 147873 w 147873"/>
                <a:gd name="connsiteY2" fmla="*/ 72428 h 72428"/>
              </a:gdLst>
              <a:ahLst/>
              <a:cxnLst>
                <a:cxn ang="0">
                  <a:pos x="connsiteX0" y="connsiteY0"/>
                </a:cxn>
                <a:cxn ang="0">
                  <a:pos x="connsiteX1" y="connsiteY1"/>
                </a:cxn>
                <a:cxn ang="0">
                  <a:pos x="connsiteX2" y="connsiteY2"/>
                </a:cxn>
              </a:cxnLst>
              <a:rect l="l" t="t" r="r" b="b"/>
              <a:pathLst>
                <a:path w="147873" h="72428">
                  <a:moveTo>
                    <a:pt x="0" y="0"/>
                  </a:moveTo>
                  <a:lnTo>
                    <a:pt x="90535" y="18107"/>
                  </a:lnTo>
                  <a:lnTo>
                    <a:pt x="147873" y="7242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9" name="Freeform: Shape 678">
              <a:extLst>
                <a:ext uri="{FF2B5EF4-FFF2-40B4-BE49-F238E27FC236}">
                  <a16:creationId xmlns:a16="http://schemas.microsoft.com/office/drawing/2014/main" id="{FA08E5E6-0C58-40BC-B0CC-E5C853E9B57E}"/>
                </a:ext>
              </a:extLst>
            </p:cNvPr>
            <p:cNvSpPr/>
            <p:nvPr/>
          </p:nvSpPr>
          <p:spPr>
            <a:xfrm>
              <a:off x="8104253" y="3714881"/>
              <a:ext cx="24142" cy="78464"/>
            </a:xfrm>
            <a:custGeom>
              <a:avLst/>
              <a:gdLst>
                <a:gd name="connsiteX0" fmla="*/ 0 w 24142"/>
                <a:gd name="connsiteY0" fmla="*/ 78464 h 78464"/>
                <a:gd name="connsiteX1" fmla="*/ 24142 w 24142"/>
                <a:gd name="connsiteY1" fmla="*/ 0 h 78464"/>
              </a:gdLst>
              <a:ahLst/>
              <a:cxnLst>
                <a:cxn ang="0">
                  <a:pos x="connsiteX0" y="connsiteY0"/>
                </a:cxn>
                <a:cxn ang="0">
                  <a:pos x="connsiteX1" y="connsiteY1"/>
                </a:cxn>
              </a:cxnLst>
              <a:rect l="l" t="t" r="r" b="b"/>
              <a:pathLst>
                <a:path w="24142" h="78464">
                  <a:moveTo>
                    <a:pt x="0" y="78464"/>
                  </a:moveTo>
                  <a:lnTo>
                    <a:pt x="2414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0" name="Freeform: Shape 679">
              <a:extLst>
                <a:ext uri="{FF2B5EF4-FFF2-40B4-BE49-F238E27FC236}">
                  <a16:creationId xmlns:a16="http://schemas.microsoft.com/office/drawing/2014/main" id="{5B1E9159-8550-47E1-9E5F-74A5C78092B5}"/>
                </a:ext>
              </a:extLst>
            </p:cNvPr>
            <p:cNvSpPr/>
            <p:nvPr/>
          </p:nvSpPr>
          <p:spPr>
            <a:xfrm>
              <a:off x="8004665" y="3657543"/>
              <a:ext cx="72427" cy="105624"/>
            </a:xfrm>
            <a:custGeom>
              <a:avLst/>
              <a:gdLst>
                <a:gd name="connsiteX0" fmla="*/ 0 w 72427"/>
                <a:gd name="connsiteY0" fmla="*/ 105624 h 105624"/>
                <a:gd name="connsiteX1" fmla="*/ 72427 w 72427"/>
                <a:gd name="connsiteY1" fmla="*/ 0 h 105624"/>
              </a:gdLst>
              <a:ahLst/>
              <a:cxnLst>
                <a:cxn ang="0">
                  <a:pos x="connsiteX0" y="connsiteY0"/>
                </a:cxn>
                <a:cxn ang="0">
                  <a:pos x="connsiteX1" y="connsiteY1"/>
                </a:cxn>
              </a:cxnLst>
              <a:rect l="l" t="t" r="r" b="b"/>
              <a:pathLst>
                <a:path w="72427" h="105624">
                  <a:moveTo>
                    <a:pt x="0" y="105624"/>
                  </a:moveTo>
                  <a:lnTo>
                    <a:pt x="7242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1" name="Freeform: Shape 680">
              <a:extLst>
                <a:ext uri="{FF2B5EF4-FFF2-40B4-BE49-F238E27FC236}">
                  <a16:creationId xmlns:a16="http://schemas.microsoft.com/office/drawing/2014/main" id="{9035442F-3386-4D23-9D81-BCAD2E8E5B4E}"/>
                </a:ext>
              </a:extLst>
            </p:cNvPr>
            <p:cNvSpPr/>
            <p:nvPr/>
          </p:nvSpPr>
          <p:spPr>
            <a:xfrm>
              <a:off x="8001647" y="3618311"/>
              <a:ext cx="87517" cy="18107"/>
            </a:xfrm>
            <a:custGeom>
              <a:avLst/>
              <a:gdLst>
                <a:gd name="connsiteX0" fmla="*/ 0 w 87517"/>
                <a:gd name="connsiteY0" fmla="*/ 12071 h 18107"/>
                <a:gd name="connsiteX1" fmla="*/ 69410 w 87517"/>
                <a:gd name="connsiteY1" fmla="*/ 0 h 18107"/>
                <a:gd name="connsiteX2" fmla="*/ 87517 w 87517"/>
                <a:gd name="connsiteY2" fmla="*/ 18107 h 18107"/>
              </a:gdLst>
              <a:ahLst/>
              <a:cxnLst>
                <a:cxn ang="0">
                  <a:pos x="connsiteX0" y="connsiteY0"/>
                </a:cxn>
                <a:cxn ang="0">
                  <a:pos x="connsiteX1" y="connsiteY1"/>
                </a:cxn>
                <a:cxn ang="0">
                  <a:pos x="connsiteX2" y="connsiteY2"/>
                </a:cxn>
              </a:cxnLst>
              <a:rect l="l" t="t" r="r" b="b"/>
              <a:pathLst>
                <a:path w="87517" h="18107">
                  <a:moveTo>
                    <a:pt x="0" y="12071"/>
                  </a:moveTo>
                  <a:lnTo>
                    <a:pt x="69410" y="0"/>
                  </a:lnTo>
                  <a:lnTo>
                    <a:pt x="87517" y="1810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2" name="Freeform: Shape 681">
              <a:extLst>
                <a:ext uri="{FF2B5EF4-FFF2-40B4-BE49-F238E27FC236}">
                  <a16:creationId xmlns:a16="http://schemas.microsoft.com/office/drawing/2014/main" id="{92DF7986-AD38-4D44-BB92-3F679B8D6D3D}"/>
                </a:ext>
              </a:extLst>
            </p:cNvPr>
            <p:cNvSpPr/>
            <p:nvPr/>
          </p:nvSpPr>
          <p:spPr>
            <a:xfrm>
              <a:off x="8052950" y="3554937"/>
              <a:ext cx="96570" cy="33196"/>
            </a:xfrm>
            <a:custGeom>
              <a:avLst/>
              <a:gdLst>
                <a:gd name="connsiteX0" fmla="*/ 0 w 96570"/>
                <a:gd name="connsiteY0" fmla="*/ 33196 h 33196"/>
                <a:gd name="connsiteX1" fmla="*/ 96570 w 96570"/>
                <a:gd name="connsiteY1" fmla="*/ 0 h 33196"/>
              </a:gdLst>
              <a:ahLst/>
              <a:cxnLst>
                <a:cxn ang="0">
                  <a:pos x="connsiteX0" y="connsiteY0"/>
                </a:cxn>
                <a:cxn ang="0">
                  <a:pos x="connsiteX1" y="connsiteY1"/>
                </a:cxn>
              </a:cxnLst>
              <a:rect l="l" t="t" r="r" b="b"/>
              <a:pathLst>
                <a:path w="96570" h="33196">
                  <a:moveTo>
                    <a:pt x="0" y="33196"/>
                  </a:moveTo>
                  <a:lnTo>
                    <a:pt x="9657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3" name="Freeform: Shape 682">
              <a:extLst>
                <a:ext uri="{FF2B5EF4-FFF2-40B4-BE49-F238E27FC236}">
                  <a16:creationId xmlns:a16="http://schemas.microsoft.com/office/drawing/2014/main" id="{95832F19-21D9-45F0-9BBE-0F0A01F229B3}"/>
                </a:ext>
              </a:extLst>
            </p:cNvPr>
            <p:cNvSpPr/>
            <p:nvPr/>
          </p:nvSpPr>
          <p:spPr>
            <a:xfrm>
              <a:off x="8086146" y="3479491"/>
              <a:ext cx="226336" cy="168998"/>
            </a:xfrm>
            <a:custGeom>
              <a:avLst/>
              <a:gdLst>
                <a:gd name="connsiteX0" fmla="*/ 0 w 226336"/>
                <a:gd name="connsiteY0" fmla="*/ 30179 h 168998"/>
                <a:gd name="connsiteX1" fmla="*/ 51303 w 226336"/>
                <a:gd name="connsiteY1" fmla="*/ 0 h 168998"/>
                <a:gd name="connsiteX2" fmla="*/ 87517 w 226336"/>
                <a:gd name="connsiteY2" fmla="*/ 0 h 168998"/>
                <a:gd name="connsiteX3" fmla="*/ 202194 w 226336"/>
                <a:gd name="connsiteY3" fmla="*/ 57339 h 168998"/>
                <a:gd name="connsiteX4" fmla="*/ 226336 w 226336"/>
                <a:gd name="connsiteY4" fmla="*/ 168998 h 16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36" h="168998">
                  <a:moveTo>
                    <a:pt x="0" y="30179"/>
                  </a:moveTo>
                  <a:lnTo>
                    <a:pt x="51303" y="0"/>
                  </a:lnTo>
                  <a:lnTo>
                    <a:pt x="87517" y="0"/>
                  </a:lnTo>
                  <a:lnTo>
                    <a:pt x="202194" y="57339"/>
                  </a:lnTo>
                  <a:lnTo>
                    <a:pt x="226336" y="16899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4" name="Freeform: Shape 683">
              <a:extLst>
                <a:ext uri="{FF2B5EF4-FFF2-40B4-BE49-F238E27FC236}">
                  <a16:creationId xmlns:a16="http://schemas.microsoft.com/office/drawing/2014/main" id="{9BCC009E-AE63-497D-A18F-BE851A5DA027}"/>
                </a:ext>
              </a:extLst>
            </p:cNvPr>
            <p:cNvSpPr/>
            <p:nvPr/>
          </p:nvSpPr>
          <p:spPr>
            <a:xfrm>
              <a:off x="8113306" y="3431206"/>
              <a:ext cx="69410" cy="27161"/>
            </a:xfrm>
            <a:custGeom>
              <a:avLst/>
              <a:gdLst>
                <a:gd name="connsiteX0" fmla="*/ 0 w 69410"/>
                <a:gd name="connsiteY0" fmla="*/ 27161 h 27161"/>
                <a:gd name="connsiteX1" fmla="*/ 69410 w 69410"/>
                <a:gd name="connsiteY1" fmla="*/ 0 h 27161"/>
              </a:gdLst>
              <a:ahLst/>
              <a:cxnLst>
                <a:cxn ang="0">
                  <a:pos x="connsiteX0" y="connsiteY0"/>
                </a:cxn>
                <a:cxn ang="0">
                  <a:pos x="connsiteX1" y="connsiteY1"/>
                </a:cxn>
              </a:cxnLst>
              <a:rect l="l" t="t" r="r" b="b"/>
              <a:pathLst>
                <a:path w="69410" h="27161">
                  <a:moveTo>
                    <a:pt x="0" y="27161"/>
                  </a:moveTo>
                  <a:lnTo>
                    <a:pt x="6941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5" name="Freeform: Shape 684">
              <a:extLst>
                <a:ext uri="{FF2B5EF4-FFF2-40B4-BE49-F238E27FC236}">
                  <a16:creationId xmlns:a16="http://schemas.microsoft.com/office/drawing/2014/main" id="{9C3D48BD-6707-4AA2-93E2-9C820D2C9B21}"/>
                </a:ext>
              </a:extLst>
            </p:cNvPr>
            <p:cNvSpPr/>
            <p:nvPr/>
          </p:nvSpPr>
          <p:spPr>
            <a:xfrm>
              <a:off x="8131413" y="3183745"/>
              <a:ext cx="482852" cy="126748"/>
            </a:xfrm>
            <a:custGeom>
              <a:avLst/>
              <a:gdLst>
                <a:gd name="connsiteX0" fmla="*/ 0 w 482852"/>
                <a:gd name="connsiteY0" fmla="*/ 126748 h 126748"/>
                <a:gd name="connsiteX1" fmla="*/ 57339 w 482852"/>
                <a:gd name="connsiteY1" fmla="*/ 123730 h 126748"/>
                <a:gd name="connsiteX2" fmla="*/ 175034 w 482852"/>
                <a:gd name="connsiteY2" fmla="*/ 108641 h 126748"/>
                <a:gd name="connsiteX3" fmla="*/ 368174 w 482852"/>
                <a:gd name="connsiteY3" fmla="*/ 33196 h 126748"/>
                <a:gd name="connsiteX4" fmla="*/ 413442 w 482852"/>
                <a:gd name="connsiteY4" fmla="*/ 0 h 126748"/>
                <a:gd name="connsiteX5" fmla="*/ 482852 w 482852"/>
                <a:gd name="connsiteY5" fmla="*/ 9053 h 126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852" h="126748">
                  <a:moveTo>
                    <a:pt x="0" y="126748"/>
                  </a:moveTo>
                  <a:lnTo>
                    <a:pt x="57339" y="123730"/>
                  </a:lnTo>
                  <a:lnTo>
                    <a:pt x="175034" y="108641"/>
                  </a:lnTo>
                  <a:lnTo>
                    <a:pt x="368174" y="33196"/>
                  </a:lnTo>
                  <a:lnTo>
                    <a:pt x="413442" y="0"/>
                  </a:lnTo>
                  <a:lnTo>
                    <a:pt x="482852"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6" name="Freeform: Shape 685">
              <a:extLst>
                <a:ext uri="{FF2B5EF4-FFF2-40B4-BE49-F238E27FC236}">
                  <a16:creationId xmlns:a16="http://schemas.microsoft.com/office/drawing/2014/main" id="{6FAD01BB-A4CC-49B4-ADCA-C3B6A3C3193A}"/>
                </a:ext>
              </a:extLst>
            </p:cNvPr>
            <p:cNvSpPr/>
            <p:nvPr/>
          </p:nvSpPr>
          <p:spPr>
            <a:xfrm>
              <a:off x="8191770" y="3250137"/>
              <a:ext cx="482851" cy="150891"/>
            </a:xfrm>
            <a:custGeom>
              <a:avLst/>
              <a:gdLst>
                <a:gd name="connsiteX0" fmla="*/ 0 w 482851"/>
                <a:gd name="connsiteY0" fmla="*/ 150891 h 150891"/>
                <a:gd name="connsiteX1" fmla="*/ 120712 w 482851"/>
                <a:gd name="connsiteY1" fmla="*/ 138820 h 150891"/>
                <a:gd name="connsiteX2" fmla="*/ 250479 w 482851"/>
                <a:gd name="connsiteY2" fmla="*/ 72428 h 150891"/>
                <a:gd name="connsiteX3" fmla="*/ 407406 w 482851"/>
                <a:gd name="connsiteY3" fmla="*/ 27160 h 150891"/>
                <a:gd name="connsiteX4" fmla="*/ 431548 w 482851"/>
                <a:gd name="connsiteY4" fmla="*/ 0 h 150891"/>
                <a:gd name="connsiteX5" fmla="*/ 482851 w 482851"/>
                <a:gd name="connsiteY5" fmla="*/ 0 h 15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851" h="150891">
                  <a:moveTo>
                    <a:pt x="0" y="150891"/>
                  </a:moveTo>
                  <a:lnTo>
                    <a:pt x="120712" y="138820"/>
                  </a:lnTo>
                  <a:lnTo>
                    <a:pt x="250479" y="72428"/>
                  </a:lnTo>
                  <a:lnTo>
                    <a:pt x="407406" y="27160"/>
                  </a:lnTo>
                  <a:lnTo>
                    <a:pt x="431548" y="0"/>
                  </a:lnTo>
                  <a:lnTo>
                    <a:pt x="48285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7" name="Freeform: Shape 686">
              <a:extLst>
                <a:ext uri="{FF2B5EF4-FFF2-40B4-BE49-F238E27FC236}">
                  <a16:creationId xmlns:a16="http://schemas.microsoft.com/office/drawing/2014/main" id="{3C241475-E3A2-41E1-A818-147B32AA6656}"/>
                </a:ext>
              </a:extLst>
            </p:cNvPr>
            <p:cNvSpPr/>
            <p:nvPr/>
          </p:nvSpPr>
          <p:spPr>
            <a:xfrm>
              <a:off x="8544855" y="3292386"/>
              <a:ext cx="202194" cy="111660"/>
            </a:xfrm>
            <a:custGeom>
              <a:avLst/>
              <a:gdLst>
                <a:gd name="connsiteX0" fmla="*/ 202194 w 202194"/>
                <a:gd name="connsiteY0" fmla="*/ 15089 h 111660"/>
                <a:gd name="connsiteX1" fmla="*/ 202194 w 202194"/>
                <a:gd name="connsiteY1" fmla="*/ 15089 h 111660"/>
                <a:gd name="connsiteX2" fmla="*/ 141837 w 202194"/>
                <a:gd name="connsiteY2" fmla="*/ 0 h 111660"/>
                <a:gd name="connsiteX3" fmla="*/ 99588 w 202194"/>
                <a:gd name="connsiteY3" fmla="*/ 21125 h 111660"/>
                <a:gd name="connsiteX4" fmla="*/ 0 w 202194"/>
                <a:gd name="connsiteY4" fmla="*/ 111660 h 111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94" h="111660">
                  <a:moveTo>
                    <a:pt x="202194" y="15089"/>
                  </a:moveTo>
                  <a:lnTo>
                    <a:pt x="202194" y="15089"/>
                  </a:lnTo>
                  <a:lnTo>
                    <a:pt x="141837" y="0"/>
                  </a:lnTo>
                  <a:lnTo>
                    <a:pt x="99588" y="21125"/>
                  </a:lnTo>
                  <a:lnTo>
                    <a:pt x="0" y="11166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8" name="Freeform: Shape 687">
              <a:extLst>
                <a:ext uri="{FF2B5EF4-FFF2-40B4-BE49-F238E27FC236}">
                  <a16:creationId xmlns:a16="http://schemas.microsoft.com/office/drawing/2014/main" id="{099D7CF4-2667-4234-939E-78C50F44BADD}"/>
                </a:ext>
              </a:extLst>
            </p:cNvPr>
            <p:cNvSpPr/>
            <p:nvPr/>
          </p:nvSpPr>
          <p:spPr>
            <a:xfrm>
              <a:off x="8152538" y="3111317"/>
              <a:ext cx="398352" cy="114677"/>
            </a:xfrm>
            <a:custGeom>
              <a:avLst/>
              <a:gdLst>
                <a:gd name="connsiteX0" fmla="*/ 398352 w 398352"/>
                <a:gd name="connsiteY0" fmla="*/ 18107 h 114677"/>
                <a:gd name="connsiteX1" fmla="*/ 295746 w 398352"/>
                <a:gd name="connsiteY1" fmla="*/ 0 h 114677"/>
                <a:gd name="connsiteX2" fmla="*/ 199176 w 398352"/>
                <a:gd name="connsiteY2" fmla="*/ 30178 h 114677"/>
                <a:gd name="connsiteX3" fmla="*/ 0 w 398352"/>
                <a:gd name="connsiteY3" fmla="*/ 114677 h 114677"/>
              </a:gdLst>
              <a:ahLst/>
              <a:cxnLst>
                <a:cxn ang="0">
                  <a:pos x="connsiteX0" y="connsiteY0"/>
                </a:cxn>
                <a:cxn ang="0">
                  <a:pos x="connsiteX1" y="connsiteY1"/>
                </a:cxn>
                <a:cxn ang="0">
                  <a:pos x="connsiteX2" y="connsiteY2"/>
                </a:cxn>
                <a:cxn ang="0">
                  <a:pos x="connsiteX3" y="connsiteY3"/>
                </a:cxn>
              </a:cxnLst>
              <a:rect l="l" t="t" r="r" b="b"/>
              <a:pathLst>
                <a:path w="398352" h="114677">
                  <a:moveTo>
                    <a:pt x="398352" y="18107"/>
                  </a:moveTo>
                  <a:lnTo>
                    <a:pt x="295746" y="0"/>
                  </a:lnTo>
                  <a:lnTo>
                    <a:pt x="199176" y="30178"/>
                  </a:lnTo>
                  <a:lnTo>
                    <a:pt x="0" y="1146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9" name="Freeform: Shape 688">
              <a:extLst>
                <a:ext uri="{FF2B5EF4-FFF2-40B4-BE49-F238E27FC236}">
                  <a16:creationId xmlns:a16="http://schemas.microsoft.com/office/drawing/2014/main" id="{00E43EB1-113D-42CA-81E0-13F0E59A7951}"/>
                </a:ext>
              </a:extLst>
            </p:cNvPr>
            <p:cNvSpPr/>
            <p:nvPr/>
          </p:nvSpPr>
          <p:spPr>
            <a:xfrm>
              <a:off x="8098217" y="3014747"/>
              <a:ext cx="425513" cy="147873"/>
            </a:xfrm>
            <a:custGeom>
              <a:avLst/>
              <a:gdLst>
                <a:gd name="connsiteX0" fmla="*/ 0 w 425513"/>
                <a:gd name="connsiteY0" fmla="*/ 147873 h 147873"/>
                <a:gd name="connsiteX1" fmla="*/ 108642 w 425513"/>
                <a:gd name="connsiteY1" fmla="*/ 93552 h 147873"/>
                <a:gd name="connsiteX2" fmla="*/ 199176 w 425513"/>
                <a:gd name="connsiteY2" fmla="*/ 45267 h 147873"/>
                <a:gd name="connsiteX3" fmla="*/ 331961 w 425513"/>
                <a:gd name="connsiteY3" fmla="*/ 0 h 147873"/>
                <a:gd name="connsiteX4" fmla="*/ 425513 w 425513"/>
                <a:gd name="connsiteY4" fmla="*/ 9053 h 14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513" h="147873">
                  <a:moveTo>
                    <a:pt x="0" y="147873"/>
                  </a:moveTo>
                  <a:lnTo>
                    <a:pt x="108642" y="93552"/>
                  </a:lnTo>
                  <a:lnTo>
                    <a:pt x="199176" y="45267"/>
                  </a:lnTo>
                  <a:lnTo>
                    <a:pt x="331961" y="0"/>
                  </a:lnTo>
                  <a:lnTo>
                    <a:pt x="425513"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0" name="Freeform: Shape 689">
              <a:extLst>
                <a:ext uri="{FF2B5EF4-FFF2-40B4-BE49-F238E27FC236}">
                  <a16:creationId xmlns:a16="http://schemas.microsoft.com/office/drawing/2014/main" id="{2993312F-DE2B-4DD8-9EC1-88FE319FA15C}"/>
                </a:ext>
              </a:extLst>
            </p:cNvPr>
            <p:cNvSpPr/>
            <p:nvPr/>
          </p:nvSpPr>
          <p:spPr>
            <a:xfrm>
              <a:off x="8037861" y="2930248"/>
              <a:ext cx="500958" cy="162962"/>
            </a:xfrm>
            <a:custGeom>
              <a:avLst/>
              <a:gdLst>
                <a:gd name="connsiteX0" fmla="*/ 0 w 500958"/>
                <a:gd name="connsiteY0" fmla="*/ 162962 h 162962"/>
                <a:gd name="connsiteX1" fmla="*/ 123730 w 500958"/>
                <a:gd name="connsiteY1" fmla="*/ 96570 h 162962"/>
                <a:gd name="connsiteX2" fmla="*/ 241425 w 500958"/>
                <a:gd name="connsiteY2" fmla="*/ 36214 h 162962"/>
                <a:gd name="connsiteX3" fmla="*/ 365156 w 500958"/>
                <a:gd name="connsiteY3" fmla="*/ 6035 h 162962"/>
                <a:gd name="connsiteX4" fmla="*/ 500958 w 500958"/>
                <a:gd name="connsiteY4" fmla="*/ 0 h 162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958" h="162962">
                  <a:moveTo>
                    <a:pt x="0" y="162962"/>
                  </a:moveTo>
                  <a:lnTo>
                    <a:pt x="123730" y="96570"/>
                  </a:lnTo>
                  <a:lnTo>
                    <a:pt x="241425" y="36214"/>
                  </a:lnTo>
                  <a:lnTo>
                    <a:pt x="365156" y="6035"/>
                  </a:lnTo>
                  <a:lnTo>
                    <a:pt x="50095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1" name="Freeform: Shape 690">
              <a:extLst>
                <a:ext uri="{FF2B5EF4-FFF2-40B4-BE49-F238E27FC236}">
                  <a16:creationId xmlns:a16="http://schemas.microsoft.com/office/drawing/2014/main" id="{CAC12DEB-18BF-4E4F-9FF5-3E66838E77F2}"/>
                </a:ext>
              </a:extLst>
            </p:cNvPr>
            <p:cNvSpPr/>
            <p:nvPr/>
          </p:nvSpPr>
          <p:spPr>
            <a:xfrm>
              <a:off x="7856791" y="2673733"/>
              <a:ext cx="582440" cy="344032"/>
            </a:xfrm>
            <a:custGeom>
              <a:avLst/>
              <a:gdLst>
                <a:gd name="connsiteX0" fmla="*/ 582440 w 582440"/>
                <a:gd name="connsiteY0" fmla="*/ 344032 h 344032"/>
                <a:gd name="connsiteX1" fmla="*/ 0 w 582440"/>
                <a:gd name="connsiteY1" fmla="*/ 0 h 344032"/>
              </a:gdLst>
              <a:ahLst/>
              <a:cxnLst>
                <a:cxn ang="0">
                  <a:pos x="connsiteX0" y="connsiteY0"/>
                </a:cxn>
                <a:cxn ang="0">
                  <a:pos x="connsiteX1" y="connsiteY1"/>
                </a:cxn>
              </a:cxnLst>
              <a:rect l="l" t="t" r="r" b="b"/>
              <a:pathLst>
                <a:path w="582440" h="344032">
                  <a:moveTo>
                    <a:pt x="582440" y="344032"/>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2" name="Freeform: Shape 691">
              <a:extLst>
                <a:ext uri="{FF2B5EF4-FFF2-40B4-BE49-F238E27FC236}">
                  <a16:creationId xmlns:a16="http://schemas.microsoft.com/office/drawing/2014/main" id="{5C16809D-643F-4997-AFC8-5FFD7D3BA0A8}"/>
                </a:ext>
              </a:extLst>
            </p:cNvPr>
            <p:cNvSpPr/>
            <p:nvPr/>
          </p:nvSpPr>
          <p:spPr>
            <a:xfrm>
              <a:off x="7751168" y="2507753"/>
              <a:ext cx="811794" cy="356103"/>
            </a:xfrm>
            <a:custGeom>
              <a:avLst/>
              <a:gdLst>
                <a:gd name="connsiteX0" fmla="*/ 811794 w 811794"/>
                <a:gd name="connsiteY0" fmla="*/ 356103 h 356103"/>
                <a:gd name="connsiteX1" fmla="*/ 745402 w 811794"/>
                <a:gd name="connsiteY1" fmla="*/ 347049 h 356103"/>
                <a:gd name="connsiteX2" fmla="*/ 564332 w 811794"/>
                <a:gd name="connsiteY2" fmla="*/ 244443 h 356103"/>
                <a:gd name="connsiteX3" fmla="*/ 184087 w 811794"/>
                <a:gd name="connsiteY3" fmla="*/ 30178 h 356103"/>
                <a:gd name="connsiteX4" fmla="*/ 0 w 811794"/>
                <a:gd name="connsiteY4" fmla="*/ 0 h 35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794" h="356103">
                  <a:moveTo>
                    <a:pt x="811794" y="356103"/>
                  </a:moveTo>
                  <a:lnTo>
                    <a:pt x="745402" y="347049"/>
                  </a:lnTo>
                  <a:lnTo>
                    <a:pt x="564332" y="244443"/>
                  </a:lnTo>
                  <a:lnTo>
                    <a:pt x="184087" y="3017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3" name="Freeform: Shape 692">
              <a:extLst>
                <a:ext uri="{FF2B5EF4-FFF2-40B4-BE49-F238E27FC236}">
                  <a16:creationId xmlns:a16="http://schemas.microsoft.com/office/drawing/2014/main" id="{39A781A4-EAE1-4CC9-B54C-0F0F1F17332C}"/>
                </a:ext>
              </a:extLst>
            </p:cNvPr>
            <p:cNvSpPr/>
            <p:nvPr/>
          </p:nvSpPr>
          <p:spPr>
            <a:xfrm>
              <a:off x="7778329" y="2121471"/>
              <a:ext cx="878186" cy="609600"/>
            </a:xfrm>
            <a:custGeom>
              <a:avLst/>
              <a:gdLst>
                <a:gd name="connsiteX0" fmla="*/ 857061 w 857061"/>
                <a:gd name="connsiteY0" fmla="*/ 615635 h 615635"/>
                <a:gd name="connsiteX1" fmla="*/ 802740 w 857061"/>
                <a:gd name="connsiteY1" fmla="*/ 582439 h 615635"/>
                <a:gd name="connsiteX2" fmla="*/ 760491 w 857061"/>
                <a:gd name="connsiteY2" fmla="*/ 516047 h 615635"/>
                <a:gd name="connsiteX3" fmla="*/ 561314 w 857061"/>
                <a:gd name="connsiteY3" fmla="*/ 431548 h 615635"/>
                <a:gd name="connsiteX4" fmla="*/ 325924 w 857061"/>
                <a:gd name="connsiteY4" fmla="*/ 298764 h 615635"/>
                <a:gd name="connsiteX5" fmla="*/ 156926 w 857061"/>
                <a:gd name="connsiteY5" fmla="*/ 181069 h 615635"/>
                <a:gd name="connsiteX6" fmla="*/ 69410 w 857061"/>
                <a:gd name="connsiteY6" fmla="*/ 120713 h 615635"/>
                <a:gd name="connsiteX7" fmla="*/ 48285 w 857061"/>
                <a:gd name="connsiteY7" fmla="*/ 36214 h 615635"/>
                <a:gd name="connsiteX8" fmla="*/ 0 w 857061"/>
                <a:gd name="connsiteY8" fmla="*/ 0 h 615635"/>
                <a:gd name="connsiteX0" fmla="*/ 905346 w 905346"/>
                <a:gd name="connsiteY0" fmla="*/ 546225 h 582439"/>
                <a:gd name="connsiteX1" fmla="*/ 802740 w 905346"/>
                <a:gd name="connsiteY1" fmla="*/ 582439 h 582439"/>
                <a:gd name="connsiteX2" fmla="*/ 760491 w 905346"/>
                <a:gd name="connsiteY2" fmla="*/ 516047 h 582439"/>
                <a:gd name="connsiteX3" fmla="*/ 561314 w 905346"/>
                <a:gd name="connsiteY3" fmla="*/ 431548 h 582439"/>
                <a:gd name="connsiteX4" fmla="*/ 325924 w 905346"/>
                <a:gd name="connsiteY4" fmla="*/ 298764 h 582439"/>
                <a:gd name="connsiteX5" fmla="*/ 156926 w 905346"/>
                <a:gd name="connsiteY5" fmla="*/ 181069 h 582439"/>
                <a:gd name="connsiteX6" fmla="*/ 69410 w 905346"/>
                <a:gd name="connsiteY6" fmla="*/ 120713 h 582439"/>
                <a:gd name="connsiteX7" fmla="*/ 48285 w 905346"/>
                <a:gd name="connsiteY7" fmla="*/ 36214 h 582439"/>
                <a:gd name="connsiteX8" fmla="*/ 0 w 905346"/>
                <a:gd name="connsiteY8" fmla="*/ 0 h 582439"/>
                <a:gd name="connsiteX0" fmla="*/ 905346 w 905346"/>
                <a:gd name="connsiteY0" fmla="*/ 546225 h 546225"/>
                <a:gd name="connsiteX1" fmla="*/ 851025 w 905346"/>
                <a:gd name="connsiteY1" fmla="*/ 500958 h 546225"/>
                <a:gd name="connsiteX2" fmla="*/ 760491 w 905346"/>
                <a:gd name="connsiteY2" fmla="*/ 516047 h 546225"/>
                <a:gd name="connsiteX3" fmla="*/ 561314 w 905346"/>
                <a:gd name="connsiteY3" fmla="*/ 431548 h 546225"/>
                <a:gd name="connsiteX4" fmla="*/ 325924 w 905346"/>
                <a:gd name="connsiteY4" fmla="*/ 298764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61314 w 905346"/>
                <a:gd name="connsiteY3" fmla="*/ 431548 h 546225"/>
                <a:gd name="connsiteX4" fmla="*/ 325924 w 905346"/>
                <a:gd name="connsiteY4" fmla="*/ 298764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25924 w 905346"/>
                <a:gd name="connsiteY4" fmla="*/ 298764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68173 w 905346"/>
                <a:gd name="connsiteY4" fmla="*/ 250479 h 546225"/>
                <a:gd name="connsiteX5" fmla="*/ 325924 w 905346"/>
                <a:gd name="connsiteY5" fmla="*/ 298764 h 546225"/>
                <a:gd name="connsiteX6" fmla="*/ 156926 w 905346"/>
                <a:gd name="connsiteY6" fmla="*/ 181069 h 546225"/>
                <a:gd name="connsiteX7" fmla="*/ 69410 w 905346"/>
                <a:gd name="connsiteY7" fmla="*/ 120713 h 546225"/>
                <a:gd name="connsiteX8" fmla="*/ 48285 w 905346"/>
                <a:gd name="connsiteY8" fmla="*/ 36214 h 546225"/>
                <a:gd name="connsiteX9" fmla="*/ 0 w 905346"/>
                <a:gd name="connsiteY9"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68173 w 905346"/>
                <a:gd name="connsiteY4" fmla="*/ 250479 h 546225"/>
                <a:gd name="connsiteX5" fmla="*/ 325924 w 905346"/>
                <a:gd name="connsiteY5" fmla="*/ 298764 h 546225"/>
                <a:gd name="connsiteX6" fmla="*/ 156926 w 905346"/>
                <a:gd name="connsiteY6" fmla="*/ 181069 h 546225"/>
                <a:gd name="connsiteX7" fmla="*/ 69410 w 905346"/>
                <a:gd name="connsiteY7" fmla="*/ 120713 h 546225"/>
                <a:gd name="connsiteX8" fmla="*/ 48285 w 905346"/>
                <a:gd name="connsiteY8" fmla="*/ 36214 h 546225"/>
                <a:gd name="connsiteX9" fmla="*/ 0 w 905346"/>
                <a:gd name="connsiteY9"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68173 w 905346"/>
                <a:gd name="connsiteY4" fmla="*/ 250479 h 546225"/>
                <a:gd name="connsiteX5" fmla="*/ 301781 w 905346"/>
                <a:gd name="connsiteY5" fmla="*/ 196158 h 546225"/>
                <a:gd name="connsiteX6" fmla="*/ 156926 w 905346"/>
                <a:gd name="connsiteY6" fmla="*/ 181069 h 546225"/>
                <a:gd name="connsiteX7" fmla="*/ 69410 w 905346"/>
                <a:gd name="connsiteY7" fmla="*/ 120713 h 546225"/>
                <a:gd name="connsiteX8" fmla="*/ 48285 w 905346"/>
                <a:gd name="connsiteY8" fmla="*/ 36214 h 546225"/>
                <a:gd name="connsiteX9" fmla="*/ 0 w 905346"/>
                <a:gd name="connsiteY9"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01781 w 905346"/>
                <a:gd name="connsiteY4" fmla="*/ 196158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01781 w 905346"/>
                <a:gd name="connsiteY4" fmla="*/ 196158 h 546225"/>
                <a:gd name="connsiteX5" fmla="*/ 202193 w 905346"/>
                <a:gd name="connsiteY5" fmla="*/ 117694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01781 w 905346"/>
                <a:gd name="connsiteY4" fmla="*/ 196158 h 546225"/>
                <a:gd name="connsiteX5" fmla="*/ 202193 w 905346"/>
                <a:gd name="connsiteY5" fmla="*/ 117694 h 546225"/>
                <a:gd name="connsiteX6" fmla="*/ 162962 w 905346"/>
                <a:gd name="connsiteY6" fmla="*/ 48285 h 546225"/>
                <a:gd name="connsiteX7" fmla="*/ 48285 w 905346"/>
                <a:gd name="connsiteY7" fmla="*/ 36214 h 546225"/>
                <a:gd name="connsiteX8" fmla="*/ 0 w 905346"/>
                <a:gd name="connsiteY8" fmla="*/ 0 h 546225"/>
                <a:gd name="connsiteX0" fmla="*/ 905346 w 905346"/>
                <a:gd name="connsiteY0" fmla="*/ 561314 h 561314"/>
                <a:gd name="connsiteX1" fmla="*/ 851025 w 905346"/>
                <a:gd name="connsiteY1" fmla="*/ 516047 h 561314"/>
                <a:gd name="connsiteX2" fmla="*/ 766527 w 905346"/>
                <a:gd name="connsiteY2" fmla="*/ 473798 h 561314"/>
                <a:gd name="connsiteX3" fmla="*/ 594510 w 905346"/>
                <a:gd name="connsiteY3" fmla="*/ 398352 h 561314"/>
                <a:gd name="connsiteX4" fmla="*/ 301781 w 905346"/>
                <a:gd name="connsiteY4" fmla="*/ 211247 h 561314"/>
                <a:gd name="connsiteX5" fmla="*/ 202193 w 905346"/>
                <a:gd name="connsiteY5" fmla="*/ 132783 h 561314"/>
                <a:gd name="connsiteX6" fmla="*/ 162962 w 905346"/>
                <a:gd name="connsiteY6" fmla="*/ 63374 h 561314"/>
                <a:gd name="connsiteX7" fmla="*/ 99588 w 905346"/>
                <a:gd name="connsiteY7" fmla="*/ 0 h 561314"/>
                <a:gd name="connsiteX8" fmla="*/ 0 w 905346"/>
                <a:gd name="connsiteY8" fmla="*/ 15089 h 561314"/>
                <a:gd name="connsiteX0" fmla="*/ 878186 w 878186"/>
                <a:gd name="connsiteY0" fmla="*/ 609600 h 609600"/>
                <a:gd name="connsiteX1" fmla="*/ 823865 w 878186"/>
                <a:gd name="connsiteY1" fmla="*/ 564333 h 609600"/>
                <a:gd name="connsiteX2" fmla="*/ 739367 w 878186"/>
                <a:gd name="connsiteY2" fmla="*/ 522084 h 609600"/>
                <a:gd name="connsiteX3" fmla="*/ 567350 w 878186"/>
                <a:gd name="connsiteY3" fmla="*/ 446638 h 609600"/>
                <a:gd name="connsiteX4" fmla="*/ 274621 w 878186"/>
                <a:gd name="connsiteY4" fmla="*/ 259533 h 609600"/>
                <a:gd name="connsiteX5" fmla="*/ 175033 w 878186"/>
                <a:gd name="connsiteY5" fmla="*/ 181069 h 609600"/>
                <a:gd name="connsiteX6" fmla="*/ 135802 w 878186"/>
                <a:gd name="connsiteY6" fmla="*/ 111660 h 609600"/>
                <a:gd name="connsiteX7" fmla="*/ 72428 w 878186"/>
                <a:gd name="connsiteY7" fmla="*/ 48286 h 609600"/>
                <a:gd name="connsiteX8" fmla="*/ 0 w 878186"/>
                <a:gd name="connsiteY8"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8186" h="609600">
                  <a:moveTo>
                    <a:pt x="878186" y="609600"/>
                  </a:moveTo>
                  <a:lnTo>
                    <a:pt x="823865" y="564333"/>
                  </a:lnTo>
                  <a:lnTo>
                    <a:pt x="739367" y="522084"/>
                  </a:lnTo>
                  <a:lnTo>
                    <a:pt x="567350" y="446638"/>
                  </a:lnTo>
                  <a:lnTo>
                    <a:pt x="274621" y="259533"/>
                  </a:lnTo>
                  <a:lnTo>
                    <a:pt x="175033" y="181069"/>
                  </a:lnTo>
                  <a:lnTo>
                    <a:pt x="135802" y="111660"/>
                  </a:lnTo>
                  <a:lnTo>
                    <a:pt x="72428" y="4828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4" name="Freeform: Shape 693">
              <a:extLst>
                <a:ext uri="{FF2B5EF4-FFF2-40B4-BE49-F238E27FC236}">
                  <a16:creationId xmlns:a16="http://schemas.microsoft.com/office/drawing/2014/main" id="{666A87F6-A86C-4049-8A5E-112C3B763CA8}"/>
                </a:ext>
              </a:extLst>
            </p:cNvPr>
            <p:cNvSpPr/>
            <p:nvPr/>
          </p:nvSpPr>
          <p:spPr>
            <a:xfrm>
              <a:off x="7705900" y="2284434"/>
              <a:ext cx="896293" cy="513030"/>
            </a:xfrm>
            <a:custGeom>
              <a:avLst/>
              <a:gdLst>
                <a:gd name="connsiteX0" fmla="*/ 896293 w 896293"/>
                <a:gd name="connsiteY0" fmla="*/ 513030 h 513030"/>
                <a:gd name="connsiteX1" fmla="*/ 844990 w 896293"/>
                <a:gd name="connsiteY1" fmla="*/ 500958 h 513030"/>
                <a:gd name="connsiteX2" fmla="*/ 772563 w 896293"/>
                <a:gd name="connsiteY2" fmla="*/ 446638 h 513030"/>
                <a:gd name="connsiteX3" fmla="*/ 694099 w 896293"/>
                <a:gd name="connsiteY3" fmla="*/ 389299 h 513030"/>
                <a:gd name="connsiteX4" fmla="*/ 522083 w 896293"/>
                <a:gd name="connsiteY4" fmla="*/ 310836 h 513030"/>
                <a:gd name="connsiteX5" fmla="*/ 356103 w 896293"/>
                <a:gd name="connsiteY5" fmla="*/ 241426 h 513030"/>
                <a:gd name="connsiteX6" fmla="*/ 241426 w 896293"/>
                <a:gd name="connsiteY6" fmla="*/ 175034 h 513030"/>
                <a:gd name="connsiteX7" fmla="*/ 178052 w 896293"/>
                <a:gd name="connsiteY7" fmla="*/ 96570 h 513030"/>
                <a:gd name="connsiteX8" fmla="*/ 108642 w 896293"/>
                <a:gd name="connsiteY8" fmla="*/ 33196 h 513030"/>
                <a:gd name="connsiteX9" fmla="*/ 0 w 896293"/>
                <a:gd name="connsiteY9" fmla="*/ 0 h 513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6293" h="513030">
                  <a:moveTo>
                    <a:pt x="896293" y="513030"/>
                  </a:moveTo>
                  <a:lnTo>
                    <a:pt x="844990" y="500958"/>
                  </a:lnTo>
                  <a:lnTo>
                    <a:pt x="772563" y="446638"/>
                  </a:lnTo>
                  <a:lnTo>
                    <a:pt x="694099" y="389299"/>
                  </a:lnTo>
                  <a:lnTo>
                    <a:pt x="522083" y="310836"/>
                  </a:lnTo>
                  <a:lnTo>
                    <a:pt x="356103" y="241426"/>
                  </a:lnTo>
                  <a:lnTo>
                    <a:pt x="241426" y="175034"/>
                  </a:lnTo>
                  <a:lnTo>
                    <a:pt x="178052" y="96570"/>
                  </a:lnTo>
                  <a:lnTo>
                    <a:pt x="108642" y="3319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5" name="Freeform: Shape 694">
              <a:extLst>
                <a:ext uri="{FF2B5EF4-FFF2-40B4-BE49-F238E27FC236}">
                  <a16:creationId xmlns:a16="http://schemas.microsoft.com/office/drawing/2014/main" id="{5CCE95AF-4DD1-453F-A4B1-E5DB7A2D99FA}"/>
                </a:ext>
              </a:extLst>
            </p:cNvPr>
            <p:cNvSpPr/>
            <p:nvPr/>
          </p:nvSpPr>
          <p:spPr>
            <a:xfrm>
              <a:off x="7944308" y="2824624"/>
              <a:ext cx="506994" cy="199176"/>
            </a:xfrm>
            <a:custGeom>
              <a:avLst/>
              <a:gdLst>
                <a:gd name="connsiteX0" fmla="*/ 0 w 506994"/>
                <a:gd name="connsiteY0" fmla="*/ 199176 h 199176"/>
                <a:gd name="connsiteX1" fmla="*/ 114677 w 506994"/>
                <a:gd name="connsiteY1" fmla="*/ 141838 h 199176"/>
                <a:gd name="connsiteX2" fmla="*/ 262551 w 506994"/>
                <a:gd name="connsiteY2" fmla="*/ 51303 h 199176"/>
                <a:gd name="connsiteX3" fmla="*/ 416460 w 506994"/>
                <a:gd name="connsiteY3" fmla="*/ 6036 h 199176"/>
                <a:gd name="connsiteX4" fmla="*/ 506994 w 506994"/>
                <a:gd name="connsiteY4" fmla="*/ 0 h 199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994" h="199176">
                  <a:moveTo>
                    <a:pt x="0" y="199176"/>
                  </a:moveTo>
                  <a:lnTo>
                    <a:pt x="114677" y="141838"/>
                  </a:lnTo>
                  <a:lnTo>
                    <a:pt x="262551" y="51303"/>
                  </a:lnTo>
                  <a:lnTo>
                    <a:pt x="416460" y="6036"/>
                  </a:lnTo>
                  <a:lnTo>
                    <a:pt x="50699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6" name="Freeform: Shape 695">
              <a:extLst>
                <a:ext uri="{FF2B5EF4-FFF2-40B4-BE49-F238E27FC236}">
                  <a16:creationId xmlns:a16="http://schemas.microsoft.com/office/drawing/2014/main" id="{C7D91B5B-4E25-4EE7-9806-F5010E5D2348}"/>
                </a:ext>
              </a:extLst>
            </p:cNvPr>
            <p:cNvSpPr/>
            <p:nvPr/>
          </p:nvSpPr>
          <p:spPr>
            <a:xfrm>
              <a:off x="7893005" y="2622430"/>
              <a:ext cx="796705" cy="337996"/>
            </a:xfrm>
            <a:custGeom>
              <a:avLst/>
              <a:gdLst>
                <a:gd name="connsiteX0" fmla="*/ 0 w 796705"/>
                <a:gd name="connsiteY0" fmla="*/ 337996 h 337996"/>
                <a:gd name="connsiteX1" fmla="*/ 54321 w 796705"/>
                <a:gd name="connsiteY1" fmla="*/ 298764 h 337996"/>
                <a:gd name="connsiteX2" fmla="*/ 178052 w 796705"/>
                <a:gd name="connsiteY2" fmla="*/ 220301 h 337996"/>
                <a:gd name="connsiteX3" fmla="*/ 232373 w 796705"/>
                <a:gd name="connsiteY3" fmla="*/ 199176 h 337996"/>
                <a:gd name="connsiteX4" fmla="*/ 331961 w 796705"/>
                <a:gd name="connsiteY4" fmla="*/ 117695 h 337996"/>
                <a:gd name="connsiteX5" fmla="*/ 488887 w 796705"/>
                <a:gd name="connsiteY5" fmla="*/ 78463 h 337996"/>
                <a:gd name="connsiteX6" fmla="*/ 624689 w 796705"/>
                <a:gd name="connsiteY6" fmla="*/ 33196 h 337996"/>
                <a:gd name="connsiteX7" fmla="*/ 706171 w 796705"/>
                <a:gd name="connsiteY7" fmla="*/ 0 h 337996"/>
                <a:gd name="connsiteX8" fmla="*/ 796705 w 796705"/>
                <a:gd name="connsiteY8" fmla="*/ 60356 h 33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6705" h="337996">
                  <a:moveTo>
                    <a:pt x="0" y="337996"/>
                  </a:moveTo>
                  <a:lnTo>
                    <a:pt x="54321" y="298764"/>
                  </a:lnTo>
                  <a:lnTo>
                    <a:pt x="178052" y="220301"/>
                  </a:lnTo>
                  <a:lnTo>
                    <a:pt x="232373" y="199176"/>
                  </a:lnTo>
                  <a:lnTo>
                    <a:pt x="331961" y="117695"/>
                  </a:lnTo>
                  <a:lnTo>
                    <a:pt x="488887" y="78463"/>
                  </a:lnTo>
                  <a:lnTo>
                    <a:pt x="624689" y="33196"/>
                  </a:lnTo>
                  <a:lnTo>
                    <a:pt x="706171" y="0"/>
                  </a:lnTo>
                  <a:lnTo>
                    <a:pt x="796705" y="6035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7" name="Freeform: Shape 696">
              <a:extLst>
                <a:ext uri="{FF2B5EF4-FFF2-40B4-BE49-F238E27FC236}">
                  <a16:creationId xmlns:a16="http://schemas.microsoft.com/office/drawing/2014/main" id="{220988AE-C196-470A-AD85-75429B8F8433}"/>
                </a:ext>
              </a:extLst>
            </p:cNvPr>
            <p:cNvSpPr/>
            <p:nvPr/>
          </p:nvSpPr>
          <p:spPr>
            <a:xfrm>
              <a:off x="7899041" y="2537931"/>
              <a:ext cx="796705" cy="223670"/>
            </a:xfrm>
            <a:custGeom>
              <a:avLst/>
              <a:gdLst>
                <a:gd name="connsiteX0" fmla="*/ 796705 w 796705"/>
                <a:gd name="connsiteY0" fmla="*/ 84499 h 241426"/>
                <a:gd name="connsiteX1" fmla="*/ 727295 w 796705"/>
                <a:gd name="connsiteY1" fmla="*/ 27160 h 241426"/>
                <a:gd name="connsiteX2" fmla="*/ 594511 w 796705"/>
                <a:gd name="connsiteY2" fmla="*/ 0 h 241426"/>
                <a:gd name="connsiteX3" fmla="*/ 413441 w 796705"/>
                <a:gd name="connsiteY3" fmla="*/ 63374 h 241426"/>
                <a:gd name="connsiteX4" fmla="*/ 147873 w 796705"/>
                <a:gd name="connsiteY4" fmla="*/ 165980 h 241426"/>
                <a:gd name="connsiteX5" fmla="*/ 0 w 796705"/>
                <a:gd name="connsiteY5" fmla="*/ 241426 h 241426"/>
                <a:gd name="connsiteX0" fmla="*/ 796705 w 796705"/>
                <a:gd name="connsiteY0" fmla="*/ 84499 h 223670"/>
                <a:gd name="connsiteX1" fmla="*/ 727295 w 796705"/>
                <a:gd name="connsiteY1" fmla="*/ 27160 h 223670"/>
                <a:gd name="connsiteX2" fmla="*/ 594511 w 796705"/>
                <a:gd name="connsiteY2" fmla="*/ 0 h 223670"/>
                <a:gd name="connsiteX3" fmla="*/ 413441 w 796705"/>
                <a:gd name="connsiteY3" fmla="*/ 63374 h 223670"/>
                <a:gd name="connsiteX4" fmla="*/ 147873 w 796705"/>
                <a:gd name="connsiteY4" fmla="*/ 165980 h 223670"/>
                <a:gd name="connsiteX5" fmla="*/ 0 w 796705"/>
                <a:gd name="connsiteY5" fmla="*/ 223670 h 22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705" h="223670">
                  <a:moveTo>
                    <a:pt x="796705" y="84499"/>
                  </a:moveTo>
                  <a:lnTo>
                    <a:pt x="727295" y="27160"/>
                  </a:lnTo>
                  <a:lnTo>
                    <a:pt x="594511" y="0"/>
                  </a:lnTo>
                  <a:lnTo>
                    <a:pt x="413441" y="63374"/>
                  </a:lnTo>
                  <a:lnTo>
                    <a:pt x="147873" y="165980"/>
                  </a:lnTo>
                  <a:cubicBezTo>
                    <a:pt x="98582" y="191129"/>
                    <a:pt x="49291" y="198521"/>
                    <a:pt x="0" y="22367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8" name="Freeform: Shape 697">
              <a:extLst>
                <a:ext uri="{FF2B5EF4-FFF2-40B4-BE49-F238E27FC236}">
                  <a16:creationId xmlns:a16="http://schemas.microsoft.com/office/drawing/2014/main" id="{4E492B3E-21EF-4CEA-84EF-41BE1116D742}"/>
                </a:ext>
              </a:extLst>
            </p:cNvPr>
            <p:cNvSpPr/>
            <p:nvPr/>
          </p:nvSpPr>
          <p:spPr>
            <a:xfrm>
              <a:off x="8499587" y="2459468"/>
              <a:ext cx="57339" cy="78463"/>
            </a:xfrm>
            <a:custGeom>
              <a:avLst/>
              <a:gdLst>
                <a:gd name="connsiteX0" fmla="*/ 0 w 57339"/>
                <a:gd name="connsiteY0" fmla="*/ 78463 h 78463"/>
                <a:gd name="connsiteX1" fmla="*/ 18107 w 57339"/>
                <a:gd name="connsiteY1" fmla="*/ 27160 h 78463"/>
                <a:gd name="connsiteX2" fmla="*/ 57339 w 57339"/>
                <a:gd name="connsiteY2" fmla="*/ 0 h 78463"/>
              </a:gdLst>
              <a:ahLst/>
              <a:cxnLst>
                <a:cxn ang="0">
                  <a:pos x="connsiteX0" y="connsiteY0"/>
                </a:cxn>
                <a:cxn ang="0">
                  <a:pos x="connsiteX1" y="connsiteY1"/>
                </a:cxn>
                <a:cxn ang="0">
                  <a:pos x="connsiteX2" y="connsiteY2"/>
                </a:cxn>
              </a:cxnLst>
              <a:rect l="l" t="t" r="r" b="b"/>
              <a:pathLst>
                <a:path w="57339" h="78463">
                  <a:moveTo>
                    <a:pt x="0" y="78463"/>
                  </a:moveTo>
                  <a:lnTo>
                    <a:pt x="18107" y="27160"/>
                  </a:lnTo>
                  <a:lnTo>
                    <a:pt x="5733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9" name="Freeform: Shape 698">
              <a:extLst>
                <a:ext uri="{FF2B5EF4-FFF2-40B4-BE49-F238E27FC236}">
                  <a16:creationId xmlns:a16="http://schemas.microsoft.com/office/drawing/2014/main" id="{B67511FD-D708-47F4-9897-BBD743A209A5}"/>
                </a:ext>
              </a:extLst>
            </p:cNvPr>
            <p:cNvSpPr/>
            <p:nvPr/>
          </p:nvSpPr>
          <p:spPr>
            <a:xfrm>
              <a:off x="8611247" y="2477575"/>
              <a:ext cx="42249" cy="42249"/>
            </a:xfrm>
            <a:custGeom>
              <a:avLst/>
              <a:gdLst>
                <a:gd name="connsiteX0" fmla="*/ 42249 w 42249"/>
                <a:gd name="connsiteY0" fmla="*/ 0 h 42249"/>
                <a:gd name="connsiteX1" fmla="*/ 0 w 42249"/>
                <a:gd name="connsiteY1" fmla="*/ 42249 h 42249"/>
              </a:gdLst>
              <a:ahLst/>
              <a:cxnLst>
                <a:cxn ang="0">
                  <a:pos x="connsiteX0" y="connsiteY0"/>
                </a:cxn>
                <a:cxn ang="0">
                  <a:pos x="connsiteX1" y="connsiteY1"/>
                </a:cxn>
              </a:cxnLst>
              <a:rect l="l" t="t" r="r" b="b"/>
              <a:pathLst>
                <a:path w="42249" h="42249">
                  <a:moveTo>
                    <a:pt x="42249" y="0"/>
                  </a:moveTo>
                  <a:lnTo>
                    <a:pt x="0" y="4224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0" name="Freeform: Shape 699">
              <a:extLst>
                <a:ext uri="{FF2B5EF4-FFF2-40B4-BE49-F238E27FC236}">
                  <a16:creationId xmlns:a16="http://schemas.microsoft.com/office/drawing/2014/main" id="{11199B60-39B5-445F-8026-856BD6E839CB}"/>
                </a:ext>
              </a:extLst>
            </p:cNvPr>
            <p:cNvSpPr/>
            <p:nvPr/>
          </p:nvSpPr>
          <p:spPr>
            <a:xfrm>
              <a:off x="8617282" y="2522842"/>
              <a:ext cx="48286" cy="21125"/>
            </a:xfrm>
            <a:custGeom>
              <a:avLst/>
              <a:gdLst>
                <a:gd name="connsiteX0" fmla="*/ 48286 w 48286"/>
                <a:gd name="connsiteY0" fmla="*/ 21125 h 21125"/>
                <a:gd name="connsiteX1" fmla="*/ 0 w 48286"/>
                <a:gd name="connsiteY1" fmla="*/ 0 h 21125"/>
              </a:gdLst>
              <a:ahLst/>
              <a:cxnLst>
                <a:cxn ang="0">
                  <a:pos x="connsiteX0" y="connsiteY0"/>
                </a:cxn>
                <a:cxn ang="0">
                  <a:pos x="connsiteX1" y="connsiteY1"/>
                </a:cxn>
              </a:cxnLst>
              <a:rect l="l" t="t" r="r" b="b"/>
              <a:pathLst>
                <a:path w="48286" h="21125">
                  <a:moveTo>
                    <a:pt x="48286" y="21125"/>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1" name="Freeform: Shape 700">
              <a:extLst>
                <a:ext uri="{FF2B5EF4-FFF2-40B4-BE49-F238E27FC236}">
                  <a16:creationId xmlns:a16="http://schemas.microsoft.com/office/drawing/2014/main" id="{44E27838-A6DC-43AD-9F69-3FA418878307}"/>
                </a:ext>
              </a:extLst>
            </p:cNvPr>
            <p:cNvSpPr/>
            <p:nvPr/>
          </p:nvSpPr>
          <p:spPr>
            <a:xfrm>
              <a:off x="8496570" y="2540949"/>
              <a:ext cx="99588" cy="78463"/>
            </a:xfrm>
            <a:custGeom>
              <a:avLst/>
              <a:gdLst>
                <a:gd name="connsiteX0" fmla="*/ 99588 w 99588"/>
                <a:gd name="connsiteY0" fmla="*/ 78463 h 78463"/>
                <a:gd name="connsiteX1" fmla="*/ 0 w 99588"/>
                <a:gd name="connsiteY1" fmla="*/ 0 h 78463"/>
              </a:gdLst>
              <a:ahLst/>
              <a:cxnLst>
                <a:cxn ang="0">
                  <a:pos x="connsiteX0" y="connsiteY0"/>
                </a:cxn>
                <a:cxn ang="0">
                  <a:pos x="connsiteX1" y="connsiteY1"/>
                </a:cxn>
              </a:cxnLst>
              <a:rect l="l" t="t" r="r" b="b"/>
              <a:pathLst>
                <a:path w="99588" h="78463">
                  <a:moveTo>
                    <a:pt x="99588" y="78463"/>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2" name="Freeform: Shape 701">
              <a:extLst>
                <a:ext uri="{FF2B5EF4-FFF2-40B4-BE49-F238E27FC236}">
                  <a16:creationId xmlns:a16="http://schemas.microsoft.com/office/drawing/2014/main" id="{E000412B-32F6-4AF8-ABD7-21FB5AACE319}"/>
                </a:ext>
              </a:extLst>
            </p:cNvPr>
            <p:cNvSpPr/>
            <p:nvPr/>
          </p:nvSpPr>
          <p:spPr>
            <a:xfrm>
              <a:off x="7862827" y="2438343"/>
              <a:ext cx="621671" cy="238408"/>
            </a:xfrm>
            <a:custGeom>
              <a:avLst/>
              <a:gdLst>
                <a:gd name="connsiteX0" fmla="*/ 621671 w 621671"/>
                <a:gd name="connsiteY0" fmla="*/ 0 h 238408"/>
                <a:gd name="connsiteX1" fmla="*/ 534154 w 621671"/>
                <a:gd name="connsiteY1" fmla="*/ 0 h 238408"/>
                <a:gd name="connsiteX2" fmla="*/ 392317 w 621671"/>
                <a:gd name="connsiteY2" fmla="*/ 57338 h 238408"/>
                <a:gd name="connsiteX3" fmla="*/ 199176 w 621671"/>
                <a:gd name="connsiteY3" fmla="*/ 129766 h 238408"/>
                <a:gd name="connsiteX4" fmla="*/ 0 w 621671"/>
                <a:gd name="connsiteY4" fmla="*/ 238408 h 238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671" h="238408">
                  <a:moveTo>
                    <a:pt x="621671" y="0"/>
                  </a:moveTo>
                  <a:lnTo>
                    <a:pt x="534154" y="0"/>
                  </a:lnTo>
                  <a:lnTo>
                    <a:pt x="392317" y="57338"/>
                  </a:lnTo>
                  <a:lnTo>
                    <a:pt x="199176" y="129766"/>
                  </a:lnTo>
                  <a:lnTo>
                    <a:pt x="0" y="23840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3" name="Freeform: Shape 702">
              <a:extLst>
                <a:ext uri="{FF2B5EF4-FFF2-40B4-BE49-F238E27FC236}">
                  <a16:creationId xmlns:a16="http://schemas.microsoft.com/office/drawing/2014/main" id="{18491430-F0FC-4CB5-921D-312400C2B6A4}"/>
                </a:ext>
              </a:extLst>
            </p:cNvPr>
            <p:cNvSpPr/>
            <p:nvPr/>
          </p:nvSpPr>
          <p:spPr>
            <a:xfrm>
              <a:off x="7796435" y="2368933"/>
              <a:ext cx="546226" cy="205212"/>
            </a:xfrm>
            <a:custGeom>
              <a:avLst/>
              <a:gdLst>
                <a:gd name="connsiteX0" fmla="*/ 546226 w 546226"/>
                <a:gd name="connsiteY0" fmla="*/ 0 h 205212"/>
                <a:gd name="connsiteX1" fmla="*/ 449655 w 546226"/>
                <a:gd name="connsiteY1" fmla="*/ 0 h 205212"/>
                <a:gd name="connsiteX2" fmla="*/ 295746 w 546226"/>
                <a:gd name="connsiteY2" fmla="*/ 66392 h 205212"/>
                <a:gd name="connsiteX3" fmla="*/ 147873 w 546226"/>
                <a:gd name="connsiteY3" fmla="*/ 168998 h 205212"/>
                <a:gd name="connsiteX4" fmla="*/ 0 w 546226"/>
                <a:gd name="connsiteY4" fmla="*/ 205212 h 205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226" h="205212">
                  <a:moveTo>
                    <a:pt x="546226" y="0"/>
                  </a:moveTo>
                  <a:lnTo>
                    <a:pt x="449655" y="0"/>
                  </a:lnTo>
                  <a:lnTo>
                    <a:pt x="295746" y="66392"/>
                  </a:lnTo>
                  <a:lnTo>
                    <a:pt x="147873" y="168998"/>
                  </a:lnTo>
                  <a:lnTo>
                    <a:pt x="0" y="2052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4" name="Freeform: Shape 703">
              <a:extLst>
                <a:ext uri="{FF2B5EF4-FFF2-40B4-BE49-F238E27FC236}">
                  <a16:creationId xmlns:a16="http://schemas.microsoft.com/office/drawing/2014/main" id="{3D05236F-EA6A-4320-A21F-F22DB43EC3EA}"/>
                </a:ext>
              </a:extLst>
            </p:cNvPr>
            <p:cNvSpPr/>
            <p:nvPr/>
          </p:nvSpPr>
          <p:spPr>
            <a:xfrm>
              <a:off x="7748150" y="2320648"/>
              <a:ext cx="534154" cy="181069"/>
            </a:xfrm>
            <a:custGeom>
              <a:avLst/>
              <a:gdLst>
                <a:gd name="connsiteX0" fmla="*/ 534154 w 534154"/>
                <a:gd name="connsiteY0" fmla="*/ 0 h 181069"/>
                <a:gd name="connsiteX1" fmla="*/ 464744 w 534154"/>
                <a:gd name="connsiteY1" fmla="*/ 3018 h 181069"/>
                <a:gd name="connsiteX2" fmla="*/ 331960 w 534154"/>
                <a:gd name="connsiteY2" fmla="*/ 12071 h 181069"/>
                <a:gd name="connsiteX3" fmla="*/ 208229 w 534154"/>
                <a:gd name="connsiteY3" fmla="*/ 72427 h 181069"/>
                <a:gd name="connsiteX4" fmla="*/ 0 w 534154"/>
                <a:gd name="connsiteY4" fmla="*/ 181069 h 181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4" h="181069">
                  <a:moveTo>
                    <a:pt x="534154" y="0"/>
                  </a:moveTo>
                  <a:lnTo>
                    <a:pt x="464744" y="3018"/>
                  </a:lnTo>
                  <a:lnTo>
                    <a:pt x="331960" y="12071"/>
                  </a:lnTo>
                  <a:lnTo>
                    <a:pt x="208229" y="72427"/>
                  </a:lnTo>
                  <a:lnTo>
                    <a:pt x="0" y="18106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5" name="Freeform: Shape 704">
              <a:extLst>
                <a:ext uri="{FF2B5EF4-FFF2-40B4-BE49-F238E27FC236}">
                  <a16:creationId xmlns:a16="http://schemas.microsoft.com/office/drawing/2014/main" id="{2C18A800-BCC7-4FFF-909E-24B001D38B99}"/>
                </a:ext>
              </a:extLst>
            </p:cNvPr>
            <p:cNvSpPr/>
            <p:nvPr/>
          </p:nvSpPr>
          <p:spPr>
            <a:xfrm>
              <a:off x="7660633" y="2263309"/>
              <a:ext cx="573386" cy="190123"/>
            </a:xfrm>
            <a:custGeom>
              <a:avLst/>
              <a:gdLst>
                <a:gd name="connsiteX0" fmla="*/ 573386 w 573386"/>
                <a:gd name="connsiteY0" fmla="*/ 30178 h 190123"/>
                <a:gd name="connsiteX1" fmla="*/ 506994 w 573386"/>
                <a:gd name="connsiteY1" fmla="*/ 6036 h 190123"/>
                <a:gd name="connsiteX2" fmla="*/ 413442 w 573386"/>
                <a:gd name="connsiteY2" fmla="*/ 0 h 190123"/>
                <a:gd name="connsiteX3" fmla="*/ 0 w 573386"/>
                <a:gd name="connsiteY3" fmla="*/ 190123 h 190123"/>
              </a:gdLst>
              <a:ahLst/>
              <a:cxnLst>
                <a:cxn ang="0">
                  <a:pos x="connsiteX0" y="connsiteY0"/>
                </a:cxn>
                <a:cxn ang="0">
                  <a:pos x="connsiteX1" y="connsiteY1"/>
                </a:cxn>
                <a:cxn ang="0">
                  <a:pos x="connsiteX2" y="connsiteY2"/>
                </a:cxn>
                <a:cxn ang="0">
                  <a:pos x="connsiteX3" y="connsiteY3"/>
                </a:cxn>
              </a:cxnLst>
              <a:rect l="l" t="t" r="r" b="b"/>
              <a:pathLst>
                <a:path w="573386" h="190123">
                  <a:moveTo>
                    <a:pt x="573386" y="30178"/>
                  </a:moveTo>
                  <a:lnTo>
                    <a:pt x="506994" y="6036"/>
                  </a:lnTo>
                  <a:lnTo>
                    <a:pt x="413442" y="0"/>
                  </a:lnTo>
                  <a:lnTo>
                    <a:pt x="0" y="19012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6" name="Freeform: Shape 705">
              <a:extLst>
                <a:ext uri="{FF2B5EF4-FFF2-40B4-BE49-F238E27FC236}">
                  <a16:creationId xmlns:a16="http://schemas.microsoft.com/office/drawing/2014/main" id="{E4BBDDB6-E590-4171-A7B8-43F3867374F3}"/>
                </a:ext>
              </a:extLst>
            </p:cNvPr>
            <p:cNvSpPr/>
            <p:nvPr/>
          </p:nvSpPr>
          <p:spPr>
            <a:xfrm>
              <a:off x="7684776" y="2115436"/>
              <a:ext cx="534154" cy="208230"/>
            </a:xfrm>
            <a:custGeom>
              <a:avLst/>
              <a:gdLst>
                <a:gd name="connsiteX0" fmla="*/ 534154 w 534154"/>
                <a:gd name="connsiteY0" fmla="*/ 24142 h 208230"/>
                <a:gd name="connsiteX1" fmla="*/ 461726 w 534154"/>
                <a:gd name="connsiteY1" fmla="*/ 0 h 208230"/>
                <a:gd name="connsiteX2" fmla="*/ 274621 w 534154"/>
                <a:gd name="connsiteY2" fmla="*/ 66392 h 208230"/>
                <a:gd name="connsiteX3" fmla="*/ 0 w 534154"/>
                <a:gd name="connsiteY3" fmla="*/ 208230 h 208230"/>
              </a:gdLst>
              <a:ahLst/>
              <a:cxnLst>
                <a:cxn ang="0">
                  <a:pos x="connsiteX0" y="connsiteY0"/>
                </a:cxn>
                <a:cxn ang="0">
                  <a:pos x="connsiteX1" y="connsiteY1"/>
                </a:cxn>
                <a:cxn ang="0">
                  <a:pos x="connsiteX2" y="connsiteY2"/>
                </a:cxn>
                <a:cxn ang="0">
                  <a:pos x="connsiteX3" y="connsiteY3"/>
                </a:cxn>
              </a:cxnLst>
              <a:rect l="l" t="t" r="r" b="b"/>
              <a:pathLst>
                <a:path w="534154" h="208230">
                  <a:moveTo>
                    <a:pt x="534154" y="24142"/>
                  </a:moveTo>
                  <a:lnTo>
                    <a:pt x="461726" y="0"/>
                  </a:lnTo>
                  <a:lnTo>
                    <a:pt x="274621" y="66392"/>
                  </a:lnTo>
                  <a:lnTo>
                    <a:pt x="0" y="20823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7" name="Freeform: Shape 706">
              <a:extLst>
                <a:ext uri="{FF2B5EF4-FFF2-40B4-BE49-F238E27FC236}">
                  <a16:creationId xmlns:a16="http://schemas.microsoft.com/office/drawing/2014/main" id="{6C51BCC5-0AFA-4413-B556-2D18A5702A1C}"/>
                </a:ext>
              </a:extLst>
            </p:cNvPr>
            <p:cNvSpPr/>
            <p:nvPr/>
          </p:nvSpPr>
          <p:spPr>
            <a:xfrm>
              <a:off x="7772292" y="1991705"/>
              <a:ext cx="440602" cy="156927"/>
            </a:xfrm>
            <a:custGeom>
              <a:avLst/>
              <a:gdLst>
                <a:gd name="connsiteX0" fmla="*/ 440602 w 440602"/>
                <a:gd name="connsiteY0" fmla="*/ 30178 h 156927"/>
                <a:gd name="connsiteX1" fmla="*/ 383264 w 440602"/>
                <a:gd name="connsiteY1" fmla="*/ 0 h 156927"/>
                <a:gd name="connsiteX2" fmla="*/ 268587 w 440602"/>
                <a:gd name="connsiteY2" fmla="*/ 18107 h 156927"/>
                <a:gd name="connsiteX3" fmla="*/ 0 w 440602"/>
                <a:gd name="connsiteY3" fmla="*/ 156927 h 156927"/>
              </a:gdLst>
              <a:ahLst/>
              <a:cxnLst>
                <a:cxn ang="0">
                  <a:pos x="connsiteX0" y="connsiteY0"/>
                </a:cxn>
                <a:cxn ang="0">
                  <a:pos x="connsiteX1" y="connsiteY1"/>
                </a:cxn>
                <a:cxn ang="0">
                  <a:pos x="connsiteX2" y="connsiteY2"/>
                </a:cxn>
                <a:cxn ang="0">
                  <a:pos x="connsiteX3" y="connsiteY3"/>
                </a:cxn>
              </a:cxnLst>
              <a:rect l="l" t="t" r="r" b="b"/>
              <a:pathLst>
                <a:path w="440602" h="156927">
                  <a:moveTo>
                    <a:pt x="440602" y="30178"/>
                  </a:moveTo>
                  <a:lnTo>
                    <a:pt x="383264" y="0"/>
                  </a:lnTo>
                  <a:lnTo>
                    <a:pt x="268587" y="18107"/>
                  </a:lnTo>
                  <a:lnTo>
                    <a:pt x="0" y="15692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8" name="Freeform: Shape 707">
              <a:extLst>
                <a:ext uri="{FF2B5EF4-FFF2-40B4-BE49-F238E27FC236}">
                  <a16:creationId xmlns:a16="http://schemas.microsoft.com/office/drawing/2014/main" id="{A0321B36-C53D-487B-A381-DC77F6D255E2}"/>
                </a:ext>
              </a:extLst>
            </p:cNvPr>
            <p:cNvSpPr/>
            <p:nvPr/>
          </p:nvSpPr>
          <p:spPr>
            <a:xfrm>
              <a:off x="7874898" y="1913242"/>
              <a:ext cx="199177" cy="90534"/>
            </a:xfrm>
            <a:custGeom>
              <a:avLst/>
              <a:gdLst>
                <a:gd name="connsiteX0" fmla="*/ 199177 w 199177"/>
                <a:gd name="connsiteY0" fmla="*/ 0 h 90534"/>
                <a:gd name="connsiteX1" fmla="*/ 0 w 199177"/>
                <a:gd name="connsiteY1" fmla="*/ 90534 h 90534"/>
              </a:gdLst>
              <a:ahLst/>
              <a:cxnLst>
                <a:cxn ang="0">
                  <a:pos x="connsiteX0" y="connsiteY0"/>
                </a:cxn>
                <a:cxn ang="0">
                  <a:pos x="connsiteX1" y="connsiteY1"/>
                </a:cxn>
              </a:cxnLst>
              <a:rect l="l" t="t" r="r" b="b"/>
              <a:pathLst>
                <a:path w="199177" h="90534">
                  <a:moveTo>
                    <a:pt x="199177" y="0"/>
                  </a:moveTo>
                  <a:lnTo>
                    <a:pt x="0" y="905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9" name="Freeform: Shape 708">
              <a:extLst>
                <a:ext uri="{FF2B5EF4-FFF2-40B4-BE49-F238E27FC236}">
                  <a16:creationId xmlns:a16="http://schemas.microsoft.com/office/drawing/2014/main" id="{6FFAE116-BE4C-452E-956E-810737EC95CC}"/>
                </a:ext>
              </a:extLst>
            </p:cNvPr>
            <p:cNvSpPr/>
            <p:nvPr/>
          </p:nvSpPr>
          <p:spPr>
            <a:xfrm>
              <a:off x="7932237" y="1958509"/>
              <a:ext cx="205212" cy="147873"/>
            </a:xfrm>
            <a:custGeom>
              <a:avLst/>
              <a:gdLst>
                <a:gd name="connsiteX0" fmla="*/ 205212 w 205212"/>
                <a:gd name="connsiteY0" fmla="*/ 147873 h 147873"/>
                <a:gd name="connsiteX1" fmla="*/ 111659 w 205212"/>
                <a:gd name="connsiteY1" fmla="*/ 60357 h 147873"/>
                <a:gd name="connsiteX2" fmla="*/ 0 w 205212"/>
                <a:gd name="connsiteY2" fmla="*/ 0 h 147873"/>
              </a:gdLst>
              <a:ahLst/>
              <a:cxnLst>
                <a:cxn ang="0">
                  <a:pos x="connsiteX0" y="connsiteY0"/>
                </a:cxn>
                <a:cxn ang="0">
                  <a:pos x="connsiteX1" y="connsiteY1"/>
                </a:cxn>
                <a:cxn ang="0">
                  <a:pos x="connsiteX2" y="connsiteY2"/>
                </a:cxn>
              </a:cxnLst>
              <a:rect l="l" t="t" r="r" b="b"/>
              <a:pathLst>
                <a:path w="205212" h="147873">
                  <a:moveTo>
                    <a:pt x="205212" y="147873"/>
                  </a:moveTo>
                  <a:lnTo>
                    <a:pt x="111659" y="60357"/>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0" name="Freeform: Shape 709">
              <a:extLst>
                <a:ext uri="{FF2B5EF4-FFF2-40B4-BE49-F238E27FC236}">
                  <a16:creationId xmlns:a16="http://schemas.microsoft.com/office/drawing/2014/main" id="{5BBF1187-C41D-49A8-8C8B-05E9DE514320}"/>
                </a:ext>
              </a:extLst>
            </p:cNvPr>
            <p:cNvSpPr/>
            <p:nvPr/>
          </p:nvSpPr>
          <p:spPr>
            <a:xfrm>
              <a:off x="7844720" y="2036973"/>
              <a:ext cx="208230" cy="220301"/>
            </a:xfrm>
            <a:custGeom>
              <a:avLst/>
              <a:gdLst>
                <a:gd name="connsiteX0" fmla="*/ 208230 w 208230"/>
                <a:gd name="connsiteY0" fmla="*/ 220301 h 220301"/>
                <a:gd name="connsiteX1" fmla="*/ 147873 w 208230"/>
                <a:gd name="connsiteY1" fmla="*/ 138819 h 220301"/>
                <a:gd name="connsiteX2" fmla="*/ 111659 w 208230"/>
                <a:gd name="connsiteY2" fmla="*/ 66392 h 220301"/>
                <a:gd name="connsiteX3" fmla="*/ 0 w 208230"/>
                <a:gd name="connsiteY3" fmla="*/ 0 h 220301"/>
              </a:gdLst>
              <a:ahLst/>
              <a:cxnLst>
                <a:cxn ang="0">
                  <a:pos x="connsiteX0" y="connsiteY0"/>
                </a:cxn>
                <a:cxn ang="0">
                  <a:pos x="connsiteX1" y="connsiteY1"/>
                </a:cxn>
                <a:cxn ang="0">
                  <a:pos x="connsiteX2" y="connsiteY2"/>
                </a:cxn>
                <a:cxn ang="0">
                  <a:pos x="connsiteX3" y="connsiteY3"/>
                </a:cxn>
              </a:cxnLst>
              <a:rect l="l" t="t" r="r" b="b"/>
              <a:pathLst>
                <a:path w="208230" h="220301">
                  <a:moveTo>
                    <a:pt x="208230" y="220301"/>
                  </a:moveTo>
                  <a:lnTo>
                    <a:pt x="147873" y="138819"/>
                  </a:lnTo>
                  <a:lnTo>
                    <a:pt x="111659" y="6639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1" name="Freeform: Shape 710">
              <a:extLst>
                <a:ext uri="{FF2B5EF4-FFF2-40B4-BE49-F238E27FC236}">
                  <a16:creationId xmlns:a16="http://schemas.microsoft.com/office/drawing/2014/main" id="{AF6E8686-E45A-4629-A9EC-F9F435316997}"/>
                </a:ext>
              </a:extLst>
            </p:cNvPr>
            <p:cNvSpPr/>
            <p:nvPr/>
          </p:nvSpPr>
          <p:spPr>
            <a:xfrm>
              <a:off x="8049932" y="2190881"/>
              <a:ext cx="175034" cy="69410"/>
            </a:xfrm>
            <a:custGeom>
              <a:avLst/>
              <a:gdLst>
                <a:gd name="connsiteX0" fmla="*/ 175034 w 175034"/>
                <a:gd name="connsiteY0" fmla="*/ 15090 h 69410"/>
                <a:gd name="connsiteX1" fmla="*/ 99588 w 175034"/>
                <a:gd name="connsiteY1" fmla="*/ 0 h 69410"/>
                <a:gd name="connsiteX2" fmla="*/ 0 w 175034"/>
                <a:gd name="connsiteY2" fmla="*/ 69410 h 69410"/>
              </a:gdLst>
              <a:ahLst/>
              <a:cxnLst>
                <a:cxn ang="0">
                  <a:pos x="connsiteX0" y="connsiteY0"/>
                </a:cxn>
                <a:cxn ang="0">
                  <a:pos x="connsiteX1" y="connsiteY1"/>
                </a:cxn>
                <a:cxn ang="0">
                  <a:pos x="connsiteX2" y="connsiteY2"/>
                </a:cxn>
              </a:cxnLst>
              <a:rect l="l" t="t" r="r" b="b"/>
              <a:pathLst>
                <a:path w="175034" h="69410">
                  <a:moveTo>
                    <a:pt x="175034" y="15090"/>
                  </a:moveTo>
                  <a:lnTo>
                    <a:pt x="99588" y="0"/>
                  </a:lnTo>
                  <a:lnTo>
                    <a:pt x="0" y="694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2" name="Freeform: Shape 711">
              <a:extLst>
                <a:ext uri="{FF2B5EF4-FFF2-40B4-BE49-F238E27FC236}">
                  <a16:creationId xmlns:a16="http://schemas.microsoft.com/office/drawing/2014/main" id="{DB5E9627-3364-413D-95B4-E3ECAD7B8455}"/>
                </a:ext>
              </a:extLst>
            </p:cNvPr>
            <p:cNvSpPr/>
            <p:nvPr/>
          </p:nvSpPr>
          <p:spPr>
            <a:xfrm>
              <a:off x="8261348" y="1948555"/>
              <a:ext cx="982639" cy="627797"/>
            </a:xfrm>
            <a:custGeom>
              <a:avLst/>
              <a:gdLst>
                <a:gd name="connsiteX0" fmla="*/ 982639 w 982639"/>
                <a:gd name="connsiteY0" fmla="*/ 627797 h 627797"/>
                <a:gd name="connsiteX1" fmla="*/ 962168 w 982639"/>
                <a:gd name="connsiteY1" fmla="*/ 539086 h 627797"/>
                <a:gd name="connsiteX2" fmla="*/ 736980 w 982639"/>
                <a:gd name="connsiteY2" fmla="*/ 416257 h 627797"/>
                <a:gd name="connsiteX3" fmla="*/ 330959 w 982639"/>
                <a:gd name="connsiteY3" fmla="*/ 184245 h 627797"/>
                <a:gd name="connsiteX4" fmla="*/ 129654 w 982639"/>
                <a:gd name="connsiteY4" fmla="*/ 81886 h 627797"/>
                <a:gd name="connsiteX5" fmla="*/ 81887 w 982639"/>
                <a:gd name="connsiteY5" fmla="*/ 0 h 627797"/>
                <a:gd name="connsiteX6" fmla="*/ 0 w 982639"/>
                <a:gd name="connsiteY6" fmla="*/ 3412 h 627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2639" h="627797">
                  <a:moveTo>
                    <a:pt x="982639" y="627797"/>
                  </a:moveTo>
                  <a:lnTo>
                    <a:pt x="962168" y="539086"/>
                  </a:lnTo>
                  <a:lnTo>
                    <a:pt x="736980" y="416257"/>
                  </a:lnTo>
                  <a:lnTo>
                    <a:pt x="330959" y="184245"/>
                  </a:lnTo>
                  <a:lnTo>
                    <a:pt x="129654" y="81886"/>
                  </a:lnTo>
                  <a:lnTo>
                    <a:pt x="81887" y="0"/>
                  </a:lnTo>
                  <a:lnTo>
                    <a:pt x="0" y="34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3" name="Freeform: Shape 712">
              <a:extLst>
                <a:ext uri="{FF2B5EF4-FFF2-40B4-BE49-F238E27FC236}">
                  <a16:creationId xmlns:a16="http://schemas.microsoft.com/office/drawing/2014/main" id="{305D9736-997C-4354-8250-1C39D5C46703}"/>
                </a:ext>
              </a:extLst>
            </p:cNvPr>
            <p:cNvSpPr/>
            <p:nvPr/>
          </p:nvSpPr>
          <p:spPr>
            <a:xfrm>
              <a:off x="8264760" y="2061149"/>
              <a:ext cx="822278" cy="562970"/>
            </a:xfrm>
            <a:custGeom>
              <a:avLst/>
              <a:gdLst>
                <a:gd name="connsiteX0" fmla="*/ 822278 w 822278"/>
                <a:gd name="connsiteY0" fmla="*/ 562970 h 562970"/>
                <a:gd name="connsiteX1" fmla="*/ 805218 w 822278"/>
                <a:gd name="connsiteY1" fmla="*/ 477672 h 562970"/>
                <a:gd name="connsiteX2" fmla="*/ 607326 w 822278"/>
                <a:gd name="connsiteY2" fmla="*/ 341194 h 562970"/>
                <a:gd name="connsiteX3" fmla="*/ 337782 w 822278"/>
                <a:gd name="connsiteY3" fmla="*/ 197892 h 562970"/>
                <a:gd name="connsiteX4" fmla="*/ 122830 w 822278"/>
                <a:gd name="connsiteY4" fmla="*/ 54591 h 562970"/>
                <a:gd name="connsiteX5" fmla="*/ 54591 w 822278"/>
                <a:gd name="connsiteY5" fmla="*/ 17060 h 562970"/>
                <a:gd name="connsiteX6" fmla="*/ 0 w 822278"/>
                <a:gd name="connsiteY6" fmla="*/ 0 h 56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2278" h="562970">
                  <a:moveTo>
                    <a:pt x="822278" y="562970"/>
                  </a:moveTo>
                  <a:lnTo>
                    <a:pt x="805218" y="477672"/>
                  </a:lnTo>
                  <a:lnTo>
                    <a:pt x="607326" y="341194"/>
                  </a:lnTo>
                  <a:lnTo>
                    <a:pt x="337782" y="197892"/>
                  </a:lnTo>
                  <a:lnTo>
                    <a:pt x="122830" y="54591"/>
                  </a:lnTo>
                  <a:lnTo>
                    <a:pt x="54591" y="1706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4" name="Freeform: Shape 713">
              <a:extLst>
                <a:ext uri="{FF2B5EF4-FFF2-40B4-BE49-F238E27FC236}">
                  <a16:creationId xmlns:a16="http://schemas.microsoft.com/office/drawing/2014/main" id="{E5C8398A-75BC-43D8-9088-FD27E2625E1E}"/>
                </a:ext>
              </a:extLst>
            </p:cNvPr>
            <p:cNvSpPr/>
            <p:nvPr/>
          </p:nvSpPr>
          <p:spPr>
            <a:xfrm>
              <a:off x="8810671" y="2685534"/>
              <a:ext cx="81886" cy="47767"/>
            </a:xfrm>
            <a:custGeom>
              <a:avLst/>
              <a:gdLst>
                <a:gd name="connsiteX0" fmla="*/ 81886 w 81886"/>
                <a:gd name="connsiteY0" fmla="*/ 47767 h 47767"/>
                <a:gd name="connsiteX1" fmla="*/ 47767 w 81886"/>
                <a:gd name="connsiteY1" fmla="*/ 3412 h 47767"/>
                <a:gd name="connsiteX2" fmla="*/ 0 w 81886"/>
                <a:gd name="connsiteY2" fmla="*/ 0 h 47767"/>
              </a:gdLst>
              <a:ahLst/>
              <a:cxnLst>
                <a:cxn ang="0">
                  <a:pos x="connsiteX0" y="connsiteY0"/>
                </a:cxn>
                <a:cxn ang="0">
                  <a:pos x="connsiteX1" y="connsiteY1"/>
                </a:cxn>
                <a:cxn ang="0">
                  <a:pos x="connsiteX2" y="connsiteY2"/>
                </a:cxn>
              </a:cxnLst>
              <a:rect l="l" t="t" r="r" b="b"/>
              <a:pathLst>
                <a:path w="81886" h="47767">
                  <a:moveTo>
                    <a:pt x="81886" y="47767"/>
                  </a:moveTo>
                  <a:lnTo>
                    <a:pt x="47767" y="341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5" name="Freeform: Shape 714">
              <a:extLst>
                <a:ext uri="{FF2B5EF4-FFF2-40B4-BE49-F238E27FC236}">
                  <a16:creationId xmlns:a16="http://schemas.microsoft.com/office/drawing/2014/main" id="{6E9E38D1-3245-4A2E-BC31-6E78214F2D6F}"/>
                </a:ext>
              </a:extLst>
            </p:cNvPr>
            <p:cNvSpPr/>
            <p:nvPr/>
          </p:nvSpPr>
          <p:spPr>
            <a:xfrm>
              <a:off x="8786787" y="2378459"/>
              <a:ext cx="474260" cy="225188"/>
            </a:xfrm>
            <a:custGeom>
              <a:avLst/>
              <a:gdLst>
                <a:gd name="connsiteX0" fmla="*/ 474260 w 474260"/>
                <a:gd name="connsiteY0" fmla="*/ 0 h 225188"/>
                <a:gd name="connsiteX1" fmla="*/ 423081 w 474260"/>
                <a:gd name="connsiteY1" fmla="*/ 20472 h 225188"/>
                <a:gd name="connsiteX2" fmla="*/ 279779 w 474260"/>
                <a:gd name="connsiteY2" fmla="*/ 68239 h 225188"/>
                <a:gd name="connsiteX3" fmla="*/ 112594 w 474260"/>
                <a:gd name="connsiteY3" fmla="*/ 150126 h 225188"/>
                <a:gd name="connsiteX4" fmla="*/ 51179 w 474260"/>
                <a:gd name="connsiteY4" fmla="*/ 170597 h 225188"/>
                <a:gd name="connsiteX5" fmla="*/ 0 w 474260"/>
                <a:gd name="connsiteY5" fmla="*/ 225188 h 22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260" h="225188">
                  <a:moveTo>
                    <a:pt x="474260" y="0"/>
                  </a:moveTo>
                  <a:lnTo>
                    <a:pt x="423081" y="20472"/>
                  </a:lnTo>
                  <a:lnTo>
                    <a:pt x="279779" y="68239"/>
                  </a:lnTo>
                  <a:lnTo>
                    <a:pt x="112594" y="150126"/>
                  </a:lnTo>
                  <a:lnTo>
                    <a:pt x="51179" y="170597"/>
                  </a:lnTo>
                  <a:lnTo>
                    <a:pt x="0" y="22518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6" name="Freeform: Shape 715">
              <a:extLst>
                <a:ext uri="{FF2B5EF4-FFF2-40B4-BE49-F238E27FC236}">
                  <a16:creationId xmlns:a16="http://schemas.microsoft.com/office/drawing/2014/main" id="{A817B1B6-BA4D-4C5F-AF59-4C363A15C8F2}"/>
                </a:ext>
              </a:extLst>
            </p:cNvPr>
            <p:cNvSpPr/>
            <p:nvPr/>
          </p:nvSpPr>
          <p:spPr>
            <a:xfrm>
              <a:off x="8865262" y="2456934"/>
              <a:ext cx="433316" cy="232012"/>
            </a:xfrm>
            <a:custGeom>
              <a:avLst/>
              <a:gdLst>
                <a:gd name="connsiteX0" fmla="*/ 433316 w 433316"/>
                <a:gd name="connsiteY0" fmla="*/ 0 h 232012"/>
                <a:gd name="connsiteX1" fmla="*/ 368489 w 433316"/>
                <a:gd name="connsiteY1" fmla="*/ 30707 h 232012"/>
                <a:gd name="connsiteX2" fmla="*/ 214952 w 433316"/>
                <a:gd name="connsiteY2" fmla="*/ 81887 h 232012"/>
                <a:gd name="connsiteX3" fmla="*/ 61415 w 433316"/>
                <a:gd name="connsiteY3" fmla="*/ 133066 h 232012"/>
                <a:gd name="connsiteX4" fmla="*/ 3412 w 433316"/>
                <a:gd name="connsiteY4" fmla="*/ 232012 h 232012"/>
                <a:gd name="connsiteX5" fmla="*/ 17060 w 433316"/>
                <a:gd name="connsiteY5" fmla="*/ 228600 h 232012"/>
                <a:gd name="connsiteX6" fmla="*/ 0 w 433316"/>
                <a:gd name="connsiteY6" fmla="*/ 221776 h 23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316" h="232012">
                  <a:moveTo>
                    <a:pt x="433316" y="0"/>
                  </a:moveTo>
                  <a:lnTo>
                    <a:pt x="368489" y="30707"/>
                  </a:lnTo>
                  <a:lnTo>
                    <a:pt x="214952" y="81887"/>
                  </a:lnTo>
                  <a:lnTo>
                    <a:pt x="61415" y="133066"/>
                  </a:lnTo>
                  <a:lnTo>
                    <a:pt x="3412" y="232012"/>
                  </a:lnTo>
                  <a:lnTo>
                    <a:pt x="17060" y="228600"/>
                  </a:lnTo>
                  <a:lnTo>
                    <a:pt x="0" y="22177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7" name="Freeform: Shape 716">
              <a:extLst>
                <a:ext uri="{FF2B5EF4-FFF2-40B4-BE49-F238E27FC236}">
                  <a16:creationId xmlns:a16="http://schemas.microsoft.com/office/drawing/2014/main" id="{412A8FFC-823F-4702-92A4-5293EC5F4CD6}"/>
                </a:ext>
              </a:extLst>
            </p:cNvPr>
            <p:cNvSpPr/>
            <p:nvPr/>
          </p:nvSpPr>
          <p:spPr>
            <a:xfrm>
              <a:off x="9254223" y="2514937"/>
              <a:ext cx="61415" cy="13648"/>
            </a:xfrm>
            <a:custGeom>
              <a:avLst/>
              <a:gdLst>
                <a:gd name="connsiteX0" fmla="*/ 61415 w 61415"/>
                <a:gd name="connsiteY0" fmla="*/ 0 h 13648"/>
                <a:gd name="connsiteX1" fmla="*/ 0 w 61415"/>
                <a:gd name="connsiteY1" fmla="*/ 13648 h 13648"/>
              </a:gdLst>
              <a:ahLst/>
              <a:cxnLst>
                <a:cxn ang="0">
                  <a:pos x="connsiteX0" y="connsiteY0"/>
                </a:cxn>
                <a:cxn ang="0">
                  <a:pos x="connsiteX1" y="connsiteY1"/>
                </a:cxn>
              </a:cxnLst>
              <a:rect l="l" t="t" r="r" b="b"/>
              <a:pathLst>
                <a:path w="61415" h="13648">
                  <a:moveTo>
                    <a:pt x="61415" y="0"/>
                  </a:moveTo>
                  <a:lnTo>
                    <a:pt x="0" y="1364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8" name="Freeform: Shape 717">
              <a:extLst>
                <a:ext uri="{FF2B5EF4-FFF2-40B4-BE49-F238E27FC236}">
                  <a16:creationId xmlns:a16="http://schemas.microsoft.com/office/drawing/2014/main" id="{7788589E-35CA-4FA4-9D0C-46E10C79F394}"/>
                </a:ext>
              </a:extLst>
            </p:cNvPr>
            <p:cNvSpPr/>
            <p:nvPr/>
          </p:nvSpPr>
          <p:spPr>
            <a:xfrm>
              <a:off x="8844790" y="2552468"/>
              <a:ext cx="191069" cy="105770"/>
            </a:xfrm>
            <a:custGeom>
              <a:avLst/>
              <a:gdLst>
                <a:gd name="connsiteX0" fmla="*/ 191069 w 191069"/>
                <a:gd name="connsiteY0" fmla="*/ 105770 h 105770"/>
                <a:gd name="connsiteX1" fmla="*/ 92123 w 191069"/>
                <a:gd name="connsiteY1" fmla="*/ 37532 h 105770"/>
                <a:gd name="connsiteX2" fmla="*/ 0 w 191069"/>
                <a:gd name="connsiteY2" fmla="*/ 0 h 105770"/>
              </a:gdLst>
              <a:ahLst/>
              <a:cxnLst>
                <a:cxn ang="0">
                  <a:pos x="connsiteX0" y="connsiteY0"/>
                </a:cxn>
                <a:cxn ang="0">
                  <a:pos x="connsiteX1" y="connsiteY1"/>
                </a:cxn>
                <a:cxn ang="0">
                  <a:pos x="connsiteX2" y="connsiteY2"/>
                </a:cxn>
              </a:cxnLst>
              <a:rect l="l" t="t" r="r" b="b"/>
              <a:pathLst>
                <a:path w="191069" h="105770">
                  <a:moveTo>
                    <a:pt x="191069" y="105770"/>
                  </a:moveTo>
                  <a:lnTo>
                    <a:pt x="92123" y="3753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9" name="Freeform: Shape 718">
              <a:extLst>
                <a:ext uri="{FF2B5EF4-FFF2-40B4-BE49-F238E27FC236}">
                  <a16:creationId xmlns:a16="http://schemas.microsoft.com/office/drawing/2014/main" id="{A6B2C481-613B-4E6B-AFD6-67BC2235EE33}"/>
                </a:ext>
              </a:extLst>
            </p:cNvPr>
            <p:cNvSpPr/>
            <p:nvPr/>
          </p:nvSpPr>
          <p:spPr>
            <a:xfrm>
              <a:off x="8779963" y="2310221"/>
              <a:ext cx="266132" cy="218364"/>
            </a:xfrm>
            <a:custGeom>
              <a:avLst/>
              <a:gdLst>
                <a:gd name="connsiteX0" fmla="*/ 0 w 266132"/>
                <a:gd name="connsiteY0" fmla="*/ 218364 h 218364"/>
                <a:gd name="connsiteX1" fmla="*/ 6824 w 266132"/>
                <a:gd name="connsiteY1" fmla="*/ 139889 h 218364"/>
                <a:gd name="connsiteX2" fmla="*/ 156950 w 266132"/>
                <a:gd name="connsiteY2" fmla="*/ 58003 h 218364"/>
                <a:gd name="connsiteX3" fmla="*/ 266132 w 266132"/>
                <a:gd name="connsiteY3" fmla="*/ 0 h 218364"/>
              </a:gdLst>
              <a:ahLst/>
              <a:cxnLst>
                <a:cxn ang="0">
                  <a:pos x="connsiteX0" y="connsiteY0"/>
                </a:cxn>
                <a:cxn ang="0">
                  <a:pos x="connsiteX1" y="connsiteY1"/>
                </a:cxn>
                <a:cxn ang="0">
                  <a:pos x="connsiteX2" y="connsiteY2"/>
                </a:cxn>
                <a:cxn ang="0">
                  <a:pos x="connsiteX3" y="connsiteY3"/>
                </a:cxn>
              </a:cxnLst>
              <a:rect l="l" t="t" r="r" b="b"/>
              <a:pathLst>
                <a:path w="266132" h="218364">
                  <a:moveTo>
                    <a:pt x="0" y="218364"/>
                  </a:moveTo>
                  <a:lnTo>
                    <a:pt x="6824" y="139889"/>
                  </a:lnTo>
                  <a:lnTo>
                    <a:pt x="156950" y="58003"/>
                  </a:lnTo>
                  <a:lnTo>
                    <a:pt x="26613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0" name="Freeform: Shape 719">
              <a:extLst>
                <a:ext uri="{FF2B5EF4-FFF2-40B4-BE49-F238E27FC236}">
                  <a16:creationId xmlns:a16="http://schemas.microsoft.com/office/drawing/2014/main" id="{0C050888-F37C-4BE7-8428-5DE9DFDE3E52}"/>
                </a:ext>
              </a:extLst>
            </p:cNvPr>
            <p:cNvSpPr/>
            <p:nvPr/>
          </p:nvSpPr>
          <p:spPr>
            <a:xfrm>
              <a:off x="8602542" y="2238570"/>
              <a:ext cx="272956" cy="156949"/>
            </a:xfrm>
            <a:custGeom>
              <a:avLst/>
              <a:gdLst>
                <a:gd name="connsiteX0" fmla="*/ 0 w 272956"/>
                <a:gd name="connsiteY0" fmla="*/ 156949 h 156949"/>
                <a:gd name="connsiteX1" fmla="*/ 71651 w 272956"/>
                <a:gd name="connsiteY1" fmla="*/ 85298 h 156949"/>
                <a:gd name="connsiteX2" fmla="*/ 272956 w 272956"/>
                <a:gd name="connsiteY2" fmla="*/ 0 h 156949"/>
              </a:gdLst>
              <a:ahLst/>
              <a:cxnLst>
                <a:cxn ang="0">
                  <a:pos x="connsiteX0" y="connsiteY0"/>
                </a:cxn>
                <a:cxn ang="0">
                  <a:pos x="connsiteX1" y="connsiteY1"/>
                </a:cxn>
                <a:cxn ang="0">
                  <a:pos x="connsiteX2" y="connsiteY2"/>
                </a:cxn>
              </a:cxnLst>
              <a:rect l="l" t="t" r="r" b="b"/>
              <a:pathLst>
                <a:path w="272956" h="156949">
                  <a:moveTo>
                    <a:pt x="0" y="156949"/>
                  </a:moveTo>
                  <a:lnTo>
                    <a:pt x="71651" y="85298"/>
                  </a:lnTo>
                  <a:lnTo>
                    <a:pt x="27295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1" name="Freeform: Shape 720">
              <a:extLst>
                <a:ext uri="{FF2B5EF4-FFF2-40B4-BE49-F238E27FC236}">
                  <a16:creationId xmlns:a16="http://schemas.microsoft.com/office/drawing/2014/main" id="{70FD7D54-BED1-472B-8A99-EC60AEC70E1E}"/>
                </a:ext>
              </a:extLst>
            </p:cNvPr>
            <p:cNvSpPr/>
            <p:nvPr/>
          </p:nvSpPr>
          <p:spPr>
            <a:xfrm>
              <a:off x="8414886" y="2149859"/>
              <a:ext cx="344606" cy="187657"/>
            </a:xfrm>
            <a:custGeom>
              <a:avLst/>
              <a:gdLst>
                <a:gd name="connsiteX0" fmla="*/ 0 w 344606"/>
                <a:gd name="connsiteY0" fmla="*/ 187657 h 187657"/>
                <a:gd name="connsiteX1" fmla="*/ 27295 w 344606"/>
                <a:gd name="connsiteY1" fmla="*/ 146714 h 187657"/>
                <a:gd name="connsiteX2" fmla="*/ 191068 w 344606"/>
                <a:gd name="connsiteY2" fmla="*/ 68239 h 187657"/>
                <a:gd name="connsiteX3" fmla="*/ 344606 w 344606"/>
                <a:gd name="connsiteY3" fmla="*/ 0 h 187657"/>
              </a:gdLst>
              <a:ahLst/>
              <a:cxnLst>
                <a:cxn ang="0">
                  <a:pos x="connsiteX0" y="connsiteY0"/>
                </a:cxn>
                <a:cxn ang="0">
                  <a:pos x="connsiteX1" y="connsiteY1"/>
                </a:cxn>
                <a:cxn ang="0">
                  <a:pos x="connsiteX2" y="connsiteY2"/>
                </a:cxn>
                <a:cxn ang="0">
                  <a:pos x="connsiteX3" y="connsiteY3"/>
                </a:cxn>
              </a:cxnLst>
              <a:rect l="l" t="t" r="r" b="b"/>
              <a:pathLst>
                <a:path w="344606" h="187657">
                  <a:moveTo>
                    <a:pt x="0" y="187657"/>
                  </a:moveTo>
                  <a:lnTo>
                    <a:pt x="27295" y="146714"/>
                  </a:lnTo>
                  <a:lnTo>
                    <a:pt x="191068" y="68239"/>
                  </a:lnTo>
                  <a:lnTo>
                    <a:pt x="34460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2" name="Freeform: Shape 721">
              <a:extLst>
                <a:ext uri="{FF2B5EF4-FFF2-40B4-BE49-F238E27FC236}">
                  <a16:creationId xmlns:a16="http://schemas.microsoft.com/office/drawing/2014/main" id="{40552ADA-B5AF-4175-9179-BD47AB957774}"/>
                </a:ext>
              </a:extLst>
            </p:cNvPr>
            <p:cNvSpPr/>
            <p:nvPr/>
          </p:nvSpPr>
          <p:spPr>
            <a:xfrm>
              <a:off x="8288644" y="2071385"/>
              <a:ext cx="368489" cy="191068"/>
            </a:xfrm>
            <a:custGeom>
              <a:avLst/>
              <a:gdLst>
                <a:gd name="connsiteX0" fmla="*/ 0 w 368489"/>
                <a:gd name="connsiteY0" fmla="*/ 191068 h 191068"/>
                <a:gd name="connsiteX1" fmla="*/ 58003 w 368489"/>
                <a:gd name="connsiteY1" fmla="*/ 133065 h 191068"/>
                <a:gd name="connsiteX2" fmla="*/ 204716 w 368489"/>
                <a:gd name="connsiteY2" fmla="*/ 54591 h 191068"/>
                <a:gd name="connsiteX3" fmla="*/ 368489 w 368489"/>
                <a:gd name="connsiteY3" fmla="*/ 0 h 191068"/>
              </a:gdLst>
              <a:ahLst/>
              <a:cxnLst>
                <a:cxn ang="0">
                  <a:pos x="connsiteX0" y="connsiteY0"/>
                </a:cxn>
                <a:cxn ang="0">
                  <a:pos x="connsiteX1" y="connsiteY1"/>
                </a:cxn>
                <a:cxn ang="0">
                  <a:pos x="connsiteX2" y="connsiteY2"/>
                </a:cxn>
                <a:cxn ang="0">
                  <a:pos x="connsiteX3" y="connsiteY3"/>
                </a:cxn>
              </a:cxnLst>
              <a:rect l="l" t="t" r="r" b="b"/>
              <a:pathLst>
                <a:path w="368489" h="191068">
                  <a:moveTo>
                    <a:pt x="0" y="191068"/>
                  </a:moveTo>
                  <a:lnTo>
                    <a:pt x="58003" y="133065"/>
                  </a:lnTo>
                  <a:lnTo>
                    <a:pt x="204716" y="54591"/>
                  </a:lnTo>
                  <a:lnTo>
                    <a:pt x="36848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3" name="Freeform: Shape 722">
              <a:extLst>
                <a:ext uri="{FF2B5EF4-FFF2-40B4-BE49-F238E27FC236}">
                  <a16:creationId xmlns:a16="http://schemas.microsoft.com/office/drawing/2014/main" id="{08111102-B854-4043-93D1-CCD122843E97}"/>
                </a:ext>
              </a:extLst>
            </p:cNvPr>
            <p:cNvSpPr/>
            <p:nvPr/>
          </p:nvSpPr>
          <p:spPr>
            <a:xfrm>
              <a:off x="8278408" y="1969026"/>
              <a:ext cx="269543" cy="163774"/>
            </a:xfrm>
            <a:custGeom>
              <a:avLst/>
              <a:gdLst>
                <a:gd name="connsiteX0" fmla="*/ 0 w 269543"/>
                <a:gd name="connsiteY0" fmla="*/ 163774 h 163774"/>
                <a:gd name="connsiteX1" fmla="*/ 71651 w 269543"/>
                <a:gd name="connsiteY1" fmla="*/ 109183 h 163774"/>
                <a:gd name="connsiteX2" fmla="*/ 102358 w 269543"/>
                <a:gd name="connsiteY2" fmla="*/ 71651 h 163774"/>
                <a:gd name="connsiteX3" fmla="*/ 269543 w 269543"/>
                <a:gd name="connsiteY3" fmla="*/ 0 h 163774"/>
              </a:gdLst>
              <a:ahLst/>
              <a:cxnLst>
                <a:cxn ang="0">
                  <a:pos x="connsiteX0" y="connsiteY0"/>
                </a:cxn>
                <a:cxn ang="0">
                  <a:pos x="connsiteX1" y="connsiteY1"/>
                </a:cxn>
                <a:cxn ang="0">
                  <a:pos x="connsiteX2" y="connsiteY2"/>
                </a:cxn>
                <a:cxn ang="0">
                  <a:pos x="connsiteX3" y="connsiteY3"/>
                </a:cxn>
              </a:cxnLst>
              <a:rect l="l" t="t" r="r" b="b"/>
              <a:pathLst>
                <a:path w="269543" h="163774">
                  <a:moveTo>
                    <a:pt x="0" y="163774"/>
                  </a:moveTo>
                  <a:lnTo>
                    <a:pt x="71651" y="109183"/>
                  </a:lnTo>
                  <a:lnTo>
                    <a:pt x="102358" y="71651"/>
                  </a:lnTo>
                  <a:lnTo>
                    <a:pt x="26954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4" name="Freeform: Shape 723">
              <a:extLst>
                <a:ext uri="{FF2B5EF4-FFF2-40B4-BE49-F238E27FC236}">
                  <a16:creationId xmlns:a16="http://schemas.microsoft.com/office/drawing/2014/main" id="{F6FD7737-90EF-4847-8B15-5610137C7106}"/>
                </a:ext>
              </a:extLst>
            </p:cNvPr>
            <p:cNvSpPr/>
            <p:nvPr/>
          </p:nvSpPr>
          <p:spPr>
            <a:xfrm>
              <a:off x="9339522" y="2381871"/>
              <a:ext cx="232011" cy="71651"/>
            </a:xfrm>
            <a:custGeom>
              <a:avLst/>
              <a:gdLst>
                <a:gd name="connsiteX0" fmla="*/ 232011 w 232011"/>
                <a:gd name="connsiteY0" fmla="*/ 71651 h 71651"/>
                <a:gd name="connsiteX1" fmla="*/ 150125 w 232011"/>
                <a:gd name="connsiteY1" fmla="*/ 0 h 71651"/>
                <a:gd name="connsiteX2" fmla="*/ 0 w 232011"/>
                <a:gd name="connsiteY2" fmla="*/ 6824 h 71651"/>
              </a:gdLst>
              <a:ahLst/>
              <a:cxnLst>
                <a:cxn ang="0">
                  <a:pos x="connsiteX0" y="connsiteY0"/>
                </a:cxn>
                <a:cxn ang="0">
                  <a:pos x="connsiteX1" y="connsiteY1"/>
                </a:cxn>
                <a:cxn ang="0">
                  <a:pos x="connsiteX2" y="connsiteY2"/>
                </a:cxn>
              </a:cxnLst>
              <a:rect l="l" t="t" r="r" b="b"/>
              <a:pathLst>
                <a:path w="232011" h="71651">
                  <a:moveTo>
                    <a:pt x="232011" y="71651"/>
                  </a:moveTo>
                  <a:lnTo>
                    <a:pt x="150125" y="0"/>
                  </a:lnTo>
                  <a:lnTo>
                    <a:pt x="0" y="682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5" name="Freeform: Shape 724">
              <a:extLst>
                <a:ext uri="{FF2B5EF4-FFF2-40B4-BE49-F238E27FC236}">
                  <a16:creationId xmlns:a16="http://schemas.microsoft.com/office/drawing/2014/main" id="{0BED25A6-42C0-4499-9DD1-2C6E79B0328F}"/>
                </a:ext>
              </a:extLst>
            </p:cNvPr>
            <p:cNvSpPr/>
            <p:nvPr/>
          </p:nvSpPr>
          <p:spPr>
            <a:xfrm>
              <a:off x="9493059" y="2320456"/>
              <a:ext cx="34119" cy="58003"/>
            </a:xfrm>
            <a:custGeom>
              <a:avLst/>
              <a:gdLst>
                <a:gd name="connsiteX0" fmla="*/ 0 w 34119"/>
                <a:gd name="connsiteY0" fmla="*/ 58003 h 58003"/>
                <a:gd name="connsiteX1" fmla="*/ 34119 w 34119"/>
                <a:gd name="connsiteY1" fmla="*/ 0 h 58003"/>
              </a:gdLst>
              <a:ahLst/>
              <a:cxnLst>
                <a:cxn ang="0">
                  <a:pos x="connsiteX0" y="connsiteY0"/>
                </a:cxn>
                <a:cxn ang="0">
                  <a:pos x="connsiteX1" y="connsiteY1"/>
                </a:cxn>
              </a:cxnLst>
              <a:rect l="l" t="t" r="r" b="b"/>
              <a:pathLst>
                <a:path w="34119" h="58003">
                  <a:moveTo>
                    <a:pt x="0" y="58003"/>
                  </a:moveTo>
                  <a:lnTo>
                    <a:pt x="3411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6" name="Freeform: Shape 725">
              <a:extLst>
                <a:ext uri="{FF2B5EF4-FFF2-40B4-BE49-F238E27FC236}">
                  <a16:creationId xmlns:a16="http://schemas.microsoft.com/office/drawing/2014/main" id="{D9A1A4F5-2E8A-4E8B-A3BC-ECF74BD2821E}"/>
                </a:ext>
              </a:extLst>
            </p:cNvPr>
            <p:cNvSpPr/>
            <p:nvPr/>
          </p:nvSpPr>
          <p:spPr>
            <a:xfrm>
              <a:off x="8759149" y="2515224"/>
              <a:ext cx="932156" cy="414291"/>
            </a:xfrm>
            <a:custGeom>
              <a:avLst/>
              <a:gdLst>
                <a:gd name="connsiteX0" fmla="*/ 0 w 932156"/>
                <a:gd name="connsiteY0" fmla="*/ 414291 h 414291"/>
                <a:gd name="connsiteX1" fmla="*/ 91736 w 932156"/>
                <a:gd name="connsiteY1" fmla="*/ 361025 h 414291"/>
                <a:gd name="connsiteX2" fmla="*/ 245616 w 932156"/>
                <a:gd name="connsiteY2" fmla="*/ 331433 h 414291"/>
                <a:gd name="connsiteX3" fmla="*/ 384699 w 932156"/>
                <a:gd name="connsiteY3" fmla="*/ 290004 h 414291"/>
                <a:gd name="connsiteX4" fmla="*/ 550416 w 932156"/>
                <a:gd name="connsiteY4" fmla="*/ 224901 h 414291"/>
                <a:gd name="connsiteX5" fmla="*/ 653989 w 932156"/>
                <a:gd name="connsiteY5" fmla="*/ 186431 h 414291"/>
                <a:gd name="connsiteX6" fmla="*/ 793072 w 932156"/>
                <a:gd name="connsiteY6" fmla="*/ 162757 h 414291"/>
                <a:gd name="connsiteX7" fmla="*/ 855216 w 932156"/>
                <a:gd name="connsiteY7" fmla="*/ 91736 h 414291"/>
                <a:gd name="connsiteX8" fmla="*/ 923278 w 932156"/>
                <a:gd name="connsiteY8" fmla="*/ 53266 h 414291"/>
                <a:gd name="connsiteX9" fmla="*/ 932156 w 932156"/>
                <a:gd name="connsiteY9" fmla="*/ 0 h 41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2156" h="414291">
                  <a:moveTo>
                    <a:pt x="0" y="414291"/>
                  </a:moveTo>
                  <a:lnTo>
                    <a:pt x="91736" y="361025"/>
                  </a:lnTo>
                  <a:lnTo>
                    <a:pt x="245616" y="331433"/>
                  </a:lnTo>
                  <a:lnTo>
                    <a:pt x="384699" y="290004"/>
                  </a:lnTo>
                  <a:lnTo>
                    <a:pt x="550416" y="224901"/>
                  </a:lnTo>
                  <a:lnTo>
                    <a:pt x="653989" y="186431"/>
                  </a:lnTo>
                  <a:lnTo>
                    <a:pt x="793072" y="162757"/>
                  </a:lnTo>
                  <a:lnTo>
                    <a:pt x="855216" y="91736"/>
                  </a:lnTo>
                  <a:lnTo>
                    <a:pt x="923278" y="53266"/>
                  </a:lnTo>
                  <a:lnTo>
                    <a:pt x="93215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7" name="Freeform: Shape 726">
              <a:extLst>
                <a:ext uri="{FF2B5EF4-FFF2-40B4-BE49-F238E27FC236}">
                  <a16:creationId xmlns:a16="http://schemas.microsoft.com/office/drawing/2014/main" id="{D7C431D6-7335-49A7-8F56-25C9FBB400EB}"/>
                </a:ext>
              </a:extLst>
            </p:cNvPr>
            <p:cNvSpPr/>
            <p:nvPr/>
          </p:nvSpPr>
          <p:spPr>
            <a:xfrm>
              <a:off x="8765068" y="2743084"/>
              <a:ext cx="941033" cy="284086"/>
            </a:xfrm>
            <a:custGeom>
              <a:avLst/>
              <a:gdLst>
                <a:gd name="connsiteX0" fmla="*/ 0 w 941033"/>
                <a:gd name="connsiteY0" fmla="*/ 284086 h 284086"/>
                <a:gd name="connsiteX1" fmla="*/ 88777 w 941033"/>
                <a:gd name="connsiteY1" fmla="*/ 218983 h 284086"/>
                <a:gd name="connsiteX2" fmla="*/ 278167 w 941033"/>
                <a:gd name="connsiteY2" fmla="*/ 183472 h 284086"/>
                <a:gd name="connsiteX3" fmla="*/ 446843 w 941033"/>
                <a:gd name="connsiteY3" fmla="*/ 162758 h 284086"/>
                <a:gd name="connsiteX4" fmla="*/ 615518 w 941033"/>
                <a:gd name="connsiteY4" fmla="*/ 97655 h 284086"/>
                <a:gd name="connsiteX5" fmla="*/ 745724 w 941033"/>
                <a:gd name="connsiteY5" fmla="*/ 47348 h 284086"/>
                <a:gd name="connsiteX6" fmla="*/ 867052 w 941033"/>
                <a:gd name="connsiteY6" fmla="*/ 23674 h 284086"/>
                <a:gd name="connsiteX7" fmla="*/ 941033 w 941033"/>
                <a:gd name="connsiteY7" fmla="*/ 0 h 28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1033" h="284086">
                  <a:moveTo>
                    <a:pt x="0" y="284086"/>
                  </a:moveTo>
                  <a:lnTo>
                    <a:pt x="88777" y="218983"/>
                  </a:lnTo>
                  <a:lnTo>
                    <a:pt x="278167" y="183472"/>
                  </a:lnTo>
                  <a:lnTo>
                    <a:pt x="446843" y="162758"/>
                  </a:lnTo>
                  <a:lnTo>
                    <a:pt x="615518" y="97655"/>
                  </a:lnTo>
                  <a:lnTo>
                    <a:pt x="745724" y="47348"/>
                  </a:lnTo>
                  <a:lnTo>
                    <a:pt x="867052" y="23674"/>
                  </a:lnTo>
                  <a:lnTo>
                    <a:pt x="94103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8" name="Freeform: Shape 727">
              <a:extLst>
                <a:ext uri="{FF2B5EF4-FFF2-40B4-BE49-F238E27FC236}">
                  <a16:creationId xmlns:a16="http://schemas.microsoft.com/office/drawing/2014/main" id="{CCAD5435-7587-4C09-95BD-64BC59083E06}"/>
                </a:ext>
              </a:extLst>
            </p:cNvPr>
            <p:cNvSpPr/>
            <p:nvPr/>
          </p:nvSpPr>
          <p:spPr>
            <a:xfrm>
              <a:off x="8803538" y="2879208"/>
              <a:ext cx="798990" cy="207146"/>
            </a:xfrm>
            <a:custGeom>
              <a:avLst/>
              <a:gdLst>
                <a:gd name="connsiteX0" fmla="*/ 0 w 798990"/>
                <a:gd name="connsiteY0" fmla="*/ 207146 h 207146"/>
                <a:gd name="connsiteX1" fmla="*/ 156839 w 798990"/>
                <a:gd name="connsiteY1" fmla="*/ 159799 h 207146"/>
                <a:gd name="connsiteX2" fmla="*/ 328474 w 798990"/>
                <a:gd name="connsiteY2" fmla="*/ 124288 h 207146"/>
                <a:gd name="connsiteX3" fmla="*/ 497149 w 798990"/>
                <a:gd name="connsiteY3" fmla="*/ 88777 h 207146"/>
                <a:gd name="connsiteX4" fmla="*/ 642151 w 798990"/>
                <a:gd name="connsiteY4" fmla="*/ 38470 h 207146"/>
                <a:gd name="connsiteX5" fmla="*/ 798990 w 798990"/>
                <a:gd name="connsiteY5" fmla="*/ 0 h 207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8990" h="207146">
                  <a:moveTo>
                    <a:pt x="0" y="207146"/>
                  </a:moveTo>
                  <a:lnTo>
                    <a:pt x="156839" y="159799"/>
                  </a:lnTo>
                  <a:lnTo>
                    <a:pt x="328474" y="124288"/>
                  </a:lnTo>
                  <a:lnTo>
                    <a:pt x="497149" y="88777"/>
                  </a:lnTo>
                  <a:lnTo>
                    <a:pt x="642151" y="38470"/>
                  </a:lnTo>
                  <a:lnTo>
                    <a:pt x="79899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9" name="Freeform: Shape 728">
              <a:extLst>
                <a:ext uri="{FF2B5EF4-FFF2-40B4-BE49-F238E27FC236}">
                  <a16:creationId xmlns:a16="http://schemas.microsoft.com/office/drawing/2014/main" id="{FE943B2C-F3C7-4E7B-890A-26C8FFD1A833}"/>
                </a:ext>
              </a:extLst>
            </p:cNvPr>
            <p:cNvSpPr/>
            <p:nvPr/>
          </p:nvSpPr>
          <p:spPr>
            <a:xfrm>
              <a:off x="8883437" y="2787473"/>
              <a:ext cx="893685" cy="372862"/>
            </a:xfrm>
            <a:custGeom>
              <a:avLst/>
              <a:gdLst>
                <a:gd name="connsiteX0" fmla="*/ 0 w 893685"/>
                <a:gd name="connsiteY0" fmla="*/ 372862 h 372862"/>
                <a:gd name="connsiteX1" fmla="*/ 68062 w 893685"/>
                <a:gd name="connsiteY1" fmla="*/ 310718 h 372862"/>
                <a:gd name="connsiteX2" fmla="*/ 224901 w 893685"/>
                <a:gd name="connsiteY2" fmla="*/ 298881 h 372862"/>
                <a:gd name="connsiteX3" fmla="*/ 393576 w 893685"/>
                <a:gd name="connsiteY3" fmla="*/ 269289 h 372862"/>
                <a:gd name="connsiteX4" fmla="*/ 535619 w 893685"/>
                <a:gd name="connsiteY4" fmla="*/ 230819 h 372862"/>
                <a:gd name="connsiteX5" fmla="*/ 674703 w 893685"/>
                <a:gd name="connsiteY5" fmla="*/ 183471 h 372862"/>
                <a:gd name="connsiteX6" fmla="*/ 787153 w 893685"/>
                <a:gd name="connsiteY6" fmla="*/ 112450 h 372862"/>
                <a:gd name="connsiteX7" fmla="*/ 870011 w 893685"/>
                <a:gd name="connsiteY7" fmla="*/ 73980 h 372862"/>
                <a:gd name="connsiteX8" fmla="*/ 893685 w 893685"/>
                <a:gd name="connsiteY8" fmla="*/ 0 h 37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3685" h="372862">
                  <a:moveTo>
                    <a:pt x="0" y="372862"/>
                  </a:moveTo>
                  <a:lnTo>
                    <a:pt x="68062" y="310718"/>
                  </a:lnTo>
                  <a:lnTo>
                    <a:pt x="224901" y="298881"/>
                  </a:lnTo>
                  <a:lnTo>
                    <a:pt x="393576" y="269289"/>
                  </a:lnTo>
                  <a:lnTo>
                    <a:pt x="535619" y="230819"/>
                  </a:lnTo>
                  <a:lnTo>
                    <a:pt x="674703" y="183471"/>
                  </a:lnTo>
                  <a:lnTo>
                    <a:pt x="787153" y="112450"/>
                  </a:lnTo>
                  <a:lnTo>
                    <a:pt x="870011" y="73980"/>
                  </a:lnTo>
                  <a:lnTo>
                    <a:pt x="89368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0" name="Freeform: Shape 729">
              <a:extLst>
                <a:ext uri="{FF2B5EF4-FFF2-40B4-BE49-F238E27FC236}">
                  <a16:creationId xmlns:a16="http://schemas.microsoft.com/office/drawing/2014/main" id="{E047A516-6CAE-467B-B6C3-5D1B6CBF82C3}"/>
                </a:ext>
              </a:extLst>
            </p:cNvPr>
            <p:cNvSpPr/>
            <p:nvPr/>
          </p:nvSpPr>
          <p:spPr>
            <a:xfrm>
              <a:off x="8957417" y="2873290"/>
              <a:ext cx="1038688" cy="423169"/>
            </a:xfrm>
            <a:custGeom>
              <a:avLst/>
              <a:gdLst>
                <a:gd name="connsiteX0" fmla="*/ 0 w 1038688"/>
                <a:gd name="connsiteY0" fmla="*/ 423169 h 423169"/>
                <a:gd name="connsiteX1" fmla="*/ 20715 w 1038688"/>
                <a:gd name="connsiteY1" fmla="*/ 328474 h 423169"/>
                <a:gd name="connsiteX2" fmla="*/ 68062 w 1038688"/>
                <a:gd name="connsiteY2" fmla="*/ 295922 h 423169"/>
                <a:gd name="connsiteX3" fmla="*/ 204187 w 1038688"/>
                <a:gd name="connsiteY3" fmla="*/ 266330 h 423169"/>
                <a:gd name="connsiteX4" fmla="*/ 363985 w 1038688"/>
                <a:gd name="connsiteY4" fmla="*/ 236738 h 423169"/>
                <a:gd name="connsiteX5" fmla="*/ 556334 w 1038688"/>
                <a:gd name="connsiteY5" fmla="*/ 201227 h 423169"/>
                <a:gd name="connsiteX6" fmla="*/ 695418 w 1038688"/>
                <a:gd name="connsiteY6" fmla="*/ 145002 h 423169"/>
                <a:gd name="connsiteX7" fmla="*/ 801950 w 1038688"/>
                <a:gd name="connsiteY7" fmla="*/ 85818 h 423169"/>
                <a:gd name="connsiteX8" fmla="*/ 890727 w 1038688"/>
                <a:gd name="connsiteY8" fmla="*/ 8878 h 423169"/>
                <a:gd name="connsiteX9" fmla="*/ 961748 w 1038688"/>
                <a:gd name="connsiteY9" fmla="*/ 0 h 423169"/>
                <a:gd name="connsiteX10" fmla="*/ 1038688 w 1038688"/>
                <a:gd name="connsiteY10" fmla="*/ 41429 h 423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8688" h="423169">
                  <a:moveTo>
                    <a:pt x="0" y="423169"/>
                  </a:moveTo>
                  <a:lnTo>
                    <a:pt x="20715" y="328474"/>
                  </a:lnTo>
                  <a:lnTo>
                    <a:pt x="68062" y="295922"/>
                  </a:lnTo>
                  <a:lnTo>
                    <a:pt x="204187" y="266330"/>
                  </a:lnTo>
                  <a:lnTo>
                    <a:pt x="363985" y="236738"/>
                  </a:lnTo>
                  <a:lnTo>
                    <a:pt x="556334" y="201227"/>
                  </a:lnTo>
                  <a:lnTo>
                    <a:pt x="695418" y="145002"/>
                  </a:lnTo>
                  <a:lnTo>
                    <a:pt x="801950" y="85818"/>
                  </a:lnTo>
                  <a:lnTo>
                    <a:pt x="890727" y="8878"/>
                  </a:lnTo>
                  <a:lnTo>
                    <a:pt x="961748" y="0"/>
                  </a:lnTo>
                  <a:lnTo>
                    <a:pt x="1038688" y="4142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1" name="Freeform: Shape 730">
              <a:extLst>
                <a:ext uri="{FF2B5EF4-FFF2-40B4-BE49-F238E27FC236}">
                  <a16:creationId xmlns:a16="http://schemas.microsoft.com/office/drawing/2014/main" id="{BE09E1D1-DC70-4D8D-983A-6EB3F48459F1}"/>
                </a:ext>
              </a:extLst>
            </p:cNvPr>
            <p:cNvSpPr/>
            <p:nvPr/>
          </p:nvSpPr>
          <p:spPr>
            <a:xfrm>
              <a:off x="9256299" y="2639511"/>
              <a:ext cx="544497" cy="420210"/>
            </a:xfrm>
            <a:custGeom>
              <a:avLst/>
              <a:gdLst>
                <a:gd name="connsiteX0" fmla="*/ 0 w 544497"/>
                <a:gd name="connsiteY0" fmla="*/ 0 h 420210"/>
                <a:gd name="connsiteX1" fmla="*/ 136124 w 544497"/>
                <a:gd name="connsiteY1" fmla="*/ 71022 h 420210"/>
                <a:gd name="connsiteX2" fmla="*/ 216023 w 544497"/>
                <a:gd name="connsiteY2" fmla="*/ 165717 h 420210"/>
                <a:gd name="connsiteX3" fmla="*/ 292963 w 544497"/>
                <a:gd name="connsiteY3" fmla="*/ 248575 h 420210"/>
                <a:gd name="connsiteX4" fmla="*/ 420210 w 544497"/>
                <a:gd name="connsiteY4" fmla="*/ 301841 h 420210"/>
                <a:gd name="connsiteX5" fmla="*/ 517864 w 544497"/>
                <a:gd name="connsiteY5" fmla="*/ 375822 h 420210"/>
                <a:gd name="connsiteX6" fmla="*/ 544497 w 544497"/>
                <a:gd name="connsiteY6" fmla="*/ 420210 h 42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497" h="420210">
                  <a:moveTo>
                    <a:pt x="0" y="0"/>
                  </a:moveTo>
                  <a:lnTo>
                    <a:pt x="136124" y="71022"/>
                  </a:lnTo>
                  <a:lnTo>
                    <a:pt x="216023" y="165717"/>
                  </a:lnTo>
                  <a:lnTo>
                    <a:pt x="292963" y="248575"/>
                  </a:lnTo>
                  <a:lnTo>
                    <a:pt x="420210" y="301841"/>
                  </a:lnTo>
                  <a:lnTo>
                    <a:pt x="517864" y="375822"/>
                  </a:lnTo>
                  <a:lnTo>
                    <a:pt x="544497" y="4202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2" name="Freeform: Shape 731">
              <a:extLst>
                <a:ext uri="{FF2B5EF4-FFF2-40B4-BE49-F238E27FC236}">
                  <a16:creationId xmlns:a16="http://schemas.microsoft.com/office/drawing/2014/main" id="{03258E24-7B91-45C0-B344-12111C514E32}"/>
                </a:ext>
              </a:extLst>
            </p:cNvPr>
            <p:cNvSpPr/>
            <p:nvPr/>
          </p:nvSpPr>
          <p:spPr>
            <a:xfrm>
              <a:off x="9179359" y="2864412"/>
              <a:ext cx="361025" cy="393577"/>
            </a:xfrm>
            <a:custGeom>
              <a:avLst/>
              <a:gdLst>
                <a:gd name="connsiteX0" fmla="*/ 0 w 361025"/>
                <a:gd name="connsiteY0" fmla="*/ 0 h 393577"/>
                <a:gd name="connsiteX1" fmla="*/ 82858 w 361025"/>
                <a:gd name="connsiteY1" fmla="*/ 79899 h 393577"/>
                <a:gd name="connsiteX2" fmla="*/ 142043 w 361025"/>
                <a:gd name="connsiteY2" fmla="*/ 127247 h 393577"/>
                <a:gd name="connsiteX3" fmla="*/ 233779 w 361025"/>
                <a:gd name="connsiteY3" fmla="*/ 168676 h 393577"/>
                <a:gd name="connsiteX4" fmla="*/ 319596 w 361025"/>
                <a:gd name="connsiteY4" fmla="*/ 245616 h 393577"/>
                <a:gd name="connsiteX5" fmla="*/ 361025 w 361025"/>
                <a:gd name="connsiteY5" fmla="*/ 349189 h 393577"/>
                <a:gd name="connsiteX6" fmla="*/ 331433 w 361025"/>
                <a:gd name="connsiteY6" fmla="*/ 393577 h 39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025" h="393577">
                  <a:moveTo>
                    <a:pt x="0" y="0"/>
                  </a:moveTo>
                  <a:lnTo>
                    <a:pt x="82858" y="79899"/>
                  </a:lnTo>
                  <a:lnTo>
                    <a:pt x="142043" y="127247"/>
                  </a:lnTo>
                  <a:lnTo>
                    <a:pt x="233779" y="168676"/>
                  </a:lnTo>
                  <a:lnTo>
                    <a:pt x="319596" y="245616"/>
                  </a:lnTo>
                  <a:lnTo>
                    <a:pt x="361025" y="349189"/>
                  </a:lnTo>
                  <a:lnTo>
                    <a:pt x="331433" y="3935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3" name="Freeform: Shape 732">
              <a:extLst>
                <a:ext uri="{FF2B5EF4-FFF2-40B4-BE49-F238E27FC236}">
                  <a16:creationId xmlns:a16="http://schemas.microsoft.com/office/drawing/2014/main" id="{585C247E-CD41-44E5-B9C4-F5694D8805AC}"/>
                </a:ext>
              </a:extLst>
            </p:cNvPr>
            <p:cNvSpPr/>
            <p:nvPr/>
          </p:nvSpPr>
          <p:spPr>
            <a:xfrm>
              <a:off x="8966295" y="2796350"/>
              <a:ext cx="417251" cy="399495"/>
            </a:xfrm>
            <a:custGeom>
              <a:avLst/>
              <a:gdLst>
                <a:gd name="connsiteX0" fmla="*/ 399495 w 417251"/>
                <a:gd name="connsiteY0" fmla="*/ 399495 h 399495"/>
                <a:gd name="connsiteX1" fmla="*/ 417251 w 417251"/>
                <a:gd name="connsiteY1" fmla="*/ 322556 h 399495"/>
                <a:gd name="connsiteX2" fmla="*/ 304800 w 417251"/>
                <a:gd name="connsiteY2" fmla="*/ 272249 h 399495"/>
                <a:gd name="connsiteX3" fmla="*/ 224901 w 417251"/>
                <a:gd name="connsiteY3" fmla="*/ 224901 h 399495"/>
                <a:gd name="connsiteX4" fmla="*/ 153880 w 417251"/>
                <a:gd name="connsiteY4" fmla="*/ 142043 h 399495"/>
                <a:gd name="connsiteX5" fmla="*/ 62144 w 417251"/>
                <a:gd name="connsiteY5" fmla="*/ 73981 h 399495"/>
                <a:gd name="connsiteX6" fmla="*/ 11837 w 417251"/>
                <a:gd name="connsiteY6" fmla="*/ 38470 h 399495"/>
                <a:gd name="connsiteX7" fmla="*/ 0 w 417251"/>
                <a:gd name="connsiteY7"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251" h="399495">
                  <a:moveTo>
                    <a:pt x="399495" y="399495"/>
                  </a:moveTo>
                  <a:lnTo>
                    <a:pt x="417251" y="322556"/>
                  </a:lnTo>
                  <a:lnTo>
                    <a:pt x="304800" y="272249"/>
                  </a:lnTo>
                  <a:lnTo>
                    <a:pt x="224901" y="224901"/>
                  </a:lnTo>
                  <a:lnTo>
                    <a:pt x="153880" y="142043"/>
                  </a:lnTo>
                  <a:lnTo>
                    <a:pt x="62144" y="73981"/>
                  </a:lnTo>
                  <a:lnTo>
                    <a:pt x="11837" y="3847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4" name="Freeform: Shape 733">
              <a:extLst>
                <a:ext uri="{FF2B5EF4-FFF2-40B4-BE49-F238E27FC236}">
                  <a16:creationId xmlns:a16="http://schemas.microsoft.com/office/drawing/2014/main" id="{03FCA84A-44D9-448B-A39B-BDB6AB802F9B}"/>
                </a:ext>
              </a:extLst>
            </p:cNvPr>
            <p:cNvSpPr/>
            <p:nvPr/>
          </p:nvSpPr>
          <p:spPr>
            <a:xfrm>
              <a:off x="8806497" y="2796350"/>
              <a:ext cx="603682" cy="511946"/>
            </a:xfrm>
            <a:custGeom>
              <a:avLst/>
              <a:gdLst>
                <a:gd name="connsiteX0" fmla="*/ 603682 w 603682"/>
                <a:gd name="connsiteY0" fmla="*/ 511946 h 511946"/>
                <a:gd name="connsiteX1" fmla="*/ 488272 w 603682"/>
                <a:gd name="connsiteY1" fmla="*/ 414292 h 511946"/>
                <a:gd name="connsiteX2" fmla="*/ 432047 w 603682"/>
                <a:gd name="connsiteY2" fmla="*/ 355107 h 511946"/>
                <a:gd name="connsiteX3" fmla="*/ 337351 w 603682"/>
                <a:gd name="connsiteY3" fmla="*/ 322556 h 511946"/>
                <a:gd name="connsiteX4" fmla="*/ 275208 w 603682"/>
                <a:gd name="connsiteY4" fmla="*/ 224901 h 511946"/>
                <a:gd name="connsiteX5" fmla="*/ 195309 w 603682"/>
                <a:gd name="connsiteY5" fmla="*/ 147961 h 511946"/>
                <a:gd name="connsiteX6" fmla="*/ 91736 w 603682"/>
                <a:gd name="connsiteY6" fmla="*/ 76940 h 511946"/>
                <a:gd name="connsiteX7" fmla="*/ 20715 w 603682"/>
                <a:gd name="connsiteY7" fmla="*/ 50307 h 511946"/>
                <a:gd name="connsiteX8" fmla="*/ 0 w 603682"/>
                <a:gd name="connsiteY8" fmla="*/ 0 h 51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3682" h="511946">
                  <a:moveTo>
                    <a:pt x="603682" y="511946"/>
                  </a:moveTo>
                  <a:lnTo>
                    <a:pt x="488272" y="414292"/>
                  </a:lnTo>
                  <a:lnTo>
                    <a:pt x="432047" y="355107"/>
                  </a:lnTo>
                  <a:lnTo>
                    <a:pt x="337351" y="322556"/>
                  </a:lnTo>
                  <a:lnTo>
                    <a:pt x="275208" y="224901"/>
                  </a:lnTo>
                  <a:lnTo>
                    <a:pt x="195309" y="147961"/>
                  </a:lnTo>
                  <a:lnTo>
                    <a:pt x="91736" y="76940"/>
                  </a:lnTo>
                  <a:lnTo>
                    <a:pt x="20715" y="50307"/>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5" name="Freeform: Shape 734">
              <a:extLst>
                <a:ext uri="{FF2B5EF4-FFF2-40B4-BE49-F238E27FC236}">
                  <a16:creationId xmlns:a16="http://schemas.microsoft.com/office/drawing/2014/main" id="{C98FA4FF-5FFC-4F27-9CA2-B20569FAECCF}"/>
                </a:ext>
              </a:extLst>
            </p:cNvPr>
            <p:cNvSpPr/>
            <p:nvPr/>
          </p:nvSpPr>
          <p:spPr>
            <a:xfrm>
              <a:off x="9140889" y="2680941"/>
              <a:ext cx="532660" cy="535619"/>
            </a:xfrm>
            <a:custGeom>
              <a:avLst/>
              <a:gdLst>
                <a:gd name="connsiteX0" fmla="*/ 532660 w 532660"/>
                <a:gd name="connsiteY0" fmla="*/ 535619 h 535619"/>
                <a:gd name="connsiteX1" fmla="*/ 497150 w 532660"/>
                <a:gd name="connsiteY1" fmla="*/ 470516 h 535619"/>
                <a:gd name="connsiteX2" fmla="*/ 435006 w 532660"/>
                <a:gd name="connsiteY2" fmla="*/ 390617 h 535619"/>
                <a:gd name="connsiteX3" fmla="*/ 361025 w 532660"/>
                <a:gd name="connsiteY3" fmla="*/ 325514 h 535619"/>
                <a:gd name="connsiteX4" fmla="*/ 266330 w 532660"/>
                <a:gd name="connsiteY4" fmla="*/ 260411 h 535619"/>
                <a:gd name="connsiteX5" fmla="*/ 180513 w 532660"/>
                <a:gd name="connsiteY5" fmla="*/ 227860 h 535619"/>
                <a:gd name="connsiteX6" fmla="*/ 124288 w 532660"/>
                <a:gd name="connsiteY6" fmla="*/ 145001 h 535619"/>
                <a:gd name="connsiteX7" fmla="*/ 17756 w 532660"/>
                <a:gd name="connsiteY7" fmla="*/ 68062 h 535619"/>
                <a:gd name="connsiteX8" fmla="*/ 0 w 532660"/>
                <a:gd name="connsiteY8" fmla="*/ 0 h 53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2660" h="535619">
                  <a:moveTo>
                    <a:pt x="532660" y="535619"/>
                  </a:moveTo>
                  <a:lnTo>
                    <a:pt x="497150" y="470516"/>
                  </a:lnTo>
                  <a:lnTo>
                    <a:pt x="435006" y="390617"/>
                  </a:lnTo>
                  <a:lnTo>
                    <a:pt x="361025" y="325514"/>
                  </a:lnTo>
                  <a:lnTo>
                    <a:pt x="266330" y="260411"/>
                  </a:lnTo>
                  <a:lnTo>
                    <a:pt x="180513" y="227860"/>
                  </a:lnTo>
                  <a:lnTo>
                    <a:pt x="124288" y="145001"/>
                  </a:lnTo>
                  <a:lnTo>
                    <a:pt x="17756" y="6806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6" name="Freeform: Shape 735">
              <a:extLst>
                <a:ext uri="{FF2B5EF4-FFF2-40B4-BE49-F238E27FC236}">
                  <a16:creationId xmlns:a16="http://schemas.microsoft.com/office/drawing/2014/main" id="{64AF8475-FA39-404D-B89A-4CB0FA6DB670}"/>
                </a:ext>
              </a:extLst>
            </p:cNvPr>
            <p:cNvSpPr/>
            <p:nvPr/>
          </p:nvSpPr>
          <p:spPr>
            <a:xfrm>
              <a:off x="9167522" y="2680941"/>
              <a:ext cx="550416" cy="449801"/>
            </a:xfrm>
            <a:custGeom>
              <a:avLst/>
              <a:gdLst>
                <a:gd name="connsiteX0" fmla="*/ 550416 w 550416"/>
                <a:gd name="connsiteY0" fmla="*/ 449801 h 449801"/>
                <a:gd name="connsiteX1" fmla="*/ 526742 w 550416"/>
                <a:gd name="connsiteY1" fmla="*/ 363984 h 449801"/>
                <a:gd name="connsiteX2" fmla="*/ 467557 w 550416"/>
                <a:gd name="connsiteY2" fmla="*/ 316636 h 449801"/>
                <a:gd name="connsiteX3" fmla="*/ 361025 w 550416"/>
                <a:gd name="connsiteY3" fmla="*/ 263370 h 449801"/>
                <a:gd name="connsiteX4" fmla="*/ 290004 w 550416"/>
                <a:gd name="connsiteY4" fmla="*/ 221941 h 449801"/>
                <a:gd name="connsiteX5" fmla="*/ 221942 w 550416"/>
                <a:gd name="connsiteY5" fmla="*/ 156838 h 449801"/>
                <a:gd name="connsiteX6" fmla="*/ 159798 w 550416"/>
                <a:gd name="connsiteY6" fmla="*/ 82858 h 449801"/>
                <a:gd name="connsiteX7" fmla="*/ 65103 w 550416"/>
                <a:gd name="connsiteY7" fmla="*/ 32551 h 449801"/>
                <a:gd name="connsiteX8" fmla="*/ 0 w 550416"/>
                <a:gd name="connsiteY8" fmla="*/ 0 h 449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0416" h="449801">
                  <a:moveTo>
                    <a:pt x="550416" y="449801"/>
                  </a:moveTo>
                  <a:lnTo>
                    <a:pt x="526742" y="363984"/>
                  </a:lnTo>
                  <a:lnTo>
                    <a:pt x="467557" y="316636"/>
                  </a:lnTo>
                  <a:lnTo>
                    <a:pt x="361025" y="263370"/>
                  </a:lnTo>
                  <a:lnTo>
                    <a:pt x="290004" y="221941"/>
                  </a:lnTo>
                  <a:lnTo>
                    <a:pt x="221942" y="156838"/>
                  </a:lnTo>
                  <a:lnTo>
                    <a:pt x="159798" y="82858"/>
                  </a:lnTo>
                  <a:lnTo>
                    <a:pt x="65103" y="3255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7" name="Freeform: Shape 736">
              <a:extLst>
                <a:ext uri="{FF2B5EF4-FFF2-40B4-BE49-F238E27FC236}">
                  <a16:creationId xmlns:a16="http://schemas.microsoft.com/office/drawing/2014/main" id="{5B467867-2F93-4226-960D-32E6394A703E}"/>
                </a:ext>
              </a:extLst>
            </p:cNvPr>
            <p:cNvSpPr/>
            <p:nvPr/>
          </p:nvSpPr>
          <p:spPr>
            <a:xfrm>
              <a:off x="7495866" y="3689090"/>
              <a:ext cx="417922" cy="201105"/>
            </a:xfrm>
            <a:custGeom>
              <a:avLst/>
              <a:gdLst>
                <a:gd name="connsiteX0" fmla="*/ 417922 w 417922"/>
                <a:gd name="connsiteY0" fmla="*/ 0 h 201105"/>
                <a:gd name="connsiteX1" fmla="*/ 298516 w 417922"/>
                <a:gd name="connsiteY1" fmla="*/ 56561 h 201105"/>
                <a:gd name="connsiteX2" fmla="*/ 0 w 417922"/>
                <a:gd name="connsiteY2" fmla="*/ 201105 h 201105"/>
              </a:gdLst>
              <a:ahLst/>
              <a:cxnLst>
                <a:cxn ang="0">
                  <a:pos x="connsiteX0" y="connsiteY0"/>
                </a:cxn>
                <a:cxn ang="0">
                  <a:pos x="connsiteX1" y="connsiteY1"/>
                </a:cxn>
                <a:cxn ang="0">
                  <a:pos x="connsiteX2" y="connsiteY2"/>
                </a:cxn>
              </a:cxnLst>
              <a:rect l="l" t="t" r="r" b="b"/>
              <a:pathLst>
                <a:path w="417922" h="201105">
                  <a:moveTo>
                    <a:pt x="417922" y="0"/>
                  </a:moveTo>
                  <a:lnTo>
                    <a:pt x="298516" y="56561"/>
                  </a:lnTo>
                  <a:lnTo>
                    <a:pt x="0" y="20110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8" name="Freeform: Shape 737">
              <a:extLst>
                <a:ext uri="{FF2B5EF4-FFF2-40B4-BE49-F238E27FC236}">
                  <a16:creationId xmlns:a16="http://schemas.microsoft.com/office/drawing/2014/main" id="{7C9ACCC4-38F7-40B8-A9C8-2FE5BB0090B6}"/>
                </a:ext>
              </a:extLst>
            </p:cNvPr>
            <p:cNvSpPr/>
            <p:nvPr/>
          </p:nvSpPr>
          <p:spPr>
            <a:xfrm>
              <a:off x="7564996" y="3849346"/>
              <a:ext cx="424206" cy="175967"/>
            </a:xfrm>
            <a:custGeom>
              <a:avLst/>
              <a:gdLst>
                <a:gd name="connsiteX0" fmla="*/ 424206 w 424206"/>
                <a:gd name="connsiteY0" fmla="*/ 0 h 175967"/>
                <a:gd name="connsiteX1" fmla="*/ 361361 w 424206"/>
                <a:gd name="connsiteY1" fmla="*/ 59703 h 175967"/>
                <a:gd name="connsiteX2" fmla="*/ 106837 w 424206"/>
                <a:gd name="connsiteY2" fmla="*/ 175967 h 175967"/>
                <a:gd name="connsiteX3" fmla="*/ 56561 w 424206"/>
                <a:gd name="connsiteY3" fmla="*/ 150828 h 175967"/>
                <a:gd name="connsiteX4" fmla="*/ 0 w 424206"/>
                <a:gd name="connsiteY4" fmla="*/ 150828 h 175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206" h="175967">
                  <a:moveTo>
                    <a:pt x="424206" y="0"/>
                  </a:moveTo>
                  <a:lnTo>
                    <a:pt x="361361" y="59703"/>
                  </a:lnTo>
                  <a:lnTo>
                    <a:pt x="106837" y="175967"/>
                  </a:lnTo>
                  <a:lnTo>
                    <a:pt x="56561" y="150828"/>
                  </a:lnTo>
                  <a:lnTo>
                    <a:pt x="0" y="15082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9" name="Freeform: Shape 738">
              <a:extLst>
                <a:ext uri="{FF2B5EF4-FFF2-40B4-BE49-F238E27FC236}">
                  <a16:creationId xmlns:a16="http://schemas.microsoft.com/office/drawing/2014/main" id="{7198B9B6-4846-4212-8CD7-823B5841B251}"/>
                </a:ext>
              </a:extLst>
            </p:cNvPr>
            <p:cNvSpPr/>
            <p:nvPr/>
          </p:nvSpPr>
          <p:spPr>
            <a:xfrm>
              <a:off x="7700114" y="3890195"/>
              <a:ext cx="471340" cy="238812"/>
            </a:xfrm>
            <a:custGeom>
              <a:avLst/>
              <a:gdLst>
                <a:gd name="connsiteX0" fmla="*/ 471340 w 471340"/>
                <a:gd name="connsiteY0" fmla="*/ 0 h 238812"/>
                <a:gd name="connsiteX1" fmla="*/ 405352 w 471340"/>
                <a:gd name="connsiteY1" fmla="*/ 78557 h 238812"/>
                <a:gd name="connsiteX2" fmla="*/ 248239 w 471340"/>
                <a:gd name="connsiteY2" fmla="*/ 172825 h 238812"/>
                <a:gd name="connsiteX3" fmla="*/ 138259 w 471340"/>
                <a:gd name="connsiteY3" fmla="*/ 223101 h 238812"/>
                <a:gd name="connsiteX4" fmla="*/ 59703 w 471340"/>
                <a:gd name="connsiteY4" fmla="*/ 229386 h 238812"/>
                <a:gd name="connsiteX5" fmla="*/ 0 w 471340"/>
                <a:gd name="connsiteY5" fmla="*/ 238812 h 238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340" h="238812">
                  <a:moveTo>
                    <a:pt x="471340" y="0"/>
                  </a:moveTo>
                  <a:lnTo>
                    <a:pt x="405352" y="78557"/>
                  </a:lnTo>
                  <a:lnTo>
                    <a:pt x="248239" y="172825"/>
                  </a:lnTo>
                  <a:lnTo>
                    <a:pt x="138259" y="223101"/>
                  </a:lnTo>
                  <a:lnTo>
                    <a:pt x="59703" y="229386"/>
                  </a:lnTo>
                  <a:lnTo>
                    <a:pt x="0" y="2388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0" name="Freeform: Shape 739">
              <a:extLst>
                <a:ext uri="{FF2B5EF4-FFF2-40B4-BE49-F238E27FC236}">
                  <a16:creationId xmlns:a16="http://schemas.microsoft.com/office/drawing/2014/main" id="{B1AF0188-61F1-46B0-8D77-4BC695A3DA4E}"/>
                </a:ext>
              </a:extLst>
            </p:cNvPr>
            <p:cNvSpPr/>
            <p:nvPr/>
          </p:nvSpPr>
          <p:spPr>
            <a:xfrm>
              <a:off x="7863511" y="3918476"/>
              <a:ext cx="502763" cy="307942"/>
            </a:xfrm>
            <a:custGeom>
              <a:avLst/>
              <a:gdLst>
                <a:gd name="connsiteX0" fmla="*/ 502763 w 502763"/>
                <a:gd name="connsiteY0" fmla="*/ 0 h 307942"/>
                <a:gd name="connsiteX1" fmla="*/ 436776 w 502763"/>
                <a:gd name="connsiteY1" fmla="*/ 25138 h 307942"/>
                <a:gd name="connsiteX2" fmla="*/ 399069 w 502763"/>
                <a:gd name="connsiteY2" fmla="*/ 94268 h 307942"/>
                <a:gd name="connsiteX3" fmla="*/ 285947 w 502763"/>
                <a:gd name="connsiteY3" fmla="*/ 201105 h 307942"/>
                <a:gd name="connsiteX4" fmla="*/ 119407 w 502763"/>
                <a:gd name="connsiteY4" fmla="*/ 298515 h 307942"/>
                <a:gd name="connsiteX5" fmla="*/ 0 w 502763"/>
                <a:gd name="connsiteY5" fmla="*/ 307942 h 307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2763" h="307942">
                  <a:moveTo>
                    <a:pt x="502763" y="0"/>
                  </a:moveTo>
                  <a:lnTo>
                    <a:pt x="436776" y="25138"/>
                  </a:lnTo>
                  <a:lnTo>
                    <a:pt x="399069" y="94268"/>
                  </a:lnTo>
                  <a:lnTo>
                    <a:pt x="285947" y="201105"/>
                  </a:lnTo>
                  <a:lnTo>
                    <a:pt x="119407" y="298515"/>
                  </a:lnTo>
                  <a:lnTo>
                    <a:pt x="0" y="30794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1" name="Freeform: Shape 740">
              <a:extLst>
                <a:ext uri="{FF2B5EF4-FFF2-40B4-BE49-F238E27FC236}">
                  <a16:creationId xmlns:a16="http://schemas.microsoft.com/office/drawing/2014/main" id="{8BA58BB7-497B-43AE-8D4A-DDCC94F5C352}"/>
                </a:ext>
              </a:extLst>
            </p:cNvPr>
            <p:cNvSpPr/>
            <p:nvPr/>
          </p:nvSpPr>
          <p:spPr>
            <a:xfrm>
              <a:off x="7499008" y="3893337"/>
              <a:ext cx="732149" cy="458772"/>
            </a:xfrm>
            <a:custGeom>
              <a:avLst/>
              <a:gdLst>
                <a:gd name="connsiteX0" fmla="*/ 732149 w 732149"/>
                <a:gd name="connsiteY0" fmla="*/ 458772 h 458772"/>
                <a:gd name="connsiteX1" fmla="*/ 625312 w 732149"/>
                <a:gd name="connsiteY1" fmla="*/ 342508 h 458772"/>
                <a:gd name="connsiteX2" fmla="*/ 304800 w 732149"/>
                <a:gd name="connsiteY2" fmla="*/ 160256 h 458772"/>
                <a:gd name="connsiteX3" fmla="*/ 0 w 732149"/>
                <a:gd name="connsiteY3" fmla="*/ 0 h 458772"/>
              </a:gdLst>
              <a:ahLst/>
              <a:cxnLst>
                <a:cxn ang="0">
                  <a:pos x="connsiteX0" y="connsiteY0"/>
                </a:cxn>
                <a:cxn ang="0">
                  <a:pos x="connsiteX1" y="connsiteY1"/>
                </a:cxn>
                <a:cxn ang="0">
                  <a:pos x="connsiteX2" y="connsiteY2"/>
                </a:cxn>
                <a:cxn ang="0">
                  <a:pos x="connsiteX3" y="connsiteY3"/>
                </a:cxn>
              </a:cxnLst>
              <a:rect l="l" t="t" r="r" b="b"/>
              <a:pathLst>
                <a:path w="732149" h="458772">
                  <a:moveTo>
                    <a:pt x="732149" y="458772"/>
                  </a:moveTo>
                  <a:lnTo>
                    <a:pt x="625312" y="342508"/>
                  </a:lnTo>
                  <a:lnTo>
                    <a:pt x="304800" y="16025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2" name="Freeform: Shape 741">
              <a:extLst>
                <a:ext uri="{FF2B5EF4-FFF2-40B4-BE49-F238E27FC236}">
                  <a16:creationId xmlns:a16="http://schemas.microsoft.com/office/drawing/2014/main" id="{5AA689C6-4692-4901-B3F7-B52C2272F438}"/>
                </a:ext>
              </a:extLst>
            </p:cNvPr>
            <p:cNvSpPr/>
            <p:nvPr/>
          </p:nvSpPr>
          <p:spPr>
            <a:xfrm>
              <a:off x="7957780" y="3931045"/>
              <a:ext cx="408494" cy="185393"/>
            </a:xfrm>
            <a:custGeom>
              <a:avLst/>
              <a:gdLst>
                <a:gd name="connsiteX0" fmla="*/ 408494 w 408494"/>
                <a:gd name="connsiteY0" fmla="*/ 185393 h 185393"/>
                <a:gd name="connsiteX1" fmla="*/ 223101 w 408494"/>
                <a:gd name="connsiteY1" fmla="*/ 153971 h 185393"/>
                <a:gd name="connsiteX2" fmla="*/ 59703 w 408494"/>
                <a:gd name="connsiteY2" fmla="*/ 43991 h 185393"/>
                <a:gd name="connsiteX3" fmla="*/ 0 w 408494"/>
                <a:gd name="connsiteY3" fmla="*/ 0 h 185393"/>
              </a:gdLst>
              <a:ahLst/>
              <a:cxnLst>
                <a:cxn ang="0">
                  <a:pos x="connsiteX0" y="connsiteY0"/>
                </a:cxn>
                <a:cxn ang="0">
                  <a:pos x="connsiteX1" y="connsiteY1"/>
                </a:cxn>
                <a:cxn ang="0">
                  <a:pos x="connsiteX2" y="connsiteY2"/>
                </a:cxn>
                <a:cxn ang="0">
                  <a:pos x="connsiteX3" y="connsiteY3"/>
                </a:cxn>
              </a:cxnLst>
              <a:rect l="l" t="t" r="r" b="b"/>
              <a:pathLst>
                <a:path w="408494" h="185393">
                  <a:moveTo>
                    <a:pt x="408494" y="185393"/>
                  </a:moveTo>
                  <a:lnTo>
                    <a:pt x="223101" y="153971"/>
                  </a:lnTo>
                  <a:lnTo>
                    <a:pt x="59703" y="4399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3" name="Freeform: Shape 742">
              <a:extLst>
                <a:ext uri="{FF2B5EF4-FFF2-40B4-BE49-F238E27FC236}">
                  <a16:creationId xmlns:a16="http://schemas.microsoft.com/office/drawing/2014/main" id="{9B0CCF0A-8CA4-4B9B-9F44-DE3A98723A8F}"/>
                </a:ext>
              </a:extLst>
            </p:cNvPr>
            <p:cNvSpPr/>
            <p:nvPr/>
          </p:nvSpPr>
          <p:spPr>
            <a:xfrm>
              <a:off x="6974250" y="3321445"/>
              <a:ext cx="845270" cy="512189"/>
            </a:xfrm>
            <a:custGeom>
              <a:avLst/>
              <a:gdLst>
                <a:gd name="connsiteX0" fmla="*/ 845270 w 845270"/>
                <a:gd name="connsiteY0" fmla="*/ 512189 h 512189"/>
                <a:gd name="connsiteX1" fmla="*/ 637880 w 845270"/>
                <a:gd name="connsiteY1" fmla="*/ 377072 h 512189"/>
                <a:gd name="connsiteX2" fmla="*/ 355076 w 845270"/>
                <a:gd name="connsiteY2" fmla="*/ 235670 h 512189"/>
                <a:gd name="connsiteX3" fmla="*/ 229385 w 845270"/>
                <a:gd name="connsiteY3" fmla="*/ 109979 h 512189"/>
                <a:gd name="connsiteX4" fmla="*/ 97410 w 845270"/>
                <a:gd name="connsiteY4" fmla="*/ 28280 h 512189"/>
                <a:gd name="connsiteX5" fmla="*/ 0 w 845270"/>
                <a:gd name="connsiteY5" fmla="*/ 0 h 51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5270" h="512189">
                  <a:moveTo>
                    <a:pt x="845270" y="512189"/>
                  </a:moveTo>
                  <a:lnTo>
                    <a:pt x="637880" y="377072"/>
                  </a:lnTo>
                  <a:lnTo>
                    <a:pt x="355076" y="235670"/>
                  </a:lnTo>
                  <a:lnTo>
                    <a:pt x="229385" y="109979"/>
                  </a:lnTo>
                  <a:lnTo>
                    <a:pt x="97410" y="2828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4" name="Freeform: Shape 743">
              <a:extLst>
                <a:ext uri="{FF2B5EF4-FFF2-40B4-BE49-F238E27FC236}">
                  <a16:creationId xmlns:a16="http://schemas.microsoft.com/office/drawing/2014/main" id="{70D46A4B-008B-4D3F-89D8-00D0659AB4F1}"/>
                </a:ext>
              </a:extLst>
            </p:cNvPr>
            <p:cNvSpPr/>
            <p:nvPr/>
          </p:nvSpPr>
          <p:spPr>
            <a:xfrm>
              <a:off x="7373318" y="3475416"/>
              <a:ext cx="663018" cy="241954"/>
            </a:xfrm>
            <a:custGeom>
              <a:avLst/>
              <a:gdLst>
                <a:gd name="connsiteX0" fmla="*/ 0 w 663018"/>
                <a:gd name="connsiteY0" fmla="*/ 241954 h 241954"/>
                <a:gd name="connsiteX1" fmla="*/ 216816 w 663018"/>
                <a:gd name="connsiteY1" fmla="*/ 147686 h 241954"/>
                <a:gd name="connsiteX2" fmla="*/ 421064 w 663018"/>
                <a:gd name="connsiteY2" fmla="*/ 40849 h 241954"/>
                <a:gd name="connsiteX3" fmla="*/ 546754 w 663018"/>
                <a:gd name="connsiteY3" fmla="*/ 12569 h 241954"/>
                <a:gd name="connsiteX4" fmla="*/ 634738 w 663018"/>
                <a:gd name="connsiteY4" fmla="*/ 0 h 241954"/>
                <a:gd name="connsiteX5" fmla="*/ 663018 w 663018"/>
                <a:gd name="connsiteY5" fmla="*/ 9427 h 24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018" h="241954">
                  <a:moveTo>
                    <a:pt x="0" y="241954"/>
                  </a:moveTo>
                  <a:lnTo>
                    <a:pt x="216816" y="147686"/>
                  </a:lnTo>
                  <a:lnTo>
                    <a:pt x="421064" y="40849"/>
                  </a:lnTo>
                  <a:lnTo>
                    <a:pt x="546754" y="12569"/>
                  </a:lnTo>
                  <a:lnTo>
                    <a:pt x="634738" y="0"/>
                  </a:lnTo>
                  <a:lnTo>
                    <a:pt x="663018" y="942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5" name="Freeform: Shape 744">
              <a:extLst>
                <a:ext uri="{FF2B5EF4-FFF2-40B4-BE49-F238E27FC236}">
                  <a16:creationId xmlns:a16="http://schemas.microsoft.com/office/drawing/2014/main" id="{A3A157CB-E171-4202-9C4D-485E7E307C27}"/>
                </a:ext>
              </a:extLst>
            </p:cNvPr>
            <p:cNvSpPr/>
            <p:nvPr/>
          </p:nvSpPr>
          <p:spPr>
            <a:xfrm>
              <a:off x="7521004" y="3770789"/>
              <a:ext cx="389641" cy="172825"/>
            </a:xfrm>
            <a:custGeom>
              <a:avLst/>
              <a:gdLst>
                <a:gd name="connsiteX0" fmla="*/ 389641 w 389641"/>
                <a:gd name="connsiteY0" fmla="*/ 0 h 172825"/>
                <a:gd name="connsiteX1" fmla="*/ 295373 w 389641"/>
                <a:gd name="connsiteY1" fmla="*/ 69130 h 172825"/>
                <a:gd name="connsiteX2" fmla="*/ 125691 w 389641"/>
                <a:gd name="connsiteY2" fmla="*/ 147687 h 172825"/>
                <a:gd name="connsiteX3" fmla="*/ 0 w 389641"/>
                <a:gd name="connsiteY3" fmla="*/ 172825 h 172825"/>
              </a:gdLst>
              <a:ahLst/>
              <a:cxnLst>
                <a:cxn ang="0">
                  <a:pos x="connsiteX0" y="connsiteY0"/>
                </a:cxn>
                <a:cxn ang="0">
                  <a:pos x="connsiteX1" y="connsiteY1"/>
                </a:cxn>
                <a:cxn ang="0">
                  <a:pos x="connsiteX2" y="connsiteY2"/>
                </a:cxn>
                <a:cxn ang="0">
                  <a:pos x="connsiteX3" y="connsiteY3"/>
                </a:cxn>
              </a:cxnLst>
              <a:rect l="l" t="t" r="r" b="b"/>
              <a:pathLst>
                <a:path w="389641" h="172825">
                  <a:moveTo>
                    <a:pt x="389641" y="0"/>
                  </a:moveTo>
                  <a:lnTo>
                    <a:pt x="295373" y="69130"/>
                  </a:lnTo>
                  <a:lnTo>
                    <a:pt x="125691" y="147687"/>
                  </a:lnTo>
                  <a:lnTo>
                    <a:pt x="0" y="17282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6" name="Freeform: Shape 745">
              <a:extLst>
                <a:ext uri="{FF2B5EF4-FFF2-40B4-BE49-F238E27FC236}">
                  <a16:creationId xmlns:a16="http://schemas.microsoft.com/office/drawing/2014/main" id="{8F10E18B-2296-471B-AA5C-FBE0CA110550}"/>
                </a:ext>
              </a:extLst>
            </p:cNvPr>
            <p:cNvSpPr/>
            <p:nvPr/>
          </p:nvSpPr>
          <p:spPr>
            <a:xfrm>
              <a:off x="7436163" y="3601106"/>
              <a:ext cx="496478" cy="210532"/>
            </a:xfrm>
            <a:custGeom>
              <a:avLst/>
              <a:gdLst>
                <a:gd name="connsiteX0" fmla="*/ 496478 w 496478"/>
                <a:gd name="connsiteY0" fmla="*/ 3143 h 210532"/>
                <a:gd name="connsiteX1" fmla="*/ 414779 w 496478"/>
                <a:gd name="connsiteY1" fmla="*/ 0 h 210532"/>
                <a:gd name="connsiteX2" fmla="*/ 248239 w 496478"/>
                <a:gd name="connsiteY2" fmla="*/ 72273 h 210532"/>
                <a:gd name="connsiteX3" fmla="*/ 0 w 496478"/>
                <a:gd name="connsiteY3" fmla="*/ 210532 h 210532"/>
              </a:gdLst>
              <a:ahLst/>
              <a:cxnLst>
                <a:cxn ang="0">
                  <a:pos x="connsiteX0" y="connsiteY0"/>
                </a:cxn>
                <a:cxn ang="0">
                  <a:pos x="connsiteX1" y="connsiteY1"/>
                </a:cxn>
                <a:cxn ang="0">
                  <a:pos x="connsiteX2" y="connsiteY2"/>
                </a:cxn>
                <a:cxn ang="0">
                  <a:pos x="connsiteX3" y="connsiteY3"/>
                </a:cxn>
              </a:cxnLst>
              <a:rect l="l" t="t" r="r" b="b"/>
              <a:pathLst>
                <a:path w="496478" h="210532">
                  <a:moveTo>
                    <a:pt x="496478" y="3143"/>
                  </a:moveTo>
                  <a:lnTo>
                    <a:pt x="414779" y="0"/>
                  </a:lnTo>
                  <a:lnTo>
                    <a:pt x="248239" y="72273"/>
                  </a:lnTo>
                  <a:lnTo>
                    <a:pt x="0" y="21053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7" name="Freeform: Shape 746">
              <a:extLst>
                <a:ext uri="{FF2B5EF4-FFF2-40B4-BE49-F238E27FC236}">
                  <a16:creationId xmlns:a16="http://schemas.microsoft.com/office/drawing/2014/main" id="{FFB36AF2-29B4-4736-BFD6-B158E8CB47BC}"/>
                </a:ext>
              </a:extLst>
            </p:cNvPr>
            <p:cNvSpPr/>
            <p:nvPr/>
          </p:nvSpPr>
          <p:spPr>
            <a:xfrm>
              <a:off x="7923215" y="3494269"/>
              <a:ext cx="65987" cy="53419"/>
            </a:xfrm>
            <a:custGeom>
              <a:avLst/>
              <a:gdLst>
                <a:gd name="connsiteX0" fmla="*/ 65987 w 65987"/>
                <a:gd name="connsiteY0" fmla="*/ 53419 h 53419"/>
                <a:gd name="connsiteX1" fmla="*/ 0 w 65987"/>
                <a:gd name="connsiteY1" fmla="*/ 0 h 53419"/>
              </a:gdLst>
              <a:ahLst/>
              <a:cxnLst>
                <a:cxn ang="0">
                  <a:pos x="connsiteX0" y="connsiteY0"/>
                </a:cxn>
                <a:cxn ang="0">
                  <a:pos x="connsiteX1" y="connsiteY1"/>
                </a:cxn>
              </a:cxnLst>
              <a:rect l="l" t="t" r="r" b="b"/>
              <a:pathLst>
                <a:path w="65987" h="53419">
                  <a:moveTo>
                    <a:pt x="65987" y="53419"/>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8" name="Freeform: Shape 747">
              <a:extLst>
                <a:ext uri="{FF2B5EF4-FFF2-40B4-BE49-F238E27FC236}">
                  <a16:creationId xmlns:a16="http://schemas.microsoft.com/office/drawing/2014/main" id="{C00742F8-E8A8-4886-A9CD-C1CF49F4CEF1}"/>
                </a:ext>
              </a:extLst>
            </p:cNvPr>
            <p:cNvSpPr/>
            <p:nvPr/>
          </p:nvSpPr>
          <p:spPr>
            <a:xfrm>
              <a:off x="7263338" y="3315160"/>
              <a:ext cx="820132" cy="257666"/>
            </a:xfrm>
            <a:custGeom>
              <a:avLst/>
              <a:gdLst>
                <a:gd name="connsiteX0" fmla="*/ 820132 w 820132"/>
                <a:gd name="connsiteY0" fmla="*/ 72272 h 257666"/>
                <a:gd name="connsiteX1" fmla="*/ 754145 w 820132"/>
                <a:gd name="connsiteY1" fmla="*/ 59703 h 257666"/>
                <a:gd name="connsiteX2" fmla="*/ 606458 w 820132"/>
                <a:gd name="connsiteY2" fmla="*/ 0 h 257666"/>
                <a:gd name="connsiteX3" fmla="*/ 358219 w 820132"/>
                <a:gd name="connsiteY3" fmla="*/ 100553 h 257666"/>
                <a:gd name="connsiteX4" fmla="*/ 138260 w 820132"/>
                <a:gd name="connsiteY4" fmla="*/ 191678 h 257666"/>
                <a:gd name="connsiteX5" fmla="*/ 0 w 820132"/>
                <a:gd name="connsiteY5" fmla="*/ 257666 h 25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0132" h="257666">
                  <a:moveTo>
                    <a:pt x="820132" y="72272"/>
                  </a:moveTo>
                  <a:lnTo>
                    <a:pt x="754145" y="59703"/>
                  </a:lnTo>
                  <a:lnTo>
                    <a:pt x="606458" y="0"/>
                  </a:lnTo>
                  <a:lnTo>
                    <a:pt x="358219" y="100553"/>
                  </a:lnTo>
                  <a:lnTo>
                    <a:pt x="138260" y="191678"/>
                  </a:lnTo>
                  <a:lnTo>
                    <a:pt x="0" y="25766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9" name="Freeform: Shape 748">
              <a:extLst>
                <a:ext uri="{FF2B5EF4-FFF2-40B4-BE49-F238E27FC236}">
                  <a16:creationId xmlns:a16="http://schemas.microsoft.com/office/drawing/2014/main" id="{16EB3EDF-AFC7-4272-AF56-21DF844630DB}"/>
                </a:ext>
              </a:extLst>
            </p:cNvPr>
            <p:cNvSpPr/>
            <p:nvPr/>
          </p:nvSpPr>
          <p:spPr>
            <a:xfrm>
              <a:off x="7112509" y="3167473"/>
              <a:ext cx="936396" cy="270236"/>
            </a:xfrm>
            <a:custGeom>
              <a:avLst/>
              <a:gdLst>
                <a:gd name="connsiteX0" fmla="*/ 936396 w 936396"/>
                <a:gd name="connsiteY0" fmla="*/ 62846 h 270236"/>
                <a:gd name="connsiteX1" fmla="*/ 854697 w 936396"/>
                <a:gd name="connsiteY1" fmla="*/ 28281 h 270236"/>
                <a:gd name="connsiteX2" fmla="*/ 685015 w 936396"/>
                <a:gd name="connsiteY2" fmla="*/ 15712 h 270236"/>
                <a:gd name="connsiteX3" fmla="*/ 619027 w 936396"/>
                <a:gd name="connsiteY3" fmla="*/ 0 h 270236"/>
                <a:gd name="connsiteX4" fmla="*/ 323654 w 936396"/>
                <a:gd name="connsiteY4" fmla="*/ 122549 h 270236"/>
                <a:gd name="connsiteX5" fmla="*/ 91126 w 936396"/>
                <a:gd name="connsiteY5" fmla="*/ 241955 h 270236"/>
                <a:gd name="connsiteX6" fmla="*/ 0 w 936396"/>
                <a:gd name="connsiteY6" fmla="*/ 270236 h 27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6396" h="270236">
                  <a:moveTo>
                    <a:pt x="936396" y="62846"/>
                  </a:moveTo>
                  <a:lnTo>
                    <a:pt x="854697" y="28281"/>
                  </a:lnTo>
                  <a:lnTo>
                    <a:pt x="685015" y="15712"/>
                  </a:lnTo>
                  <a:lnTo>
                    <a:pt x="619027" y="0"/>
                  </a:lnTo>
                  <a:lnTo>
                    <a:pt x="323654" y="122549"/>
                  </a:lnTo>
                  <a:lnTo>
                    <a:pt x="91126" y="241955"/>
                  </a:lnTo>
                  <a:lnTo>
                    <a:pt x="0" y="2702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0" name="Freeform: Shape 749">
              <a:extLst>
                <a:ext uri="{FF2B5EF4-FFF2-40B4-BE49-F238E27FC236}">
                  <a16:creationId xmlns:a16="http://schemas.microsoft.com/office/drawing/2014/main" id="{39E52D40-B4CD-47A0-BE70-F3937A3FBA9E}"/>
                </a:ext>
              </a:extLst>
            </p:cNvPr>
            <p:cNvSpPr/>
            <p:nvPr/>
          </p:nvSpPr>
          <p:spPr>
            <a:xfrm>
              <a:off x="6914547" y="2941230"/>
              <a:ext cx="926969" cy="351934"/>
            </a:xfrm>
            <a:custGeom>
              <a:avLst/>
              <a:gdLst>
                <a:gd name="connsiteX0" fmla="*/ 926969 w 926969"/>
                <a:gd name="connsiteY0" fmla="*/ 21996 h 351934"/>
                <a:gd name="connsiteX1" fmla="*/ 813847 w 926969"/>
                <a:gd name="connsiteY1" fmla="*/ 0 h 351934"/>
                <a:gd name="connsiteX2" fmla="*/ 565608 w 926969"/>
                <a:gd name="connsiteY2" fmla="*/ 84841 h 351934"/>
                <a:gd name="connsiteX3" fmla="*/ 238812 w 926969"/>
                <a:gd name="connsiteY3" fmla="*/ 219959 h 351934"/>
                <a:gd name="connsiteX4" fmla="*/ 0 w 926969"/>
                <a:gd name="connsiteY4" fmla="*/ 351934 h 351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969" h="351934">
                  <a:moveTo>
                    <a:pt x="926969" y="21996"/>
                  </a:moveTo>
                  <a:lnTo>
                    <a:pt x="813847" y="0"/>
                  </a:lnTo>
                  <a:lnTo>
                    <a:pt x="565608" y="84841"/>
                  </a:lnTo>
                  <a:lnTo>
                    <a:pt x="238812" y="219959"/>
                  </a:lnTo>
                  <a:lnTo>
                    <a:pt x="0" y="3519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1" name="Freeform: Shape 750">
              <a:extLst>
                <a:ext uri="{FF2B5EF4-FFF2-40B4-BE49-F238E27FC236}">
                  <a16:creationId xmlns:a16="http://schemas.microsoft.com/office/drawing/2014/main" id="{812CA6C8-B010-4793-9D10-DB97D2E1D9B1}"/>
                </a:ext>
              </a:extLst>
            </p:cNvPr>
            <p:cNvSpPr/>
            <p:nvPr/>
          </p:nvSpPr>
          <p:spPr>
            <a:xfrm>
              <a:off x="6901977" y="2664711"/>
              <a:ext cx="964677" cy="402210"/>
            </a:xfrm>
            <a:custGeom>
              <a:avLst/>
              <a:gdLst>
                <a:gd name="connsiteX0" fmla="*/ 964677 w 964677"/>
                <a:gd name="connsiteY0" fmla="*/ 0 h 402210"/>
                <a:gd name="connsiteX1" fmla="*/ 785567 w 964677"/>
                <a:gd name="connsiteY1" fmla="*/ 53418 h 402210"/>
                <a:gd name="connsiteX2" fmla="*/ 427349 w 964677"/>
                <a:gd name="connsiteY2" fmla="*/ 213674 h 402210"/>
                <a:gd name="connsiteX3" fmla="*/ 157114 w 964677"/>
                <a:gd name="connsiteY3" fmla="*/ 333080 h 402210"/>
                <a:gd name="connsiteX4" fmla="*/ 0 w 964677"/>
                <a:gd name="connsiteY4" fmla="*/ 402210 h 40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677" h="402210">
                  <a:moveTo>
                    <a:pt x="964677" y="0"/>
                  </a:moveTo>
                  <a:lnTo>
                    <a:pt x="785567" y="53418"/>
                  </a:lnTo>
                  <a:lnTo>
                    <a:pt x="427349" y="213674"/>
                  </a:lnTo>
                  <a:lnTo>
                    <a:pt x="157114" y="333080"/>
                  </a:lnTo>
                  <a:lnTo>
                    <a:pt x="0" y="4022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2" name="Freeform: Shape 751">
              <a:extLst>
                <a:ext uri="{FF2B5EF4-FFF2-40B4-BE49-F238E27FC236}">
                  <a16:creationId xmlns:a16="http://schemas.microsoft.com/office/drawing/2014/main" id="{864D9372-01DB-4494-B15F-6AEC7C5038EA}"/>
                </a:ext>
              </a:extLst>
            </p:cNvPr>
            <p:cNvSpPr/>
            <p:nvPr/>
          </p:nvSpPr>
          <p:spPr>
            <a:xfrm>
              <a:off x="7455017" y="2507597"/>
              <a:ext cx="298515" cy="113122"/>
            </a:xfrm>
            <a:custGeom>
              <a:avLst/>
              <a:gdLst>
                <a:gd name="connsiteX0" fmla="*/ 298515 w 298515"/>
                <a:gd name="connsiteY0" fmla="*/ 0 h 113122"/>
                <a:gd name="connsiteX1" fmla="*/ 116264 w 298515"/>
                <a:gd name="connsiteY1" fmla="*/ 62846 h 113122"/>
                <a:gd name="connsiteX2" fmla="*/ 0 w 298515"/>
                <a:gd name="connsiteY2" fmla="*/ 113122 h 113122"/>
              </a:gdLst>
              <a:ahLst/>
              <a:cxnLst>
                <a:cxn ang="0">
                  <a:pos x="connsiteX0" y="connsiteY0"/>
                </a:cxn>
                <a:cxn ang="0">
                  <a:pos x="connsiteX1" y="connsiteY1"/>
                </a:cxn>
                <a:cxn ang="0">
                  <a:pos x="connsiteX2" y="connsiteY2"/>
                </a:cxn>
              </a:cxnLst>
              <a:rect l="l" t="t" r="r" b="b"/>
              <a:pathLst>
                <a:path w="298515" h="113122">
                  <a:moveTo>
                    <a:pt x="298515" y="0"/>
                  </a:moveTo>
                  <a:lnTo>
                    <a:pt x="116264" y="62846"/>
                  </a:lnTo>
                  <a:lnTo>
                    <a:pt x="0" y="11312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3" name="Freeform: Shape 752">
              <a:extLst>
                <a:ext uri="{FF2B5EF4-FFF2-40B4-BE49-F238E27FC236}">
                  <a16:creationId xmlns:a16="http://schemas.microsoft.com/office/drawing/2014/main" id="{1C7457ED-E691-45C7-AF46-528BF392D1C6}"/>
                </a:ext>
              </a:extLst>
            </p:cNvPr>
            <p:cNvSpPr/>
            <p:nvPr/>
          </p:nvSpPr>
          <p:spPr>
            <a:xfrm>
              <a:off x="6873697" y="2765263"/>
              <a:ext cx="1030664" cy="345650"/>
            </a:xfrm>
            <a:custGeom>
              <a:avLst/>
              <a:gdLst>
                <a:gd name="connsiteX0" fmla="*/ 1030664 w 1030664"/>
                <a:gd name="connsiteY0" fmla="*/ 0 h 345650"/>
                <a:gd name="connsiteX1" fmla="*/ 864124 w 1030664"/>
                <a:gd name="connsiteY1" fmla="*/ 56561 h 345650"/>
                <a:gd name="connsiteX2" fmla="*/ 725864 w 1030664"/>
                <a:gd name="connsiteY2" fmla="*/ 97410 h 345650"/>
                <a:gd name="connsiteX3" fmla="*/ 509047 w 1030664"/>
                <a:gd name="connsiteY3" fmla="*/ 163398 h 345650"/>
                <a:gd name="connsiteX4" fmla="*/ 138260 w 1030664"/>
                <a:gd name="connsiteY4" fmla="*/ 345650 h 345650"/>
                <a:gd name="connsiteX5" fmla="*/ 0 w 1030664"/>
                <a:gd name="connsiteY5" fmla="*/ 342507 h 34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0664" h="345650">
                  <a:moveTo>
                    <a:pt x="1030664" y="0"/>
                  </a:moveTo>
                  <a:lnTo>
                    <a:pt x="864124" y="56561"/>
                  </a:lnTo>
                  <a:lnTo>
                    <a:pt x="725864" y="97410"/>
                  </a:lnTo>
                  <a:lnTo>
                    <a:pt x="509047" y="163398"/>
                  </a:lnTo>
                  <a:lnTo>
                    <a:pt x="138260" y="345650"/>
                  </a:lnTo>
                  <a:lnTo>
                    <a:pt x="0" y="34250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4" name="Freeform: Shape 753">
              <a:extLst>
                <a:ext uri="{FF2B5EF4-FFF2-40B4-BE49-F238E27FC236}">
                  <a16:creationId xmlns:a16="http://schemas.microsoft.com/office/drawing/2014/main" id="{DBAF37FA-D0E6-44AC-9AAE-437B56527BC2}"/>
                </a:ext>
              </a:extLst>
            </p:cNvPr>
            <p:cNvSpPr/>
            <p:nvPr/>
          </p:nvSpPr>
          <p:spPr>
            <a:xfrm>
              <a:off x="7753532" y="2815539"/>
              <a:ext cx="47134" cy="87984"/>
            </a:xfrm>
            <a:custGeom>
              <a:avLst/>
              <a:gdLst>
                <a:gd name="connsiteX0" fmla="*/ 47134 w 47134"/>
                <a:gd name="connsiteY0" fmla="*/ 87984 h 87984"/>
                <a:gd name="connsiteX1" fmla="*/ 0 w 47134"/>
                <a:gd name="connsiteY1" fmla="*/ 0 h 87984"/>
              </a:gdLst>
              <a:ahLst/>
              <a:cxnLst>
                <a:cxn ang="0">
                  <a:pos x="connsiteX0" y="connsiteY0"/>
                </a:cxn>
                <a:cxn ang="0">
                  <a:pos x="connsiteX1" y="connsiteY1"/>
                </a:cxn>
              </a:cxnLst>
              <a:rect l="l" t="t" r="r" b="b"/>
              <a:pathLst>
                <a:path w="47134" h="87984">
                  <a:moveTo>
                    <a:pt x="47134" y="87984"/>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5" name="Freeform: Shape 754">
              <a:extLst>
                <a:ext uri="{FF2B5EF4-FFF2-40B4-BE49-F238E27FC236}">
                  <a16:creationId xmlns:a16="http://schemas.microsoft.com/office/drawing/2014/main" id="{3EA035CF-56D2-4B1E-8ADA-31F044D3884F}"/>
                </a:ext>
              </a:extLst>
            </p:cNvPr>
            <p:cNvSpPr/>
            <p:nvPr/>
          </p:nvSpPr>
          <p:spPr>
            <a:xfrm>
              <a:off x="7866654" y="2736983"/>
              <a:ext cx="115694" cy="157113"/>
            </a:xfrm>
            <a:custGeom>
              <a:avLst/>
              <a:gdLst>
                <a:gd name="connsiteX0" fmla="*/ 0 w 138260"/>
                <a:gd name="connsiteY0" fmla="*/ 157113 h 157113"/>
                <a:gd name="connsiteX1" fmla="*/ 43991 w 138260"/>
                <a:gd name="connsiteY1" fmla="*/ 91126 h 157113"/>
                <a:gd name="connsiteX2" fmla="*/ 138260 w 138260"/>
                <a:gd name="connsiteY2" fmla="*/ 69130 h 157113"/>
                <a:gd name="connsiteX3" fmla="*/ 113121 w 138260"/>
                <a:gd name="connsiteY3" fmla="*/ 0 h 157113"/>
                <a:gd name="connsiteX0" fmla="*/ 0 w 115694"/>
                <a:gd name="connsiteY0" fmla="*/ 157113 h 157113"/>
                <a:gd name="connsiteX1" fmla="*/ 43991 w 115694"/>
                <a:gd name="connsiteY1" fmla="*/ 91126 h 157113"/>
                <a:gd name="connsiteX2" fmla="*/ 114376 w 115694"/>
                <a:gd name="connsiteY2" fmla="*/ 69130 h 157113"/>
                <a:gd name="connsiteX3" fmla="*/ 113121 w 115694"/>
                <a:gd name="connsiteY3" fmla="*/ 0 h 157113"/>
              </a:gdLst>
              <a:ahLst/>
              <a:cxnLst>
                <a:cxn ang="0">
                  <a:pos x="connsiteX0" y="connsiteY0"/>
                </a:cxn>
                <a:cxn ang="0">
                  <a:pos x="connsiteX1" y="connsiteY1"/>
                </a:cxn>
                <a:cxn ang="0">
                  <a:pos x="connsiteX2" y="connsiteY2"/>
                </a:cxn>
                <a:cxn ang="0">
                  <a:pos x="connsiteX3" y="connsiteY3"/>
                </a:cxn>
              </a:cxnLst>
              <a:rect l="l" t="t" r="r" b="b"/>
              <a:pathLst>
                <a:path w="115694" h="157113">
                  <a:moveTo>
                    <a:pt x="0" y="157113"/>
                  </a:moveTo>
                  <a:lnTo>
                    <a:pt x="43991" y="91126"/>
                  </a:lnTo>
                  <a:lnTo>
                    <a:pt x="114376" y="69130"/>
                  </a:lnTo>
                  <a:cubicBezTo>
                    <a:pt x="105996" y="46087"/>
                    <a:pt x="121501" y="23043"/>
                    <a:pt x="113121"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6" name="Freeform: Shape 755">
              <a:extLst>
                <a:ext uri="{FF2B5EF4-FFF2-40B4-BE49-F238E27FC236}">
                  <a16:creationId xmlns:a16="http://schemas.microsoft.com/office/drawing/2014/main" id="{DCB807A7-A62C-4043-8CAD-AD8058B39BAB}"/>
                </a:ext>
              </a:extLst>
            </p:cNvPr>
            <p:cNvSpPr/>
            <p:nvPr/>
          </p:nvSpPr>
          <p:spPr>
            <a:xfrm>
              <a:off x="7977348" y="2740125"/>
              <a:ext cx="244382" cy="68860"/>
            </a:xfrm>
            <a:custGeom>
              <a:avLst/>
              <a:gdLst>
                <a:gd name="connsiteX0" fmla="*/ 0 w 213674"/>
                <a:gd name="connsiteY0" fmla="*/ 72272 h 72272"/>
                <a:gd name="connsiteX1" fmla="*/ 125691 w 213674"/>
                <a:gd name="connsiteY1" fmla="*/ 0 h 72272"/>
                <a:gd name="connsiteX2" fmla="*/ 213674 w 213674"/>
                <a:gd name="connsiteY2" fmla="*/ 0 h 72272"/>
                <a:gd name="connsiteX0" fmla="*/ 0 w 244382"/>
                <a:gd name="connsiteY0" fmla="*/ 68860 h 68860"/>
                <a:gd name="connsiteX1" fmla="*/ 156399 w 244382"/>
                <a:gd name="connsiteY1" fmla="*/ 0 h 68860"/>
                <a:gd name="connsiteX2" fmla="*/ 244382 w 244382"/>
                <a:gd name="connsiteY2" fmla="*/ 0 h 68860"/>
              </a:gdLst>
              <a:ahLst/>
              <a:cxnLst>
                <a:cxn ang="0">
                  <a:pos x="connsiteX0" y="connsiteY0"/>
                </a:cxn>
                <a:cxn ang="0">
                  <a:pos x="connsiteX1" y="connsiteY1"/>
                </a:cxn>
                <a:cxn ang="0">
                  <a:pos x="connsiteX2" y="connsiteY2"/>
                </a:cxn>
              </a:cxnLst>
              <a:rect l="l" t="t" r="r" b="b"/>
              <a:pathLst>
                <a:path w="244382" h="68860">
                  <a:moveTo>
                    <a:pt x="0" y="68860"/>
                  </a:moveTo>
                  <a:lnTo>
                    <a:pt x="156399" y="0"/>
                  </a:lnTo>
                  <a:lnTo>
                    <a:pt x="24438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7" name="Freeform: Shape 756">
              <a:extLst>
                <a:ext uri="{FF2B5EF4-FFF2-40B4-BE49-F238E27FC236}">
                  <a16:creationId xmlns:a16="http://schemas.microsoft.com/office/drawing/2014/main" id="{0F9A0063-B732-4AA2-8F4D-BDDF3D35CB04}"/>
                </a:ext>
              </a:extLst>
            </p:cNvPr>
            <p:cNvSpPr/>
            <p:nvPr/>
          </p:nvSpPr>
          <p:spPr>
            <a:xfrm>
              <a:off x="7288945" y="2555880"/>
              <a:ext cx="515203" cy="204717"/>
            </a:xfrm>
            <a:custGeom>
              <a:avLst/>
              <a:gdLst>
                <a:gd name="connsiteX0" fmla="*/ 515203 w 515203"/>
                <a:gd name="connsiteY0" fmla="*/ 0 h 204717"/>
                <a:gd name="connsiteX1" fmla="*/ 375314 w 515203"/>
                <a:gd name="connsiteY1" fmla="*/ 68239 h 204717"/>
                <a:gd name="connsiteX2" fmla="*/ 167185 w 515203"/>
                <a:gd name="connsiteY2" fmla="*/ 153538 h 204717"/>
                <a:gd name="connsiteX3" fmla="*/ 40944 w 515203"/>
                <a:gd name="connsiteY3" fmla="*/ 184245 h 204717"/>
                <a:gd name="connsiteX4" fmla="*/ 0 w 515203"/>
                <a:gd name="connsiteY4" fmla="*/ 204717 h 2047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03" h="204717">
                  <a:moveTo>
                    <a:pt x="515203" y="0"/>
                  </a:moveTo>
                  <a:lnTo>
                    <a:pt x="375314" y="68239"/>
                  </a:lnTo>
                  <a:lnTo>
                    <a:pt x="167185" y="153538"/>
                  </a:lnTo>
                  <a:lnTo>
                    <a:pt x="40944" y="184245"/>
                  </a:lnTo>
                  <a:lnTo>
                    <a:pt x="0" y="20471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8" name="Freeform: Shape 757">
              <a:extLst>
                <a:ext uri="{FF2B5EF4-FFF2-40B4-BE49-F238E27FC236}">
                  <a16:creationId xmlns:a16="http://schemas.microsoft.com/office/drawing/2014/main" id="{7D7CA44D-4212-4F58-937B-0F35282E3D39}"/>
                </a:ext>
              </a:extLst>
            </p:cNvPr>
            <p:cNvSpPr/>
            <p:nvPr/>
          </p:nvSpPr>
          <p:spPr>
            <a:xfrm>
              <a:off x="7735910" y="3091555"/>
              <a:ext cx="252483" cy="75063"/>
            </a:xfrm>
            <a:custGeom>
              <a:avLst/>
              <a:gdLst>
                <a:gd name="connsiteX0" fmla="*/ 252483 w 252483"/>
                <a:gd name="connsiteY0" fmla="*/ 34119 h 75063"/>
                <a:gd name="connsiteX1" fmla="*/ 98946 w 252483"/>
                <a:gd name="connsiteY1" fmla="*/ 0 h 75063"/>
                <a:gd name="connsiteX2" fmla="*/ 0 w 252483"/>
                <a:gd name="connsiteY2" fmla="*/ 75063 h 75063"/>
              </a:gdLst>
              <a:ahLst/>
              <a:cxnLst>
                <a:cxn ang="0">
                  <a:pos x="connsiteX0" y="connsiteY0"/>
                </a:cxn>
                <a:cxn ang="0">
                  <a:pos x="connsiteX1" y="connsiteY1"/>
                </a:cxn>
                <a:cxn ang="0">
                  <a:pos x="connsiteX2" y="connsiteY2"/>
                </a:cxn>
              </a:cxnLst>
              <a:rect l="l" t="t" r="r" b="b"/>
              <a:pathLst>
                <a:path w="252483" h="75063">
                  <a:moveTo>
                    <a:pt x="252483" y="34119"/>
                  </a:moveTo>
                  <a:lnTo>
                    <a:pt x="98946" y="0"/>
                  </a:lnTo>
                  <a:lnTo>
                    <a:pt x="0" y="7506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9" name="Freeform: Shape 758">
              <a:extLst>
                <a:ext uri="{FF2B5EF4-FFF2-40B4-BE49-F238E27FC236}">
                  <a16:creationId xmlns:a16="http://schemas.microsoft.com/office/drawing/2014/main" id="{1DA8F5DF-6F17-46FC-9D06-0E01FE1C0754}"/>
                </a:ext>
              </a:extLst>
            </p:cNvPr>
            <p:cNvSpPr/>
            <p:nvPr/>
          </p:nvSpPr>
          <p:spPr>
            <a:xfrm>
              <a:off x="8019101" y="3374746"/>
              <a:ext cx="61415" cy="68239"/>
            </a:xfrm>
            <a:custGeom>
              <a:avLst/>
              <a:gdLst>
                <a:gd name="connsiteX0" fmla="*/ 61415 w 61415"/>
                <a:gd name="connsiteY0" fmla="*/ 68239 h 68239"/>
                <a:gd name="connsiteX1" fmla="*/ 0 w 61415"/>
                <a:gd name="connsiteY1" fmla="*/ 0 h 68239"/>
              </a:gdLst>
              <a:ahLst/>
              <a:cxnLst>
                <a:cxn ang="0">
                  <a:pos x="connsiteX0" y="connsiteY0"/>
                </a:cxn>
                <a:cxn ang="0">
                  <a:pos x="connsiteX1" y="connsiteY1"/>
                </a:cxn>
              </a:cxnLst>
              <a:rect l="l" t="t" r="r" b="b"/>
              <a:pathLst>
                <a:path w="61415" h="68239">
                  <a:moveTo>
                    <a:pt x="61415" y="68239"/>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0" name="Freeform: Shape 759">
              <a:extLst>
                <a:ext uri="{FF2B5EF4-FFF2-40B4-BE49-F238E27FC236}">
                  <a16:creationId xmlns:a16="http://schemas.microsoft.com/office/drawing/2014/main" id="{64F20786-A907-4ACD-874C-C2B96DA21962}"/>
                </a:ext>
              </a:extLst>
            </p:cNvPr>
            <p:cNvSpPr/>
            <p:nvPr/>
          </p:nvSpPr>
          <p:spPr>
            <a:xfrm>
              <a:off x="7872387" y="3268976"/>
              <a:ext cx="214952" cy="54591"/>
            </a:xfrm>
            <a:custGeom>
              <a:avLst/>
              <a:gdLst>
                <a:gd name="connsiteX0" fmla="*/ 214952 w 214952"/>
                <a:gd name="connsiteY0" fmla="*/ 54591 h 54591"/>
                <a:gd name="connsiteX1" fmla="*/ 136478 w 214952"/>
                <a:gd name="connsiteY1" fmla="*/ 0 h 54591"/>
                <a:gd name="connsiteX2" fmla="*/ 0 w 214952"/>
                <a:gd name="connsiteY2" fmla="*/ 40943 h 54591"/>
              </a:gdLst>
              <a:ahLst/>
              <a:cxnLst>
                <a:cxn ang="0">
                  <a:pos x="connsiteX0" y="connsiteY0"/>
                </a:cxn>
                <a:cxn ang="0">
                  <a:pos x="connsiteX1" y="connsiteY1"/>
                </a:cxn>
                <a:cxn ang="0">
                  <a:pos x="connsiteX2" y="connsiteY2"/>
                </a:cxn>
              </a:cxnLst>
              <a:rect l="l" t="t" r="r" b="b"/>
              <a:pathLst>
                <a:path w="214952" h="54591">
                  <a:moveTo>
                    <a:pt x="214952" y="54591"/>
                  </a:moveTo>
                  <a:lnTo>
                    <a:pt x="136478" y="0"/>
                  </a:lnTo>
                  <a:lnTo>
                    <a:pt x="0" y="4094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1" name="Freeform: Shape 760">
              <a:extLst>
                <a:ext uri="{FF2B5EF4-FFF2-40B4-BE49-F238E27FC236}">
                  <a16:creationId xmlns:a16="http://schemas.microsoft.com/office/drawing/2014/main" id="{386B3F26-C509-4B0E-8FB5-35AF577CB93A}"/>
                </a:ext>
              </a:extLst>
            </p:cNvPr>
            <p:cNvSpPr/>
            <p:nvPr/>
          </p:nvSpPr>
          <p:spPr>
            <a:xfrm>
              <a:off x="7101289" y="2907310"/>
              <a:ext cx="760862" cy="699448"/>
            </a:xfrm>
            <a:custGeom>
              <a:avLst/>
              <a:gdLst>
                <a:gd name="connsiteX0" fmla="*/ 760862 w 760862"/>
                <a:gd name="connsiteY0" fmla="*/ 699448 h 699448"/>
                <a:gd name="connsiteX1" fmla="*/ 443552 w 760862"/>
                <a:gd name="connsiteY1" fmla="*/ 545911 h 699448"/>
                <a:gd name="connsiteX2" fmla="*/ 303662 w 760862"/>
                <a:gd name="connsiteY2" fmla="*/ 399197 h 699448"/>
                <a:gd name="connsiteX3" fmla="*/ 208128 w 760862"/>
                <a:gd name="connsiteY3" fmla="*/ 266131 h 699448"/>
                <a:gd name="connsiteX4" fmla="*/ 78474 w 760862"/>
                <a:gd name="connsiteY4" fmla="*/ 201305 h 699448"/>
                <a:gd name="connsiteX5" fmla="*/ 47767 w 760862"/>
                <a:gd name="connsiteY5" fmla="*/ 119418 h 699448"/>
                <a:gd name="connsiteX6" fmla="*/ 0 w 760862"/>
                <a:gd name="connsiteY6" fmla="*/ 0 h 69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0862" h="699448">
                  <a:moveTo>
                    <a:pt x="760862" y="699448"/>
                  </a:moveTo>
                  <a:lnTo>
                    <a:pt x="443552" y="545911"/>
                  </a:lnTo>
                  <a:lnTo>
                    <a:pt x="303662" y="399197"/>
                  </a:lnTo>
                  <a:lnTo>
                    <a:pt x="208128" y="266131"/>
                  </a:lnTo>
                  <a:lnTo>
                    <a:pt x="78474" y="201305"/>
                  </a:lnTo>
                  <a:lnTo>
                    <a:pt x="47767" y="11941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2" name="Freeform: Shape 761">
              <a:extLst>
                <a:ext uri="{FF2B5EF4-FFF2-40B4-BE49-F238E27FC236}">
                  <a16:creationId xmlns:a16="http://schemas.microsoft.com/office/drawing/2014/main" id="{F45744D5-0A41-476B-B676-F906DEBFC3CA}"/>
                </a:ext>
              </a:extLst>
            </p:cNvPr>
            <p:cNvSpPr/>
            <p:nvPr/>
          </p:nvSpPr>
          <p:spPr>
            <a:xfrm>
              <a:off x="7258238" y="2777656"/>
              <a:ext cx="672152" cy="709684"/>
            </a:xfrm>
            <a:custGeom>
              <a:avLst/>
              <a:gdLst>
                <a:gd name="connsiteX0" fmla="*/ 672152 w 672152"/>
                <a:gd name="connsiteY0" fmla="*/ 709684 h 709684"/>
                <a:gd name="connsiteX1" fmla="*/ 518615 w 672152"/>
                <a:gd name="connsiteY1" fmla="*/ 590266 h 709684"/>
                <a:gd name="connsiteX2" fmla="*/ 358254 w 672152"/>
                <a:gd name="connsiteY2" fmla="*/ 481084 h 709684"/>
                <a:gd name="connsiteX3" fmla="*/ 255895 w 672152"/>
                <a:gd name="connsiteY3" fmla="*/ 337782 h 709684"/>
                <a:gd name="connsiteX4" fmla="*/ 150125 w 672152"/>
                <a:gd name="connsiteY4" fmla="*/ 266132 h 709684"/>
                <a:gd name="connsiteX5" fmla="*/ 64827 w 672152"/>
                <a:gd name="connsiteY5" fmla="*/ 194481 h 709684"/>
                <a:gd name="connsiteX6" fmla="*/ 13648 w 672152"/>
                <a:gd name="connsiteY6" fmla="*/ 54591 h 709684"/>
                <a:gd name="connsiteX7" fmla="*/ 0 w 672152"/>
                <a:gd name="connsiteY7" fmla="*/ 0 h 70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152" h="709684">
                  <a:moveTo>
                    <a:pt x="672152" y="709684"/>
                  </a:moveTo>
                  <a:lnTo>
                    <a:pt x="518615" y="590266"/>
                  </a:lnTo>
                  <a:lnTo>
                    <a:pt x="358254" y="481084"/>
                  </a:lnTo>
                  <a:lnTo>
                    <a:pt x="255895" y="337782"/>
                  </a:lnTo>
                  <a:lnTo>
                    <a:pt x="150125" y="266132"/>
                  </a:lnTo>
                  <a:lnTo>
                    <a:pt x="64827" y="194481"/>
                  </a:lnTo>
                  <a:lnTo>
                    <a:pt x="13648" y="5459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3" name="Freeform: Shape 762">
              <a:extLst>
                <a:ext uri="{FF2B5EF4-FFF2-40B4-BE49-F238E27FC236}">
                  <a16:creationId xmlns:a16="http://schemas.microsoft.com/office/drawing/2014/main" id="{404F67A5-0F16-45C7-9031-CE9DC4EF4A0F}"/>
                </a:ext>
              </a:extLst>
            </p:cNvPr>
            <p:cNvSpPr/>
            <p:nvPr/>
          </p:nvSpPr>
          <p:spPr>
            <a:xfrm>
              <a:off x="6927280" y="3036964"/>
              <a:ext cx="78474" cy="286603"/>
            </a:xfrm>
            <a:custGeom>
              <a:avLst/>
              <a:gdLst>
                <a:gd name="connsiteX0" fmla="*/ 0 w 78474"/>
                <a:gd name="connsiteY0" fmla="*/ 0 h 286603"/>
                <a:gd name="connsiteX1" fmla="*/ 78474 w 78474"/>
                <a:gd name="connsiteY1" fmla="*/ 92122 h 286603"/>
                <a:gd name="connsiteX2" fmla="*/ 75062 w 78474"/>
                <a:gd name="connsiteY2" fmla="*/ 170597 h 286603"/>
                <a:gd name="connsiteX3" fmla="*/ 47767 w 78474"/>
                <a:gd name="connsiteY3" fmla="*/ 286603 h 286603"/>
              </a:gdLst>
              <a:ahLst/>
              <a:cxnLst>
                <a:cxn ang="0">
                  <a:pos x="connsiteX0" y="connsiteY0"/>
                </a:cxn>
                <a:cxn ang="0">
                  <a:pos x="connsiteX1" y="connsiteY1"/>
                </a:cxn>
                <a:cxn ang="0">
                  <a:pos x="connsiteX2" y="connsiteY2"/>
                </a:cxn>
                <a:cxn ang="0">
                  <a:pos x="connsiteX3" y="connsiteY3"/>
                </a:cxn>
              </a:cxnLst>
              <a:rect l="l" t="t" r="r" b="b"/>
              <a:pathLst>
                <a:path w="78474" h="286603">
                  <a:moveTo>
                    <a:pt x="0" y="0"/>
                  </a:moveTo>
                  <a:lnTo>
                    <a:pt x="78474" y="92122"/>
                  </a:lnTo>
                  <a:lnTo>
                    <a:pt x="75062" y="170597"/>
                  </a:lnTo>
                  <a:lnTo>
                    <a:pt x="47767" y="28660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4" name="Freeform: Shape 763">
              <a:extLst>
                <a:ext uri="{FF2B5EF4-FFF2-40B4-BE49-F238E27FC236}">
                  <a16:creationId xmlns:a16="http://schemas.microsoft.com/office/drawing/2014/main" id="{380BD1E0-4A7B-4198-9262-EDC276CDD69D}"/>
                </a:ext>
              </a:extLst>
            </p:cNvPr>
            <p:cNvSpPr/>
            <p:nvPr/>
          </p:nvSpPr>
          <p:spPr>
            <a:xfrm>
              <a:off x="7408363" y="2675298"/>
              <a:ext cx="467436" cy="634621"/>
            </a:xfrm>
            <a:custGeom>
              <a:avLst/>
              <a:gdLst>
                <a:gd name="connsiteX0" fmla="*/ 467436 w 467436"/>
                <a:gd name="connsiteY0" fmla="*/ 634621 h 634621"/>
                <a:gd name="connsiteX1" fmla="*/ 341194 w 467436"/>
                <a:gd name="connsiteY1" fmla="*/ 487908 h 634621"/>
                <a:gd name="connsiteX2" fmla="*/ 232012 w 467436"/>
                <a:gd name="connsiteY2" fmla="*/ 307075 h 634621"/>
                <a:gd name="connsiteX3" fmla="*/ 133066 w 467436"/>
                <a:gd name="connsiteY3" fmla="*/ 204717 h 634621"/>
                <a:gd name="connsiteX4" fmla="*/ 85299 w 467436"/>
                <a:gd name="connsiteY4" fmla="*/ 61415 h 634621"/>
                <a:gd name="connsiteX5" fmla="*/ 0 w 467436"/>
                <a:gd name="connsiteY5" fmla="*/ 0 h 634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436" h="634621">
                  <a:moveTo>
                    <a:pt x="467436" y="634621"/>
                  </a:moveTo>
                  <a:lnTo>
                    <a:pt x="341194" y="487908"/>
                  </a:lnTo>
                  <a:lnTo>
                    <a:pt x="232012" y="307075"/>
                  </a:lnTo>
                  <a:lnTo>
                    <a:pt x="133066" y="204717"/>
                  </a:lnTo>
                  <a:lnTo>
                    <a:pt x="85299" y="61415"/>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5" name="Freeform: Shape 764">
              <a:extLst>
                <a:ext uri="{FF2B5EF4-FFF2-40B4-BE49-F238E27FC236}">
                  <a16:creationId xmlns:a16="http://schemas.microsoft.com/office/drawing/2014/main" id="{0AA890D8-3B6E-45F3-874B-8B8ADD35F8AA}"/>
                </a:ext>
              </a:extLst>
            </p:cNvPr>
            <p:cNvSpPr/>
            <p:nvPr/>
          </p:nvSpPr>
          <p:spPr>
            <a:xfrm>
              <a:off x="7758932" y="2811146"/>
              <a:ext cx="150920" cy="17756"/>
            </a:xfrm>
            <a:custGeom>
              <a:avLst/>
              <a:gdLst>
                <a:gd name="connsiteX0" fmla="*/ 150920 w 150920"/>
                <a:gd name="connsiteY0" fmla="*/ 17756 h 17756"/>
                <a:gd name="connsiteX1" fmla="*/ 0 w 150920"/>
                <a:gd name="connsiteY1" fmla="*/ 0 h 17756"/>
              </a:gdLst>
              <a:ahLst/>
              <a:cxnLst>
                <a:cxn ang="0">
                  <a:pos x="connsiteX0" y="connsiteY0"/>
                </a:cxn>
                <a:cxn ang="0">
                  <a:pos x="connsiteX1" y="connsiteY1"/>
                </a:cxn>
              </a:cxnLst>
              <a:rect l="l" t="t" r="r" b="b"/>
              <a:pathLst>
                <a:path w="150920" h="17756">
                  <a:moveTo>
                    <a:pt x="150920" y="17756"/>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6" name="Freeform: Shape 765">
              <a:extLst>
                <a:ext uri="{FF2B5EF4-FFF2-40B4-BE49-F238E27FC236}">
                  <a16:creationId xmlns:a16="http://schemas.microsoft.com/office/drawing/2014/main" id="{C17C45D9-23EF-446B-87DA-5003323D4EAA}"/>
                </a:ext>
              </a:extLst>
            </p:cNvPr>
            <p:cNvSpPr/>
            <p:nvPr/>
          </p:nvSpPr>
          <p:spPr>
            <a:xfrm>
              <a:off x="8131794" y="2666144"/>
              <a:ext cx="23674" cy="71022"/>
            </a:xfrm>
            <a:custGeom>
              <a:avLst/>
              <a:gdLst>
                <a:gd name="connsiteX0" fmla="*/ 0 w 23674"/>
                <a:gd name="connsiteY0" fmla="*/ 71022 h 71022"/>
                <a:gd name="connsiteX1" fmla="*/ 23674 w 23674"/>
                <a:gd name="connsiteY1" fmla="*/ 0 h 71022"/>
              </a:gdLst>
              <a:ahLst/>
              <a:cxnLst>
                <a:cxn ang="0">
                  <a:pos x="connsiteX0" y="connsiteY0"/>
                </a:cxn>
                <a:cxn ang="0">
                  <a:pos x="connsiteX1" y="connsiteY1"/>
                </a:cxn>
              </a:cxnLst>
              <a:rect l="l" t="t" r="r" b="b"/>
              <a:pathLst>
                <a:path w="23674" h="71022">
                  <a:moveTo>
                    <a:pt x="0" y="71022"/>
                  </a:moveTo>
                  <a:lnTo>
                    <a:pt x="2367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7" name="Freeform: Shape 766">
              <a:extLst>
                <a:ext uri="{FF2B5EF4-FFF2-40B4-BE49-F238E27FC236}">
                  <a16:creationId xmlns:a16="http://schemas.microsoft.com/office/drawing/2014/main" id="{A2F01E06-5A7D-4EFD-B63E-82357A78B821}"/>
                </a:ext>
              </a:extLst>
            </p:cNvPr>
            <p:cNvSpPr/>
            <p:nvPr/>
          </p:nvSpPr>
          <p:spPr>
            <a:xfrm>
              <a:off x="7803320" y="2962067"/>
              <a:ext cx="133165" cy="115409"/>
            </a:xfrm>
            <a:custGeom>
              <a:avLst/>
              <a:gdLst>
                <a:gd name="connsiteX0" fmla="*/ 133165 w 133165"/>
                <a:gd name="connsiteY0" fmla="*/ 115409 h 115409"/>
                <a:gd name="connsiteX1" fmla="*/ 59185 w 133165"/>
                <a:gd name="connsiteY1" fmla="*/ 88776 h 115409"/>
                <a:gd name="connsiteX2" fmla="*/ 0 w 133165"/>
                <a:gd name="connsiteY2" fmla="*/ 56225 h 115409"/>
                <a:gd name="connsiteX3" fmla="*/ 44389 w 133165"/>
                <a:gd name="connsiteY3" fmla="*/ 0 h 115409"/>
              </a:gdLst>
              <a:ahLst/>
              <a:cxnLst>
                <a:cxn ang="0">
                  <a:pos x="connsiteX0" y="connsiteY0"/>
                </a:cxn>
                <a:cxn ang="0">
                  <a:pos x="connsiteX1" y="connsiteY1"/>
                </a:cxn>
                <a:cxn ang="0">
                  <a:pos x="connsiteX2" y="connsiteY2"/>
                </a:cxn>
                <a:cxn ang="0">
                  <a:pos x="connsiteX3" y="connsiteY3"/>
                </a:cxn>
              </a:cxnLst>
              <a:rect l="l" t="t" r="r" b="b"/>
              <a:pathLst>
                <a:path w="133165" h="115409">
                  <a:moveTo>
                    <a:pt x="133165" y="115409"/>
                  </a:moveTo>
                  <a:lnTo>
                    <a:pt x="59185" y="88776"/>
                  </a:lnTo>
                  <a:lnTo>
                    <a:pt x="0" y="56225"/>
                  </a:lnTo>
                  <a:lnTo>
                    <a:pt x="4438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8" name="Freeform: Shape 767">
              <a:extLst>
                <a:ext uri="{FF2B5EF4-FFF2-40B4-BE49-F238E27FC236}">
                  <a16:creationId xmlns:a16="http://schemas.microsoft.com/office/drawing/2014/main" id="{7F0BAFAE-7E6E-45CA-A7E0-D57A6412913D}"/>
                </a:ext>
              </a:extLst>
            </p:cNvPr>
            <p:cNvSpPr/>
            <p:nvPr/>
          </p:nvSpPr>
          <p:spPr>
            <a:xfrm>
              <a:off x="8126146" y="4231603"/>
              <a:ext cx="140163" cy="26698"/>
            </a:xfrm>
            <a:custGeom>
              <a:avLst/>
              <a:gdLst>
                <a:gd name="connsiteX0" fmla="*/ 140163 w 140163"/>
                <a:gd name="connsiteY0" fmla="*/ 26698 h 26698"/>
                <a:gd name="connsiteX1" fmla="*/ 0 w 140163"/>
                <a:gd name="connsiteY1" fmla="*/ 0 h 26698"/>
              </a:gdLst>
              <a:ahLst/>
              <a:cxnLst>
                <a:cxn ang="0">
                  <a:pos x="connsiteX0" y="connsiteY0"/>
                </a:cxn>
                <a:cxn ang="0">
                  <a:pos x="connsiteX1" y="connsiteY1"/>
                </a:cxn>
              </a:cxnLst>
              <a:rect l="l" t="t" r="r" b="b"/>
              <a:pathLst>
                <a:path w="140163" h="26698">
                  <a:moveTo>
                    <a:pt x="140163" y="26698"/>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9" name="Freeform: Shape 768">
              <a:extLst>
                <a:ext uri="{FF2B5EF4-FFF2-40B4-BE49-F238E27FC236}">
                  <a16:creationId xmlns:a16="http://schemas.microsoft.com/office/drawing/2014/main" id="{F97C6F76-28E5-44CB-A526-2E4B289E7CC4}"/>
                </a:ext>
              </a:extLst>
            </p:cNvPr>
            <p:cNvSpPr/>
            <p:nvPr/>
          </p:nvSpPr>
          <p:spPr>
            <a:xfrm>
              <a:off x="8396487" y="4422497"/>
              <a:ext cx="1220359" cy="257284"/>
            </a:xfrm>
            <a:custGeom>
              <a:avLst/>
              <a:gdLst>
                <a:gd name="connsiteX0" fmla="*/ 0 w 1196021"/>
                <a:gd name="connsiteY0" fmla="*/ 257284 h 257284"/>
                <a:gd name="connsiteX1" fmla="*/ 132118 w 1196021"/>
                <a:gd name="connsiteY1" fmla="*/ 243377 h 257284"/>
                <a:gd name="connsiteX2" fmla="*/ 531951 w 1196021"/>
                <a:gd name="connsiteY2" fmla="*/ 187748 h 257284"/>
                <a:gd name="connsiteX3" fmla="*/ 792711 w 1196021"/>
                <a:gd name="connsiteY3" fmla="*/ 142549 h 257284"/>
                <a:gd name="connsiteX4" fmla="*/ 1036088 w 1196021"/>
                <a:gd name="connsiteY4" fmla="*/ 83444 h 257284"/>
                <a:gd name="connsiteX5" fmla="*/ 1196021 w 1196021"/>
                <a:gd name="connsiteY5" fmla="*/ 0 h 257284"/>
                <a:gd name="connsiteX0" fmla="*/ 0 w 1220359"/>
                <a:gd name="connsiteY0" fmla="*/ 257284 h 257284"/>
                <a:gd name="connsiteX1" fmla="*/ 132118 w 1220359"/>
                <a:gd name="connsiteY1" fmla="*/ 243377 h 257284"/>
                <a:gd name="connsiteX2" fmla="*/ 531951 w 1220359"/>
                <a:gd name="connsiteY2" fmla="*/ 187748 h 257284"/>
                <a:gd name="connsiteX3" fmla="*/ 792711 w 1220359"/>
                <a:gd name="connsiteY3" fmla="*/ 142549 h 257284"/>
                <a:gd name="connsiteX4" fmla="*/ 1036088 w 1220359"/>
                <a:gd name="connsiteY4" fmla="*/ 83444 h 257284"/>
                <a:gd name="connsiteX5" fmla="*/ 1220359 w 1220359"/>
                <a:gd name="connsiteY5" fmla="*/ 0 h 257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359" h="257284">
                  <a:moveTo>
                    <a:pt x="0" y="257284"/>
                  </a:moveTo>
                  <a:lnTo>
                    <a:pt x="132118" y="243377"/>
                  </a:lnTo>
                  <a:lnTo>
                    <a:pt x="531951" y="187748"/>
                  </a:lnTo>
                  <a:lnTo>
                    <a:pt x="792711" y="142549"/>
                  </a:lnTo>
                  <a:lnTo>
                    <a:pt x="1036088" y="83444"/>
                  </a:lnTo>
                  <a:cubicBezTo>
                    <a:pt x="1089399" y="55629"/>
                    <a:pt x="1167048" y="27815"/>
                    <a:pt x="1220359"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5" name="Group 484">
            <a:extLst>
              <a:ext uri="{FF2B5EF4-FFF2-40B4-BE49-F238E27FC236}">
                <a16:creationId xmlns:a16="http://schemas.microsoft.com/office/drawing/2014/main" id="{1314B984-9F85-4E56-8BD3-1BDB11494E2D}"/>
              </a:ext>
            </a:extLst>
          </p:cNvPr>
          <p:cNvGrpSpPr/>
          <p:nvPr/>
        </p:nvGrpSpPr>
        <p:grpSpPr>
          <a:xfrm>
            <a:off x="1790029" y="1724294"/>
            <a:ext cx="2307431" cy="3117476"/>
            <a:chOff x="1635919" y="2026024"/>
            <a:chExt cx="2307431" cy="3117476"/>
          </a:xfrm>
        </p:grpSpPr>
        <p:cxnSp>
          <p:nvCxnSpPr>
            <p:cNvPr id="486" name="Straight Connector 485">
              <a:extLst>
                <a:ext uri="{FF2B5EF4-FFF2-40B4-BE49-F238E27FC236}">
                  <a16:creationId xmlns:a16="http://schemas.microsoft.com/office/drawing/2014/main" id="{5D1AC4E9-E125-4CAB-B477-1BCB6DEA3FC7}"/>
                </a:ext>
              </a:extLst>
            </p:cNvPr>
            <p:cNvCxnSpPr>
              <a:cxnSpLocks/>
            </p:cNvCxnSpPr>
            <p:nvPr/>
          </p:nvCxnSpPr>
          <p:spPr>
            <a:xfrm flipV="1">
              <a:off x="1959769" y="2026024"/>
              <a:ext cx="166474" cy="289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7" name="Freeform: Shape 486">
              <a:extLst>
                <a:ext uri="{FF2B5EF4-FFF2-40B4-BE49-F238E27FC236}">
                  <a16:creationId xmlns:a16="http://schemas.microsoft.com/office/drawing/2014/main" id="{932C7864-8825-419A-849A-8AEFA11F5DED}"/>
                </a:ext>
              </a:extLst>
            </p:cNvPr>
            <p:cNvSpPr/>
            <p:nvPr/>
          </p:nvSpPr>
          <p:spPr>
            <a:xfrm>
              <a:off x="1969294" y="2093119"/>
              <a:ext cx="161925" cy="14287"/>
            </a:xfrm>
            <a:custGeom>
              <a:avLst/>
              <a:gdLst>
                <a:gd name="connsiteX0" fmla="*/ 0 w 161925"/>
                <a:gd name="connsiteY0" fmla="*/ 14287 h 14287"/>
                <a:gd name="connsiteX1" fmla="*/ 161925 w 161925"/>
                <a:gd name="connsiteY1" fmla="*/ 0 h 14287"/>
              </a:gdLst>
              <a:ahLst/>
              <a:cxnLst>
                <a:cxn ang="0">
                  <a:pos x="connsiteX0" y="connsiteY0"/>
                </a:cxn>
                <a:cxn ang="0">
                  <a:pos x="connsiteX1" y="connsiteY1"/>
                </a:cxn>
              </a:cxnLst>
              <a:rect l="l" t="t" r="r" b="b"/>
              <a:pathLst>
                <a:path w="161925" h="14287">
                  <a:moveTo>
                    <a:pt x="0" y="14287"/>
                  </a:moveTo>
                  <a:lnTo>
                    <a:pt x="161925"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8" name="Freeform: Shape 487">
              <a:extLst>
                <a:ext uri="{FF2B5EF4-FFF2-40B4-BE49-F238E27FC236}">
                  <a16:creationId xmlns:a16="http://schemas.microsoft.com/office/drawing/2014/main" id="{FEE535A7-A817-427F-B29A-37B6DE9FB856}"/>
                </a:ext>
              </a:extLst>
            </p:cNvPr>
            <p:cNvSpPr/>
            <p:nvPr/>
          </p:nvSpPr>
          <p:spPr>
            <a:xfrm>
              <a:off x="2005013" y="2164556"/>
              <a:ext cx="128587" cy="28575"/>
            </a:xfrm>
            <a:custGeom>
              <a:avLst/>
              <a:gdLst>
                <a:gd name="connsiteX0" fmla="*/ 0 w 128587"/>
                <a:gd name="connsiteY0" fmla="*/ 28575 h 28575"/>
                <a:gd name="connsiteX1" fmla="*/ 128587 w 128587"/>
                <a:gd name="connsiteY1" fmla="*/ 0 h 28575"/>
              </a:gdLst>
              <a:ahLst/>
              <a:cxnLst>
                <a:cxn ang="0">
                  <a:pos x="connsiteX0" y="connsiteY0"/>
                </a:cxn>
                <a:cxn ang="0">
                  <a:pos x="connsiteX1" y="connsiteY1"/>
                </a:cxn>
              </a:cxnLst>
              <a:rect l="l" t="t" r="r" b="b"/>
              <a:pathLst>
                <a:path w="128587" h="28575">
                  <a:moveTo>
                    <a:pt x="0" y="28575"/>
                  </a:moveTo>
                  <a:lnTo>
                    <a:pt x="128587"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9" name="Freeform: Shape 488">
              <a:extLst>
                <a:ext uri="{FF2B5EF4-FFF2-40B4-BE49-F238E27FC236}">
                  <a16:creationId xmlns:a16="http://schemas.microsoft.com/office/drawing/2014/main" id="{7E087D01-A9EC-4B01-B4EA-9816E8AA20F5}"/>
                </a:ext>
              </a:extLst>
            </p:cNvPr>
            <p:cNvSpPr/>
            <p:nvPr/>
          </p:nvSpPr>
          <p:spPr>
            <a:xfrm>
              <a:off x="1997869" y="2235994"/>
              <a:ext cx="171450" cy="52387"/>
            </a:xfrm>
            <a:custGeom>
              <a:avLst/>
              <a:gdLst>
                <a:gd name="connsiteX0" fmla="*/ 0 w 171450"/>
                <a:gd name="connsiteY0" fmla="*/ 52387 h 52387"/>
                <a:gd name="connsiteX1" fmla="*/ 171450 w 171450"/>
                <a:gd name="connsiteY1" fmla="*/ 0 h 52387"/>
              </a:gdLst>
              <a:ahLst/>
              <a:cxnLst>
                <a:cxn ang="0">
                  <a:pos x="connsiteX0" y="connsiteY0"/>
                </a:cxn>
                <a:cxn ang="0">
                  <a:pos x="connsiteX1" y="connsiteY1"/>
                </a:cxn>
              </a:cxnLst>
              <a:rect l="l" t="t" r="r" b="b"/>
              <a:pathLst>
                <a:path w="171450" h="52387">
                  <a:moveTo>
                    <a:pt x="0" y="52387"/>
                  </a:moveTo>
                  <a:lnTo>
                    <a:pt x="17145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0" name="Freeform: Shape 489">
              <a:extLst>
                <a:ext uri="{FF2B5EF4-FFF2-40B4-BE49-F238E27FC236}">
                  <a16:creationId xmlns:a16="http://schemas.microsoft.com/office/drawing/2014/main" id="{6F72DD81-F8A7-4E1E-A449-9AF3909EEAEA}"/>
                </a:ext>
              </a:extLst>
            </p:cNvPr>
            <p:cNvSpPr/>
            <p:nvPr/>
          </p:nvSpPr>
          <p:spPr>
            <a:xfrm>
              <a:off x="2081213" y="2290763"/>
              <a:ext cx="100012" cy="109537"/>
            </a:xfrm>
            <a:custGeom>
              <a:avLst/>
              <a:gdLst>
                <a:gd name="connsiteX0" fmla="*/ 0 w 100012"/>
                <a:gd name="connsiteY0" fmla="*/ 109537 h 109537"/>
                <a:gd name="connsiteX1" fmla="*/ 100012 w 100012"/>
                <a:gd name="connsiteY1" fmla="*/ 0 h 109537"/>
              </a:gdLst>
              <a:ahLst/>
              <a:cxnLst>
                <a:cxn ang="0">
                  <a:pos x="connsiteX0" y="connsiteY0"/>
                </a:cxn>
                <a:cxn ang="0">
                  <a:pos x="connsiteX1" y="connsiteY1"/>
                </a:cxn>
              </a:cxnLst>
              <a:rect l="l" t="t" r="r" b="b"/>
              <a:pathLst>
                <a:path w="100012" h="109537">
                  <a:moveTo>
                    <a:pt x="0" y="109537"/>
                  </a:moveTo>
                  <a:lnTo>
                    <a:pt x="100012"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 name="Freeform: Shape 490">
              <a:extLst>
                <a:ext uri="{FF2B5EF4-FFF2-40B4-BE49-F238E27FC236}">
                  <a16:creationId xmlns:a16="http://schemas.microsoft.com/office/drawing/2014/main" id="{934E246B-7E49-4005-A75D-63776C012527}"/>
                </a:ext>
              </a:extLst>
            </p:cNvPr>
            <p:cNvSpPr/>
            <p:nvPr/>
          </p:nvSpPr>
          <p:spPr>
            <a:xfrm>
              <a:off x="2185988" y="2305050"/>
              <a:ext cx="54768" cy="121444"/>
            </a:xfrm>
            <a:custGeom>
              <a:avLst/>
              <a:gdLst>
                <a:gd name="connsiteX0" fmla="*/ 0 w 54768"/>
                <a:gd name="connsiteY0" fmla="*/ 121444 h 121444"/>
                <a:gd name="connsiteX1" fmla="*/ 54768 w 54768"/>
                <a:gd name="connsiteY1" fmla="*/ 0 h 121444"/>
              </a:gdLst>
              <a:ahLst/>
              <a:cxnLst>
                <a:cxn ang="0">
                  <a:pos x="connsiteX0" y="connsiteY0"/>
                </a:cxn>
                <a:cxn ang="0">
                  <a:pos x="connsiteX1" y="connsiteY1"/>
                </a:cxn>
              </a:cxnLst>
              <a:rect l="l" t="t" r="r" b="b"/>
              <a:pathLst>
                <a:path w="54768" h="121444">
                  <a:moveTo>
                    <a:pt x="0" y="121444"/>
                  </a:moveTo>
                  <a:lnTo>
                    <a:pt x="54768"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2" name="Freeform: Shape 491">
              <a:extLst>
                <a:ext uri="{FF2B5EF4-FFF2-40B4-BE49-F238E27FC236}">
                  <a16:creationId xmlns:a16="http://schemas.microsoft.com/office/drawing/2014/main" id="{06B2E79C-DF76-4C9F-ACF5-DE11623833E8}"/>
                </a:ext>
              </a:extLst>
            </p:cNvPr>
            <p:cNvSpPr/>
            <p:nvPr/>
          </p:nvSpPr>
          <p:spPr>
            <a:xfrm>
              <a:off x="2276475" y="2333625"/>
              <a:ext cx="52388" cy="128588"/>
            </a:xfrm>
            <a:custGeom>
              <a:avLst/>
              <a:gdLst>
                <a:gd name="connsiteX0" fmla="*/ 0 w 52388"/>
                <a:gd name="connsiteY0" fmla="*/ 128588 h 128588"/>
                <a:gd name="connsiteX1" fmla="*/ 52388 w 52388"/>
                <a:gd name="connsiteY1" fmla="*/ 0 h 128588"/>
              </a:gdLst>
              <a:ahLst/>
              <a:cxnLst>
                <a:cxn ang="0">
                  <a:pos x="connsiteX0" y="connsiteY0"/>
                </a:cxn>
                <a:cxn ang="0">
                  <a:pos x="connsiteX1" y="connsiteY1"/>
                </a:cxn>
              </a:cxnLst>
              <a:rect l="l" t="t" r="r" b="b"/>
              <a:pathLst>
                <a:path w="52388" h="128588">
                  <a:moveTo>
                    <a:pt x="0" y="128588"/>
                  </a:moveTo>
                  <a:lnTo>
                    <a:pt x="52388"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3" name="Freeform: Shape 492">
              <a:extLst>
                <a:ext uri="{FF2B5EF4-FFF2-40B4-BE49-F238E27FC236}">
                  <a16:creationId xmlns:a16="http://schemas.microsoft.com/office/drawing/2014/main" id="{D81BB5F4-0F17-4B29-8C33-D725A1875822}"/>
                </a:ext>
              </a:extLst>
            </p:cNvPr>
            <p:cNvSpPr/>
            <p:nvPr/>
          </p:nvSpPr>
          <p:spPr>
            <a:xfrm>
              <a:off x="2338388" y="2374106"/>
              <a:ext cx="100012" cy="119063"/>
            </a:xfrm>
            <a:custGeom>
              <a:avLst/>
              <a:gdLst>
                <a:gd name="connsiteX0" fmla="*/ 0 w 100012"/>
                <a:gd name="connsiteY0" fmla="*/ 119063 h 119063"/>
                <a:gd name="connsiteX1" fmla="*/ 100012 w 100012"/>
                <a:gd name="connsiteY1" fmla="*/ 0 h 119063"/>
              </a:gdLst>
              <a:ahLst/>
              <a:cxnLst>
                <a:cxn ang="0">
                  <a:pos x="connsiteX0" y="connsiteY0"/>
                </a:cxn>
                <a:cxn ang="0">
                  <a:pos x="connsiteX1" y="connsiteY1"/>
                </a:cxn>
              </a:cxnLst>
              <a:rect l="l" t="t" r="r" b="b"/>
              <a:pathLst>
                <a:path w="100012" h="119063">
                  <a:moveTo>
                    <a:pt x="0" y="119063"/>
                  </a:moveTo>
                  <a:lnTo>
                    <a:pt x="100012"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4" name="Freeform: Shape 493">
              <a:extLst>
                <a:ext uri="{FF2B5EF4-FFF2-40B4-BE49-F238E27FC236}">
                  <a16:creationId xmlns:a16="http://schemas.microsoft.com/office/drawing/2014/main" id="{04F19791-2BBE-4DA8-9B97-C249B426BB65}"/>
                </a:ext>
              </a:extLst>
            </p:cNvPr>
            <p:cNvSpPr/>
            <p:nvPr/>
          </p:nvSpPr>
          <p:spPr>
            <a:xfrm>
              <a:off x="2393156" y="2426494"/>
              <a:ext cx="154782" cy="121444"/>
            </a:xfrm>
            <a:custGeom>
              <a:avLst/>
              <a:gdLst>
                <a:gd name="connsiteX0" fmla="*/ 0 w 154782"/>
                <a:gd name="connsiteY0" fmla="*/ 121444 h 121444"/>
                <a:gd name="connsiteX1" fmla="*/ 154782 w 154782"/>
                <a:gd name="connsiteY1" fmla="*/ 0 h 121444"/>
              </a:gdLst>
              <a:ahLst/>
              <a:cxnLst>
                <a:cxn ang="0">
                  <a:pos x="connsiteX0" y="connsiteY0"/>
                </a:cxn>
                <a:cxn ang="0">
                  <a:pos x="connsiteX1" y="connsiteY1"/>
                </a:cxn>
              </a:cxnLst>
              <a:rect l="l" t="t" r="r" b="b"/>
              <a:pathLst>
                <a:path w="154782" h="121444">
                  <a:moveTo>
                    <a:pt x="0" y="121444"/>
                  </a:moveTo>
                  <a:lnTo>
                    <a:pt x="154782"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5" name="Freeform: Shape 494">
              <a:extLst>
                <a:ext uri="{FF2B5EF4-FFF2-40B4-BE49-F238E27FC236}">
                  <a16:creationId xmlns:a16="http://schemas.microsoft.com/office/drawing/2014/main" id="{70283126-E273-42BF-AAC3-0C107907CFCE}"/>
                </a:ext>
              </a:extLst>
            </p:cNvPr>
            <p:cNvSpPr/>
            <p:nvPr/>
          </p:nvSpPr>
          <p:spPr>
            <a:xfrm>
              <a:off x="2443163" y="2538413"/>
              <a:ext cx="169068" cy="47625"/>
            </a:xfrm>
            <a:custGeom>
              <a:avLst/>
              <a:gdLst>
                <a:gd name="connsiteX0" fmla="*/ 0 w 169068"/>
                <a:gd name="connsiteY0" fmla="*/ 47625 h 47625"/>
                <a:gd name="connsiteX1" fmla="*/ 169068 w 169068"/>
                <a:gd name="connsiteY1" fmla="*/ 0 h 47625"/>
              </a:gdLst>
              <a:ahLst/>
              <a:cxnLst>
                <a:cxn ang="0">
                  <a:pos x="connsiteX0" y="connsiteY0"/>
                </a:cxn>
                <a:cxn ang="0">
                  <a:pos x="connsiteX1" y="connsiteY1"/>
                </a:cxn>
              </a:cxnLst>
              <a:rect l="l" t="t" r="r" b="b"/>
              <a:pathLst>
                <a:path w="169068" h="47625">
                  <a:moveTo>
                    <a:pt x="0" y="47625"/>
                  </a:moveTo>
                  <a:lnTo>
                    <a:pt x="169068"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6" name="Freeform: Shape 495">
              <a:extLst>
                <a:ext uri="{FF2B5EF4-FFF2-40B4-BE49-F238E27FC236}">
                  <a16:creationId xmlns:a16="http://schemas.microsoft.com/office/drawing/2014/main" id="{79A8FE5E-AACE-4758-839E-6D63136B1384}"/>
                </a:ext>
              </a:extLst>
            </p:cNvPr>
            <p:cNvSpPr/>
            <p:nvPr/>
          </p:nvSpPr>
          <p:spPr>
            <a:xfrm>
              <a:off x="2447925" y="2647950"/>
              <a:ext cx="200025" cy="9525"/>
            </a:xfrm>
            <a:custGeom>
              <a:avLst/>
              <a:gdLst>
                <a:gd name="connsiteX0" fmla="*/ 0 w 200025"/>
                <a:gd name="connsiteY0" fmla="*/ 9525 h 9525"/>
                <a:gd name="connsiteX1" fmla="*/ 200025 w 200025"/>
                <a:gd name="connsiteY1" fmla="*/ 0 h 9525"/>
              </a:gdLst>
              <a:ahLst/>
              <a:cxnLst>
                <a:cxn ang="0">
                  <a:pos x="connsiteX0" y="connsiteY0"/>
                </a:cxn>
                <a:cxn ang="0">
                  <a:pos x="connsiteX1" y="connsiteY1"/>
                </a:cxn>
              </a:cxnLst>
              <a:rect l="l" t="t" r="r" b="b"/>
              <a:pathLst>
                <a:path w="200025" h="9525">
                  <a:moveTo>
                    <a:pt x="0" y="9525"/>
                  </a:moveTo>
                  <a:lnTo>
                    <a:pt x="200025"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7" name="Freeform: Shape 496">
              <a:extLst>
                <a:ext uri="{FF2B5EF4-FFF2-40B4-BE49-F238E27FC236}">
                  <a16:creationId xmlns:a16="http://schemas.microsoft.com/office/drawing/2014/main" id="{B01A7DF5-33B3-4A46-A1C3-E0C7F826EF9C}"/>
                </a:ext>
              </a:extLst>
            </p:cNvPr>
            <p:cNvSpPr/>
            <p:nvPr/>
          </p:nvSpPr>
          <p:spPr>
            <a:xfrm>
              <a:off x="3083719" y="2466975"/>
              <a:ext cx="152400" cy="9525"/>
            </a:xfrm>
            <a:custGeom>
              <a:avLst/>
              <a:gdLst>
                <a:gd name="connsiteX0" fmla="*/ 0 w 152400"/>
                <a:gd name="connsiteY0" fmla="*/ 0 h 9525"/>
                <a:gd name="connsiteX1" fmla="*/ 152400 w 152400"/>
                <a:gd name="connsiteY1" fmla="*/ 9525 h 9525"/>
              </a:gdLst>
              <a:ahLst/>
              <a:cxnLst>
                <a:cxn ang="0">
                  <a:pos x="connsiteX0" y="connsiteY0"/>
                </a:cxn>
                <a:cxn ang="0">
                  <a:pos x="connsiteX1" y="connsiteY1"/>
                </a:cxn>
              </a:cxnLst>
              <a:rect l="l" t="t" r="r" b="b"/>
              <a:pathLst>
                <a:path w="152400" h="9525">
                  <a:moveTo>
                    <a:pt x="0" y="0"/>
                  </a:moveTo>
                  <a:lnTo>
                    <a:pt x="152400" y="952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8" name="Freeform: Shape 497">
              <a:extLst>
                <a:ext uri="{FF2B5EF4-FFF2-40B4-BE49-F238E27FC236}">
                  <a16:creationId xmlns:a16="http://schemas.microsoft.com/office/drawing/2014/main" id="{110779D9-B5FA-49F7-9D7E-0289CD8EA2F5}"/>
                </a:ext>
              </a:extLst>
            </p:cNvPr>
            <p:cNvSpPr/>
            <p:nvPr/>
          </p:nvSpPr>
          <p:spPr>
            <a:xfrm>
              <a:off x="3064669" y="2495550"/>
              <a:ext cx="140494" cy="71438"/>
            </a:xfrm>
            <a:custGeom>
              <a:avLst/>
              <a:gdLst>
                <a:gd name="connsiteX0" fmla="*/ 0 w 140494"/>
                <a:gd name="connsiteY0" fmla="*/ 0 h 71438"/>
                <a:gd name="connsiteX1" fmla="*/ 140494 w 140494"/>
                <a:gd name="connsiteY1" fmla="*/ 71438 h 71438"/>
              </a:gdLst>
              <a:ahLst/>
              <a:cxnLst>
                <a:cxn ang="0">
                  <a:pos x="connsiteX0" y="connsiteY0"/>
                </a:cxn>
                <a:cxn ang="0">
                  <a:pos x="connsiteX1" y="connsiteY1"/>
                </a:cxn>
              </a:cxnLst>
              <a:rect l="l" t="t" r="r" b="b"/>
              <a:pathLst>
                <a:path w="140494" h="71438">
                  <a:moveTo>
                    <a:pt x="0" y="0"/>
                  </a:moveTo>
                  <a:lnTo>
                    <a:pt x="140494" y="71438"/>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9" name="Freeform: Shape 498">
              <a:extLst>
                <a:ext uri="{FF2B5EF4-FFF2-40B4-BE49-F238E27FC236}">
                  <a16:creationId xmlns:a16="http://schemas.microsoft.com/office/drawing/2014/main" id="{DF8F28FD-435D-4964-B239-323FD0DDE62E}"/>
                </a:ext>
              </a:extLst>
            </p:cNvPr>
            <p:cNvSpPr/>
            <p:nvPr/>
          </p:nvSpPr>
          <p:spPr>
            <a:xfrm>
              <a:off x="2638425" y="2681288"/>
              <a:ext cx="23813" cy="154781"/>
            </a:xfrm>
            <a:custGeom>
              <a:avLst/>
              <a:gdLst>
                <a:gd name="connsiteX0" fmla="*/ 0 w 23813"/>
                <a:gd name="connsiteY0" fmla="*/ 0 h 154781"/>
                <a:gd name="connsiteX1" fmla="*/ 23813 w 23813"/>
                <a:gd name="connsiteY1" fmla="*/ 154781 h 154781"/>
              </a:gdLst>
              <a:ahLst/>
              <a:cxnLst>
                <a:cxn ang="0">
                  <a:pos x="connsiteX0" y="connsiteY0"/>
                </a:cxn>
                <a:cxn ang="0">
                  <a:pos x="connsiteX1" y="connsiteY1"/>
                </a:cxn>
              </a:cxnLst>
              <a:rect l="l" t="t" r="r" b="b"/>
              <a:pathLst>
                <a:path w="23813" h="154781">
                  <a:moveTo>
                    <a:pt x="0" y="0"/>
                  </a:moveTo>
                  <a:lnTo>
                    <a:pt x="23813" y="154781"/>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0" name="Freeform: Shape 499">
              <a:extLst>
                <a:ext uri="{FF2B5EF4-FFF2-40B4-BE49-F238E27FC236}">
                  <a16:creationId xmlns:a16="http://schemas.microsoft.com/office/drawing/2014/main" id="{59D0A06B-1E6A-4EF0-911F-30635B96430C}"/>
                </a:ext>
              </a:extLst>
            </p:cNvPr>
            <p:cNvSpPr/>
            <p:nvPr/>
          </p:nvSpPr>
          <p:spPr>
            <a:xfrm>
              <a:off x="2721769" y="2664619"/>
              <a:ext cx="50006" cy="126206"/>
            </a:xfrm>
            <a:custGeom>
              <a:avLst/>
              <a:gdLst>
                <a:gd name="connsiteX0" fmla="*/ 0 w 50006"/>
                <a:gd name="connsiteY0" fmla="*/ 0 h 126206"/>
                <a:gd name="connsiteX1" fmla="*/ 50006 w 50006"/>
                <a:gd name="connsiteY1" fmla="*/ 126206 h 126206"/>
              </a:gdLst>
              <a:ahLst/>
              <a:cxnLst>
                <a:cxn ang="0">
                  <a:pos x="connsiteX0" y="connsiteY0"/>
                </a:cxn>
                <a:cxn ang="0">
                  <a:pos x="connsiteX1" y="connsiteY1"/>
                </a:cxn>
              </a:cxnLst>
              <a:rect l="l" t="t" r="r" b="b"/>
              <a:pathLst>
                <a:path w="50006" h="126206">
                  <a:moveTo>
                    <a:pt x="0" y="0"/>
                  </a:moveTo>
                  <a:lnTo>
                    <a:pt x="50006" y="126206"/>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1" name="Freeform: Shape 500">
              <a:extLst>
                <a:ext uri="{FF2B5EF4-FFF2-40B4-BE49-F238E27FC236}">
                  <a16:creationId xmlns:a16="http://schemas.microsoft.com/office/drawing/2014/main" id="{BE4878FA-1463-4013-9920-4A52DA4A984A}"/>
                </a:ext>
              </a:extLst>
            </p:cNvPr>
            <p:cNvSpPr/>
            <p:nvPr/>
          </p:nvSpPr>
          <p:spPr>
            <a:xfrm>
              <a:off x="2838450" y="2633663"/>
              <a:ext cx="59531" cy="123825"/>
            </a:xfrm>
            <a:custGeom>
              <a:avLst/>
              <a:gdLst>
                <a:gd name="connsiteX0" fmla="*/ 0 w 59531"/>
                <a:gd name="connsiteY0" fmla="*/ 0 h 123825"/>
                <a:gd name="connsiteX1" fmla="*/ 59531 w 59531"/>
                <a:gd name="connsiteY1" fmla="*/ 123825 h 123825"/>
              </a:gdLst>
              <a:ahLst/>
              <a:cxnLst>
                <a:cxn ang="0">
                  <a:pos x="connsiteX0" y="connsiteY0"/>
                </a:cxn>
                <a:cxn ang="0">
                  <a:pos x="connsiteX1" y="connsiteY1"/>
                </a:cxn>
              </a:cxnLst>
              <a:rect l="l" t="t" r="r" b="b"/>
              <a:pathLst>
                <a:path w="59531" h="123825">
                  <a:moveTo>
                    <a:pt x="0" y="0"/>
                  </a:moveTo>
                  <a:lnTo>
                    <a:pt x="59531" y="12382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2" name="Freeform: Shape 501">
              <a:extLst>
                <a:ext uri="{FF2B5EF4-FFF2-40B4-BE49-F238E27FC236}">
                  <a16:creationId xmlns:a16="http://schemas.microsoft.com/office/drawing/2014/main" id="{7A89B17A-7071-448C-8E2D-F2F42EA91199}"/>
                </a:ext>
              </a:extLst>
            </p:cNvPr>
            <p:cNvSpPr/>
            <p:nvPr/>
          </p:nvSpPr>
          <p:spPr>
            <a:xfrm>
              <a:off x="2345531" y="2833688"/>
              <a:ext cx="185738" cy="88106"/>
            </a:xfrm>
            <a:custGeom>
              <a:avLst/>
              <a:gdLst>
                <a:gd name="connsiteX0" fmla="*/ 0 w 185738"/>
                <a:gd name="connsiteY0" fmla="*/ 0 h 88106"/>
                <a:gd name="connsiteX1" fmla="*/ 185738 w 185738"/>
                <a:gd name="connsiteY1" fmla="*/ 88106 h 88106"/>
              </a:gdLst>
              <a:ahLst/>
              <a:cxnLst>
                <a:cxn ang="0">
                  <a:pos x="connsiteX0" y="connsiteY0"/>
                </a:cxn>
                <a:cxn ang="0">
                  <a:pos x="connsiteX1" y="connsiteY1"/>
                </a:cxn>
              </a:cxnLst>
              <a:rect l="l" t="t" r="r" b="b"/>
              <a:pathLst>
                <a:path w="185738" h="88106">
                  <a:moveTo>
                    <a:pt x="0" y="0"/>
                  </a:moveTo>
                  <a:lnTo>
                    <a:pt x="185738" y="88106"/>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3" name="Freeform: Shape 502">
              <a:extLst>
                <a:ext uri="{FF2B5EF4-FFF2-40B4-BE49-F238E27FC236}">
                  <a16:creationId xmlns:a16="http://schemas.microsoft.com/office/drawing/2014/main" id="{E5FDB412-2B8A-4063-8E4F-FD7AA87FC8F7}"/>
                </a:ext>
              </a:extLst>
            </p:cNvPr>
            <p:cNvSpPr/>
            <p:nvPr/>
          </p:nvSpPr>
          <p:spPr>
            <a:xfrm>
              <a:off x="2295525" y="2962275"/>
              <a:ext cx="254794" cy="9525"/>
            </a:xfrm>
            <a:custGeom>
              <a:avLst/>
              <a:gdLst>
                <a:gd name="connsiteX0" fmla="*/ 254794 w 254794"/>
                <a:gd name="connsiteY0" fmla="*/ 0 h 9525"/>
                <a:gd name="connsiteX1" fmla="*/ 0 w 254794"/>
                <a:gd name="connsiteY1" fmla="*/ 9525 h 9525"/>
              </a:gdLst>
              <a:ahLst/>
              <a:cxnLst>
                <a:cxn ang="0">
                  <a:pos x="connsiteX0" y="connsiteY0"/>
                </a:cxn>
                <a:cxn ang="0">
                  <a:pos x="connsiteX1" y="connsiteY1"/>
                </a:cxn>
              </a:cxnLst>
              <a:rect l="l" t="t" r="r" b="b"/>
              <a:pathLst>
                <a:path w="254794" h="9525">
                  <a:moveTo>
                    <a:pt x="254794" y="0"/>
                  </a:moveTo>
                  <a:lnTo>
                    <a:pt x="0" y="952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4" name="Freeform: Shape 503">
              <a:extLst>
                <a:ext uri="{FF2B5EF4-FFF2-40B4-BE49-F238E27FC236}">
                  <a16:creationId xmlns:a16="http://schemas.microsoft.com/office/drawing/2014/main" id="{AB55A858-DD3C-4FEE-9482-B60A47C6F7CE}"/>
                </a:ext>
              </a:extLst>
            </p:cNvPr>
            <p:cNvSpPr/>
            <p:nvPr/>
          </p:nvSpPr>
          <p:spPr>
            <a:xfrm>
              <a:off x="2293144" y="3033713"/>
              <a:ext cx="269081" cy="109537"/>
            </a:xfrm>
            <a:custGeom>
              <a:avLst/>
              <a:gdLst>
                <a:gd name="connsiteX0" fmla="*/ 269081 w 269081"/>
                <a:gd name="connsiteY0" fmla="*/ 0 h 109537"/>
                <a:gd name="connsiteX1" fmla="*/ 0 w 269081"/>
                <a:gd name="connsiteY1" fmla="*/ 109537 h 109537"/>
              </a:gdLst>
              <a:ahLst/>
              <a:cxnLst>
                <a:cxn ang="0">
                  <a:pos x="connsiteX0" y="connsiteY0"/>
                </a:cxn>
                <a:cxn ang="0">
                  <a:pos x="connsiteX1" y="connsiteY1"/>
                </a:cxn>
              </a:cxnLst>
              <a:rect l="l" t="t" r="r" b="b"/>
              <a:pathLst>
                <a:path w="269081" h="109537">
                  <a:moveTo>
                    <a:pt x="269081" y="0"/>
                  </a:moveTo>
                  <a:lnTo>
                    <a:pt x="0" y="109537"/>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5" name="Freeform: Shape 504">
              <a:extLst>
                <a:ext uri="{FF2B5EF4-FFF2-40B4-BE49-F238E27FC236}">
                  <a16:creationId xmlns:a16="http://schemas.microsoft.com/office/drawing/2014/main" id="{61342AF9-436E-4920-ACFA-0B47C99A3BEF}"/>
                </a:ext>
              </a:extLst>
            </p:cNvPr>
            <p:cNvSpPr/>
            <p:nvPr/>
          </p:nvSpPr>
          <p:spPr>
            <a:xfrm>
              <a:off x="2445544" y="3112294"/>
              <a:ext cx="188119" cy="169069"/>
            </a:xfrm>
            <a:custGeom>
              <a:avLst/>
              <a:gdLst>
                <a:gd name="connsiteX0" fmla="*/ 188119 w 188119"/>
                <a:gd name="connsiteY0" fmla="*/ 0 h 169069"/>
                <a:gd name="connsiteX1" fmla="*/ 0 w 188119"/>
                <a:gd name="connsiteY1" fmla="*/ 169069 h 169069"/>
              </a:gdLst>
              <a:ahLst/>
              <a:cxnLst>
                <a:cxn ang="0">
                  <a:pos x="connsiteX0" y="connsiteY0"/>
                </a:cxn>
                <a:cxn ang="0">
                  <a:pos x="connsiteX1" y="connsiteY1"/>
                </a:cxn>
              </a:cxnLst>
              <a:rect l="l" t="t" r="r" b="b"/>
              <a:pathLst>
                <a:path w="188119" h="169069">
                  <a:moveTo>
                    <a:pt x="188119" y="0"/>
                  </a:moveTo>
                  <a:lnTo>
                    <a:pt x="0" y="169069"/>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6" name="Freeform: Shape 505">
              <a:extLst>
                <a:ext uri="{FF2B5EF4-FFF2-40B4-BE49-F238E27FC236}">
                  <a16:creationId xmlns:a16="http://schemas.microsoft.com/office/drawing/2014/main" id="{1E832BF8-4372-46F7-8644-3F78CEF8DCA6}"/>
                </a:ext>
              </a:extLst>
            </p:cNvPr>
            <p:cNvSpPr/>
            <p:nvPr/>
          </p:nvSpPr>
          <p:spPr>
            <a:xfrm>
              <a:off x="2597944" y="3112294"/>
              <a:ext cx="152400" cy="307181"/>
            </a:xfrm>
            <a:custGeom>
              <a:avLst/>
              <a:gdLst>
                <a:gd name="connsiteX0" fmla="*/ 152400 w 152400"/>
                <a:gd name="connsiteY0" fmla="*/ 0 h 307181"/>
                <a:gd name="connsiteX1" fmla="*/ 130969 w 152400"/>
                <a:gd name="connsiteY1" fmla="*/ 157162 h 307181"/>
                <a:gd name="connsiteX2" fmla="*/ 0 w 152400"/>
                <a:gd name="connsiteY2" fmla="*/ 307181 h 307181"/>
              </a:gdLst>
              <a:ahLst/>
              <a:cxnLst>
                <a:cxn ang="0">
                  <a:pos x="connsiteX0" y="connsiteY0"/>
                </a:cxn>
                <a:cxn ang="0">
                  <a:pos x="connsiteX1" y="connsiteY1"/>
                </a:cxn>
                <a:cxn ang="0">
                  <a:pos x="connsiteX2" y="connsiteY2"/>
                </a:cxn>
              </a:cxnLst>
              <a:rect l="l" t="t" r="r" b="b"/>
              <a:pathLst>
                <a:path w="152400" h="307181">
                  <a:moveTo>
                    <a:pt x="152400" y="0"/>
                  </a:moveTo>
                  <a:lnTo>
                    <a:pt x="130969" y="157162"/>
                  </a:lnTo>
                  <a:lnTo>
                    <a:pt x="0" y="307181"/>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7" name="Freeform: Shape 506">
              <a:extLst>
                <a:ext uri="{FF2B5EF4-FFF2-40B4-BE49-F238E27FC236}">
                  <a16:creationId xmlns:a16="http://schemas.microsoft.com/office/drawing/2014/main" id="{097510C9-1884-4D24-8947-DDCFE0E62A59}"/>
                </a:ext>
              </a:extLst>
            </p:cNvPr>
            <p:cNvSpPr/>
            <p:nvPr/>
          </p:nvSpPr>
          <p:spPr>
            <a:xfrm>
              <a:off x="2747963" y="3221831"/>
              <a:ext cx="126206" cy="240507"/>
            </a:xfrm>
            <a:custGeom>
              <a:avLst/>
              <a:gdLst>
                <a:gd name="connsiteX0" fmla="*/ 126206 w 126206"/>
                <a:gd name="connsiteY0" fmla="*/ 0 h 240507"/>
                <a:gd name="connsiteX1" fmla="*/ 0 w 126206"/>
                <a:gd name="connsiteY1" fmla="*/ 240507 h 240507"/>
              </a:gdLst>
              <a:ahLst/>
              <a:cxnLst>
                <a:cxn ang="0">
                  <a:pos x="connsiteX0" y="connsiteY0"/>
                </a:cxn>
                <a:cxn ang="0">
                  <a:pos x="connsiteX1" y="connsiteY1"/>
                </a:cxn>
              </a:cxnLst>
              <a:rect l="l" t="t" r="r" b="b"/>
              <a:pathLst>
                <a:path w="126206" h="240507">
                  <a:moveTo>
                    <a:pt x="126206" y="0"/>
                  </a:moveTo>
                  <a:lnTo>
                    <a:pt x="0" y="240507"/>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8" name="Freeform: Shape 507">
              <a:extLst>
                <a:ext uri="{FF2B5EF4-FFF2-40B4-BE49-F238E27FC236}">
                  <a16:creationId xmlns:a16="http://schemas.microsoft.com/office/drawing/2014/main" id="{4C030EAD-FAA3-4779-9CE7-280CD9CF6E9F}"/>
                </a:ext>
              </a:extLst>
            </p:cNvPr>
            <p:cNvSpPr/>
            <p:nvPr/>
          </p:nvSpPr>
          <p:spPr>
            <a:xfrm>
              <a:off x="2902744" y="3195638"/>
              <a:ext cx="200025" cy="207168"/>
            </a:xfrm>
            <a:custGeom>
              <a:avLst/>
              <a:gdLst>
                <a:gd name="connsiteX0" fmla="*/ 200025 w 200025"/>
                <a:gd name="connsiteY0" fmla="*/ 207168 h 207168"/>
                <a:gd name="connsiteX1" fmla="*/ 42862 w 200025"/>
                <a:gd name="connsiteY1" fmla="*/ 142875 h 207168"/>
                <a:gd name="connsiteX2" fmla="*/ 7144 w 200025"/>
                <a:gd name="connsiteY2" fmla="*/ 73818 h 207168"/>
                <a:gd name="connsiteX3" fmla="*/ 0 w 200025"/>
                <a:gd name="connsiteY3" fmla="*/ 0 h 207168"/>
              </a:gdLst>
              <a:ahLst/>
              <a:cxnLst>
                <a:cxn ang="0">
                  <a:pos x="connsiteX0" y="connsiteY0"/>
                </a:cxn>
                <a:cxn ang="0">
                  <a:pos x="connsiteX1" y="connsiteY1"/>
                </a:cxn>
                <a:cxn ang="0">
                  <a:pos x="connsiteX2" y="connsiteY2"/>
                </a:cxn>
                <a:cxn ang="0">
                  <a:pos x="connsiteX3" y="connsiteY3"/>
                </a:cxn>
              </a:cxnLst>
              <a:rect l="l" t="t" r="r" b="b"/>
              <a:pathLst>
                <a:path w="200025" h="207168">
                  <a:moveTo>
                    <a:pt x="200025" y="207168"/>
                  </a:moveTo>
                  <a:lnTo>
                    <a:pt x="42862" y="142875"/>
                  </a:lnTo>
                  <a:lnTo>
                    <a:pt x="7144" y="73818"/>
                  </a:ln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9" name="Freeform: Shape 508">
              <a:extLst>
                <a:ext uri="{FF2B5EF4-FFF2-40B4-BE49-F238E27FC236}">
                  <a16:creationId xmlns:a16="http://schemas.microsoft.com/office/drawing/2014/main" id="{A276658A-E3E0-46F1-8A1A-5E80E2B8333B}"/>
                </a:ext>
              </a:extLst>
            </p:cNvPr>
            <p:cNvSpPr/>
            <p:nvPr/>
          </p:nvSpPr>
          <p:spPr>
            <a:xfrm>
              <a:off x="2952750" y="3198019"/>
              <a:ext cx="226219" cy="152400"/>
            </a:xfrm>
            <a:custGeom>
              <a:avLst/>
              <a:gdLst>
                <a:gd name="connsiteX0" fmla="*/ 0 w 226219"/>
                <a:gd name="connsiteY0" fmla="*/ 0 h 152400"/>
                <a:gd name="connsiteX1" fmla="*/ 226219 w 226219"/>
                <a:gd name="connsiteY1" fmla="*/ 152400 h 152400"/>
              </a:gdLst>
              <a:ahLst/>
              <a:cxnLst>
                <a:cxn ang="0">
                  <a:pos x="connsiteX0" y="connsiteY0"/>
                </a:cxn>
                <a:cxn ang="0">
                  <a:pos x="connsiteX1" y="connsiteY1"/>
                </a:cxn>
              </a:cxnLst>
              <a:rect l="l" t="t" r="r" b="b"/>
              <a:pathLst>
                <a:path w="226219" h="152400">
                  <a:moveTo>
                    <a:pt x="0" y="0"/>
                  </a:moveTo>
                  <a:lnTo>
                    <a:pt x="226219" y="1524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0" name="Freeform: Shape 509">
              <a:extLst>
                <a:ext uri="{FF2B5EF4-FFF2-40B4-BE49-F238E27FC236}">
                  <a16:creationId xmlns:a16="http://schemas.microsoft.com/office/drawing/2014/main" id="{EEA206B2-8484-44B2-A530-66C26DF19CB7}"/>
                </a:ext>
              </a:extLst>
            </p:cNvPr>
            <p:cNvSpPr/>
            <p:nvPr/>
          </p:nvSpPr>
          <p:spPr>
            <a:xfrm>
              <a:off x="3031331" y="3178969"/>
              <a:ext cx="226219" cy="147637"/>
            </a:xfrm>
            <a:custGeom>
              <a:avLst/>
              <a:gdLst>
                <a:gd name="connsiteX0" fmla="*/ 226219 w 226219"/>
                <a:gd name="connsiteY0" fmla="*/ 147637 h 147637"/>
                <a:gd name="connsiteX1" fmla="*/ 0 w 226219"/>
                <a:gd name="connsiteY1" fmla="*/ 0 h 147637"/>
              </a:gdLst>
              <a:ahLst/>
              <a:cxnLst>
                <a:cxn ang="0">
                  <a:pos x="connsiteX0" y="connsiteY0"/>
                </a:cxn>
                <a:cxn ang="0">
                  <a:pos x="connsiteX1" y="connsiteY1"/>
                </a:cxn>
              </a:cxnLst>
              <a:rect l="l" t="t" r="r" b="b"/>
              <a:pathLst>
                <a:path w="226219" h="147637">
                  <a:moveTo>
                    <a:pt x="226219" y="147637"/>
                  </a:move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1" name="Freeform: Shape 510">
              <a:extLst>
                <a:ext uri="{FF2B5EF4-FFF2-40B4-BE49-F238E27FC236}">
                  <a16:creationId xmlns:a16="http://schemas.microsoft.com/office/drawing/2014/main" id="{8B65E9AB-8515-4922-9A5F-E22524CC2EA1}"/>
                </a:ext>
              </a:extLst>
            </p:cNvPr>
            <p:cNvSpPr/>
            <p:nvPr/>
          </p:nvSpPr>
          <p:spPr>
            <a:xfrm>
              <a:off x="3181350" y="3114675"/>
              <a:ext cx="311944" cy="276225"/>
            </a:xfrm>
            <a:custGeom>
              <a:avLst/>
              <a:gdLst>
                <a:gd name="connsiteX0" fmla="*/ 311944 w 311944"/>
                <a:gd name="connsiteY0" fmla="*/ 276225 h 276225"/>
                <a:gd name="connsiteX1" fmla="*/ 104775 w 311944"/>
                <a:gd name="connsiteY1" fmla="*/ 121444 h 276225"/>
                <a:gd name="connsiteX2" fmla="*/ 7144 w 311944"/>
                <a:gd name="connsiteY2" fmla="*/ 0 h 276225"/>
                <a:gd name="connsiteX3" fmla="*/ 0 w 311944"/>
                <a:gd name="connsiteY3" fmla="*/ 4763 h 276225"/>
              </a:gdLst>
              <a:ahLst/>
              <a:cxnLst>
                <a:cxn ang="0">
                  <a:pos x="connsiteX0" y="connsiteY0"/>
                </a:cxn>
                <a:cxn ang="0">
                  <a:pos x="connsiteX1" y="connsiteY1"/>
                </a:cxn>
                <a:cxn ang="0">
                  <a:pos x="connsiteX2" y="connsiteY2"/>
                </a:cxn>
                <a:cxn ang="0">
                  <a:pos x="connsiteX3" y="connsiteY3"/>
                </a:cxn>
              </a:cxnLst>
              <a:rect l="l" t="t" r="r" b="b"/>
              <a:pathLst>
                <a:path w="311944" h="276225">
                  <a:moveTo>
                    <a:pt x="311944" y="276225"/>
                  </a:moveTo>
                  <a:lnTo>
                    <a:pt x="104775" y="121444"/>
                  </a:lnTo>
                  <a:lnTo>
                    <a:pt x="7144" y="0"/>
                  </a:lnTo>
                  <a:lnTo>
                    <a:pt x="0" y="4763"/>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 name="Freeform: Shape 511">
              <a:extLst>
                <a:ext uri="{FF2B5EF4-FFF2-40B4-BE49-F238E27FC236}">
                  <a16:creationId xmlns:a16="http://schemas.microsoft.com/office/drawing/2014/main" id="{18696275-D83A-41FA-9CCC-A276CDC387D7}"/>
                </a:ext>
              </a:extLst>
            </p:cNvPr>
            <p:cNvSpPr/>
            <p:nvPr/>
          </p:nvSpPr>
          <p:spPr>
            <a:xfrm>
              <a:off x="3328988" y="3062288"/>
              <a:ext cx="311943" cy="283368"/>
            </a:xfrm>
            <a:custGeom>
              <a:avLst/>
              <a:gdLst>
                <a:gd name="connsiteX0" fmla="*/ 311943 w 311943"/>
                <a:gd name="connsiteY0" fmla="*/ 283368 h 283368"/>
                <a:gd name="connsiteX1" fmla="*/ 0 w 311943"/>
                <a:gd name="connsiteY1" fmla="*/ 0 h 283368"/>
              </a:gdLst>
              <a:ahLst/>
              <a:cxnLst>
                <a:cxn ang="0">
                  <a:pos x="connsiteX0" y="connsiteY0"/>
                </a:cxn>
                <a:cxn ang="0">
                  <a:pos x="connsiteX1" y="connsiteY1"/>
                </a:cxn>
              </a:cxnLst>
              <a:rect l="l" t="t" r="r" b="b"/>
              <a:pathLst>
                <a:path w="311943" h="283368">
                  <a:moveTo>
                    <a:pt x="311943" y="283368"/>
                  </a:move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 name="Freeform: Shape 512">
              <a:extLst>
                <a:ext uri="{FF2B5EF4-FFF2-40B4-BE49-F238E27FC236}">
                  <a16:creationId xmlns:a16="http://schemas.microsoft.com/office/drawing/2014/main" id="{C8499347-F735-4CEC-AE9E-3AC49073D6F1}"/>
                </a:ext>
              </a:extLst>
            </p:cNvPr>
            <p:cNvSpPr/>
            <p:nvPr/>
          </p:nvSpPr>
          <p:spPr>
            <a:xfrm>
              <a:off x="3459956" y="3028950"/>
              <a:ext cx="292894" cy="200025"/>
            </a:xfrm>
            <a:custGeom>
              <a:avLst/>
              <a:gdLst>
                <a:gd name="connsiteX0" fmla="*/ 292894 w 292894"/>
                <a:gd name="connsiteY0" fmla="*/ 200025 h 200025"/>
                <a:gd name="connsiteX1" fmla="*/ 0 w 292894"/>
                <a:gd name="connsiteY1" fmla="*/ 0 h 200025"/>
              </a:gdLst>
              <a:ahLst/>
              <a:cxnLst>
                <a:cxn ang="0">
                  <a:pos x="connsiteX0" y="connsiteY0"/>
                </a:cxn>
                <a:cxn ang="0">
                  <a:pos x="connsiteX1" y="connsiteY1"/>
                </a:cxn>
              </a:cxnLst>
              <a:rect l="l" t="t" r="r" b="b"/>
              <a:pathLst>
                <a:path w="292894" h="200025">
                  <a:moveTo>
                    <a:pt x="292894" y="200025"/>
                  </a:move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 name="Freeform: Shape 513">
              <a:extLst>
                <a:ext uri="{FF2B5EF4-FFF2-40B4-BE49-F238E27FC236}">
                  <a16:creationId xmlns:a16="http://schemas.microsoft.com/office/drawing/2014/main" id="{3971EF71-6C22-45C9-A4C2-C4D169901DAA}"/>
                </a:ext>
              </a:extLst>
            </p:cNvPr>
            <p:cNvSpPr/>
            <p:nvPr/>
          </p:nvSpPr>
          <p:spPr>
            <a:xfrm>
              <a:off x="3076575" y="3157538"/>
              <a:ext cx="240506" cy="178593"/>
            </a:xfrm>
            <a:custGeom>
              <a:avLst/>
              <a:gdLst>
                <a:gd name="connsiteX0" fmla="*/ 240506 w 240506"/>
                <a:gd name="connsiteY0" fmla="*/ 178593 h 178593"/>
                <a:gd name="connsiteX1" fmla="*/ 188119 w 240506"/>
                <a:gd name="connsiteY1" fmla="*/ 130968 h 178593"/>
                <a:gd name="connsiteX2" fmla="*/ 0 w 240506"/>
                <a:gd name="connsiteY2" fmla="*/ 0 h 178593"/>
              </a:gdLst>
              <a:ahLst/>
              <a:cxnLst>
                <a:cxn ang="0">
                  <a:pos x="connsiteX0" y="connsiteY0"/>
                </a:cxn>
                <a:cxn ang="0">
                  <a:pos x="connsiteX1" y="connsiteY1"/>
                </a:cxn>
                <a:cxn ang="0">
                  <a:pos x="connsiteX2" y="connsiteY2"/>
                </a:cxn>
              </a:cxnLst>
              <a:rect l="l" t="t" r="r" b="b"/>
              <a:pathLst>
                <a:path w="240506" h="178593">
                  <a:moveTo>
                    <a:pt x="240506" y="178593"/>
                  </a:moveTo>
                  <a:lnTo>
                    <a:pt x="188119" y="130968"/>
                  </a:ln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5" name="Freeform: Shape 514">
              <a:extLst>
                <a:ext uri="{FF2B5EF4-FFF2-40B4-BE49-F238E27FC236}">
                  <a16:creationId xmlns:a16="http://schemas.microsoft.com/office/drawing/2014/main" id="{DF251A22-F264-4D68-99BC-EABCEEF634CC}"/>
                </a:ext>
              </a:extLst>
            </p:cNvPr>
            <p:cNvSpPr/>
            <p:nvPr/>
          </p:nvSpPr>
          <p:spPr>
            <a:xfrm>
              <a:off x="3452813" y="2938463"/>
              <a:ext cx="352425" cy="252412"/>
            </a:xfrm>
            <a:custGeom>
              <a:avLst/>
              <a:gdLst>
                <a:gd name="connsiteX0" fmla="*/ 352425 w 352425"/>
                <a:gd name="connsiteY0" fmla="*/ 252412 h 252412"/>
                <a:gd name="connsiteX1" fmla="*/ 78581 w 352425"/>
                <a:gd name="connsiteY1" fmla="*/ 54768 h 252412"/>
                <a:gd name="connsiteX2" fmla="*/ 0 w 352425"/>
                <a:gd name="connsiteY2" fmla="*/ 0 h 252412"/>
              </a:gdLst>
              <a:ahLst/>
              <a:cxnLst>
                <a:cxn ang="0">
                  <a:pos x="connsiteX0" y="connsiteY0"/>
                </a:cxn>
                <a:cxn ang="0">
                  <a:pos x="connsiteX1" y="connsiteY1"/>
                </a:cxn>
                <a:cxn ang="0">
                  <a:pos x="connsiteX2" y="connsiteY2"/>
                </a:cxn>
              </a:cxnLst>
              <a:rect l="l" t="t" r="r" b="b"/>
              <a:pathLst>
                <a:path w="352425" h="252412">
                  <a:moveTo>
                    <a:pt x="352425" y="252412"/>
                  </a:moveTo>
                  <a:lnTo>
                    <a:pt x="78581" y="54768"/>
                  </a:ln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6" name="Freeform: Shape 515">
              <a:extLst>
                <a:ext uri="{FF2B5EF4-FFF2-40B4-BE49-F238E27FC236}">
                  <a16:creationId xmlns:a16="http://schemas.microsoft.com/office/drawing/2014/main" id="{890BEA07-6F06-4578-98E3-3BF08B4F5AE5}"/>
                </a:ext>
              </a:extLst>
            </p:cNvPr>
            <p:cNvSpPr/>
            <p:nvPr/>
          </p:nvSpPr>
          <p:spPr>
            <a:xfrm>
              <a:off x="3557588" y="2931319"/>
              <a:ext cx="295275" cy="235744"/>
            </a:xfrm>
            <a:custGeom>
              <a:avLst/>
              <a:gdLst>
                <a:gd name="connsiteX0" fmla="*/ 295275 w 295275"/>
                <a:gd name="connsiteY0" fmla="*/ 235744 h 235744"/>
                <a:gd name="connsiteX1" fmla="*/ 11906 w 295275"/>
                <a:gd name="connsiteY1" fmla="*/ 54769 h 235744"/>
                <a:gd name="connsiteX2" fmla="*/ 0 w 295275"/>
                <a:gd name="connsiteY2" fmla="*/ 0 h 235744"/>
              </a:gdLst>
              <a:ahLst/>
              <a:cxnLst>
                <a:cxn ang="0">
                  <a:pos x="connsiteX0" y="connsiteY0"/>
                </a:cxn>
                <a:cxn ang="0">
                  <a:pos x="connsiteX1" y="connsiteY1"/>
                </a:cxn>
                <a:cxn ang="0">
                  <a:pos x="connsiteX2" y="connsiteY2"/>
                </a:cxn>
              </a:cxnLst>
              <a:rect l="l" t="t" r="r" b="b"/>
              <a:pathLst>
                <a:path w="295275" h="235744">
                  <a:moveTo>
                    <a:pt x="295275" y="235744"/>
                  </a:moveTo>
                  <a:lnTo>
                    <a:pt x="11906" y="54769"/>
                  </a:ln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7" name="Freeform: Shape 516">
              <a:extLst>
                <a:ext uri="{FF2B5EF4-FFF2-40B4-BE49-F238E27FC236}">
                  <a16:creationId xmlns:a16="http://schemas.microsoft.com/office/drawing/2014/main" id="{2BA604AF-5B21-4869-8B4F-DA40DE5D82AC}"/>
                </a:ext>
              </a:extLst>
            </p:cNvPr>
            <p:cNvSpPr/>
            <p:nvPr/>
          </p:nvSpPr>
          <p:spPr>
            <a:xfrm>
              <a:off x="3636169" y="2940844"/>
              <a:ext cx="233362" cy="161925"/>
            </a:xfrm>
            <a:custGeom>
              <a:avLst/>
              <a:gdLst>
                <a:gd name="connsiteX0" fmla="*/ 233362 w 233362"/>
                <a:gd name="connsiteY0" fmla="*/ 161925 h 161925"/>
                <a:gd name="connsiteX1" fmla="*/ 0 w 233362"/>
                <a:gd name="connsiteY1" fmla="*/ 0 h 161925"/>
              </a:gdLst>
              <a:ahLst/>
              <a:cxnLst>
                <a:cxn ang="0">
                  <a:pos x="connsiteX0" y="connsiteY0"/>
                </a:cxn>
                <a:cxn ang="0">
                  <a:pos x="connsiteX1" y="connsiteY1"/>
                </a:cxn>
              </a:cxnLst>
              <a:rect l="l" t="t" r="r" b="b"/>
              <a:pathLst>
                <a:path w="233362" h="161925">
                  <a:moveTo>
                    <a:pt x="233362" y="161925"/>
                  </a:move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8" name="Freeform: Shape 517">
              <a:extLst>
                <a:ext uri="{FF2B5EF4-FFF2-40B4-BE49-F238E27FC236}">
                  <a16:creationId xmlns:a16="http://schemas.microsoft.com/office/drawing/2014/main" id="{FC111241-F016-4D8F-8927-578864895166}"/>
                </a:ext>
              </a:extLst>
            </p:cNvPr>
            <p:cNvSpPr/>
            <p:nvPr/>
          </p:nvSpPr>
          <p:spPr>
            <a:xfrm>
              <a:off x="3700463" y="2886075"/>
              <a:ext cx="228600" cy="152400"/>
            </a:xfrm>
            <a:custGeom>
              <a:avLst/>
              <a:gdLst>
                <a:gd name="connsiteX0" fmla="*/ 228600 w 228600"/>
                <a:gd name="connsiteY0" fmla="*/ 152400 h 152400"/>
                <a:gd name="connsiteX1" fmla="*/ 0 w 228600"/>
                <a:gd name="connsiteY1" fmla="*/ 0 h 152400"/>
              </a:gdLst>
              <a:ahLst/>
              <a:cxnLst>
                <a:cxn ang="0">
                  <a:pos x="connsiteX0" y="connsiteY0"/>
                </a:cxn>
                <a:cxn ang="0">
                  <a:pos x="connsiteX1" y="connsiteY1"/>
                </a:cxn>
              </a:cxnLst>
              <a:rect l="l" t="t" r="r" b="b"/>
              <a:pathLst>
                <a:path w="228600" h="152400">
                  <a:moveTo>
                    <a:pt x="228600" y="152400"/>
                  </a:move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9" name="Freeform: Shape 518">
              <a:extLst>
                <a:ext uri="{FF2B5EF4-FFF2-40B4-BE49-F238E27FC236}">
                  <a16:creationId xmlns:a16="http://schemas.microsoft.com/office/drawing/2014/main" id="{F8170ACA-E8CD-4B11-B229-BE8495E24938}"/>
                </a:ext>
              </a:extLst>
            </p:cNvPr>
            <p:cNvSpPr/>
            <p:nvPr/>
          </p:nvSpPr>
          <p:spPr>
            <a:xfrm>
              <a:off x="3807619" y="2857500"/>
              <a:ext cx="135731" cy="133350"/>
            </a:xfrm>
            <a:custGeom>
              <a:avLst/>
              <a:gdLst>
                <a:gd name="connsiteX0" fmla="*/ 135731 w 135731"/>
                <a:gd name="connsiteY0" fmla="*/ 133350 h 133350"/>
                <a:gd name="connsiteX1" fmla="*/ 0 w 135731"/>
                <a:gd name="connsiteY1" fmla="*/ 0 h 133350"/>
              </a:gdLst>
              <a:ahLst/>
              <a:cxnLst>
                <a:cxn ang="0">
                  <a:pos x="connsiteX0" y="connsiteY0"/>
                </a:cxn>
                <a:cxn ang="0">
                  <a:pos x="connsiteX1" y="connsiteY1"/>
                </a:cxn>
              </a:cxnLst>
              <a:rect l="l" t="t" r="r" b="b"/>
              <a:pathLst>
                <a:path w="135731" h="133350">
                  <a:moveTo>
                    <a:pt x="135731" y="133350"/>
                  </a:moveTo>
                  <a:lnTo>
                    <a:pt x="0"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0" name="Freeform: Shape 519">
              <a:extLst>
                <a:ext uri="{FF2B5EF4-FFF2-40B4-BE49-F238E27FC236}">
                  <a16:creationId xmlns:a16="http://schemas.microsoft.com/office/drawing/2014/main" id="{F940BBB8-14B2-40DD-8B6C-5687DECDBBAA}"/>
                </a:ext>
              </a:extLst>
            </p:cNvPr>
            <p:cNvSpPr/>
            <p:nvPr/>
          </p:nvSpPr>
          <p:spPr>
            <a:xfrm>
              <a:off x="2958698" y="3468627"/>
              <a:ext cx="305080" cy="148030"/>
            </a:xfrm>
            <a:custGeom>
              <a:avLst/>
              <a:gdLst>
                <a:gd name="connsiteX0" fmla="*/ 0 w 233363"/>
                <a:gd name="connsiteY0" fmla="*/ 157162 h 157162"/>
                <a:gd name="connsiteX1" fmla="*/ 233363 w 233363"/>
                <a:gd name="connsiteY1" fmla="*/ 0 h 157162"/>
              </a:gdLst>
              <a:ahLst/>
              <a:cxnLst>
                <a:cxn ang="0">
                  <a:pos x="connsiteX0" y="connsiteY0"/>
                </a:cxn>
                <a:cxn ang="0">
                  <a:pos x="connsiteX1" y="connsiteY1"/>
                </a:cxn>
              </a:cxnLst>
              <a:rect l="l" t="t" r="r" b="b"/>
              <a:pathLst>
                <a:path w="233363" h="157162">
                  <a:moveTo>
                    <a:pt x="0" y="157162"/>
                  </a:moveTo>
                  <a:lnTo>
                    <a:pt x="233363"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1" name="Freeform: Shape 520">
              <a:extLst>
                <a:ext uri="{FF2B5EF4-FFF2-40B4-BE49-F238E27FC236}">
                  <a16:creationId xmlns:a16="http://schemas.microsoft.com/office/drawing/2014/main" id="{866A28AE-66C9-4B3A-8F1A-17F67946BB8D}"/>
                </a:ext>
              </a:extLst>
            </p:cNvPr>
            <p:cNvSpPr/>
            <p:nvPr/>
          </p:nvSpPr>
          <p:spPr>
            <a:xfrm>
              <a:off x="3012281" y="3614738"/>
              <a:ext cx="428625" cy="109537"/>
            </a:xfrm>
            <a:custGeom>
              <a:avLst/>
              <a:gdLst>
                <a:gd name="connsiteX0" fmla="*/ 0 w 428625"/>
                <a:gd name="connsiteY0" fmla="*/ 109537 h 109537"/>
                <a:gd name="connsiteX1" fmla="*/ 319088 w 428625"/>
                <a:gd name="connsiteY1" fmla="*/ 92868 h 109537"/>
                <a:gd name="connsiteX2" fmla="*/ 428625 w 428625"/>
                <a:gd name="connsiteY2" fmla="*/ 0 h 109537"/>
              </a:gdLst>
              <a:ahLst/>
              <a:cxnLst>
                <a:cxn ang="0">
                  <a:pos x="connsiteX0" y="connsiteY0"/>
                </a:cxn>
                <a:cxn ang="0">
                  <a:pos x="connsiteX1" y="connsiteY1"/>
                </a:cxn>
                <a:cxn ang="0">
                  <a:pos x="connsiteX2" y="connsiteY2"/>
                </a:cxn>
              </a:cxnLst>
              <a:rect l="l" t="t" r="r" b="b"/>
              <a:pathLst>
                <a:path w="428625" h="109537">
                  <a:moveTo>
                    <a:pt x="0" y="109537"/>
                  </a:moveTo>
                  <a:lnTo>
                    <a:pt x="319088" y="92868"/>
                  </a:lnTo>
                  <a:lnTo>
                    <a:pt x="428625"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Freeform: Shape 521">
              <a:extLst>
                <a:ext uri="{FF2B5EF4-FFF2-40B4-BE49-F238E27FC236}">
                  <a16:creationId xmlns:a16="http://schemas.microsoft.com/office/drawing/2014/main" id="{D222FCDA-42C2-486D-99A2-65E5679C30E1}"/>
                </a:ext>
              </a:extLst>
            </p:cNvPr>
            <p:cNvSpPr/>
            <p:nvPr/>
          </p:nvSpPr>
          <p:spPr>
            <a:xfrm>
              <a:off x="2967038" y="3774281"/>
              <a:ext cx="485775" cy="180975"/>
            </a:xfrm>
            <a:custGeom>
              <a:avLst/>
              <a:gdLst>
                <a:gd name="connsiteX0" fmla="*/ 0 w 485775"/>
                <a:gd name="connsiteY0" fmla="*/ 0 h 180975"/>
                <a:gd name="connsiteX1" fmla="*/ 485775 w 485775"/>
                <a:gd name="connsiteY1" fmla="*/ 180975 h 180975"/>
              </a:gdLst>
              <a:ahLst/>
              <a:cxnLst>
                <a:cxn ang="0">
                  <a:pos x="connsiteX0" y="connsiteY0"/>
                </a:cxn>
                <a:cxn ang="0">
                  <a:pos x="connsiteX1" y="connsiteY1"/>
                </a:cxn>
              </a:cxnLst>
              <a:rect l="l" t="t" r="r" b="b"/>
              <a:pathLst>
                <a:path w="485775" h="180975">
                  <a:moveTo>
                    <a:pt x="0" y="0"/>
                  </a:moveTo>
                  <a:lnTo>
                    <a:pt x="485775" y="18097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3" name="Freeform: Shape 522">
              <a:extLst>
                <a:ext uri="{FF2B5EF4-FFF2-40B4-BE49-F238E27FC236}">
                  <a16:creationId xmlns:a16="http://schemas.microsoft.com/office/drawing/2014/main" id="{C1F9CFD6-B694-47CF-8767-BE41C1A2CD41}"/>
                </a:ext>
              </a:extLst>
            </p:cNvPr>
            <p:cNvSpPr/>
            <p:nvPr/>
          </p:nvSpPr>
          <p:spPr>
            <a:xfrm>
              <a:off x="2750344" y="3833813"/>
              <a:ext cx="509587" cy="326231"/>
            </a:xfrm>
            <a:custGeom>
              <a:avLst/>
              <a:gdLst>
                <a:gd name="connsiteX0" fmla="*/ 0 w 509587"/>
                <a:gd name="connsiteY0" fmla="*/ 0 h 326231"/>
                <a:gd name="connsiteX1" fmla="*/ 216694 w 509587"/>
                <a:gd name="connsiteY1" fmla="*/ 204787 h 326231"/>
                <a:gd name="connsiteX2" fmla="*/ 509587 w 509587"/>
                <a:gd name="connsiteY2" fmla="*/ 326231 h 326231"/>
              </a:gdLst>
              <a:ahLst/>
              <a:cxnLst>
                <a:cxn ang="0">
                  <a:pos x="connsiteX0" y="connsiteY0"/>
                </a:cxn>
                <a:cxn ang="0">
                  <a:pos x="connsiteX1" y="connsiteY1"/>
                </a:cxn>
                <a:cxn ang="0">
                  <a:pos x="connsiteX2" y="connsiteY2"/>
                </a:cxn>
              </a:cxnLst>
              <a:rect l="l" t="t" r="r" b="b"/>
              <a:pathLst>
                <a:path w="509587" h="326231">
                  <a:moveTo>
                    <a:pt x="0" y="0"/>
                  </a:moveTo>
                  <a:lnTo>
                    <a:pt x="216694" y="204787"/>
                  </a:lnTo>
                  <a:lnTo>
                    <a:pt x="509587" y="326231"/>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4" name="Freeform: Shape 523">
              <a:extLst>
                <a:ext uri="{FF2B5EF4-FFF2-40B4-BE49-F238E27FC236}">
                  <a16:creationId xmlns:a16="http://schemas.microsoft.com/office/drawing/2014/main" id="{7C7BF079-2659-4C54-832D-D709DF0CD241}"/>
                </a:ext>
              </a:extLst>
            </p:cNvPr>
            <p:cNvSpPr/>
            <p:nvPr/>
          </p:nvSpPr>
          <p:spPr>
            <a:xfrm>
              <a:off x="2224088" y="3893344"/>
              <a:ext cx="492918" cy="142875"/>
            </a:xfrm>
            <a:custGeom>
              <a:avLst/>
              <a:gdLst>
                <a:gd name="connsiteX0" fmla="*/ 492918 w 492918"/>
                <a:gd name="connsiteY0" fmla="*/ 0 h 142875"/>
                <a:gd name="connsiteX1" fmla="*/ 278606 w 492918"/>
                <a:gd name="connsiteY1" fmla="*/ 111919 h 142875"/>
                <a:gd name="connsiteX2" fmla="*/ 0 w 492918"/>
                <a:gd name="connsiteY2" fmla="*/ 142875 h 142875"/>
              </a:gdLst>
              <a:ahLst/>
              <a:cxnLst>
                <a:cxn ang="0">
                  <a:pos x="connsiteX0" y="connsiteY0"/>
                </a:cxn>
                <a:cxn ang="0">
                  <a:pos x="connsiteX1" y="connsiteY1"/>
                </a:cxn>
                <a:cxn ang="0">
                  <a:pos x="connsiteX2" y="connsiteY2"/>
                </a:cxn>
              </a:cxnLst>
              <a:rect l="l" t="t" r="r" b="b"/>
              <a:pathLst>
                <a:path w="492918" h="142875">
                  <a:moveTo>
                    <a:pt x="492918" y="0"/>
                  </a:moveTo>
                  <a:lnTo>
                    <a:pt x="278606" y="111919"/>
                  </a:lnTo>
                  <a:lnTo>
                    <a:pt x="0" y="14287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5" name="Freeform: Shape 524">
              <a:extLst>
                <a:ext uri="{FF2B5EF4-FFF2-40B4-BE49-F238E27FC236}">
                  <a16:creationId xmlns:a16="http://schemas.microsoft.com/office/drawing/2014/main" id="{5540786F-531A-444B-8C6F-CBAA49E58708}"/>
                </a:ext>
              </a:extLst>
            </p:cNvPr>
            <p:cNvSpPr/>
            <p:nvPr/>
          </p:nvSpPr>
          <p:spPr>
            <a:xfrm>
              <a:off x="2231231" y="3733800"/>
              <a:ext cx="264319" cy="273844"/>
            </a:xfrm>
            <a:custGeom>
              <a:avLst/>
              <a:gdLst>
                <a:gd name="connsiteX0" fmla="*/ 264319 w 264319"/>
                <a:gd name="connsiteY0" fmla="*/ 0 h 273844"/>
                <a:gd name="connsiteX1" fmla="*/ 154782 w 264319"/>
                <a:gd name="connsiteY1" fmla="*/ 157163 h 273844"/>
                <a:gd name="connsiteX2" fmla="*/ 0 w 264319"/>
                <a:gd name="connsiteY2" fmla="*/ 273844 h 273844"/>
              </a:gdLst>
              <a:ahLst/>
              <a:cxnLst>
                <a:cxn ang="0">
                  <a:pos x="connsiteX0" y="connsiteY0"/>
                </a:cxn>
                <a:cxn ang="0">
                  <a:pos x="connsiteX1" y="connsiteY1"/>
                </a:cxn>
                <a:cxn ang="0">
                  <a:pos x="connsiteX2" y="connsiteY2"/>
                </a:cxn>
              </a:cxnLst>
              <a:rect l="l" t="t" r="r" b="b"/>
              <a:pathLst>
                <a:path w="264319" h="273844">
                  <a:moveTo>
                    <a:pt x="264319" y="0"/>
                  </a:moveTo>
                  <a:lnTo>
                    <a:pt x="154782" y="157163"/>
                  </a:lnTo>
                  <a:lnTo>
                    <a:pt x="0" y="273844"/>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6" name="Freeform: Shape 525">
              <a:extLst>
                <a:ext uri="{FF2B5EF4-FFF2-40B4-BE49-F238E27FC236}">
                  <a16:creationId xmlns:a16="http://schemas.microsoft.com/office/drawing/2014/main" id="{FE7184BF-B5D2-495D-A9A1-FB4CB20C76BE}"/>
                </a:ext>
              </a:extLst>
            </p:cNvPr>
            <p:cNvSpPr/>
            <p:nvPr/>
          </p:nvSpPr>
          <p:spPr>
            <a:xfrm>
              <a:off x="2145506" y="3712369"/>
              <a:ext cx="73819" cy="259556"/>
            </a:xfrm>
            <a:custGeom>
              <a:avLst/>
              <a:gdLst>
                <a:gd name="connsiteX0" fmla="*/ 73819 w 73819"/>
                <a:gd name="connsiteY0" fmla="*/ 0 h 259556"/>
                <a:gd name="connsiteX1" fmla="*/ 0 w 73819"/>
                <a:gd name="connsiteY1" fmla="*/ 259556 h 259556"/>
              </a:gdLst>
              <a:ahLst/>
              <a:cxnLst>
                <a:cxn ang="0">
                  <a:pos x="connsiteX0" y="connsiteY0"/>
                </a:cxn>
                <a:cxn ang="0">
                  <a:pos x="connsiteX1" y="connsiteY1"/>
                </a:cxn>
              </a:cxnLst>
              <a:rect l="l" t="t" r="r" b="b"/>
              <a:pathLst>
                <a:path w="73819" h="259556">
                  <a:moveTo>
                    <a:pt x="73819" y="0"/>
                  </a:moveTo>
                  <a:lnTo>
                    <a:pt x="0" y="259556"/>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7" name="Freeform: Shape 526">
              <a:extLst>
                <a:ext uri="{FF2B5EF4-FFF2-40B4-BE49-F238E27FC236}">
                  <a16:creationId xmlns:a16="http://schemas.microsoft.com/office/drawing/2014/main" id="{10D94EC5-7665-4824-BB0D-E91F332439CA}"/>
                </a:ext>
              </a:extLst>
            </p:cNvPr>
            <p:cNvSpPr/>
            <p:nvPr/>
          </p:nvSpPr>
          <p:spPr>
            <a:xfrm>
              <a:off x="1885950" y="3733800"/>
              <a:ext cx="100013" cy="285750"/>
            </a:xfrm>
            <a:custGeom>
              <a:avLst/>
              <a:gdLst>
                <a:gd name="connsiteX0" fmla="*/ 100013 w 100013"/>
                <a:gd name="connsiteY0" fmla="*/ 0 h 285750"/>
                <a:gd name="connsiteX1" fmla="*/ 64294 w 100013"/>
                <a:gd name="connsiteY1" fmla="*/ 242888 h 285750"/>
                <a:gd name="connsiteX2" fmla="*/ 0 w 100013"/>
                <a:gd name="connsiteY2" fmla="*/ 285750 h 285750"/>
              </a:gdLst>
              <a:ahLst/>
              <a:cxnLst>
                <a:cxn ang="0">
                  <a:pos x="connsiteX0" y="connsiteY0"/>
                </a:cxn>
                <a:cxn ang="0">
                  <a:pos x="connsiteX1" y="connsiteY1"/>
                </a:cxn>
                <a:cxn ang="0">
                  <a:pos x="connsiteX2" y="connsiteY2"/>
                </a:cxn>
              </a:cxnLst>
              <a:rect l="l" t="t" r="r" b="b"/>
              <a:pathLst>
                <a:path w="100013" h="285750">
                  <a:moveTo>
                    <a:pt x="100013" y="0"/>
                  </a:moveTo>
                  <a:lnTo>
                    <a:pt x="64294" y="242888"/>
                  </a:lnTo>
                  <a:lnTo>
                    <a:pt x="0" y="28575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8" name="Freeform: Shape 527">
              <a:extLst>
                <a:ext uri="{FF2B5EF4-FFF2-40B4-BE49-F238E27FC236}">
                  <a16:creationId xmlns:a16="http://schemas.microsoft.com/office/drawing/2014/main" id="{91D77678-2CC7-473D-B48F-62C6409D63C6}"/>
                </a:ext>
              </a:extLst>
            </p:cNvPr>
            <p:cNvSpPr/>
            <p:nvPr/>
          </p:nvSpPr>
          <p:spPr>
            <a:xfrm>
              <a:off x="1635919" y="3695700"/>
              <a:ext cx="342900" cy="161925"/>
            </a:xfrm>
            <a:custGeom>
              <a:avLst/>
              <a:gdLst>
                <a:gd name="connsiteX0" fmla="*/ 342900 w 342900"/>
                <a:gd name="connsiteY0" fmla="*/ 0 h 161925"/>
                <a:gd name="connsiteX1" fmla="*/ 178594 w 342900"/>
                <a:gd name="connsiteY1" fmla="*/ 100013 h 161925"/>
                <a:gd name="connsiteX2" fmla="*/ 0 w 342900"/>
                <a:gd name="connsiteY2" fmla="*/ 161925 h 161925"/>
              </a:gdLst>
              <a:ahLst/>
              <a:cxnLst>
                <a:cxn ang="0">
                  <a:pos x="connsiteX0" y="connsiteY0"/>
                </a:cxn>
                <a:cxn ang="0">
                  <a:pos x="connsiteX1" y="connsiteY1"/>
                </a:cxn>
                <a:cxn ang="0">
                  <a:pos x="connsiteX2" y="connsiteY2"/>
                </a:cxn>
              </a:cxnLst>
              <a:rect l="l" t="t" r="r" b="b"/>
              <a:pathLst>
                <a:path w="342900" h="161925">
                  <a:moveTo>
                    <a:pt x="342900" y="0"/>
                  </a:moveTo>
                  <a:lnTo>
                    <a:pt x="178594" y="100013"/>
                  </a:lnTo>
                  <a:lnTo>
                    <a:pt x="0" y="16192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9" name="Freeform: Shape 528">
              <a:extLst>
                <a:ext uri="{FF2B5EF4-FFF2-40B4-BE49-F238E27FC236}">
                  <a16:creationId xmlns:a16="http://schemas.microsoft.com/office/drawing/2014/main" id="{C8F4000D-36D4-469C-AA3B-127BE8E12DB0}"/>
                </a:ext>
              </a:extLst>
            </p:cNvPr>
            <p:cNvSpPr/>
            <p:nvPr/>
          </p:nvSpPr>
          <p:spPr>
            <a:xfrm>
              <a:off x="1650206" y="3605213"/>
              <a:ext cx="309563" cy="50006"/>
            </a:xfrm>
            <a:custGeom>
              <a:avLst/>
              <a:gdLst>
                <a:gd name="connsiteX0" fmla="*/ 0 w 309563"/>
                <a:gd name="connsiteY0" fmla="*/ 0 h 50006"/>
                <a:gd name="connsiteX1" fmla="*/ 309563 w 309563"/>
                <a:gd name="connsiteY1" fmla="*/ 50006 h 50006"/>
              </a:gdLst>
              <a:ahLst/>
              <a:cxnLst>
                <a:cxn ang="0">
                  <a:pos x="connsiteX0" y="connsiteY0"/>
                </a:cxn>
                <a:cxn ang="0">
                  <a:pos x="connsiteX1" y="connsiteY1"/>
                </a:cxn>
              </a:cxnLst>
              <a:rect l="l" t="t" r="r" b="b"/>
              <a:pathLst>
                <a:path w="309563" h="50006">
                  <a:moveTo>
                    <a:pt x="0" y="0"/>
                  </a:moveTo>
                  <a:lnTo>
                    <a:pt x="309563" y="50006"/>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0" name="Freeform: Shape 529">
              <a:extLst>
                <a:ext uri="{FF2B5EF4-FFF2-40B4-BE49-F238E27FC236}">
                  <a16:creationId xmlns:a16="http://schemas.microsoft.com/office/drawing/2014/main" id="{23128CB5-4207-4799-985B-070C88F67BBF}"/>
                </a:ext>
              </a:extLst>
            </p:cNvPr>
            <p:cNvSpPr/>
            <p:nvPr/>
          </p:nvSpPr>
          <p:spPr>
            <a:xfrm>
              <a:off x="1709738" y="3471863"/>
              <a:ext cx="283368" cy="64293"/>
            </a:xfrm>
            <a:custGeom>
              <a:avLst/>
              <a:gdLst>
                <a:gd name="connsiteX0" fmla="*/ 0 w 283368"/>
                <a:gd name="connsiteY0" fmla="*/ 0 h 64293"/>
                <a:gd name="connsiteX1" fmla="*/ 283368 w 283368"/>
                <a:gd name="connsiteY1" fmla="*/ 64293 h 64293"/>
              </a:gdLst>
              <a:ahLst/>
              <a:cxnLst>
                <a:cxn ang="0">
                  <a:pos x="connsiteX0" y="connsiteY0"/>
                </a:cxn>
                <a:cxn ang="0">
                  <a:pos x="connsiteX1" y="connsiteY1"/>
                </a:cxn>
              </a:cxnLst>
              <a:rect l="l" t="t" r="r" b="b"/>
              <a:pathLst>
                <a:path w="283368" h="64293">
                  <a:moveTo>
                    <a:pt x="0" y="0"/>
                  </a:moveTo>
                  <a:lnTo>
                    <a:pt x="283368" y="64293"/>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1" name="Freeform: Shape 530">
              <a:extLst>
                <a:ext uri="{FF2B5EF4-FFF2-40B4-BE49-F238E27FC236}">
                  <a16:creationId xmlns:a16="http://schemas.microsoft.com/office/drawing/2014/main" id="{3FD85D06-0C6B-4B2F-AA33-944BA8E6F7DB}"/>
                </a:ext>
              </a:extLst>
            </p:cNvPr>
            <p:cNvSpPr/>
            <p:nvPr/>
          </p:nvSpPr>
          <p:spPr>
            <a:xfrm>
              <a:off x="1790700" y="3336131"/>
              <a:ext cx="290513" cy="71438"/>
            </a:xfrm>
            <a:custGeom>
              <a:avLst/>
              <a:gdLst>
                <a:gd name="connsiteX0" fmla="*/ 0 w 290513"/>
                <a:gd name="connsiteY0" fmla="*/ 0 h 71438"/>
                <a:gd name="connsiteX1" fmla="*/ 290513 w 290513"/>
                <a:gd name="connsiteY1" fmla="*/ 71438 h 71438"/>
              </a:gdLst>
              <a:ahLst/>
              <a:cxnLst>
                <a:cxn ang="0">
                  <a:pos x="connsiteX0" y="connsiteY0"/>
                </a:cxn>
                <a:cxn ang="0">
                  <a:pos x="connsiteX1" y="connsiteY1"/>
                </a:cxn>
              </a:cxnLst>
              <a:rect l="l" t="t" r="r" b="b"/>
              <a:pathLst>
                <a:path w="290513" h="71438">
                  <a:moveTo>
                    <a:pt x="0" y="0"/>
                  </a:moveTo>
                  <a:lnTo>
                    <a:pt x="290513" y="71438"/>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 name="Freeform: Shape 531">
              <a:extLst>
                <a:ext uri="{FF2B5EF4-FFF2-40B4-BE49-F238E27FC236}">
                  <a16:creationId xmlns:a16="http://schemas.microsoft.com/office/drawing/2014/main" id="{389397A4-2489-47DE-BC25-A95777288E2E}"/>
                </a:ext>
              </a:extLst>
            </p:cNvPr>
            <p:cNvSpPr/>
            <p:nvPr/>
          </p:nvSpPr>
          <p:spPr>
            <a:xfrm>
              <a:off x="1795463" y="3269456"/>
              <a:ext cx="254793" cy="33338"/>
            </a:xfrm>
            <a:custGeom>
              <a:avLst/>
              <a:gdLst>
                <a:gd name="connsiteX0" fmla="*/ 0 w 254793"/>
                <a:gd name="connsiteY0" fmla="*/ 33338 h 33338"/>
                <a:gd name="connsiteX1" fmla="*/ 254793 w 254793"/>
                <a:gd name="connsiteY1" fmla="*/ 0 h 33338"/>
              </a:gdLst>
              <a:ahLst/>
              <a:cxnLst>
                <a:cxn ang="0">
                  <a:pos x="connsiteX0" y="connsiteY0"/>
                </a:cxn>
                <a:cxn ang="0">
                  <a:pos x="connsiteX1" y="connsiteY1"/>
                </a:cxn>
              </a:cxnLst>
              <a:rect l="l" t="t" r="r" b="b"/>
              <a:pathLst>
                <a:path w="254793" h="33338">
                  <a:moveTo>
                    <a:pt x="0" y="33338"/>
                  </a:moveTo>
                  <a:lnTo>
                    <a:pt x="254793"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3" name="Freeform: Shape 532">
              <a:extLst>
                <a:ext uri="{FF2B5EF4-FFF2-40B4-BE49-F238E27FC236}">
                  <a16:creationId xmlns:a16="http://schemas.microsoft.com/office/drawing/2014/main" id="{E9CBE196-9227-40FD-AC45-DAB00BFBB6AC}"/>
                </a:ext>
              </a:extLst>
            </p:cNvPr>
            <p:cNvSpPr/>
            <p:nvPr/>
          </p:nvSpPr>
          <p:spPr>
            <a:xfrm>
              <a:off x="1781175" y="3169444"/>
              <a:ext cx="185738" cy="66675"/>
            </a:xfrm>
            <a:custGeom>
              <a:avLst/>
              <a:gdLst>
                <a:gd name="connsiteX0" fmla="*/ 185738 w 185738"/>
                <a:gd name="connsiteY0" fmla="*/ 0 h 66675"/>
                <a:gd name="connsiteX1" fmla="*/ 0 w 185738"/>
                <a:gd name="connsiteY1" fmla="*/ 66675 h 66675"/>
              </a:gdLst>
              <a:ahLst/>
              <a:cxnLst>
                <a:cxn ang="0">
                  <a:pos x="connsiteX0" y="connsiteY0"/>
                </a:cxn>
                <a:cxn ang="0">
                  <a:pos x="connsiteX1" y="connsiteY1"/>
                </a:cxn>
              </a:cxnLst>
              <a:rect l="l" t="t" r="r" b="b"/>
              <a:pathLst>
                <a:path w="185738" h="66675">
                  <a:moveTo>
                    <a:pt x="185738" y="0"/>
                  </a:moveTo>
                  <a:lnTo>
                    <a:pt x="0" y="6667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4" name="Freeform: Shape 533">
              <a:extLst>
                <a:ext uri="{FF2B5EF4-FFF2-40B4-BE49-F238E27FC236}">
                  <a16:creationId xmlns:a16="http://schemas.microsoft.com/office/drawing/2014/main" id="{0C1A1F94-641D-46AF-9D5B-D5DD914574B9}"/>
                </a:ext>
              </a:extLst>
            </p:cNvPr>
            <p:cNvSpPr/>
            <p:nvPr/>
          </p:nvSpPr>
          <p:spPr>
            <a:xfrm>
              <a:off x="2052638" y="4157663"/>
              <a:ext cx="1288256" cy="245268"/>
            </a:xfrm>
            <a:custGeom>
              <a:avLst/>
              <a:gdLst>
                <a:gd name="connsiteX0" fmla="*/ 0 w 1288256"/>
                <a:gd name="connsiteY0" fmla="*/ 0 h 245268"/>
                <a:gd name="connsiteX1" fmla="*/ 371475 w 1288256"/>
                <a:gd name="connsiteY1" fmla="*/ 197643 h 245268"/>
                <a:gd name="connsiteX2" fmla="*/ 645318 w 1288256"/>
                <a:gd name="connsiteY2" fmla="*/ 245268 h 245268"/>
                <a:gd name="connsiteX3" fmla="*/ 1031081 w 1288256"/>
                <a:gd name="connsiteY3" fmla="*/ 171450 h 245268"/>
                <a:gd name="connsiteX4" fmla="*/ 1288256 w 1288256"/>
                <a:gd name="connsiteY4" fmla="*/ 19050 h 2452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8256" h="245268">
                  <a:moveTo>
                    <a:pt x="0" y="0"/>
                  </a:moveTo>
                  <a:lnTo>
                    <a:pt x="371475" y="197643"/>
                  </a:lnTo>
                  <a:lnTo>
                    <a:pt x="645318" y="245268"/>
                  </a:lnTo>
                  <a:lnTo>
                    <a:pt x="1031081" y="171450"/>
                  </a:lnTo>
                  <a:lnTo>
                    <a:pt x="1288256" y="1905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5" name="Freeform: Shape 534">
              <a:extLst>
                <a:ext uri="{FF2B5EF4-FFF2-40B4-BE49-F238E27FC236}">
                  <a16:creationId xmlns:a16="http://schemas.microsoft.com/office/drawing/2014/main" id="{4081B951-1113-42C6-93D2-004972198CFA}"/>
                </a:ext>
              </a:extLst>
            </p:cNvPr>
            <p:cNvSpPr/>
            <p:nvPr/>
          </p:nvSpPr>
          <p:spPr>
            <a:xfrm>
              <a:off x="1902619" y="4214813"/>
              <a:ext cx="1750219" cy="326231"/>
            </a:xfrm>
            <a:custGeom>
              <a:avLst/>
              <a:gdLst>
                <a:gd name="connsiteX0" fmla="*/ 0 w 1750219"/>
                <a:gd name="connsiteY0" fmla="*/ 164306 h 326231"/>
                <a:gd name="connsiteX1" fmla="*/ 328612 w 1750219"/>
                <a:gd name="connsiteY1" fmla="*/ 326231 h 326231"/>
                <a:gd name="connsiteX2" fmla="*/ 638175 w 1750219"/>
                <a:gd name="connsiteY2" fmla="*/ 326231 h 326231"/>
                <a:gd name="connsiteX3" fmla="*/ 1228725 w 1750219"/>
                <a:gd name="connsiteY3" fmla="*/ 235743 h 326231"/>
                <a:gd name="connsiteX4" fmla="*/ 1750219 w 1750219"/>
                <a:gd name="connsiteY4" fmla="*/ 0 h 326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219" h="326231">
                  <a:moveTo>
                    <a:pt x="0" y="164306"/>
                  </a:moveTo>
                  <a:lnTo>
                    <a:pt x="328612" y="326231"/>
                  </a:lnTo>
                  <a:lnTo>
                    <a:pt x="638175" y="326231"/>
                  </a:lnTo>
                  <a:lnTo>
                    <a:pt x="1228725" y="235743"/>
                  </a:lnTo>
                  <a:lnTo>
                    <a:pt x="1750219" y="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Freeform: Shape 535">
              <a:extLst>
                <a:ext uri="{FF2B5EF4-FFF2-40B4-BE49-F238E27FC236}">
                  <a16:creationId xmlns:a16="http://schemas.microsoft.com/office/drawing/2014/main" id="{375269FC-0134-4096-89F3-8D20B792F3C7}"/>
                </a:ext>
              </a:extLst>
            </p:cNvPr>
            <p:cNvSpPr/>
            <p:nvPr/>
          </p:nvSpPr>
          <p:spPr>
            <a:xfrm>
              <a:off x="2176463" y="4371975"/>
              <a:ext cx="1690687" cy="304800"/>
            </a:xfrm>
            <a:custGeom>
              <a:avLst/>
              <a:gdLst>
                <a:gd name="connsiteX0" fmla="*/ 1690687 w 1690687"/>
                <a:gd name="connsiteY0" fmla="*/ 0 h 304800"/>
                <a:gd name="connsiteX1" fmla="*/ 959643 w 1690687"/>
                <a:gd name="connsiteY1" fmla="*/ 159544 h 304800"/>
                <a:gd name="connsiteX2" fmla="*/ 126206 w 1690687"/>
                <a:gd name="connsiteY2" fmla="*/ 271463 h 304800"/>
                <a:gd name="connsiteX3" fmla="*/ 0 w 1690687"/>
                <a:gd name="connsiteY3" fmla="*/ 304800 h 304800"/>
              </a:gdLst>
              <a:ahLst/>
              <a:cxnLst>
                <a:cxn ang="0">
                  <a:pos x="connsiteX0" y="connsiteY0"/>
                </a:cxn>
                <a:cxn ang="0">
                  <a:pos x="connsiteX1" y="connsiteY1"/>
                </a:cxn>
                <a:cxn ang="0">
                  <a:pos x="connsiteX2" y="connsiteY2"/>
                </a:cxn>
                <a:cxn ang="0">
                  <a:pos x="connsiteX3" y="connsiteY3"/>
                </a:cxn>
              </a:cxnLst>
              <a:rect l="l" t="t" r="r" b="b"/>
              <a:pathLst>
                <a:path w="1690687" h="304800">
                  <a:moveTo>
                    <a:pt x="1690687" y="0"/>
                  </a:moveTo>
                  <a:lnTo>
                    <a:pt x="959643" y="159544"/>
                  </a:lnTo>
                  <a:lnTo>
                    <a:pt x="126206" y="271463"/>
                  </a:lnTo>
                  <a:lnTo>
                    <a:pt x="0" y="304800"/>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7" name="Freeform: Shape 536">
              <a:extLst>
                <a:ext uri="{FF2B5EF4-FFF2-40B4-BE49-F238E27FC236}">
                  <a16:creationId xmlns:a16="http://schemas.microsoft.com/office/drawing/2014/main" id="{759DE9F7-92C8-47C8-98FB-1C2EE354CB63}"/>
                </a:ext>
              </a:extLst>
            </p:cNvPr>
            <p:cNvSpPr/>
            <p:nvPr/>
          </p:nvSpPr>
          <p:spPr>
            <a:xfrm>
              <a:off x="2297906" y="4495800"/>
              <a:ext cx="1614488" cy="276225"/>
            </a:xfrm>
            <a:custGeom>
              <a:avLst/>
              <a:gdLst>
                <a:gd name="connsiteX0" fmla="*/ 1614488 w 1614488"/>
                <a:gd name="connsiteY0" fmla="*/ 0 h 276225"/>
                <a:gd name="connsiteX1" fmla="*/ 650082 w 1614488"/>
                <a:gd name="connsiteY1" fmla="*/ 159544 h 276225"/>
                <a:gd name="connsiteX2" fmla="*/ 295275 w 1614488"/>
                <a:gd name="connsiteY2" fmla="*/ 228600 h 276225"/>
                <a:gd name="connsiteX3" fmla="*/ 0 w 1614488"/>
                <a:gd name="connsiteY3" fmla="*/ 276225 h 276225"/>
              </a:gdLst>
              <a:ahLst/>
              <a:cxnLst>
                <a:cxn ang="0">
                  <a:pos x="connsiteX0" y="connsiteY0"/>
                </a:cxn>
                <a:cxn ang="0">
                  <a:pos x="connsiteX1" y="connsiteY1"/>
                </a:cxn>
                <a:cxn ang="0">
                  <a:pos x="connsiteX2" y="connsiteY2"/>
                </a:cxn>
                <a:cxn ang="0">
                  <a:pos x="connsiteX3" y="connsiteY3"/>
                </a:cxn>
              </a:cxnLst>
              <a:rect l="l" t="t" r="r" b="b"/>
              <a:pathLst>
                <a:path w="1614488" h="276225">
                  <a:moveTo>
                    <a:pt x="1614488" y="0"/>
                  </a:moveTo>
                  <a:lnTo>
                    <a:pt x="650082" y="159544"/>
                  </a:lnTo>
                  <a:lnTo>
                    <a:pt x="295275" y="228600"/>
                  </a:lnTo>
                  <a:lnTo>
                    <a:pt x="0" y="276225"/>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8" name="Freeform: Shape 537">
              <a:extLst>
                <a:ext uri="{FF2B5EF4-FFF2-40B4-BE49-F238E27FC236}">
                  <a16:creationId xmlns:a16="http://schemas.microsoft.com/office/drawing/2014/main" id="{4BA05367-888E-4AE3-A5A4-F4ED63AA2D03}"/>
                </a:ext>
              </a:extLst>
            </p:cNvPr>
            <p:cNvSpPr/>
            <p:nvPr/>
          </p:nvSpPr>
          <p:spPr>
            <a:xfrm>
              <a:off x="2662238" y="4588669"/>
              <a:ext cx="1276350" cy="554831"/>
            </a:xfrm>
            <a:custGeom>
              <a:avLst/>
              <a:gdLst>
                <a:gd name="connsiteX0" fmla="*/ 1276350 w 1276350"/>
                <a:gd name="connsiteY0" fmla="*/ 0 h 554831"/>
                <a:gd name="connsiteX1" fmla="*/ 597693 w 1276350"/>
                <a:gd name="connsiteY1" fmla="*/ 354806 h 554831"/>
                <a:gd name="connsiteX2" fmla="*/ 180975 w 1276350"/>
                <a:gd name="connsiteY2" fmla="*/ 514350 h 554831"/>
                <a:gd name="connsiteX3" fmla="*/ 0 w 1276350"/>
                <a:gd name="connsiteY3" fmla="*/ 554831 h 554831"/>
              </a:gdLst>
              <a:ahLst/>
              <a:cxnLst>
                <a:cxn ang="0">
                  <a:pos x="connsiteX0" y="connsiteY0"/>
                </a:cxn>
                <a:cxn ang="0">
                  <a:pos x="connsiteX1" y="connsiteY1"/>
                </a:cxn>
                <a:cxn ang="0">
                  <a:pos x="connsiteX2" y="connsiteY2"/>
                </a:cxn>
                <a:cxn ang="0">
                  <a:pos x="connsiteX3" y="connsiteY3"/>
                </a:cxn>
              </a:cxnLst>
              <a:rect l="l" t="t" r="r" b="b"/>
              <a:pathLst>
                <a:path w="1276350" h="554831">
                  <a:moveTo>
                    <a:pt x="1276350" y="0"/>
                  </a:moveTo>
                  <a:lnTo>
                    <a:pt x="597693" y="354806"/>
                  </a:lnTo>
                  <a:lnTo>
                    <a:pt x="180975" y="514350"/>
                  </a:lnTo>
                  <a:lnTo>
                    <a:pt x="0" y="554831"/>
                  </a:ln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8" name="Group 427">
            <a:extLst>
              <a:ext uri="{FF2B5EF4-FFF2-40B4-BE49-F238E27FC236}">
                <a16:creationId xmlns:a16="http://schemas.microsoft.com/office/drawing/2014/main" id="{7544472E-8238-418C-9A7C-6ED33AA14D04}"/>
              </a:ext>
            </a:extLst>
          </p:cNvPr>
          <p:cNvGrpSpPr/>
          <p:nvPr/>
        </p:nvGrpSpPr>
        <p:grpSpPr>
          <a:xfrm>
            <a:off x="1127804" y="2142789"/>
            <a:ext cx="3621593" cy="2387816"/>
            <a:chOff x="7147500" y="2447505"/>
            <a:chExt cx="3621593" cy="2387816"/>
          </a:xfrm>
        </p:grpSpPr>
        <p:pic>
          <p:nvPicPr>
            <p:cNvPr id="429" name="Picture 428">
              <a:extLst>
                <a:ext uri="{FF2B5EF4-FFF2-40B4-BE49-F238E27FC236}">
                  <a16:creationId xmlns:a16="http://schemas.microsoft.com/office/drawing/2014/main" id="{E3422932-05D3-4A63-AFBC-52B91D723C55}"/>
                </a:ext>
              </a:extLst>
            </p:cNvPr>
            <p:cNvPicPr>
              <a:picLocks noChangeAspect="1" noChangeArrowheads="1"/>
            </p:cNvPicPr>
            <p:nvPr/>
          </p:nvPicPr>
          <p:blipFill>
            <a:blip r:embed="rId6">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349394" y="3916682"/>
              <a:ext cx="594360" cy="774999"/>
            </a:xfrm>
            <a:prstGeom prst="rect">
              <a:avLst/>
            </a:prstGeom>
            <a:noFill/>
            <a:extLst>
              <a:ext uri="{909E8E84-426E-40DD-AFC4-6F175D3DCCD1}">
                <a14:hiddenFill xmlns:a14="http://schemas.microsoft.com/office/drawing/2010/main">
                  <a:solidFill>
                    <a:srgbClr val="FFFFFF"/>
                  </a:solidFill>
                </a14:hiddenFill>
              </a:ext>
            </a:extLst>
          </p:spPr>
        </p:pic>
        <p:pic>
          <p:nvPicPr>
            <p:cNvPr id="430" name="Picture 12">
              <a:extLst>
                <a:ext uri="{FF2B5EF4-FFF2-40B4-BE49-F238E27FC236}">
                  <a16:creationId xmlns:a16="http://schemas.microsoft.com/office/drawing/2014/main" id="{60C1549B-E2B5-48C0-B2AA-091FEA302652}"/>
                </a:ext>
              </a:extLst>
            </p:cNvPr>
            <p:cNvPicPr>
              <a:picLocks noChangeAspect="1" noChangeArrowheads="1"/>
            </p:cNvPicPr>
            <p:nvPr/>
          </p:nvPicPr>
          <p:blipFill>
            <a:blip r:embed="rId7">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511847" y="3151302"/>
              <a:ext cx="685800" cy="402020"/>
            </a:xfrm>
            <a:prstGeom prst="rect">
              <a:avLst/>
            </a:prstGeom>
            <a:noFill/>
            <a:extLst>
              <a:ext uri="{909E8E84-426E-40DD-AFC4-6F175D3DCCD1}">
                <a14:hiddenFill xmlns:a14="http://schemas.microsoft.com/office/drawing/2010/main">
                  <a:solidFill>
                    <a:srgbClr val="FFFFFF"/>
                  </a:solidFill>
                </a14:hiddenFill>
              </a:ext>
            </a:extLst>
          </p:spPr>
        </p:pic>
        <p:pic>
          <p:nvPicPr>
            <p:cNvPr id="431" name="Picture 2">
              <a:extLst>
                <a:ext uri="{FF2B5EF4-FFF2-40B4-BE49-F238E27FC236}">
                  <a16:creationId xmlns:a16="http://schemas.microsoft.com/office/drawing/2014/main" id="{7349F6AE-CB0D-48AE-84E3-7F8F9B9B76DD}"/>
                </a:ext>
              </a:extLst>
            </p:cNvPr>
            <p:cNvPicPr>
              <a:picLocks noChangeAspect="1" noChangeArrowheads="1"/>
            </p:cNvPicPr>
            <p:nvPr/>
          </p:nvPicPr>
          <p:blipFill>
            <a:blip r:embed="rId8">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7147500" y="2869839"/>
              <a:ext cx="1389888" cy="592120"/>
            </a:xfrm>
            <a:prstGeom prst="rect">
              <a:avLst/>
            </a:prstGeom>
            <a:noFill/>
            <a:extLst>
              <a:ext uri="{909E8E84-426E-40DD-AFC4-6F175D3DCCD1}">
                <a14:hiddenFill xmlns:a14="http://schemas.microsoft.com/office/drawing/2010/main">
                  <a:solidFill>
                    <a:srgbClr val="FFFFFF"/>
                  </a:solidFill>
                </a14:hiddenFill>
              </a:ext>
            </a:extLst>
          </p:spPr>
        </p:pic>
        <p:pic>
          <p:nvPicPr>
            <p:cNvPr id="432" name="Picture 8">
              <a:extLst>
                <a:ext uri="{FF2B5EF4-FFF2-40B4-BE49-F238E27FC236}">
                  <a16:creationId xmlns:a16="http://schemas.microsoft.com/office/drawing/2014/main" id="{F5ED5278-646A-4258-8FAD-534517F88337}"/>
                </a:ext>
              </a:extLst>
            </p:cNvPr>
            <p:cNvPicPr>
              <a:picLocks noChangeAspect="1" noChangeArrowheads="1"/>
            </p:cNvPicPr>
            <p:nvPr/>
          </p:nvPicPr>
          <p:blipFill>
            <a:blip r:embed="rId9">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10074149" y="2778418"/>
              <a:ext cx="694944" cy="568373"/>
            </a:xfrm>
            <a:prstGeom prst="rect">
              <a:avLst/>
            </a:prstGeom>
            <a:noFill/>
            <a:extLst>
              <a:ext uri="{909E8E84-426E-40DD-AFC4-6F175D3DCCD1}">
                <a14:hiddenFill xmlns:a14="http://schemas.microsoft.com/office/drawing/2010/main">
                  <a:solidFill>
                    <a:srgbClr val="FFFFFF"/>
                  </a:solidFill>
                </a14:hiddenFill>
              </a:ext>
            </a:extLst>
          </p:spPr>
        </p:pic>
        <p:pic>
          <p:nvPicPr>
            <p:cNvPr id="433" name="Picture 10">
              <a:extLst>
                <a:ext uri="{FF2B5EF4-FFF2-40B4-BE49-F238E27FC236}">
                  <a16:creationId xmlns:a16="http://schemas.microsoft.com/office/drawing/2014/main" id="{57031BCC-B260-448B-B2D8-8D91115F7F7C}"/>
                </a:ext>
              </a:extLst>
            </p:cNvPr>
            <p:cNvPicPr>
              <a:picLocks noChangeAspect="1" noChangeArrowheads="1"/>
            </p:cNvPicPr>
            <p:nvPr/>
          </p:nvPicPr>
          <p:blipFill>
            <a:blip r:embed="rId10">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447471" y="4527423"/>
              <a:ext cx="722376" cy="307898"/>
            </a:xfrm>
            <a:prstGeom prst="rect">
              <a:avLst/>
            </a:prstGeom>
            <a:noFill/>
            <a:extLst>
              <a:ext uri="{909E8E84-426E-40DD-AFC4-6F175D3DCCD1}">
                <a14:hiddenFill xmlns:a14="http://schemas.microsoft.com/office/drawing/2010/main">
                  <a:solidFill>
                    <a:srgbClr val="FFFFFF"/>
                  </a:solidFill>
                </a14:hiddenFill>
              </a:ext>
            </a:extLst>
          </p:spPr>
        </p:pic>
        <p:pic>
          <p:nvPicPr>
            <p:cNvPr id="434" name="Picture 14">
              <a:extLst>
                <a:ext uri="{FF2B5EF4-FFF2-40B4-BE49-F238E27FC236}">
                  <a16:creationId xmlns:a16="http://schemas.microsoft.com/office/drawing/2014/main" id="{027BB28D-050C-47D6-8803-1A31F2943D75}"/>
                </a:ext>
              </a:extLst>
            </p:cNvPr>
            <p:cNvPicPr>
              <a:picLocks noChangeAspect="1" noChangeArrowheads="1"/>
            </p:cNvPicPr>
            <p:nvPr/>
          </p:nvPicPr>
          <p:blipFill>
            <a:blip r:embed="rId11">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397670" y="3153511"/>
              <a:ext cx="381566" cy="335841"/>
            </a:xfrm>
            <a:prstGeom prst="rect">
              <a:avLst/>
            </a:prstGeom>
            <a:noFill/>
            <a:extLst>
              <a:ext uri="{909E8E84-426E-40DD-AFC4-6F175D3DCCD1}">
                <a14:hiddenFill xmlns:a14="http://schemas.microsoft.com/office/drawing/2010/main">
                  <a:solidFill>
                    <a:srgbClr val="FFFFFF"/>
                  </a:solidFill>
                </a14:hiddenFill>
              </a:ext>
            </a:extLst>
          </p:spPr>
        </p:pic>
        <p:pic>
          <p:nvPicPr>
            <p:cNvPr id="435" name="Picture 6">
              <a:extLst>
                <a:ext uri="{FF2B5EF4-FFF2-40B4-BE49-F238E27FC236}">
                  <a16:creationId xmlns:a16="http://schemas.microsoft.com/office/drawing/2014/main" id="{28792363-AB78-4776-8FF6-0517715B58E0}"/>
                </a:ext>
              </a:extLst>
            </p:cNvPr>
            <p:cNvPicPr>
              <a:picLocks noChangeAspect="1" noChangeArrowheads="1"/>
            </p:cNvPicPr>
            <p:nvPr/>
          </p:nvPicPr>
          <p:blipFill>
            <a:blip r:embed="rId12">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824155" y="2447505"/>
              <a:ext cx="1389888" cy="734553"/>
            </a:xfrm>
            <a:prstGeom prst="rect">
              <a:avLst/>
            </a:prstGeom>
            <a:noFill/>
            <a:extLst>
              <a:ext uri="{909E8E84-426E-40DD-AFC4-6F175D3DCCD1}">
                <a14:hiddenFill xmlns:a14="http://schemas.microsoft.com/office/drawing/2010/main">
                  <a:solidFill>
                    <a:srgbClr val="FFFFFF"/>
                  </a:solidFill>
                </a14:hiddenFill>
              </a:ext>
            </a:extLst>
          </p:spPr>
        </p:pic>
        <p:grpSp>
          <p:nvGrpSpPr>
            <p:cNvPr id="436" name="Group 435">
              <a:extLst>
                <a:ext uri="{FF2B5EF4-FFF2-40B4-BE49-F238E27FC236}">
                  <a16:creationId xmlns:a16="http://schemas.microsoft.com/office/drawing/2014/main" id="{37B0B4CB-D30A-45FD-B24E-62853ADD0DB6}"/>
                </a:ext>
              </a:extLst>
            </p:cNvPr>
            <p:cNvGrpSpPr/>
            <p:nvPr/>
          </p:nvGrpSpPr>
          <p:grpSpPr>
            <a:xfrm>
              <a:off x="9176545" y="2999629"/>
              <a:ext cx="792062" cy="356742"/>
              <a:chOff x="9176545" y="2999629"/>
              <a:chExt cx="792062" cy="356742"/>
            </a:xfrm>
          </p:grpSpPr>
          <p:pic>
            <p:nvPicPr>
              <p:cNvPr id="437" name="Picture 16">
                <a:extLst>
                  <a:ext uri="{FF2B5EF4-FFF2-40B4-BE49-F238E27FC236}">
                    <a16:creationId xmlns:a16="http://schemas.microsoft.com/office/drawing/2014/main" id="{F5EE4824-F0EB-4915-B161-51AA16D1F84F}"/>
                  </a:ext>
                </a:extLst>
              </p:cNvPr>
              <p:cNvPicPr>
                <a:picLocks noChangeAspect="1" noChangeArrowheads="1"/>
              </p:cNvPicPr>
              <p:nvPr/>
            </p:nvPicPr>
            <p:blipFill>
              <a:blip r:embed="rId13">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176545" y="3155026"/>
                <a:ext cx="256032" cy="201345"/>
              </a:xfrm>
              <a:prstGeom prst="rect">
                <a:avLst/>
              </a:prstGeom>
              <a:noFill/>
              <a:extLst>
                <a:ext uri="{909E8E84-426E-40DD-AFC4-6F175D3DCCD1}">
                  <a14:hiddenFill xmlns:a14="http://schemas.microsoft.com/office/drawing/2010/main">
                    <a:solidFill>
                      <a:srgbClr val="FFFFFF"/>
                    </a:solidFill>
                  </a14:hiddenFill>
                </a:ext>
              </a:extLst>
            </p:spPr>
          </p:pic>
          <p:pic>
            <p:nvPicPr>
              <p:cNvPr id="438" name="Picture 16">
                <a:extLst>
                  <a:ext uri="{FF2B5EF4-FFF2-40B4-BE49-F238E27FC236}">
                    <a16:creationId xmlns:a16="http://schemas.microsoft.com/office/drawing/2014/main" id="{3EFC4C74-D2AA-4CEB-9CC1-8E3192A6DB18}"/>
                  </a:ext>
                </a:extLst>
              </p:cNvPr>
              <p:cNvPicPr>
                <a:picLocks noChangeAspect="1" noChangeArrowheads="1"/>
              </p:cNvPicPr>
              <p:nvPr/>
            </p:nvPicPr>
            <p:blipFill>
              <a:blip r:embed="rId13">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712575" y="2999629"/>
                <a:ext cx="256032" cy="20134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439" name="Group 438">
            <a:extLst>
              <a:ext uri="{FF2B5EF4-FFF2-40B4-BE49-F238E27FC236}">
                <a16:creationId xmlns:a16="http://schemas.microsoft.com/office/drawing/2014/main" id="{90B1F52D-E96D-4BC4-A60E-F706913B26D3}"/>
              </a:ext>
            </a:extLst>
          </p:cNvPr>
          <p:cNvGrpSpPr/>
          <p:nvPr/>
        </p:nvGrpSpPr>
        <p:grpSpPr>
          <a:xfrm>
            <a:off x="7301610" y="2145775"/>
            <a:ext cx="3621593" cy="2387816"/>
            <a:chOff x="7147500" y="2447505"/>
            <a:chExt cx="3621593" cy="2387816"/>
          </a:xfrm>
        </p:grpSpPr>
        <p:pic>
          <p:nvPicPr>
            <p:cNvPr id="440" name="Picture 439">
              <a:extLst>
                <a:ext uri="{FF2B5EF4-FFF2-40B4-BE49-F238E27FC236}">
                  <a16:creationId xmlns:a16="http://schemas.microsoft.com/office/drawing/2014/main" id="{6BB55548-84A3-4481-8B37-ACD5786139F2}"/>
                </a:ext>
              </a:extLst>
            </p:cNvPr>
            <p:cNvPicPr>
              <a:picLocks noChangeAspect="1" noChangeArrowheads="1"/>
            </p:cNvPicPr>
            <p:nvPr/>
          </p:nvPicPr>
          <p:blipFill>
            <a:blip r:embed="rId6">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349394" y="3916682"/>
              <a:ext cx="594360" cy="774999"/>
            </a:xfrm>
            <a:prstGeom prst="rect">
              <a:avLst/>
            </a:prstGeom>
            <a:noFill/>
            <a:extLst>
              <a:ext uri="{909E8E84-426E-40DD-AFC4-6F175D3DCCD1}">
                <a14:hiddenFill xmlns:a14="http://schemas.microsoft.com/office/drawing/2010/main">
                  <a:solidFill>
                    <a:srgbClr val="FFFFFF"/>
                  </a:solidFill>
                </a14:hiddenFill>
              </a:ext>
            </a:extLst>
          </p:spPr>
        </p:pic>
        <p:pic>
          <p:nvPicPr>
            <p:cNvPr id="441" name="Picture 12">
              <a:extLst>
                <a:ext uri="{FF2B5EF4-FFF2-40B4-BE49-F238E27FC236}">
                  <a16:creationId xmlns:a16="http://schemas.microsoft.com/office/drawing/2014/main" id="{69F57814-493D-4BB8-92BF-637D10AE1BAD}"/>
                </a:ext>
              </a:extLst>
            </p:cNvPr>
            <p:cNvPicPr>
              <a:picLocks noChangeAspect="1" noChangeArrowheads="1"/>
            </p:cNvPicPr>
            <p:nvPr/>
          </p:nvPicPr>
          <p:blipFill>
            <a:blip r:embed="rId7">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511847" y="3151302"/>
              <a:ext cx="685800" cy="402020"/>
            </a:xfrm>
            <a:prstGeom prst="rect">
              <a:avLst/>
            </a:prstGeom>
            <a:noFill/>
            <a:extLst>
              <a:ext uri="{909E8E84-426E-40DD-AFC4-6F175D3DCCD1}">
                <a14:hiddenFill xmlns:a14="http://schemas.microsoft.com/office/drawing/2010/main">
                  <a:solidFill>
                    <a:srgbClr val="FFFFFF"/>
                  </a:solidFill>
                </a14:hiddenFill>
              </a:ext>
            </a:extLst>
          </p:spPr>
        </p:pic>
        <p:pic>
          <p:nvPicPr>
            <p:cNvPr id="442" name="Picture 2">
              <a:extLst>
                <a:ext uri="{FF2B5EF4-FFF2-40B4-BE49-F238E27FC236}">
                  <a16:creationId xmlns:a16="http://schemas.microsoft.com/office/drawing/2014/main" id="{D098EC1B-CAA7-447E-A424-364318FF11BF}"/>
                </a:ext>
              </a:extLst>
            </p:cNvPr>
            <p:cNvPicPr>
              <a:picLocks noChangeAspect="1" noChangeArrowheads="1"/>
            </p:cNvPicPr>
            <p:nvPr/>
          </p:nvPicPr>
          <p:blipFill>
            <a:blip r:embed="rId8">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7147500" y="2869839"/>
              <a:ext cx="1389888" cy="592120"/>
            </a:xfrm>
            <a:prstGeom prst="rect">
              <a:avLst/>
            </a:prstGeom>
            <a:noFill/>
            <a:extLst>
              <a:ext uri="{909E8E84-426E-40DD-AFC4-6F175D3DCCD1}">
                <a14:hiddenFill xmlns:a14="http://schemas.microsoft.com/office/drawing/2010/main">
                  <a:solidFill>
                    <a:srgbClr val="FFFFFF"/>
                  </a:solidFill>
                </a14:hiddenFill>
              </a:ext>
            </a:extLst>
          </p:spPr>
        </p:pic>
        <p:pic>
          <p:nvPicPr>
            <p:cNvPr id="443" name="Picture 8">
              <a:extLst>
                <a:ext uri="{FF2B5EF4-FFF2-40B4-BE49-F238E27FC236}">
                  <a16:creationId xmlns:a16="http://schemas.microsoft.com/office/drawing/2014/main" id="{B388517A-1751-4AAC-8F5A-873DA25A44B2}"/>
                </a:ext>
              </a:extLst>
            </p:cNvPr>
            <p:cNvPicPr>
              <a:picLocks noChangeAspect="1" noChangeArrowheads="1"/>
            </p:cNvPicPr>
            <p:nvPr/>
          </p:nvPicPr>
          <p:blipFill>
            <a:blip r:embed="rId9">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10074149" y="2778418"/>
              <a:ext cx="694944" cy="568373"/>
            </a:xfrm>
            <a:prstGeom prst="rect">
              <a:avLst/>
            </a:prstGeom>
            <a:noFill/>
            <a:extLst>
              <a:ext uri="{909E8E84-426E-40DD-AFC4-6F175D3DCCD1}">
                <a14:hiddenFill xmlns:a14="http://schemas.microsoft.com/office/drawing/2010/main">
                  <a:solidFill>
                    <a:srgbClr val="FFFFFF"/>
                  </a:solidFill>
                </a14:hiddenFill>
              </a:ext>
            </a:extLst>
          </p:spPr>
        </p:pic>
        <p:pic>
          <p:nvPicPr>
            <p:cNvPr id="444" name="Picture 10">
              <a:extLst>
                <a:ext uri="{FF2B5EF4-FFF2-40B4-BE49-F238E27FC236}">
                  <a16:creationId xmlns:a16="http://schemas.microsoft.com/office/drawing/2014/main" id="{BB87C429-082B-4864-ACD0-6EE01AA0B5E0}"/>
                </a:ext>
              </a:extLst>
            </p:cNvPr>
            <p:cNvPicPr>
              <a:picLocks noChangeAspect="1" noChangeArrowheads="1"/>
            </p:cNvPicPr>
            <p:nvPr/>
          </p:nvPicPr>
          <p:blipFill>
            <a:blip r:embed="rId10">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447471" y="4527423"/>
              <a:ext cx="722376" cy="307898"/>
            </a:xfrm>
            <a:prstGeom prst="rect">
              <a:avLst/>
            </a:prstGeom>
            <a:noFill/>
            <a:extLst>
              <a:ext uri="{909E8E84-426E-40DD-AFC4-6F175D3DCCD1}">
                <a14:hiddenFill xmlns:a14="http://schemas.microsoft.com/office/drawing/2010/main">
                  <a:solidFill>
                    <a:srgbClr val="FFFFFF"/>
                  </a:solidFill>
                </a14:hiddenFill>
              </a:ext>
            </a:extLst>
          </p:spPr>
        </p:pic>
        <p:pic>
          <p:nvPicPr>
            <p:cNvPr id="445" name="Picture 14">
              <a:extLst>
                <a:ext uri="{FF2B5EF4-FFF2-40B4-BE49-F238E27FC236}">
                  <a16:creationId xmlns:a16="http://schemas.microsoft.com/office/drawing/2014/main" id="{9D6E4623-293B-4A8B-A0CD-19B003F2B6B4}"/>
                </a:ext>
              </a:extLst>
            </p:cNvPr>
            <p:cNvPicPr>
              <a:picLocks noChangeAspect="1" noChangeArrowheads="1"/>
            </p:cNvPicPr>
            <p:nvPr/>
          </p:nvPicPr>
          <p:blipFill>
            <a:blip r:embed="rId11">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396402" y="3150346"/>
              <a:ext cx="384048" cy="338026"/>
            </a:xfrm>
            <a:prstGeom prst="rect">
              <a:avLst/>
            </a:prstGeom>
            <a:noFill/>
            <a:extLst>
              <a:ext uri="{909E8E84-426E-40DD-AFC4-6F175D3DCCD1}">
                <a14:hiddenFill xmlns:a14="http://schemas.microsoft.com/office/drawing/2010/main">
                  <a:solidFill>
                    <a:srgbClr val="FFFFFF"/>
                  </a:solidFill>
                </a14:hiddenFill>
              </a:ext>
            </a:extLst>
          </p:spPr>
        </p:pic>
        <p:pic>
          <p:nvPicPr>
            <p:cNvPr id="446" name="Picture 6">
              <a:extLst>
                <a:ext uri="{FF2B5EF4-FFF2-40B4-BE49-F238E27FC236}">
                  <a16:creationId xmlns:a16="http://schemas.microsoft.com/office/drawing/2014/main" id="{7DBDC6B6-772A-4005-8C81-4060362585B1}"/>
                </a:ext>
              </a:extLst>
            </p:cNvPr>
            <p:cNvPicPr>
              <a:picLocks noChangeAspect="1" noChangeArrowheads="1"/>
            </p:cNvPicPr>
            <p:nvPr/>
          </p:nvPicPr>
          <p:blipFill>
            <a:blip r:embed="rId12">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824155" y="2447505"/>
              <a:ext cx="1389888" cy="734553"/>
            </a:xfrm>
            <a:prstGeom prst="rect">
              <a:avLst/>
            </a:prstGeom>
            <a:noFill/>
            <a:extLst>
              <a:ext uri="{909E8E84-426E-40DD-AFC4-6F175D3DCCD1}">
                <a14:hiddenFill xmlns:a14="http://schemas.microsoft.com/office/drawing/2010/main">
                  <a:solidFill>
                    <a:srgbClr val="FFFFFF"/>
                  </a:solidFill>
                </a14:hiddenFill>
              </a:ext>
            </a:extLst>
          </p:spPr>
        </p:pic>
        <p:grpSp>
          <p:nvGrpSpPr>
            <p:cNvPr id="447" name="Group 446">
              <a:extLst>
                <a:ext uri="{FF2B5EF4-FFF2-40B4-BE49-F238E27FC236}">
                  <a16:creationId xmlns:a16="http://schemas.microsoft.com/office/drawing/2014/main" id="{64395760-65B9-4661-A1B4-B588CE3B5FD5}"/>
                </a:ext>
              </a:extLst>
            </p:cNvPr>
            <p:cNvGrpSpPr/>
            <p:nvPr/>
          </p:nvGrpSpPr>
          <p:grpSpPr>
            <a:xfrm>
              <a:off x="9176545" y="2999629"/>
              <a:ext cx="792062" cy="356742"/>
              <a:chOff x="9176545" y="2999629"/>
              <a:chExt cx="792062" cy="356742"/>
            </a:xfrm>
          </p:grpSpPr>
          <p:pic>
            <p:nvPicPr>
              <p:cNvPr id="448" name="Picture 16">
                <a:extLst>
                  <a:ext uri="{FF2B5EF4-FFF2-40B4-BE49-F238E27FC236}">
                    <a16:creationId xmlns:a16="http://schemas.microsoft.com/office/drawing/2014/main" id="{2A835FA4-C8F1-42A7-9B6C-22B47D56CC8A}"/>
                  </a:ext>
                </a:extLst>
              </p:cNvPr>
              <p:cNvPicPr>
                <a:picLocks noChangeAspect="1" noChangeArrowheads="1"/>
              </p:cNvPicPr>
              <p:nvPr/>
            </p:nvPicPr>
            <p:blipFill>
              <a:blip r:embed="rId13">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176545" y="3155026"/>
                <a:ext cx="256032" cy="201345"/>
              </a:xfrm>
              <a:prstGeom prst="rect">
                <a:avLst/>
              </a:prstGeom>
              <a:noFill/>
              <a:extLst>
                <a:ext uri="{909E8E84-426E-40DD-AFC4-6F175D3DCCD1}">
                  <a14:hiddenFill xmlns:a14="http://schemas.microsoft.com/office/drawing/2010/main">
                    <a:solidFill>
                      <a:srgbClr val="FFFFFF"/>
                    </a:solidFill>
                  </a14:hiddenFill>
                </a:ext>
              </a:extLst>
            </p:spPr>
          </p:pic>
          <p:pic>
            <p:nvPicPr>
              <p:cNvPr id="449" name="Picture 16">
                <a:extLst>
                  <a:ext uri="{FF2B5EF4-FFF2-40B4-BE49-F238E27FC236}">
                    <a16:creationId xmlns:a16="http://schemas.microsoft.com/office/drawing/2014/main" id="{C5B94AC2-7EF2-4C48-9A7B-14435B3026FF}"/>
                  </a:ext>
                </a:extLst>
              </p:cNvPr>
              <p:cNvPicPr>
                <a:picLocks noChangeAspect="1" noChangeArrowheads="1"/>
              </p:cNvPicPr>
              <p:nvPr/>
            </p:nvPicPr>
            <p:blipFill>
              <a:blip r:embed="rId13">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712575" y="2999629"/>
                <a:ext cx="256032" cy="20134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29" name="Group 128">
            <a:extLst>
              <a:ext uri="{FF2B5EF4-FFF2-40B4-BE49-F238E27FC236}">
                <a16:creationId xmlns:a16="http://schemas.microsoft.com/office/drawing/2014/main" id="{920A317C-EA11-43CE-95F1-33AA0A251126}"/>
              </a:ext>
            </a:extLst>
          </p:cNvPr>
          <p:cNvGrpSpPr/>
          <p:nvPr/>
        </p:nvGrpSpPr>
        <p:grpSpPr>
          <a:xfrm>
            <a:off x="6980307" y="247671"/>
            <a:ext cx="4397244" cy="2419270"/>
            <a:chOff x="6840903" y="548006"/>
            <a:chExt cx="4397244" cy="2419270"/>
          </a:xfrm>
        </p:grpSpPr>
        <p:pic>
          <p:nvPicPr>
            <p:cNvPr id="130" name="Picture 129" descr="A picture containing web, night sky&#10;&#10;Description automatically generated">
              <a:extLst>
                <a:ext uri="{FF2B5EF4-FFF2-40B4-BE49-F238E27FC236}">
                  <a16:creationId xmlns:a16="http://schemas.microsoft.com/office/drawing/2014/main" id="{29BCB749-F039-4B61-923E-BCD47A864E0E}"/>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840903" y="816103"/>
              <a:ext cx="2397963" cy="2151173"/>
            </a:xfrm>
            <a:prstGeom prst="rect">
              <a:avLst/>
            </a:prstGeom>
          </p:spPr>
        </p:pic>
        <p:pic>
          <p:nvPicPr>
            <p:cNvPr id="131" name="Picture 130" descr="A picture containing web, night sky&#10;&#10;Description automatically generated">
              <a:extLst>
                <a:ext uri="{FF2B5EF4-FFF2-40B4-BE49-F238E27FC236}">
                  <a16:creationId xmlns:a16="http://schemas.microsoft.com/office/drawing/2014/main" id="{24420DCB-6A00-4EFD-AC4B-A13FAB35B819}"/>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784781" y="789359"/>
              <a:ext cx="2397963" cy="2151173"/>
            </a:xfrm>
            <a:prstGeom prst="rect">
              <a:avLst/>
            </a:prstGeom>
          </p:spPr>
        </p:pic>
        <p:pic>
          <p:nvPicPr>
            <p:cNvPr id="132" name="Picture 131">
              <a:extLst>
                <a:ext uri="{FF2B5EF4-FFF2-40B4-BE49-F238E27FC236}">
                  <a16:creationId xmlns:a16="http://schemas.microsoft.com/office/drawing/2014/main" id="{A7C1D1B2-72D0-4BDA-BE74-D524AAC72EFF}"/>
                </a:ext>
              </a:extLst>
            </p:cNvPr>
            <p:cNvPicPr>
              <a:picLocks noChangeAspect="1"/>
            </p:cNvPicPr>
            <p:nvPr/>
          </p:nvPicPr>
          <p:blipFill>
            <a:blip r:embed="rId15">
              <a:extLst>
                <a:ext uri="{BEBA8EAE-BF5A-486C-A8C5-ECC9F3942E4B}">
                  <a14:imgProps xmlns:a14="http://schemas.microsoft.com/office/drawing/2010/main">
                    <a14:imgLayer r:embed="rId16">
                      <a14:imgEffect>
                        <a14:artisticCrisscrossEtching/>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17"/>
                </a:ext>
              </a:extLst>
            </a:blip>
            <a:stretch>
              <a:fillRect/>
            </a:stretch>
          </p:blipFill>
          <p:spPr>
            <a:xfrm>
              <a:off x="7095074" y="548006"/>
              <a:ext cx="2133785" cy="860998"/>
            </a:xfrm>
            <a:prstGeom prst="rect">
              <a:avLst/>
            </a:prstGeom>
            <a:effectLst>
              <a:outerShdw blurRad="50800" dist="38100" dir="2700000" algn="tl" rotWithShape="0">
                <a:prstClr val="black">
                  <a:alpha val="40000"/>
                </a:prstClr>
              </a:outerShdw>
            </a:effectLst>
          </p:spPr>
        </p:pic>
        <p:pic>
          <p:nvPicPr>
            <p:cNvPr id="133" name="Picture 132">
              <a:extLst>
                <a:ext uri="{FF2B5EF4-FFF2-40B4-BE49-F238E27FC236}">
                  <a16:creationId xmlns:a16="http://schemas.microsoft.com/office/drawing/2014/main" id="{8EA6DD3F-783F-4F9E-9CC1-CBF72C4634FC}"/>
                </a:ext>
              </a:extLst>
            </p:cNvPr>
            <p:cNvPicPr>
              <a:picLocks noChangeAspect="1"/>
            </p:cNvPicPr>
            <p:nvPr/>
          </p:nvPicPr>
          <p:blipFill>
            <a:blip r:embed="rId15">
              <a:extLst>
                <a:ext uri="{BEBA8EAE-BF5A-486C-A8C5-ECC9F3942E4B}">
                  <a14:imgProps xmlns:a14="http://schemas.microsoft.com/office/drawing/2010/main">
                    <a14:imgLayer r:embed="rId16">
                      <a14:imgEffect>
                        <a14:artisticCrisscrossEtching/>
                      </a14:imgEffect>
                    </a14:imgLayer>
                  </a14:imgProps>
                </a:ext>
                <a:ext uri="{28A0092B-C50C-407E-A947-70E740481C1C}">
                  <a14:useLocalDpi xmlns:a14="http://schemas.microsoft.com/office/drawing/2010/main" val="0"/>
                </a:ext>
                <a:ext uri="{837473B0-CC2E-450A-ABE3-18F120FF3D39}">
                  <a1611:picAttrSrcUrl xmlns:a1611="http://schemas.microsoft.com/office/drawing/2016/11/main" r:id="rId17"/>
                </a:ext>
              </a:extLst>
            </a:blip>
            <a:stretch>
              <a:fillRect/>
            </a:stretch>
          </p:blipFill>
          <p:spPr>
            <a:xfrm>
              <a:off x="8840184" y="703112"/>
              <a:ext cx="2397963" cy="860998"/>
            </a:xfrm>
            <a:prstGeom prst="rect">
              <a:avLst/>
            </a:prstGeom>
            <a:effectLst>
              <a:outerShdw blurRad="50800" dist="38100" dir="2700000" algn="tl" rotWithShape="0">
                <a:prstClr val="black">
                  <a:alpha val="40000"/>
                </a:prstClr>
              </a:outerShdw>
            </a:effectLst>
          </p:spPr>
        </p:pic>
      </p:grpSp>
      <p:sp>
        <p:nvSpPr>
          <p:cNvPr id="453" name="TextBox 452">
            <a:extLst>
              <a:ext uri="{FF2B5EF4-FFF2-40B4-BE49-F238E27FC236}">
                <a16:creationId xmlns:a16="http://schemas.microsoft.com/office/drawing/2014/main" id="{B112FBAD-C532-42DE-AE68-E887BB45FB72}"/>
              </a:ext>
            </a:extLst>
          </p:cNvPr>
          <p:cNvSpPr txBox="1"/>
          <p:nvPr/>
        </p:nvSpPr>
        <p:spPr>
          <a:xfrm>
            <a:off x="3296280" y="4453266"/>
            <a:ext cx="2236061" cy="369332"/>
          </a:xfrm>
          <a:prstGeom prst="rect">
            <a:avLst/>
          </a:prstGeom>
          <a:noFill/>
          <a:ln>
            <a:noFill/>
          </a:ln>
          <a:scene3d>
            <a:camera prst="orthographicFront">
              <a:rot lat="19140000" lon="2400000" rev="0"/>
            </a:camera>
            <a:lightRig rig="threePt" dir="t"/>
          </a:scene3d>
        </p:spPr>
        <p:txBody>
          <a:bodyPr wrap="none" rtlCol="0">
            <a:spAutoFit/>
            <a:scene3d>
              <a:camera prst="orthographicFront">
                <a:rot lat="0" lon="0" rev="0"/>
              </a:camera>
              <a:lightRig rig="threePt" dir="t"/>
            </a:scene3d>
          </a:bodyPr>
          <a:lstStyle/>
          <a:p>
            <a:pPr algn="ctr"/>
            <a:r>
              <a:rPr lang="en-US" b="1">
                <a:latin typeface="Arial Narrow" panose="020B0606020202030204" pitchFamily="34" charset="0"/>
                <a:cs typeface="Calibri Light" panose="020F0302020204030204" pitchFamily="34" charset="0"/>
              </a:rPr>
              <a:t>CURRENT APPROACH</a:t>
            </a:r>
          </a:p>
        </p:txBody>
      </p:sp>
      <p:sp>
        <p:nvSpPr>
          <p:cNvPr id="455" name="TextBox 454">
            <a:extLst>
              <a:ext uri="{FF2B5EF4-FFF2-40B4-BE49-F238E27FC236}">
                <a16:creationId xmlns:a16="http://schemas.microsoft.com/office/drawing/2014/main" id="{E33A6D47-0DAD-4194-933E-82BE3BEF6170}"/>
              </a:ext>
            </a:extLst>
          </p:cNvPr>
          <p:cNvSpPr txBox="1"/>
          <p:nvPr/>
        </p:nvSpPr>
        <p:spPr>
          <a:xfrm>
            <a:off x="391630" y="4417339"/>
            <a:ext cx="2338590" cy="369332"/>
          </a:xfrm>
          <a:prstGeom prst="rect">
            <a:avLst/>
          </a:prstGeom>
          <a:noFill/>
          <a:ln>
            <a:noFill/>
          </a:ln>
          <a:scene3d>
            <a:camera prst="orthographicFront">
              <a:rot lat="2460000" lon="2400000" rev="0"/>
            </a:camera>
            <a:lightRig rig="threePt" dir="t"/>
          </a:scene3d>
        </p:spPr>
        <p:txBody>
          <a:bodyPr wrap="none" rtlCol="0">
            <a:spAutoFit/>
            <a:scene3d>
              <a:camera prst="orthographicFront">
                <a:rot lat="0" lon="0" rev="0"/>
              </a:camera>
              <a:lightRig rig="threePt" dir="t"/>
            </a:scene3d>
          </a:bodyPr>
          <a:lstStyle/>
          <a:p>
            <a:pPr algn="ctr"/>
            <a:r>
              <a:rPr lang="en-US" b="1">
                <a:latin typeface="Arial Narrow" panose="020B0606020202030204" pitchFamily="34" charset="0"/>
                <a:cs typeface="Calibri Light" panose="020F0302020204030204" pitchFamily="34" charset="0"/>
              </a:rPr>
              <a:t>TRADITIONAL / BINARY</a:t>
            </a:r>
          </a:p>
        </p:txBody>
      </p:sp>
      <p:grpSp>
        <p:nvGrpSpPr>
          <p:cNvPr id="6" name="Group 5">
            <a:extLst>
              <a:ext uri="{FF2B5EF4-FFF2-40B4-BE49-F238E27FC236}">
                <a16:creationId xmlns:a16="http://schemas.microsoft.com/office/drawing/2014/main" id="{212DD33C-527C-AF80-DF27-8AA7D4BC9C46}"/>
              </a:ext>
            </a:extLst>
          </p:cNvPr>
          <p:cNvGrpSpPr/>
          <p:nvPr/>
        </p:nvGrpSpPr>
        <p:grpSpPr>
          <a:xfrm>
            <a:off x="6305712" y="4453266"/>
            <a:ext cx="5339065" cy="371505"/>
            <a:chOff x="6305712" y="4453266"/>
            <a:chExt cx="5339065" cy="371505"/>
          </a:xfrm>
        </p:grpSpPr>
        <p:sp>
          <p:nvSpPr>
            <p:cNvPr id="454" name="TextBox 453">
              <a:extLst>
                <a:ext uri="{FF2B5EF4-FFF2-40B4-BE49-F238E27FC236}">
                  <a16:creationId xmlns:a16="http://schemas.microsoft.com/office/drawing/2014/main" id="{0B56A681-CD15-421C-90FE-4B2E50A3227C}"/>
                </a:ext>
              </a:extLst>
            </p:cNvPr>
            <p:cNvSpPr txBox="1"/>
            <p:nvPr/>
          </p:nvSpPr>
          <p:spPr>
            <a:xfrm>
              <a:off x="9565810" y="4453266"/>
              <a:ext cx="2078967" cy="369332"/>
            </a:xfrm>
            <a:prstGeom prst="rect">
              <a:avLst/>
            </a:prstGeom>
            <a:noFill/>
            <a:ln>
              <a:noFill/>
            </a:ln>
            <a:scene3d>
              <a:camera prst="orthographicFront">
                <a:rot lat="19140000" lon="2400000" rev="0"/>
              </a:camera>
              <a:lightRig rig="threePt" dir="t"/>
            </a:scene3d>
          </p:spPr>
          <p:txBody>
            <a:bodyPr wrap="none" rtlCol="0">
              <a:spAutoFit/>
              <a:scene3d>
                <a:camera prst="orthographicFront">
                  <a:rot lat="0" lon="0" rev="0"/>
                </a:camera>
                <a:lightRig rig="threePt" dir="t"/>
              </a:scene3d>
            </a:bodyPr>
            <a:lstStyle/>
            <a:p>
              <a:pPr algn="ctr"/>
              <a:r>
                <a:rPr lang="en-US" b="1">
                  <a:latin typeface="Arial Narrow" panose="020B0606020202030204" pitchFamily="34" charset="0"/>
                  <a:cs typeface="Calibri Light" panose="020F0302020204030204" pitchFamily="34" charset="0"/>
                </a:rPr>
                <a:t>FUTURE APPROACH</a:t>
              </a:r>
            </a:p>
          </p:txBody>
        </p:sp>
        <p:sp>
          <p:nvSpPr>
            <p:cNvPr id="456" name="TextBox 455">
              <a:extLst>
                <a:ext uri="{FF2B5EF4-FFF2-40B4-BE49-F238E27FC236}">
                  <a16:creationId xmlns:a16="http://schemas.microsoft.com/office/drawing/2014/main" id="{67080E85-14E1-447C-8D76-0AE8E0F54A82}"/>
                </a:ext>
              </a:extLst>
            </p:cNvPr>
            <p:cNvSpPr txBox="1"/>
            <p:nvPr/>
          </p:nvSpPr>
          <p:spPr>
            <a:xfrm>
              <a:off x="6305712" y="4455439"/>
              <a:ext cx="3008131" cy="369332"/>
            </a:xfrm>
            <a:prstGeom prst="rect">
              <a:avLst/>
            </a:prstGeom>
            <a:noFill/>
            <a:ln>
              <a:noFill/>
            </a:ln>
            <a:scene3d>
              <a:camera prst="orthographicFront">
                <a:rot lat="2460000" lon="2400000" rev="0"/>
              </a:camera>
              <a:lightRig rig="threePt" dir="t"/>
            </a:scene3d>
          </p:spPr>
          <p:txBody>
            <a:bodyPr wrap="none" rtlCol="0">
              <a:spAutoFit/>
              <a:scene3d>
                <a:camera prst="orthographicFront">
                  <a:rot lat="0" lon="0" rev="0"/>
                </a:camera>
                <a:lightRig rig="threePt" dir="t"/>
              </a:scene3d>
            </a:bodyPr>
            <a:lstStyle/>
            <a:p>
              <a:pPr algn="ctr"/>
              <a:r>
                <a:rPr lang="en-US" b="1">
                  <a:latin typeface="Arial Narrow" panose="020B0606020202030204" pitchFamily="34" charset="0"/>
                  <a:cs typeface="Calibri Light" panose="020F0302020204030204" pitchFamily="34" charset="0"/>
                </a:rPr>
                <a:t>PROBABILISTIC / GRADUATED</a:t>
              </a:r>
            </a:p>
          </p:txBody>
        </p:sp>
      </p:grpSp>
      <p:sp>
        <p:nvSpPr>
          <p:cNvPr id="460" name="Freeform: Shape 459">
            <a:extLst>
              <a:ext uri="{FF2B5EF4-FFF2-40B4-BE49-F238E27FC236}">
                <a16:creationId xmlns:a16="http://schemas.microsoft.com/office/drawing/2014/main" id="{C4D15926-C68D-44AE-842C-DC2A809AD8AC}"/>
              </a:ext>
            </a:extLst>
          </p:cNvPr>
          <p:cNvSpPr/>
          <p:nvPr/>
        </p:nvSpPr>
        <p:spPr>
          <a:xfrm rot="10800000" flipH="1">
            <a:off x="7808839" y="3624673"/>
            <a:ext cx="980781" cy="2521537"/>
          </a:xfrm>
          <a:custGeom>
            <a:avLst/>
            <a:gdLst>
              <a:gd name="connsiteX0" fmla="*/ 0 w 885524"/>
              <a:gd name="connsiteY0" fmla="*/ 2127183 h 2127183"/>
              <a:gd name="connsiteX1" fmla="*/ 240632 w 885524"/>
              <a:gd name="connsiteY1" fmla="*/ 0 h 2127183"/>
              <a:gd name="connsiteX2" fmla="*/ 885524 w 885524"/>
              <a:gd name="connsiteY2" fmla="*/ 0 h 2127183"/>
              <a:gd name="connsiteX0" fmla="*/ 0 w 1039529"/>
              <a:gd name="connsiteY0" fmla="*/ 2319688 h 2319688"/>
              <a:gd name="connsiteX1" fmla="*/ 394637 w 1039529"/>
              <a:gd name="connsiteY1" fmla="*/ 0 h 2319688"/>
              <a:gd name="connsiteX2" fmla="*/ 1039529 w 1039529"/>
              <a:gd name="connsiteY2" fmla="*/ 0 h 2319688"/>
              <a:gd name="connsiteX0" fmla="*/ 0 w 977399"/>
              <a:gd name="connsiteY0" fmla="*/ 2398768 h 2398768"/>
              <a:gd name="connsiteX1" fmla="*/ 332507 w 977399"/>
              <a:gd name="connsiteY1" fmla="*/ 0 h 2398768"/>
              <a:gd name="connsiteX2" fmla="*/ 977399 w 977399"/>
              <a:gd name="connsiteY2" fmla="*/ 0 h 2398768"/>
            </a:gdLst>
            <a:ahLst/>
            <a:cxnLst>
              <a:cxn ang="0">
                <a:pos x="connsiteX0" y="connsiteY0"/>
              </a:cxn>
              <a:cxn ang="0">
                <a:pos x="connsiteX1" y="connsiteY1"/>
              </a:cxn>
              <a:cxn ang="0">
                <a:pos x="connsiteX2" y="connsiteY2"/>
              </a:cxn>
            </a:cxnLst>
            <a:rect l="l" t="t" r="r" b="b"/>
            <a:pathLst>
              <a:path w="977399" h="2398768">
                <a:moveTo>
                  <a:pt x="0" y="2398768"/>
                </a:moveTo>
                <a:lnTo>
                  <a:pt x="332507" y="0"/>
                </a:lnTo>
                <a:lnTo>
                  <a:pt x="977399" y="0"/>
                </a:lnTo>
              </a:path>
            </a:pathLst>
          </a:custGeom>
          <a:noFill/>
          <a:ln w="12700">
            <a:solidFill>
              <a:srgbClr val="2F528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1" name="Rectangle 460">
            <a:extLst>
              <a:ext uri="{FF2B5EF4-FFF2-40B4-BE49-F238E27FC236}">
                <a16:creationId xmlns:a16="http://schemas.microsoft.com/office/drawing/2014/main" id="{BB30E16B-B52E-41A3-8EA4-03A36CFC3F2A}"/>
              </a:ext>
            </a:extLst>
          </p:cNvPr>
          <p:cNvSpPr/>
          <p:nvPr/>
        </p:nvSpPr>
        <p:spPr>
          <a:xfrm>
            <a:off x="8834436" y="5681703"/>
            <a:ext cx="2989631" cy="928025"/>
          </a:xfrm>
          <a:prstGeom prst="rect">
            <a:avLst/>
          </a:prstGeom>
          <a:gradFill flip="none" rotWithShape="1">
            <a:gsLst>
              <a:gs pos="0">
                <a:schemeClr val="bg1">
                  <a:lumMod val="75000"/>
                </a:schemeClr>
              </a:gs>
              <a:gs pos="100000">
                <a:schemeClr val="bg1"/>
              </a:gs>
            </a:gsLst>
            <a:lin ang="0" scaled="1"/>
            <a:tileRect/>
          </a:gradFill>
          <a:ln w="12700">
            <a:gradFill flip="none" rotWithShape="1">
              <a:gsLst>
                <a:gs pos="0">
                  <a:srgbClr val="002060"/>
                </a:gs>
                <a:gs pos="100000">
                  <a:schemeClr val="bg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buFont typeface="Arial" panose="020B0604020202020204" pitchFamily="34" charset="0"/>
              <a:buChar char="•"/>
            </a:pPr>
            <a:r>
              <a:rPr lang="en-US" dirty="0">
                <a:solidFill>
                  <a:schemeClr val="tx1"/>
                </a:solidFill>
              </a:rPr>
              <a:t>2D Hydraulic Modeling</a:t>
            </a:r>
          </a:p>
          <a:p>
            <a:pPr marL="174625" indent="-174625">
              <a:buFont typeface="Arial" panose="020B0604020202020204" pitchFamily="34" charset="0"/>
              <a:buChar char="•"/>
            </a:pPr>
            <a:r>
              <a:rPr lang="en-US" dirty="0">
                <a:solidFill>
                  <a:schemeClr val="tx1"/>
                </a:solidFill>
              </a:rPr>
              <a:t>Fluvial and pluvial flooding</a:t>
            </a:r>
          </a:p>
          <a:p>
            <a:pPr marL="174625" indent="-174625">
              <a:buFont typeface="Arial" panose="020B0604020202020204" pitchFamily="34" charset="0"/>
              <a:buChar char="•"/>
            </a:pPr>
            <a:r>
              <a:rPr lang="en-US" dirty="0">
                <a:solidFill>
                  <a:schemeClr val="tx1"/>
                </a:solidFill>
              </a:rPr>
              <a:t>Probabilistic analyses</a:t>
            </a:r>
          </a:p>
        </p:txBody>
      </p:sp>
      <p:sp>
        <p:nvSpPr>
          <p:cNvPr id="464" name="TextBox 463">
            <a:extLst>
              <a:ext uri="{FF2B5EF4-FFF2-40B4-BE49-F238E27FC236}">
                <a16:creationId xmlns:a16="http://schemas.microsoft.com/office/drawing/2014/main" id="{2AE2672A-DB34-4791-B885-5FE4CA62FB62}"/>
              </a:ext>
            </a:extLst>
          </p:cNvPr>
          <p:cNvSpPr txBox="1"/>
          <p:nvPr/>
        </p:nvSpPr>
        <p:spPr>
          <a:xfrm>
            <a:off x="4807688" y="1502799"/>
            <a:ext cx="2320672" cy="954107"/>
          </a:xfrm>
          <a:prstGeom prst="rect">
            <a:avLst/>
          </a:prstGeom>
          <a:noFill/>
        </p:spPr>
        <p:txBody>
          <a:bodyPr wrap="square" rtlCol="0" anchor="ctr">
            <a:spAutoFit/>
          </a:bodyPr>
          <a:lstStyle/>
          <a:p>
            <a:pPr algn="ctr"/>
            <a:r>
              <a:rPr lang="en-US" sz="2800">
                <a:solidFill>
                  <a:srgbClr val="005288"/>
                </a:solidFill>
                <a:latin typeface="+mj-lt"/>
              </a:rPr>
              <a:t>Analysis Framework</a:t>
            </a:r>
          </a:p>
        </p:txBody>
      </p:sp>
      <p:grpSp>
        <p:nvGrpSpPr>
          <p:cNvPr id="475" name="Group 474">
            <a:extLst>
              <a:ext uri="{FF2B5EF4-FFF2-40B4-BE49-F238E27FC236}">
                <a16:creationId xmlns:a16="http://schemas.microsoft.com/office/drawing/2014/main" id="{93615DA2-B3BD-4D0F-9D2D-BD418E6A122B}"/>
              </a:ext>
            </a:extLst>
          </p:cNvPr>
          <p:cNvGrpSpPr/>
          <p:nvPr/>
        </p:nvGrpSpPr>
        <p:grpSpPr>
          <a:xfrm>
            <a:off x="4528700" y="4769363"/>
            <a:ext cx="3002715" cy="1887018"/>
            <a:chOff x="6032205" y="1094258"/>
            <a:chExt cx="3002715" cy="1887018"/>
          </a:xfrm>
        </p:grpSpPr>
        <p:sp>
          <p:nvSpPr>
            <p:cNvPr id="476" name="Rectangle 475">
              <a:extLst>
                <a:ext uri="{FF2B5EF4-FFF2-40B4-BE49-F238E27FC236}">
                  <a16:creationId xmlns:a16="http://schemas.microsoft.com/office/drawing/2014/main" id="{79E2A2F0-20F2-44C6-BC43-4CA4B53E3898}"/>
                </a:ext>
              </a:extLst>
            </p:cNvPr>
            <p:cNvSpPr/>
            <p:nvPr/>
          </p:nvSpPr>
          <p:spPr>
            <a:xfrm>
              <a:off x="6032205" y="1094258"/>
              <a:ext cx="3002715" cy="1856232"/>
            </a:xfrm>
            <a:prstGeom prst="rect">
              <a:avLst/>
            </a:prstGeom>
            <a:solidFill>
              <a:schemeClr val="bg1"/>
            </a:solidFill>
            <a:ln w="12700">
              <a:solidFill>
                <a:srgbClr val="FF11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477" name="Group 476">
              <a:extLst>
                <a:ext uri="{FF2B5EF4-FFF2-40B4-BE49-F238E27FC236}">
                  <a16:creationId xmlns:a16="http://schemas.microsoft.com/office/drawing/2014/main" id="{9E0A8871-153F-4447-804E-AC378B251348}"/>
                </a:ext>
              </a:extLst>
            </p:cNvPr>
            <p:cNvGrpSpPr/>
            <p:nvPr/>
          </p:nvGrpSpPr>
          <p:grpSpPr>
            <a:xfrm>
              <a:off x="6041545" y="1282389"/>
              <a:ext cx="2981667" cy="1698887"/>
              <a:chOff x="6041545" y="1282389"/>
              <a:chExt cx="2981667" cy="1698887"/>
            </a:xfrm>
          </p:grpSpPr>
          <p:cxnSp>
            <p:nvCxnSpPr>
              <p:cNvPr id="540" name="Straight Arrow Connector 539">
                <a:extLst>
                  <a:ext uri="{FF2B5EF4-FFF2-40B4-BE49-F238E27FC236}">
                    <a16:creationId xmlns:a16="http://schemas.microsoft.com/office/drawing/2014/main" id="{B10D4142-B7AD-45F8-B320-8D0AFE81C519}"/>
                  </a:ext>
                </a:extLst>
              </p:cNvPr>
              <p:cNvCxnSpPr>
                <a:cxnSpLocks/>
              </p:cNvCxnSpPr>
              <p:nvPr/>
            </p:nvCxnSpPr>
            <p:spPr>
              <a:xfrm flipV="1">
                <a:off x="6281854" y="1318112"/>
                <a:ext cx="0" cy="13358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1" name="Straight Arrow Connector 540">
                <a:extLst>
                  <a:ext uri="{FF2B5EF4-FFF2-40B4-BE49-F238E27FC236}">
                    <a16:creationId xmlns:a16="http://schemas.microsoft.com/office/drawing/2014/main" id="{6C1C6DC3-1ED5-4565-BFE3-E010A32E53A1}"/>
                  </a:ext>
                </a:extLst>
              </p:cNvPr>
              <p:cNvCxnSpPr>
                <a:cxnSpLocks/>
              </p:cNvCxnSpPr>
              <p:nvPr/>
            </p:nvCxnSpPr>
            <p:spPr>
              <a:xfrm>
                <a:off x="6281854" y="2653989"/>
                <a:ext cx="260938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2" name="TextBox 541">
                <a:extLst>
                  <a:ext uri="{FF2B5EF4-FFF2-40B4-BE49-F238E27FC236}">
                    <a16:creationId xmlns:a16="http://schemas.microsoft.com/office/drawing/2014/main" id="{39DEDB7B-83E8-479A-B1A5-5C62063B54EE}"/>
                  </a:ext>
                </a:extLst>
              </p:cNvPr>
              <p:cNvSpPr txBox="1"/>
              <p:nvPr/>
            </p:nvSpPr>
            <p:spPr>
              <a:xfrm>
                <a:off x="6531504" y="2735055"/>
                <a:ext cx="2143536" cy="246221"/>
              </a:xfrm>
              <a:prstGeom prst="rect">
                <a:avLst/>
              </a:prstGeom>
              <a:noFill/>
            </p:spPr>
            <p:txBody>
              <a:bodyPr wrap="none" rtlCol="0">
                <a:spAutoFit/>
              </a:bodyPr>
              <a:lstStyle/>
              <a:p>
                <a:r>
                  <a:rPr lang="en-US" sz="1000" b="1"/>
                  <a:t>Annual Exceedance Probability (AEP)</a:t>
                </a:r>
              </a:p>
            </p:txBody>
          </p:sp>
          <p:cxnSp>
            <p:nvCxnSpPr>
              <p:cNvPr id="543" name="Straight Connector 542">
                <a:extLst>
                  <a:ext uri="{FF2B5EF4-FFF2-40B4-BE49-F238E27FC236}">
                    <a16:creationId xmlns:a16="http://schemas.microsoft.com/office/drawing/2014/main" id="{C6A85AC6-AA78-41C7-B3C9-8DCD0797D6BF}"/>
                  </a:ext>
                </a:extLst>
              </p:cNvPr>
              <p:cNvCxnSpPr/>
              <p:nvPr/>
            </p:nvCxnSpPr>
            <p:spPr>
              <a:xfrm flipV="1">
                <a:off x="6918788" y="1282389"/>
                <a:ext cx="0" cy="1371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4" name="Straight Connector 543">
                <a:extLst>
                  <a:ext uri="{FF2B5EF4-FFF2-40B4-BE49-F238E27FC236}">
                    <a16:creationId xmlns:a16="http://schemas.microsoft.com/office/drawing/2014/main" id="{21B07EF2-EE3C-4485-96FF-1CE5CBCD85D6}"/>
                  </a:ext>
                </a:extLst>
              </p:cNvPr>
              <p:cNvCxnSpPr/>
              <p:nvPr/>
            </p:nvCxnSpPr>
            <p:spPr>
              <a:xfrm flipV="1">
                <a:off x="7529080" y="1282389"/>
                <a:ext cx="0" cy="1371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5" name="Straight Connector 544">
                <a:extLst>
                  <a:ext uri="{FF2B5EF4-FFF2-40B4-BE49-F238E27FC236}">
                    <a16:creationId xmlns:a16="http://schemas.microsoft.com/office/drawing/2014/main" id="{7DCF40BF-1DCE-4B5A-82D3-50F25AF15914}"/>
                  </a:ext>
                </a:extLst>
              </p:cNvPr>
              <p:cNvCxnSpPr/>
              <p:nvPr/>
            </p:nvCxnSpPr>
            <p:spPr>
              <a:xfrm flipV="1">
                <a:off x="8155259" y="1282389"/>
                <a:ext cx="0" cy="1371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6" name="Straight Connector 545">
                <a:extLst>
                  <a:ext uri="{FF2B5EF4-FFF2-40B4-BE49-F238E27FC236}">
                    <a16:creationId xmlns:a16="http://schemas.microsoft.com/office/drawing/2014/main" id="{7779446D-F04C-49A8-8A5F-30B9F3A9380F}"/>
                  </a:ext>
                </a:extLst>
              </p:cNvPr>
              <p:cNvCxnSpPr/>
              <p:nvPr/>
            </p:nvCxnSpPr>
            <p:spPr>
              <a:xfrm flipV="1">
                <a:off x="8791825" y="1282389"/>
                <a:ext cx="0" cy="13716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7" name="TextBox 546">
                <a:extLst>
                  <a:ext uri="{FF2B5EF4-FFF2-40B4-BE49-F238E27FC236}">
                    <a16:creationId xmlns:a16="http://schemas.microsoft.com/office/drawing/2014/main" id="{9E2934AE-B664-4B64-9C1F-5571CD135F63}"/>
                  </a:ext>
                </a:extLst>
              </p:cNvPr>
              <p:cNvSpPr txBox="1"/>
              <p:nvPr/>
            </p:nvSpPr>
            <p:spPr>
              <a:xfrm>
                <a:off x="6724512" y="2623605"/>
                <a:ext cx="381836" cy="230832"/>
              </a:xfrm>
              <a:prstGeom prst="rect">
                <a:avLst/>
              </a:prstGeom>
              <a:noFill/>
            </p:spPr>
            <p:txBody>
              <a:bodyPr wrap="none" rtlCol="0">
                <a:spAutoFit/>
              </a:bodyPr>
              <a:lstStyle/>
              <a:p>
                <a:pPr algn="ctr"/>
                <a:r>
                  <a:rPr lang="en-US" sz="900"/>
                  <a:t>10%</a:t>
                </a:r>
              </a:p>
            </p:txBody>
          </p:sp>
          <p:sp>
            <p:nvSpPr>
              <p:cNvPr id="548" name="TextBox 547">
                <a:extLst>
                  <a:ext uri="{FF2B5EF4-FFF2-40B4-BE49-F238E27FC236}">
                    <a16:creationId xmlns:a16="http://schemas.microsoft.com/office/drawing/2014/main" id="{03561C2C-6C61-4FCD-A7BB-0AB6DE21328B}"/>
                  </a:ext>
                </a:extLst>
              </p:cNvPr>
              <p:cNvSpPr txBox="1"/>
              <p:nvPr/>
            </p:nvSpPr>
            <p:spPr>
              <a:xfrm>
                <a:off x="7374157" y="2623605"/>
                <a:ext cx="324128" cy="230832"/>
              </a:xfrm>
              <a:prstGeom prst="rect">
                <a:avLst/>
              </a:prstGeom>
              <a:noFill/>
            </p:spPr>
            <p:txBody>
              <a:bodyPr wrap="none" rtlCol="0">
                <a:spAutoFit/>
              </a:bodyPr>
              <a:lstStyle/>
              <a:p>
                <a:pPr algn="ctr"/>
                <a:r>
                  <a:rPr lang="en-US" sz="900"/>
                  <a:t>1%</a:t>
                </a:r>
              </a:p>
            </p:txBody>
          </p:sp>
          <p:sp>
            <p:nvSpPr>
              <p:cNvPr id="549" name="TextBox 548">
                <a:extLst>
                  <a:ext uri="{FF2B5EF4-FFF2-40B4-BE49-F238E27FC236}">
                    <a16:creationId xmlns:a16="http://schemas.microsoft.com/office/drawing/2014/main" id="{2C49A58E-F97D-4736-9444-A43CEBA30BE3}"/>
                  </a:ext>
                </a:extLst>
              </p:cNvPr>
              <p:cNvSpPr txBox="1"/>
              <p:nvPr/>
            </p:nvSpPr>
            <p:spPr>
              <a:xfrm>
                <a:off x="7951882" y="2623605"/>
                <a:ext cx="410690" cy="230832"/>
              </a:xfrm>
              <a:prstGeom prst="rect">
                <a:avLst/>
              </a:prstGeom>
              <a:noFill/>
            </p:spPr>
            <p:txBody>
              <a:bodyPr wrap="none" rtlCol="0">
                <a:spAutoFit/>
              </a:bodyPr>
              <a:lstStyle/>
              <a:p>
                <a:pPr algn="ctr"/>
                <a:r>
                  <a:rPr lang="en-US" sz="900"/>
                  <a:t>0.1%</a:t>
                </a:r>
              </a:p>
            </p:txBody>
          </p:sp>
          <p:sp>
            <p:nvSpPr>
              <p:cNvPr id="865" name="TextBox 864">
                <a:extLst>
                  <a:ext uri="{FF2B5EF4-FFF2-40B4-BE49-F238E27FC236}">
                    <a16:creationId xmlns:a16="http://schemas.microsoft.com/office/drawing/2014/main" id="{F7DAACEA-5329-4BEF-BB0B-1F8479376E1F}"/>
                  </a:ext>
                </a:extLst>
              </p:cNvPr>
              <p:cNvSpPr txBox="1"/>
              <p:nvPr/>
            </p:nvSpPr>
            <p:spPr>
              <a:xfrm>
                <a:off x="8554814" y="2623605"/>
                <a:ext cx="468398" cy="230832"/>
              </a:xfrm>
              <a:prstGeom prst="rect">
                <a:avLst/>
              </a:prstGeom>
              <a:noFill/>
            </p:spPr>
            <p:txBody>
              <a:bodyPr wrap="none" rtlCol="0">
                <a:spAutoFit/>
              </a:bodyPr>
              <a:lstStyle/>
              <a:p>
                <a:pPr algn="ctr"/>
                <a:r>
                  <a:rPr lang="en-US" sz="900"/>
                  <a:t>0.01%</a:t>
                </a:r>
              </a:p>
            </p:txBody>
          </p:sp>
          <p:sp>
            <p:nvSpPr>
              <p:cNvPr id="866" name="TextBox 865">
                <a:extLst>
                  <a:ext uri="{FF2B5EF4-FFF2-40B4-BE49-F238E27FC236}">
                    <a16:creationId xmlns:a16="http://schemas.microsoft.com/office/drawing/2014/main" id="{43AFEE47-2B2E-48A3-A603-CAE17DF162D3}"/>
                  </a:ext>
                </a:extLst>
              </p:cNvPr>
              <p:cNvSpPr txBox="1"/>
              <p:nvPr/>
            </p:nvSpPr>
            <p:spPr>
              <a:xfrm rot="16200000">
                <a:off x="5629092" y="1909203"/>
                <a:ext cx="1071127" cy="246221"/>
              </a:xfrm>
              <a:prstGeom prst="rect">
                <a:avLst/>
              </a:prstGeom>
              <a:noFill/>
            </p:spPr>
            <p:txBody>
              <a:bodyPr wrap="none" rtlCol="0">
                <a:spAutoFit/>
              </a:bodyPr>
              <a:lstStyle/>
              <a:p>
                <a:r>
                  <a:rPr lang="en-US" sz="1000" b="1"/>
                  <a:t>Precipitation (in)</a:t>
                </a:r>
              </a:p>
            </p:txBody>
          </p:sp>
        </p:grpSp>
      </p:grpSp>
      <p:sp>
        <p:nvSpPr>
          <p:cNvPr id="867" name="Freeform: Shape 866">
            <a:extLst>
              <a:ext uri="{FF2B5EF4-FFF2-40B4-BE49-F238E27FC236}">
                <a16:creationId xmlns:a16="http://schemas.microsoft.com/office/drawing/2014/main" id="{A5CCE5E2-7859-4E08-8337-B30461A8209B}"/>
              </a:ext>
            </a:extLst>
          </p:cNvPr>
          <p:cNvSpPr/>
          <p:nvPr/>
        </p:nvSpPr>
        <p:spPr>
          <a:xfrm>
            <a:off x="4783882" y="4936839"/>
            <a:ext cx="2395869" cy="1318435"/>
          </a:xfrm>
          <a:custGeom>
            <a:avLst/>
            <a:gdLst>
              <a:gd name="connsiteX0" fmla="*/ 2381693 w 2388781"/>
              <a:gd name="connsiteY0" fmla="*/ 0 h 1311348"/>
              <a:gd name="connsiteX1" fmla="*/ 2388781 w 2388781"/>
              <a:gd name="connsiteY1" fmla="*/ 659218 h 1311348"/>
              <a:gd name="connsiteX2" fmla="*/ 1417674 w 2388781"/>
              <a:gd name="connsiteY2" fmla="*/ 772632 h 1311348"/>
              <a:gd name="connsiteX3" fmla="*/ 687572 w 2388781"/>
              <a:gd name="connsiteY3" fmla="*/ 985283 h 1311348"/>
              <a:gd name="connsiteX4" fmla="*/ 7088 w 2388781"/>
              <a:gd name="connsiteY4" fmla="*/ 1311348 h 1311348"/>
              <a:gd name="connsiteX5" fmla="*/ 0 w 2388781"/>
              <a:gd name="connsiteY5" fmla="*/ 1254641 h 1311348"/>
              <a:gd name="connsiteX6" fmla="*/ 524540 w 2388781"/>
              <a:gd name="connsiteY6" fmla="*/ 808074 h 1311348"/>
              <a:gd name="connsiteX7" fmla="*/ 1552354 w 2388781"/>
              <a:gd name="connsiteY7" fmla="*/ 255181 h 1311348"/>
              <a:gd name="connsiteX8" fmla="*/ 2381693 w 2388781"/>
              <a:gd name="connsiteY8" fmla="*/ 0 h 1311348"/>
              <a:gd name="connsiteX0" fmla="*/ 2381693 w 2388781"/>
              <a:gd name="connsiteY0" fmla="*/ 14137 h 1325485"/>
              <a:gd name="connsiteX1" fmla="*/ 2388781 w 2388781"/>
              <a:gd name="connsiteY1" fmla="*/ 673355 h 1325485"/>
              <a:gd name="connsiteX2" fmla="*/ 1417674 w 2388781"/>
              <a:gd name="connsiteY2" fmla="*/ 78676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14137 h 1325485"/>
              <a:gd name="connsiteX1" fmla="*/ 2388781 w 2388781"/>
              <a:gd name="connsiteY1" fmla="*/ 673355 h 1325485"/>
              <a:gd name="connsiteX2" fmla="*/ 1417674 w 2388781"/>
              <a:gd name="connsiteY2" fmla="*/ 78676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14137 h 1325485"/>
              <a:gd name="connsiteX1" fmla="*/ 2388781 w 2388781"/>
              <a:gd name="connsiteY1" fmla="*/ 673355 h 1325485"/>
              <a:gd name="connsiteX2" fmla="*/ 1417674 w 2388781"/>
              <a:gd name="connsiteY2" fmla="*/ 78676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14137 h 1325485"/>
              <a:gd name="connsiteX1" fmla="*/ 2388781 w 2388781"/>
              <a:gd name="connsiteY1" fmla="*/ 673355 h 1325485"/>
              <a:gd name="connsiteX2" fmla="*/ 1417674 w 2388781"/>
              <a:gd name="connsiteY2" fmla="*/ 78676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14137 h 1325485"/>
              <a:gd name="connsiteX1" fmla="*/ 2388781 w 2388781"/>
              <a:gd name="connsiteY1" fmla="*/ 673355 h 1325485"/>
              <a:gd name="connsiteX2" fmla="*/ 1417674 w 2388781"/>
              <a:gd name="connsiteY2" fmla="*/ 78676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14137 h 1325485"/>
              <a:gd name="connsiteX1" fmla="*/ 2388781 w 2388781"/>
              <a:gd name="connsiteY1" fmla="*/ 673355 h 1325485"/>
              <a:gd name="connsiteX2" fmla="*/ 1531088 w 2388781"/>
              <a:gd name="connsiteY2" fmla="*/ 70170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14137 h 1325485"/>
              <a:gd name="connsiteX1" fmla="*/ 2388781 w 2388781"/>
              <a:gd name="connsiteY1" fmla="*/ 673355 h 1325485"/>
              <a:gd name="connsiteX2" fmla="*/ 1481469 w 2388781"/>
              <a:gd name="connsiteY2" fmla="*/ 786769 h 1325485"/>
              <a:gd name="connsiteX3" fmla="*/ 687572 w 2388781"/>
              <a:gd name="connsiteY3" fmla="*/ 999420 h 1325485"/>
              <a:gd name="connsiteX4" fmla="*/ 7088 w 2388781"/>
              <a:gd name="connsiteY4" fmla="*/ 1325485 h 1325485"/>
              <a:gd name="connsiteX5" fmla="*/ 0 w 2388781"/>
              <a:gd name="connsiteY5" fmla="*/ 1268778 h 1325485"/>
              <a:gd name="connsiteX6" fmla="*/ 524540 w 2388781"/>
              <a:gd name="connsiteY6" fmla="*/ 822211 h 1325485"/>
              <a:gd name="connsiteX7" fmla="*/ 1552354 w 2388781"/>
              <a:gd name="connsiteY7" fmla="*/ 269318 h 1325485"/>
              <a:gd name="connsiteX8" fmla="*/ 2381693 w 2388781"/>
              <a:gd name="connsiteY8" fmla="*/ 14137 h 1325485"/>
              <a:gd name="connsiteX0" fmla="*/ 2381693 w 2388781"/>
              <a:gd name="connsiteY0" fmla="*/ 21217 h 1332565"/>
              <a:gd name="connsiteX1" fmla="*/ 2388781 w 2388781"/>
              <a:gd name="connsiteY1" fmla="*/ 680435 h 1332565"/>
              <a:gd name="connsiteX2" fmla="*/ 1481469 w 2388781"/>
              <a:gd name="connsiteY2" fmla="*/ 793849 h 1332565"/>
              <a:gd name="connsiteX3" fmla="*/ 687572 w 2388781"/>
              <a:gd name="connsiteY3" fmla="*/ 1006500 h 1332565"/>
              <a:gd name="connsiteX4" fmla="*/ 7088 w 2388781"/>
              <a:gd name="connsiteY4" fmla="*/ 1332565 h 1332565"/>
              <a:gd name="connsiteX5" fmla="*/ 0 w 2388781"/>
              <a:gd name="connsiteY5" fmla="*/ 1275858 h 1332565"/>
              <a:gd name="connsiteX6" fmla="*/ 524540 w 2388781"/>
              <a:gd name="connsiteY6" fmla="*/ 829291 h 1332565"/>
              <a:gd name="connsiteX7" fmla="*/ 1424763 w 2388781"/>
              <a:gd name="connsiteY7" fmla="*/ 191337 h 1332565"/>
              <a:gd name="connsiteX8" fmla="*/ 2381693 w 2388781"/>
              <a:gd name="connsiteY8" fmla="*/ 21217 h 1332565"/>
              <a:gd name="connsiteX0" fmla="*/ 2381693 w 2388781"/>
              <a:gd name="connsiteY0" fmla="*/ 9878 h 1321226"/>
              <a:gd name="connsiteX1" fmla="*/ 2388781 w 2388781"/>
              <a:gd name="connsiteY1" fmla="*/ 669096 h 1321226"/>
              <a:gd name="connsiteX2" fmla="*/ 1481469 w 2388781"/>
              <a:gd name="connsiteY2" fmla="*/ 782510 h 1321226"/>
              <a:gd name="connsiteX3" fmla="*/ 687572 w 2388781"/>
              <a:gd name="connsiteY3" fmla="*/ 995161 h 1321226"/>
              <a:gd name="connsiteX4" fmla="*/ 7088 w 2388781"/>
              <a:gd name="connsiteY4" fmla="*/ 1321226 h 1321226"/>
              <a:gd name="connsiteX5" fmla="*/ 0 w 2388781"/>
              <a:gd name="connsiteY5" fmla="*/ 1264519 h 1321226"/>
              <a:gd name="connsiteX6" fmla="*/ 524540 w 2388781"/>
              <a:gd name="connsiteY6" fmla="*/ 817952 h 1321226"/>
              <a:gd name="connsiteX7" fmla="*/ 1566531 w 2388781"/>
              <a:gd name="connsiteY7" fmla="*/ 371384 h 1321226"/>
              <a:gd name="connsiteX8" fmla="*/ 2381693 w 2388781"/>
              <a:gd name="connsiteY8" fmla="*/ 9878 h 1321226"/>
              <a:gd name="connsiteX0" fmla="*/ 2381693 w 2388781"/>
              <a:gd name="connsiteY0" fmla="*/ 11779 h 1323127"/>
              <a:gd name="connsiteX1" fmla="*/ 2388781 w 2388781"/>
              <a:gd name="connsiteY1" fmla="*/ 670997 h 1323127"/>
              <a:gd name="connsiteX2" fmla="*/ 1481469 w 2388781"/>
              <a:gd name="connsiteY2" fmla="*/ 784411 h 1323127"/>
              <a:gd name="connsiteX3" fmla="*/ 687572 w 2388781"/>
              <a:gd name="connsiteY3" fmla="*/ 997062 h 1323127"/>
              <a:gd name="connsiteX4" fmla="*/ 7088 w 2388781"/>
              <a:gd name="connsiteY4" fmla="*/ 1323127 h 1323127"/>
              <a:gd name="connsiteX5" fmla="*/ 0 w 2388781"/>
              <a:gd name="connsiteY5" fmla="*/ 1266420 h 1323127"/>
              <a:gd name="connsiteX6" fmla="*/ 524540 w 2388781"/>
              <a:gd name="connsiteY6" fmla="*/ 819853 h 1323127"/>
              <a:gd name="connsiteX7" fmla="*/ 1467294 w 2388781"/>
              <a:gd name="connsiteY7" fmla="*/ 316578 h 1323127"/>
              <a:gd name="connsiteX8" fmla="*/ 2381693 w 2388781"/>
              <a:gd name="connsiteY8" fmla="*/ 11779 h 1323127"/>
              <a:gd name="connsiteX0" fmla="*/ 2388782 w 2389464"/>
              <a:gd name="connsiteY0" fmla="*/ 14734 h 1255198"/>
              <a:gd name="connsiteX1" fmla="*/ 2388781 w 2389464"/>
              <a:gd name="connsiteY1" fmla="*/ 603068 h 1255198"/>
              <a:gd name="connsiteX2" fmla="*/ 1481469 w 2389464"/>
              <a:gd name="connsiteY2" fmla="*/ 716482 h 1255198"/>
              <a:gd name="connsiteX3" fmla="*/ 687572 w 2389464"/>
              <a:gd name="connsiteY3" fmla="*/ 929133 h 1255198"/>
              <a:gd name="connsiteX4" fmla="*/ 7088 w 2389464"/>
              <a:gd name="connsiteY4" fmla="*/ 1255198 h 1255198"/>
              <a:gd name="connsiteX5" fmla="*/ 0 w 2389464"/>
              <a:gd name="connsiteY5" fmla="*/ 1198491 h 1255198"/>
              <a:gd name="connsiteX6" fmla="*/ 524540 w 2389464"/>
              <a:gd name="connsiteY6" fmla="*/ 751924 h 1255198"/>
              <a:gd name="connsiteX7" fmla="*/ 1467294 w 2389464"/>
              <a:gd name="connsiteY7" fmla="*/ 248649 h 1255198"/>
              <a:gd name="connsiteX8" fmla="*/ 2388782 w 2389464"/>
              <a:gd name="connsiteY8" fmla="*/ 14734 h 1255198"/>
              <a:gd name="connsiteX0" fmla="*/ 2367517 w 2388781"/>
              <a:gd name="connsiteY0" fmla="*/ 12535 h 1302617"/>
              <a:gd name="connsiteX1" fmla="*/ 2388781 w 2388781"/>
              <a:gd name="connsiteY1" fmla="*/ 650487 h 1302617"/>
              <a:gd name="connsiteX2" fmla="*/ 1481469 w 2388781"/>
              <a:gd name="connsiteY2" fmla="*/ 763901 h 1302617"/>
              <a:gd name="connsiteX3" fmla="*/ 687572 w 2388781"/>
              <a:gd name="connsiteY3" fmla="*/ 976552 h 1302617"/>
              <a:gd name="connsiteX4" fmla="*/ 7088 w 2388781"/>
              <a:gd name="connsiteY4" fmla="*/ 1302617 h 1302617"/>
              <a:gd name="connsiteX5" fmla="*/ 0 w 2388781"/>
              <a:gd name="connsiteY5" fmla="*/ 1245910 h 1302617"/>
              <a:gd name="connsiteX6" fmla="*/ 524540 w 2388781"/>
              <a:gd name="connsiteY6" fmla="*/ 799343 h 1302617"/>
              <a:gd name="connsiteX7" fmla="*/ 1467294 w 2388781"/>
              <a:gd name="connsiteY7" fmla="*/ 296068 h 1302617"/>
              <a:gd name="connsiteX8" fmla="*/ 2367517 w 2388781"/>
              <a:gd name="connsiteY8" fmla="*/ 12535 h 1302617"/>
              <a:gd name="connsiteX0" fmla="*/ 2367517 w 2388781"/>
              <a:gd name="connsiteY0" fmla="*/ 53665 h 1343747"/>
              <a:gd name="connsiteX1" fmla="*/ 2388781 w 2388781"/>
              <a:gd name="connsiteY1" fmla="*/ 691617 h 1343747"/>
              <a:gd name="connsiteX2" fmla="*/ 1481469 w 2388781"/>
              <a:gd name="connsiteY2" fmla="*/ 805031 h 1343747"/>
              <a:gd name="connsiteX3" fmla="*/ 687572 w 2388781"/>
              <a:gd name="connsiteY3" fmla="*/ 1017682 h 1343747"/>
              <a:gd name="connsiteX4" fmla="*/ 7088 w 2388781"/>
              <a:gd name="connsiteY4" fmla="*/ 1343747 h 1343747"/>
              <a:gd name="connsiteX5" fmla="*/ 0 w 2388781"/>
              <a:gd name="connsiteY5" fmla="*/ 1287040 h 1343747"/>
              <a:gd name="connsiteX6" fmla="*/ 524540 w 2388781"/>
              <a:gd name="connsiteY6" fmla="*/ 840473 h 1343747"/>
              <a:gd name="connsiteX7" fmla="*/ 1467294 w 2388781"/>
              <a:gd name="connsiteY7" fmla="*/ 337198 h 1343747"/>
              <a:gd name="connsiteX8" fmla="*/ 2112335 w 2388781"/>
              <a:gd name="connsiteY8" fmla="*/ 67841 h 1343747"/>
              <a:gd name="connsiteX9" fmla="*/ 2367517 w 2388781"/>
              <a:gd name="connsiteY9" fmla="*/ 53665 h 1343747"/>
              <a:gd name="connsiteX0" fmla="*/ 2367517 w 2388781"/>
              <a:gd name="connsiteY0" fmla="*/ 42536 h 1332618"/>
              <a:gd name="connsiteX1" fmla="*/ 2388781 w 2388781"/>
              <a:gd name="connsiteY1" fmla="*/ 680488 h 1332618"/>
              <a:gd name="connsiteX2" fmla="*/ 1481469 w 2388781"/>
              <a:gd name="connsiteY2" fmla="*/ 793902 h 1332618"/>
              <a:gd name="connsiteX3" fmla="*/ 687572 w 2388781"/>
              <a:gd name="connsiteY3" fmla="*/ 1006553 h 1332618"/>
              <a:gd name="connsiteX4" fmla="*/ 7088 w 2388781"/>
              <a:gd name="connsiteY4" fmla="*/ 1332618 h 1332618"/>
              <a:gd name="connsiteX5" fmla="*/ 0 w 2388781"/>
              <a:gd name="connsiteY5" fmla="*/ 1275911 h 1332618"/>
              <a:gd name="connsiteX6" fmla="*/ 524540 w 2388781"/>
              <a:gd name="connsiteY6" fmla="*/ 829344 h 1332618"/>
              <a:gd name="connsiteX7" fmla="*/ 1467294 w 2388781"/>
              <a:gd name="connsiteY7" fmla="*/ 326069 h 1332618"/>
              <a:gd name="connsiteX8" fmla="*/ 2069805 w 2388781"/>
              <a:gd name="connsiteY8" fmla="*/ 99243 h 1332618"/>
              <a:gd name="connsiteX9" fmla="*/ 2367517 w 2388781"/>
              <a:gd name="connsiteY9" fmla="*/ 42536 h 1332618"/>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7088 w 2388781"/>
              <a:gd name="connsiteY4" fmla="*/ 1290082 h 1290082"/>
              <a:gd name="connsiteX5" fmla="*/ 0 w 2388781"/>
              <a:gd name="connsiteY5" fmla="*/ 1233375 h 1290082"/>
              <a:gd name="connsiteX6" fmla="*/ 524540 w 2388781"/>
              <a:gd name="connsiteY6" fmla="*/ 786808 h 1290082"/>
              <a:gd name="connsiteX7" fmla="*/ 1467294 w 2388781"/>
              <a:gd name="connsiteY7" fmla="*/ 283533 h 1290082"/>
              <a:gd name="connsiteX8" fmla="*/ 2069805 w 2388781"/>
              <a:gd name="connsiteY8" fmla="*/ 56707 h 1290082"/>
              <a:gd name="connsiteX9" fmla="*/ 2367517 w 2388781"/>
              <a:gd name="connsiteY9" fmla="*/ 0 h 1290082"/>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7088 w 2388781"/>
              <a:gd name="connsiteY4" fmla="*/ 1290082 h 1290082"/>
              <a:gd name="connsiteX5" fmla="*/ 0 w 2388781"/>
              <a:gd name="connsiteY5" fmla="*/ 1233375 h 1290082"/>
              <a:gd name="connsiteX6" fmla="*/ 524540 w 2388781"/>
              <a:gd name="connsiteY6" fmla="*/ 786808 h 1290082"/>
              <a:gd name="connsiteX7" fmla="*/ 1467294 w 2388781"/>
              <a:gd name="connsiteY7" fmla="*/ 283533 h 1290082"/>
              <a:gd name="connsiteX8" fmla="*/ 1977656 w 2388781"/>
              <a:gd name="connsiteY8" fmla="*/ 99237 h 1290082"/>
              <a:gd name="connsiteX9" fmla="*/ 2367517 w 2388781"/>
              <a:gd name="connsiteY9" fmla="*/ 0 h 1290082"/>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7088 w 2388781"/>
              <a:gd name="connsiteY4" fmla="*/ 1290082 h 1290082"/>
              <a:gd name="connsiteX5" fmla="*/ 0 w 2388781"/>
              <a:gd name="connsiteY5" fmla="*/ 1233375 h 1290082"/>
              <a:gd name="connsiteX6" fmla="*/ 524540 w 2388781"/>
              <a:gd name="connsiteY6" fmla="*/ 786808 h 1290082"/>
              <a:gd name="connsiteX7" fmla="*/ 1431853 w 2388781"/>
              <a:gd name="connsiteY7" fmla="*/ 304798 h 1290082"/>
              <a:gd name="connsiteX8" fmla="*/ 1977656 w 2388781"/>
              <a:gd name="connsiteY8" fmla="*/ 99237 h 1290082"/>
              <a:gd name="connsiteX9" fmla="*/ 2367517 w 2388781"/>
              <a:gd name="connsiteY9" fmla="*/ 0 h 1290082"/>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7088 w 2388781"/>
              <a:gd name="connsiteY4" fmla="*/ 1290082 h 1290082"/>
              <a:gd name="connsiteX5" fmla="*/ 0 w 2388781"/>
              <a:gd name="connsiteY5" fmla="*/ 1233375 h 1290082"/>
              <a:gd name="connsiteX6" fmla="*/ 538717 w 2388781"/>
              <a:gd name="connsiteY6" fmla="*/ 808073 h 1290082"/>
              <a:gd name="connsiteX7" fmla="*/ 1431853 w 2388781"/>
              <a:gd name="connsiteY7" fmla="*/ 304798 h 1290082"/>
              <a:gd name="connsiteX8" fmla="*/ 1977656 w 2388781"/>
              <a:gd name="connsiteY8" fmla="*/ 99237 h 1290082"/>
              <a:gd name="connsiteX9" fmla="*/ 2367517 w 2388781"/>
              <a:gd name="connsiteY9" fmla="*/ 0 h 1290082"/>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262270 w 2388781"/>
              <a:gd name="connsiteY4" fmla="*/ 1162492 h 1290082"/>
              <a:gd name="connsiteX5" fmla="*/ 7088 w 2388781"/>
              <a:gd name="connsiteY5" fmla="*/ 1290082 h 1290082"/>
              <a:gd name="connsiteX6" fmla="*/ 0 w 2388781"/>
              <a:gd name="connsiteY6" fmla="*/ 1233375 h 1290082"/>
              <a:gd name="connsiteX7" fmla="*/ 538717 w 2388781"/>
              <a:gd name="connsiteY7" fmla="*/ 808073 h 1290082"/>
              <a:gd name="connsiteX8" fmla="*/ 1431853 w 2388781"/>
              <a:gd name="connsiteY8" fmla="*/ 304798 h 1290082"/>
              <a:gd name="connsiteX9" fmla="*/ 1977656 w 2388781"/>
              <a:gd name="connsiteY9" fmla="*/ 99237 h 1290082"/>
              <a:gd name="connsiteX10" fmla="*/ 2367517 w 2388781"/>
              <a:gd name="connsiteY10" fmla="*/ 0 h 1290082"/>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226828 w 2388781"/>
              <a:gd name="connsiteY4" fmla="*/ 1155404 h 1290082"/>
              <a:gd name="connsiteX5" fmla="*/ 7088 w 2388781"/>
              <a:gd name="connsiteY5" fmla="*/ 1290082 h 1290082"/>
              <a:gd name="connsiteX6" fmla="*/ 0 w 2388781"/>
              <a:gd name="connsiteY6" fmla="*/ 1233375 h 1290082"/>
              <a:gd name="connsiteX7" fmla="*/ 538717 w 2388781"/>
              <a:gd name="connsiteY7" fmla="*/ 808073 h 1290082"/>
              <a:gd name="connsiteX8" fmla="*/ 1431853 w 2388781"/>
              <a:gd name="connsiteY8" fmla="*/ 304798 h 1290082"/>
              <a:gd name="connsiteX9" fmla="*/ 1977656 w 2388781"/>
              <a:gd name="connsiteY9" fmla="*/ 99237 h 1290082"/>
              <a:gd name="connsiteX10" fmla="*/ 2367517 w 2388781"/>
              <a:gd name="connsiteY10" fmla="*/ 0 h 1290082"/>
              <a:gd name="connsiteX0" fmla="*/ 2367517 w 2388781"/>
              <a:gd name="connsiteY0" fmla="*/ 0 h 1290082"/>
              <a:gd name="connsiteX1" fmla="*/ 2388781 w 2388781"/>
              <a:gd name="connsiteY1" fmla="*/ 637952 h 1290082"/>
              <a:gd name="connsiteX2" fmla="*/ 1481469 w 2388781"/>
              <a:gd name="connsiteY2" fmla="*/ 751366 h 1290082"/>
              <a:gd name="connsiteX3" fmla="*/ 687572 w 2388781"/>
              <a:gd name="connsiteY3" fmla="*/ 964017 h 1290082"/>
              <a:gd name="connsiteX4" fmla="*/ 226828 w 2388781"/>
              <a:gd name="connsiteY4" fmla="*/ 1155404 h 1290082"/>
              <a:gd name="connsiteX5" fmla="*/ 7088 w 2388781"/>
              <a:gd name="connsiteY5" fmla="*/ 1290082 h 1290082"/>
              <a:gd name="connsiteX6" fmla="*/ 0 w 2388781"/>
              <a:gd name="connsiteY6" fmla="*/ 1233375 h 1290082"/>
              <a:gd name="connsiteX7" fmla="*/ 538717 w 2388781"/>
              <a:gd name="connsiteY7" fmla="*/ 808073 h 1290082"/>
              <a:gd name="connsiteX8" fmla="*/ 1431853 w 2388781"/>
              <a:gd name="connsiteY8" fmla="*/ 304798 h 1290082"/>
              <a:gd name="connsiteX9" fmla="*/ 1977656 w 2388781"/>
              <a:gd name="connsiteY9" fmla="*/ 99237 h 1290082"/>
              <a:gd name="connsiteX10" fmla="*/ 2367517 w 2388781"/>
              <a:gd name="connsiteY10" fmla="*/ 0 h 1290082"/>
              <a:gd name="connsiteX0" fmla="*/ 2367517 w 2388781"/>
              <a:gd name="connsiteY0" fmla="*/ 0 h 1290082"/>
              <a:gd name="connsiteX1" fmla="*/ 2388781 w 2388781"/>
              <a:gd name="connsiteY1" fmla="*/ 637952 h 1290082"/>
              <a:gd name="connsiteX2" fmla="*/ 2048540 w 2388781"/>
              <a:gd name="connsiteY2" fmla="*/ 666306 h 1290082"/>
              <a:gd name="connsiteX3" fmla="*/ 1481469 w 2388781"/>
              <a:gd name="connsiteY3" fmla="*/ 751366 h 1290082"/>
              <a:gd name="connsiteX4" fmla="*/ 687572 w 2388781"/>
              <a:gd name="connsiteY4" fmla="*/ 964017 h 1290082"/>
              <a:gd name="connsiteX5" fmla="*/ 226828 w 2388781"/>
              <a:gd name="connsiteY5" fmla="*/ 1155404 h 1290082"/>
              <a:gd name="connsiteX6" fmla="*/ 7088 w 2388781"/>
              <a:gd name="connsiteY6" fmla="*/ 1290082 h 1290082"/>
              <a:gd name="connsiteX7" fmla="*/ 0 w 2388781"/>
              <a:gd name="connsiteY7" fmla="*/ 1233375 h 1290082"/>
              <a:gd name="connsiteX8" fmla="*/ 538717 w 2388781"/>
              <a:gd name="connsiteY8" fmla="*/ 808073 h 1290082"/>
              <a:gd name="connsiteX9" fmla="*/ 1431853 w 2388781"/>
              <a:gd name="connsiteY9" fmla="*/ 304798 h 1290082"/>
              <a:gd name="connsiteX10" fmla="*/ 1977656 w 2388781"/>
              <a:gd name="connsiteY10" fmla="*/ 99237 h 1290082"/>
              <a:gd name="connsiteX11" fmla="*/ 2367517 w 2388781"/>
              <a:gd name="connsiteY11" fmla="*/ 0 h 1290082"/>
              <a:gd name="connsiteX0" fmla="*/ 2367517 w 2388781"/>
              <a:gd name="connsiteY0" fmla="*/ 0 h 1290082"/>
              <a:gd name="connsiteX1" fmla="*/ 2388781 w 2388781"/>
              <a:gd name="connsiteY1" fmla="*/ 637952 h 1290082"/>
              <a:gd name="connsiteX2" fmla="*/ 2048540 w 2388781"/>
              <a:gd name="connsiteY2" fmla="*/ 666306 h 1290082"/>
              <a:gd name="connsiteX3" fmla="*/ 1481469 w 2388781"/>
              <a:gd name="connsiteY3" fmla="*/ 751366 h 1290082"/>
              <a:gd name="connsiteX4" fmla="*/ 687572 w 2388781"/>
              <a:gd name="connsiteY4" fmla="*/ 964017 h 1290082"/>
              <a:gd name="connsiteX5" fmla="*/ 226828 w 2388781"/>
              <a:gd name="connsiteY5" fmla="*/ 1155404 h 1290082"/>
              <a:gd name="connsiteX6" fmla="*/ 7088 w 2388781"/>
              <a:gd name="connsiteY6" fmla="*/ 1290082 h 1290082"/>
              <a:gd name="connsiteX7" fmla="*/ 0 w 2388781"/>
              <a:gd name="connsiteY7" fmla="*/ 1233375 h 1290082"/>
              <a:gd name="connsiteX8" fmla="*/ 538717 w 2388781"/>
              <a:gd name="connsiteY8" fmla="*/ 808073 h 1290082"/>
              <a:gd name="connsiteX9" fmla="*/ 1431853 w 2388781"/>
              <a:gd name="connsiteY9" fmla="*/ 304798 h 1290082"/>
              <a:gd name="connsiteX10" fmla="*/ 1977656 w 2388781"/>
              <a:gd name="connsiteY10" fmla="*/ 99237 h 1290082"/>
              <a:gd name="connsiteX11" fmla="*/ 2367517 w 2388781"/>
              <a:gd name="connsiteY11" fmla="*/ 0 h 1290082"/>
              <a:gd name="connsiteX0" fmla="*/ 2367517 w 2388781"/>
              <a:gd name="connsiteY0" fmla="*/ 0 h 1290082"/>
              <a:gd name="connsiteX1" fmla="*/ 2388781 w 2388781"/>
              <a:gd name="connsiteY1" fmla="*/ 637952 h 1290082"/>
              <a:gd name="connsiteX2" fmla="*/ 2013098 w 2388781"/>
              <a:gd name="connsiteY2" fmla="*/ 659217 h 1290082"/>
              <a:gd name="connsiteX3" fmla="*/ 1481469 w 2388781"/>
              <a:gd name="connsiteY3" fmla="*/ 751366 h 1290082"/>
              <a:gd name="connsiteX4" fmla="*/ 687572 w 2388781"/>
              <a:gd name="connsiteY4" fmla="*/ 964017 h 1290082"/>
              <a:gd name="connsiteX5" fmla="*/ 226828 w 2388781"/>
              <a:gd name="connsiteY5" fmla="*/ 1155404 h 1290082"/>
              <a:gd name="connsiteX6" fmla="*/ 7088 w 2388781"/>
              <a:gd name="connsiteY6" fmla="*/ 1290082 h 1290082"/>
              <a:gd name="connsiteX7" fmla="*/ 0 w 2388781"/>
              <a:gd name="connsiteY7" fmla="*/ 1233375 h 1290082"/>
              <a:gd name="connsiteX8" fmla="*/ 538717 w 2388781"/>
              <a:gd name="connsiteY8" fmla="*/ 808073 h 1290082"/>
              <a:gd name="connsiteX9" fmla="*/ 1431853 w 2388781"/>
              <a:gd name="connsiteY9" fmla="*/ 304798 h 1290082"/>
              <a:gd name="connsiteX10" fmla="*/ 1977656 w 2388781"/>
              <a:gd name="connsiteY10" fmla="*/ 99237 h 1290082"/>
              <a:gd name="connsiteX11" fmla="*/ 2367517 w 2388781"/>
              <a:gd name="connsiteY11" fmla="*/ 0 h 1290082"/>
              <a:gd name="connsiteX0" fmla="*/ 2367517 w 2388781"/>
              <a:gd name="connsiteY0" fmla="*/ 0 h 1290082"/>
              <a:gd name="connsiteX1" fmla="*/ 2388781 w 2388781"/>
              <a:gd name="connsiteY1" fmla="*/ 637952 h 1290082"/>
              <a:gd name="connsiteX2" fmla="*/ 2013098 w 2388781"/>
              <a:gd name="connsiteY2" fmla="*/ 659217 h 1290082"/>
              <a:gd name="connsiteX3" fmla="*/ 1297171 w 2388781"/>
              <a:gd name="connsiteY3" fmla="*/ 779720 h 1290082"/>
              <a:gd name="connsiteX4" fmla="*/ 687572 w 2388781"/>
              <a:gd name="connsiteY4" fmla="*/ 964017 h 1290082"/>
              <a:gd name="connsiteX5" fmla="*/ 226828 w 2388781"/>
              <a:gd name="connsiteY5" fmla="*/ 1155404 h 1290082"/>
              <a:gd name="connsiteX6" fmla="*/ 7088 w 2388781"/>
              <a:gd name="connsiteY6" fmla="*/ 1290082 h 1290082"/>
              <a:gd name="connsiteX7" fmla="*/ 0 w 2388781"/>
              <a:gd name="connsiteY7" fmla="*/ 1233375 h 1290082"/>
              <a:gd name="connsiteX8" fmla="*/ 538717 w 2388781"/>
              <a:gd name="connsiteY8" fmla="*/ 808073 h 1290082"/>
              <a:gd name="connsiteX9" fmla="*/ 1431853 w 2388781"/>
              <a:gd name="connsiteY9" fmla="*/ 304798 h 1290082"/>
              <a:gd name="connsiteX10" fmla="*/ 1977656 w 2388781"/>
              <a:gd name="connsiteY10" fmla="*/ 99237 h 1290082"/>
              <a:gd name="connsiteX11" fmla="*/ 2367517 w 2388781"/>
              <a:gd name="connsiteY11" fmla="*/ 0 h 1290082"/>
              <a:gd name="connsiteX0" fmla="*/ 2417136 w 2417256"/>
              <a:gd name="connsiteY0" fmla="*/ 0 h 1332612"/>
              <a:gd name="connsiteX1" fmla="*/ 2388781 w 2417256"/>
              <a:gd name="connsiteY1" fmla="*/ 680482 h 1332612"/>
              <a:gd name="connsiteX2" fmla="*/ 2013098 w 2417256"/>
              <a:gd name="connsiteY2" fmla="*/ 701747 h 1332612"/>
              <a:gd name="connsiteX3" fmla="*/ 1297171 w 2417256"/>
              <a:gd name="connsiteY3" fmla="*/ 822250 h 1332612"/>
              <a:gd name="connsiteX4" fmla="*/ 687572 w 2417256"/>
              <a:gd name="connsiteY4" fmla="*/ 1006547 h 1332612"/>
              <a:gd name="connsiteX5" fmla="*/ 226828 w 2417256"/>
              <a:gd name="connsiteY5" fmla="*/ 1197934 h 1332612"/>
              <a:gd name="connsiteX6" fmla="*/ 7088 w 2417256"/>
              <a:gd name="connsiteY6" fmla="*/ 1332612 h 1332612"/>
              <a:gd name="connsiteX7" fmla="*/ 0 w 2417256"/>
              <a:gd name="connsiteY7" fmla="*/ 1275905 h 1332612"/>
              <a:gd name="connsiteX8" fmla="*/ 538717 w 2417256"/>
              <a:gd name="connsiteY8" fmla="*/ 850603 h 1332612"/>
              <a:gd name="connsiteX9" fmla="*/ 1431853 w 2417256"/>
              <a:gd name="connsiteY9" fmla="*/ 347328 h 1332612"/>
              <a:gd name="connsiteX10" fmla="*/ 1977656 w 2417256"/>
              <a:gd name="connsiteY10" fmla="*/ 141767 h 1332612"/>
              <a:gd name="connsiteX11" fmla="*/ 2417136 w 2417256"/>
              <a:gd name="connsiteY11" fmla="*/ 0 h 1332612"/>
              <a:gd name="connsiteX0" fmla="*/ 2388782 w 2389464"/>
              <a:gd name="connsiteY0" fmla="*/ 0 h 1318435"/>
              <a:gd name="connsiteX1" fmla="*/ 2388781 w 2389464"/>
              <a:gd name="connsiteY1" fmla="*/ 666305 h 1318435"/>
              <a:gd name="connsiteX2" fmla="*/ 2013098 w 2389464"/>
              <a:gd name="connsiteY2" fmla="*/ 687570 h 1318435"/>
              <a:gd name="connsiteX3" fmla="*/ 1297171 w 2389464"/>
              <a:gd name="connsiteY3" fmla="*/ 808073 h 1318435"/>
              <a:gd name="connsiteX4" fmla="*/ 687572 w 2389464"/>
              <a:gd name="connsiteY4" fmla="*/ 992370 h 1318435"/>
              <a:gd name="connsiteX5" fmla="*/ 226828 w 2389464"/>
              <a:gd name="connsiteY5" fmla="*/ 1183757 h 1318435"/>
              <a:gd name="connsiteX6" fmla="*/ 7088 w 2389464"/>
              <a:gd name="connsiteY6" fmla="*/ 1318435 h 1318435"/>
              <a:gd name="connsiteX7" fmla="*/ 0 w 2389464"/>
              <a:gd name="connsiteY7" fmla="*/ 1261728 h 1318435"/>
              <a:gd name="connsiteX8" fmla="*/ 538717 w 2389464"/>
              <a:gd name="connsiteY8" fmla="*/ 836426 h 1318435"/>
              <a:gd name="connsiteX9" fmla="*/ 1431853 w 2389464"/>
              <a:gd name="connsiteY9" fmla="*/ 333151 h 1318435"/>
              <a:gd name="connsiteX10" fmla="*/ 1977656 w 2389464"/>
              <a:gd name="connsiteY10" fmla="*/ 127590 h 1318435"/>
              <a:gd name="connsiteX11" fmla="*/ 2388782 w 2389464"/>
              <a:gd name="connsiteY11" fmla="*/ 0 h 1318435"/>
              <a:gd name="connsiteX0" fmla="*/ 2388782 w 2389096"/>
              <a:gd name="connsiteY0" fmla="*/ 0 h 1318435"/>
              <a:gd name="connsiteX1" fmla="*/ 2381692 w 2389096"/>
              <a:gd name="connsiteY1" fmla="*/ 666305 h 1318435"/>
              <a:gd name="connsiteX2" fmla="*/ 2013098 w 2389096"/>
              <a:gd name="connsiteY2" fmla="*/ 687570 h 1318435"/>
              <a:gd name="connsiteX3" fmla="*/ 1297171 w 2389096"/>
              <a:gd name="connsiteY3" fmla="*/ 808073 h 1318435"/>
              <a:gd name="connsiteX4" fmla="*/ 687572 w 2389096"/>
              <a:gd name="connsiteY4" fmla="*/ 992370 h 1318435"/>
              <a:gd name="connsiteX5" fmla="*/ 226828 w 2389096"/>
              <a:gd name="connsiteY5" fmla="*/ 1183757 h 1318435"/>
              <a:gd name="connsiteX6" fmla="*/ 7088 w 2389096"/>
              <a:gd name="connsiteY6" fmla="*/ 1318435 h 1318435"/>
              <a:gd name="connsiteX7" fmla="*/ 0 w 2389096"/>
              <a:gd name="connsiteY7" fmla="*/ 1261728 h 1318435"/>
              <a:gd name="connsiteX8" fmla="*/ 538717 w 2389096"/>
              <a:gd name="connsiteY8" fmla="*/ 836426 h 1318435"/>
              <a:gd name="connsiteX9" fmla="*/ 1431853 w 2389096"/>
              <a:gd name="connsiteY9" fmla="*/ 333151 h 1318435"/>
              <a:gd name="connsiteX10" fmla="*/ 1977656 w 2389096"/>
              <a:gd name="connsiteY10" fmla="*/ 127590 h 1318435"/>
              <a:gd name="connsiteX11" fmla="*/ 2388782 w 2389096"/>
              <a:gd name="connsiteY11" fmla="*/ 0 h 1318435"/>
              <a:gd name="connsiteX0" fmla="*/ 2388782 w 2395869"/>
              <a:gd name="connsiteY0" fmla="*/ 0 h 1318435"/>
              <a:gd name="connsiteX1" fmla="*/ 2395869 w 2395869"/>
              <a:gd name="connsiteY1" fmla="*/ 680482 h 1318435"/>
              <a:gd name="connsiteX2" fmla="*/ 2013098 w 2395869"/>
              <a:gd name="connsiteY2" fmla="*/ 687570 h 1318435"/>
              <a:gd name="connsiteX3" fmla="*/ 1297171 w 2395869"/>
              <a:gd name="connsiteY3" fmla="*/ 808073 h 1318435"/>
              <a:gd name="connsiteX4" fmla="*/ 687572 w 2395869"/>
              <a:gd name="connsiteY4" fmla="*/ 992370 h 1318435"/>
              <a:gd name="connsiteX5" fmla="*/ 226828 w 2395869"/>
              <a:gd name="connsiteY5" fmla="*/ 1183757 h 1318435"/>
              <a:gd name="connsiteX6" fmla="*/ 7088 w 2395869"/>
              <a:gd name="connsiteY6" fmla="*/ 1318435 h 1318435"/>
              <a:gd name="connsiteX7" fmla="*/ 0 w 2395869"/>
              <a:gd name="connsiteY7" fmla="*/ 1261728 h 1318435"/>
              <a:gd name="connsiteX8" fmla="*/ 538717 w 2395869"/>
              <a:gd name="connsiteY8" fmla="*/ 836426 h 1318435"/>
              <a:gd name="connsiteX9" fmla="*/ 1431853 w 2395869"/>
              <a:gd name="connsiteY9" fmla="*/ 333151 h 1318435"/>
              <a:gd name="connsiteX10" fmla="*/ 1977656 w 2395869"/>
              <a:gd name="connsiteY10" fmla="*/ 127590 h 1318435"/>
              <a:gd name="connsiteX11" fmla="*/ 2388782 w 2395869"/>
              <a:gd name="connsiteY11" fmla="*/ 0 h 1318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95869" h="1318435">
                <a:moveTo>
                  <a:pt x="2388782" y="0"/>
                </a:moveTo>
                <a:cubicBezTo>
                  <a:pt x="2391145" y="219739"/>
                  <a:pt x="2393506" y="460743"/>
                  <a:pt x="2395869" y="680482"/>
                </a:cubicBezTo>
                <a:lnTo>
                  <a:pt x="2013098" y="687570"/>
                </a:lnTo>
                <a:cubicBezTo>
                  <a:pt x="1861879" y="706472"/>
                  <a:pt x="1518092" y="757273"/>
                  <a:pt x="1297171" y="808073"/>
                </a:cubicBezTo>
                <a:cubicBezTo>
                  <a:pt x="1076250" y="858873"/>
                  <a:pt x="865963" y="929756"/>
                  <a:pt x="687572" y="992370"/>
                </a:cubicBezTo>
                <a:cubicBezTo>
                  <a:pt x="509182" y="1054984"/>
                  <a:pt x="340242" y="1129413"/>
                  <a:pt x="226828" y="1183757"/>
                </a:cubicBezTo>
                <a:cubicBezTo>
                  <a:pt x="113414" y="1238101"/>
                  <a:pt x="50800" y="1306621"/>
                  <a:pt x="7088" y="1318435"/>
                </a:cubicBezTo>
                <a:lnTo>
                  <a:pt x="0" y="1261728"/>
                </a:lnTo>
                <a:cubicBezTo>
                  <a:pt x="86242" y="1177849"/>
                  <a:pt x="300075" y="991189"/>
                  <a:pt x="538717" y="836426"/>
                </a:cubicBezTo>
                <a:cubicBezTo>
                  <a:pt x="777359" y="681663"/>
                  <a:pt x="1192030" y="451290"/>
                  <a:pt x="1431853" y="333151"/>
                </a:cubicBezTo>
                <a:cubicBezTo>
                  <a:pt x="1671676" y="215012"/>
                  <a:pt x="1827619" y="174846"/>
                  <a:pt x="1977656" y="127590"/>
                </a:cubicBezTo>
                <a:lnTo>
                  <a:pt x="2388782" y="0"/>
                </a:lnTo>
                <a:close/>
              </a:path>
            </a:pathLst>
          </a:custGeom>
          <a:blipFill dpi="0" rotWithShape="1">
            <a:blip r:embed="rId18">
              <a:extLst>
                <a:ext uri="{837473B0-CC2E-450A-ABE3-18F120FF3D39}">
                  <a1611:picAttrSrcUrl xmlns:a1611="http://schemas.microsoft.com/office/drawing/2016/11/main" r:id="rId19"/>
                </a:ext>
              </a:extLst>
            </a:blip>
            <a:srcRect/>
            <a:tile tx="0" ty="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68" name="TextBox 867">
            <a:extLst>
              <a:ext uri="{FF2B5EF4-FFF2-40B4-BE49-F238E27FC236}">
                <a16:creationId xmlns:a16="http://schemas.microsoft.com/office/drawing/2014/main" id="{DC661E36-BBCF-4585-8564-319BD1400995}"/>
              </a:ext>
            </a:extLst>
          </p:cNvPr>
          <p:cNvSpPr txBox="1"/>
          <p:nvPr/>
        </p:nvSpPr>
        <p:spPr>
          <a:xfrm>
            <a:off x="4558578" y="6298712"/>
            <a:ext cx="439544" cy="230832"/>
          </a:xfrm>
          <a:prstGeom prst="rect">
            <a:avLst/>
          </a:prstGeom>
          <a:noFill/>
        </p:spPr>
        <p:txBody>
          <a:bodyPr wrap="none" rtlCol="0">
            <a:spAutoFit/>
          </a:bodyPr>
          <a:lstStyle/>
          <a:p>
            <a:pPr algn="ctr"/>
            <a:r>
              <a:rPr lang="en-US" sz="900" dirty="0"/>
              <a:t>100%</a:t>
            </a:r>
          </a:p>
        </p:txBody>
      </p:sp>
      <p:grpSp>
        <p:nvGrpSpPr>
          <p:cNvPr id="875" name="Group 874">
            <a:extLst>
              <a:ext uri="{FF2B5EF4-FFF2-40B4-BE49-F238E27FC236}">
                <a16:creationId xmlns:a16="http://schemas.microsoft.com/office/drawing/2014/main" id="{E836130E-CFD5-4805-A9AC-0E11714104FB}"/>
              </a:ext>
            </a:extLst>
          </p:cNvPr>
          <p:cNvGrpSpPr/>
          <p:nvPr/>
        </p:nvGrpSpPr>
        <p:grpSpPr>
          <a:xfrm>
            <a:off x="4798057" y="4951014"/>
            <a:ext cx="2374605" cy="1247554"/>
            <a:chOff x="6301562" y="1275907"/>
            <a:chExt cx="2374605" cy="1247554"/>
          </a:xfrm>
        </p:grpSpPr>
        <p:sp>
          <p:nvSpPr>
            <p:cNvPr id="876" name="Freeform: Shape 875">
              <a:extLst>
                <a:ext uri="{FF2B5EF4-FFF2-40B4-BE49-F238E27FC236}">
                  <a16:creationId xmlns:a16="http://schemas.microsoft.com/office/drawing/2014/main" id="{D3CCB624-F75D-4BA4-B559-7DFD6A729017}"/>
                </a:ext>
              </a:extLst>
            </p:cNvPr>
            <p:cNvSpPr/>
            <p:nvPr/>
          </p:nvSpPr>
          <p:spPr>
            <a:xfrm>
              <a:off x="6301562" y="1275907"/>
              <a:ext cx="2374605" cy="1247554"/>
            </a:xfrm>
            <a:custGeom>
              <a:avLst/>
              <a:gdLst>
                <a:gd name="connsiteX0" fmla="*/ 0 w 2296633"/>
                <a:gd name="connsiteY0" fmla="*/ 1141228 h 1141228"/>
                <a:gd name="connsiteX1" fmla="*/ 333154 w 2296633"/>
                <a:gd name="connsiteY1" fmla="*/ 779721 h 1141228"/>
                <a:gd name="connsiteX2" fmla="*/ 1282996 w 2296633"/>
                <a:gd name="connsiteY2" fmla="*/ 283535 h 1141228"/>
                <a:gd name="connsiteX3" fmla="*/ 2296633 w 2296633"/>
                <a:gd name="connsiteY3" fmla="*/ 0 h 1141228"/>
                <a:gd name="connsiteX0" fmla="*/ 0 w 2296633"/>
                <a:gd name="connsiteY0" fmla="*/ 1141228 h 1141228"/>
                <a:gd name="connsiteX1" fmla="*/ 552893 w 2296633"/>
                <a:gd name="connsiteY1" fmla="*/ 630865 h 1141228"/>
                <a:gd name="connsiteX2" fmla="*/ 1282996 w 2296633"/>
                <a:gd name="connsiteY2" fmla="*/ 283535 h 1141228"/>
                <a:gd name="connsiteX3" fmla="*/ 2296633 w 2296633"/>
                <a:gd name="connsiteY3" fmla="*/ 0 h 1141228"/>
                <a:gd name="connsiteX0" fmla="*/ 0 w 2296633"/>
                <a:gd name="connsiteY0" fmla="*/ 1141228 h 1141228"/>
                <a:gd name="connsiteX1" fmla="*/ 503275 w 2296633"/>
                <a:gd name="connsiteY1" fmla="*/ 652130 h 1141228"/>
                <a:gd name="connsiteX2" fmla="*/ 1282996 w 2296633"/>
                <a:gd name="connsiteY2" fmla="*/ 283535 h 1141228"/>
                <a:gd name="connsiteX3" fmla="*/ 2296633 w 2296633"/>
                <a:gd name="connsiteY3" fmla="*/ 0 h 1141228"/>
                <a:gd name="connsiteX0" fmla="*/ 0 w 2296633"/>
                <a:gd name="connsiteY0" fmla="*/ 1141228 h 1141228"/>
                <a:gd name="connsiteX1" fmla="*/ 559982 w 2296633"/>
                <a:gd name="connsiteY1" fmla="*/ 744279 h 1141228"/>
                <a:gd name="connsiteX2" fmla="*/ 1282996 w 2296633"/>
                <a:gd name="connsiteY2" fmla="*/ 283535 h 1141228"/>
                <a:gd name="connsiteX3" fmla="*/ 2296633 w 2296633"/>
                <a:gd name="connsiteY3" fmla="*/ 0 h 1141228"/>
                <a:gd name="connsiteX0" fmla="*/ 0 w 2296633"/>
                <a:gd name="connsiteY0" fmla="*/ 1141228 h 1141228"/>
                <a:gd name="connsiteX1" fmla="*/ 559982 w 2296633"/>
                <a:gd name="connsiteY1" fmla="*/ 744279 h 1141228"/>
                <a:gd name="connsiteX2" fmla="*/ 1339703 w 2296633"/>
                <a:gd name="connsiteY2" fmla="*/ 368596 h 1141228"/>
                <a:gd name="connsiteX3" fmla="*/ 2296633 w 2296633"/>
                <a:gd name="connsiteY3" fmla="*/ 0 h 1141228"/>
                <a:gd name="connsiteX0" fmla="*/ 0 w 2296633"/>
                <a:gd name="connsiteY0" fmla="*/ 1141228 h 1141228"/>
                <a:gd name="connsiteX1" fmla="*/ 559982 w 2296633"/>
                <a:gd name="connsiteY1" fmla="*/ 793897 h 1141228"/>
                <a:gd name="connsiteX2" fmla="*/ 1339703 w 2296633"/>
                <a:gd name="connsiteY2" fmla="*/ 368596 h 1141228"/>
                <a:gd name="connsiteX3" fmla="*/ 2296633 w 2296633"/>
                <a:gd name="connsiteY3" fmla="*/ 0 h 1141228"/>
                <a:gd name="connsiteX0" fmla="*/ 0 w 2381693"/>
                <a:gd name="connsiteY0" fmla="*/ 1183758 h 1183758"/>
                <a:gd name="connsiteX1" fmla="*/ 559982 w 2381693"/>
                <a:gd name="connsiteY1" fmla="*/ 836427 h 1183758"/>
                <a:gd name="connsiteX2" fmla="*/ 1339703 w 2381693"/>
                <a:gd name="connsiteY2" fmla="*/ 411126 h 1183758"/>
                <a:gd name="connsiteX3" fmla="*/ 2381693 w 2381693"/>
                <a:gd name="connsiteY3" fmla="*/ 0 h 1183758"/>
                <a:gd name="connsiteX0" fmla="*/ 0 w 2381693"/>
                <a:gd name="connsiteY0" fmla="*/ 1183758 h 1183758"/>
                <a:gd name="connsiteX1" fmla="*/ 559982 w 2381693"/>
                <a:gd name="connsiteY1" fmla="*/ 836427 h 1183758"/>
                <a:gd name="connsiteX2" fmla="*/ 1375145 w 2381693"/>
                <a:gd name="connsiteY2" fmla="*/ 375684 h 1183758"/>
                <a:gd name="connsiteX3" fmla="*/ 2381693 w 2381693"/>
                <a:gd name="connsiteY3" fmla="*/ 0 h 1183758"/>
                <a:gd name="connsiteX0" fmla="*/ 0 w 2374605"/>
                <a:gd name="connsiteY0" fmla="*/ 1247554 h 1247554"/>
                <a:gd name="connsiteX1" fmla="*/ 552894 w 2374605"/>
                <a:gd name="connsiteY1" fmla="*/ 836427 h 1247554"/>
                <a:gd name="connsiteX2" fmla="*/ 1368057 w 2374605"/>
                <a:gd name="connsiteY2" fmla="*/ 375684 h 1247554"/>
                <a:gd name="connsiteX3" fmla="*/ 2374605 w 2374605"/>
                <a:gd name="connsiteY3" fmla="*/ 0 h 1247554"/>
                <a:gd name="connsiteX0" fmla="*/ 0 w 2374605"/>
                <a:gd name="connsiteY0" fmla="*/ 1247554 h 1247554"/>
                <a:gd name="connsiteX1" fmla="*/ 552894 w 2374605"/>
                <a:gd name="connsiteY1" fmla="*/ 800985 h 1247554"/>
                <a:gd name="connsiteX2" fmla="*/ 1368057 w 2374605"/>
                <a:gd name="connsiteY2" fmla="*/ 375684 h 1247554"/>
                <a:gd name="connsiteX3" fmla="*/ 2374605 w 2374605"/>
                <a:gd name="connsiteY3" fmla="*/ 0 h 1247554"/>
                <a:gd name="connsiteX0" fmla="*/ 0 w 2374605"/>
                <a:gd name="connsiteY0" fmla="*/ 1247554 h 1247554"/>
                <a:gd name="connsiteX1" fmla="*/ 552894 w 2374605"/>
                <a:gd name="connsiteY1" fmla="*/ 800985 h 1247554"/>
                <a:gd name="connsiteX2" fmla="*/ 1375146 w 2374605"/>
                <a:gd name="connsiteY2" fmla="*/ 340242 h 1247554"/>
                <a:gd name="connsiteX3" fmla="*/ 2374605 w 2374605"/>
                <a:gd name="connsiteY3" fmla="*/ 0 h 1247554"/>
              </a:gdLst>
              <a:ahLst/>
              <a:cxnLst>
                <a:cxn ang="0">
                  <a:pos x="connsiteX0" y="connsiteY0"/>
                </a:cxn>
                <a:cxn ang="0">
                  <a:pos x="connsiteX1" y="connsiteY1"/>
                </a:cxn>
                <a:cxn ang="0">
                  <a:pos x="connsiteX2" y="connsiteY2"/>
                </a:cxn>
                <a:cxn ang="0">
                  <a:pos x="connsiteX3" y="connsiteY3"/>
                </a:cxn>
              </a:cxnLst>
              <a:rect l="l" t="t" r="r" b="b"/>
              <a:pathLst>
                <a:path w="2374605" h="1247554">
                  <a:moveTo>
                    <a:pt x="0" y="1247554"/>
                  </a:moveTo>
                  <a:cubicBezTo>
                    <a:pt x="59660" y="1138275"/>
                    <a:pt x="323703" y="952204"/>
                    <a:pt x="552894" y="800985"/>
                  </a:cubicBezTo>
                  <a:cubicBezTo>
                    <a:pt x="782085" y="649766"/>
                    <a:pt x="1071528" y="473739"/>
                    <a:pt x="1375146" y="340242"/>
                  </a:cubicBezTo>
                  <a:cubicBezTo>
                    <a:pt x="1678764" y="206745"/>
                    <a:pt x="2031409" y="76791"/>
                    <a:pt x="2374605" y="0"/>
                  </a:cubicBezTo>
                </a:path>
              </a:pathLst>
            </a:cu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77" name="TextBox 876">
              <a:extLst>
                <a:ext uri="{FF2B5EF4-FFF2-40B4-BE49-F238E27FC236}">
                  <a16:creationId xmlns:a16="http://schemas.microsoft.com/office/drawing/2014/main" id="{8CB645EF-827C-4B7F-822C-532E7CF91085}"/>
                </a:ext>
              </a:extLst>
            </p:cNvPr>
            <p:cNvSpPr txBox="1"/>
            <p:nvPr/>
          </p:nvSpPr>
          <p:spPr>
            <a:xfrm rot="20096116">
              <a:off x="6840639" y="1570002"/>
              <a:ext cx="1564454" cy="174499"/>
            </a:xfrm>
            <a:prstGeom prst="rect">
              <a:avLst/>
            </a:prstGeom>
            <a:noFill/>
          </p:spPr>
          <p:txBody>
            <a:bodyPr wrap="none" rtlCol="0">
              <a:prstTxWarp prst="textArchUp">
                <a:avLst>
                  <a:gd name="adj" fmla="val 11209428"/>
                </a:avLst>
              </a:prstTxWarp>
              <a:spAutoFit/>
            </a:bodyPr>
            <a:lstStyle/>
            <a:p>
              <a:r>
                <a:rPr lang="en-US" sz="1000" dirty="0"/>
                <a:t>Upper Confidence Limit (95%)</a:t>
              </a:r>
            </a:p>
          </p:txBody>
        </p:sp>
      </p:grpSp>
      <p:grpSp>
        <p:nvGrpSpPr>
          <p:cNvPr id="878" name="Group 877">
            <a:extLst>
              <a:ext uri="{FF2B5EF4-FFF2-40B4-BE49-F238E27FC236}">
                <a16:creationId xmlns:a16="http://schemas.microsoft.com/office/drawing/2014/main" id="{9FC90C7C-0BB4-43AC-B222-6B6BFBCBC4C4}"/>
              </a:ext>
            </a:extLst>
          </p:cNvPr>
          <p:cNvGrpSpPr/>
          <p:nvPr/>
        </p:nvGrpSpPr>
        <p:grpSpPr>
          <a:xfrm>
            <a:off x="4899147" y="5348093"/>
            <a:ext cx="2192132" cy="1162047"/>
            <a:chOff x="6402652" y="1672987"/>
            <a:chExt cx="2192132" cy="1162047"/>
          </a:xfrm>
        </p:grpSpPr>
        <p:sp>
          <p:nvSpPr>
            <p:cNvPr id="879" name="Freeform: Shape 878">
              <a:extLst>
                <a:ext uri="{FF2B5EF4-FFF2-40B4-BE49-F238E27FC236}">
                  <a16:creationId xmlns:a16="http://schemas.microsoft.com/office/drawing/2014/main" id="{E6D9383B-5694-4635-95AF-C594D270DFF6}"/>
                </a:ext>
              </a:extLst>
            </p:cNvPr>
            <p:cNvSpPr/>
            <p:nvPr/>
          </p:nvSpPr>
          <p:spPr>
            <a:xfrm rot="764616">
              <a:off x="6402652" y="1672987"/>
              <a:ext cx="2192132" cy="1162047"/>
            </a:xfrm>
            <a:custGeom>
              <a:avLst/>
              <a:gdLst>
                <a:gd name="connsiteX0" fmla="*/ 0 w 2296633"/>
                <a:gd name="connsiteY0" fmla="*/ 1141228 h 1141228"/>
                <a:gd name="connsiteX1" fmla="*/ 333154 w 2296633"/>
                <a:gd name="connsiteY1" fmla="*/ 779721 h 1141228"/>
                <a:gd name="connsiteX2" fmla="*/ 1282996 w 2296633"/>
                <a:gd name="connsiteY2" fmla="*/ 283535 h 1141228"/>
                <a:gd name="connsiteX3" fmla="*/ 2296633 w 2296633"/>
                <a:gd name="connsiteY3" fmla="*/ 0 h 1141228"/>
                <a:gd name="connsiteX0" fmla="*/ 0 w 2296633"/>
                <a:gd name="connsiteY0" fmla="*/ 1141228 h 1141228"/>
                <a:gd name="connsiteX1" fmla="*/ 552893 w 2296633"/>
                <a:gd name="connsiteY1" fmla="*/ 630865 h 1141228"/>
                <a:gd name="connsiteX2" fmla="*/ 1282996 w 2296633"/>
                <a:gd name="connsiteY2" fmla="*/ 283535 h 1141228"/>
                <a:gd name="connsiteX3" fmla="*/ 2296633 w 2296633"/>
                <a:gd name="connsiteY3" fmla="*/ 0 h 1141228"/>
                <a:gd name="connsiteX0" fmla="*/ 0 w 2296633"/>
                <a:gd name="connsiteY0" fmla="*/ 1141228 h 1141228"/>
                <a:gd name="connsiteX1" fmla="*/ 503275 w 2296633"/>
                <a:gd name="connsiteY1" fmla="*/ 652130 h 1141228"/>
                <a:gd name="connsiteX2" fmla="*/ 1282996 w 2296633"/>
                <a:gd name="connsiteY2" fmla="*/ 283535 h 1141228"/>
                <a:gd name="connsiteX3" fmla="*/ 2296633 w 2296633"/>
                <a:gd name="connsiteY3" fmla="*/ 0 h 1141228"/>
                <a:gd name="connsiteX0" fmla="*/ 0 w 2296633"/>
                <a:gd name="connsiteY0" fmla="*/ 1141228 h 1141228"/>
                <a:gd name="connsiteX1" fmla="*/ 559982 w 2296633"/>
                <a:gd name="connsiteY1" fmla="*/ 744279 h 1141228"/>
                <a:gd name="connsiteX2" fmla="*/ 1282996 w 2296633"/>
                <a:gd name="connsiteY2" fmla="*/ 283535 h 1141228"/>
                <a:gd name="connsiteX3" fmla="*/ 2296633 w 2296633"/>
                <a:gd name="connsiteY3" fmla="*/ 0 h 1141228"/>
                <a:gd name="connsiteX0" fmla="*/ 0 w 2296633"/>
                <a:gd name="connsiteY0" fmla="*/ 1141228 h 1141228"/>
                <a:gd name="connsiteX1" fmla="*/ 559982 w 2296633"/>
                <a:gd name="connsiteY1" fmla="*/ 744279 h 1141228"/>
                <a:gd name="connsiteX2" fmla="*/ 1339703 w 2296633"/>
                <a:gd name="connsiteY2" fmla="*/ 368596 h 1141228"/>
                <a:gd name="connsiteX3" fmla="*/ 2296633 w 2296633"/>
                <a:gd name="connsiteY3" fmla="*/ 0 h 1141228"/>
                <a:gd name="connsiteX0" fmla="*/ 0 w 2296633"/>
                <a:gd name="connsiteY0" fmla="*/ 1141228 h 1141228"/>
                <a:gd name="connsiteX1" fmla="*/ 559982 w 2296633"/>
                <a:gd name="connsiteY1" fmla="*/ 793897 h 1141228"/>
                <a:gd name="connsiteX2" fmla="*/ 1339703 w 2296633"/>
                <a:gd name="connsiteY2" fmla="*/ 368596 h 1141228"/>
                <a:gd name="connsiteX3" fmla="*/ 2296633 w 2296633"/>
                <a:gd name="connsiteY3" fmla="*/ 0 h 1141228"/>
                <a:gd name="connsiteX0" fmla="*/ 0 w 2381693"/>
                <a:gd name="connsiteY0" fmla="*/ 1183758 h 1183758"/>
                <a:gd name="connsiteX1" fmla="*/ 559982 w 2381693"/>
                <a:gd name="connsiteY1" fmla="*/ 836427 h 1183758"/>
                <a:gd name="connsiteX2" fmla="*/ 1339703 w 2381693"/>
                <a:gd name="connsiteY2" fmla="*/ 411126 h 1183758"/>
                <a:gd name="connsiteX3" fmla="*/ 2381693 w 2381693"/>
                <a:gd name="connsiteY3" fmla="*/ 0 h 1183758"/>
                <a:gd name="connsiteX0" fmla="*/ 0 w 2381693"/>
                <a:gd name="connsiteY0" fmla="*/ 1183758 h 1183758"/>
                <a:gd name="connsiteX1" fmla="*/ 559982 w 2381693"/>
                <a:gd name="connsiteY1" fmla="*/ 836427 h 1183758"/>
                <a:gd name="connsiteX2" fmla="*/ 1375145 w 2381693"/>
                <a:gd name="connsiteY2" fmla="*/ 375684 h 1183758"/>
                <a:gd name="connsiteX3" fmla="*/ 2381693 w 2381693"/>
                <a:gd name="connsiteY3" fmla="*/ 0 h 1183758"/>
                <a:gd name="connsiteX0" fmla="*/ 0 w 2374605"/>
                <a:gd name="connsiteY0" fmla="*/ 1247554 h 1247554"/>
                <a:gd name="connsiteX1" fmla="*/ 552894 w 2374605"/>
                <a:gd name="connsiteY1" fmla="*/ 836427 h 1247554"/>
                <a:gd name="connsiteX2" fmla="*/ 1368057 w 2374605"/>
                <a:gd name="connsiteY2" fmla="*/ 375684 h 1247554"/>
                <a:gd name="connsiteX3" fmla="*/ 2374605 w 2374605"/>
                <a:gd name="connsiteY3" fmla="*/ 0 h 1247554"/>
                <a:gd name="connsiteX0" fmla="*/ 0 w 2374605"/>
                <a:gd name="connsiteY0" fmla="*/ 1247554 h 1247554"/>
                <a:gd name="connsiteX1" fmla="*/ 552894 w 2374605"/>
                <a:gd name="connsiteY1" fmla="*/ 800985 h 1247554"/>
                <a:gd name="connsiteX2" fmla="*/ 1368057 w 2374605"/>
                <a:gd name="connsiteY2" fmla="*/ 375684 h 1247554"/>
                <a:gd name="connsiteX3" fmla="*/ 2374605 w 2374605"/>
                <a:gd name="connsiteY3" fmla="*/ 0 h 1247554"/>
                <a:gd name="connsiteX0" fmla="*/ 0 w 2374605"/>
                <a:gd name="connsiteY0" fmla="*/ 1247554 h 1247554"/>
                <a:gd name="connsiteX1" fmla="*/ 552894 w 2374605"/>
                <a:gd name="connsiteY1" fmla="*/ 800985 h 1247554"/>
                <a:gd name="connsiteX2" fmla="*/ 1377955 w 2374605"/>
                <a:gd name="connsiteY2" fmla="*/ 350059 h 1247554"/>
                <a:gd name="connsiteX3" fmla="*/ 2374605 w 2374605"/>
                <a:gd name="connsiteY3" fmla="*/ 0 h 1247554"/>
              </a:gdLst>
              <a:ahLst/>
              <a:cxnLst>
                <a:cxn ang="0">
                  <a:pos x="connsiteX0" y="connsiteY0"/>
                </a:cxn>
                <a:cxn ang="0">
                  <a:pos x="connsiteX1" y="connsiteY1"/>
                </a:cxn>
                <a:cxn ang="0">
                  <a:pos x="connsiteX2" y="connsiteY2"/>
                </a:cxn>
                <a:cxn ang="0">
                  <a:pos x="connsiteX3" y="connsiteY3"/>
                </a:cxn>
              </a:cxnLst>
              <a:rect l="l" t="t" r="r" b="b"/>
              <a:pathLst>
                <a:path w="2374605" h="1247554">
                  <a:moveTo>
                    <a:pt x="0" y="1247554"/>
                  </a:moveTo>
                  <a:cubicBezTo>
                    <a:pt x="59660" y="1138275"/>
                    <a:pt x="323235" y="950567"/>
                    <a:pt x="552894" y="800985"/>
                  </a:cubicBezTo>
                  <a:cubicBezTo>
                    <a:pt x="782553" y="651403"/>
                    <a:pt x="1074337" y="483556"/>
                    <a:pt x="1377955" y="350059"/>
                  </a:cubicBezTo>
                  <a:cubicBezTo>
                    <a:pt x="1681573" y="216562"/>
                    <a:pt x="2031409" y="76791"/>
                    <a:pt x="2374605" y="0"/>
                  </a:cubicBezTo>
                </a:path>
              </a:pathLst>
            </a:cu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80" name="TextBox 879">
              <a:extLst>
                <a:ext uri="{FF2B5EF4-FFF2-40B4-BE49-F238E27FC236}">
                  <a16:creationId xmlns:a16="http://schemas.microsoft.com/office/drawing/2014/main" id="{43087619-F0B2-494F-9C30-540D081648D1}"/>
                </a:ext>
              </a:extLst>
            </p:cNvPr>
            <p:cNvSpPr txBox="1"/>
            <p:nvPr/>
          </p:nvSpPr>
          <p:spPr>
            <a:xfrm rot="20880000">
              <a:off x="6945548" y="2152562"/>
              <a:ext cx="1598862" cy="155574"/>
            </a:xfrm>
            <a:prstGeom prst="rect">
              <a:avLst/>
            </a:prstGeom>
            <a:noFill/>
          </p:spPr>
          <p:txBody>
            <a:bodyPr wrap="none" rtlCol="0">
              <a:prstTxWarp prst="textArchUp">
                <a:avLst>
                  <a:gd name="adj" fmla="val 11209428"/>
                </a:avLst>
              </a:prstTxWarp>
              <a:spAutoFit/>
            </a:bodyPr>
            <a:lstStyle/>
            <a:p>
              <a:r>
                <a:rPr lang="en-US" sz="1000" dirty="0"/>
                <a:t>Lower Confidence Limit (5%)</a:t>
              </a:r>
            </a:p>
          </p:txBody>
        </p:sp>
      </p:grpSp>
      <p:sp>
        <p:nvSpPr>
          <p:cNvPr id="882" name="Freeform: Shape 881">
            <a:extLst>
              <a:ext uri="{FF2B5EF4-FFF2-40B4-BE49-F238E27FC236}">
                <a16:creationId xmlns:a16="http://schemas.microsoft.com/office/drawing/2014/main" id="{8A3F6D12-5E32-4303-A131-9CA0AC1A406A}"/>
              </a:ext>
            </a:extLst>
          </p:cNvPr>
          <p:cNvSpPr/>
          <p:nvPr/>
        </p:nvSpPr>
        <p:spPr>
          <a:xfrm flipH="1">
            <a:off x="6065329" y="3844436"/>
            <a:ext cx="311727" cy="883227"/>
          </a:xfrm>
          <a:custGeom>
            <a:avLst/>
            <a:gdLst>
              <a:gd name="connsiteX0" fmla="*/ 0 w 311727"/>
              <a:gd name="connsiteY0" fmla="*/ 0 h 883227"/>
              <a:gd name="connsiteX1" fmla="*/ 249382 w 311727"/>
              <a:gd name="connsiteY1" fmla="*/ 249382 h 883227"/>
              <a:gd name="connsiteX2" fmla="*/ 311727 w 311727"/>
              <a:gd name="connsiteY2" fmla="*/ 883227 h 883227"/>
            </a:gdLst>
            <a:ahLst/>
            <a:cxnLst>
              <a:cxn ang="0">
                <a:pos x="connsiteX0" y="connsiteY0"/>
              </a:cxn>
              <a:cxn ang="0">
                <a:pos x="connsiteX1" y="connsiteY1"/>
              </a:cxn>
              <a:cxn ang="0">
                <a:pos x="connsiteX2" y="connsiteY2"/>
              </a:cxn>
            </a:cxnLst>
            <a:rect l="l" t="t" r="r" b="b"/>
            <a:pathLst>
              <a:path w="311727" h="883227">
                <a:moveTo>
                  <a:pt x="0" y="0"/>
                </a:moveTo>
                <a:cubicBezTo>
                  <a:pt x="98714" y="51089"/>
                  <a:pt x="197428" y="102178"/>
                  <a:pt x="249382" y="249382"/>
                </a:cubicBezTo>
                <a:cubicBezTo>
                  <a:pt x="301336" y="396586"/>
                  <a:pt x="306531" y="639906"/>
                  <a:pt x="311727" y="883227"/>
                </a:cubicBezTo>
              </a:path>
            </a:pathLst>
          </a:custGeom>
          <a:noFill/>
          <a:ln w="57150">
            <a:solidFill>
              <a:schemeClr val="tx1"/>
            </a:solidFill>
            <a:headEnd type="none" w="med" len="med"/>
            <a:tailEnd type="triangle" w="med" len="med"/>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TextBox 3">
            <a:extLst>
              <a:ext uri="{FF2B5EF4-FFF2-40B4-BE49-F238E27FC236}">
                <a16:creationId xmlns:a16="http://schemas.microsoft.com/office/drawing/2014/main" id="{CC7DBE18-AA70-2BD7-ABA6-6C090176DE35}"/>
              </a:ext>
            </a:extLst>
          </p:cNvPr>
          <p:cNvSpPr txBox="1"/>
          <p:nvPr/>
        </p:nvSpPr>
        <p:spPr>
          <a:xfrm>
            <a:off x="413811" y="5848041"/>
            <a:ext cx="3563091" cy="369332"/>
          </a:xfrm>
          <a:prstGeom prst="rect">
            <a:avLst/>
          </a:prstGeom>
          <a:noFill/>
        </p:spPr>
        <p:txBody>
          <a:bodyPr wrap="none" rtlCol="0">
            <a:spAutoFit/>
          </a:bodyPr>
          <a:lstStyle/>
          <a:p>
            <a:r>
              <a:rPr lang="en-US"/>
              <a:t>Inland/Riverine Flooding Examples</a:t>
            </a:r>
          </a:p>
        </p:txBody>
      </p:sp>
      <p:sp>
        <p:nvSpPr>
          <p:cNvPr id="7" name="Freeform: Shape 6">
            <a:extLst>
              <a:ext uri="{FF2B5EF4-FFF2-40B4-BE49-F238E27FC236}">
                <a16:creationId xmlns:a16="http://schemas.microsoft.com/office/drawing/2014/main" id="{DC8E0E53-F35C-1D4D-D487-BA00BDFD73F7}"/>
              </a:ext>
            </a:extLst>
          </p:cNvPr>
          <p:cNvSpPr/>
          <p:nvPr/>
        </p:nvSpPr>
        <p:spPr>
          <a:xfrm>
            <a:off x="895255" y="736500"/>
            <a:ext cx="885524" cy="2127183"/>
          </a:xfrm>
          <a:custGeom>
            <a:avLst/>
            <a:gdLst>
              <a:gd name="connsiteX0" fmla="*/ 0 w 885524"/>
              <a:gd name="connsiteY0" fmla="*/ 2127183 h 2127183"/>
              <a:gd name="connsiteX1" fmla="*/ 240632 w 885524"/>
              <a:gd name="connsiteY1" fmla="*/ 0 h 2127183"/>
              <a:gd name="connsiteX2" fmla="*/ 885524 w 885524"/>
              <a:gd name="connsiteY2" fmla="*/ 0 h 2127183"/>
            </a:gdLst>
            <a:ahLst/>
            <a:cxnLst>
              <a:cxn ang="0">
                <a:pos x="connsiteX0" y="connsiteY0"/>
              </a:cxn>
              <a:cxn ang="0">
                <a:pos x="connsiteX1" y="connsiteY1"/>
              </a:cxn>
              <a:cxn ang="0">
                <a:pos x="connsiteX2" y="connsiteY2"/>
              </a:cxn>
            </a:cxnLst>
            <a:rect l="l" t="t" r="r" b="b"/>
            <a:pathLst>
              <a:path w="885524" h="2127183">
                <a:moveTo>
                  <a:pt x="0" y="2127183"/>
                </a:moveTo>
                <a:lnTo>
                  <a:pt x="240632" y="0"/>
                </a:lnTo>
                <a:lnTo>
                  <a:pt x="885524" y="0"/>
                </a:ln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1939A03-E9B2-1449-4302-BEE0498A9483}"/>
              </a:ext>
            </a:extLst>
          </p:cNvPr>
          <p:cNvSpPr/>
          <p:nvPr/>
        </p:nvSpPr>
        <p:spPr>
          <a:xfrm>
            <a:off x="1828628" y="295628"/>
            <a:ext cx="3291840" cy="928025"/>
          </a:xfrm>
          <a:prstGeom prst="rect">
            <a:avLst/>
          </a:prstGeom>
          <a:gradFill flip="none" rotWithShape="1">
            <a:gsLst>
              <a:gs pos="0">
                <a:schemeClr val="bg1">
                  <a:lumMod val="75000"/>
                </a:schemeClr>
              </a:gs>
              <a:gs pos="100000">
                <a:schemeClr val="bg1"/>
              </a:gs>
            </a:gsLst>
            <a:lin ang="0" scaled="1"/>
            <a:tileRect/>
          </a:gradFill>
          <a:ln w="3175">
            <a:gradFill flip="none" rotWithShape="1">
              <a:gsLst>
                <a:gs pos="0">
                  <a:srgbClr val="002060"/>
                </a:gs>
                <a:gs pos="100000">
                  <a:schemeClr val="bg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4625" indent="-174625">
              <a:buFont typeface="Arial" panose="020B0604020202020204" pitchFamily="34" charset="0"/>
              <a:buChar char="•"/>
            </a:pPr>
            <a:r>
              <a:rPr lang="en-US" dirty="0">
                <a:solidFill>
                  <a:schemeClr val="tx1"/>
                </a:solidFill>
              </a:rPr>
              <a:t>1D Hydraulic Modeling</a:t>
            </a:r>
          </a:p>
          <a:p>
            <a:pPr marL="174625" indent="-174625">
              <a:buFont typeface="Arial" panose="020B0604020202020204" pitchFamily="34" charset="0"/>
              <a:buChar char="•"/>
            </a:pPr>
            <a:r>
              <a:rPr lang="en-US" dirty="0">
                <a:solidFill>
                  <a:schemeClr val="tx1"/>
                </a:solidFill>
              </a:rPr>
              <a:t>Fluvial flooding only</a:t>
            </a:r>
          </a:p>
          <a:p>
            <a:pPr marL="174625" indent="-174625">
              <a:buFont typeface="Arial" panose="020B0604020202020204" pitchFamily="34" charset="0"/>
              <a:buChar char="•"/>
            </a:pPr>
            <a:r>
              <a:rPr lang="en-US" dirty="0">
                <a:solidFill>
                  <a:schemeClr val="tx1"/>
                </a:solidFill>
              </a:rPr>
              <a:t>Event-based analyses</a:t>
            </a:r>
          </a:p>
        </p:txBody>
      </p:sp>
      <p:sp>
        <p:nvSpPr>
          <p:cNvPr id="9" name="Oval 8">
            <a:extLst>
              <a:ext uri="{FF2B5EF4-FFF2-40B4-BE49-F238E27FC236}">
                <a16:creationId xmlns:a16="http://schemas.microsoft.com/office/drawing/2014/main" id="{AD8D5ED2-C48B-89F3-0013-5C5A38C8BA68}"/>
              </a:ext>
            </a:extLst>
          </p:cNvPr>
          <p:cNvSpPr/>
          <p:nvPr/>
        </p:nvSpPr>
        <p:spPr>
          <a:xfrm>
            <a:off x="5994789" y="5523817"/>
            <a:ext cx="61367" cy="65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6E2CBB02-5943-34CF-2921-99499ECFDA2E}"/>
              </a:ext>
            </a:extLst>
          </p:cNvPr>
          <p:cNvSpPr/>
          <p:nvPr/>
        </p:nvSpPr>
        <p:spPr>
          <a:xfrm>
            <a:off x="6428982" y="5394634"/>
            <a:ext cx="61367" cy="65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B725289-61EF-C831-E39D-4FC14F5BB3F3}"/>
              </a:ext>
            </a:extLst>
          </p:cNvPr>
          <p:cNvSpPr/>
          <p:nvPr/>
        </p:nvSpPr>
        <p:spPr>
          <a:xfrm>
            <a:off x="5818112" y="5597633"/>
            <a:ext cx="61367" cy="65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D2CF628-2FCE-0DDB-E678-8CA0997F5289}"/>
              </a:ext>
            </a:extLst>
          </p:cNvPr>
          <p:cNvSpPr/>
          <p:nvPr/>
        </p:nvSpPr>
        <p:spPr>
          <a:xfrm>
            <a:off x="5648341" y="5653103"/>
            <a:ext cx="61367" cy="65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054AB4B0-4B71-521C-31E2-E9315F06094D}"/>
              </a:ext>
            </a:extLst>
          </p:cNvPr>
          <p:cNvSpPr/>
          <p:nvPr/>
        </p:nvSpPr>
        <p:spPr>
          <a:xfrm>
            <a:off x="5411098" y="5762603"/>
            <a:ext cx="61367" cy="65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6">
            <a:extLst>
              <a:ext uri="{FF2B5EF4-FFF2-40B4-BE49-F238E27FC236}">
                <a16:creationId xmlns:a16="http://schemas.microsoft.com/office/drawing/2014/main" id="{FBF94962-AAF5-BCB9-6686-6D8D8B162F0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2707526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85"/>
                                        </p:tgtEl>
                                        <p:attrNameLst>
                                          <p:attrName>style.visibility</p:attrName>
                                        </p:attrNameLst>
                                      </p:cBhvr>
                                      <p:to>
                                        <p:strVal val="visible"/>
                                      </p:to>
                                    </p:set>
                                    <p:animEffect transition="in" filter="wipe(up)">
                                      <p:cBhvr>
                                        <p:cTn id="7" dur="1500"/>
                                        <p:tgtEl>
                                          <p:spTgt spid="485"/>
                                        </p:tgtEl>
                                      </p:cBhvr>
                                    </p:animEffect>
                                  </p:childTnLst>
                                </p:cTn>
                              </p:par>
                            </p:childTnLst>
                          </p:cTn>
                        </p:par>
                        <p:par>
                          <p:cTn id="8" fill="hold">
                            <p:stCondLst>
                              <p:cond delay="1500"/>
                            </p:stCondLst>
                            <p:childTnLst>
                              <p:par>
                                <p:cTn id="9" presetID="22" presetClass="entr" presetSubtype="1" fill="hold" grpId="0" nodeType="afterEffect">
                                  <p:stCondLst>
                                    <p:cond delay="0"/>
                                  </p:stCondLst>
                                  <p:childTnLst>
                                    <p:set>
                                      <p:cBhvr>
                                        <p:cTn id="10" dur="1" fill="hold">
                                          <p:stCondLst>
                                            <p:cond delay="0"/>
                                          </p:stCondLst>
                                        </p:cTn>
                                        <p:tgtEl>
                                          <p:spTgt spid="479"/>
                                        </p:tgtEl>
                                        <p:attrNameLst>
                                          <p:attrName>style.visibility</p:attrName>
                                        </p:attrNameLst>
                                      </p:cBhvr>
                                      <p:to>
                                        <p:strVal val="visible"/>
                                      </p:to>
                                    </p:set>
                                    <p:animEffect transition="in" filter="wipe(up)">
                                      <p:cBhvr>
                                        <p:cTn id="11" dur="1500"/>
                                        <p:tgtEl>
                                          <p:spTgt spid="479"/>
                                        </p:tgtEl>
                                      </p:cBhvr>
                                    </p:animEffect>
                                  </p:childTnLst>
                                </p:cTn>
                              </p:par>
                            </p:childTnLst>
                          </p:cTn>
                        </p:par>
                        <p:par>
                          <p:cTn id="12" fill="hold">
                            <p:stCondLst>
                              <p:cond delay="3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3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75"/>
                                        </p:tgtEl>
                                        <p:attrNameLst>
                                          <p:attrName>style.visibility</p:attrName>
                                        </p:attrNameLst>
                                      </p:cBhvr>
                                      <p:to>
                                        <p:strVal val="visible"/>
                                      </p:to>
                                    </p:set>
                                    <p:animEffect transition="in" filter="fade">
                                      <p:cBhvr>
                                        <p:cTn id="24" dur="500"/>
                                        <p:tgtEl>
                                          <p:spTgt spid="47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68"/>
                                        </p:tgtEl>
                                        <p:attrNameLst>
                                          <p:attrName>style.visibility</p:attrName>
                                        </p:attrNameLst>
                                      </p:cBhvr>
                                      <p:to>
                                        <p:strVal val="visible"/>
                                      </p:to>
                                    </p:set>
                                    <p:animEffect transition="in" filter="fade">
                                      <p:cBhvr>
                                        <p:cTn id="30" dur="500"/>
                                        <p:tgtEl>
                                          <p:spTgt spid="86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8" presetClass="entr" presetSubtype="6" fill="hold" nodeType="clickEffect">
                                  <p:stCondLst>
                                    <p:cond delay="0"/>
                                  </p:stCondLst>
                                  <p:childTnLst>
                                    <p:set>
                                      <p:cBhvr>
                                        <p:cTn id="48" dur="1" fill="hold">
                                          <p:stCondLst>
                                            <p:cond delay="0"/>
                                          </p:stCondLst>
                                        </p:cTn>
                                        <p:tgtEl>
                                          <p:spTgt spid="550"/>
                                        </p:tgtEl>
                                        <p:attrNameLst>
                                          <p:attrName>style.visibility</p:attrName>
                                        </p:attrNameLst>
                                      </p:cBhvr>
                                      <p:to>
                                        <p:strVal val="visible"/>
                                      </p:to>
                                    </p:set>
                                    <p:animEffect transition="in" filter="strips(downRight)">
                                      <p:cBhvr>
                                        <p:cTn id="49" dur="2500"/>
                                        <p:tgtEl>
                                          <p:spTgt spid="550"/>
                                        </p:tgtEl>
                                      </p:cBhvr>
                                    </p:animEffect>
                                  </p:childTnLst>
                                </p:cTn>
                              </p:par>
                            </p:childTnLst>
                          </p:cTn>
                        </p:par>
                        <p:par>
                          <p:cTn id="50" fill="hold">
                            <p:stCondLst>
                              <p:cond delay="2500"/>
                            </p:stCondLst>
                            <p:childTnLst>
                              <p:par>
                                <p:cTn id="51" presetID="47" presetClass="entr" presetSubtype="0" fill="hold" nodeType="afterEffect">
                                  <p:stCondLst>
                                    <p:cond delay="0"/>
                                  </p:stCondLst>
                                  <p:childTnLst>
                                    <p:set>
                                      <p:cBhvr>
                                        <p:cTn id="52" dur="1" fill="hold">
                                          <p:stCondLst>
                                            <p:cond delay="0"/>
                                          </p:stCondLst>
                                        </p:cTn>
                                        <p:tgtEl>
                                          <p:spTgt spid="129"/>
                                        </p:tgtEl>
                                        <p:attrNameLst>
                                          <p:attrName>style.visibility</p:attrName>
                                        </p:attrNameLst>
                                      </p:cBhvr>
                                      <p:to>
                                        <p:strVal val="visible"/>
                                      </p:to>
                                    </p:set>
                                    <p:animEffect transition="in" filter="fade">
                                      <p:cBhvr>
                                        <p:cTn id="53" dur="1000"/>
                                        <p:tgtEl>
                                          <p:spTgt spid="129"/>
                                        </p:tgtEl>
                                      </p:cBhvr>
                                    </p:animEffect>
                                    <p:anim calcmode="lin" valueType="num">
                                      <p:cBhvr>
                                        <p:cTn id="54" dur="1000" fill="hold"/>
                                        <p:tgtEl>
                                          <p:spTgt spid="129"/>
                                        </p:tgtEl>
                                        <p:attrNameLst>
                                          <p:attrName>ppt_x</p:attrName>
                                        </p:attrNameLst>
                                      </p:cBhvr>
                                      <p:tavLst>
                                        <p:tav tm="0">
                                          <p:val>
                                            <p:strVal val="#ppt_x"/>
                                          </p:val>
                                        </p:tav>
                                        <p:tav tm="100000">
                                          <p:val>
                                            <p:strVal val="#ppt_x"/>
                                          </p:val>
                                        </p:tav>
                                      </p:tavLst>
                                    </p:anim>
                                    <p:anim calcmode="lin" valueType="num">
                                      <p:cBhvr>
                                        <p:cTn id="55" dur="1000" fill="hold"/>
                                        <p:tgtEl>
                                          <p:spTgt spid="129"/>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2" presetClass="entr" presetSubtype="1" fill="hold" nodeType="afterEffect">
                                  <p:stCondLst>
                                    <p:cond delay="0"/>
                                  </p:stCondLst>
                                  <p:childTnLst>
                                    <p:set>
                                      <p:cBhvr>
                                        <p:cTn id="58" dur="1" fill="hold">
                                          <p:stCondLst>
                                            <p:cond delay="0"/>
                                          </p:stCondLst>
                                        </p:cTn>
                                        <p:tgtEl>
                                          <p:spTgt spid="413"/>
                                        </p:tgtEl>
                                        <p:attrNameLst>
                                          <p:attrName>style.visibility</p:attrName>
                                        </p:attrNameLst>
                                      </p:cBhvr>
                                      <p:to>
                                        <p:strVal val="visible"/>
                                      </p:to>
                                    </p:set>
                                    <p:animEffect transition="in" filter="wipe(up)">
                                      <p:cBhvr>
                                        <p:cTn id="59" dur="1500"/>
                                        <p:tgtEl>
                                          <p:spTgt spid="413"/>
                                        </p:tgtEl>
                                      </p:cBhvr>
                                    </p:animEffect>
                                  </p:childTnLst>
                                </p:cTn>
                              </p:par>
                            </p:childTnLst>
                          </p:cTn>
                        </p:par>
                        <p:par>
                          <p:cTn id="60" fill="hold">
                            <p:stCondLst>
                              <p:cond delay="5000"/>
                            </p:stCondLst>
                            <p:childTnLst>
                              <p:par>
                                <p:cTn id="61" presetID="18" presetClass="entr" presetSubtype="6" fill="hold" grpId="0" nodeType="afterEffect">
                                  <p:stCondLst>
                                    <p:cond delay="0"/>
                                  </p:stCondLst>
                                  <p:childTnLst>
                                    <p:set>
                                      <p:cBhvr>
                                        <p:cTn id="62" dur="1" fill="hold">
                                          <p:stCondLst>
                                            <p:cond delay="0"/>
                                          </p:stCondLst>
                                        </p:cTn>
                                        <p:tgtEl>
                                          <p:spTgt spid="460"/>
                                        </p:tgtEl>
                                        <p:attrNameLst>
                                          <p:attrName>style.visibility</p:attrName>
                                        </p:attrNameLst>
                                      </p:cBhvr>
                                      <p:to>
                                        <p:strVal val="visible"/>
                                      </p:to>
                                    </p:set>
                                    <p:animEffect transition="in" filter="strips(downRight)">
                                      <p:cBhvr>
                                        <p:cTn id="63" dur="500"/>
                                        <p:tgtEl>
                                          <p:spTgt spid="460"/>
                                        </p:tgtEl>
                                      </p:cBhvr>
                                    </p:animEffect>
                                  </p:childTnLst>
                                </p:cTn>
                              </p:par>
                            </p:childTnLst>
                          </p:cTn>
                        </p:par>
                        <p:par>
                          <p:cTn id="64" fill="hold">
                            <p:stCondLst>
                              <p:cond delay="5500"/>
                            </p:stCondLst>
                            <p:childTnLst>
                              <p:par>
                                <p:cTn id="65" presetID="22" presetClass="entr" presetSubtype="8" fill="hold" grpId="0" nodeType="afterEffect">
                                  <p:stCondLst>
                                    <p:cond delay="0"/>
                                  </p:stCondLst>
                                  <p:childTnLst>
                                    <p:set>
                                      <p:cBhvr>
                                        <p:cTn id="66" dur="1" fill="hold">
                                          <p:stCondLst>
                                            <p:cond delay="0"/>
                                          </p:stCondLst>
                                        </p:cTn>
                                        <p:tgtEl>
                                          <p:spTgt spid="461"/>
                                        </p:tgtEl>
                                        <p:attrNameLst>
                                          <p:attrName>style.visibility</p:attrName>
                                        </p:attrNameLst>
                                      </p:cBhvr>
                                      <p:to>
                                        <p:strVal val="visible"/>
                                      </p:to>
                                    </p:set>
                                    <p:animEffect transition="in" filter="wipe(left)">
                                      <p:cBhvr>
                                        <p:cTn id="67" dur="500"/>
                                        <p:tgtEl>
                                          <p:spTgt spid="461"/>
                                        </p:tgtEl>
                                      </p:cBhvr>
                                    </p:animEffect>
                                  </p:childTnLst>
                                </p:cTn>
                              </p:par>
                              <p:par>
                                <p:cTn id="68" presetID="22" presetClass="entr" presetSubtype="8" fill="hold" nodeType="withEffect">
                                  <p:stCondLst>
                                    <p:cond delay="0"/>
                                  </p:stCondLst>
                                  <p:childTnLst>
                                    <p:set>
                                      <p:cBhvr>
                                        <p:cTn id="69" dur="1" fill="hold">
                                          <p:stCondLst>
                                            <p:cond delay="0"/>
                                          </p:stCondLst>
                                        </p:cTn>
                                        <p:tgtEl>
                                          <p:spTgt spid="461">
                                            <p:txEl>
                                              <p:pRg st="0" end="0"/>
                                            </p:txEl>
                                          </p:spTgt>
                                        </p:tgtEl>
                                        <p:attrNameLst>
                                          <p:attrName>style.visibility</p:attrName>
                                        </p:attrNameLst>
                                      </p:cBhvr>
                                      <p:to>
                                        <p:strVal val="visible"/>
                                      </p:to>
                                    </p:set>
                                    <p:animEffect transition="in" filter="wipe(left)">
                                      <p:cBhvr>
                                        <p:cTn id="70" dur="500"/>
                                        <p:tgtEl>
                                          <p:spTgt spid="461">
                                            <p:txEl>
                                              <p:pRg st="0" end="0"/>
                                            </p:txEl>
                                          </p:spTgt>
                                        </p:tgtEl>
                                      </p:cBhvr>
                                    </p:animEffect>
                                  </p:childTnLst>
                                </p:cTn>
                              </p:par>
                              <p:par>
                                <p:cTn id="71" presetID="22" presetClass="entr" presetSubtype="8" fill="hold" nodeType="withEffect">
                                  <p:stCondLst>
                                    <p:cond delay="0"/>
                                  </p:stCondLst>
                                  <p:childTnLst>
                                    <p:set>
                                      <p:cBhvr>
                                        <p:cTn id="72" dur="1" fill="hold">
                                          <p:stCondLst>
                                            <p:cond delay="0"/>
                                          </p:stCondLst>
                                        </p:cTn>
                                        <p:tgtEl>
                                          <p:spTgt spid="461">
                                            <p:txEl>
                                              <p:pRg st="1" end="1"/>
                                            </p:txEl>
                                          </p:spTgt>
                                        </p:tgtEl>
                                        <p:attrNameLst>
                                          <p:attrName>style.visibility</p:attrName>
                                        </p:attrNameLst>
                                      </p:cBhvr>
                                      <p:to>
                                        <p:strVal val="visible"/>
                                      </p:to>
                                    </p:set>
                                    <p:animEffect transition="in" filter="wipe(left)">
                                      <p:cBhvr>
                                        <p:cTn id="73" dur="500"/>
                                        <p:tgtEl>
                                          <p:spTgt spid="461">
                                            <p:txEl>
                                              <p:pRg st="1" end="1"/>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grpId="0" nodeType="clickEffect">
                                  <p:stCondLst>
                                    <p:cond delay="0"/>
                                  </p:stCondLst>
                                  <p:childTnLst>
                                    <p:set>
                                      <p:cBhvr>
                                        <p:cTn id="77" dur="1" fill="hold">
                                          <p:stCondLst>
                                            <p:cond delay="0"/>
                                          </p:stCondLst>
                                        </p:cTn>
                                        <p:tgtEl>
                                          <p:spTgt spid="882"/>
                                        </p:tgtEl>
                                        <p:attrNameLst>
                                          <p:attrName>style.visibility</p:attrName>
                                        </p:attrNameLst>
                                      </p:cBhvr>
                                      <p:to>
                                        <p:strVal val="visible"/>
                                      </p:to>
                                    </p:set>
                                    <p:animEffect transition="in" filter="wipe(up)">
                                      <p:cBhvr>
                                        <p:cTn id="78" dur="1000"/>
                                        <p:tgtEl>
                                          <p:spTgt spid="882"/>
                                        </p:tgtEl>
                                      </p:cBhvr>
                                    </p:animEffect>
                                  </p:childTnLst>
                                </p:cTn>
                              </p:par>
                              <p:par>
                                <p:cTn id="79" presetID="10" presetClass="entr" presetSubtype="0" fill="hold" nodeType="with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fade">
                                      <p:cBhvr>
                                        <p:cTn id="81" dur="1000"/>
                                        <p:tgtEl>
                                          <p:spTgt spid="6"/>
                                        </p:tgtEl>
                                      </p:cBhvr>
                                    </p:animEffect>
                                  </p:childTnLst>
                                </p:cTn>
                              </p:par>
                            </p:childTnLst>
                          </p:cTn>
                        </p:par>
                        <p:par>
                          <p:cTn id="82" fill="hold">
                            <p:stCondLst>
                              <p:cond delay="1000"/>
                            </p:stCondLst>
                            <p:childTnLst>
                              <p:par>
                                <p:cTn id="83" presetID="22" presetClass="entr" presetSubtype="8" fill="hold" nodeType="afterEffect">
                                  <p:stCondLst>
                                    <p:cond delay="0"/>
                                  </p:stCondLst>
                                  <p:childTnLst>
                                    <p:set>
                                      <p:cBhvr>
                                        <p:cTn id="84" dur="1" fill="hold">
                                          <p:stCondLst>
                                            <p:cond delay="0"/>
                                          </p:stCondLst>
                                        </p:cTn>
                                        <p:tgtEl>
                                          <p:spTgt spid="875"/>
                                        </p:tgtEl>
                                        <p:attrNameLst>
                                          <p:attrName>style.visibility</p:attrName>
                                        </p:attrNameLst>
                                      </p:cBhvr>
                                      <p:to>
                                        <p:strVal val="visible"/>
                                      </p:to>
                                    </p:set>
                                    <p:animEffect transition="in" filter="wipe(left)">
                                      <p:cBhvr>
                                        <p:cTn id="85" dur="1000"/>
                                        <p:tgtEl>
                                          <p:spTgt spid="875"/>
                                        </p:tgtEl>
                                      </p:cBhvr>
                                    </p:animEffect>
                                  </p:childTnLst>
                                </p:cTn>
                              </p:par>
                            </p:childTnLst>
                          </p:cTn>
                        </p:par>
                        <p:par>
                          <p:cTn id="86" fill="hold">
                            <p:stCondLst>
                              <p:cond delay="2000"/>
                            </p:stCondLst>
                            <p:childTnLst>
                              <p:par>
                                <p:cTn id="87" presetID="22" presetClass="entr" presetSubtype="8" fill="hold" nodeType="afterEffect">
                                  <p:stCondLst>
                                    <p:cond delay="1000"/>
                                  </p:stCondLst>
                                  <p:childTnLst>
                                    <p:set>
                                      <p:cBhvr>
                                        <p:cTn id="88" dur="1" fill="hold">
                                          <p:stCondLst>
                                            <p:cond delay="0"/>
                                          </p:stCondLst>
                                        </p:cTn>
                                        <p:tgtEl>
                                          <p:spTgt spid="878"/>
                                        </p:tgtEl>
                                        <p:attrNameLst>
                                          <p:attrName>style.visibility</p:attrName>
                                        </p:attrNameLst>
                                      </p:cBhvr>
                                      <p:to>
                                        <p:strVal val="visible"/>
                                      </p:to>
                                    </p:set>
                                    <p:animEffect transition="in" filter="wipe(left)">
                                      <p:cBhvr>
                                        <p:cTn id="89" dur="1000"/>
                                        <p:tgtEl>
                                          <p:spTgt spid="878"/>
                                        </p:tgtEl>
                                      </p:cBhvr>
                                    </p:animEffect>
                                  </p:childTnLst>
                                </p:cTn>
                              </p:par>
                            </p:childTnLst>
                          </p:cTn>
                        </p:par>
                        <p:par>
                          <p:cTn id="90" fill="hold">
                            <p:stCondLst>
                              <p:cond delay="4000"/>
                            </p:stCondLst>
                            <p:childTnLst>
                              <p:par>
                                <p:cTn id="91" presetID="10" presetClass="entr" presetSubtype="0" fill="hold" grpId="0" nodeType="afterEffect">
                                  <p:stCondLst>
                                    <p:cond delay="1000"/>
                                  </p:stCondLst>
                                  <p:childTnLst>
                                    <p:set>
                                      <p:cBhvr>
                                        <p:cTn id="92" dur="1" fill="hold">
                                          <p:stCondLst>
                                            <p:cond delay="0"/>
                                          </p:stCondLst>
                                        </p:cTn>
                                        <p:tgtEl>
                                          <p:spTgt spid="867"/>
                                        </p:tgtEl>
                                        <p:attrNameLst>
                                          <p:attrName>style.visibility</p:attrName>
                                        </p:attrNameLst>
                                      </p:cBhvr>
                                      <p:to>
                                        <p:strVal val="visible"/>
                                      </p:to>
                                    </p:set>
                                    <p:animEffect transition="in" filter="fade">
                                      <p:cBhvr>
                                        <p:cTn id="93" dur="1000"/>
                                        <p:tgtEl>
                                          <p:spTgt spid="867"/>
                                        </p:tgtEl>
                                      </p:cBhvr>
                                    </p:animEffect>
                                  </p:childTnLst>
                                </p:cTn>
                              </p:par>
                            </p:childTnLst>
                          </p:cTn>
                        </p:par>
                        <p:par>
                          <p:cTn id="94" fill="hold">
                            <p:stCondLst>
                              <p:cond delay="6000"/>
                            </p:stCondLst>
                            <p:childTnLst>
                              <p:par>
                                <p:cTn id="95" presetID="10" presetClass="entr" presetSubtype="0" fill="hold" nodeType="afterEffect">
                                  <p:stCondLst>
                                    <p:cond delay="0"/>
                                  </p:stCondLst>
                                  <p:childTnLst>
                                    <p:set>
                                      <p:cBhvr>
                                        <p:cTn id="96" dur="1" fill="hold">
                                          <p:stCondLst>
                                            <p:cond delay="0"/>
                                          </p:stCondLst>
                                        </p:cTn>
                                        <p:tgtEl>
                                          <p:spTgt spid="461">
                                            <p:txEl>
                                              <p:pRg st="2" end="2"/>
                                            </p:txEl>
                                          </p:spTgt>
                                        </p:tgtEl>
                                        <p:attrNameLst>
                                          <p:attrName>style.visibility</p:attrName>
                                        </p:attrNameLst>
                                      </p:cBhvr>
                                      <p:to>
                                        <p:strVal val="visible"/>
                                      </p:to>
                                    </p:set>
                                    <p:animEffect transition="in" filter="fade">
                                      <p:cBhvr>
                                        <p:cTn id="97" dur="1000"/>
                                        <p:tgtEl>
                                          <p:spTgt spid="46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 grpId="0" animBg="1"/>
      <p:bldP spid="460" grpId="0" animBg="1"/>
      <p:bldP spid="461" grpId="0" animBg="1"/>
      <p:bldP spid="867" grpId="0" animBg="1"/>
      <p:bldP spid="868" grpId="0"/>
      <p:bldP spid="882" grpId="0" animBg="1"/>
      <p:bldP spid="7" grpId="0" animBg="1"/>
      <p:bldP spid="8" grpId="0" animBg="1"/>
      <p:bldP spid="9" grpId="0" animBg="1"/>
      <p:bldP spid="10" grpId="0" animBg="1"/>
      <p:bldP spid="11"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a:extLst>
              <a:ext uri="{FF2B5EF4-FFF2-40B4-BE49-F238E27FC236}">
                <a16:creationId xmlns:a16="http://schemas.microsoft.com/office/drawing/2014/main" id="{FE860F71-FCDE-4192-9BC4-0DB6EE81A206}"/>
              </a:ext>
            </a:extLst>
          </p:cNvPr>
          <p:cNvSpPr/>
          <p:nvPr/>
        </p:nvSpPr>
        <p:spPr>
          <a:xfrm>
            <a:off x="9897" y="800981"/>
            <a:ext cx="12192000" cy="199121"/>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9" name="Oval 88">
            <a:extLst>
              <a:ext uri="{FF2B5EF4-FFF2-40B4-BE49-F238E27FC236}">
                <a16:creationId xmlns:a16="http://schemas.microsoft.com/office/drawing/2014/main" id="{3445AE72-2555-443C-87BD-5BA5136E2B48}"/>
              </a:ext>
            </a:extLst>
          </p:cNvPr>
          <p:cNvSpPr/>
          <p:nvPr/>
        </p:nvSpPr>
        <p:spPr>
          <a:xfrm>
            <a:off x="3423271" y="1177621"/>
            <a:ext cx="5394101" cy="3316904"/>
          </a:xfrm>
          <a:prstGeom prst="ellipse">
            <a:avLst/>
          </a:prstGeom>
          <a:solidFill>
            <a:schemeClr val="tx2">
              <a:alpha val="2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104" name="Group 103">
            <a:extLst>
              <a:ext uri="{FF2B5EF4-FFF2-40B4-BE49-F238E27FC236}">
                <a16:creationId xmlns:a16="http://schemas.microsoft.com/office/drawing/2014/main" id="{F8F7575A-5561-4C09-9AEA-0956B975E78E}"/>
              </a:ext>
            </a:extLst>
          </p:cNvPr>
          <p:cNvGrpSpPr/>
          <p:nvPr/>
        </p:nvGrpSpPr>
        <p:grpSpPr>
          <a:xfrm>
            <a:off x="2876851" y="846166"/>
            <a:ext cx="6458088" cy="3255085"/>
            <a:chOff x="2866955" y="1210150"/>
            <a:chExt cx="6458088" cy="3255085"/>
          </a:xfrm>
        </p:grpSpPr>
        <p:grpSp>
          <p:nvGrpSpPr>
            <p:cNvPr id="23" name="Group 22">
              <a:extLst>
                <a:ext uri="{FF2B5EF4-FFF2-40B4-BE49-F238E27FC236}">
                  <a16:creationId xmlns:a16="http://schemas.microsoft.com/office/drawing/2014/main" id="{CFF04E89-FEC5-4315-B3E7-6944B228EC58}"/>
                </a:ext>
              </a:extLst>
            </p:cNvPr>
            <p:cNvGrpSpPr/>
            <p:nvPr/>
          </p:nvGrpSpPr>
          <p:grpSpPr>
            <a:xfrm>
              <a:off x="2866955" y="2076887"/>
              <a:ext cx="6458088" cy="1187557"/>
              <a:chOff x="3382983" y="1836911"/>
              <a:chExt cx="6458088" cy="1187557"/>
            </a:xfrm>
          </p:grpSpPr>
          <p:grpSp>
            <p:nvGrpSpPr>
              <p:cNvPr id="68" name="Group 67">
                <a:extLst>
                  <a:ext uri="{FF2B5EF4-FFF2-40B4-BE49-F238E27FC236}">
                    <a16:creationId xmlns:a16="http://schemas.microsoft.com/office/drawing/2014/main" id="{F8728336-B9BE-44CD-A320-28E22AA15D63}"/>
                  </a:ext>
                </a:extLst>
              </p:cNvPr>
              <p:cNvGrpSpPr/>
              <p:nvPr/>
            </p:nvGrpSpPr>
            <p:grpSpPr>
              <a:xfrm>
                <a:off x="8694844" y="1878241"/>
                <a:ext cx="1146227" cy="1146227"/>
                <a:chOff x="3377546" y="2896752"/>
                <a:chExt cx="1146227" cy="1146227"/>
              </a:xfrm>
            </p:grpSpPr>
            <p:grpSp>
              <p:nvGrpSpPr>
                <p:cNvPr id="52" name="Group 51">
                  <a:extLst>
                    <a:ext uri="{FF2B5EF4-FFF2-40B4-BE49-F238E27FC236}">
                      <a16:creationId xmlns:a16="http://schemas.microsoft.com/office/drawing/2014/main" id="{0682AE69-8A4C-4E47-B965-0B2117282AD4}"/>
                    </a:ext>
                  </a:extLst>
                </p:cNvPr>
                <p:cNvGrpSpPr/>
                <p:nvPr/>
              </p:nvGrpSpPr>
              <p:grpSpPr>
                <a:xfrm rot="1076420">
                  <a:off x="3377546" y="2896752"/>
                  <a:ext cx="1146227" cy="1146227"/>
                  <a:chOff x="4324028" y="1202964"/>
                  <a:chExt cx="1146227" cy="1146227"/>
                </a:xfrm>
              </p:grpSpPr>
              <p:sp>
                <p:nvSpPr>
                  <p:cNvPr id="62" name="Oval 61">
                    <a:extLst>
                      <a:ext uri="{FF2B5EF4-FFF2-40B4-BE49-F238E27FC236}">
                        <a16:creationId xmlns:a16="http://schemas.microsoft.com/office/drawing/2014/main" id="{C98E7F7E-980E-4B5E-B87F-C9BE0C41562C}"/>
                      </a:ext>
                    </a:extLst>
                  </p:cNvPr>
                  <p:cNvSpPr/>
                  <p:nvPr/>
                </p:nvSpPr>
                <p:spPr>
                  <a:xfrm>
                    <a:off x="4324028" y="1202964"/>
                    <a:ext cx="1146227" cy="11462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3" name="Oval 6">
                    <a:extLst>
                      <a:ext uri="{FF2B5EF4-FFF2-40B4-BE49-F238E27FC236}">
                        <a16:creationId xmlns:a16="http://schemas.microsoft.com/office/drawing/2014/main" id="{2A58597F-6540-46E0-BD5C-40A4B8737CD7}"/>
                      </a:ext>
                    </a:extLst>
                  </p:cNvPr>
                  <p:cNvSpPr txBox="1"/>
                  <p:nvPr/>
                </p:nvSpPr>
                <p:spPr>
                  <a:xfrm rot="20523580">
                    <a:off x="4449966" y="1241340"/>
                    <a:ext cx="810505" cy="8105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1400" kern="1200"/>
                      <a:t>Disaster Response</a:t>
                    </a:r>
                  </a:p>
                </p:txBody>
              </p:sp>
            </p:grpSp>
            <p:sp>
              <p:nvSpPr>
                <p:cNvPr id="24" name="Freeform 9">
                  <a:extLst>
                    <a:ext uri="{FF2B5EF4-FFF2-40B4-BE49-F238E27FC236}">
                      <a16:creationId xmlns:a16="http://schemas.microsoft.com/office/drawing/2014/main" id="{AF2D1E49-380F-4142-8E4A-63C959962DA5}"/>
                    </a:ext>
                  </a:extLst>
                </p:cNvPr>
                <p:cNvSpPr>
                  <a:spLocks noChangeAspect="1" noEditPoints="1"/>
                </p:cNvSpPr>
                <p:nvPr/>
              </p:nvSpPr>
              <p:spPr bwMode="auto">
                <a:xfrm>
                  <a:off x="3794183" y="3576637"/>
                  <a:ext cx="384258" cy="391464"/>
                </a:xfrm>
                <a:custGeom>
                  <a:avLst/>
                  <a:gdLst>
                    <a:gd name="T0" fmla="*/ 306 w 450"/>
                    <a:gd name="T1" fmla="*/ 37 h 460"/>
                    <a:gd name="T2" fmla="*/ 64 w 450"/>
                    <a:gd name="T3" fmla="*/ 228 h 460"/>
                    <a:gd name="T4" fmla="*/ 86 w 450"/>
                    <a:gd name="T5" fmla="*/ 305 h 460"/>
                    <a:gd name="T6" fmla="*/ 39 w 450"/>
                    <a:gd name="T7" fmla="*/ 242 h 460"/>
                    <a:gd name="T8" fmla="*/ 72 w 450"/>
                    <a:gd name="T9" fmla="*/ 63 h 460"/>
                    <a:gd name="T10" fmla="*/ 64 w 450"/>
                    <a:gd name="T11" fmla="*/ 55 h 460"/>
                    <a:gd name="T12" fmla="*/ 96 w 450"/>
                    <a:gd name="T13" fmla="*/ 353 h 460"/>
                    <a:gd name="T14" fmla="*/ 269 w 450"/>
                    <a:gd name="T15" fmla="*/ 367 h 460"/>
                    <a:gd name="T16" fmla="*/ 270 w 450"/>
                    <a:gd name="T17" fmla="*/ 367 h 460"/>
                    <a:gd name="T18" fmla="*/ 348 w 450"/>
                    <a:gd name="T19" fmla="*/ 294 h 460"/>
                    <a:gd name="T20" fmla="*/ 321 w 450"/>
                    <a:gd name="T21" fmla="*/ 366 h 460"/>
                    <a:gd name="T22" fmla="*/ 152 w 450"/>
                    <a:gd name="T23" fmla="*/ 434 h 460"/>
                    <a:gd name="T24" fmla="*/ 149 w 450"/>
                    <a:gd name="T25" fmla="*/ 445 h 460"/>
                    <a:gd name="T26" fmla="*/ 383 w 450"/>
                    <a:gd name="T27" fmla="*/ 258 h 460"/>
                    <a:gd name="T28" fmla="*/ 304 w 450"/>
                    <a:gd name="T29" fmla="*/ 105 h 460"/>
                    <a:gd name="T30" fmla="*/ 302 w 450"/>
                    <a:gd name="T31" fmla="*/ 104 h 460"/>
                    <a:gd name="T32" fmla="*/ 188 w 450"/>
                    <a:gd name="T33" fmla="*/ 78 h 460"/>
                    <a:gd name="T34" fmla="*/ 263 w 450"/>
                    <a:gd name="T35" fmla="*/ 56 h 460"/>
                    <a:gd name="T36" fmla="*/ 419 w 450"/>
                    <a:gd name="T37" fmla="*/ 151 h 460"/>
                    <a:gd name="T38" fmla="*/ 429 w 450"/>
                    <a:gd name="T39" fmla="*/ 147 h 460"/>
                    <a:gd name="T40" fmla="*/ 288 w 450"/>
                    <a:gd name="T41" fmla="*/ 292 h 460"/>
                    <a:gd name="T42" fmla="*/ 215 w 450"/>
                    <a:gd name="T43" fmla="*/ 323 h 460"/>
                    <a:gd name="T44" fmla="*/ 141 w 450"/>
                    <a:gd name="T45" fmla="*/ 292 h 460"/>
                    <a:gd name="T46" fmla="*/ 115 w 450"/>
                    <a:gd name="T47" fmla="*/ 219 h 460"/>
                    <a:gd name="T48" fmla="*/ 215 w 450"/>
                    <a:gd name="T49" fmla="*/ 313 h 460"/>
                    <a:gd name="T50" fmla="*/ 314 w 450"/>
                    <a:gd name="T51" fmla="*/ 219 h 460"/>
                    <a:gd name="T52" fmla="*/ 176 w 450"/>
                    <a:gd name="T53" fmla="*/ 187 h 460"/>
                    <a:gd name="T54" fmla="*/ 176 w 450"/>
                    <a:gd name="T55" fmla="*/ 264 h 460"/>
                    <a:gd name="T56" fmla="*/ 171 w 450"/>
                    <a:gd name="T57" fmla="*/ 270 h 460"/>
                    <a:gd name="T58" fmla="*/ 151 w 450"/>
                    <a:gd name="T59" fmla="*/ 226 h 460"/>
                    <a:gd name="T60" fmla="*/ 171 w 450"/>
                    <a:gd name="T61" fmla="*/ 182 h 460"/>
                    <a:gd name="T62" fmla="*/ 176 w 450"/>
                    <a:gd name="T63" fmla="*/ 187 h 460"/>
                    <a:gd name="T64" fmla="*/ 214 w 450"/>
                    <a:gd name="T65" fmla="*/ 266 h 460"/>
                    <a:gd name="T66" fmla="*/ 214 w 450"/>
                    <a:gd name="T67" fmla="*/ 185 h 460"/>
                    <a:gd name="T68" fmla="*/ 215 w 450"/>
                    <a:gd name="T69" fmla="*/ 101 h 460"/>
                    <a:gd name="T70" fmla="*/ 302 w 450"/>
                    <a:gd name="T71" fmla="*/ 138 h 460"/>
                    <a:gd name="T72" fmla="*/ 335 w 450"/>
                    <a:gd name="T73" fmla="*/ 226 h 460"/>
                    <a:gd name="T74" fmla="*/ 215 w 450"/>
                    <a:gd name="T75" fmla="*/ 111 h 460"/>
                    <a:gd name="T76" fmla="*/ 95 w 450"/>
                    <a:gd name="T77" fmla="*/ 226 h 460"/>
                    <a:gd name="T78" fmla="*/ 127 w 450"/>
                    <a:gd name="T79" fmla="*/ 138 h 460"/>
                    <a:gd name="T80" fmla="*/ 215 w 450"/>
                    <a:gd name="T81" fmla="*/ 101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0" h="460">
                      <a:moveTo>
                        <a:pt x="429" y="147"/>
                      </a:moveTo>
                      <a:cubicBezTo>
                        <a:pt x="409" y="94"/>
                        <a:pt x="362" y="52"/>
                        <a:pt x="306" y="37"/>
                      </a:cubicBezTo>
                      <a:cubicBezTo>
                        <a:pt x="250" y="22"/>
                        <a:pt x="187" y="34"/>
                        <a:pt x="139" y="71"/>
                      </a:cubicBezTo>
                      <a:cubicBezTo>
                        <a:pt x="92" y="107"/>
                        <a:pt x="62" y="166"/>
                        <a:pt x="64" y="228"/>
                      </a:cubicBezTo>
                      <a:cubicBezTo>
                        <a:pt x="64" y="228"/>
                        <a:pt x="64" y="228"/>
                        <a:pt x="64" y="228"/>
                      </a:cubicBezTo>
                      <a:cubicBezTo>
                        <a:pt x="64" y="255"/>
                        <a:pt x="72" y="282"/>
                        <a:pt x="86" y="305"/>
                      </a:cubicBezTo>
                      <a:cubicBezTo>
                        <a:pt x="75" y="296"/>
                        <a:pt x="65" y="286"/>
                        <a:pt x="57" y="275"/>
                      </a:cubicBezTo>
                      <a:cubicBezTo>
                        <a:pt x="50" y="265"/>
                        <a:pt x="44" y="254"/>
                        <a:pt x="39" y="242"/>
                      </a:cubicBezTo>
                      <a:cubicBezTo>
                        <a:pt x="34" y="231"/>
                        <a:pt x="30" y="218"/>
                        <a:pt x="28" y="206"/>
                      </a:cubicBezTo>
                      <a:cubicBezTo>
                        <a:pt x="19" y="156"/>
                        <a:pt x="35" y="101"/>
                        <a:pt x="72" y="63"/>
                      </a:cubicBezTo>
                      <a:cubicBezTo>
                        <a:pt x="108" y="24"/>
                        <a:pt x="163" y="4"/>
                        <a:pt x="217" y="10"/>
                      </a:cubicBezTo>
                      <a:cubicBezTo>
                        <a:pt x="164" y="0"/>
                        <a:pt x="105" y="17"/>
                        <a:pt x="64" y="55"/>
                      </a:cubicBezTo>
                      <a:cubicBezTo>
                        <a:pt x="22" y="93"/>
                        <a:pt x="0" y="151"/>
                        <a:pt x="6" y="209"/>
                      </a:cubicBezTo>
                      <a:cubicBezTo>
                        <a:pt x="11" y="267"/>
                        <a:pt x="45" y="322"/>
                        <a:pt x="96" y="353"/>
                      </a:cubicBezTo>
                      <a:cubicBezTo>
                        <a:pt x="146" y="384"/>
                        <a:pt x="211" y="390"/>
                        <a:pt x="267" y="368"/>
                      </a:cubicBezTo>
                      <a:cubicBezTo>
                        <a:pt x="268" y="368"/>
                        <a:pt x="269" y="367"/>
                        <a:pt x="269" y="367"/>
                      </a:cubicBezTo>
                      <a:cubicBezTo>
                        <a:pt x="270" y="367"/>
                        <a:pt x="270" y="367"/>
                        <a:pt x="270" y="367"/>
                      </a:cubicBezTo>
                      <a:cubicBezTo>
                        <a:pt x="270" y="367"/>
                        <a:pt x="270" y="367"/>
                        <a:pt x="270" y="367"/>
                      </a:cubicBezTo>
                      <a:cubicBezTo>
                        <a:pt x="283" y="362"/>
                        <a:pt x="295" y="355"/>
                        <a:pt x="306" y="346"/>
                      </a:cubicBezTo>
                      <a:cubicBezTo>
                        <a:pt x="324" y="332"/>
                        <a:pt x="339" y="314"/>
                        <a:pt x="348" y="294"/>
                      </a:cubicBezTo>
                      <a:cubicBezTo>
                        <a:pt x="347" y="307"/>
                        <a:pt x="344" y="320"/>
                        <a:pt x="339" y="332"/>
                      </a:cubicBezTo>
                      <a:cubicBezTo>
                        <a:pt x="334" y="344"/>
                        <a:pt x="328" y="355"/>
                        <a:pt x="321" y="366"/>
                      </a:cubicBezTo>
                      <a:cubicBezTo>
                        <a:pt x="314" y="376"/>
                        <a:pt x="305" y="386"/>
                        <a:pt x="296" y="394"/>
                      </a:cubicBezTo>
                      <a:cubicBezTo>
                        <a:pt x="259" y="428"/>
                        <a:pt x="203" y="444"/>
                        <a:pt x="152" y="434"/>
                      </a:cubicBezTo>
                      <a:cubicBezTo>
                        <a:pt x="100" y="424"/>
                        <a:pt x="53" y="388"/>
                        <a:pt x="29" y="339"/>
                      </a:cubicBezTo>
                      <a:cubicBezTo>
                        <a:pt x="49" y="390"/>
                        <a:pt x="95" y="431"/>
                        <a:pt x="149" y="445"/>
                      </a:cubicBezTo>
                      <a:cubicBezTo>
                        <a:pt x="203" y="460"/>
                        <a:pt x="265" y="448"/>
                        <a:pt x="311" y="412"/>
                      </a:cubicBezTo>
                      <a:cubicBezTo>
                        <a:pt x="357" y="376"/>
                        <a:pt x="385" y="318"/>
                        <a:pt x="383" y="258"/>
                      </a:cubicBezTo>
                      <a:cubicBezTo>
                        <a:pt x="383" y="199"/>
                        <a:pt x="353" y="141"/>
                        <a:pt x="305" y="106"/>
                      </a:cubicBezTo>
                      <a:cubicBezTo>
                        <a:pt x="304" y="105"/>
                        <a:pt x="304" y="105"/>
                        <a:pt x="304" y="105"/>
                      </a:cubicBezTo>
                      <a:cubicBezTo>
                        <a:pt x="303" y="105"/>
                        <a:pt x="303" y="104"/>
                        <a:pt x="302" y="104"/>
                      </a:cubicBezTo>
                      <a:cubicBezTo>
                        <a:pt x="302" y="104"/>
                        <a:pt x="302" y="104"/>
                        <a:pt x="302" y="104"/>
                      </a:cubicBezTo>
                      <a:cubicBezTo>
                        <a:pt x="277" y="86"/>
                        <a:pt x="247" y="76"/>
                        <a:pt x="214" y="76"/>
                      </a:cubicBezTo>
                      <a:cubicBezTo>
                        <a:pt x="205" y="76"/>
                        <a:pt x="196" y="76"/>
                        <a:pt x="188" y="78"/>
                      </a:cubicBezTo>
                      <a:cubicBezTo>
                        <a:pt x="200" y="71"/>
                        <a:pt x="212" y="66"/>
                        <a:pt x="226" y="62"/>
                      </a:cubicBezTo>
                      <a:cubicBezTo>
                        <a:pt x="238" y="59"/>
                        <a:pt x="250" y="57"/>
                        <a:pt x="263" y="56"/>
                      </a:cubicBezTo>
                      <a:cubicBezTo>
                        <a:pt x="275" y="56"/>
                        <a:pt x="288" y="57"/>
                        <a:pt x="301" y="59"/>
                      </a:cubicBezTo>
                      <a:cubicBezTo>
                        <a:pt x="351" y="69"/>
                        <a:pt x="396" y="104"/>
                        <a:pt x="419" y="151"/>
                      </a:cubicBezTo>
                      <a:cubicBezTo>
                        <a:pt x="442" y="199"/>
                        <a:pt x="442" y="258"/>
                        <a:pt x="416" y="306"/>
                      </a:cubicBezTo>
                      <a:cubicBezTo>
                        <a:pt x="445" y="260"/>
                        <a:pt x="450" y="199"/>
                        <a:pt x="429" y="147"/>
                      </a:cubicBezTo>
                      <a:close/>
                      <a:moveTo>
                        <a:pt x="309" y="258"/>
                      </a:moveTo>
                      <a:cubicBezTo>
                        <a:pt x="305" y="270"/>
                        <a:pt x="297" y="282"/>
                        <a:pt x="288" y="292"/>
                      </a:cubicBezTo>
                      <a:cubicBezTo>
                        <a:pt x="279" y="302"/>
                        <a:pt x="267" y="310"/>
                        <a:pt x="255" y="315"/>
                      </a:cubicBezTo>
                      <a:cubicBezTo>
                        <a:pt x="242" y="321"/>
                        <a:pt x="228" y="323"/>
                        <a:pt x="215" y="323"/>
                      </a:cubicBezTo>
                      <a:cubicBezTo>
                        <a:pt x="201" y="323"/>
                        <a:pt x="187" y="321"/>
                        <a:pt x="175" y="315"/>
                      </a:cubicBezTo>
                      <a:cubicBezTo>
                        <a:pt x="162" y="310"/>
                        <a:pt x="151" y="302"/>
                        <a:pt x="141" y="292"/>
                      </a:cubicBezTo>
                      <a:cubicBezTo>
                        <a:pt x="132" y="282"/>
                        <a:pt x="125" y="270"/>
                        <a:pt x="120" y="258"/>
                      </a:cubicBezTo>
                      <a:cubicBezTo>
                        <a:pt x="116" y="245"/>
                        <a:pt x="114" y="232"/>
                        <a:pt x="115" y="219"/>
                      </a:cubicBezTo>
                      <a:cubicBezTo>
                        <a:pt x="117" y="245"/>
                        <a:pt x="129" y="269"/>
                        <a:pt x="147" y="286"/>
                      </a:cubicBezTo>
                      <a:cubicBezTo>
                        <a:pt x="165" y="303"/>
                        <a:pt x="190" y="313"/>
                        <a:pt x="215" y="313"/>
                      </a:cubicBezTo>
                      <a:cubicBezTo>
                        <a:pt x="239" y="313"/>
                        <a:pt x="264" y="303"/>
                        <a:pt x="282" y="286"/>
                      </a:cubicBezTo>
                      <a:cubicBezTo>
                        <a:pt x="301" y="269"/>
                        <a:pt x="312" y="245"/>
                        <a:pt x="314" y="219"/>
                      </a:cubicBezTo>
                      <a:cubicBezTo>
                        <a:pt x="316" y="232"/>
                        <a:pt x="314" y="245"/>
                        <a:pt x="309" y="258"/>
                      </a:cubicBezTo>
                      <a:close/>
                      <a:moveTo>
                        <a:pt x="176" y="187"/>
                      </a:moveTo>
                      <a:cubicBezTo>
                        <a:pt x="167" y="198"/>
                        <a:pt x="162" y="212"/>
                        <a:pt x="162" y="226"/>
                      </a:cubicBezTo>
                      <a:cubicBezTo>
                        <a:pt x="161" y="240"/>
                        <a:pt x="167" y="254"/>
                        <a:pt x="176" y="264"/>
                      </a:cubicBezTo>
                      <a:cubicBezTo>
                        <a:pt x="186" y="275"/>
                        <a:pt x="199" y="282"/>
                        <a:pt x="215" y="284"/>
                      </a:cubicBezTo>
                      <a:cubicBezTo>
                        <a:pt x="199" y="286"/>
                        <a:pt x="183" y="281"/>
                        <a:pt x="171" y="270"/>
                      </a:cubicBezTo>
                      <a:cubicBezTo>
                        <a:pt x="165" y="264"/>
                        <a:pt x="160" y="257"/>
                        <a:pt x="156" y="250"/>
                      </a:cubicBezTo>
                      <a:cubicBezTo>
                        <a:pt x="153" y="242"/>
                        <a:pt x="151" y="234"/>
                        <a:pt x="151" y="226"/>
                      </a:cubicBezTo>
                      <a:cubicBezTo>
                        <a:pt x="151" y="218"/>
                        <a:pt x="153" y="209"/>
                        <a:pt x="156" y="202"/>
                      </a:cubicBezTo>
                      <a:cubicBezTo>
                        <a:pt x="160" y="194"/>
                        <a:pt x="165" y="187"/>
                        <a:pt x="171" y="182"/>
                      </a:cubicBezTo>
                      <a:cubicBezTo>
                        <a:pt x="183" y="171"/>
                        <a:pt x="199" y="165"/>
                        <a:pt x="215" y="168"/>
                      </a:cubicBezTo>
                      <a:cubicBezTo>
                        <a:pt x="199" y="170"/>
                        <a:pt x="186" y="177"/>
                        <a:pt x="176" y="187"/>
                      </a:cubicBezTo>
                      <a:close/>
                      <a:moveTo>
                        <a:pt x="255" y="226"/>
                      </a:moveTo>
                      <a:cubicBezTo>
                        <a:pt x="255" y="248"/>
                        <a:pt x="237" y="266"/>
                        <a:pt x="214" y="266"/>
                      </a:cubicBezTo>
                      <a:cubicBezTo>
                        <a:pt x="192" y="266"/>
                        <a:pt x="174" y="248"/>
                        <a:pt x="174" y="226"/>
                      </a:cubicBezTo>
                      <a:cubicBezTo>
                        <a:pt x="174" y="203"/>
                        <a:pt x="192" y="185"/>
                        <a:pt x="214" y="185"/>
                      </a:cubicBezTo>
                      <a:cubicBezTo>
                        <a:pt x="237" y="185"/>
                        <a:pt x="255" y="203"/>
                        <a:pt x="255" y="226"/>
                      </a:cubicBezTo>
                      <a:close/>
                      <a:moveTo>
                        <a:pt x="215" y="101"/>
                      </a:moveTo>
                      <a:cubicBezTo>
                        <a:pt x="231" y="101"/>
                        <a:pt x="247" y="104"/>
                        <a:pt x="262" y="110"/>
                      </a:cubicBezTo>
                      <a:cubicBezTo>
                        <a:pt x="277" y="117"/>
                        <a:pt x="291" y="126"/>
                        <a:pt x="302" y="138"/>
                      </a:cubicBezTo>
                      <a:cubicBezTo>
                        <a:pt x="314" y="150"/>
                        <a:pt x="322" y="164"/>
                        <a:pt x="328" y="179"/>
                      </a:cubicBezTo>
                      <a:cubicBezTo>
                        <a:pt x="333" y="194"/>
                        <a:pt x="336" y="210"/>
                        <a:pt x="335" y="226"/>
                      </a:cubicBezTo>
                      <a:cubicBezTo>
                        <a:pt x="333" y="194"/>
                        <a:pt x="319" y="165"/>
                        <a:pt x="297" y="144"/>
                      </a:cubicBezTo>
                      <a:cubicBezTo>
                        <a:pt x="275" y="123"/>
                        <a:pt x="245" y="111"/>
                        <a:pt x="215" y="111"/>
                      </a:cubicBezTo>
                      <a:cubicBezTo>
                        <a:pt x="184" y="111"/>
                        <a:pt x="155" y="123"/>
                        <a:pt x="133" y="144"/>
                      </a:cubicBezTo>
                      <a:cubicBezTo>
                        <a:pt x="110" y="165"/>
                        <a:pt x="97" y="194"/>
                        <a:pt x="95" y="226"/>
                      </a:cubicBezTo>
                      <a:cubicBezTo>
                        <a:pt x="93" y="210"/>
                        <a:pt x="96" y="194"/>
                        <a:pt x="101" y="179"/>
                      </a:cubicBezTo>
                      <a:cubicBezTo>
                        <a:pt x="107" y="164"/>
                        <a:pt x="116" y="150"/>
                        <a:pt x="127" y="138"/>
                      </a:cubicBezTo>
                      <a:cubicBezTo>
                        <a:pt x="138" y="126"/>
                        <a:pt x="152" y="117"/>
                        <a:pt x="167" y="110"/>
                      </a:cubicBezTo>
                      <a:cubicBezTo>
                        <a:pt x="182" y="104"/>
                        <a:pt x="198" y="101"/>
                        <a:pt x="215" y="101"/>
                      </a:cubicBezTo>
                      <a:close/>
                    </a:path>
                  </a:pathLst>
                </a:custGeom>
                <a:solidFill>
                  <a:schemeClr val="tx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70" name="Group 69">
                <a:extLst>
                  <a:ext uri="{FF2B5EF4-FFF2-40B4-BE49-F238E27FC236}">
                    <a16:creationId xmlns:a16="http://schemas.microsoft.com/office/drawing/2014/main" id="{269A31F5-BB80-4DE1-B6CC-DFE7D9199BE4}"/>
                  </a:ext>
                </a:extLst>
              </p:cNvPr>
              <p:cNvGrpSpPr/>
              <p:nvPr/>
            </p:nvGrpSpPr>
            <p:grpSpPr>
              <a:xfrm>
                <a:off x="3382983" y="1836911"/>
                <a:ext cx="1186008" cy="1146227"/>
                <a:chOff x="193932" y="3916053"/>
                <a:chExt cx="1186008" cy="1146227"/>
              </a:xfrm>
            </p:grpSpPr>
            <p:grpSp>
              <p:nvGrpSpPr>
                <p:cNvPr id="54" name="Group 53">
                  <a:extLst>
                    <a:ext uri="{FF2B5EF4-FFF2-40B4-BE49-F238E27FC236}">
                      <a16:creationId xmlns:a16="http://schemas.microsoft.com/office/drawing/2014/main" id="{48EE939E-16EC-4514-9787-126627220274}"/>
                    </a:ext>
                  </a:extLst>
                </p:cNvPr>
                <p:cNvGrpSpPr/>
                <p:nvPr/>
              </p:nvGrpSpPr>
              <p:grpSpPr>
                <a:xfrm rot="1076420">
                  <a:off x="193932" y="3916053"/>
                  <a:ext cx="1186008" cy="1146227"/>
                  <a:chOff x="1608214" y="3147215"/>
                  <a:chExt cx="1186008" cy="1146227"/>
                </a:xfrm>
              </p:grpSpPr>
              <p:sp>
                <p:nvSpPr>
                  <p:cNvPr id="58" name="Oval 57">
                    <a:extLst>
                      <a:ext uri="{FF2B5EF4-FFF2-40B4-BE49-F238E27FC236}">
                        <a16:creationId xmlns:a16="http://schemas.microsoft.com/office/drawing/2014/main" id="{BDAA1717-830A-408E-A75E-5094A1DA3719}"/>
                      </a:ext>
                    </a:extLst>
                  </p:cNvPr>
                  <p:cNvSpPr/>
                  <p:nvPr/>
                </p:nvSpPr>
                <p:spPr>
                  <a:xfrm>
                    <a:off x="1647995" y="3147215"/>
                    <a:ext cx="1146227" cy="11462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59" name="Oval 10">
                    <a:extLst>
                      <a:ext uri="{FF2B5EF4-FFF2-40B4-BE49-F238E27FC236}">
                        <a16:creationId xmlns:a16="http://schemas.microsoft.com/office/drawing/2014/main" id="{0D27C391-6D98-4FB0-9244-DBD5F3E69F6F}"/>
                      </a:ext>
                    </a:extLst>
                  </p:cNvPr>
                  <p:cNvSpPr txBox="1"/>
                  <p:nvPr/>
                </p:nvSpPr>
                <p:spPr>
                  <a:xfrm rot="20523580">
                    <a:off x="1608214" y="3185421"/>
                    <a:ext cx="1142999" cy="8105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1400" kern="1200"/>
                      <a:t>Floodplain Management</a:t>
                    </a:r>
                  </a:p>
                </p:txBody>
              </p:sp>
            </p:grpSp>
            <p:grpSp>
              <p:nvGrpSpPr>
                <p:cNvPr id="25" name="Group 24">
                  <a:extLst>
                    <a:ext uri="{FF2B5EF4-FFF2-40B4-BE49-F238E27FC236}">
                      <a16:creationId xmlns:a16="http://schemas.microsoft.com/office/drawing/2014/main" id="{3D7E6BE3-600C-4BFE-BBD9-D28046DA139D}"/>
                    </a:ext>
                  </a:extLst>
                </p:cNvPr>
                <p:cNvGrpSpPr>
                  <a:grpSpLocks noChangeAspect="1"/>
                </p:cNvGrpSpPr>
                <p:nvPr/>
              </p:nvGrpSpPr>
              <p:grpSpPr>
                <a:xfrm rot="21135765">
                  <a:off x="558893" y="4594776"/>
                  <a:ext cx="436261" cy="385501"/>
                  <a:chOff x="883892" y="1331749"/>
                  <a:chExt cx="552296" cy="488026"/>
                </a:xfrm>
                <a:solidFill>
                  <a:schemeClr val="tx2">
                    <a:lumMod val="75000"/>
                  </a:schemeClr>
                </a:solidFill>
              </p:grpSpPr>
              <p:grpSp>
                <p:nvGrpSpPr>
                  <p:cNvPr id="44" name="Group 43">
                    <a:extLst>
                      <a:ext uri="{FF2B5EF4-FFF2-40B4-BE49-F238E27FC236}">
                        <a16:creationId xmlns:a16="http://schemas.microsoft.com/office/drawing/2014/main" id="{7432B6B7-0D95-45F1-8B18-FCEECC57A57D}"/>
                      </a:ext>
                    </a:extLst>
                  </p:cNvPr>
                  <p:cNvGrpSpPr/>
                  <p:nvPr/>
                </p:nvGrpSpPr>
                <p:grpSpPr>
                  <a:xfrm>
                    <a:off x="883892" y="1331749"/>
                    <a:ext cx="552296" cy="488026"/>
                    <a:chOff x="3076819" y="1207761"/>
                    <a:chExt cx="618991" cy="546956"/>
                  </a:xfrm>
                  <a:grpFill/>
                </p:grpSpPr>
                <p:sp>
                  <p:nvSpPr>
                    <p:cNvPr id="46" name="Freeform 15">
                      <a:extLst>
                        <a:ext uri="{FF2B5EF4-FFF2-40B4-BE49-F238E27FC236}">
                          <a16:creationId xmlns:a16="http://schemas.microsoft.com/office/drawing/2014/main" id="{4A27DD44-C67A-4C8A-AF80-DC7CDE9FE2CA}"/>
                        </a:ext>
                      </a:extLst>
                    </p:cNvPr>
                    <p:cNvSpPr>
                      <a:spLocks/>
                    </p:cNvSpPr>
                    <p:nvPr/>
                  </p:nvSpPr>
                  <p:spPr bwMode="auto">
                    <a:xfrm rot="928470" flipH="1">
                      <a:off x="3119007" y="1207761"/>
                      <a:ext cx="576803" cy="423256"/>
                    </a:xfrm>
                    <a:custGeom>
                      <a:avLst/>
                      <a:gdLst>
                        <a:gd name="T0" fmla="*/ 418 w 423"/>
                        <a:gd name="T1" fmla="*/ 165 h 309"/>
                        <a:gd name="T2" fmla="*/ 419 w 423"/>
                        <a:gd name="T3" fmla="*/ 165 h 309"/>
                        <a:gd name="T4" fmla="*/ 329 w 423"/>
                        <a:gd name="T5" fmla="*/ 94 h 309"/>
                        <a:gd name="T6" fmla="*/ 330 w 423"/>
                        <a:gd name="T7" fmla="*/ 91 h 309"/>
                        <a:gd name="T8" fmla="*/ 330 w 423"/>
                        <a:gd name="T9" fmla="*/ 23 h 309"/>
                        <a:gd name="T10" fmla="*/ 317 w 423"/>
                        <a:gd name="T11" fmla="*/ 12 h 309"/>
                        <a:gd name="T12" fmla="*/ 300 w 423"/>
                        <a:gd name="T13" fmla="*/ 12 h 309"/>
                        <a:gd name="T14" fmla="*/ 287 w 423"/>
                        <a:gd name="T15" fmla="*/ 23 h 309"/>
                        <a:gd name="T16" fmla="*/ 287 w 423"/>
                        <a:gd name="T17" fmla="*/ 60 h 309"/>
                        <a:gd name="T18" fmla="*/ 212 w 423"/>
                        <a:gd name="T19" fmla="*/ 0 h 309"/>
                        <a:gd name="T20" fmla="*/ 108 w 423"/>
                        <a:gd name="T21" fmla="*/ 83 h 309"/>
                        <a:gd name="T22" fmla="*/ 39 w 423"/>
                        <a:gd name="T23" fmla="*/ 138 h 309"/>
                        <a:gd name="T24" fmla="*/ 6 w 423"/>
                        <a:gd name="T25" fmla="*/ 164 h 309"/>
                        <a:gd name="T26" fmla="*/ 4 w 423"/>
                        <a:gd name="T27" fmla="*/ 181 h 309"/>
                        <a:gd name="T28" fmla="*/ 10 w 423"/>
                        <a:gd name="T29" fmla="*/ 188 h 309"/>
                        <a:gd name="T30" fmla="*/ 29 w 423"/>
                        <a:gd name="T31" fmla="*/ 189 h 309"/>
                        <a:gd name="T32" fmla="*/ 59 w 423"/>
                        <a:gd name="T33" fmla="*/ 165 h 309"/>
                        <a:gd name="T34" fmla="*/ 83 w 423"/>
                        <a:gd name="T35" fmla="*/ 165 h 309"/>
                        <a:gd name="T36" fmla="*/ 82 w 423"/>
                        <a:gd name="T37" fmla="*/ 169 h 309"/>
                        <a:gd name="T38" fmla="*/ 82 w 423"/>
                        <a:gd name="T39" fmla="*/ 285 h 309"/>
                        <a:gd name="T40" fmla="*/ 109 w 423"/>
                        <a:gd name="T41" fmla="*/ 309 h 309"/>
                        <a:gd name="T42" fmla="*/ 315 w 423"/>
                        <a:gd name="T43" fmla="*/ 309 h 309"/>
                        <a:gd name="T44" fmla="*/ 341 w 423"/>
                        <a:gd name="T45" fmla="*/ 285 h 309"/>
                        <a:gd name="T46" fmla="*/ 341 w 423"/>
                        <a:gd name="T47" fmla="*/ 169 h 309"/>
                        <a:gd name="T48" fmla="*/ 341 w 423"/>
                        <a:gd name="T49" fmla="*/ 165 h 309"/>
                        <a:gd name="T50" fmla="*/ 364 w 423"/>
                        <a:gd name="T51" fmla="*/ 165 h 309"/>
                        <a:gd name="T52" fmla="*/ 393 w 423"/>
                        <a:gd name="T53" fmla="*/ 189 h 309"/>
                        <a:gd name="T54" fmla="*/ 412 w 423"/>
                        <a:gd name="T55" fmla="*/ 188 h 309"/>
                        <a:gd name="T56" fmla="*/ 418 w 423"/>
                        <a:gd name="T57" fmla="*/ 181 h 309"/>
                        <a:gd name="T58" fmla="*/ 418 w 423"/>
                        <a:gd name="T59" fmla="*/ 16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3" h="309">
                          <a:moveTo>
                            <a:pt x="418" y="165"/>
                          </a:moveTo>
                          <a:cubicBezTo>
                            <a:pt x="419" y="165"/>
                            <a:pt x="419" y="165"/>
                            <a:pt x="419" y="165"/>
                          </a:cubicBezTo>
                          <a:cubicBezTo>
                            <a:pt x="329" y="94"/>
                            <a:pt x="329" y="94"/>
                            <a:pt x="329" y="94"/>
                          </a:cubicBezTo>
                          <a:cubicBezTo>
                            <a:pt x="330" y="93"/>
                            <a:pt x="330" y="92"/>
                            <a:pt x="330" y="91"/>
                          </a:cubicBezTo>
                          <a:cubicBezTo>
                            <a:pt x="330" y="23"/>
                            <a:pt x="330" y="23"/>
                            <a:pt x="330" y="23"/>
                          </a:cubicBezTo>
                          <a:cubicBezTo>
                            <a:pt x="330" y="17"/>
                            <a:pt x="324" y="12"/>
                            <a:pt x="317" y="12"/>
                          </a:cubicBezTo>
                          <a:cubicBezTo>
                            <a:pt x="300" y="12"/>
                            <a:pt x="300" y="12"/>
                            <a:pt x="300" y="12"/>
                          </a:cubicBezTo>
                          <a:cubicBezTo>
                            <a:pt x="292" y="12"/>
                            <a:pt x="287" y="17"/>
                            <a:pt x="287" y="23"/>
                          </a:cubicBezTo>
                          <a:cubicBezTo>
                            <a:pt x="287" y="60"/>
                            <a:pt x="287" y="60"/>
                            <a:pt x="287" y="60"/>
                          </a:cubicBezTo>
                          <a:cubicBezTo>
                            <a:pt x="212" y="0"/>
                            <a:pt x="212" y="0"/>
                            <a:pt x="212" y="0"/>
                          </a:cubicBezTo>
                          <a:cubicBezTo>
                            <a:pt x="108" y="83"/>
                            <a:pt x="108" y="83"/>
                            <a:pt x="108" y="83"/>
                          </a:cubicBezTo>
                          <a:cubicBezTo>
                            <a:pt x="39" y="138"/>
                            <a:pt x="39" y="138"/>
                            <a:pt x="39" y="138"/>
                          </a:cubicBezTo>
                          <a:cubicBezTo>
                            <a:pt x="6" y="164"/>
                            <a:pt x="6" y="164"/>
                            <a:pt x="6" y="164"/>
                          </a:cubicBezTo>
                          <a:cubicBezTo>
                            <a:pt x="0" y="169"/>
                            <a:pt x="0" y="176"/>
                            <a:pt x="4" y="181"/>
                          </a:cubicBezTo>
                          <a:cubicBezTo>
                            <a:pt x="10" y="188"/>
                            <a:pt x="10" y="188"/>
                            <a:pt x="10" y="188"/>
                          </a:cubicBezTo>
                          <a:cubicBezTo>
                            <a:pt x="15" y="193"/>
                            <a:pt x="24" y="193"/>
                            <a:pt x="29" y="189"/>
                          </a:cubicBezTo>
                          <a:cubicBezTo>
                            <a:pt x="59" y="165"/>
                            <a:pt x="59" y="165"/>
                            <a:pt x="59" y="165"/>
                          </a:cubicBezTo>
                          <a:cubicBezTo>
                            <a:pt x="83" y="165"/>
                            <a:pt x="83" y="165"/>
                            <a:pt x="83" y="165"/>
                          </a:cubicBezTo>
                          <a:cubicBezTo>
                            <a:pt x="82" y="166"/>
                            <a:pt x="82" y="168"/>
                            <a:pt x="82" y="169"/>
                          </a:cubicBezTo>
                          <a:cubicBezTo>
                            <a:pt x="82" y="285"/>
                            <a:pt x="82" y="285"/>
                            <a:pt x="82" y="285"/>
                          </a:cubicBezTo>
                          <a:cubicBezTo>
                            <a:pt x="82" y="298"/>
                            <a:pt x="94" y="309"/>
                            <a:pt x="109" y="309"/>
                          </a:cubicBezTo>
                          <a:cubicBezTo>
                            <a:pt x="315" y="309"/>
                            <a:pt x="315" y="309"/>
                            <a:pt x="315" y="309"/>
                          </a:cubicBezTo>
                          <a:cubicBezTo>
                            <a:pt x="329" y="309"/>
                            <a:pt x="341" y="298"/>
                            <a:pt x="341" y="285"/>
                          </a:cubicBezTo>
                          <a:cubicBezTo>
                            <a:pt x="341" y="169"/>
                            <a:pt x="341" y="169"/>
                            <a:pt x="341" y="169"/>
                          </a:cubicBezTo>
                          <a:cubicBezTo>
                            <a:pt x="341" y="168"/>
                            <a:pt x="341" y="166"/>
                            <a:pt x="341" y="165"/>
                          </a:cubicBezTo>
                          <a:cubicBezTo>
                            <a:pt x="364" y="165"/>
                            <a:pt x="364" y="165"/>
                            <a:pt x="364" y="165"/>
                          </a:cubicBezTo>
                          <a:cubicBezTo>
                            <a:pt x="393" y="189"/>
                            <a:pt x="393" y="189"/>
                            <a:pt x="393" y="189"/>
                          </a:cubicBezTo>
                          <a:cubicBezTo>
                            <a:pt x="399" y="193"/>
                            <a:pt x="407" y="193"/>
                            <a:pt x="412" y="188"/>
                          </a:cubicBezTo>
                          <a:cubicBezTo>
                            <a:pt x="418" y="181"/>
                            <a:pt x="418" y="181"/>
                            <a:pt x="418" y="181"/>
                          </a:cubicBezTo>
                          <a:cubicBezTo>
                            <a:pt x="423" y="177"/>
                            <a:pt x="422" y="170"/>
                            <a:pt x="418" y="165"/>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6">
                      <a:extLst>
                        <a:ext uri="{FF2B5EF4-FFF2-40B4-BE49-F238E27FC236}">
                          <a16:creationId xmlns:a16="http://schemas.microsoft.com/office/drawing/2014/main" id="{B4FD47AF-FAAF-4F75-9EC3-4EBC8A3077A0}"/>
                        </a:ext>
                      </a:extLst>
                    </p:cNvPr>
                    <p:cNvSpPr>
                      <a:spLocks/>
                    </p:cNvSpPr>
                    <p:nvPr/>
                  </p:nvSpPr>
                  <p:spPr bwMode="auto">
                    <a:xfrm rot="629600">
                      <a:off x="3078106" y="1556096"/>
                      <a:ext cx="576801" cy="121541"/>
                    </a:xfrm>
                    <a:custGeom>
                      <a:avLst/>
                      <a:gdLst>
                        <a:gd name="T0" fmla="*/ 0 w 409"/>
                        <a:gd name="T1" fmla="*/ 63 h 65"/>
                        <a:gd name="T2" fmla="*/ 94 w 409"/>
                        <a:gd name="T3" fmla="*/ 5 h 65"/>
                        <a:gd name="T4" fmla="*/ 157 w 409"/>
                        <a:gd name="T5" fmla="*/ 1 h 65"/>
                        <a:gd name="T6" fmla="*/ 217 w 409"/>
                        <a:gd name="T7" fmla="*/ 13 h 65"/>
                        <a:gd name="T8" fmla="*/ 236 w 409"/>
                        <a:gd name="T9" fmla="*/ 17 h 65"/>
                        <a:gd name="T10" fmla="*/ 259 w 409"/>
                        <a:gd name="T11" fmla="*/ 19 h 65"/>
                        <a:gd name="T12" fmla="*/ 306 w 409"/>
                        <a:gd name="T13" fmla="*/ 21 h 65"/>
                        <a:gd name="T14" fmla="*/ 407 w 409"/>
                        <a:gd name="T15" fmla="*/ 4 h 65"/>
                        <a:gd name="T16" fmla="*/ 409 w 409"/>
                        <a:gd name="T17" fmla="*/ 7 h 65"/>
                        <a:gd name="T18" fmla="*/ 312 w 409"/>
                        <a:gd name="T19" fmla="*/ 45 h 65"/>
                        <a:gd name="T20" fmla="*/ 203 w 409"/>
                        <a:gd name="T21" fmla="*/ 42 h 65"/>
                        <a:gd name="T22" fmla="*/ 98 w 409"/>
                        <a:gd name="T23" fmla="*/ 29 h 65"/>
                        <a:gd name="T24" fmla="*/ 3 w 409"/>
                        <a:gd name="T25" fmla="*/ 65 h 65"/>
                        <a:gd name="T26" fmla="*/ 0 w 409"/>
                        <a:gd name="T27" fmla="*/ 6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9" h="65">
                          <a:moveTo>
                            <a:pt x="0" y="63"/>
                          </a:moveTo>
                          <a:cubicBezTo>
                            <a:pt x="17" y="33"/>
                            <a:pt x="54" y="13"/>
                            <a:pt x="94" y="5"/>
                          </a:cubicBezTo>
                          <a:cubicBezTo>
                            <a:pt x="115" y="0"/>
                            <a:pt x="136" y="0"/>
                            <a:pt x="157" y="1"/>
                          </a:cubicBezTo>
                          <a:cubicBezTo>
                            <a:pt x="178" y="3"/>
                            <a:pt x="198" y="7"/>
                            <a:pt x="217" y="13"/>
                          </a:cubicBezTo>
                          <a:cubicBezTo>
                            <a:pt x="220" y="14"/>
                            <a:pt x="229" y="16"/>
                            <a:pt x="236" y="17"/>
                          </a:cubicBezTo>
                          <a:cubicBezTo>
                            <a:pt x="243" y="18"/>
                            <a:pt x="251" y="19"/>
                            <a:pt x="259" y="19"/>
                          </a:cubicBezTo>
                          <a:cubicBezTo>
                            <a:pt x="274" y="21"/>
                            <a:pt x="290" y="21"/>
                            <a:pt x="306" y="21"/>
                          </a:cubicBezTo>
                          <a:cubicBezTo>
                            <a:pt x="338" y="20"/>
                            <a:pt x="370" y="14"/>
                            <a:pt x="407" y="4"/>
                          </a:cubicBezTo>
                          <a:cubicBezTo>
                            <a:pt x="409" y="7"/>
                            <a:pt x="409" y="7"/>
                            <a:pt x="409" y="7"/>
                          </a:cubicBezTo>
                          <a:cubicBezTo>
                            <a:pt x="381" y="26"/>
                            <a:pt x="348" y="39"/>
                            <a:pt x="312" y="45"/>
                          </a:cubicBezTo>
                          <a:cubicBezTo>
                            <a:pt x="276" y="51"/>
                            <a:pt x="239" y="51"/>
                            <a:pt x="203" y="42"/>
                          </a:cubicBezTo>
                          <a:cubicBezTo>
                            <a:pt x="170" y="32"/>
                            <a:pt x="134" y="26"/>
                            <a:pt x="98" y="29"/>
                          </a:cubicBezTo>
                          <a:cubicBezTo>
                            <a:pt x="63" y="33"/>
                            <a:pt x="28" y="45"/>
                            <a:pt x="3" y="65"/>
                          </a:cubicBezTo>
                          <a:lnTo>
                            <a:pt x="0" y="63"/>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8" name="Freeform 18">
                      <a:extLst>
                        <a:ext uri="{FF2B5EF4-FFF2-40B4-BE49-F238E27FC236}">
                          <a16:creationId xmlns:a16="http://schemas.microsoft.com/office/drawing/2014/main" id="{541224A6-659A-4D5E-A4F9-D4FB3175F6B3}"/>
                        </a:ext>
                      </a:extLst>
                    </p:cNvPr>
                    <p:cNvSpPr>
                      <a:spLocks/>
                    </p:cNvSpPr>
                    <p:nvPr/>
                  </p:nvSpPr>
                  <p:spPr bwMode="auto">
                    <a:xfrm rot="629600">
                      <a:off x="3076819" y="1620737"/>
                      <a:ext cx="576800" cy="133980"/>
                    </a:xfrm>
                    <a:custGeom>
                      <a:avLst/>
                      <a:gdLst>
                        <a:gd name="T0" fmla="*/ 0 w 409"/>
                        <a:gd name="T1" fmla="*/ 62 h 64"/>
                        <a:gd name="T2" fmla="*/ 94 w 409"/>
                        <a:gd name="T3" fmla="*/ 5 h 64"/>
                        <a:gd name="T4" fmla="*/ 157 w 409"/>
                        <a:gd name="T5" fmla="*/ 1 h 64"/>
                        <a:gd name="T6" fmla="*/ 217 w 409"/>
                        <a:gd name="T7" fmla="*/ 13 h 64"/>
                        <a:gd name="T8" fmla="*/ 236 w 409"/>
                        <a:gd name="T9" fmla="*/ 17 h 64"/>
                        <a:gd name="T10" fmla="*/ 259 w 409"/>
                        <a:gd name="T11" fmla="*/ 19 h 64"/>
                        <a:gd name="T12" fmla="*/ 306 w 409"/>
                        <a:gd name="T13" fmla="*/ 21 h 64"/>
                        <a:gd name="T14" fmla="*/ 407 w 409"/>
                        <a:gd name="T15" fmla="*/ 4 h 64"/>
                        <a:gd name="T16" fmla="*/ 409 w 409"/>
                        <a:gd name="T17" fmla="*/ 7 h 64"/>
                        <a:gd name="T18" fmla="*/ 312 w 409"/>
                        <a:gd name="T19" fmla="*/ 45 h 64"/>
                        <a:gd name="T20" fmla="*/ 203 w 409"/>
                        <a:gd name="T21" fmla="*/ 42 h 64"/>
                        <a:gd name="T22" fmla="*/ 98 w 409"/>
                        <a:gd name="T23" fmla="*/ 29 h 64"/>
                        <a:gd name="T24" fmla="*/ 3 w 409"/>
                        <a:gd name="T25" fmla="*/ 64 h 64"/>
                        <a:gd name="T26" fmla="*/ 0 w 409"/>
                        <a:gd name="T27" fmla="*/ 6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9" h="64">
                          <a:moveTo>
                            <a:pt x="0" y="62"/>
                          </a:moveTo>
                          <a:cubicBezTo>
                            <a:pt x="17" y="33"/>
                            <a:pt x="54" y="13"/>
                            <a:pt x="94" y="5"/>
                          </a:cubicBezTo>
                          <a:cubicBezTo>
                            <a:pt x="115" y="0"/>
                            <a:pt x="136" y="0"/>
                            <a:pt x="157" y="1"/>
                          </a:cubicBezTo>
                          <a:cubicBezTo>
                            <a:pt x="178" y="3"/>
                            <a:pt x="198" y="7"/>
                            <a:pt x="217" y="13"/>
                          </a:cubicBezTo>
                          <a:cubicBezTo>
                            <a:pt x="220" y="14"/>
                            <a:pt x="229" y="16"/>
                            <a:pt x="236" y="17"/>
                          </a:cubicBezTo>
                          <a:cubicBezTo>
                            <a:pt x="243" y="18"/>
                            <a:pt x="251" y="18"/>
                            <a:pt x="259" y="19"/>
                          </a:cubicBezTo>
                          <a:cubicBezTo>
                            <a:pt x="274" y="21"/>
                            <a:pt x="290" y="21"/>
                            <a:pt x="306" y="21"/>
                          </a:cubicBezTo>
                          <a:cubicBezTo>
                            <a:pt x="338" y="20"/>
                            <a:pt x="370" y="14"/>
                            <a:pt x="407" y="4"/>
                          </a:cubicBezTo>
                          <a:cubicBezTo>
                            <a:pt x="409" y="7"/>
                            <a:pt x="409" y="7"/>
                            <a:pt x="409" y="7"/>
                          </a:cubicBezTo>
                          <a:cubicBezTo>
                            <a:pt x="381" y="25"/>
                            <a:pt x="348" y="39"/>
                            <a:pt x="312" y="45"/>
                          </a:cubicBezTo>
                          <a:cubicBezTo>
                            <a:pt x="276" y="51"/>
                            <a:pt x="239" y="51"/>
                            <a:pt x="203" y="42"/>
                          </a:cubicBezTo>
                          <a:cubicBezTo>
                            <a:pt x="170" y="31"/>
                            <a:pt x="134" y="26"/>
                            <a:pt x="98" y="29"/>
                          </a:cubicBezTo>
                          <a:cubicBezTo>
                            <a:pt x="63" y="33"/>
                            <a:pt x="28" y="45"/>
                            <a:pt x="3" y="64"/>
                          </a:cubicBezTo>
                          <a:lnTo>
                            <a:pt x="0" y="62"/>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5" name="Rectangle 44">
                    <a:extLst>
                      <a:ext uri="{FF2B5EF4-FFF2-40B4-BE49-F238E27FC236}">
                        <a16:creationId xmlns:a16="http://schemas.microsoft.com/office/drawing/2014/main" id="{DA90101E-3940-4213-B7F3-0D9EE4BD6E18}"/>
                      </a:ext>
                    </a:extLst>
                  </p:cNvPr>
                  <p:cNvSpPr/>
                  <p:nvPr/>
                </p:nvSpPr>
                <p:spPr>
                  <a:xfrm rot="928470" flipH="1">
                    <a:off x="1121599" y="1513861"/>
                    <a:ext cx="111036" cy="1212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grpSp>
        </p:grpSp>
        <p:grpSp>
          <p:nvGrpSpPr>
            <p:cNvPr id="27" name="Group 26">
              <a:extLst>
                <a:ext uri="{FF2B5EF4-FFF2-40B4-BE49-F238E27FC236}">
                  <a16:creationId xmlns:a16="http://schemas.microsoft.com/office/drawing/2014/main" id="{921AD939-B131-4696-AAE9-FA3E7F63DB2D}"/>
                </a:ext>
              </a:extLst>
            </p:cNvPr>
            <p:cNvGrpSpPr/>
            <p:nvPr/>
          </p:nvGrpSpPr>
          <p:grpSpPr>
            <a:xfrm>
              <a:off x="3911502" y="1210150"/>
              <a:ext cx="4368994" cy="1176727"/>
              <a:chOff x="4476439" y="955496"/>
              <a:chExt cx="4368994" cy="1176727"/>
            </a:xfrm>
          </p:grpSpPr>
          <p:grpSp>
            <p:nvGrpSpPr>
              <p:cNvPr id="66" name="Group 65">
                <a:extLst>
                  <a:ext uri="{FF2B5EF4-FFF2-40B4-BE49-F238E27FC236}">
                    <a16:creationId xmlns:a16="http://schemas.microsoft.com/office/drawing/2014/main" id="{ED9C0F94-DC86-43E9-B31D-127E5D4F2443}"/>
                  </a:ext>
                </a:extLst>
              </p:cNvPr>
              <p:cNvGrpSpPr/>
              <p:nvPr/>
            </p:nvGrpSpPr>
            <p:grpSpPr>
              <a:xfrm>
                <a:off x="4476439" y="955496"/>
                <a:ext cx="1183751" cy="1146227"/>
                <a:chOff x="194005" y="1872096"/>
                <a:chExt cx="1183751" cy="1146227"/>
              </a:xfrm>
            </p:grpSpPr>
            <p:grpSp>
              <p:nvGrpSpPr>
                <p:cNvPr id="55" name="Group 54">
                  <a:extLst>
                    <a:ext uri="{FF2B5EF4-FFF2-40B4-BE49-F238E27FC236}">
                      <a16:creationId xmlns:a16="http://schemas.microsoft.com/office/drawing/2014/main" id="{6002BA69-74A9-487E-883E-34C9FF3D4304}"/>
                    </a:ext>
                  </a:extLst>
                </p:cNvPr>
                <p:cNvGrpSpPr/>
                <p:nvPr/>
              </p:nvGrpSpPr>
              <p:grpSpPr>
                <a:xfrm rot="1076420">
                  <a:off x="194005" y="1872096"/>
                  <a:ext cx="1183751" cy="1146227"/>
                  <a:chOff x="978745" y="1202964"/>
                  <a:chExt cx="1183751" cy="1146227"/>
                </a:xfrm>
              </p:grpSpPr>
              <p:sp>
                <p:nvSpPr>
                  <p:cNvPr id="56" name="Oval 55">
                    <a:extLst>
                      <a:ext uri="{FF2B5EF4-FFF2-40B4-BE49-F238E27FC236}">
                        <a16:creationId xmlns:a16="http://schemas.microsoft.com/office/drawing/2014/main" id="{E07268B0-8FDC-4918-AA9B-B3B591B9276A}"/>
                      </a:ext>
                    </a:extLst>
                  </p:cNvPr>
                  <p:cNvSpPr/>
                  <p:nvPr/>
                </p:nvSpPr>
                <p:spPr>
                  <a:xfrm>
                    <a:off x="1016269" y="1202964"/>
                    <a:ext cx="1146227" cy="11462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57" name="Oval 12">
                    <a:extLst>
                      <a:ext uri="{FF2B5EF4-FFF2-40B4-BE49-F238E27FC236}">
                        <a16:creationId xmlns:a16="http://schemas.microsoft.com/office/drawing/2014/main" id="{7BD872CE-0809-45D8-AAA7-0B7319752D25}"/>
                      </a:ext>
                    </a:extLst>
                  </p:cNvPr>
                  <p:cNvSpPr txBox="1"/>
                  <p:nvPr/>
                </p:nvSpPr>
                <p:spPr>
                  <a:xfrm rot="20523580">
                    <a:off x="978745" y="1241980"/>
                    <a:ext cx="1133475" cy="8105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1400" kern="1200"/>
                      <a:t>Insurance</a:t>
                    </a:r>
                  </a:p>
                </p:txBody>
              </p:sp>
            </p:grpSp>
            <p:sp>
              <p:nvSpPr>
                <p:cNvPr id="33" name="Graphic 101" descr="Umbrella">
                  <a:extLst>
                    <a:ext uri="{FF2B5EF4-FFF2-40B4-BE49-F238E27FC236}">
                      <a16:creationId xmlns:a16="http://schemas.microsoft.com/office/drawing/2014/main" id="{E2F650D3-B3A8-42EF-8572-8EA80C35A678}"/>
                    </a:ext>
                  </a:extLst>
                </p:cNvPr>
                <p:cNvSpPr/>
                <p:nvPr/>
              </p:nvSpPr>
              <p:spPr>
                <a:xfrm>
                  <a:off x="644946" y="2473173"/>
                  <a:ext cx="336208" cy="348815"/>
                </a:xfrm>
                <a:custGeom>
                  <a:avLst/>
                  <a:gdLst>
                    <a:gd name="connsiteX0" fmla="*/ 232539 w 442930"/>
                    <a:gd name="connsiteY0" fmla="*/ 24915 h 459540"/>
                    <a:gd name="connsiteX1" fmla="*/ 232539 w 442930"/>
                    <a:gd name="connsiteY1" fmla="*/ 11073 h 459540"/>
                    <a:gd name="connsiteX2" fmla="*/ 221465 w 442930"/>
                    <a:gd name="connsiteY2" fmla="*/ 0 h 459540"/>
                    <a:gd name="connsiteX3" fmla="*/ 210392 w 442930"/>
                    <a:gd name="connsiteY3" fmla="*/ 11073 h 459540"/>
                    <a:gd name="connsiteX4" fmla="*/ 210392 w 442930"/>
                    <a:gd name="connsiteY4" fmla="*/ 24915 h 459540"/>
                    <a:gd name="connsiteX5" fmla="*/ 0 w 442930"/>
                    <a:gd name="connsiteY5" fmla="*/ 224234 h 459540"/>
                    <a:gd name="connsiteX6" fmla="*/ 5537 w 442930"/>
                    <a:gd name="connsiteY6" fmla="*/ 229770 h 459540"/>
                    <a:gd name="connsiteX7" fmla="*/ 11073 w 442930"/>
                    <a:gd name="connsiteY7" fmla="*/ 224234 h 459540"/>
                    <a:gd name="connsiteX8" fmla="*/ 77513 w 442930"/>
                    <a:gd name="connsiteY8" fmla="*/ 164438 h 459540"/>
                    <a:gd name="connsiteX9" fmla="*/ 143953 w 442930"/>
                    <a:gd name="connsiteY9" fmla="*/ 224234 h 459540"/>
                    <a:gd name="connsiteX10" fmla="*/ 149489 w 442930"/>
                    <a:gd name="connsiteY10" fmla="*/ 229770 h 459540"/>
                    <a:gd name="connsiteX11" fmla="*/ 155026 w 442930"/>
                    <a:gd name="connsiteY11" fmla="*/ 224234 h 459540"/>
                    <a:gd name="connsiteX12" fmla="*/ 210392 w 442930"/>
                    <a:gd name="connsiteY12" fmla="*/ 165545 h 459540"/>
                    <a:gd name="connsiteX13" fmla="*/ 210392 w 442930"/>
                    <a:gd name="connsiteY13" fmla="*/ 390333 h 459540"/>
                    <a:gd name="connsiteX14" fmla="*/ 204856 w 442930"/>
                    <a:gd name="connsiteY14" fmla="*/ 390333 h 459540"/>
                    <a:gd name="connsiteX15" fmla="*/ 204856 w 442930"/>
                    <a:gd name="connsiteY15" fmla="*/ 415248 h 459540"/>
                    <a:gd name="connsiteX16" fmla="*/ 193782 w 442930"/>
                    <a:gd name="connsiteY16" fmla="*/ 426321 h 459540"/>
                    <a:gd name="connsiteX17" fmla="*/ 182709 w 442930"/>
                    <a:gd name="connsiteY17" fmla="*/ 415248 h 459540"/>
                    <a:gd name="connsiteX18" fmla="*/ 166099 w 442930"/>
                    <a:gd name="connsiteY18" fmla="*/ 398638 h 459540"/>
                    <a:gd name="connsiteX19" fmla="*/ 149489 w 442930"/>
                    <a:gd name="connsiteY19" fmla="*/ 415248 h 459540"/>
                    <a:gd name="connsiteX20" fmla="*/ 193782 w 442930"/>
                    <a:gd name="connsiteY20" fmla="*/ 459541 h 459540"/>
                    <a:gd name="connsiteX21" fmla="*/ 238075 w 442930"/>
                    <a:gd name="connsiteY21" fmla="*/ 415248 h 459540"/>
                    <a:gd name="connsiteX22" fmla="*/ 238075 w 442930"/>
                    <a:gd name="connsiteY22" fmla="*/ 390333 h 459540"/>
                    <a:gd name="connsiteX23" fmla="*/ 232539 w 442930"/>
                    <a:gd name="connsiteY23" fmla="*/ 390333 h 459540"/>
                    <a:gd name="connsiteX24" fmla="*/ 232539 w 442930"/>
                    <a:gd name="connsiteY24" fmla="*/ 165545 h 459540"/>
                    <a:gd name="connsiteX25" fmla="*/ 287905 w 442930"/>
                    <a:gd name="connsiteY25" fmla="*/ 224234 h 459540"/>
                    <a:gd name="connsiteX26" fmla="*/ 293442 w 442930"/>
                    <a:gd name="connsiteY26" fmla="*/ 229770 h 459540"/>
                    <a:gd name="connsiteX27" fmla="*/ 298978 w 442930"/>
                    <a:gd name="connsiteY27" fmla="*/ 224234 h 459540"/>
                    <a:gd name="connsiteX28" fmla="*/ 365418 w 442930"/>
                    <a:gd name="connsiteY28" fmla="*/ 164438 h 459540"/>
                    <a:gd name="connsiteX29" fmla="*/ 431858 w 442930"/>
                    <a:gd name="connsiteY29" fmla="*/ 224234 h 459540"/>
                    <a:gd name="connsiteX30" fmla="*/ 437394 w 442930"/>
                    <a:gd name="connsiteY30" fmla="*/ 229770 h 459540"/>
                    <a:gd name="connsiteX31" fmla="*/ 442931 w 442930"/>
                    <a:gd name="connsiteY31" fmla="*/ 224234 h 459540"/>
                    <a:gd name="connsiteX32" fmla="*/ 232539 w 442930"/>
                    <a:gd name="connsiteY32" fmla="*/ 24915 h 45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42930" h="459540">
                      <a:moveTo>
                        <a:pt x="232539" y="24915"/>
                      </a:moveTo>
                      <a:lnTo>
                        <a:pt x="232539" y="11073"/>
                      </a:lnTo>
                      <a:cubicBezTo>
                        <a:pt x="232539" y="4983"/>
                        <a:pt x="227556" y="0"/>
                        <a:pt x="221465" y="0"/>
                      </a:cubicBezTo>
                      <a:cubicBezTo>
                        <a:pt x="215375" y="0"/>
                        <a:pt x="210392" y="4983"/>
                        <a:pt x="210392" y="11073"/>
                      </a:cubicBezTo>
                      <a:lnTo>
                        <a:pt x="210392" y="24915"/>
                      </a:lnTo>
                      <a:cubicBezTo>
                        <a:pt x="93015" y="30451"/>
                        <a:pt x="0" y="117377"/>
                        <a:pt x="0" y="224234"/>
                      </a:cubicBezTo>
                      <a:cubicBezTo>
                        <a:pt x="0" y="227556"/>
                        <a:pt x="2215" y="229770"/>
                        <a:pt x="5537" y="229770"/>
                      </a:cubicBezTo>
                      <a:cubicBezTo>
                        <a:pt x="8859" y="229770"/>
                        <a:pt x="11073" y="227556"/>
                        <a:pt x="11073" y="224234"/>
                      </a:cubicBezTo>
                      <a:cubicBezTo>
                        <a:pt x="11073" y="191014"/>
                        <a:pt x="40971" y="164438"/>
                        <a:pt x="77513" y="164438"/>
                      </a:cubicBezTo>
                      <a:cubicBezTo>
                        <a:pt x="114055" y="164438"/>
                        <a:pt x="143953" y="191014"/>
                        <a:pt x="143953" y="224234"/>
                      </a:cubicBezTo>
                      <a:cubicBezTo>
                        <a:pt x="143953" y="227556"/>
                        <a:pt x="146167" y="229770"/>
                        <a:pt x="149489" y="229770"/>
                      </a:cubicBezTo>
                      <a:cubicBezTo>
                        <a:pt x="152811" y="229770"/>
                        <a:pt x="155026" y="227556"/>
                        <a:pt x="155026" y="224234"/>
                      </a:cubicBezTo>
                      <a:cubicBezTo>
                        <a:pt x="155026" y="194890"/>
                        <a:pt x="178833" y="169975"/>
                        <a:pt x="210392" y="165545"/>
                      </a:cubicBezTo>
                      <a:lnTo>
                        <a:pt x="210392" y="390333"/>
                      </a:lnTo>
                      <a:lnTo>
                        <a:pt x="204856" y="390333"/>
                      </a:lnTo>
                      <a:lnTo>
                        <a:pt x="204856" y="415248"/>
                      </a:lnTo>
                      <a:cubicBezTo>
                        <a:pt x="204856" y="421338"/>
                        <a:pt x="199873" y="426321"/>
                        <a:pt x="193782" y="426321"/>
                      </a:cubicBezTo>
                      <a:cubicBezTo>
                        <a:pt x="187692" y="426321"/>
                        <a:pt x="182709" y="421338"/>
                        <a:pt x="182709" y="415248"/>
                      </a:cubicBezTo>
                      <a:cubicBezTo>
                        <a:pt x="182709" y="405835"/>
                        <a:pt x="175511" y="398638"/>
                        <a:pt x="166099" y="398638"/>
                      </a:cubicBezTo>
                      <a:cubicBezTo>
                        <a:pt x="156687" y="398638"/>
                        <a:pt x="149489" y="405835"/>
                        <a:pt x="149489" y="415248"/>
                      </a:cubicBezTo>
                      <a:cubicBezTo>
                        <a:pt x="149489" y="439609"/>
                        <a:pt x="169421" y="459541"/>
                        <a:pt x="193782" y="459541"/>
                      </a:cubicBezTo>
                      <a:cubicBezTo>
                        <a:pt x="218143" y="459541"/>
                        <a:pt x="238075" y="439609"/>
                        <a:pt x="238075" y="415248"/>
                      </a:cubicBezTo>
                      <a:lnTo>
                        <a:pt x="238075" y="390333"/>
                      </a:lnTo>
                      <a:lnTo>
                        <a:pt x="232539" y="390333"/>
                      </a:lnTo>
                      <a:lnTo>
                        <a:pt x="232539" y="165545"/>
                      </a:lnTo>
                      <a:cubicBezTo>
                        <a:pt x="264098" y="170528"/>
                        <a:pt x="287905" y="194890"/>
                        <a:pt x="287905" y="224234"/>
                      </a:cubicBezTo>
                      <a:cubicBezTo>
                        <a:pt x="287905" y="227556"/>
                        <a:pt x="290120" y="229770"/>
                        <a:pt x="293442" y="229770"/>
                      </a:cubicBezTo>
                      <a:cubicBezTo>
                        <a:pt x="296764" y="229770"/>
                        <a:pt x="298978" y="227556"/>
                        <a:pt x="298978" y="224234"/>
                      </a:cubicBezTo>
                      <a:cubicBezTo>
                        <a:pt x="298978" y="191014"/>
                        <a:pt x="328876" y="164438"/>
                        <a:pt x="365418" y="164438"/>
                      </a:cubicBezTo>
                      <a:cubicBezTo>
                        <a:pt x="401960" y="164438"/>
                        <a:pt x="431858" y="191014"/>
                        <a:pt x="431858" y="224234"/>
                      </a:cubicBezTo>
                      <a:cubicBezTo>
                        <a:pt x="431858" y="227556"/>
                        <a:pt x="434072" y="229770"/>
                        <a:pt x="437394" y="229770"/>
                      </a:cubicBezTo>
                      <a:cubicBezTo>
                        <a:pt x="440716" y="229770"/>
                        <a:pt x="442931" y="227556"/>
                        <a:pt x="442931" y="224234"/>
                      </a:cubicBezTo>
                      <a:cubicBezTo>
                        <a:pt x="442931" y="117377"/>
                        <a:pt x="349915" y="30451"/>
                        <a:pt x="232539" y="24915"/>
                      </a:cubicBezTo>
                      <a:close/>
                    </a:path>
                  </a:pathLst>
                </a:custGeom>
                <a:solidFill>
                  <a:schemeClr val="tx2">
                    <a:lumMod val="75000"/>
                  </a:schemeClr>
                </a:solidFill>
                <a:ln w="5457" cap="flat">
                  <a:noFill/>
                  <a:prstDash val="solid"/>
                  <a:miter/>
                </a:ln>
              </p:spPr>
              <p:txBody>
                <a:bodyPr rtlCol="0" anchor="ctr"/>
                <a:lstStyle/>
                <a:p>
                  <a:endParaRPr lang="en-US" sz="1350"/>
                </a:p>
              </p:txBody>
            </p:sp>
            <p:sp>
              <p:nvSpPr>
                <p:cNvPr id="34" name="Graphic 104" descr="Protecting hand">
                  <a:extLst>
                    <a:ext uri="{FF2B5EF4-FFF2-40B4-BE49-F238E27FC236}">
                      <a16:creationId xmlns:a16="http://schemas.microsoft.com/office/drawing/2014/main" id="{1523FA65-D0C4-4E4D-8527-3BB6A2BCDB97}"/>
                    </a:ext>
                  </a:extLst>
                </p:cNvPr>
                <p:cNvSpPr/>
                <p:nvPr/>
              </p:nvSpPr>
              <p:spPr>
                <a:xfrm rot="10800000">
                  <a:off x="639381" y="2716635"/>
                  <a:ext cx="341773" cy="143700"/>
                </a:xfrm>
                <a:custGeom>
                  <a:avLst/>
                  <a:gdLst>
                    <a:gd name="connsiteX0" fmla="*/ 0 w 838200"/>
                    <a:gd name="connsiteY0" fmla="*/ 314325 h 352425"/>
                    <a:gd name="connsiteX1" fmla="*/ 38100 w 838200"/>
                    <a:gd name="connsiteY1" fmla="*/ 352425 h 352425"/>
                    <a:gd name="connsiteX2" fmla="*/ 58103 w 838200"/>
                    <a:gd name="connsiteY2" fmla="*/ 346710 h 352425"/>
                    <a:gd name="connsiteX3" fmla="*/ 220980 w 838200"/>
                    <a:gd name="connsiteY3" fmla="*/ 253365 h 352425"/>
                    <a:gd name="connsiteX4" fmla="*/ 220980 w 838200"/>
                    <a:gd name="connsiteY4" fmla="*/ 220980 h 352425"/>
                    <a:gd name="connsiteX5" fmla="*/ 298133 w 838200"/>
                    <a:gd name="connsiteY5" fmla="*/ 160973 h 352425"/>
                    <a:gd name="connsiteX6" fmla="*/ 466725 w 838200"/>
                    <a:gd name="connsiteY6" fmla="*/ 160973 h 352425"/>
                    <a:gd name="connsiteX7" fmla="*/ 466725 w 838200"/>
                    <a:gd name="connsiteY7" fmla="*/ 199073 h 352425"/>
                    <a:gd name="connsiteX8" fmla="*/ 295275 w 838200"/>
                    <a:gd name="connsiteY8" fmla="*/ 199073 h 352425"/>
                    <a:gd name="connsiteX9" fmla="*/ 257175 w 838200"/>
                    <a:gd name="connsiteY9" fmla="*/ 237173 h 352425"/>
                    <a:gd name="connsiteX10" fmla="*/ 295275 w 838200"/>
                    <a:gd name="connsiteY10" fmla="*/ 275273 h 352425"/>
                    <a:gd name="connsiteX11" fmla="*/ 523875 w 838200"/>
                    <a:gd name="connsiteY11" fmla="*/ 275273 h 352425"/>
                    <a:gd name="connsiteX12" fmla="*/ 568643 w 838200"/>
                    <a:gd name="connsiteY12" fmla="*/ 262890 h 352425"/>
                    <a:gd name="connsiteX13" fmla="*/ 838200 w 838200"/>
                    <a:gd name="connsiteY13" fmla="*/ 133350 h 352425"/>
                    <a:gd name="connsiteX14" fmla="*/ 704850 w 838200"/>
                    <a:gd name="connsiteY14" fmla="*/ 0 h 352425"/>
                    <a:gd name="connsiteX15" fmla="*/ 476250 w 838200"/>
                    <a:gd name="connsiteY15" fmla="*/ 85725 h 352425"/>
                    <a:gd name="connsiteX16" fmla="*/ 298133 w 838200"/>
                    <a:gd name="connsiteY16" fmla="*/ 85725 h 352425"/>
                    <a:gd name="connsiteX17" fmla="*/ 275273 w 838200"/>
                    <a:gd name="connsiteY17" fmla="*/ 93345 h 352425"/>
                    <a:gd name="connsiteX18" fmla="*/ 14288 w 838200"/>
                    <a:gd name="connsiteY18" fmla="*/ 284798 h 352425"/>
                    <a:gd name="connsiteX19" fmla="*/ 0 w 838200"/>
                    <a:gd name="connsiteY19" fmla="*/ 314325 h 35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8200" h="352425">
                      <a:moveTo>
                        <a:pt x="0" y="314325"/>
                      </a:moveTo>
                      <a:cubicBezTo>
                        <a:pt x="0" y="335280"/>
                        <a:pt x="17145" y="352425"/>
                        <a:pt x="38100" y="352425"/>
                      </a:cubicBezTo>
                      <a:cubicBezTo>
                        <a:pt x="45720" y="352425"/>
                        <a:pt x="52388" y="350520"/>
                        <a:pt x="58103" y="346710"/>
                      </a:cubicBezTo>
                      <a:lnTo>
                        <a:pt x="220980" y="253365"/>
                      </a:lnTo>
                      <a:cubicBezTo>
                        <a:pt x="219075" y="242888"/>
                        <a:pt x="219075" y="232410"/>
                        <a:pt x="220980" y="220980"/>
                      </a:cubicBezTo>
                      <a:cubicBezTo>
                        <a:pt x="228600" y="185738"/>
                        <a:pt x="261938" y="160973"/>
                        <a:pt x="298133" y="160973"/>
                      </a:cubicBezTo>
                      <a:lnTo>
                        <a:pt x="466725" y="160973"/>
                      </a:lnTo>
                      <a:lnTo>
                        <a:pt x="466725" y="199073"/>
                      </a:lnTo>
                      <a:lnTo>
                        <a:pt x="295275" y="199073"/>
                      </a:lnTo>
                      <a:cubicBezTo>
                        <a:pt x="274320" y="199073"/>
                        <a:pt x="257175" y="216218"/>
                        <a:pt x="257175" y="237173"/>
                      </a:cubicBezTo>
                      <a:cubicBezTo>
                        <a:pt x="257175" y="258127"/>
                        <a:pt x="274320" y="275273"/>
                        <a:pt x="295275" y="275273"/>
                      </a:cubicBezTo>
                      <a:cubicBezTo>
                        <a:pt x="295275" y="275273"/>
                        <a:pt x="521970" y="275273"/>
                        <a:pt x="523875" y="275273"/>
                      </a:cubicBezTo>
                      <a:cubicBezTo>
                        <a:pt x="540068" y="275273"/>
                        <a:pt x="555308" y="270510"/>
                        <a:pt x="568643" y="262890"/>
                      </a:cubicBezTo>
                      <a:lnTo>
                        <a:pt x="838200" y="133350"/>
                      </a:lnTo>
                      <a:lnTo>
                        <a:pt x="704850" y="0"/>
                      </a:lnTo>
                      <a:cubicBezTo>
                        <a:pt x="642938" y="61913"/>
                        <a:pt x="562928" y="85725"/>
                        <a:pt x="476250" y="85725"/>
                      </a:cubicBezTo>
                      <a:lnTo>
                        <a:pt x="298133" y="85725"/>
                      </a:lnTo>
                      <a:cubicBezTo>
                        <a:pt x="289560" y="85725"/>
                        <a:pt x="281940" y="88582"/>
                        <a:pt x="275273" y="93345"/>
                      </a:cubicBezTo>
                      <a:lnTo>
                        <a:pt x="14288" y="284798"/>
                      </a:lnTo>
                      <a:cubicBezTo>
                        <a:pt x="5715" y="292418"/>
                        <a:pt x="0" y="302895"/>
                        <a:pt x="0" y="314325"/>
                      </a:cubicBezTo>
                      <a:close/>
                    </a:path>
                  </a:pathLst>
                </a:custGeom>
                <a:solidFill>
                  <a:schemeClr val="tx2">
                    <a:lumMod val="75000"/>
                  </a:schemeClr>
                </a:solidFill>
                <a:ln w="9525" cap="flat">
                  <a:noFill/>
                  <a:prstDash val="solid"/>
                  <a:miter/>
                </a:ln>
              </p:spPr>
              <p:txBody>
                <a:bodyPr rtlCol="0" anchor="ctr"/>
                <a:lstStyle/>
                <a:p>
                  <a:endParaRPr lang="en-US" sz="1350"/>
                </a:p>
              </p:txBody>
            </p:sp>
          </p:grpSp>
          <p:grpSp>
            <p:nvGrpSpPr>
              <p:cNvPr id="67" name="Group 66">
                <a:extLst>
                  <a:ext uri="{FF2B5EF4-FFF2-40B4-BE49-F238E27FC236}">
                    <a16:creationId xmlns:a16="http://schemas.microsoft.com/office/drawing/2014/main" id="{1E8AE868-9877-4FE3-8C66-1BD81ADF2F60}"/>
                  </a:ext>
                </a:extLst>
              </p:cNvPr>
              <p:cNvGrpSpPr/>
              <p:nvPr/>
            </p:nvGrpSpPr>
            <p:grpSpPr>
              <a:xfrm>
                <a:off x="7633863" y="985996"/>
                <a:ext cx="1211570" cy="1146227"/>
                <a:chOff x="2117426" y="1236318"/>
                <a:chExt cx="1211570" cy="1146227"/>
              </a:xfrm>
            </p:grpSpPr>
            <p:grpSp>
              <p:nvGrpSpPr>
                <p:cNvPr id="51" name="Group 50">
                  <a:extLst>
                    <a:ext uri="{FF2B5EF4-FFF2-40B4-BE49-F238E27FC236}">
                      <a16:creationId xmlns:a16="http://schemas.microsoft.com/office/drawing/2014/main" id="{44EF9979-0699-4BBE-83B3-1475C0B838EF}"/>
                    </a:ext>
                  </a:extLst>
                </p:cNvPr>
                <p:cNvGrpSpPr/>
                <p:nvPr/>
              </p:nvGrpSpPr>
              <p:grpSpPr>
                <a:xfrm rot="1076420">
                  <a:off x="2117426" y="1236318"/>
                  <a:ext cx="1211570" cy="1146227"/>
                  <a:chOff x="2612132" y="1350"/>
                  <a:chExt cx="1211570" cy="1146227"/>
                </a:xfrm>
              </p:grpSpPr>
              <p:sp>
                <p:nvSpPr>
                  <p:cNvPr id="64" name="Oval 63">
                    <a:extLst>
                      <a:ext uri="{FF2B5EF4-FFF2-40B4-BE49-F238E27FC236}">
                        <a16:creationId xmlns:a16="http://schemas.microsoft.com/office/drawing/2014/main" id="{56A92479-9623-4317-AA21-EB964E9E8F1C}"/>
                      </a:ext>
                    </a:extLst>
                  </p:cNvPr>
                  <p:cNvSpPr/>
                  <p:nvPr/>
                </p:nvSpPr>
                <p:spPr>
                  <a:xfrm>
                    <a:off x="2670149" y="1350"/>
                    <a:ext cx="1146227" cy="11462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5" name="Oval 4">
                    <a:extLst>
                      <a:ext uri="{FF2B5EF4-FFF2-40B4-BE49-F238E27FC236}">
                        <a16:creationId xmlns:a16="http://schemas.microsoft.com/office/drawing/2014/main" id="{2F1AFFBA-A80D-490A-9B70-D3557DD74B92}"/>
                      </a:ext>
                    </a:extLst>
                  </p:cNvPr>
                  <p:cNvSpPr txBox="1"/>
                  <p:nvPr/>
                </p:nvSpPr>
                <p:spPr>
                  <a:xfrm rot="20523580">
                    <a:off x="2612132" y="34359"/>
                    <a:ext cx="1211570" cy="8105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1400" kern="1200"/>
                      <a:t>Building Science</a:t>
                    </a:r>
                  </a:p>
                </p:txBody>
              </p:sp>
            </p:grpSp>
            <p:grpSp>
              <p:nvGrpSpPr>
                <p:cNvPr id="28" name="Group 27">
                  <a:extLst>
                    <a:ext uri="{FF2B5EF4-FFF2-40B4-BE49-F238E27FC236}">
                      <a16:creationId xmlns:a16="http://schemas.microsoft.com/office/drawing/2014/main" id="{51DE6EA6-7DF5-4ADC-9658-521B69135834}"/>
                    </a:ext>
                  </a:extLst>
                </p:cNvPr>
                <p:cNvGrpSpPr>
                  <a:grpSpLocks noChangeAspect="1"/>
                </p:cNvGrpSpPr>
                <p:nvPr/>
              </p:nvGrpSpPr>
              <p:grpSpPr>
                <a:xfrm>
                  <a:off x="2583846" y="1893909"/>
                  <a:ext cx="351828" cy="372905"/>
                  <a:chOff x="2650840" y="1270860"/>
                  <a:chExt cx="477211" cy="505800"/>
                </a:xfrm>
                <a:solidFill>
                  <a:schemeClr val="tx2">
                    <a:lumMod val="75000"/>
                  </a:schemeClr>
                </a:solidFill>
              </p:grpSpPr>
              <p:sp>
                <p:nvSpPr>
                  <p:cNvPr id="30" name="Arrow: Pentagon 29">
                    <a:extLst>
                      <a:ext uri="{FF2B5EF4-FFF2-40B4-BE49-F238E27FC236}">
                        <a16:creationId xmlns:a16="http://schemas.microsoft.com/office/drawing/2014/main" id="{FCF4AE3F-492F-45DB-BA1C-CCC20839F826}"/>
                      </a:ext>
                    </a:extLst>
                  </p:cNvPr>
                  <p:cNvSpPr/>
                  <p:nvPr/>
                </p:nvSpPr>
                <p:spPr>
                  <a:xfrm rot="16200000">
                    <a:off x="2666538" y="1338751"/>
                    <a:ext cx="445814" cy="43000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1" name="Arrow: Chevron 30">
                    <a:extLst>
                      <a:ext uri="{FF2B5EF4-FFF2-40B4-BE49-F238E27FC236}">
                        <a16:creationId xmlns:a16="http://schemas.microsoft.com/office/drawing/2014/main" id="{90E475D4-97F7-489A-9B3D-C67CDDC5A9C4}"/>
                      </a:ext>
                    </a:extLst>
                  </p:cNvPr>
                  <p:cNvSpPr/>
                  <p:nvPr/>
                </p:nvSpPr>
                <p:spPr>
                  <a:xfrm rot="16200000">
                    <a:off x="2752809" y="1168891"/>
                    <a:ext cx="273273" cy="477211"/>
                  </a:xfrm>
                  <a:prstGeom prst="chevron">
                    <a:avLst>
                      <a:gd name="adj" fmla="val 8820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32" name="Freeform: Shape 31">
                    <a:extLst>
                      <a:ext uri="{FF2B5EF4-FFF2-40B4-BE49-F238E27FC236}">
                        <a16:creationId xmlns:a16="http://schemas.microsoft.com/office/drawing/2014/main" id="{89BA96AE-4049-475C-A36A-E89DAC83E6A6}"/>
                      </a:ext>
                    </a:extLst>
                  </p:cNvPr>
                  <p:cNvSpPr/>
                  <p:nvPr/>
                </p:nvSpPr>
                <p:spPr>
                  <a:xfrm>
                    <a:off x="2777303" y="1493174"/>
                    <a:ext cx="224285" cy="248112"/>
                  </a:xfrm>
                  <a:custGeom>
                    <a:avLst/>
                    <a:gdLst>
                      <a:gd name="connsiteX0" fmla="*/ 395849 w 390970"/>
                      <a:gd name="connsiteY0" fmla="*/ 527309 h 611518"/>
                      <a:gd name="connsiteX1" fmla="*/ 280562 w 390970"/>
                      <a:gd name="connsiteY1" fmla="*/ 266662 h 611518"/>
                      <a:gd name="connsiteX2" fmla="*/ 280562 w 390970"/>
                      <a:gd name="connsiteY2" fmla="*/ 90224 h 611518"/>
                      <a:gd name="connsiteX3" fmla="*/ 310637 w 390970"/>
                      <a:gd name="connsiteY3" fmla="*/ 38095 h 611518"/>
                      <a:gd name="connsiteX4" fmla="*/ 319660 w 390970"/>
                      <a:gd name="connsiteY4" fmla="*/ 11027 h 611518"/>
                      <a:gd name="connsiteX5" fmla="*/ 300612 w 390970"/>
                      <a:gd name="connsiteY5" fmla="*/ 0 h 611518"/>
                      <a:gd name="connsiteX6" fmla="*/ 300612 w 390970"/>
                      <a:gd name="connsiteY6" fmla="*/ 0 h 611518"/>
                      <a:gd name="connsiteX7" fmla="*/ 100115 w 390970"/>
                      <a:gd name="connsiteY7" fmla="*/ 0 h 611518"/>
                      <a:gd name="connsiteX8" fmla="*/ 100115 w 390970"/>
                      <a:gd name="connsiteY8" fmla="*/ 0 h 611518"/>
                      <a:gd name="connsiteX9" fmla="*/ 81067 w 390970"/>
                      <a:gd name="connsiteY9" fmla="*/ 11027 h 611518"/>
                      <a:gd name="connsiteX10" fmla="*/ 90090 w 390970"/>
                      <a:gd name="connsiteY10" fmla="*/ 38095 h 611518"/>
                      <a:gd name="connsiteX11" fmla="*/ 120164 w 390970"/>
                      <a:gd name="connsiteY11" fmla="*/ 90224 h 611518"/>
                      <a:gd name="connsiteX12" fmla="*/ 120164 w 390970"/>
                      <a:gd name="connsiteY12" fmla="*/ 266662 h 611518"/>
                      <a:gd name="connsiteX13" fmla="*/ 4878 w 390970"/>
                      <a:gd name="connsiteY13" fmla="*/ 527309 h 611518"/>
                      <a:gd name="connsiteX14" fmla="*/ 9891 w 390970"/>
                      <a:gd name="connsiteY14" fmla="*/ 584451 h 611518"/>
                      <a:gd name="connsiteX15" fmla="*/ 60015 w 390970"/>
                      <a:gd name="connsiteY15" fmla="*/ 611518 h 611518"/>
                      <a:gd name="connsiteX16" fmla="*/ 340712 w 390970"/>
                      <a:gd name="connsiteY16" fmla="*/ 611518 h 611518"/>
                      <a:gd name="connsiteX17" fmla="*/ 390836 w 390970"/>
                      <a:gd name="connsiteY17" fmla="*/ 584451 h 611518"/>
                      <a:gd name="connsiteX18" fmla="*/ 395849 w 390970"/>
                      <a:gd name="connsiteY18" fmla="*/ 527309 h 611518"/>
                      <a:gd name="connsiteX19" fmla="*/ 240463 w 390970"/>
                      <a:gd name="connsiteY19" fmla="*/ 90224 h 611518"/>
                      <a:gd name="connsiteX20" fmla="*/ 240463 w 390970"/>
                      <a:gd name="connsiteY20" fmla="*/ 130324 h 611518"/>
                      <a:gd name="connsiteX21" fmla="*/ 160264 w 390970"/>
                      <a:gd name="connsiteY21" fmla="*/ 130324 h 611518"/>
                      <a:gd name="connsiteX22" fmla="*/ 160264 w 390970"/>
                      <a:gd name="connsiteY22" fmla="*/ 90224 h 611518"/>
                      <a:gd name="connsiteX23" fmla="*/ 147231 w 390970"/>
                      <a:gd name="connsiteY23" fmla="*/ 40100 h 611518"/>
                      <a:gd name="connsiteX24" fmla="*/ 254498 w 390970"/>
                      <a:gd name="connsiteY24" fmla="*/ 40100 h 611518"/>
                      <a:gd name="connsiteX25" fmla="*/ 240463 w 390970"/>
                      <a:gd name="connsiteY25" fmla="*/ 90224 h 611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0970" h="611518">
                        <a:moveTo>
                          <a:pt x="395849" y="527309"/>
                        </a:moveTo>
                        <a:lnTo>
                          <a:pt x="280562" y="266662"/>
                        </a:lnTo>
                        <a:lnTo>
                          <a:pt x="280562" y="90224"/>
                        </a:lnTo>
                        <a:cubicBezTo>
                          <a:pt x="280562" y="54134"/>
                          <a:pt x="309635" y="39097"/>
                          <a:pt x="310637" y="38095"/>
                        </a:cubicBezTo>
                        <a:cubicBezTo>
                          <a:pt x="320662" y="33082"/>
                          <a:pt x="324672" y="21052"/>
                          <a:pt x="319660" y="11027"/>
                        </a:cubicBezTo>
                        <a:cubicBezTo>
                          <a:pt x="315650" y="4010"/>
                          <a:pt x="308632" y="0"/>
                          <a:pt x="300612" y="0"/>
                        </a:cubicBezTo>
                        <a:lnTo>
                          <a:pt x="300612" y="0"/>
                        </a:lnTo>
                        <a:lnTo>
                          <a:pt x="100115" y="0"/>
                        </a:lnTo>
                        <a:lnTo>
                          <a:pt x="100115" y="0"/>
                        </a:lnTo>
                        <a:cubicBezTo>
                          <a:pt x="92095" y="0"/>
                          <a:pt x="85077" y="4010"/>
                          <a:pt x="81067" y="11027"/>
                        </a:cubicBezTo>
                        <a:cubicBezTo>
                          <a:pt x="76055" y="21052"/>
                          <a:pt x="80065" y="33082"/>
                          <a:pt x="90090" y="38095"/>
                        </a:cubicBezTo>
                        <a:cubicBezTo>
                          <a:pt x="90090" y="38095"/>
                          <a:pt x="120164" y="54134"/>
                          <a:pt x="120164" y="90224"/>
                        </a:cubicBezTo>
                        <a:lnTo>
                          <a:pt x="120164" y="266662"/>
                        </a:lnTo>
                        <a:lnTo>
                          <a:pt x="4878" y="527309"/>
                        </a:lnTo>
                        <a:cubicBezTo>
                          <a:pt x="-3142" y="546356"/>
                          <a:pt x="-1137" y="567409"/>
                          <a:pt x="9891" y="584451"/>
                        </a:cubicBezTo>
                        <a:cubicBezTo>
                          <a:pt x="20918" y="601493"/>
                          <a:pt x="39965" y="611518"/>
                          <a:pt x="60015" y="611518"/>
                        </a:cubicBezTo>
                        <a:lnTo>
                          <a:pt x="340712" y="611518"/>
                        </a:lnTo>
                        <a:cubicBezTo>
                          <a:pt x="360762" y="611518"/>
                          <a:pt x="379809" y="601493"/>
                          <a:pt x="390836" y="584451"/>
                        </a:cubicBezTo>
                        <a:cubicBezTo>
                          <a:pt x="401864" y="567409"/>
                          <a:pt x="403869" y="546356"/>
                          <a:pt x="395849" y="527309"/>
                        </a:cubicBezTo>
                        <a:close/>
                        <a:moveTo>
                          <a:pt x="240463" y="90224"/>
                        </a:moveTo>
                        <a:lnTo>
                          <a:pt x="240463" y="130324"/>
                        </a:lnTo>
                        <a:lnTo>
                          <a:pt x="160264" y="130324"/>
                        </a:lnTo>
                        <a:lnTo>
                          <a:pt x="160264" y="90224"/>
                        </a:lnTo>
                        <a:cubicBezTo>
                          <a:pt x="160264" y="69172"/>
                          <a:pt x="154249" y="53132"/>
                          <a:pt x="147231" y="40100"/>
                        </a:cubicBezTo>
                        <a:lnTo>
                          <a:pt x="254498" y="40100"/>
                        </a:lnTo>
                        <a:cubicBezTo>
                          <a:pt x="246478" y="53132"/>
                          <a:pt x="240463" y="69172"/>
                          <a:pt x="240463" y="90224"/>
                        </a:cubicBezTo>
                        <a:close/>
                      </a:path>
                    </a:pathLst>
                  </a:custGeom>
                  <a:solidFill>
                    <a:schemeClr val="accent1"/>
                  </a:solidFill>
                  <a:ln w="10021" cap="flat">
                    <a:noFill/>
                    <a:prstDash val="solid"/>
                    <a:miter/>
                  </a:ln>
                </p:spPr>
                <p:txBody>
                  <a:bodyPr rtlCol="0" anchor="ctr"/>
                  <a:lstStyle/>
                  <a:p>
                    <a:endParaRPr lang="en-US" sz="1350"/>
                  </a:p>
                </p:txBody>
              </p:sp>
            </p:grpSp>
          </p:grpSp>
        </p:grpSp>
        <p:grpSp>
          <p:nvGrpSpPr>
            <p:cNvPr id="22" name="Group 21">
              <a:extLst>
                <a:ext uri="{FF2B5EF4-FFF2-40B4-BE49-F238E27FC236}">
                  <a16:creationId xmlns:a16="http://schemas.microsoft.com/office/drawing/2014/main" id="{0D4914E6-EDDF-4EC3-BA68-897E98473BEC}"/>
                </a:ext>
              </a:extLst>
            </p:cNvPr>
            <p:cNvGrpSpPr/>
            <p:nvPr/>
          </p:nvGrpSpPr>
          <p:grpSpPr>
            <a:xfrm>
              <a:off x="3062077" y="3307697"/>
              <a:ext cx="6067844" cy="1157538"/>
              <a:chOff x="3510912" y="3204026"/>
              <a:chExt cx="6067844" cy="1157538"/>
            </a:xfrm>
          </p:grpSpPr>
          <p:grpSp>
            <p:nvGrpSpPr>
              <p:cNvPr id="69" name="Group 68">
                <a:extLst>
                  <a:ext uri="{FF2B5EF4-FFF2-40B4-BE49-F238E27FC236}">
                    <a16:creationId xmlns:a16="http://schemas.microsoft.com/office/drawing/2014/main" id="{6D3F1308-43EA-4DDB-B88D-EEDD9D0CCD24}"/>
                  </a:ext>
                </a:extLst>
              </p:cNvPr>
              <p:cNvGrpSpPr/>
              <p:nvPr/>
            </p:nvGrpSpPr>
            <p:grpSpPr>
              <a:xfrm>
                <a:off x="3510912" y="3204026"/>
                <a:ext cx="1146227" cy="1146227"/>
                <a:chOff x="2177656" y="4551882"/>
                <a:chExt cx="1146227" cy="1146227"/>
              </a:xfrm>
            </p:grpSpPr>
            <p:grpSp>
              <p:nvGrpSpPr>
                <p:cNvPr id="53" name="Group 52">
                  <a:extLst>
                    <a:ext uri="{FF2B5EF4-FFF2-40B4-BE49-F238E27FC236}">
                      <a16:creationId xmlns:a16="http://schemas.microsoft.com/office/drawing/2014/main" id="{B8A7078F-0045-4535-84C6-B3BDF66596E4}"/>
                    </a:ext>
                  </a:extLst>
                </p:cNvPr>
                <p:cNvGrpSpPr/>
                <p:nvPr/>
              </p:nvGrpSpPr>
              <p:grpSpPr>
                <a:xfrm rot="1076420">
                  <a:off x="2177656" y="4551882"/>
                  <a:ext cx="1146227" cy="1146227"/>
                  <a:chOff x="3692303" y="3147216"/>
                  <a:chExt cx="1146227" cy="1146227"/>
                </a:xfrm>
              </p:grpSpPr>
              <p:sp>
                <p:nvSpPr>
                  <p:cNvPr id="60" name="Oval 59">
                    <a:extLst>
                      <a:ext uri="{FF2B5EF4-FFF2-40B4-BE49-F238E27FC236}">
                        <a16:creationId xmlns:a16="http://schemas.microsoft.com/office/drawing/2014/main" id="{3186BA5C-3470-4F56-8753-09B0473114AC}"/>
                      </a:ext>
                    </a:extLst>
                  </p:cNvPr>
                  <p:cNvSpPr/>
                  <p:nvPr/>
                </p:nvSpPr>
                <p:spPr>
                  <a:xfrm>
                    <a:off x="3692303" y="3147216"/>
                    <a:ext cx="1146227" cy="11462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61" name="Oval 8">
                    <a:extLst>
                      <a:ext uri="{FF2B5EF4-FFF2-40B4-BE49-F238E27FC236}">
                        <a16:creationId xmlns:a16="http://schemas.microsoft.com/office/drawing/2014/main" id="{4F498065-29F1-4FFF-A887-BFA6510D0847}"/>
                      </a:ext>
                    </a:extLst>
                  </p:cNvPr>
                  <p:cNvSpPr txBox="1"/>
                  <p:nvPr/>
                </p:nvSpPr>
                <p:spPr>
                  <a:xfrm rot="20523580">
                    <a:off x="3731354" y="3187804"/>
                    <a:ext cx="970596" cy="8105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1400" kern="1200"/>
                      <a:t>Mitigation &amp; Planning</a:t>
                    </a:r>
                  </a:p>
                </p:txBody>
              </p:sp>
            </p:grpSp>
            <p:grpSp>
              <p:nvGrpSpPr>
                <p:cNvPr id="26" name="Group 25">
                  <a:extLst>
                    <a:ext uri="{FF2B5EF4-FFF2-40B4-BE49-F238E27FC236}">
                      <a16:creationId xmlns:a16="http://schemas.microsoft.com/office/drawing/2014/main" id="{51056A0A-FA50-447D-BAA8-5D3E4F952649}"/>
                    </a:ext>
                  </a:extLst>
                </p:cNvPr>
                <p:cNvGrpSpPr>
                  <a:grpSpLocks noChangeAspect="1"/>
                </p:cNvGrpSpPr>
                <p:nvPr/>
              </p:nvGrpSpPr>
              <p:grpSpPr>
                <a:xfrm>
                  <a:off x="2572557" y="5231057"/>
                  <a:ext cx="297429" cy="383779"/>
                  <a:chOff x="7747955" y="-206202"/>
                  <a:chExt cx="590550" cy="762000"/>
                </a:xfrm>
                <a:solidFill>
                  <a:schemeClr val="tx2">
                    <a:lumMod val="75000"/>
                  </a:schemeClr>
                </a:solidFill>
              </p:grpSpPr>
              <p:sp>
                <p:nvSpPr>
                  <p:cNvPr id="35" name="Freeform: Shape 34">
                    <a:extLst>
                      <a:ext uri="{FF2B5EF4-FFF2-40B4-BE49-F238E27FC236}">
                        <a16:creationId xmlns:a16="http://schemas.microsoft.com/office/drawing/2014/main" id="{D402403E-3C95-45FD-B16C-0B93EAFBDFEE}"/>
                      </a:ext>
                    </a:extLst>
                  </p:cNvPr>
                  <p:cNvSpPr/>
                  <p:nvPr/>
                </p:nvSpPr>
                <p:spPr>
                  <a:xfrm>
                    <a:off x="7747955" y="-206202"/>
                    <a:ext cx="590550" cy="762000"/>
                  </a:xfrm>
                  <a:custGeom>
                    <a:avLst/>
                    <a:gdLst>
                      <a:gd name="connsiteX0" fmla="*/ 57150 w 590550"/>
                      <a:gd name="connsiteY0" fmla="*/ 57150 h 762000"/>
                      <a:gd name="connsiteX1" fmla="*/ 533400 w 590550"/>
                      <a:gd name="connsiteY1" fmla="*/ 57150 h 762000"/>
                      <a:gd name="connsiteX2" fmla="*/ 533400 w 590550"/>
                      <a:gd name="connsiteY2" fmla="*/ 704850 h 762000"/>
                      <a:gd name="connsiteX3" fmla="*/ 57150 w 590550"/>
                      <a:gd name="connsiteY3" fmla="*/ 704850 h 762000"/>
                      <a:gd name="connsiteX4" fmla="*/ 57150 w 590550"/>
                      <a:gd name="connsiteY4" fmla="*/ 57150 h 762000"/>
                      <a:gd name="connsiteX5" fmla="*/ 0 w 590550"/>
                      <a:gd name="connsiteY5" fmla="*/ 762000 h 762000"/>
                      <a:gd name="connsiteX6" fmla="*/ 590550 w 590550"/>
                      <a:gd name="connsiteY6" fmla="*/ 762000 h 762000"/>
                      <a:gd name="connsiteX7" fmla="*/ 590550 w 590550"/>
                      <a:gd name="connsiteY7" fmla="*/ 0 h 762000"/>
                      <a:gd name="connsiteX8" fmla="*/ 0 w 590550"/>
                      <a:gd name="connsiteY8" fmla="*/ 0 h 762000"/>
                      <a:gd name="connsiteX9" fmla="*/ 0 w 590550"/>
                      <a:gd name="connsiteY9" fmla="*/ 76200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550" h="762000">
                        <a:moveTo>
                          <a:pt x="57150" y="57150"/>
                        </a:moveTo>
                        <a:lnTo>
                          <a:pt x="533400" y="57150"/>
                        </a:lnTo>
                        <a:lnTo>
                          <a:pt x="533400" y="704850"/>
                        </a:lnTo>
                        <a:lnTo>
                          <a:pt x="57150" y="704850"/>
                        </a:lnTo>
                        <a:lnTo>
                          <a:pt x="57150" y="57150"/>
                        </a:lnTo>
                        <a:close/>
                        <a:moveTo>
                          <a:pt x="0" y="762000"/>
                        </a:moveTo>
                        <a:lnTo>
                          <a:pt x="590550" y="762000"/>
                        </a:lnTo>
                        <a:lnTo>
                          <a:pt x="590550" y="0"/>
                        </a:lnTo>
                        <a:lnTo>
                          <a:pt x="0" y="0"/>
                        </a:lnTo>
                        <a:lnTo>
                          <a:pt x="0" y="762000"/>
                        </a:lnTo>
                        <a:close/>
                      </a:path>
                    </a:pathLst>
                  </a:custGeom>
                  <a:grpFill/>
                  <a:ln w="9525" cap="flat">
                    <a:noFill/>
                    <a:prstDash val="solid"/>
                    <a:miter/>
                  </a:ln>
                </p:spPr>
                <p:txBody>
                  <a:bodyPr rtlCol="0" anchor="ctr"/>
                  <a:lstStyle/>
                  <a:p>
                    <a:endParaRPr lang="en-US" sz="1350"/>
                  </a:p>
                </p:txBody>
              </p:sp>
              <p:sp>
                <p:nvSpPr>
                  <p:cNvPr id="36" name="Freeform: Shape 35">
                    <a:extLst>
                      <a:ext uri="{FF2B5EF4-FFF2-40B4-BE49-F238E27FC236}">
                        <a16:creationId xmlns:a16="http://schemas.microsoft.com/office/drawing/2014/main" id="{30EBF721-DAB3-4C5F-97D3-62E257BA6305}"/>
                      </a:ext>
                    </a:extLst>
                  </p:cNvPr>
                  <p:cNvSpPr/>
                  <p:nvPr/>
                </p:nvSpPr>
                <p:spPr>
                  <a:xfrm>
                    <a:off x="8062280" y="-63327"/>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US" sz="1350"/>
                  </a:p>
                </p:txBody>
              </p:sp>
              <p:sp>
                <p:nvSpPr>
                  <p:cNvPr id="37" name="Freeform: Shape 36">
                    <a:extLst>
                      <a:ext uri="{FF2B5EF4-FFF2-40B4-BE49-F238E27FC236}">
                        <a16:creationId xmlns:a16="http://schemas.microsoft.com/office/drawing/2014/main" id="{5C6CE0C7-303F-43AC-A7A0-4F0A75FAE8CA}"/>
                      </a:ext>
                    </a:extLst>
                  </p:cNvPr>
                  <p:cNvSpPr/>
                  <p:nvPr/>
                </p:nvSpPr>
                <p:spPr>
                  <a:xfrm>
                    <a:off x="8062280" y="89073"/>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US" sz="1350"/>
                  </a:p>
                </p:txBody>
              </p:sp>
              <p:sp>
                <p:nvSpPr>
                  <p:cNvPr id="38" name="Freeform: Shape 37">
                    <a:extLst>
                      <a:ext uri="{FF2B5EF4-FFF2-40B4-BE49-F238E27FC236}">
                        <a16:creationId xmlns:a16="http://schemas.microsoft.com/office/drawing/2014/main" id="{CA8C73BC-3593-47CE-BAB5-ED921A4FAB4D}"/>
                      </a:ext>
                    </a:extLst>
                  </p:cNvPr>
                  <p:cNvSpPr/>
                  <p:nvPr/>
                </p:nvSpPr>
                <p:spPr>
                  <a:xfrm>
                    <a:off x="8062280" y="393873"/>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US" sz="1350"/>
                  </a:p>
                </p:txBody>
              </p:sp>
              <p:sp>
                <p:nvSpPr>
                  <p:cNvPr id="39" name="Freeform: Shape 38">
                    <a:extLst>
                      <a:ext uri="{FF2B5EF4-FFF2-40B4-BE49-F238E27FC236}">
                        <a16:creationId xmlns:a16="http://schemas.microsoft.com/office/drawing/2014/main" id="{492CCA27-7F21-4B9D-BD5D-7BF9C4BBCC72}"/>
                      </a:ext>
                    </a:extLst>
                  </p:cNvPr>
                  <p:cNvSpPr/>
                  <p:nvPr/>
                </p:nvSpPr>
                <p:spPr>
                  <a:xfrm>
                    <a:off x="8062280" y="241473"/>
                    <a:ext cx="161925" cy="38100"/>
                  </a:xfrm>
                  <a:custGeom>
                    <a:avLst/>
                    <a:gdLst>
                      <a:gd name="connsiteX0" fmla="*/ 0 w 161925"/>
                      <a:gd name="connsiteY0" fmla="*/ 0 h 38100"/>
                      <a:gd name="connsiteX1" fmla="*/ 161925 w 161925"/>
                      <a:gd name="connsiteY1" fmla="*/ 0 h 38100"/>
                      <a:gd name="connsiteX2" fmla="*/ 161925 w 161925"/>
                      <a:gd name="connsiteY2" fmla="*/ 38100 h 38100"/>
                      <a:gd name="connsiteX3" fmla="*/ 0 w 161925"/>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61925" h="38100">
                        <a:moveTo>
                          <a:pt x="0" y="0"/>
                        </a:moveTo>
                        <a:lnTo>
                          <a:pt x="161925" y="0"/>
                        </a:lnTo>
                        <a:lnTo>
                          <a:pt x="161925" y="38100"/>
                        </a:lnTo>
                        <a:lnTo>
                          <a:pt x="0" y="38100"/>
                        </a:lnTo>
                        <a:close/>
                      </a:path>
                    </a:pathLst>
                  </a:custGeom>
                  <a:grpFill/>
                  <a:ln w="9525" cap="flat">
                    <a:noFill/>
                    <a:prstDash val="solid"/>
                    <a:miter/>
                  </a:ln>
                </p:spPr>
                <p:txBody>
                  <a:bodyPr rtlCol="0" anchor="ctr"/>
                  <a:lstStyle/>
                  <a:p>
                    <a:endParaRPr lang="en-US" sz="1350"/>
                  </a:p>
                </p:txBody>
              </p:sp>
              <p:sp>
                <p:nvSpPr>
                  <p:cNvPr id="40" name="Freeform: Shape 39">
                    <a:extLst>
                      <a:ext uri="{FF2B5EF4-FFF2-40B4-BE49-F238E27FC236}">
                        <a16:creationId xmlns:a16="http://schemas.microsoft.com/office/drawing/2014/main" id="{CF48C8CE-6ED3-4A70-8B01-B722285DB3DE}"/>
                      </a:ext>
                    </a:extLst>
                  </p:cNvPr>
                  <p:cNvSpPr/>
                  <p:nvPr/>
                </p:nvSpPr>
                <p:spPr>
                  <a:xfrm>
                    <a:off x="7862255" y="-110952"/>
                    <a:ext cx="133350" cy="114300"/>
                  </a:xfrm>
                  <a:custGeom>
                    <a:avLst/>
                    <a:gdLst>
                      <a:gd name="connsiteX0" fmla="*/ 140970 w 133350"/>
                      <a:gd name="connsiteY0" fmla="*/ 26670 h 114300"/>
                      <a:gd name="connsiteX1" fmla="*/ 114300 w 133350"/>
                      <a:gd name="connsiteY1" fmla="*/ 0 h 114300"/>
                      <a:gd name="connsiteX2" fmla="*/ 51435 w 133350"/>
                      <a:gd name="connsiteY2" fmla="*/ 62865 h 114300"/>
                      <a:gd name="connsiteX3" fmla="*/ 26670 w 133350"/>
                      <a:gd name="connsiteY3" fmla="*/ 38100 h 114300"/>
                      <a:gd name="connsiteX4" fmla="*/ 0 w 133350"/>
                      <a:gd name="connsiteY4" fmla="*/ 64770 h 114300"/>
                      <a:gd name="connsiteX5" fmla="*/ 51435 w 133350"/>
                      <a:gd name="connsiteY5" fmla="*/ 116205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 h="114300">
                        <a:moveTo>
                          <a:pt x="140970" y="26670"/>
                        </a:moveTo>
                        <a:lnTo>
                          <a:pt x="114300" y="0"/>
                        </a:lnTo>
                        <a:lnTo>
                          <a:pt x="51435" y="62865"/>
                        </a:lnTo>
                        <a:lnTo>
                          <a:pt x="26670" y="38100"/>
                        </a:lnTo>
                        <a:lnTo>
                          <a:pt x="0" y="64770"/>
                        </a:lnTo>
                        <a:lnTo>
                          <a:pt x="51435" y="116205"/>
                        </a:lnTo>
                        <a:close/>
                      </a:path>
                    </a:pathLst>
                  </a:custGeom>
                  <a:grpFill/>
                  <a:ln w="9525" cap="flat">
                    <a:noFill/>
                    <a:prstDash val="solid"/>
                    <a:miter/>
                  </a:ln>
                </p:spPr>
                <p:txBody>
                  <a:bodyPr rtlCol="0" anchor="ctr"/>
                  <a:lstStyle/>
                  <a:p>
                    <a:endParaRPr lang="en-US" sz="1350"/>
                  </a:p>
                </p:txBody>
              </p:sp>
              <p:sp>
                <p:nvSpPr>
                  <p:cNvPr id="41" name="Freeform: Shape 40">
                    <a:extLst>
                      <a:ext uri="{FF2B5EF4-FFF2-40B4-BE49-F238E27FC236}">
                        <a16:creationId xmlns:a16="http://schemas.microsoft.com/office/drawing/2014/main" id="{A1507FCE-D9D3-4607-BD27-C2AA3B1BCB18}"/>
                      </a:ext>
                    </a:extLst>
                  </p:cNvPr>
                  <p:cNvSpPr/>
                  <p:nvPr/>
                </p:nvSpPr>
                <p:spPr>
                  <a:xfrm>
                    <a:off x="7862255" y="41448"/>
                    <a:ext cx="133350" cy="114300"/>
                  </a:xfrm>
                  <a:custGeom>
                    <a:avLst/>
                    <a:gdLst>
                      <a:gd name="connsiteX0" fmla="*/ 140970 w 133350"/>
                      <a:gd name="connsiteY0" fmla="*/ 26670 h 114300"/>
                      <a:gd name="connsiteX1" fmla="*/ 114300 w 133350"/>
                      <a:gd name="connsiteY1" fmla="*/ 0 h 114300"/>
                      <a:gd name="connsiteX2" fmla="*/ 51435 w 133350"/>
                      <a:gd name="connsiteY2" fmla="*/ 62865 h 114300"/>
                      <a:gd name="connsiteX3" fmla="*/ 26670 w 133350"/>
                      <a:gd name="connsiteY3" fmla="*/ 38100 h 114300"/>
                      <a:gd name="connsiteX4" fmla="*/ 0 w 133350"/>
                      <a:gd name="connsiteY4" fmla="*/ 64770 h 114300"/>
                      <a:gd name="connsiteX5" fmla="*/ 51435 w 133350"/>
                      <a:gd name="connsiteY5" fmla="*/ 116205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 h="114300">
                        <a:moveTo>
                          <a:pt x="140970" y="26670"/>
                        </a:moveTo>
                        <a:lnTo>
                          <a:pt x="114300" y="0"/>
                        </a:lnTo>
                        <a:lnTo>
                          <a:pt x="51435" y="62865"/>
                        </a:lnTo>
                        <a:lnTo>
                          <a:pt x="26670" y="38100"/>
                        </a:lnTo>
                        <a:lnTo>
                          <a:pt x="0" y="64770"/>
                        </a:lnTo>
                        <a:lnTo>
                          <a:pt x="51435" y="116205"/>
                        </a:lnTo>
                        <a:close/>
                      </a:path>
                    </a:pathLst>
                  </a:custGeom>
                  <a:grpFill/>
                  <a:ln w="9525" cap="flat">
                    <a:noFill/>
                    <a:prstDash val="solid"/>
                    <a:miter/>
                  </a:ln>
                </p:spPr>
                <p:txBody>
                  <a:bodyPr rtlCol="0" anchor="ctr"/>
                  <a:lstStyle/>
                  <a:p>
                    <a:endParaRPr lang="en-US" sz="1350"/>
                  </a:p>
                </p:txBody>
              </p:sp>
              <p:sp>
                <p:nvSpPr>
                  <p:cNvPr id="42" name="Freeform: Shape 41">
                    <a:extLst>
                      <a:ext uri="{FF2B5EF4-FFF2-40B4-BE49-F238E27FC236}">
                        <a16:creationId xmlns:a16="http://schemas.microsoft.com/office/drawing/2014/main" id="{642C8A2C-1B2D-48DC-8A93-0010DA52D406}"/>
                      </a:ext>
                    </a:extLst>
                  </p:cNvPr>
                  <p:cNvSpPr/>
                  <p:nvPr/>
                </p:nvSpPr>
                <p:spPr>
                  <a:xfrm>
                    <a:off x="7862255" y="193848"/>
                    <a:ext cx="133350" cy="114300"/>
                  </a:xfrm>
                  <a:custGeom>
                    <a:avLst/>
                    <a:gdLst>
                      <a:gd name="connsiteX0" fmla="*/ 140970 w 133350"/>
                      <a:gd name="connsiteY0" fmla="*/ 26670 h 114300"/>
                      <a:gd name="connsiteX1" fmla="*/ 114300 w 133350"/>
                      <a:gd name="connsiteY1" fmla="*/ 0 h 114300"/>
                      <a:gd name="connsiteX2" fmla="*/ 51435 w 133350"/>
                      <a:gd name="connsiteY2" fmla="*/ 62865 h 114300"/>
                      <a:gd name="connsiteX3" fmla="*/ 26670 w 133350"/>
                      <a:gd name="connsiteY3" fmla="*/ 38100 h 114300"/>
                      <a:gd name="connsiteX4" fmla="*/ 0 w 133350"/>
                      <a:gd name="connsiteY4" fmla="*/ 64770 h 114300"/>
                      <a:gd name="connsiteX5" fmla="*/ 51435 w 133350"/>
                      <a:gd name="connsiteY5" fmla="*/ 116205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 h="114300">
                        <a:moveTo>
                          <a:pt x="140970" y="26670"/>
                        </a:moveTo>
                        <a:lnTo>
                          <a:pt x="114300" y="0"/>
                        </a:lnTo>
                        <a:lnTo>
                          <a:pt x="51435" y="62865"/>
                        </a:lnTo>
                        <a:lnTo>
                          <a:pt x="26670" y="38100"/>
                        </a:lnTo>
                        <a:lnTo>
                          <a:pt x="0" y="64770"/>
                        </a:lnTo>
                        <a:lnTo>
                          <a:pt x="51435" y="116205"/>
                        </a:lnTo>
                        <a:close/>
                      </a:path>
                    </a:pathLst>
                  </a:custGeom>
                  <a:grpFill/>
                  <a:ln w="9525" cap="flat">
                    <a:noFill/>
                    <a:prstDash val="solid"/>
                    <a:miter/>
                  </a:ln>
                </p:spPr>
                <p:txBody>
                  <a:bodyPr rtlCol="0" anchor="ctr"/>
                  <a:lstStyle/>
                  <a:p>
                    <a:endParaRPr lang="en-US" sz="1350"/>
                  </a:p>
                </p:txBody>
              </p:sp>
              <p:sp>
                <p:nvSpPr>
                  <p:cNvPr id="43" name="Freeform: Shape 42">
                    <a:extLst>
                      <a:ext uri="{FF2B5EF4-FFF2-40B4-BE49-F238E27FC236}">
                        <a16:creationId xmlns:a16="http://schemas.microsoft.com/office/drawing/2014/main" id="{80E59FE5-17DE-4C93-AB11-C0E91DEAE286}"/>
                      </a:ext>
                    </a:extLst>
                  </p:cNvPr>
                  <p:cNvSpPr/>
                  <p:nvPr/>
                </p:nvSpPr>
                <p:spPr>
                  <a:xfrm>
                    <a:off x="7862255" y="344343"/>
                    <a:ext cx="133350" cy="114300"/>
                  </a:xfrm>
                  <a:custGeom>
                    <a:avLst/>
                    <a:gdLst>
                      <a:gd name="connsiteX0" fmla="*/ 140970 w 133350"/>
                      <a:gd name="connsiteY0" fmla="*/ 26670 h 114300"/>
                      <a:gd name="connsiteX1" fmla="*/ 114300 w 133350"/>
                      <a:gd name="connsiteY1" fmla="*/ 0 h 114300"/>
                      <a:gd name="connsiteX2" fmla="*/ 51435 w 133350"/>
                      <a:gd name="connsiteY2" fmla="*/ 62865 h 114300"/>
                      <a:gd name="connsiteX3" fmla="*/ 26670 w 133350"/>
                      <a:gd name="connsiteY3" fmla="*/ 38100 h 114300"/>
                      <a:gd name="connsiteX4" fmla="*/ 0 w 133350"/>
                      <a:gd name="connsiteY4" fmla="*/ 64770 h 114300"/>
                      <a:gd name="connsiteX5" fmla="*/ 51435 w 133350"/>
                      <a:gd name="connsiteY5" fmla="*/ 116205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 h="114300">
                        <a:moveTo>
                          <a:pt x="140970" y="26670"/>
                        </a:moveTo>
                        <a:lnTo>
                          <a:pt x="114300" y="0"/>
                        </a:lnTo>
                        <a:lnTo>
                          <a:pt x="51435" y="62865"/>
                        </a:lnTo>
                        <a:lnTo>
                          <a:pt x="26670" y="38100"/>
                        </a:lnTo>
                        <a:lnTo>
                          <a:pt x="0" y="64770"/>
                        </a:lnTo>
                        <a:lnTo>
                          <a:pt x="51435" y="116205"/>
                        </a:lnTo>
                        <a:close/>
                      </a:path>
                    </a:pathLst>
                  </a:custGeom>
                  <a:grpFill/>
                  <a:ln w="9525" cap="flat">
                    <a:noFill/>
                    <a:prstDash val="solid"/>
                    <a:miter/>
                  </a:ln>
                </p:spPr>
                <p:txBody>
                  <a:bodyPr rtlCol="0" anchor="ctr"/>
                  <a:lstStyle/>
                  <a:p>
                    <a:endParaRPr lang="en-US" sz="1350"/>
                  </a:p>
                </p:txBody>
              </p:sp>
            </p:grpSp>
          </p:grpSp>
          <p:grpSp>
            <p:nvGrpSpPr>
              <p:cNvPr id="4" name="Group 3">
                <a:extLst>
                  <a:ext uri="{FF2B5EF4-FFF2-40B4-BE49-F238E27FC236}">
                    <a16:creationId xmlns:a16="http://schemas.microsoft.com/office/drawing/2014/main" id="{41884B86-8E3C-4997-8F87-9DAECF8A6430}"/>
                  </a:ext>
                </a:extLst>
              </p:cNvPr>
              <p:cNvGrpSpPr/>
              <p:nvPr/>
            </p:nvGrpSpPr>
            <p:grpSpPr>
              <a:xfrm>
                <a:off x="8392748" y="3215337"/>
                <a:ext cx="1186008" cy="1146227"/>
                <a:chOff x="2669826" y="1235845"/>
                <a:chExt cx="1186008" cy="1146227"/>
              </a:xfrm>
            </p:grpSpPr>
            <p:grpSp>
              <p:nvGrpSpPr>
                <p:cNvPr id="72" name="Group 71">
                  <a:extLst>
                    <a:ext uri="{FF2B5EF4-FFF2-40B4-BE49-F238E27FC236}">
                      <a16:creationId xmlns:a16="http://schemas.microsoft.com/office/drawing/2014/main" id="{8669FA18-5DAA-4908-93A2-40881AD42748}"/>
                    </a:ext>
                  </a:extLst>
                </p:cNvPr>
                <p:cNvGrpSpPr/>
                <p:nvPr/>
              </p:nvGrpSpPr>
              <p:grpSpPr>
                <a:xfrm>
                  <a:off x="2669826" y="1235845"/>
                  <a:ext cx="1186008" cy="1146227"/>
                  <a:chOff x="193932" y="3916054"/>
                  <a:chExt cx="1186008" cy="1146227"/>
                </a:xfrm>
              </p:grpSpPr>
              <p:grpSp>
                <p:nvGrpSpPr>
                  <p:cNvPr id="73" name="Group 72">
                    <a:extLst>
                      <a:ext uri="{FF2B5EF4-FFF2-40B4-BE49-F238E27FC236}">
                        <a16:creationId xmlns:a16="http://schemas.microsoft.com/office/drawing/2014/main" id="{A278B86E-948C-45D4-9FC4-1FB899DB08AB}"/>
                      </a:ext>
                    </a:extLst>
                  </p:cNvPr>
                  <p:cNvGrpSpPr/>
                  <p:nvPr/>
                </p:nvGrpSpPr>
                <p:grpSpPr>
                  <a:xfrm rot="1076420">
                    <a:off x="193932" y="3916054"/>
                    <a:ext cx="1186008" cy="1146227"/>
                    <a:chOff x="1608214" y="3147216"/>
                    <a:chExt cx="1186008" cy="1146227"/>
                  </a:xfrm>
                </p:grpSpPr>
                <p:sp>
                  <p:nvSpPr>
                    <p:cNvPr id="80" name="Oval 79">
                      <a:extLst>
                        <a:ext uri="{FF2B5EF4-FFF2-40B4-BE49-F238E27FC236}">
                          <a16:creationId xmlns:a16="http://schemas.microsoft.com/office/drawing/2014/main" id="{48949837-FC57-4807-9154-43D70E5252BD}"/>
                        </a:ext>
                      </a:extLst>
                    </p:cNvPr>
                    <p:cNvSpPr/>
                    <p:nvPr/>
                  </p:nvSpPr>
                  <p:spPr>
                    <a:xfrm>
                      <a:off x="1647995" y="3147216"/>
                      <a:ext cx="1146227" cy="1146227"/>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en-US"/>
                    </a:p>
                  </p:txBody>
                </p:sp>
                <p:sp>
                  <p:nvSpPr>
                    <p:cNvPr id="81" name="Oval 10">
                      <a:extLst>
                        <a:ext uri="{FF2B5EF4-FFF2-40B4-BE49-F238E27FC236}">
                          <a16:creationId xmlns:a16="http://schemas.microsoft.com/office/drawing/2014/main" id="{49A4A555-B9B8-4F73-8C98-0D76372B3194}"/>
                        </a:ext>
                      </a:extLst>
                    </p:cNvPr>
                    <p:cNvSpPr txBox="1"/>
                    <p:nvPr/>
                  </p:nvSpPr>
                  <p:spPr>
                    <a:xfrm rot="20523580">
                      <a:off x="1608214" y="3185421"/>
                      <a:ext cx="1142999" cy="81050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3020" tIns="33020" rIns="33020" bIns="33020" numCol="1" spcCol="1270" anchor="ctr" anchorCtr="0">
                      <a:noAutofit/>
                    </a:bodyPr>
                    <a:lstStyle/>
                    <a:p>
                      <a:pPr marL="0" lvl="0" indent="0" algn="ctr" defTabSz="1155700">
                        <a:lnSpc>
                          <a:spcPct val="90000"/>
                        </a:lnSpc>
                        <a:spcBef>
                          <a:spcPct val="0"/>
                        </a:spcBef>
                        <a:spcAft>
                          <a:spcPct val="35000"/>
                        </a:spcAft>
                        <a:buNone/>
                      </a:pPr>
                      <a:r>
                        <a:rPr lang="en-US" sz="1200" kern="1200"/>
                        <a:t>Risk Communication</a:t>
                      </a:r>
                    </a:p>
                  </p:txBody>
                </p:sp>
              </p:grpSp>
              <p:sp>
                <p:nvSpPr>
                  <p:cNvPr id="76" name="Rectangle 75">
                    <a:extLst>
                      <a:ext uri="{FF2B5EF4-FFF2-40B4-BE49-F238E27FC236}">
                        <a16:creationId xmlns:a16="http://schemas.microsoft.com/office/drawing/2014/main" id="{B24CA9A3-0EB2-4B91-B3F1-8F707952CFAE}"/>
                      </a:ext>
                    </a:extLst>
                  </p:cNvPr>
                  <p:cNvSpPr/>
                  <p:nvPr/>
                </p:nvSpPr>
                <p:spPr>
                  <a:xfrm rot="464235" flipH="1">
                    <a:off x="746399" y="4736821"/>
                    <a:ext cx="87708" cy="957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82" name="Graphic 81" descr="Marketing with solid fill">
                  <a:extLst>
                    <a:ext uri="{FF2B5EF4-FFF2-40B4-BE49-F238E27FC236}">
                      <a16:creationId xmlns:a16="http://schemas.microsoft.com/office/drawing/2014/main" id="{9D3CFD69-6CF0-4AEA-9412-923D06AA48E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106132" y="1863642"/>
                  <a:ext cx="427257" cy="427257"/>
                </a:xfrm>
                <a:prstGeom prst="rect">
                  <a:avLst/>
                </a:prstGeom>
              </p:spPr>
            </p:pic>
          </p:grpSp>
        </p:grpSp>
      </p:grpSp>
      <p:grpSp>
        <p:nvGrpSpPr>
          <p:cNvPr id="105" name="Group 104">
            <a:extLst>
              <a:ext uri="{FF2B5EF4-FFF2-40B4-BE49-F238E27FC236}">
                <a16:creationId xmlns:a16="http://schemas.microsoft.com/office/drawing/2014/main" id="{5785B6F1-DAC3-408F-BA92-D085BB585FD0}"/>
              </a:ext>
            </a:extLst>
          </p:cNvPr>
          <p:cNvGrpSpPr/>
          <p:nvPr/>
        </p:nvGrpSpPr>
        <p:grpSpPr>
          <a:xfrm>
            <a:off x="4060833" y="2048628"/>
            <a:ext cx="3979210" cy="1311116"/>
            <a:chOff x="4050937" y="2412612"/>
            <a:chExt cx="3979210" cy="1311116"/>
          </a:xfrm>
        </p:grpSpPr>
        <p:cxnSp>
          <p:nvCxnSpPr>
            <p:cNvPr id="50" name="Straight Connector 49">
              <a:extLst>
                <a:ext uri="{FF2B5EF4-FFF2-40B4-BE49-F238E27FC236}">
                  <a16:creationId xmlns:a16="http://schemas.microsoft.com/office/drawing/2014/main" id="{5F0ACDE9-16E3-4EEA-8A6E-B5D99B589B79}"/>
                </a:ext>
              </a:extLst>
            </p:cNvPr>
            <p:cNvCxnSpPr>
              <a:cxnSpLocks/>
            </p:cNvCxnSpPr>
            <p:nvPr/>
          </p:nvCxnSpPr>
          <p:spPr>
            <a:xfrm>
              <a:off x="4050937" y="2925278"/>
              <a:ext cx="561256" cy="169294"/>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DA1B75A3-597E-4F08-AA32-F83C034C291B}"/>
                </a:ext>
              </a:extLst>
            </p:cNvPr>
            <p:cNvCxnSpPr>
              <a:cxnSpLocks/>
            </p:cNvCxnSpPr>
            <p:nvPr/>
          </p:nvCxnSpPr>
          <p:spPr>
            <a:xfrm>
              <a:off x="4769413" y="2442372"/>
              <a:ext cx="173031" cy="23829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0" name="Straight Connector 89">
              <a:extLst>
                <a:ext uri="{FF2B5EF4-FFF2-40B4-BE49-F238E27FC236}">
                  <a16:creationId xmlns:a16="http://schemas.microsoft.com/office/drawing/2014/main" id="{62B3BEFD-768A-4C82-8A23-107F0AEFDC34}"/>
                </a:ext>
              </a:extLst>
            </p:cNvPr>
            <p:cNvCxnSpPr>
              <a:cxnSpLocks/>
            </p:cNvCxnSpPr>
            <p:nvPr/>
          </p:nvCxnSpPr>
          <p:spPr>
            <a:xfrm flipV="1">
              <a:off x="4309537" y="3609765"/>
              <a:ext cx="330118" cy="113963"/>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F1DC023A-5551-4232-A924-5C8E6FCEFEE4}"/>
                </a:ext>
              </a:extLst>
            </p:cNvPr>
            <p:cNvCxnSpPr>
              <a:cxnSpLocks/>
            </p:cNvCxnSpPr>
            <p:nvPr/>
          </p:nvCxnSpPr>
          <p:spPr>
            <a:xfrm flipV="1">
              <a:off x="7035843" y="2412612"/>
              <a:ext cx="234934" cy="16641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7A73EDF8-F9B2-4F6B-AAA3-92FB39C269A0}"/>
                </a:ext>
              </a:extLst>
            </p:cNvPr>
            <p:cNvCxnSpPr>
              <a:cxnSpLocks/>
            </p:cNvCxnSpPr>
            <p:nvPr/>
          </p:nvCxnSpPr>
          <p:spPr>
            <a:xfrm flipV="1">
              <a:off x="7587310" y="2879651"/>
              <a:ext cx="442837" cy="14465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B29C54D4-C07F-4BAF-B16B-CC7FD020A65F}"/>
                </a:ext>
              </a:extLst>
            </p:cNvPr>
            <p:cNvCxnSpPr>
              <a:cxnSpLocks/>
            </p:cNvCxnSpPr>
            <p:nvPr/>
          </p:nvCxnSpPr>
          <p:spPr>
            <a:xfrm>
              <a:off x="7645158" y="3549437"/>
              <a:ext cx="268591" cy="125065"/>
            </a:xfrm>
            <a:prstGeom prst="line">
              <a:avLst/>
            </a:prstGeom>
            <a:effectLst/>
          </p:spPr>
          <p:style>
            <a:lnRef idx="2">
              <a:schemeClr val="accent1"/>
            </a:lnRef>
            <a:fillRef idx="0">
              <a:schemeClr val="accent1"/>
            </a:fillRef>
            <a:effectRef idx="1">
              <a:schemeClr val="accent1"/>
            </a:effectRef>
            <a:fontRef idx="minor">
              <a:schemeClr val="tx1"/>
            </a:fontRef>
          </p:style>
        </p:cxnSp>
      </p:grpSp>
      <p:sp>
        <p:nvSpPr>
          <p:cNvPr id="106" name="Arc 105">
            <a:extLst>
              <a:ext uri="{FF2B5EF4-FFF2-40B4-BE49-F238E27FC236}">
                <a16:creationId xmlns:a16="http://schemas.microsoft.com/office/drawing/2014/main" id="{D1F0724E-E479-4CFD-B88B-D08282B59416}"/>
              </a:ext>
            </a:extLst>
          </p:cNvPr>
          <p:cNvSpPr/>
          <p:nvPr/>
        </p:nvSpPr>
        <p:spPr>
          <a:xfrm rot="5400000">
            <a:off x="7353947" y="2264536"/>
            <a:ext cx="3030877" cy="3030877"/>
          </a:xfrm>
          <a:prstGeom prst="arc">
            <a:avLst>
              <a:gd name="adj1" fmla="val 12110868"/>
              <a:gd name="adj2" fmla="val 20520056"/>
            </a:avLst>
          </a:prstGeom>
          <a:ln>
            <a:solidFill>
              <a:srgbClr val="704110"/>
            </a:solidFill>
            <a:tailEnd type="arrow" w="med"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7" name="Arc 106">
            <a:extLst>
              <a:ext uri="{FF2B5EF4-FFF2-40B4-BE49-F238E27FC236}">
                <a16:creationId xmlns:a16="http://schemas.microsoft.com/office/drawing/2014/main" id="{2D175F1F-509D-4CC6-A112-E0A91958A876}"/>
              </a:ext>
            </a:extLst>
          </p:cNvPr>
          <p:cNvSpPr/>
          <p:nvPr/>
        </p:nvSpPr>
        <p:spPr>
          <a:xfrm rot="16200000">
            <a:off x="1826966" y="2264536"/>
            <a:ext cx="3030877" cy="3030877"/>
          </a:xfrm>
          <a:prstGeom prst="arc">
            <a:avLst>
              <a:gd name="adj1" fmla="val 11941583"/>
              <a:gd name="adj2" fmla="val 20417706"/>
            </a:avLst>
          </a:prstGeom>
          <a:ln>
            <a:solidFill>
              <a:srgbClr val="704110"/>
            </a:solidFill>
            <a:tailEnd type="arrow" w="med" len="sm"/>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0" name="Group 9">
            <a:extLst>
              <a:ext uri="{FF2B5EF4-FFF2-40B4-BE49-F238E27FC236}">
                <a16:creationId xmlns:a16="http://schemas.microsoft.com/office/drawing/2014/main" id="{86741352-99DD-4938-B8B6-4855D4B2C5B9}"/>
              </a:ext>
            </a:extLst>
          </p:cNvPr>
          <p:cNvGrpSpPr/>
          <p:nvPr/>
        </p:nvGrpSpPr>
        <p:grpSpPr>
          <a:xfrm>
            <a:off x="0" y="2079131"/>
            <a:ext cx="12214777" cy="3813444"/>
            <a:chOff x="-9896" y="2443115"/>
            <a:chExt cx="12214777" cy="3813444"/>
          </a:xfrm>
        </p:grpSpPr>
        <p:grpSp>
          <p:nvGrpSpPr>
            <p:cNvPr id="9" name="Group 8">
              <a:extLst>
                <a:ext uri="{FF2B5EF4-FFF2-40B4-BE49-F238E27FC236}">
                  <a16:creationId xmlns:a16="http://schemas.microsoft.com/office/drawing/2014/main" id="{A79C4ED8-1AF6-4A25-A202-3C91DE550729}"/>
                </a:ext>
              </a:extLst>
            </p:cNvPr>
            <p:cNvGrpSpPr/>
            <p:nvPr/>
          </p:nvGrpSpPr>
          <p:grpSpPr>
            <a:xfrm>
              <a:off x="2601888" y="2443115"/>
              <a:ext cx="6988222" cy="3474797"/>
              <a:chOff x="2601888" y="2443115"/>
              <a:chExt cx="6988222" cy="3474797"/>
            </a:xfrm>
          </p:grpSpPr>
          <p:sp>
            <p:nvSpPr>
              <p:cNvPr id="8" name="Isosceles Triangle 7">
                <a:extLst>
                  <a:ext uri="{FF2B5EF4-FFF2-40B4-BE49-F238E27FC236}">
                    <a16:creationId xmlns:a16="http://schemas.microsoft.com/office/drawing/2014/main" id="{846DDF26-56CE-4101-939A-0BEA000D142C}"/>
                  </a:ext>
                </a:extLst>
              </p:cNvPr>
              <p:cNvSpPr/>
              <p:nvPr/>
            </p:nvSpPr>
            <p:spPr>
              <a:xfrm>
                <a:off x="2601888" y="3169064"/>
                <a:ext cx="6988222" cy="2748848"/>
              </a:xfrm>
              <a:prstGeom prst="triangle">
                <a:avLst>
                  <a:gd name="adj" fmla="val 50000"/>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5" name="Group 4">
                <a:extLst>
                  <a:ext uri="{FF2B5EF4-FFF2-40B4-BE49-F238E27FC236}">
                    <a16:creationId xmlns:a16="http://schemas.microsoft.com/office/drawing/2014/main" id="{B4FDAA4C-805B-452E-879E-321102989D26}"/>
                  </a:ext>
                </a:extLst>
              </p:cNvPr>
              <p:cNvGrpSpPr/>
              <p:nvPr/>
            </p:nvGrpSpPr>
            <p:grpSpPr>
              <a:xfrm>
                <a:off x="2638691" y="2443115"/>
                <a:ext cx="6914617" cy="3451181"/>
                <a:chOff x="2638691" y="2443115"/>
                <a:chExt cx="6914617" cy="3451181"/>
              </a:xfrm>
            </p:grpSpPr>
            <p:sp>
              <p:nvSpPr>
                <p:cNvPr id="6" name="Trapezoid 5">
                  <a:extLst>
                    <a:ext uri="{FF2B5EF4-FFF2-40B4-BE49-F238E27FC236}">
                      <a16:creationId xmlns:a16="http://schemas.microsoft.com/office/drawing/2014/main" id="{EC7AAAB4-7C11-459A-B6C7-E6411922269F}"/>
                    </a:ext>
                  </a:extLst>
                </p:cNvPr>
                <p:cNvSpPr/>
                <p:nvPr/>
              </p:nvSpPr>
              <p:spPr>
                <a:xfrm>
                  <a:off x="2638691" y="5259297"/>
                  <a:ext cx="6914617" cy="634999"/>
                </a:xfrm>
                <a:prstGeom prst="trapezoid">
                  <a:avLst>
                    <a:gd name="adj" fmla="val 126975"/>
                  </a:avLst>
                </a:prstGeom>
                <a:solidFill>
                  <a:srgbClr val="70411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solidFill>
                        <a:schemeClr val="bg1"/>
                      </a:solidFill>
                    </a:rPr>
                    <a:t>Engineering Models and Data</a:t>
                  </a:r>
                </a:p>
              </p:txBody>
            </p:sp>
            <p:sp>
              <p:nvSpPr>
                <p:cNvPr id="7" name="Trapezoid 6">
                  <a:extLst>
                    <a:ext uri="{FF2B5EF4-FFF2-40B4-BE49-F238E27FC236}">
                      <a16:creationId xmlns:a16="http://schemas.microsoft.com/office/drawing/2014/main" id="{D8AAAE8C-A5C7-404D-B5D9-D02D9538AD5D}"/>
                    </a:ext>
                  </a:extLst>
                </p:cNvPr>
                <p:cNvSpPr/>
                <p:nvPr/>
              </p:nvSpPr>
              <p:spPr>
                <a:xfrm>
                  <a:off x="3543220" y="4618787"/>
                  <a:ext cx="5105558" cy="569258"/>
                </a:xfrm>
                <a:prstGeom prst="trapezoid">
                  <a:avLst>
                    <a:gd name="adj" fmla="val 126231"/>
                  </a:avLst>
                </a:prstGeom>
                <a:solidFill>
                  <a:srgbClr val="38494C"/>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solidFill>
                        <a:schemeClr val="bg1"/>
                      </a:solidFill>
                    </a:rPr>
                    <a:t>Data Retrieval, Processing, &amp; Analysis</a:t>
                  </a:r>
                </a:p>
              </p:txBody>
            </p:sp>
            <p:sp>
              <p:nvSpPr>
                <p:cNvPr id="71" name="Isosceles Triangle 70">
                  <a:extLst>
                    <a:ext uri="{FF2B5EF4-FFF2-40B4-BE49-F238E27FC236}">
                      <a16:creationId xmlns:a16="http://schemas.microsoft.com/office/drawing/2014/main" id="{55950EAE-9E7B-4070-9023-606462902ADB}"/>
                    </a:ext>
                  </a:extLst>
                </p:cNvPr>
                <p:cNvSpPr/>
                <p:nvPr/>
              </p:nvSpPr>
              <p:spPr>
                <a:xfrm>
                  <a:off x="4366950" y="3196497"/>
                  <a:ext cx="3458098" cy="1338244"/>
                </a:xfrm>
                <a:prstGeom prst="triangle">
                  <a:avLst>
                    <a:gd name="adj" fmla="val 50000"/>
                  </a:avLst>
                </a:prstGeom>
                <a:solidFill>
                  <a:schemeClr val="tx2"/>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109" name="Group 108">
                  <a:extLst>
                    <a:ext uri="{FF2B5EF4-FFF2-40B4-BE49-F238E27FC236}">
                      <a16:creationId xmlns:a16="http://schemas.microsoft.com/office/drawing/2014/main" id="{95476331-A207-41D5-9FF6-8369736F9B53}"/>
                    </a:ext>
                  </a:extLst>
                </p:cNvPr>
                <p:cNvGrpSpPr/>
                <p:nvPr/>
              </p:nvGrpSpPr>
              <p:grpSpPr>
                <a:xfrm>
                  <a:off x="4691663" y="2443115"/>
                  <a:ext cx="2821060" cy="2282957"/>
                  <a:chOff x="3778245" y="3632257"/>
                  <a:chExt cx="2821060" cy="2282957"/>
                </a:xfrm>
              </p:grpSpPr>
              <p:pic>
                <p:nvPicPr>
                  <p:cNvPr id="110" name="Picture 109" descr="Graphical user interface, icon&#10;&#10;Description automatically generated">
                    <a:extLst>
                      <a:ext uri="{FF2B5EF4-FFF2-40B4-BE49-F238E27FC236}">
                        <a16:creationId xmlns:a16="http://schemas.microsoft.com/office/drawing/2014/main" id="{D399FBB4-EF03-4278-B429-8EEA0A9AA509}"/>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l="38132"/>
                  <a:stretch/>
                </p:blipFill>
                <p:spPr>
                  <a:xfrm>
                    <a:off x="3778245" y="3632257"/>
                    <a:ext cx="2821060" cy="2282957"/>
                  </a:xfrm>
                  <a:prstGeom prst="rect">
                    <a:avLst/>
                  </a:prstGeom>
                </p:spPr>
              </p:pic>
              <p:grpSp>
                <p:nvGrpSpPr>
                  <p:cNvPr id="111" name="Group 110">
                    <a:extLst>
                      <a:ext uri="{FF2B5EF4-FFF2-40B4-BE49-F238E27FC236}">
                        <a16:creationId xmlns:a16="http://schemas.microsoft.com/office/drawing/2014/main" id="{B6364653-93AD-4852-B764-284B53BCDB32}"/>
                      </a:ext>
                    </a:extLst>
                  </p:cNvPr>
                  <p:cNvGrpSpPr/>
                  <p:nvPr/>
                </p:nvGrpSpPr>
                <p:grpSpPr>
                  <a:xfrm>
                    <a:off x="4091191" y="4739741"/>
                    <a:ext cx="1021331" cy="1021331"/>
                    <a:chOff x="4699976" y="5128579"/>
                    <a:chExt cx="1021331" cy="1021331"/>
                  </a:xfrm>
                </p:grpSpPr>
                <p:grpSp>
                  <p:nvGrpSpPr>
                    <p:cNvPr id="112" name="Group 111">
                      <a:extLst>
                        <a:ext uri="{FF2B5EF4-FFF2-40B4-BE49-F238E27FC236}">
                          <a16:creationId xmlns:a16="http://schemas.microsoft.com/office/drawing/2014/main" id="{764DD53D-A0CB-47B6-B030-A1563B61FCB4}"/>
                        </a:ext>
                      </a:extLst>
                    </p:cNvPr>
                    <p:cNvGrpSpPr/>
                    <p:nvPr/>
                  </p:nvGrpSpPr>
                  <p:grpSpPr>
                    <a:xfrm>
                      <a:off x="4912000" y="5249332"/>
                      <a:ext cx="597286" cy="806643"/>
                      <a:chOff x="4571999" y="5249332"/>
                      <a:chExt cx="597286" cy="806643"/>
                    </a:xfrm>
                    <a:solidFill>
                      <a:srgbClr val="D2D1D2"/>
                    </a:solidFill>
                  </p:grpSpPr>
                  <p:sp>
                    <p:nvSpPr>
                      <p:cNvPr id="114" name="Oval 113">
                        <a:extLst>
                          <a:ext uri="{FF2B5EF4-FFF2-40B4-BE49-F238E27FC236}">
                            <a16:creationId xmlns:a16="http://schemas.microsoft.com/office/drawing/2014/main" id="{EB96AC62-C812-4323-BB20-4A582FFCBAEE}"/>
                          </a:ext>
                        </a:extLst>
                      </p:cNvPr>
                      <p:cNvSpPr/>
                      <p:nvPr/>
                    </p:nvSpPr>
                    <p:spPr>
                      <a:xfrm>
                        <a:off x="4572000" y="5886641"/>
                        <a:ext cx="597285" cy="169334"/>
                      </a:xfrm>
                      <a:prstGeom prst="ellipse">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sp>
                    <p:nvSpPr>
                      <p:cNvPr id="115" name="Rectangle 114">
                        <a:extLst>
                          <a:ext uri="{FF2B5EF4-FFF2-40B4-BE49-F238E27FC236}">
                            <a16:creationId xmlns:a16="http://schemas.microsoft.com/office/drawing/2014/main" id="{2963BAC4-38D8-436A-BC18-7AEFCED7179F}"/>
                          </a:ext>
                        </a:extLst>
                      </p:cNvPr>
                      <p:cNvSpPr/>
                      <p:nvPr/>
                    </p:nvSpPr>
                    <p:spPr>
                      <a:xfrm>
                        <a:off x="4571999" y="5322470"/>
                        <a:ext cx="597285" cy="653457"/>
                      </a:xfrm>
                      <a:prstGeom prst="rect">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sp>
                    <p:nvSpPr>
                      <p:cNvPr id="116" name="Oval 115">
                        <a:extLst>
                          <a:ext uri="{FF2B5EF4-FFF2-40B4-BE49-F238E27FC236}">
                            <a16:creationId xmlns:a16="http://schemas.microsoft.com/office/drawing/2014/main" id="{1614A9CA-A0C0-4E42-B4BA-983531FBFB5D}"/>
                          </a:ext>
                        </a:extLst>
                      </p:cNvPr>
                      <p:cNvSpPr/>
                      <p:nvPr/>
                    </p:nvSpPr>
                    <p:spPr>
                      <a:xfrm>
                        <a:off x="4572000" y="5249332"/>
                        <a:ext cx="597285" cy="169334"/>
                      </a:xfrm>
                      <a:prstGeom prst="ellipse">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solidFill>
                            <a:sysClr val="windowText" lastClr="000000"/>
                          </a:solidFill>
                        </a:endParaRPr>
                      </a:p>
                    </p:txBody>
                  </p:sp>
                </p:grpSp>
                <p:pic>
                  <p:nvPicPr>
                    <p:cNvPr id="113" name="Graphic 112" descr="Database outline">
                      <a:extLst>
                        <a:ext uri="{FF2B5EF4-FFF2-40B4-BE49-F238E27FC236}">
                          <a16:creationId xmlns:a16="http://schemas.microsoft.com/office/drawing/2014/main" id="{C15F3DFD-C390-4FFE-9BAD-BF8DC061943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99976" y="5128579"/>
                      <a:ext cx="1021331" cy="1021331"/>
                    </a:xfrm>
                    <a:prstGeom prst="rect">
                      <a:avLst/>
                    </a:prstGeom>
                  </p:spPr>
                </p:pic>
              </p:grpSp>
            </p:grpSp>
          </p:grpSp>
        </p:grpSp>
        <p:sp>
          <p:nvSpPr>
            <p:cNvPr id="19" name="Freeform: Shape 18">
              <a:extLst>
                <a:ext uri="{FF2B5EF4-FFF2-40B4-BE49-F238E27FC236}">
                  <a16:creationId xmlns:a16="http://schemas.microsoft.com/office/drawing/2014/main" id="{531CCED8-C182-47A9-BC8F-54034F795689}"/>
                </a:ext>
              </a:extLst>
            </p:cNvPr>
            <p:cNvSpPr/>
            <p:nvPr/>
          </p:nvSpPr>
          <p:spPr>
            <a:xfrm>
              <a:off x="-9896" y="5869736"/>
              <a:ext cx="12214777" cy="386823"/>
            </a:xfrm>
            <a:custGeom>
              <a:avLst/>
              <a:gdLst>
                <a:gd name="connsiteX0" fmla="*/ 107004 w 12363855"/>
                <a:gd name="connsiteY0" fmla="*/ 68148 h 603169"/>
                <a:gd name="connsiteX1" fmla="*/ 204281 w 12363855"/>
                <a:gd name="connsiteY1" fmla="*/ 68148 h 603169"/>
                <a:gd name="connsiteX2" fmla="*/ 340468 w 12363855"/>
                <a:gd name="connsiteY2" fmla="*/ 87603 h 603169"/>
                <a:gd name="connsiteX3" fmla="*/ 398834 w 12363855"/>
                <a:gd name="connsiteY3" fmla="*/ 97331 h 603169"/>
                <a:gd name="connsiteX4" fmla="*/ 437745 w 12363855"/>
                <a:gd name="connsiteY4" fmla="*/ 87603 h 603169"/>
                <a:gd name="connsiteX5" fmla="*/ 612843 w 12363855"/>
                <a:gd name="connsiteY5" fmla="*/ 58420 h 603169"/>
                <a:gd name="connsiteX6" fmla="*/ 680936 w 12363855"/>
                <a:gd name="connsiteY6" fmla="*/ 48692 h 603169"/>
                <a:gd name="connsiteX7" fmla="*/ 719847 w 12363855"/>
                <a:gd name="connsiteY7" fmla="*/ 38965 h 603169"/>
                <a:gd name="connsiteX8" fmla="*/ 749030 w 12363855"/>
                <a:gd name="connsiteY8" fmla="*/ 29237 h 603169"/>
                <a:gd name="connsiteX9" fmla="*/ 836579 w 12363855"/>
                <a:gd name="connsiteY9" fmla="*/ 29237 h 603169"/>
                <a:gd name="connsiteX10" fmla="*/ 11673192 w 12363855"/>
                <a:gd name="connsiteY10" fmla="*/ 29237 h 603169"/>
                <a:gd name="connsiteX11" fmla="*/ 11867745 w 12363855"/>
                <a:gd name="connsiteY11" fmla="*/ 48692 h 603169"/>
                <a:gd name="connsiteX12" fmla="*/ 11935838 w 12363855"/>
                <a:gd name="connsiteY12" fmla="*/ 38965 h 603169"/>
                <a:gd name="connsiteX13" fmla="*/ 12013660 w 12363855"/>
                <a:gd name="connsiteY13" fmla="*/ 9782 h 603169"/>
                <a:gd name="connsiteX14" fmla="*/ 12033115 w 12363855"/>
                <a:gd name="connsiteY14" fmla="*/ 38965 h 603169"/>
                <a:gd name="connsiteX15" fmla="*/ 12256851 w 12363855"/>
                <a:gd name="connsiteY15" fmla="*/ 68148 h 603169"/>
                <a:gd name="connsiteX16" fmla="*/ 12256851 w 12363855"/>
                <a:gd name="connsiteY16" fmla="*/ 87603 h 603169"/>
                <a:gd name="connsiteX17" fmla="*/ 12324945 w 12363855"/>
                <a:gd name="connsiteY17" fmla="*/ 97331 h 603169"/>
                <a:gd name="connsiteX18" fmla="*/ 12363855 w 12363855"/>
                <a:gd name="connsiteY18" fmla="*/ 126514 h 603169"/>
                <a:gd name="connsiteX19" fmla="*/ 12354128 w 12363855"/>
                <a:gd name="connsiteY19" fmla="*/ 593441 h 603169"/>
                <a:gd name="connsiteX20" fmla="*/ 0 w 12363855"/>
                <a:gd name="connsiteY20" fmla="*/ 603169 h 603169"/>
                <a:gd name="connsiteX21" fmla="*/ 19455 w 12363855"/>
                <a:gd name="connsiteY21" fmla="*/ 107058 h 603169"/>
                <a:gd name="connsiteX22" fmla="*/ 107004 w 12363855"/>
                <a:gd name="connsiteY22" fmla="*/ 68148 h 603169"/>
                <a:gd name="connsiteX0" fmla="*/ 107004 w 12363855"/>
                <a:gd name="connsiteY0" fmla="*/ 68148 h 603169"/>
                <a:gd name="connsiteX1" fmla="*/ 204281 w 12363855"/>
                <a:gd name="connsiteY1" fmla="*/ 68148 h 603169"/>
                <a:gd name="connsiteX2" fmla="*/ 340468 w 12363855"/>
                <a:gd name="connsiteY2" fmla="*/ 87603 h 603169"/>
                <a:gd name="connsiteX3" fmla="*/ 398834 w 12363855"/>
                <a:gd name="connsiteY3" fmla="*/ 97331 h 603169"/>
                <a:gd name="connsiteX4" fmla="*/ 437745 w 12363855"/>
                <a:gd name="connsiteY4" fmla="*/ 87603 h 603169"/>
                <a:gd name="connsiteX5" fmla="*/ 612843 w 12363855"/>
                <a:gd name="connsiteY5" fmla="*/ 58420 h 603169"/>
                <a:gd name="connsiteX6" fmla="*/ 680936 w 12363855"/>
                <a:gd name="connsiteY6" fmla="*/ 48692 h 603169"/>
                <a:gd name="connsiteX7" fmla="*/ 719847 w 12363855"/>
                <a:gd name="connsiteY7" fmla="*/ 38965 h 603169"/>
                <a:gd name="connsiteX8" fmla="*/ 749030 w 12363855"/>
                <a:gd name="connsiteY8" fmla="*/ 29237 h 603169"/>
                <a:gd name="connsiteX9" fmla="*/ 836579 w 12363855"/>
                <a:gd name="connsiteY9" fmla="*/ 29237 h 603169"/>
                <a:gd name="connsiteX10" fmla="*/ 11673192 w 12363855"/>
                <a:gd name="connsiteY10" fmla="*/ 29237 h 603169"/>
                <a:gd name="connsiteX11" fmla="*/ 11867745 w 12363855"/>
                <a:gd name="connsiteY11" fmla="*/ 48692 h 603169"/>
                <a:gd name="connsiteX12" fmla="*/ 11935838 w 12363855"/>
                <a:gd name="connsiteY12" fmla="*/ 38965 h 603169"/>
                <a:gd name="connsiteX13" fmla="*/ 12013660 w 12363855"/>
                <a:gd name="connsiteY13" fmla="*/ 9782 h 603169"/>
                <a:gd name="connsiteX14" fmla="*/ 12033115 w 12363855"/>
                <a:gd name="connsiteY14" fmla="*/ 38965 h 603169"/>
                <a:gd name="connsiteX15" fmla="*/ 12256851 w 12363855"/>
                <a:gd name="connsiteY15" fmla="*/ 68148 h 603169"/>
                <a:gd name="connsiteX16" fmla="*/ 12256851 w 12363855"/>
                <a:gd name="connsiteY16" fmla="*/ 87603 h 603169"/>
                <a:gd name="connsiteX17" fmla="*/ 12324945 w 12363855"/>
                <a:gd name="connsiteY17" fmla="*/ 97331 h 603169"/>
                <a:gd name="connsiteX18" fmla="*/ 12363855 w 12363855"/>
                <a:gd name="connsiteY18" fmla="*/ 126514 h 603169"/>
                <a:gd name="connsiteX19" fmla="*/ 12354128 w 12363855"/>
                <a:gd name="connsiteY19" fmla="*/ 593441 h 603169"/>
                <a:gd name="connsiteX20" fmla="*/ 0 w 12363855"/>
                <a:gd name="connsiteY20" fmla="*/ 603169 h 603169"/>
                <a:gd name="connsiteX21" fmla="*/ 107590 w 12363855"/>
                <a:gd name="connsiteY21" fmla="*/ 167749 h 603169"/>
                <a:gd name="connsiteX22" fmla="*/ 107004 w 12363855"/>
                <a:gd name="connsiteY22" fmla="*/ 68148 h 603169"/>
                <a:gd name="connsiteX0" fmla="*/ 2344 w 12259195"/>
                <a:gd name="connsiteY0" fmla="*/ 68148 h 608226"/>
                <a:gd name="connsiteX1" fmla="*/ 99621 w 12259195"/>
                <a:gd name="connsiteY1" fmla="*/ 68148 h 608226"/>
                <a:gd name="connsiteX2" fmla="*/ 235808 w 12259195"/>
                <a:gd name="connsiteY2" fmla="*/ 87603 h 608226"/>
                <a:gd name="connsiteX3" fmla="*/ 294174 w 12259195"/>
                <a:gd name="connsiteY3" fmla="*/ 97331 h 608226"/>
                <a:gd name="connsiteX4" fmla="*/ 333085 w 12259195"/>
                <a:gd name="connsiteY4" fmla="*/ 87603 h 608226"/>
                <a:gd name="connsiteX5" fmla="*/ 508183 w 12259195"/>
                <a:gd name="connsiteY5" fmla="*/ 58420 h 608226"/>
                <a:gd name="connsiteX6" fmla="*/ 576276 w 12259195"/>
                <a:gd name="connsiteY6" fmla="*/ 48692 h 608226"/>
                <a:gd name="connsiteX7" fmla="*/ 615187 w 12259195"/>
                <a:gd name="connsiteY7" fmla="*/ 38965 h 608226"/>
                <a:gd name="connsiteX8" fmla="*/ 644370 w 12259195"/>
                <a:gd name="connsiteY8" fmla="*/ 29237 h 608226"/>
                <a:gd name="connsiteX9" fmla="*/ 731919 w 12259195"/>
                <a:gd name="connsiteY9" fmla="*/ 29237 h 608226"/>
                <a:gd name="connsiteX10" fmla="*/ 11568532 w 12259195"/>
                <a:gd name="connsiteY10" fmla="*/ 29237 h 608226"/>
                <a:gd name="connsiteX11" fmla="*/ 11763085 w 12259195"/>
                <a:gd name="connsiteY11" fmla="*/ 48692 h 608226"/>
                <a:gd name="connsiteX12" fmla="*/ 11831178 w 12259195"/>
                <a:gd name="connsiteY12" fmla="*/ 38965 h 608226"/>
                <a:gd name="connsiteX13" fmla="*/ 11909000 w 12259195"/>
                <a:gd name="connsiteY13" fmla="*/ 9782 h 608226"/>
                <a:gd name="connsiteX14" fmla="*/ 11928455 w 12259195"/>
                <a:gd name="connsiteY14" fmla="*/ 38965 h 608226"/>
                <a:gd name="connsiteX15" fmla="*/ 12152191 w 12259195"/>
                <a:gd name="connsiteY15" fmla="*/ 68148 h 608226"/>
                <a:gd name="connsiteX16" fmla="*/ 12152191 w 12259195"/>
                <a:gd name="connsiteY16" fmla="*/ 87603 h 608226"/>
                <a:gd name="connsiteX17" fmla="*/ 12220285 w 12259195"/>
                <a:gd name="connsiteY17" fmla="*/ 97331 h 608226"/>
                <a:gd name="connsiteX18" fmla="*/ 12259195 w 12259195"/>
                <a:gd name="connsiteY18" fmla="*/ 126514 h 608226"/>
                <a:gd name="connsiteX19" fmla="*/ 12249468 w 12259195"/>
                <a:gd name="connsiteY19" fmla="*/ 593441 h 608226"/>
                <a:gd name="connsiteX20" fmla="*/ 0 w 12259195"/>
                <a:gd name="connsiteY20" fmla="*/ 608226 h 608226"/>
                <a:gd name="connsiteX21" fmla="*/ 2930 w 12259195"/>
                <a:gd name="connsiteY21" fmla="*/ 167749 h 608226"/>
                <a:gd name="connsiteX22" fmla="*/ 2344 w 12259195"/>
                <a:gd name="connsiteY22" fmla="*/ 68148 h 608226"/>
                <a:gd name="connsiteX0" fmla="*/ 2344 w 12249468"/>
                <a:gd name="connsiteY0" fmla="*/ 68148 h 608226"/>
                <a:gd name="connsiteX1" fmla="*/ 99621 w 12249468"/>
                <a:gd name="connsiteY1" fmla="*/ 68148 h 608226"/>
                <a:gd name="connsiteX2" fmla="*/ 235808 w 12249468"/>
                <a:gd name="connsiteY2" fmla="*/ 87603 h 608226"/>
                <a:gd name="connsiteX3" fmla="*/ 294174 w 12249468"/>
                <a:gd name="connsiteY3" fmla="*/ 97331 h 608226"/>
                <a:gd name="connsiteX4" fmla="*/ 333085 w 12249468"/>
                <a:gd name="connsiteY4" fmla="*/ 87603 h 608226"/>
                <a:gd name="connsiteX5" fmla="*/ 508183 w 12249468"/>
                <a:gd name="connsiteY5" fmla="*/ 58420 h 608226"/>
                <a:gd name="connsiteX6" fmla="*/ 576276 w 12249468"/>
                <a:gd name="connsiteY6" fmla="*/ 48692 h 608226"/>
                <a:gd name="connsiteX7" fmla="*/ 615187 w 12249468"/>
                <a:gd name="connsiteY7" fmla="*/ 38965 h 608226"/>
                <a:gd name="connsiteX8" fmla="*/ 644370 w 12249468"/>
                <a:gd name="connsiteY8" fmla="*/ 29237 h 608226"/>
                <a:gd name="connsiteX9" fmla="*/ 731919 w 12249468"/>
                <a:gd name="connsiteY9" fmla="*/ 29237 h 608226"/>
                <a:gd name="connsiteX10" fmla="*/ 11568532 w 12249468"/>
                <a:gd name="connsiteY10" fmla="*/ 29237 h 608226"/>
                <a:gd name="connsiteX11" fmla="*/ 11763085 w 12249468"/>
                <a:gd name="connsiteY11" fmla="*/ 48692 h 608226"/>
                <a:gd name="connsiteX12" fmla="*/ 11831178 w 12249468"/>
                <a:gd name="connsiteY12" fmla="*/ 38965 h 608226"/>
                <a:gd name="connsiteX13" fmla="*/ 11909000 w 12249468"/>
                <a:gd name="connsiteY13" fmla="*/ 9782 h 608226"/>
                <a:gd name="connsiteX14" fmla="*/ 11928455 w 12249468"/>
                <a:gd name="connsiteY14" fmla="*/ 38965 h 608226"/>
                <a:gd name="connsiteX15" fmla="*/ 12152191 w 12249468"/>
                <a:gd name="connsiteY15" fmla="*/ 68148 h 608226"/>
                <a:gd name="connsiteX16" fmla="*/ 12152191 w 12249468"/>
                <a:gd name="connsiteY16" fmla="*/ 87603 h 608226"/>
                <a:gd name="connsiteX17" fmla="*/ 12220285 w 12249468"/>
                <a:gd name="connsiteY17" fmla="*/ 97331 h 608226"/>
                <a:gd name="connsiteX18" fmla="*/ 12249468 w 12249468"/>
                <a:gd name="connsiteY18" fmla="*/ 593441 h 608226"/>
                <a:gd name="connsiteX19" fmla="*/ 0 w 12249468"/>
                <a:gd name="connsiteY19" fmla="*/ 608226 h 608226"/>
                <a:gd name="connsiteX20" fmla="*/ 2930 w 12249468"/>
                <a:gd name="connsiteY20" fmla="*/ 167749 h 608226"/>
                <a:gd name="connsiteX21" fmla="*/ 2344 w 12249468"/>
                <a:gd name="connsiteY21" fmla="*/ 68148 h 608226"/>
                <a:gd name="connsiteX0" fmla="*/ 2344 w 12249468"/>
                <a:gd name="connsiteY0" fmla="*/ 68148 h 608226"/>
                <a:gd name="connsiteX1" fmla="*/ 99621 w 12249468"/>
                <a:gd name="connsiteY1" fmla="*/ 68148 h 608226"/>
                <a:gd name="connsiteX2" fmla="*/ 235808 w 12249468"/>
                <a:gd name="connsiteY2" fmla="*/ 87603 h 608226"/>
                <a:gd name="connsiteX3" fmla="*/ 294174 w 12249468"/>
                <a:gd name="connsiteY3" fmla="*/ 97331 h 608226"/>
                <a:gd name="connsiteX4" fmla="*/ 333085 w 12249468"/>
                <a:gd name="connsiteY4" fmla="*/ 87603 h 608226"/>
                <a:gd name="connsiteX5" fmla="*/ 508183 w 12249468"/>
                <a:gd name="connsiteY5" fmla="*/ 58420 h 608226"/>
                <a:gd name="connsiteX6" fmla="*/ 576276 w 12249468"/>
                <a:gd name="connsiteY6" fmla="*/ 48692 h 608226"/>
                <a:gd name="connsiteX7" fmla="*/ 615187 w 12249468"/>
                <a:gd name="connsiteY7" fmla="*/ 38965 h 608226"/>
                <a:gd name="connsiteX8" fmla="*/ 644370 w 12249468"/>
                <a:gd name="connsiteY8" fmla="*/ 29237 h 608226"/>
                <a:gd name="connsiteX9" fmla="*/ 731919 w 12249468"/>
                <a:gd name="connsiteY9" fmla="*/ 29237 h 608226"/>
                <a:gd name="connsiteX10" fmla="*/ 11568532 w 12249468"/>
                <a:gd name="connsiteY10" fmla="*/ 29237 h 608226"/>
                <a:gd name="connsiteX11" fmla="*/ 11763085 w 12249468"/>
                <a:gd name="connsiteY11" fmla="*/ 48692 h 608226"/>
                <a:gd name="connsiteX12" fmla="*/ 11831178 w 12249468"/>
                <a:gd name="connsiteY12" fmla="*/ 38965 h 608226"/>
                <a:gd name="connsiteX13" fmla="*/ 11909000 w 12249468"/>
                <a:gd name="connsiteY13" fmla="*/ 9782 h 608226"/>
                <a:gd name="connsiteX14" fmla="*/ 11928455 w 12249468"/>
                <a:gd name="connsiteY14" fmla="*/ 38965 h 608226"/>
                <a:gd name="connsiteX15" fmla="*/ 12152191 w 12249468"/>
                <a:gd name="connsiteY15" fmla="*/ 68148 h 608226"/>
                <a:gd name="connsiteX16" fmla="*/ 12152191 w 12249468"/>
                <a:gd name="connsiteY16" fmla="*/ 87603 h 608226"/>
                <a:gd name="connsiteX17" fmla="*/ 12214777 w 12249468"/>
                <a:gd name="connsiteY17" fmla="*/ 92274 h 608226"/>
                <a:gd name="connsiteX18" fmla="*/ 12249468 w 12249468"/>
                <a:gd name="connsiteY18" fmla="*/ 593441 h 608226"/>
                <a:gd name="connsiteX19" fmla="*/ 0 w 12249468"/>
                <a:gd name="connsiteY19" fmla="*/ 608226 h 608226"/>
                <a:gd name="connsiteX20" fmla="*/ 2930 w 12249468"/>
                <a:gd name="connsiteY20" fmla="*/ 167749 h 608226"/>
                <a:gd name="connsiteX21" fmla="*/ 2344 w 12249468"/>
                <a:gd name="connsiteY21" fmla="*/ 68148 h 608226"/>
                <a:gd name="connsiteX0" fmla="*/ 2344 w 12214777"/>
                <a:gd name="connsiteY0" fmla="*/ 68148 h 608226"/>
                <a:gd name="connsiteX1" fmla="*/ 99621 w 12214777"/>
                <a:gd name="connsiteY1" fmla="*/ 68148 h 608226"/>
                <a:gd name="connsiteX2" fmla="*/ 235808 w 12214777"/>
                <a:gd name="connsiteY2" fmla="*/ 87603 h 608226"/>
                <a:gd name="connsiteX3" fmla="*/ 294174 w 12214777"/>
                <a:gd name="connsiteY3" fmla="*/ 97331 h 608226"/>
                <a:gd name="connsiteX4" fmla="*/ 333085 w 12214777"/>
                <a:gd name="connsiteY4" fmla="*/ 87603 h 608226"/>
                <a:gd name="connsiteX5" fmla="*/ 508183 w 12214777"/>
                <a:gd name="connsiteY5" fmla="*/ 58420 h 608226"/>
                <a:gd name="connsiteX6" fmla="*/ 576276 w 12214777"/>
                <a:gd name="connsiteY6" fmla="*/ 48692 h 608226"/>
                <a:gd name="connsiteX7" fmla="*/ 615187 w 12214777"/>
                <a:gd name="connsiteY7" fmla="*/ 38965 h 608226"/>
                <a:gd name="connsiteX8" fmla="*/ 644370 w 12214777"/>
                <a:gd name="connsiteY8" fmla="*/ 29237 h 608226"/>
                <a:gd name="connsiteX9" fmla="*/ 731919 w 12214777"/>
                <a:gd name="connsiteY9" fmla="*/ 29237 h 608226"/>
                <a:gd name="connsiteX10" fmla="*/ 11568532 w 12214777"/>
                <a:gd name="connsiteY10" fmla="*/ 29237 h 608226"/>
                <a:gd name="connsiteX11" fmla="*/ 11763085 w 12214777"/>
                <a:gd name="connsiteY11" fmla="*/ 48692 h 608226"/>
                <a:gd name="connsiteX12" fmla="*/ 11831178 w 12214777"/>
                <a:gd name="connsiteY12" fmla="*/ 38965 h 608226"/>
                <a:gd name="connsiteX13" fmla="*/ 11909000 w 12214777"/>
                <a:gd name="connsiteY13" fmla="*/ 9782 h 608226"/>
                <a:gd name="connsiteX14" fmla="*/ 11928455 w 12214777"/>
                <a:gd name="connsiteY14" fmla="*/ 38965 h 608226"/>
                <a:gd name="connsiteX15" fmla="*/ 12152191 w 12214777"/>
                <a:gd name="connsiteY15" fmla="*/ 68148 h 608226"/>
                <a:gd name="connsiteX16" fmla="*/ 12152191 w 12214777"/>
                <a:gd name="connsiteY16" fmla="*/ 87603 h 608226"/>
                <a:gd name="connsiteX17" fmla="*/ 12214777 w 12214777"/>
                <a:gd name="connsiteY17" fmla="*/ 92274 h 608226"/>
                <a:gd name="connsiteX18" fmla="*/ 12213663 w 12214777"/>
                <a:gd name="connsiteY18" fmla="*/ 593441 h 608226"/>
                <a:gd name="connsiteX19" fmla="*/ 0 w 12214777"/>
                <a:gd name="connsiteY19" fmla="*/ 608226 h 608226"/>
                <a:gd name="connsiteX20" fmla="*/ 2930 w 12214777"/>
                <a:gd name="connsiteY20" fmla="*/ 167749 h 608226"/>
                <a:gd name="connsiteX21" fmla="*/ 2344 w 12214777"/>
                <a:gd name="connsiteY21" fmla="*/ 68148 h 608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214777" h="608226">
                  <a:moveTo>
                    <a:pt x="2344" y="68148"/>
                  </a:moveTo>
                  <a:lnTo>
                    <a:pt x="99621" y="68148"/>
                  </a:lnTo>
                  <a:lnTo>
                    <a:pt x="235808" y="87603"/>
                  </a:lnTo>
                  <a:cubicBezTo>
                    <a:pt x="255313" y="90529"/>
                    <a:pt x="274450" y="97331"/>
                    <a:pt x="294174" y="97331"/>
                  </a:cubicBezTo>
                  <a:cubicBezTo>
                    <a:pt x="307544" y="97331"/>
                    <a:pt x="320115" y="90846"/>
                    <a:pt x="333085" y="87603"/>
                  </a:cubicBezTo>
                  <a:cubicBezTo>
                    <a:pt x="423939" y="27033"/>
                    <a:pt x="368149" y="46750"/>
                    <a:pt x="508183" y="58420"/>
                  </a:cubicBezTo>
                  <a:cubicBezTo>
                    <a:pt x="530881" y="55177"/>
                    <a:pt x="553718" y="52793"/>
                    <a:pt x="576276" y="48692"/>
                  </a:cubicBezTo>
                  <a:cubicBezTo>
                    <a:pt x="589430" y="46300"/>
                    <a:pt x="602332" y="42638"/>
                    <a:pt x="615187" y="38965"/>
                  </a:cubicBezTo>
                  <a:cubicBezTo>
                    <a:pt x="625046" y="36148"/>
                    <a:pt x="634152" y="30089"/>
                    <a:pt x="644370" y="29237"/>
                  </a:cubicBezTo>
                  <a:cubicBezTo>
                    <a:pt x="673452" y="26813"/>
                    <a:pt x="702736" y="29237"/>
                    <a:pt x="731919" y="29237"/>
                  </a:cubicBezTo>
                  <a:lnTo>
                    <a:pt x="11568532" y="29237"/>
                  </a:lnTo>
                  <a:cubicBezTo>
                    <a:pt x="11600295" y="32766"/>
                    <a:pt x="11738302" y="48692"/>
                    <a:pt x="11763085" y="48692"/>
                  </a:cubicBezTo>
                  <a:cubicBezTo>
                    <a:pt x="11786013" y="48692"/>
                    <a:pt x="11808480" y="42207"/>
                    <a:pt x="11831178" y="38965"/>
                  </a:cubicBezTo>
                  <a:cubicBezTo>
                    <a:pt x="11879543" y="-9400"/>
                    <a:pt x="11852294" y="-4395"/>
                    <a:pt x="11909000" y="9782"/>
                  </a:cubicBezTo>
                  <a:cubicBezTo>
                    <a:pt x="11915485" y="19510"/>
                    <a:pt x="11918541" y="32769"/>
                    <a:pt x="11928455" y="38965"/>
                  </a:cubicBezTo>
                  <a:cubicBezTo>
                    <a:pt x="11985290" y="74487"/>
                    <a:pt x="12111523" y="60971"/>
                    <a:pt x="12152191" y="68148"/>
                  </a:cubicBezTo>
                  <a:cubicBezTo>
                    <a:pt x="12158577" y="69275"/>
                    <a:pt x="12152191" y="81118"/>
                    <a:pt x="12152191" y="87603"/>
                  </a:cubicBezTo>
                  <a:lnTo>
                    <a:pt x="12214777" y="92274"/>
                  </a:lnTo>
                  <a:cubicBezTo>
                    <a:pt x="12214406" y="259330"/>
                    <a:pt x="12214034" y="426385"/>
                    <a:pt x="12213663" y="593441"/>
                  </a:cubicBezTo>
                  <a:lnTo>
                    <a:pt x="0" y="608226"/>
                  </a:lnTo>
                  <a:cubicBezTo>
                    <a:pt x="977" y="461400"/>
                    <a:pt x="1953" y="314575"/>
                    <a:pt x="2930" y="167749"/>
                  </a:cubicBezTo>
                  <a:cubicBezTo>
                    <a:pt x="2735" y="134549"/>
                    <a:pt x="2539" y="101348"/>
                    <a:pt x="2344" y="68148"/>
                  </a:cubicBezTo>
                  <a:close/>
                </a:path>
              </a:pathLst>
            </a:custGeom>
            <a:gradFill>
              <a:gsLst>
                <a:gs pos="0">
                  <a:srgbClr val="663300"/>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itle 12">
            <a:extLst>
              <a:ext uri="{FF2B5EF4-FFF2-40B4-BE49-F238E27FC236}">
                <a16:creationId xmlns:a16="http://schemas.microsoft.com/office/drawing/2014/main" id="{193AA2D9-4545-A87F-E08B-2771E55B9907}"/>
              </a:ext>
            </a:extLst>
          </p:cNvPr>
          <p:cNvSpPr>
            <a:spLocks noGrp="1"/>
          </p:cNvSpPr>
          <p:nvPr>
            <p:ph type="title"/>
          </p:nvPr>
        </p:nvSpPr>
        <p:spPr/>
        <p:txBody>
          <a:bodyPr/>
          <a:lstStyle/>
          <a:p>
            <a:r>
              <a:rPr lang="en-US" dirty="0"/>
              <a:t>FFRD Information Usage</a:t>
            </a:r>
          </a:p>
        </p:txBody>
      </p:sp>
      <p:sp>
        <p:nvSpPr>
          <p:cNvPr id="14" name="Slide Number Placeholder 6">
            <a:extLst>
              <a:ext uri="{FF2B5EF4-FFF2-40B4-BE49-F238E27FC236}">
                <a16:creationId xmlns:a16="http://schemas.microsoft.com/office/drawing/2014/main" id="{BC1C08D4-A013-8278-E195-C9A07F03C8B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spTree>
    <p:extLst>
      <p:ext uri="{BB962C8B-B14F-4D97-AF65-F5344CB8AC3E}">
        <p14:creationId xmlns:p14="http://schemas.microsoft.com/office/powerpoint/2010/main" val="2910258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000"/>
                                        <p:tgtEl>
                                          <p:spTgt spid="10"/>
                                        </p:tgtEl>
                                      </p:cBhvr>
                                    </p:animEffect>
                                  </p:childTnLst>
                                </p:cTn>
                              </p:par>
                            </p:childTnLst>
                          </p:cTn>
                        </p:par>
                        <p:par>
                          <p:cTn id="8" fill="hold">
                            <p:stCondLst>
                              <p:cond delay="1000"/>
                            </p:stCondLst>
                            <p:childTnLst>
                              <p:par>
                                <p:cTn id="9" presetID="6" presetClass="entr" presetSubtype="32" fill="hold"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circle(out)">
                                      <p:cBhvr>
                                        <p:cTn id="11" dur="750"/>
                                        <p:tgtEl>
                                          <p:spTgt spid="105"/>
                                        </p:tgtEl>
                                      </p:cBhvr>
                                    </p:animEffect>
                                  </p:childTnLst>
                                </p:cTn>
                              </p:par>
                              <p:par>
                                <p:cTn id="12" presetID="6" presetClass="entr" presetSubtype="32" fill="hold" grpId="0" nodeType="withEffect">
                                  <p:stCondLst>
                                    <p:cond delay="0"/>
                                  </p:stCondLst>
                                  <p:childTnLst>
                                    <p:set>
                                      <p:cBhvr>
                                        <p:cTn id="13" dur="1" fill="hold">
                                          <p:stCondLst>
                                            <p:cond delay="0"/>
                                          </p:stCondLst>
                                        </p:cTn>
                                        <p:tgtEl>
                                          <p:spTgt spid="89"/>
                                        </p:tgtEl>
                                        <p:attrNameLst>
                                          <p:attrName>style.visibility</p:attrName>
                                        </p:attrNameLst>
                                      </p:cBhvr>
                                      <p:to>
                                        <p:strVal val="visible"/>
                                      </p:to>
                                    </p:set>
                                    <p:animEffect transition="in" filter="circle(out)">
                                      <p:cBhvr>
                                        <p:cTn id="14" dur="750"/>
                                        <p:tgtEl>
                                          <p:spTgt spid="89"/>
                                        </p:tgtEl>
                                      </p:cBhvr>
                                    </p:animEffect>
                                  </p:childTnLst>
                                </p:cTn>
                              </p:par>
                              <p:par>
                                <p:cTn id="15" presetID="10" presetClass="entr" presetSubtype="0" fill="hold" nodeType="withEffect">
                                  <p:stCondLst>
                                    <p:cond delay="250"/>
                                  </p:stCondLst>
                                  <p:childTnLst>
                                    <p:set>
                                      <p:cBhvr>
                                        <p:cTn id="16" dur="1" fill="hold">
                                          <p:stCondLst>
                                            <p:cond delay="0"/>
                                          </p:stCondLst>
                                        </p:cTn>
                                        <p:tgtEl>
                                          <p:spTgt spid="104"/>
                                        </p:tgtEl>
                                        <p:attrNameLst>
                                          <p:attrName>style.visibility</p:attrName>
                                        </p:attrNameLst>
                                      </p:cBhvr>
                                      <p:to>
                                        <p:strVal val="visible"/>
                                      </p:to>
                                    </p:set>
                                    <p:animEffect transition="in" filter="fade">
                                      <p:cBhvr>
                                        <p:cTn id="17" dur="750"/>
                                        <p:tgtEl>
                                          <p:spTgt spid="104"/>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wipe(up)">
                                      <p:cBhvr>
                                        <p:cTn id="21" dur="500"/>
                                        <p:tgtEl>
                                          <p:spTgt spid="106"/>
                                        </p:tgtEl>
                                      </p:cBhvr>
                                    </p:animEffect>
                                  </p:childTnLst>
                                </p:cTn>
                              </p:par>
                            </p:childTnLst>
                          </p:cTn>
                        </p:par>
                        <p:par>
                          <p:cTn id="22" fill="hold">
                            <p:stCondLst>
                              <p:cond delay="2500"/>
                            </p:stCondLst>
                            <p:childTnLst>
                              <p:par>
                                <p:cTn id="23" presetID="22" presetClass="entr" presetSubtype="4" fill="hold" grpId="0" nodeType="afterEffect">
                                  <p:stCondLst>
                                    <p:cond delay="0"/>
                                  </p:stCondLst>
                                  <p:childTnLst>
                                    <p:set>
                                      <p:cBhvr>
                                        <p:cTn id="24" dur="1" fill="hold">
                                          <p:stCondLst>
                                            <p:cond delay="0"/>
                                          </p:stCondLst>
                                        </p:cTn>
                                        <p:tgtEl>
                                          <p:spTgt spid="107"/>
                                        </p:tgtEl>
                                        <p:attrNameLst>
                                          <p:attrName>style.visibility</p:attrName>
                                        </p:attrNameLst>
                                      </p:cBhvr>
                                      <p:to>
                                        <p:strVal val="visible"/>
                                      </p:to>
                                    </p:set>
                                    <p:animEffect transition="in" filter="wipe(down)">
                                      <p:cBhvr>
                                        <p:cTn id="2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106" grpId="0" animBg="1"/>
      <p:bldP spid="10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 name="Picture 767">
            <a:extLst>
              <a:ext uri="{FF2B5EF4-FFF2-40B4-BE49-F238E27FC236}">
                <a16:creationId xmlns:a16="http://schemas.microsoft.com/office/drawing/2014/main" id="{399B6799-8525-2DA4-886F-39865EB53249}"/>
              </a:ext>
            </a:extLst>
          </p:cNvPr>
          <p:cNvPicPr>
            <a:picLocks noChangeAspect="1"/>
          </p:cNvPicPr>
          <p:nvPr/>
        </p:nvPicPr>
        <p:blipFill>
          <a:blip r:embed="rId3">
            <a:alphaModFix/>
          </a:blip>
          <a:stretch>
            <a:fillRect/>
          </a:stretch>
        </p:blipFill>
        <p:spPr>
          <a:xfrm>
            <a:off x="709824" y="2464953"/>
            <a:ext cx="5474682" cy="4267570"/>
          </a:xfrm>
          <a:prstGeom prst="rect">
            <a:avLst/>
          </a:prstGeom>
        </p:spPr>
      </p:pic>
      <p:pic>
        <p:nvPicPr>
          <p:cNvPr id="769" name="Picture 768">
            <a:extLst>
              <a:ext uri="{FF2B5EF4-FFF2-40B4-BE49-F238E27FC236}">
                <a16:creationId xmlns:a16="http://schemas.microsoft.com/office/drawing/2014/main" id="{DEC563F7-6B93-8A38-3551-F61350D248EA}"/>
              </a:ext>
            </a:extLst>
          </p:cNvPr>
          <p:cNvPicPr>
            <a:picLocks noChangeAspect="1"/>
          </p:cNvPicPr>
          <p:nvPr/>
        </p:nvPicPr>
        <p:blipFill>
          <a:blip r:embed="rId4">
            <a:alphaModFix amt="70000"/>
          </a:blip>
          <a:stretch>
            <a:fillRect/>
          </a:stretch>
        </p:blipFill>
        <p:spPr>
          <a:xfrm>
            <a:off x="1456068" y="2735146"/>
            <a:ext cx="4115157" cy="3322608"/>
          </a:xfrm>
          <a:prstGeom prst="rect">
            <a:avLst/>
          </a:prstGeom>
        </p:spPr>
      </p:pic>
      <p:grpSp>
        <p:nvGrpSpPr>
          <p:cNvPr id="770" name="Group 769">
            <a:extLst>
              <a:ext uri="{FF2B5EF4-FFF2-40B4-BE49-F238E27FC236}">
                <a16:creationId xmlns:a16="http://schemas.microsoft.com/office/drawing/2014/main" id="{6AE6EF66-84C8-0A64-0E9A-0F239E022D06}"/>
              </a:ext>
            </a:extLst>
          </p:cNvPr>
          <p:cNvGrpSpPr/>
          <p:nvPr/>
        </p:nvGrpSpPr>
        <p:grpSpPr>
          <a:xfrm>
            <a:off x="3248297" y="3619625"/>
            <a:ext cx="1338571" cy="730129"/>
            <a:chOff x="2652802" y="2698002"/>
            <a:chExt cx="1338571" cy="730129"/>
          </a:xfrm>
          <a:solidFill>
            <a:srgbClr val="889090"/>
          </a:solidFill>
        </p:grpSpPr>
        <p:sp>
          <p:nvSpPr>
            <p:cNvPr id="771" name="Freeform: Shape 770">
              <a:extLst>
                <a:ext uri="{FF2B5EF4-FFF2-40B4-BE49-F238E27FC236}">
                  <a16:creationId xmlns:a16="http://schemas.microsoft.com/office/drawing/2014/main" id="{731D5C89-9925-F2FF-5846-39B669202E88}"/>
                </a:ext>
              </a:extLst>
            </p:cNvPr>
            <p:cNvSpPr/>
            <p:nvPr/>
          </p:nvSpPr>
          <p:spPr>
            <a:xfrm>
              <a:off x="2652802" y="2698002"/>
              <a:ext cx="1157915" cy="410263"/>
            </a:xfrm>
            <a:custGeom>
              <a:avLst/>
              <a:gdLst>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598011 w 1171684"/>
                <a:gd name="connsiteY11" fmla="*/ 361587 h 410263"/>
                <a:gd name="connsiteX12" fmla="*/ 618872 w 1171684"/>
                <a:gd name="connsiteY12" fmla="*/ 372018 h 410263"/>
                <a:gd name="connsiteX13" fmla="*/ 893539 w 1171684"/>
                <a:gd name="connsiteY13" fmla="*/ 215561 h 410263"/>
                <a:gd name="connsiteX14" fmla="*/ 952645 w 1171684"/>
                <a:gd name="connsiteY14" fmla="*/ 257283 h 410263"/>
                <a:gd name="connsiteX15" fmla="*/ 983936 w 1171684"/>
                <a:gd name="connsiteY15" fmla="*/ 236422 h 410263"/>
                <a:gd name="connsiteX16" fmla="*/ 931784 w 1171684"/>
                <a:gd name="connsiteY16" fmla="*/ 205131 h 410263"/>
                <a:gd name="connsiteX17" fmla="*/ 1171684 w 1171684"/>
                <a:gd name="connsiteY17" fmla="*/ 59105 h 410263"/>
                <a:gd name="connsiteX18" fmla="*/ 1077810 w 1171684"/>
                <a:gd name="connsiteY18" fmla="*/ 0 h 410263"/>
                <a:gd name="connsiteX19" fmla="*/ 152980 w 1171684"/>
                <a:gd name="connsiteY19"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598011 w 1171684"/>
                <a:gd name="connsiteY11" fmla="*/ 361587 h 410263"/>
                <a:gd name="connsiteX12" fmla="*/ 629303 w 1171684"/>
                <a:gd name="connsiteY12" fmla="*/ 385926 h 410263"/>
                <a:gd name="connsiteX13" fmla="*/ 893539 w 1171684"/>
                <a:gd name="connsiteY13" fmla="*/ 215561 h 410263"/>
                <a:gd name="connsiteX14" fmla="*/ 952645 w 1171684"/>
                <a:gd name="connsiteY14" fmla="*/ 257283 h 410263"/>
                <a:gd name="connsiteX15" fmla="*/ 983936 w 1171684"/>
                <a:gd name="connsiteY15" fmla="*/ 236422 h 410263"/>
                <a:gd name="connsiteX16" fmla="*/ 931784 w 1171684"/>
                <a:gd name="connsiteY16" fmla="*/ 205131 h 410263"/>
                <a:gd name="connsiteX17" fmla="*/ 1171684 w 1171684"/>
                <a:gd name="connsiteY17" fmla="*/ 59105 h 410263"/>
                <a:gd name="connsiteX18" fmla="*/ 1077810 w 1171684"/>
                <a:gd name="connsiteY18" fmla="*/ 0 h 410263"/>
                <a:gd name="connsiteX19" fmla="*/ 152980 w 1171684"/>
                <a:gd name="connsiteY19"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9303 w 1171684"/>
                <a:gd name="connsiteY11" fmla="*/ 385926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5826 w 1171684"/>
                <a:gd name="connsiteY11" fmla="*/ 382449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25826 w 1171684"/>
                <a:gd name="connsiteY11" fmla="*/ 382449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1588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1588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9734 w 1171684"/>
                <a:gd name="connsiteY11" fmla="*/ 368541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83276 w 1171684"/>
                <a:gd name="connsiteY10" fmla="*/ 305958 h 410263"/>
                <a:gd name="connsiteX11" fmla="*/ 632780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76323 w 1171684"/>
                <a:gd name="connsiteY10" fmla="*/ 305958 h 410263"/>
                <a:gd name="connsiteX11" fmla="*/ 632780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71684"/>
                <a:gd name="connsiteY0" fmla="*/ 20860 h 410263"/>
                <a:gd name="connsiteX1" fmla="*/ 0 w 1171684"/>
                <a:gd name="connsiteY1" fmla="*/ 121688 h 410263"/>
                <a:gd name="connsiteX2" fmla="*/ 0 w 1171684"/>
                <a:gd name="connsiteY2" fmla="*/ 146025 h 410263"/>
                <a:gd name="connsiteX3" fmla="*/ 250330 w 1171684"/>
                <a:gd name="connsiteY3" fmla="*/ 281621 h 410263"/>
                <a:gd name="connsiteX4" fmla="*/ 215562 w 1171684"/>
                <a:gd name="connsiteY4" fmla="*/ 302482 h 410263"/>
                <a:gd name="connsiteX5" fmla="*/ 403310 w 1171684"/>
                <a:gd name="connsiteY5" fmla="*/ 410263 h 410263"/>
                <a:gd name="connsiteX6" fmla="*/ 448508 w 1171684"/>
                <a:gd name="connsiteY6" fmla="*/ 389402 h 410263"/>
                <a:gd name="connsiteX7" fmla="*/ 271191 w 1171684"/>
                <a:gd name="connsiteY7" fmla="*/ 302482 h 410263"/>
                <a:gd name="connsiteX8" fmla="*/ 288575 w 1171684"/>
                <a:gd name="connsiteY8" fmla="*/ 292051 h 410263"/>
                <a:gd name="connsiteX9" fmla="*/ 406786 w 1171684"/>
                <a:gd name="connsiteY9" fmla="*/ 351157 h 410263"/>
                <a:gd name="connsiteX10" fmla="*/ 476323 w 1171684"/>
                <a:gd name="connsiteY10" fmla="*/ 305958 h 410263"/>
                <a:gd name="connsiteX11" fmla="*/ 615396 w 1171684"/>
                <a:gd name="connsiteY11" fmla="*/ 375495 h 410263"/>
                <a:gd name="connsiteX12" fmla="*/ 893539 w 1171684"/>
                <a:gd name="connsiteY12" fmla="*/ 215561 h 410263"/>
                <a:gd name="connsiteX13" fmla="*/ 952645 w 1171684"/>
                <a:gd name="connsiteY13" fmla="*/ 257283 h 410263"/>
                <a:gd name="connsiteX14" fmla="*/ 983936 w 1171684"/>
                <a:gd name="connsiteY14" fmla="*/ 236422 h 410263"/>
                <a:gd name="connsiteX15" fmla="*/ 931784 w 1171684"/>
                <a:gd name="connsiteY15" fmla="*/ 205131 h 410263"/>
                <a:gd name="connsiteX16" fmla="*/ 1171684 w 1171684"/>
                <a:gd name="connsiteY16" fmla="*/ 59105 h 410263"/>
                <a:gd name="connsiteX17" fmla="*/ 1077810 w 1171684"/>
                <a:gd name="connsiteY17" fmla="*/ 0 h 410263"/>
                <a:gd name="connsiteX18" fmla="*/ 152980 w 1171684"/>
                <a:gd name="connsiteY18" fmla="*/ 20860 h 410263"/>
                <a:gd name="connsiteX0" fmla="*/ 152980 w 1198452"/>
                <a:gd name="connsiteY0" fmla="*/ 20860 h 410263"/>
                <a:gd name="connsiteX1" fmla="*/ 0 w 1198452"/>
                <a:gd name="connsiteY1" fmla="*/ 121688 h 410263"/>
                <a:gd name="connsiteX2" fmla="*/ 0 w 1198452"/>
                <a:gd name="connsiteY2" fmla="*/ 146025 h 410263"/>
                <a:gd name="connsiteX3" fmla="*/ 250330 w 1198452"/>
                <a:gd name="connsiteY3" fmla="*/ 281621 h 410263"/>
                <a:gd name="connsiteX4" fmla="*/ 215562 w 1198452"/>
                <a:gd name="connsiteY4" fmla="*/ 302482 h 410263"/>
                <a:gd name="connsiteX5" fmla="*/ 403310 w 1198452"/>
                <a:gd name="connsiteY5" fmla="*/ 410263 h 410263"/>
                <a:gd name="connsiteX6" fmla="*/ 448508 w 1198452"/>
                <a:gd name="connsiteY6" fmla="*/ 389402 h 410263"/>
                <a:gd name="connsiteX7" fmla="*/ 271191 w 1198452"/>
                <a:gd name="connsiteY7" fmla="*/ 302482 h 410263"/>
                <a:gd name="connsiteX8" fmla="*/ 288575 w 1198452"/>
                <a:gd name="connsiteY8" fmla="*/ 292051 h 410263"/>
                <a:gd name="connsiteX9" fmla="*/ 406786 w 1198452"/>
                <a:gd name="connsiteY9" fmla="*/ 351157 h 410263"/>
                <a:gd name="connsiteX10" fmla="*/ 476323 w 1198452"/>
                <a:gd name="connsiteY10" fmla="*/ 305958 h 410263"/>
                <a:gd name="connsiteX11" fmla="*/ 615396 w 1198452"/>
                <a:gd name="connsiteY11" fmla="*/ 375495 h 410263"/>
                <a:gd name="connsiteX12" fmla="*/ 893539 w 1198452"/>
                <a:gd name="connsiteY12" fmla="*/ 215561 h 410263"/>
                <a:gd name="connsiteX13" fmla="*/ 952645 w 1198452"/>
                <a:gd name="connsiteY13" fmla="*/ 257283 h 410263"/>
                <a:gd name="connsiteX14" fmla="*/ 983936 w 1198452"/>
                <a:gd name="connsiteY14" fmla="*/ 236422 h 410263"/>
                <a:gd name="connsiteX15" fmla="*/ 931784 w 1198452"/>
                <a:gd name="connsiteY15" fmla="*/ 205131 h 410263"/>
                <a:gd name="connsiteX16" fmla="*/ 1171684 w 1198452"/>
                <a:gd name="connsiteY16" fmla="*/ 59105 h 410263"/>
                <a:gd name="connsiteX17" fmla="*/ 1077810 w 1198452"/>
                <a:gd name="connsiteY17" fmla="*/ 0 h 410263"/>
                <a:gd name="connsiteX18" fmla="*/ 152980 w 1198452"/>
                <a:gd name="connsiteY18" fmla="*/ 20860 h 410263"/>
                <a:gd name="connsiteX0" fmla="*/ 152980 w 1180598"/>
                <a:gd name="connsiteY0" fmla="*/ 20860 h 410263"/>
                <a:gd name="connsiteX1" fmla="*/ 0 w 1180598"/>
                <a:gd name="connsiteY1" fmla="*/ 121688 h 410263"/>
                <a:gd name="connsiteX2" fmla="*/ 0 w 1180598"/>
                <a:gd name="connsiteY2" fmla="*/ 146025 h 410263"/>
                <a:gd name="connsiteX3" fmla="*/ 250330 w 1180598"/>
                <a:gd name="connsiteY3" fmla="*/ 281621 h 410263"/>
                <a:gd name="connsiteX4" fmla="*/ 215562 w 1180598"/>
                <a:gd name="connsiteY4" fmla="*/ 302482 h 410263"/>
                <a:gd name="connsiteX5" fmla="*/ 403310 w 1180598"/>
                <a:gd name="connsiteY5" fmla="*/ 410263 h 410263"/>
                <a:gd name="connsiteX6" fmla="*/ 448508 w 1180598"/>
                <a:gd name="connsiteY6" fmla="*/ 389402 h 410263"/>
                <a:gd name="connsiteX7" fmla="*/ 271191 w 1180598"/>
                <a:gd name="connsiteY7" fmla="*/ 302482 h 410263"/>
                <a:gd name="connsiteX8" fmla="*/ 288575 w 1180598"/>
                <a:gd name="connsiteY8" fmla="*/ 292051 h 410263"/>
                <a:gd name="connsiteX9" fmla="*/ 406786 w 1180598"/>
                <a:gd name="connsiteY9" fmla="*/ 351157 h 410263"/>
                <a:gd name="connsiteX10" fmla="*/ 476323 w 1180598"/>
                <a:gd name="connsiteY10" fmla="*/ 305958 h 410263"/>
                <a:gd name="connsiteX11" fmla="*/ 615396 w 1180598"/>
                <a:gd name="connsiteY11" fmla="*/ 375495 h 410263"/>
                <a:gd name="connsiteX12" fmla="*/ 893539 w 1180598"/>
                <a:gd name="connsiteY12" fmla="*/ 215561 h 410263"/>
                <a:gd name="connsiteX13" fmla="*/ 952645 w 1180598"/>
                <a:gd name="connsiteY13" fmla="*/ 257283 h 410263"/>
                <a:gd name="connsiteX14" fmla="*/ 983936 w 1180598"/>
                <a:gd name="connsiteY14" fmla="*/ 236422 h 410263"/>
                <a:gd name="connsiteX15" fmla="*/ 931784 w 1180598"/>
                <a:gd name="connsiteY15" fmla="*/ 205131 h 410263"/>
                <a:gd name="connsiteX16" fmla="*/ 1171684 w 1180598"/>
                <a:gd name="connsiteY16" fmla="*/ 59105 h 410263"/>
                <a:gd name="connsiteX17" fmla="*/ 1077810 w 1180598"/>
                <a:gd name="connsiteY17" fmla="*/ 0 h 410263"/>
                <a:gd name="connsiteX18" fmla="*/ 152980 w 1180598"/>
                <a:gd name="connsiteY18" fmla="*/ 20860 h 410263"/>
                <a:gd name="connsiteX0" fmla="*/ 152980 w 1169889"/>
                <a:gd name="connsiteY0" fmla="*/ 20860 h 410263"/>
                <a:gd name="connsiteX1" fmla="*/ 0 w 1169889"/>
                <a:gd name="connsiteY1" fmla="*/ 121688 h 410263"/>
                <a:gd name="connsiteX2" fmla="*/ 0 w 1169889"/>
                <a:gd name="connsiteY2" fmla="*/ 146025 h 410263"/>
                <a:gd name="connsiteX3" fmla="*/ 250330 w 1169889"/>
                <a:gd name="connsiteY3" fmla="*/ 281621 h 410263"/>
                <a:gd name="connsiteX4" fmla="*/ 215562 w 1169889"/>
                <a:gd name="connsiteY4" fmla="*/ 302482 h 410263"/>
                <a:gd name="connsiteX5" fmla="*/ 403310 w 1169889"/>
                <a:gd name="connsiteY5" fmla="*/ 410263 h 410263"/>
                <a:gd name="connsiteX6" fmla="*/ 448508 w 1169889"/>
                <a:gd name="connsiteY6" fmla="*/ 389402 h 410263"/>
                <a:gd name="connsiteX7" fmla="*/ 271191 w 1169889"/>
                <a:gd name="connsiteY7" fmla="*/ 302482 h 410263"/>
                <a:gd name="connsiteX8" fmla="*/ 288575 w 1169889"/>
                <a:gd name="connsiteY8" fmla="*/ 292051 h 410263"/>
                <a:gd name="connsiteX9" fmla="*/ 406786 w 1169889"/>
                <a:gd name="connsiteY9" fmla="*/ 351157 h 410263"/>
                <a:gd name="connsiteX10" fmla="*/ 476323 w 1169889"/>
                <a:gd name="connsiteY10" fmla="*/ 305958 h 410263"/>
                <a:gd name="connsiteX11" fmla="*/ 615396 w 1169889"/>
                <a:gd name="connsiteY11" fmla="*/ 375495 h 410263"/>
                <a:gd name="connsiteX12" fmla="*/ 893539 w 1169889"/>
                <a:gd name="connsiteY12" fmla="*/ 215561 h 410263"/>
                <a:gd name="connsiteX13" fmla="*/ 952645 w 1169889"/>
                <a:gd name="connsiteY13" fmla="*/ 257283 h 410263"/>
                <a:gd name="connsiteX14" fmla="*/ 983936 w 1169889"/>
                <a:gd name="connsiteY14" fmla="*/ 236422 h 410263"/>
                <a:gd name="connsiteX15" fmla="*/ 931784 w 1169889"/>
                <a:gd name="connsiteY15" fmla="*/ 205131 h 410263"/>
                <a:gd name="connsiteX16" fmla="*/ 1147347 w 1169889"/>
                <a:gd name="connsiteY16" fmla="*/ 52152 h 410263"/>
                <a:gd name="connsiteX17" fmla="*/ 1077810 w 1169889"/>
                <a:gd name="connsiteY17" fmla="*/ 0 h 410263"/>
                <a:gd name="connsiteX18" fmla="*/ 152980 w 1169889"/>
                <a:gd name="connsiteY18" fmla="*/ 20860 h 410263"/>
                <a:gd name="connsiteX0" fmla="*/ 152980 w 1147523"/>
                <a:gd name="connsiteY0" fmla="*/ 20860 h 410263"/>
                <a:gd name="connsiteX1" fmla="*/ 0 w 1147523"/>
                <a:gd name="connsiteY1" fmla="*/ 121688 h 410263"/>
                <a:gd name="connsiteX2" fmla="*/ 0 w 1147523"/>
                <a:gd name="connsiteY2" fmla="*/ 146025 h 410263"/>
                <a:gd name="connsiteX3" fmla="*/ 250330 w 1147523"/>
                <a:gd name="connsiteY3" fmla="*/ 281621 h 410263"/>
                <a:gd name="connsiteX4" fmla="*/ 215562 w 1147523"/>
                <a:gd name="connsiteY4" fmla="*/ 302482 h 410263"/>
                <a:gd name="connsiteX5" fmla="*/ 403310 w 1147523"/>
                <a:gd name="connsiteY5" fmla="*/ 410263 h 410263"/>
                <a:gd name="connsiteX6" fmla="*/ 448508 w 1147523"/>
                <a:gd name="connsiteY6" fmla="*/ 389402 h 410263"/>
                <a:gd name="connsiteX7" fmla="*/ 271191 w 1147523"/>
                <a:gd name="connsiteY7" fmla="*/ 302482 h 410263"/>
                <a:gd name="connsiteX8" fmla="*/ 288575 w 1147523"/>
                <a:gd name="connsiteY8" fmla="*/ 292051 h 410263"/>
                <a:gd name="connsiteX9" fmla="*/ 406786 w 1147523"/>
                <a:gd name="connsiteY9" fmla="*/ 351157 h 410263"/>
                <a:gd name="connsiteX10" fmla="*/ 476323 w 1147523"/>
                <a:gd name="connsiteY10" fmla="*/ 305958 h 410263"/>
                <a:gd name="connsiteX11" fmla="*/ 615396 w 1147523"/>
                <a:gd name="connsiteY11" fmla="*/ 375495 h 410263"/>
                <a:gd name="connsiteX12" fmla="*/ 893539 w 1147523"/>
                <a:gd name="connsiteY12" fmla="*/ 215561 h 410263"/>
                <a:gd name="connsiteX13" fmla="*/ 952645 w 1147523"/>
                <a:gd name="connsiteY13" fmla="*/ 257283 h 410263"/>
                <a:gd name="connsiteX14" fmla="*/ 983936 w 1147523"/>
                <a:gd name="connsiteY14" fmla="*/ 236422 h 410263"/>
                <a:gd name="connsiteX15" fmla="*/ 931784 w 1147523"/>
                <a:gd name="connsiteY15" fmla="*/ 205131 h 410263"/>
                <a:gd name="connsiteX16" fmla="*/ 1147347 w 1147523"/>
                <a:gd name="connsiteY16" fmla="*/ 52152 h 410263"/>
                <a:gd name="connsiteX17" fmla="*/ 949168 w 1147523"/>
                <a:gd name="connsiteY17" fmla="*/ 0 h 410263"/>
                <a:gd name="connsiteX18" fmla="*/ 152980 w 1147523"/>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15562 w 1157915"/>
                <a:gd name="connsiteY4" fmla="*/ 30248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5396 w 1157915"/>
                <a:gd name="connsiteY11" fmla="*/ 375495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 name="connsiteX0" fmla="*/ 152980 w 1157915"/>
                <a:gd name="connsiteY0" fmla="*/ 20860 h 410263"/>
                <a:gd name="connsiteX1" fmla="*/ 0 w 1157915"/>
                <a:gd name="connsiteY1" fmla="*/ 121688 h 410263"/>
                <a:gd name="connsiteX2" fmla="*/ 0 w 1157915"/>
                <a:gd name="connsiteY2" fmla="*/ 146025 h 410263"/>
                <a:gd name="connsiteX3" fmla="*/ 250330 w 1157915"/>
                <a:gd name="connsiteY3" fmla="*/ 281621 h 410263"/>
                <a:gd name="connsiteX4" fmla="*/ 208608 w 1157915"/>
                <a:gd name="connsiteY4" fmla="*/ 312912 h 410263"/>
                <a:gd name="connsiteX5" fmla="*/ 403310 w 1157915"/>
                <a:gd name="connsiteY5" fmla="*/ 410263 h 410263"/>
                <a:gd name="connsiteX6" fmla="*/ 448508 w 1157915"/>
                <a:gd name="connsiteY6" fmla="*/ 389402 h 410263"/>
                <a:gd name="connsiteX7" fmla="*/ 271191 w 1157915"/>
                <a:gd name="connsiteY7" fmla="*/ 302482 h 410263"/>
                <a:gd name="connsiteX8" fmla="*/ 288575 w 1157915"/>
                <a:gd name="connsiteY8" fmla="*/ 292051 h 410263"/>
                <a:gd name="connsiteX9" fmla="*/ 406786 w 1157915"/>
                <a:gd name="connsiteY9" fmla="*/ 351157 h 410263"/>
                <a:gd name="connsiteX10" fmla="*/ 476323 w 1157915"/>
                <a:gd name="connsiteY10" fmla="*/ 305958 h 410263"/>
                <a:gd name="connsiteX11" fmla="*/ 611919 w 1157915"/>
                <a:gd name="connsiteY11" fmla="*/ 372018 h 410263"/>
                <a:gd name="connsiteX12" fmla="*/ 893539 w 1157915"/>
                <a:gd name="connsiteY12" fmla="*/ 215561 h 410263"/>
                <a:gd name="connsiteX13" fmla="*/ 952645 w 1157915"/>
                <a:gd name="connsiteY13" fmla="*/ 257283 h 410263"/>
                <a:gd name="connsiteX14" fmla="*/ 983936 w 1157915"/>
                <a:gd name="connsiteY14" fmla="*/ 236422 h 410263"/>
                <a:gd name="connsiteX15" fmla="*/ 931784 w 1157915"/>
                <a:gd name="connsiteY15" fmla="*/ 205131 h 410263"/>
                <a:gd name="connsiteX16" fmla="*/ 1157777 w 1157915"/>
                <a:gd name="connsiteY16" fmla="*/ 59105 h 410263"/>
                <a:gd name="connsiteX17" fmla="*/ 949168 w 1157915"/>
                <a:gd name="connsiteY17" fmla="*/ 0 h 410263"/>
                <a:gd name="connsiteX18" fmla="*/ 152980 w 1157915"/>
                <a:gd name="connsiteY18" fmla="*/ 20860 h 41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57915" h="410263">
                  <a:moveTo>
                    <a:pt x="152980" y="20860"/>
                  </a:moveTo>
                  <a:lnTo>
                    <a:pt x="0" y="121688"/>
                  </a:lnTo>
                  <a:lnTo>
                    <a:pt x="0" y="146025"/>
                  </a:lnTo>
                  <a:lnTo>
                    <a:pt x="250330" y="281621"/>
                  </a:lnTo>
                  <a:lnTo>
                    <a:pt x="208608" y="312912"/>
                  </a:lnTo>
                  <a:lnTo>
                    <a:pt x="403310" y="410263"/>
                  </a:lnTo>
                  <a:lnTo>
                    <a:pt x="448508" y="389402"/>
                  </a:lnTo>
                  <a:lnTo>
                    <a:pt x="271191" y="302482"/>
                  </a:lnTo>
                  <a:lnTo>
                    <a:pt x="288575" y="292051"/>
                  </a:lnTo>
                  <a:lnTo>
                    <a:pt x="406786" y="351157"/>
                  </a:lnTo>
                  <a:lnTo>
                    <a:pt x="476323" y="305958"/>
                  </a:lnTo>
                  <a:cubicBezTo>
                    <a:pt x="512830" y="311173"/>
                    <a:pt x="559767" y="369700"/>
                    <a:pt x="611919" y="372018"/>
                  </a:cubicBezTo>
                  <a:cubicBezTo>
                    <a:pt x="664071" y="374336"/>
                    <a:pt x="839069" y="236422"/>
                    <a:pt x="893539" y="215561"/>
                  </a:cubicBezTo>
                  <a:lnTo>
                    <a:pt x="952645" y="257283"/>
                  </a:lnTo>
                  <a:lnTo>
                    <a:pt x="983936" y="236422"/>
                  </a:lnTo>
                  <a:lnTo>
                    <a:pt x="931784" y="205131"/>
                  </a:lnTo>
                  <a:cubicBezTo>
                    <a:pt x="963075" y="175578"/>
                    <a:pt x="1154880" y="93294"/>
                    <a:pt x="1157777" y="59105"/>
                  </a:cubicBezTo>
                  <a:cubicBezTo>
                    <a:pt x="1160674" y="24917"/>
                    <a:pt x="1118952" y="6374"/>
                    <a:pt x="949168" y="0"/>
                  </a:cubicBezTo>
                  <a:lnTo>
                    <a:pt x="152980" y="2086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2" name="Freeform: Shape 771">
              <a:extLst>
                <a:ext uri="{FF2B5EF4-FFF2-40B4-BE49-F238E27FC236}">
                  <a16:creationId xmlns:a16="http://schemas.microsoft.com/office/drawing/2014/main" id="{CF5579EF-7647-F8EC-53EF-9C067531B4BB}"/>
                </a:ext>
              </a:extLst>
            </p:cNvPr>
            <p:cNvSpPr/>
            <p:nvPr/>
          </p:nvSpPr>
          <p:spPr>
            <a:xfrm>
              <a:off x="3184754" y="3031775"/>
              <a:ext cx="806619" cy="396356"/>
            </a:xfrm>
            <a:custGeom>
              <a:avLst/>
              <a:gdLst>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0 w 830957"/>
                <a:gd name="connsiteY7"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118212 w 830957"/>
                <a:gd name="connsiteY7" fmla="*/ 225992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417217 w 830957"/>
                <a:gd name="connsiteY6" fmla="*/ 361588 h 413740"/>
                <a:gd name="connsiteX7" fmla="*/ 24338 w 830957"/>
                <a:gd name="connsiteY7" fmla="*/ 159933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64898 w 830957"/>
                <a:gd name="connsiteY5" fmla="*/ 149503 h 413740"/>
                <a:gd name="connsiteX6" fmla="*/ 385926 w 830957"/>
                <a:gd name="connsiteY6" fmla="*/ 358111 h 413740"/>
                <a:gd name="connsiteX7" fmla="*/ 24338 w 830957"/>
                <a:gd name="connsiteY7" fmla="*/ 159933 h 413740"/>
                <a:gd name="connsiteX8" fmla="*/ 0 w 830957"/>
                <a:gd name="connsiteY8" fmla="*/ 177317 h 413740"/>
                <a:gd name="connsiteX0" fmla="*/ 0 w 830957"/>
                <a:gd name="connsiteY0" fmla="*/ 177317 h 413740"/>
                <a:gd name="connsiteX1" fmla="*/ 417217 w 830957"/>
                <a:gd name="connsiteY1" fmla="*/ 413740 h 413740"/>
                <a:gd name="connsiteX2" fmla="*/ 830957 w 830957"/>
                <a:gd name="connsiteY2" fmla="*/ 156456 h 413740"/>
                <a:gd name="connsiteX3" fmla="*/ 552813 w 830957"/>
                <a:gd name="connsiteY3" fmla="*/ 0 h 413740"/>
                <a:gd name="connsiteX4" fmla="*/ 521521 w 830957"/>
                <a:gd name="connsiteY4" fmla="*/ 17384 h 413740"/>
                <a:gd name="connsiteX5" fmla="*/ 744037 w 830957"/>
                <a:gd name="connsiteY5" fmla="*/ 142549 h 413740"/>
                <a:gd name="connsiteX6" fmla="*/ 385926 w 830957"/>
                <a:gd name="connsiteY6" fmla="*/ 358111 h 413740"/>
                <a:gd name="connsiteX7" fmla="*/ 24338 w 830957"/>
                <a:gd name="connsiteY7" fmla="*/ 159933 h 413740"/>
                <a:gd name="connsiteX8" fmla="*/ 0 w 830957"/>
                <a:gd name="connsiteY8" fmla="*/ 177317 h 413740"/>
                <a:gd name="connsiteX0" fmla="*/ 0 w 830957"/>
                <a:gd name="connsiteY0" fmla="*/ 177317 h 396356"/>
                <a:gd name="connsiteX1" fmla="*/ 392879 w 830957"/>
                <a:gd name="connsiteY1" fmla="*/ 396356 h 396356"/>
                <a:gd name="connsiteX2" fmla="*/ 830957 w 830957"/>
                <a:gd name="connsiteY2" fmla="*/ 156456 h 396356"/>
                <a:gd name="connsiteX3" fmla="*/ 552813 w 830957"/>
                <a:gd name="connsiteY3" fmla="*/ 0 h 396356"/>
                <a:gd name="connsiteX4" fmla="*/ 521521 w 830957"/>
                <a:gd name="connsiteY4" fmla="*/ 17384 h 396356"/>
                <a:gd name="connsiteX5" fmla="*/ 744037 w 830957"/>
                <a:gd name="connsiteY5" fmla="*/ 142549 h 396356"/>
                <a:gd name="connsiteX6" fmla="*/ 385926 w 830957"/>
                <a:gd name="connsiteY6" fmla="*/ 358111 h 396356"/>
                <a:gd name="connsiteX7" fmla="*/ 24338 w 830957"/>
                <a:gd name="connsiteY7" fmla="*/ 159933 h 396356"/>
                <a:gd name="connsiteX8" fmla="*/ 0 w 830957"/>
                <a:gd name="connsiteY8" fmla="*/ 177317 h 396356"/>
                <a:gd name="connsiteX0" fmla="*/ 0 w 792712"/>
                <a:gd name="connsiteY0" fmla="*/ 177317 h 396356"/>
                <a:gd name="connsiteX1" fmla="*/ 392879 w 792712"/>
                <a:gd name="connsiteY1" fmla="*/ 396356 h 396356"/>
                <a:gd name="connsiteX2" fmla="*/ 792712 w 792712"/>
                <a:gd name="connsiteY2" fmla="*/ 149502 h 396356"/>
                <a:gd name="connsiteX3" fmla="*/ 552813 w 792712"/>
                <a:gd name="connsiteY3" fmla="*/ 0 h 396356"/>
                <a:gd name="connsiteX4" fmla="*/ 521521 w 792712"/>
                <a:gd name="connsiteY4" fmla="*/ 17384 h 396356"/>
                <a:gd name="connsiteX5" fmla="*/ 744037 w 792712"/>
                <a:gd name="connsiteY5" fmla="*/ 142549 h 396356"/>
                <a:gd name="connsiteX6" fmla="*/ 385926 w 792712"/>
                <a:gd name="connsiteY6" fmla="*/ 358111 h 396356"/>
                <a:gd name="connsiteX7" fmla="*/ 24338 w 792712"/>
                <a:gd name="connsiteY7" fmla="*/ 159933 h 396356"/>
                <a:gd name="connsiteX8" fmla="*/ 0 w 792712"/>
                <a:gd name="connsiteY8" fmla="*/ 177317 h 396356"/>
                <a:gd name="connsiteX0" fmla="*/ 0 w 806619"/>
                <a:gd name="connsiteY0" fmla="*/ 177317 h 396356"/>
                <a:gd name="connsiteX1" fmla="*/ 392879 w 806619"/>
                <a:gd name="connsiteY1" fmla="*/ 396356 h 396356"/>
                <a:gd name="connsiteX2" fmla="*/ 806619 w 806619"/>
                <a:gd name="connsiteY2" fmla="*/ 139072 h 396356"/>
                <a:gd name="connsiteX3" fmla="*/ 552813 w 806619"/>
                <a:gd name="connsiteY3" fmla="*/ 0 h 396356"/>
                <a:gd name="connsiteX4" fmla="*/ 521521 w 806619"/>
                <a:gd name="connsiteY4" fmla="*/ 17384 h 396356"/>
                <a:gd name="connsiteX5" fmla="*/ 744037 w 806619"/>
                <a:gd name="connsiteY5" fmla="*/ 142549 h 396356"/>
                <a:gd name="connsiteX6" fmla="*/ 385926 w 806619"/>
                <a:gd name="connsiteY6" fmla="*/ 358111 h 396356"/>
                <a:gd name="connsiteX7" fmla="*/ 24338 w 806619"/>
                <a:gd name="connsiteY7" fmla="*/ 159933 h 396356"/>
                <a:gd name="connsiteX8" fmla="*/ 0 w 806619"/>
                <a:gd name="connsiteY8" fmla="*/ 177317 h 39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6619" h="396356">
                  <a:moveTo>
                    <a:pt x="0" y="177317"/>
                  </a:moveTo>
                  <a:lnTo>
                    <a:pt x="392879" y="396356"/>
                  </a:lnTo>
                  <a:lnTo>
                    <a:pt x="806619" y="139072"/>
                  </a:lnTo>
                  <a:lnTo>
                    <a:pt x="552813" y="0"/>
                  </a:lnTo>
                  <a:lnTo>
                    <a:pt x="521521" y="17384"/>
                  </a:lnTo>
                  <a:lnTo>
                    <a:pt x="744037" y="142549"/>
                  </a:lnTo>
                  <a:lnTo>
                    <a:pt x="385926" y="358111"/>
                  </a:lnTo>
                  <a:lnTo>
                    <a:pt x="24338" y="159933"/>
                  </a:lnTo>
                  <a:lnTo>
                    <a:pt x="0" y="1773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3" name="Freeform: Shape 772">
              <a:extLst>
                <a:ext uri="{FF2B5EF4-FFF2-40B4-BE49-F238E27FC236}">
                  <a16:creationId xmlns:a16="http://schemas.microsoft.com/office/drawing/2014/main" id="{F1B1463A-5959-6E66-92A9-67108C408281}"/>
                </a:ext>
              </a:extLst>
            </p:cNvPr>
            <p:cNvSpPr/>
            <p:nvPr/>
          </p:nvSpPr>
          <p:spPr>
            <a:xfrm>
              <a:off x="3417700" y="3097836"/>
              <a:ext cx="424171" cy="236422"/>
            </a:xfrm>
            <a:custGeom>
              <a:avLst/>
              <a:gdLst>
                <a:gd name="connsiteX0" fmla="*/ 0 w 378972"/>
                <a:gd name="connsiteY0" fmla="*/ 246853 h 246853"/>
                <a:gd name="connsiteX1" fmla="*/ 378972 w 378972"/>
                <a:gd name="connsiteY1" fmla="*/ 20861 h 246853"/>
                <a:gd name="connsiteX2" fmla="*/ 333774 w 378972"/>
                <a:gd name="connsiteY2" fmla="*/ 0 h 246853"/>
                <a:gd name="connsiteX3" fmla="*/ 0 w 378972"/>
                <a:gd name="connsiteY3" fmla="*/ 246853 h 246853"/>
                <a:gd name="connsiteX0" fmla="*/ 0 w 378972"/>
                <a:gd name="connsiteY0" fmla="*/ 246853 h 246853"/>
                <a:gd name="connsiteX1" fmla="*/ 378972 w 378972"/>
                <a:gd name="connsiteY1" fmla="*/ 20861 h 246853"/>
                <a:gd name="connsiteX2" fmla="*/ 333774 w 378972"/>
                <a:gd name="connsiteY2" fmla="*/ 0 h 246853"/>
                <a:gd name="connsiteX3" fmla="*/ 45199 w 378972"/>
                <a:gd name="connsiteY3" fmla="*/ 205132 h 246853"/>
                <a:gd name="connsiteX4" fmla="*/ 0 w 378972"/>
                <a:gd name="connsiteY4" fmla="*/ 246853 h 246853"/>
                <a:gd name="connsiteX0" fmla="*/ 45198 w 424170"/>
                <a:gd name="connsiteY0" fmla="*/ 246853 h 246853"/>
                <a:gd name="connsiteX1" fmla="*/ 424170 w 424170"/>
                <a:gd name="connsiteY1" fmla="*/ 20861 h 246853"/>
                <a:gd name="connsiteX2" fmla="*/ 378972 w 424170"/>
                <a:gd name="connsiteY2" fmla="*/ 0 h 246853"/>
                <a:gd name="connsiteX3" fmla="*/ 0 w 424170"/>
                <a:gd name="connsiteY3" fmla="*/ 236423 h 246853"/>
                <a:gd name="connsiteX4" fmla="*/ 45198 w 424170"/>
                <a:gd name="connsiteY4" fmla="*/ 246853 h 246853"/>
                <a:gd name="connsiteX0" fmla="*/ 45198 w 424170"/>
                <a:gd name="connsiteY0" fmla="*/ 243376 h 243376"/>
                <a:gd name="connsiteX1" fmla="*/ 424170 w 424170"/>
                <a:gd name="connsiteY1" fmla="*/ 17384 h 243376"/>
                <a:gd name="connsiteX2" fmla="*/ 392880 w 424170"/>
                <a:gd name="connsiteY2" fmla="*/ 0 h 243376"/>
                <a:gd name="connsiteX3" fmla="*/ 0 w 424170"/>
                <a:gd name="connsiteY3" fmla="*/ 232946 h 243376"/>
                <a:gd name="connsiteX4" fmla="*/ 45198 w 424170"/>
                <a:gd name="connsiteY4" fmla="*/ 243376 h 243376"/>
                <a:gd name="connsiteX0" fmla="*/ 52151 w 424170"/>
                <a:gd name="connsiteY0" fmla="*/ 250330 h 250330"/>
                <a:gd name="connsiteX1" fmla="*/ 424170 w 424170"/>
                <a:gd name="connsiteY1" fmla="*/ 17384 h 250330"/>
                <a:gd name="connsiteX2" fmla="*/ 392880 w 424170"/>
                <a:gd name="connsiteY2" fmla="*/ 0 h 250330"/>
                <a:gd name="connsiteX3" fmla="*/ 0 w 424170"/>
                <a:gd name="connsiteY3" fmla="*/ 232946 h 250330"/>
                <a:gd name="connsiteX4" fmla="*/ 52151 w 424170"/>
                <a:gd name="connsiteY4" fmla="*/ 250330 h 250330"/>
                <a:gd name="connsiteX0" fmla="*/ 45198 w 417217"/>
                <a:gd name="connsiteY0" fmla="*/ 250330 h 250330"/>
                <a:gd name="connsiteX1" fmla="*/ 417217 w 417217"/>
                <a:gd name="connsiteY1" fmla="*/ 17384 h 250330"/>
                <a:gd name="connsiteX2" fmla="*/ 385927 w 417217"/>
                <a:gd name="connsiteY2" fmla="*/ 0 h 250330"/>
                <a:gd name="connsiteX3" fmla="*/ 0 w 417217"/>
                <a:gd name="connsiteY3" fmla="*/ 236423 h 250330"/>
                <a:gd name="connsiteX4" fmla="*/ 45198 w 417217"/>
                <a:gd name="connsiteY4" fmla="*/ 250330 h 250330"/>
                <a:gd name="connsiteX0" fmla="*/ 45198 w 424171"/>
                <a:gd name="connsiteY0" fmla="*/ 250330 h 250330"/>
                <a:gd name="connsiteX1" fmla="*/ 424171 w 424171"/>
                <a:gd name="connsiteY1" fmla="*/ 20861 h 250330"/>
                <a:gd name="connsiteX2" fmla="*/ 385927 w 424171"/>
                <a:gd name="connsiteY2" fmla="*/ 0 h 250330"/>
                <a:gd name="connsiteX3" fmla="*/ 0 w 424171"/>
                <a:gd name="connsiteY3" fmla="*/ 236423 h 250330"/>
                <a:gd name="connsiteX4" fmla="*/ 45198 w 424171"/>
                <a:gd name="connsiteY4" fmla="*/ 250330 h 250330"/>
                <a:gd name="connsiteX0" fmla="*/ 45198 w 424171"/>
                <a:gd name="connsiteY0" fmla="*/ 236422 h 236422"/>
                <a:gd name="connsiteX1" fmla="*/ 424171 w 424171"/>
                <a:gd name="connsiteY1" fmla="*/ 6953 h 236422"/>
                <a:gd name="connsiteX2" fmla="*/ 385927 w 424171"/>
                <a:gd name="connsiteY2" fmla="*/ 0 h 236422"/>
                <a:gd name="connsiteX3" fmla="*/ 0 w 424171"/>
                <a:gd name="connsiteY3" fmla="*/ 222515 h 236422"/>
                <a:gd name="connsiteX4" fmla="*/ 45198 w 424171"/>
                <a:gd name="connsiteY4" fmla="*/ 236422 h 236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171" h="236422">
                  <a:moveTo>
                    <a:pt x="45198" y="236422"/>
                  </a:moveTo>
                  <a:lnTo>
                    <a:pt x="424171" y="6953"/>
                  </a:lnTo>
                  <a:lnTo>
                    <a:pt x="385927" y="0"/>
                  </a:lnTo>
                  <a:lnTo>
                    <a:pt x="0" y="222515"/>
                  </a:lnTo>
                  <a:lnTo>
                    <a:pt x="45198" y="2364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4" name="Group 773">
            <a:extLst>
              <a:ext uri="{FF2B5EF4-FFF2-40B4-BE49-F238E27FC236}">
                <a16:creationId xmlns:a16="http://schemas.microsoft.com/office/drawing/2014/main" id="{CA3B8AAA-8D80-1836-A84A-25EEEDC89C50}"/>
              </a:ext>
            </a:extLst>
          </p:cNvPr>
          <p:cNvGrpSpPr/>
          <p:nvPr/>
        </p:nvGrpSpPr>
        <p:grpSpPr>
          <a:xfrm>
            <a:off x="1215509" y="2704680"/>
            <a:ext cx="4510585" cy="3357349"/>
            <a:chOff x="6795585" y="1888830"/>
            <a:chExt cx="4510585" cy="3357349"/>
          </a:xfrm>
        </p:grpSpPr>
        <p:grpSp>
          <p:nvGrpSpPr>
            <p:cNvPr id="775" name="Group 774">
              <a:extLst>
                <a:ext uri="{FF2B5EF4-FFF2-40B4-BE49-F238E27FC236}">
                  <a16:creationId xmlns:a16="http://schemas.microsoft.com/office/drawing/2014/main" id="{C183E205-D24F-9B51-195F-0CF6AB3CA053}"/>
                </a:ext>
              </a:extLst>
            </p:cNvPr>
            <p:cNvGrpSpPr/>
            <p:nvPr/>
          </p:nvGrpSpPr>
          <p:grpSpPr>
            <a:xfrm>
              <a:off x="7804460" y="1891714"/>
              <a:ext cx="2481283" cy="3238425"/>
              <a:chOff x="1889156" y="801278"/>
              <a:chExt cx="2481283" cy="3238425"/>
            </a:xfrm>
          </p:grpSpPr>
          <p:sp>
            <p:nvSpPr>
              <p:cNvPr id="994" name="Freeform: Shape 993">
                <a:extLst>
                  <a:ext uri="{FF2B5EF4-FFF2-40B4-BE49-F238E27FC236}">
                    <a16:creationId xmlns:a16="http://schemas.microsoft.com/office/drawing/2014/main" id="{E9561266-0063-9D9F-9CE6-0D19ECB3424D}"/>
                  </a:ext>
                </a:extLst>
              </p:cNvPr>
              <p:cNvSpPr/>
              <p:nvPr/>
            </p:nvSpPr>
            <p:spPr>
              <a:xfrm>
                <a:off x="2337847" y="801278"/>
                <a:ext cx="1461155" cy="2978870"/>
              </a:xfrm>
              <a:custGeom>
                <a:avLst/>
                <a:gdLst>
                  <a:gd name="connsiteX0" fmla="*/ 1461155 w 1461155"/>
                  <a:gd name="connsiteY0" fmla="*/ 2978870 h 2978870"/>
                  <a:gd name="connsiteX1" fmla="*/ 1036949 w 1461155"/>
                  <a:gd name="connsiteY1" fmla="*/ 2818615 h 2978870"/>
                  <a:gd name="connsiteX2" fmla="*/ 810706 w 1461155"/>
                  <a:gd name="connsiteY2" fmla="*/ 2573518 h 2978870"/>
                  <a:gd name="connsiteX3" fmla="*/ 744718 w 1461155"/>
                  <a:gd name="connsiteY3" fmla="*/ 2441543 h 2978870"/>
                  <a:gd name="connsiteX4" fmla="*/ 857840 w 1461155"/>
                  <a:gd name="connsiteY4" fmla="*/ 2253007 h 2978870"/>
                  <a:gd name="connsiteX5" fmla="*/ 1168924 w 1461155"/>
                  <a:gd name="connsiteY5" fmla="*/ 2121031 h 2978870"/>
                  <a:gd name="connsiteX6" fmla="*/ 1310326 w 1461155"/>
                  <a:gd name="connsiteY6" fmla="*/ 1960776 h 2978870"/>
                  <a:gd name="connsiteX7" fmla="*/ 1310326 w 1461155"/>
                  <a:gd name="connsiteY7" fmla="*/ 1791093 h 2978870"/>
                  <a:gd name="connsiteX8" fmla="*/ 1121790 w 1461155"/>
                  <a:gd name="connsiteY8" fmla="*/ 1611984 h 2978870"/>
                  <a:gd name="connsiteX9" fmla="*/ 914400 w 1461155"/>
                  <a:gd name="connsiteY9" fmla="*/ 1498862 h 2978870"/>
                  <a:gd name="connsiteX10" fmla="*/ 575035 w 1461155"/>
                  <a:gd name="connsiteY10" fmla="*/ 1338607 h 2978870"/>
                  <a:gd name="connsiteX11" fmla="*/ 405353 w 1461155"/>
                  <a:gd name="connsiteY11" fmla="*/ 1178351 h 2978870"/>
                  <a:gd name="connsiteX12" fmla="*/ 377073 w 1461155"/>
                  <a:gd name="connsiteY12" fmla="*/ 1065229 h 2978870"/>
                  <a:gd name="connsiteX13" fmla="*/ 461914 w 1461155"/>
                  <a:gd name="connsiteY13" fmla="*/ 942681 h 2978870"/>
                  <a:gd name="connsiteX14" fmla="*/ 556182 w 1461155"/>
                  <a:gd name="connsiteY14" fmla="*/ 810706 h 2978870"/>
                  <a:gd name="connsiteX15" fmla="*/ 518475 w 1461155"/>
                  <a:gd name="connsiteY15" fmla="*/ 641023 h 2978870"/>
                  <a:gd name="connsiteX16" fmla="*/ 433633 w 1461155"/>
                  <a:gd name="connsiteY16" fmla="*/ 527901 h 2978870"/>
                  <a:gd name="connsiteX17" fmla="*/ 282805 w 1461155"/>
                  <a:gd name="connsiteY17" fmla="*/ 490194 h 2978870"/>
                  <a:gd name="connsiteX18" fmla="*/ 131976 w 1461155"/>
                  <a:gd name="connsiteY18" fmla="*/ 443060 h 2978870"/>
                  <a:gd name="connsiteX19" fmla="*/ 37708 w 1461155"/>
                  <a:gd name="connsiteY19" fmla="*/ 348792 h 2978870"/>
                  <a:gd name="connsiteX20" fmla="*/ 9427 w 1461155"/>
                  <a:gd name="connsiteY20" fmla="*/ 207390 h 2978870"/>
                  <a:gd name="connsiteX21" fmla="*/ 0 w 1461155"/>
                  <a:gd name="connsiteY21" fmla="*/ 0 h 2978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1155" h="2978870">
                    <a:moveTo>
                      <a:pt x="1461155" y="2978870"/>
                    </a:moveTo>
                    <a:lnTo>
                      <a:pt x="1036949" y="2818615"/>
                    </a:lnTo>
                    <a:lnTo>
                      <a:pt x="810706" y="2573518"/>
                    </a:lnTo>
                    <a:lnTo>
                      <a:pt x="744718" y="2441543"/>
                    </a:lnTo>
                    <a:lnTo>
                      <a:pt x="857840" y="2253007"/>
                    </a:lnTo>
                    <a:lnTo>
                      <a:pt x="1168924" y="2121031"/>
                    </a:lnTo>
                    <a:lnTo>
                      <a:pt x="1310326" y="1960776"/>
                    </a:lnTo>
                    <a:lnTo>
                      <a:pt x="1310326" y="1791093"/>
                    </a:lnTo>
                    <a:lnTo>
                      <a:pt x="1121790" y="1611984"/>
                    </a:lnTo>
                    <a:lnTo>
                      <a:pt x="914400" y="1498862"/>
                    </a:lnTo>
                    <a:lnTo>
                      <a:pt x="575035" y="1338607"/>
                    </a:lnTo>
                    <a:lnTo>
                      <a:pt x="405353" y="1178351"/>
                    </a:lnTo>
                    <a:lnTo>
                      <a:pt x="377073" y="1065229"/>
                    </a:lnTo>
                    <a:lnTo>
                      <a:pt x="461914" y="942681"/>
                    </a:lnTo>
                    <a:lnTo>
                      <a:pt x="556182" y="810706"/>
                    </a:lnTo>
                    <a:lnTo>
                      <a:pt x="518475" y="641023"/>
                    </a:lnTo>
                    <a:lnTo>
                      <a:pt x="433633" y="527901"/>
                    </a:lnTo>
                    <a:lnTo>
                      <a:pt x="282805" y="490194"/>
                    </a:lnTo>
                    <a:lnTo>
                      <a:pt x="131976" y="443060"/>
                    </a:lnTo>
                    <a:lnTo>
                      <a:pt x="37708" y="348792"/>
                    </a:lnTo>
                    <a:lnTo>
                      <a:pt x="9427" y="20739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5" name="Freeform: Shape 994">
                <a:extLst>
                  <a:ext uri="{FF2B5EF4-FFF2-40B4-BE49-F238E27FC236}">
                    <a16:creationId xmlns:a16="http://schemas.microsoft.com/office/drawing/2014/main" id="{9BDCC4EB-2893-D2EE-384B-7C20FB940BC6}"/>
                  </a:ext>
                </a:extLst>
              </p:cNvPr>
              <p:cNvSpPr/>
              <p:nvPr/>
            </p:nvSpPr>
            <p:spPr>
              <a:xfrm>
                <a:off x="2290713" y="829559"/>
                <a:ext cx="1159497" cy="3054284"/>
              </a:xfrm>
              <a:custGeom>
                <a:avLst/>
                <a:gdLst>
                  <a:gd name="connsiteX0" fmla="*/ 348792 w 1159497"/>
                  <a:gd name="connsiteY0" fmla="*/ 3054284 h 3054284"/>
                  <a:gd name="connsiteX1" fmla="*/ 282805 w 1159497"/>
                  <a:gd name="connsiteY1" fmla="*/ 2884602 h 3054284"/>
                  <a:gd name="connsiteX2" fmla="*/ 235671 w 1159497"/>
                  <a:gd name="connsiteY2" fmla="*/ 2573517 h 3054284"/>
                  <a:gd name="connsiteX3" fmla="*/ 292231 w 1159497"/>
                  <a:gd name="connsiteY3" fmla="*/ 2328420 h 3054284"/>
                  <a:gd name="connsiteX4" fmla="*/ 443060 w 1159497"/>
                  <a:gd name="connsiteY4" fmla="*/ 2187018 h 3054284"/>
                  <a:gd name="connsiteX5" fmla="*/ 688157 w 1159497"/>
                  <a:gd name="connsiteY5" fmla="*/ 2083323 h 3054284"/>
                  <a:gd name="connsiteX6" fmla="*/ 1046376 w 1159497"/>
                  <a:gd name="connsiteY6" fmla="*/ 2007909 h 3054284"/>
                  <a:gd name="connsiteX7" fmla="*/ 1159497 w 1159497"/>
                  <a:gd name="connsiteY7" fmla="*/ 1875934 h 3054284"/>
                  <a:gd name="connsiteX8" fmla="*/ 1150071 w 1159497"/>
                  <a:gd name="connsiteY8" fmla="*/ 1762812 h 3054284"/>
                  <a:gd name="connsiteX9" fmla="*/ 980388 w 1159497"/>
                  <a:gd name="connsiteY9" fmla="*/ 1602556 h 3054284"/>
                  <a:gd name="connsiteX10" fmla="*/ 754145 w 1159497"/>
                  <a:gd name="connsiteY10" fmla="*/ 1517715 h 3054284"/>
                  <a:gd name="connsiteX11" fmla="*/ 537328 w 1159497"/>
                  <a:gd name="connsiteY11" fmla="*/ 1385740 h 3054284"/>
                  <a:gd name="connsiteX12" fmla="*/ 339365 w 1159497"/>
                  <a:gd name="connsiteY12" fmla="*/ 1216057 h 3054284"/>
                  <a:gd name="connsiteX13" fmla="*/ 301658 w 1159497"/>
                  <a:gd name="connsiteY13" fmla="*/ 1093509 h 3054284"/>
                  <a:gd name="connsiteX14" fmla="*/ 348792 w 1159497"/>
                  <a:gd name="connsiteY14" fmla="*/ 961534 h 3054284"/>
                  <a:gd name="connsiteX15" fmla="*/ 433633 w 1159497"/>
                  <a:gd name="connsiteY15" fmla="*/ 829559 h 3054284"/>
                  <a:gd name="connsiteX16" fmla="*/ 490194 w 1159497"/>
                  <a:gd name="connsiteY16" fmla="*/ 716437 h 3054284"/>
                  <a:gd name="connsiteX17" fmla="*/ 443060 w 1159497"/>
                  <a:gd name="connsiteY17" fmla="*/ 565608 h 3054284"/>
                  <a:gd name="connsiteX18" fmla="*/ 226244 w 1159497"/>
                  <a:gd name="connsiteY18" fmla="*/ 509047 h 3054284"/>
                  <a:gd name="connsiteX19" fmla="*/ 18854 w 1159497"/>
                  <a:gd name="connsiteY19" fmla="*/ 377072 h 3054284"/>
                  <a:gd name="connsiteX20" fmla="*/ 0 w 1159497"/>
                  <a:gd name="connsiteY20" fmla="*/ 207389 h 3054284"/>
                  <a:gd name="connsiteX21" fmla="*/ 0 w 1159497"/>
                  <a:gd name="connsiteY21" fmla="*/ 0 h 3054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9497" h="3054284">
                    <a:moveTo>
                      <a:pt x="348792" y="3054284"/>
                    </a:moveTo>
                    <a:lnTo>
                      <a:pt x="282805" y="2884602"/>
                    </a:lnTo>
                    <a:lnTo>
                      <a:pt x="235671" y="2573517"/>
                    </a:lnTo>
                    <a:lnTo>
                      <a:pt x="292231" y="2328420"/>
                    </a:lnTo>
                    <a:lnTo>
                      <a:pt x="443060" y="2187018"/>
                    </a:lnTo>
                    <a:lnTo>
                      <a:pt x="688157" y="2083323"/>
                    </a:lnTo>
                    <a:lnTo>
                      <a:pt x="1046376" y="2007909"/>
                    </a:lnTo>
                    <a:lnTo>
                      <a:pt x="1159497" y="1875934"/>
                    </a:lnTo>
                    <a:lnTo>
                      <a:pt x="1150071" y="1762812"/>
                    </a:lnTo>
                    <a:lnTo>
                      <a:pt x="980388" y="1602556"/>
                    </a:lnTo>
                    <a:lnTo>
                      <a:pt x="754145" y="1517715"/>
                    </a:lnTo>
                    <a:lnTo>
                      <a:pt x="537328" y="1385740"/>
                    </a:lnTo>
                    <a:lnTo>
                      <a:pt x="339365" y="1216057"/>
                    </a:lnTo>
                    <a:lnTo>
                      <a:pt x="301658" y="1093509"/>
                    </a:lnTo>
                    <a:lnTo>
                      <a:pt x="348792" y="961534"/>
                    </a:lnTo>
                    <a:lnTo>
                      <a:pt x="433633" y="829559"/>
                    </a:lnTo>
                    <a:lnTo>
                      <a:pt x="490194" y="716437"/>
                    </a:lnTo>
                    <a:lnTo>
                      <a:pt x="443060" y="565608"/>
                    </a:lnTo>
                    <a:lnTo>
                      <a:pt x="226244" y="509047"/>
                    </a:lnTo>
                    <a:lnTo>
                      <a:pt x="18854" y="377072"/>
                    </a:lnTo>
                    <a:lnTo>
                      <a:pt x="0" y="20738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6" name="Freeform: Shape 995">
                <a:extLst>
                  <a:ext uri="{FF2B5EF4-FFF2-40B4-BE49-F238E27FC236}">
                    <a16:creationId xmlns:a16="http://schemas.microsoft.com/office/drawing/2014/main" id="{D0A1B453-03BE-9041-CCD4-BEBFB68F8A24}"/>
                  </a:ext>
                </a:extLst>
              </p:cNvPr>
              <p:cNvSpPr/>
              <p:nvPr/>
            </p:nvSpPr>
            <p:spPr>
              <a:xfrm>
                <a:off x="2318994" y="820132"/>
                <a:ext cx="1225484" cy="3219571"/>
              </a:xfrm>
              <a:custGeom>
                <a:avLst/>
                <a:gdLst>
                  <a:gd name="connsiteX0" fmla="*/ 1018095 w 1225484"/>
                  <a:gd name="connsiteY0" fmla="*/ 3195687 h 3195687"/>
                  <a:gd name="connsiteX1" fmla="*/ 688157 w 1225484"/>
                  <a:gd name="connsiteY1" fmla="*/ 2978870 h 3195687"/>
                  <a:gd name="connsiteX2" fmla="*/ 537328 w 1225484"/>
                  <a:gd name="connsiteY2" fmla="*/ 2639505 h 3195687"/>
                  <a:gd name="connsiteX3" fmla="*/ 556181 w 1225484"/>
                  <a:gd name="connsiteY3" fmla="*/ 2356701 h 3195687"/>
                  <a:gd name="connsiteX4" fmla="*/ 763571 w 1225484"/>
                  <a:gd name="connsiteY4" fmla="*/ 2168165 h 3195687"/>
                  <a:gd name="connsiteX5" fmla="*/ 1036948 w 1225484"/>
                  <a:gd name="connsiteY5" fmla="*/ 2092750 h 3195687"/>
                  <a:gd name="connsiteX6" fmla="*/ 1168924 w 1225484"/>
                  <a:gd name="connsiteY6" fmla="*/ 1960775 h 3195687"/>
                  <a:gd name="connsiteX7" fmla="*/ 1225484 w 1225484"/>
                  <a:gd name="connsiteY7" fmla="*/ 1866507 h 3195687"/>
                  <a:gd name="connsiteX8" fmla="*/ 1197204 w 1225484"/>
                  <a:gd name="connsiteY8" fmla="*/ 1743959 h 3195687"/>
                  <a:gd name="connsiteX9" fmla="*/ 1036948 w 1225484"/>
                  <a:gd name="connsiteY9" fmla="*/ 1593130 h 3195687"/>
                  <a:gd name="connsiteX10" fmla="*/ 829559 w 1225484"/>
                  <a:gd name="connsiteY10" fmla="*/ 1498862 h 3195687"/>
                  <a:gd name="connsiteX11" fmla="*/ 575035 w 1225484"/>
                  <a:gd name="connsiteY11" fmla="*/ 1376313 h 3195687"/>
                  <a:gd name="connsiteX12" fmla="*/ 405352 w 1225484"/>
                  <a:gd name="connsiteY12" fmla="*/ 1234911 h 3195687"/>
                  <a:gd name="connsiteX13" fmla="*/ 348792 w 1225484"/>
                  <a:gd name="connsiteY13" fmla="*/ 1084082 h 3195687"/>
                  <a:gd name="connsiteX14" fmla="*/ 395926 w 1225484"/>
                  <a:gd name="connsiteY14" fmla="*/ 970961 h 3195687"/>
                  <a:gd name="connsiteX15" fmla="*/ 480767 w 1225484"/>
                  <a:gd name="connsiteY15" fmla="*/ 829559 h 3195687"/>
                  <a:gd name="connsiteX16" fmla="*/ 509047 w 1225484"/>
                  <a:gd name="connsiteY16" fmla="*/ 763571 h 3195687"/>
                  <a:gd name="connsiteX17" fmla="*/ 471340 w 1225484"/>
                  <a:gd name="connsiteY17" fmla="*/ 622169 h 3195687"/>
                  <a:gd name="connsiteX18" fmla="*/ 433633 w 1225484"/>
                  <a:gd name="connsiteY18" fmla="*/ 546755 h 3195687"/>
                  <a:gd name="connsiteX19" fmla="*/ 282804 w 1225484"/>
                  <a:gd name="connsiteY19" fmla="*/ 499621 h 3195687"/>
                  <a:gd name="connsiteX20" fmla="*/ 113121 w 1225484"/>
                  <a:gd name="connsiteY20" fmla="*/ 443060 h 3195687"/>
                  <a:gd name="connsiteX21" fmla="*/ 47134 w 1225484"/>
                  <a:gd name="connsiteY21" fmla="*/ 377072 h 3195687"/>
                  <a:gd name="connsiteX22" fmla="*/ 9427 w 1225484"/>
                  <a:gd name="connsiteY22" fmla="*/ 179109 h 3195687"/>
                  <a:gd name="connsiteX23" fmla="*/ 0 w 1225484"/>
                  <a:gd name="connsiteY23" fmla="*/ 0 h 3195687"/>
                  <a:gd name="connsiteX0" fmla="*/ 1035154 w 1225484"/>
                  <a:gd name="connsiteY0" fmla="*/ 3219571 h 3219571"/>
                  <a:gd name="connsiteX1" fmla="*/ 688157 w 1225484"/>
                  <a:gd name="connsiteY1" fmla="*/ 2978870 h 3219571"/>
                  <a:gd name="connsiteX2" fmla="*/ 537328 w 1225484"/>
                  <a:gd name="connsiteY2" fmla="*/ 2639505 h 3219571"/>
                  <a:gd name="connsiteX3" fmla="*/ 556181 w 1225484"/>
                  <a:gd name="connsiteY3" fmla="*/ 2356701 h 3219571"/>
                  <a:gd name="connsiteX4" fmla="*/ 763571 w 1225484"/>
                  <a:gd name="connsiteY4" fmla="*/ 2168165 h 3219571"/>
                  <a:gd name="connsiteX5" fmla="*/ 1036948 w 1225484"/>
                  <a:gd name="connsiteY5" fmla="*/ 2092750 h 3219571"/>
                  <a:gd name="connsiteX6" fmla="*/ 1168924 w 1225484"/>
                  <a:gd name="connsiteY6" fmla="*/ 1960775 h 3219571"/>
                  <a:gd name="connsiteX7" fmla="*/ 1225484 w 1225484"/>
                  <a:gd name="connsiteY7" fmla="*/ 1866507 h 3219571"/>
                  <a:gd name="connsiteX8" fmla="*/ 1197204 w 1225484"/>
                  <a:gd name="connsiteY8" fmla="*/ 1743959 h 3219571"/>
                  <a:gd name="connsiteX9" fmla="*/ 1036948 w 1225484"/>
                  <a:gd name="connsiteY9" fmla="*/ 1593130 h 3219571"/>
                  <a:gd name="connsiteX10" fmla="*/ 829559 w 1225484"/>
                  <a:gd name="connsiteY10" fmla="*/ 1498862 h 3219571"/>
                  <a:gd name="connsiteX11" fmla="*/ 575035 w 1225484"/>
                  <a:gd name="connsiteY11" fmla="*/ 1376313 h 3219571"/>
                  <a:gd name="connsiteX12" fmla="*/ 405352 w 1225484"/>
                  <a:gd name="connsiteY12" fmla="*/ 1234911 h 3219571"/>
                  <a:gd name="connsiteX13" fmla="*/ 348792 w 1225484"/>
                  <a:gd name="connsiteY13" fmla="*/ 1084082 h 3219571"/>
                  <a:gd name="connsiteX14" fmla="*/ 395926 w 1225484"/>
                  <a:gd name="connsiteY14" fmla="*/ 970961 h 3219571"/>
                  <a:gd name="connsiteX15" fmla="*/ 480767 w 1225484"/>
                  <a:gd name="connsiteY15" fmla="*/ 829559 h 3219571"/>
                  <a:gd name="connsiteX16" fmla="*/ 509047 w 1225484"/>
                  <a:gd name="connsiteY16" fmla="*/ 763571 h 3219571"/>
                  <a:gd name="connsiteX17" fmla="*/ 471340 w 1225484"/>
                  <a:gd name="connsiteY17" fmla="*/ 622169 h 3219571"/>
                  <a:gd name="connsiteX18" fmla="*/ 433633 w 1225484"/>
                  <a:gd name="connsiteY18" fmla="*/ 546755 h 3219571"/>
                  <a:gd name="connsiteX19" fmla="*/ 282804 w 1225484"/>
                  <a:gd name="connsiteY19" fmla="*/ 499621 h 3219571"/>
                  <a:gd name="connsiteX20" fmla="*/ 113121 w 1225484"/>
                  <a:gd name="connsiteY20" fmla="*/ 443060 h 3219571"/>
                  <a:gd name="connsiteX21" fmla="*/ 47134 w 1225484"/>
                  <a:gd name="connsiteY21" fmla="*/ 377072 h 3219571"/>
                  <a:gd name="connsiteX22" fmla="*/ 9427 w 1225484"/>
                  <a:gd name="connsiteY22" fmla="*/ 179109 h 3219571"/>
                  <a:gd name="connsiteX23" fmla="*/ 0 w 1225484"/>
                  <a:gd name="connsiteY23" fmla="*/ 0 h 3219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25484" h="3219571">
                    <a:moveTo>
                      <a:pt x="1035154" y="3219571"/>
                    </a:moveTo>
                    <a:lnTo>
                      <a:pt x="688157" y="2978870"/>
                    </a:lnTo>
                    <a:lnTo>
                      <a:pt x="537328" y="2639505"/>
                    </a:lnTo>
                    <a:lnTo>
                      <a:pt x="556181" y="2356701"/>
                    </a:lnTo>
                    <a:lnTo>
                      <a:pt x="763571" y="2168165"/>
                    </a:lnTo>
                    <a:lnTo>
                      <a:pt x="1036948" y="2092750"/>
                    </a:lnTo>
                    <a:lnTo>
                      <a:pt x="1168924" y="1960775"/>
                    </a:lnTo>
                    <a:lnTo>
                      <a:pt x="1225484" y="1866507"/>
                    </a:lnTo>
                    <a:lnTo>
                      <a:pt x="1197204" y="1743959"/>
                    </a:lnTo>
                    <a:lnTo>
                      <a:pt x="1036948" y="1593130"/>
                    </a:lnTo>
                    <a:lnTo>
                      <a:pt x="829559" y="1498862"/>
                    </a:lnTo>
                    <a:lnTo>
                      <a:pt x="575035" y="1376313"/>
                    </a:lnTo>
                    <a:lnTo>
                      <a:pt x="405352" y="1234911"/>
                    </a:lnTo>
                    <a:lnTo>
                      <a:pt x="348792" y="1084082"/>
                    </a:lnTo>
                    <a:lnTo>
                      <a:pt x="395926" y="970961"/>
                    </a:lnTo>
                    <a:lnTo>
                      <a:pt x="480767" y="829559"/>
                    </a:lnTo>
                    <a:lnTo>
                      <a:pt x="509047" y="763571"/>
                    </a:lnTo>
                    <a:lnTo>
                      <a:pt x="471340" y="622169"/>
                    </a:lnTo>
                    <a:lnTo>
                      <a:pt x="433633" y="546755"/>
                    </a:lnTo>
                    <a:lnTo>
                      <a:pt x="282804" y="499621"/>
                    </a:lnTo>
                    <a:lnTo>
                      <a:pt x="113121" y="443060"/>
                    </a:lnTo>
                    <a:lnTo>
                      <a:pt x="47134" y="377072"/>
                    </a:lnTo>
                    <a:lnTo>
                      <a:pt x="9427" y="17910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7" name="Freeform: Shape 996">
                <a:extLst>
                  <a:ext uri="{FF2B5EF4-FFF2-40B4-BE49-F238E27FC236}">
                    <a16:creationId xmlns:a16="http://schemas.microsoft.com/office/drawing/2014/main" id="{8C7AAE1D-B79E-7FF5-B524-CE13A7AE73AF}"/>
                  </a:ext>
                </a:extLst>
              </p:cNvPr>
              <p:cNvSpPr/>
              <p:nvPr/>
            </p:nvSpPr>
            <p:spPr>
              <a:xfrm>
                <a:off x="2677212" y="3619893"/>
                <a:ext cx="697584" cy="292231"/>
              </a:xfrm>
              <a:custGeom>
                <a:avLst/>
                <a:gdLst>
                  <a:gd name="connsiteX0" fmla="*/ 0 w 744718"/>
                  <a:gd name="connsiteY0" fmla="*/ 301658 h 301658"/>
                  <a:gd name="connsiteX1" fmla="*/ 744718 w 744718"/>
                  <a:gd name="connsiteY1" fmla="*/ 0 h 301658"/>
                  <a:gd name="connsiteX2" fmla="*/ 697584 w 744718"/>
                  <a:gd name="connsiteY2" fmla="*/ 9427 h 301658"/>
                  <a:gd name="connsiteX0" fmla="*/ 0 w 697584"/>
                  <a:gd name="connsiteY0" fmla="*/ 292231 h 292231"/>
                  <a:gd name="connsiteX1" fmla="*/ 697584 w 697584"/>
                  <a:gd name="connsiteY1" fmla="*/ 0 h 292231"/>
                </a:gdLst>
                <a:ahLst/>
                <a:cxnLst>
                  <a:cxn ang="0">
                    <a:pos x="connsiteX0" y="connsiteY0"/>
                  </a:cxn>
                  <a:cxn ang="0">
                    <a:pos x="connsiteX1" y="connsiteY1"/>
                  </a:cxn>
                </a:cxnLst>
                <a:rect l="l" t="t" r="r" b="b"/>
                <a:pathLst>
                  <a:path w="697584" h="292231">
                    <a:moveTo>
                      <a:pt x="0" y="292231"/>
                    </a:moveTo>
                    <a:lnTo>
                      <a:pt x="69758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8" name="Freeform: Shape 997">
                <a:extLst>
                  <a:ext uri="{FF2B5EF4-FFF2-40B4-BE49-F238E27FC236}">
                    <a16:creationId xmlns:a16="http://schemas.microsoft.com/office/drawing/2014/main" id="{477B4C5B-6FE0-43B7-D6F3-EED361E8A4F2}"/>
                  </a:ext>
                </a:extLst>
              </p:cNvPr>
              <p:cNvSpPr/>
              <p:nvPr/>
            </p:nvSpPr>
            <p:spPr>
              <a:xfrm>
                <a:off x="2554664" y="3393649"/>
                <a:ext cx="631596" cy="103695"/>
              </a:xfrm>
              <a:custGeom>
                <a:avLst/>
                <a:gdLst>
                  <a:gd name="connsiteX0" fmla="*/ 0 w 631596"/>
                  <a:gd name="connsiteY0" fmla="*/ 103695 h 103695"/>
                  <a:gd name="connsiteX1" fmla="*/ 631596 w 631596"/>
                  <a:gd name="connsiteY1" fmla="*/ 0 h 103695"/>
                </a:gdLst>
                <a:ahLst/>
                <a:cxnLst>
                  <a:cxn ang="0">
                    <a:pos x="connsiteX0" y="connsiteY0"/>
                  </a:cxn>
                  <a:cxn ang="0">
                    <a:pos x="connsiteX1" y="connsiteY1"/>
                  </a:cxn>
                </a:cxnLst>
                <a:rect l="l" t="t" r="r" b="b"/>
                <a:pathLst>
                  <a:path w="631596" h="103695">
                    <a:moveTo>
                      <a:pt x="0" y="103695"/>
                    </a:moveTo>
                    <a:lnTo>
                      <a:pt x="63159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9" name="Freeform: Shape 998">
                <a:extLst>
                  <a:ext uri="{FF2B5EF4-FFF2-40B4-BE49-F238E27FC236}">
                    <a16:creationId xmlns:a16="http://schemas.microsoft.com/office/drawing/2014/main" id="{292BBC9C-D96D-4B65-7998-AD4A1FA79F4E}"/>
                  </a:ext>
                </a:extLst>
              </p:cNvPr>
              <p:cNvSpPr/>
              <p:nvPr/>
            </p:nvSpPr>
            <p:spPr>
              <a:xfrm>
                <a:off x="2573518" y="3157979"/>
                <a:ext cx="527901" cy="84842"/>
              </a:xfrm>
              <a:custGeom>
                <a:avLst/>
                <a:gdLst>
                  <a:gd name="connsiteX0" fmla="*/ 0 w 527901"/>
                  <a:gd name="connsiteY0" fmla="*/ 0 h 84842"/>
                  <a:gd name="connsiteX1" fmla="*/ 527901 w 527901"/>
                  <a:gd name="connsiteY1" fmla="*/ 84842 h 84842"/>
                </a:gdLst>
                <a:ahLst/>
                <a:cxnLst>
                  <a:cxn ang="0">
                    <a:pos x="connsiteX0" y="connsiteY0"/>
                  </a:cxn>
                  <a:cxn ang="0">
                    <a:pos x="connsiteX1" y="connsiteY1"/>
                  </a:cxn>
                </a:cxnLst>
                <a:rect l="l" t="t" r="r" b="b"/>
                <a:pathLst>
                  <a:path w="527901" h="84842">
                    <a:moveTo>
                      <a:pt x="0" y="0"/>
                    </a:moveTo>
                    <a:lnTo>
                      <a:pt x="527901" y="8484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0" name="Freeform: Shape 999">
                <a:extLst>
                  <a:ext uri="{FF2B5EF4-FFF2-40B4-BE49-F238E27FC236}">
                    <a16:creationId xmlns:a16="http://schemas.microsoft.com/office/drawing/2014/main" id="{8AD1D2D5-E321-EF08-AA6E-962BD7C590BB}"/>
                  </a:ext>
                </a:extLst>
              </p:cNvPr>
              <p:cNvSpPr/>
              <p:nvPr/>
            </p:nvSpPr>
            <p:spPr>
              <a:xfrm>
                <a:off x="2731490" y="3007151"/>
                <a:ext cx="445343" cy="47134"/>
              </a:xfrm>
              <a:custGeom>
                <a:avLst/>
                <a:gdLst>
                  <a:gd name="connsiteX0" fmla="*/ 0 w 414779"/>
                  <a:gd name="connsiteY0" fmla="*/ 0 h 84842"/>
                  <a:gd name="connsiteX1" fmla="*/ 414779 w 414779"/>
                  <a:gd name="connsiteY1" fmla="*/ 84842 h 84842"/>
                </a:gdLst>
                <a:ahLst/>
                <a:cxnLst>
                  <a:cxn ang="0">
                    <a:pos x="connsiteX0" y="connsiteY0"/>
                  </a:cxn>
                  <a:cxn ang="0">
                    <a:pos x="connsiteX1" y="connsiteY1"/>
                  </a:cxn>
                </a:cxnLst>
                <a:rect l="l" t="t" r="r" b="b"/>
                <a:pathLst>
                  <a:path w="414779" h="84842">
                    <a:moveTo>
                      <a:pt x="0" y="0"/>
                    </a:moveTo>
                    <a:lnTo>
                      <a:pt x="414779" y="8484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1" name="Freeform: Shape 1000">
                <a:extLst>
                  <a:ext uri="{FF2B5EF4-FFF2-40B4-BE49-F238E27FC236}">
                    <a16:creationId xmlns:a16="http://schemas.microsoft.com/office/drawing/2014/main" id="{168D3BEC-3ED0-61B6-9D50-01F432AF9D21}"/>
                  </a:ext>
                </a:extLst>
              </p:cNvPr>
              <p:cNvSpPr/>
              <p:nvPr/>
            </p:nvSpPr>
            <p:spPr>
              <a:xfrm>
                <a:off x="2990053" y="2903133"/>
                <a:ext cx="372018" cy="76490"/>
              </a:xfrm>
              <a:custGeom>
                <a:avLst/>
                <a:gdLst>
                  <a:gd name="connsiteX0" fmla="*/ 0 w 372018"/>
                  <a:gd name="connsiteY0" fmla="*/ 0 h 76490"/>
                  <a:gd name="connsiteX1" fmla="*/ 198178 w 372018"/>
                  <a:gd name="connsiteY1" fmla="*/ 52152 h 76490"/>
                  <a:gd name="connsiteX2" fmla="*/ 372018 w 372018"/>
                  <a:gd name="connsiteY2" fmla="*/ 76490 h 76490"/>
                </a:gdLst>
                <a:ahLst/>
                <a:cxnLst>
                  <a:cxn ang="0">
                    <a:pos x="connsiteX0" y="connsiteY0"/>
                  </a:cxn>
                  <a:cxn ang="0">
                    <a:pos x="connsiteX1" y="connsiteY1"/>
                  </a:cxn>
                  <a:cxn ang="0">
                    <a:pos x="connsiteX2" y="connsiteY2"/>
                  </a:cxn>
                </a:cxnLst>
                <a:rect l="l" t="t" r="r" b="b"/>
                <a:pathLst>
                  <a:path w="372018" h="76490">
                    <a:moveTo>
                      <a:pt x="0" y="0"/>
                    </a:moveTo>
                    <a:lnTo>
                      <a:pt x="198178" y="52152"/>
                    </a:lnTo>
                    <a:lnTo>
                      <a:pt x="372018" y="7649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2" name="Freeform: Shape 1001">
                <a:extLst>
                  <a:ext uri="{FF2B5EF4-FFF2-40B4-BE49-F238E27FC236}">
                    <a16:creationId xmlns:a16="http://schemas.microsoft.com/office/drawing/2014/main" id="{0E30E428-7175-692F-63B3-EFCF48810733}"/>
                  </a:ext>
                </a:extLst>
              </p:cNvPr>
              <p:cNvSpPr/>
              <p:nvPr/>
            </p:nvSpPr>
            <p:spPr>
              <a:xfrm>
                <a:off x="3212569" y="2854458"/>
                <a:ext cx="312912" cy="59105"/>
              </a:xfrm>
              <a:custGeom>
                <a:avLst/>
                <a:gdLst>
                  <a:gd name="connsiteX0" fmla="*/ 312912 w 312912"/>
                  <a:gd name="connsiteY0" fmla="*/ 59105 h 59105"/>
                  <a:gd name="connsiteX1" fmla="*/ 156456 w 312912"/>
                  <a:gd name="connsiteY1" fmla="*/ 48675 h 59105"/>
                  <a:gd name="connsiteX2" fmla="*/ 0 w 312912"/>
                  <a:gd name="connsiteY2" fmla="*/ 0 h 59105"/>
                </a:gdLst>
                <a:ahLst/>
                <a:cxnLst>
                  <a:cxn ang="0">
                    <a:pos x="connsiteX0" y="connsiteY0"/>
                  </a:cxn>
                  <a:cxn ang="0">
                    <a:pos x="connsiteX1" y="connsiteY1"/>
                  </a:cxn>
                  <a:cxn ang="0">
                    <a:pos x="connsiteX2" y="connsiteY2"/>
                  </a:cxn>
                </a:cxnLst>
                <a:rect l="l" t="t" r="r" b="b"/>
                <a:pathLst>
                  <a:path w="312912" h="59105">
                    <a:moveTo>
                      <a:pt x="312912" y="59105"/>
                    </a:moveTo>
                    <a:lnTo>
                      <a:pt x="156456" y="48675"/>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3" name="Freeform: Shape 1002">
                <a:extLst>
                  <a:ext uri="{FF2B5EF4-FFF2-40B4-BE49-F238E27FC236}">
                    <a16:creationId xmlns:a16="http://schemas.microsoft.com/office/drawing/2014/main" id="{0EE82039-C7EC-9E10-4BD7-7794B38D5211}"/>
                  </a:ext>
                </a:extLst>
              </p:cNvPr>
              <p:cNvSpPr/>
              <p:nvPr/>
            </p:nvSpPr>
            <p:spPr>
              <a:xfrm>
                <a:off x="3372502" y="2798829"/>
                <a:ext cx="222515" cy="24338"/>
              </a:xfrm>
              <a:custGeom>
                <a:avLst/>
                <a:gdLst>
                  <a:gd name="connsiteX0" fmla="*/ 222515 w 222515"/>
                  <a:gd name="connsiteY0" fmla="*/ 24338 h 24338"/>
                  <a:gd name="connsiteX1" fmla="*/ 86920 w 222515"/>
                  <a:gd name="connsiteY1" fmla="*/ 24338 h 24338"/>
                  <a:gd name="connsiteX2" fmla="*/ 0 w 222515"/>
                  <a:gd name="connsiteY2" fmla="*/ 0 h 24338"/>
                </a:gdLst>
                <a:ahLst/>
                <a:cxnLst>
                  <a:cxn ang="0">
                    <a:pos x="connsiteX0" y="connsiteY0"/>
                  </a:cxn>
                  <a:cxn ang="0">
                    <a:pos x="connsiteX1" y="connsiteY1"/>
                  </a:cxn>
                  <a:cxn ang="0">
                    <a:pos x="connsiteX2" y="connsiteY2"/>
                  </a:cxn>
                </a:cxnLst>
                <a:rect l="l" t="t" r="r" b="b"/>
                <a:pathLst>
                  <a:path w="222515" h="24338">
                    <a:moveTo>
                      <a:pt x="222515" y="24338"/>
                    </a:moveTo>
                    <a:lnTo>
                      <a:pt x="86920" y="2433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4" name="Freeform: Shape 1003">
                <a:extLst>
                  <a:ext uri="{FF2B5EF4-FFF2-40B4-BE49-F238E27FC236}">
                    <a16:creationId xmlns:a16="http://schemas.microsoft.com/office/drawing/2014/main" id="{32343D6C-7A7E-D135-C7AB-E87159E4394D}"/>
                  </a:ext>
                </a:extLst>
              </p:cNvPr>
              <p:cNvSpPr/>
              <p:nvPr/>
            </p:nvSpPr>
            <p:spPr>
              <a:xfrm>
                <a:off x="3442038" y="2701478"/>
                <a:ext cx="208608" cy="20861"/>
              </a:xfrm>
              <a:custGeom>
                <a:avLst/>
                <a:gdLst>
                  <a:gd name="connsiteX0" fmla="*/ 208608 w 208608"/>
                  <a:gd name="connsiteY0" fmla="*/ 20861 h 20861"/>
                  <a:gd name="connsiteX1" fmla="*/ 0 w 208608"/>
                  <a:gd name="connsiteY1" fmla="*/ 0 h 20861"/>
                </a:gdLst>
                <a:ahLst/>
                <a:cxnLst>
                  <a:cxn ang="0">
                    <a:pos x="connsiteX0" y="connsiteY0"/>
                  </a:cxn>
                  <a:cxn ang="0">
                    <a:pos x="connsiteX1" y="connsiteY1"/>
                  </a:cxn>
                </a:cxnLst>
                <a:rect l="l" t="t" r="r" b="b"/>
                <a:pathLst>
                  <a:path w="208608" h="20861">
                    <a:moveTo>
                      <a:pt x="208608" y="2086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5" name="Freeform: Shape 1004">
                <a:extLst>
                  <a:ext uri="{FF2B5EF4-FFF2-40B4-BE49-F238E27FC236}">
                    <a16:creationId xmlns:a16="http://schemas.microsoft.com/office/drawing/2014/main" id="{116EA37D-BDBC-AA8E-91CD-37D904836EDC}"/>
                  </a:ext>
                </a:extLst>
              </p:cNvPr>
              <p:cNvSpPr/>
              <p:nvPr/>
            </p:nvSpPr>
            <p:spPr>
              <a:xfrm>
                <a:off x="3448992" y="2638896"/>
                <a:ext cx="201654" cy="3477"/>
              </a:xfrm>
              <a:custGeom>
                <a:avLst/>
                <a:gdLst>
                  <a:gd name="connsiteX0" fmla="*/ 201654 w 201654"/>
                  <a:gd name="connsiteY0" fmla="*/ 3477 h 3477"/>
                  <a:gd name="connsiteX1" fmla="*/ 0 w 201654"/>
                  <a:gd name="connsiteY1" fmla="*/ 0 h 3477"/>
                </a:gdLst>
                <a:ahLst/>
                <a:cxnLst>
                  <a:cxn ang="0">
                    <a:pos x="connsiteX0" y="connsiteY0"/>
                  </a:cxn>
                  <a:cxn ang="0">
                    <a:pos x="connsiteX1" y="connsiteY1"/>
                  </a:cxn>
                </a:cxnLst>
                <a:rect l="l" t="t" r="r" b="b"/>
                <a:pathLst>
                  <a:path w="201654" h="3477">
                    <a:moveTo>
                      <a:pt x="201654" y="3477"/>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6" name="Freeform: Shape 1005">
                <a:extLst>
                  <a:ext uri="{FF2B5EF4-FFF2-40B4-BE49-F238E27FC236}">
                    <a16:creationId xmlns:a16="http://schemas.microsoft.com/office/drawing/2014/main" id="{84D0E689-BDCD-6F45-30D0-04C5167A37C8}"/>
                  </a:ext>
                </a:extLst>
              </p:cNvPr>
              <p:cNvSpPr/>
              <p:nvPr/>
            </p:nvSpPr>
            <p:spPr>
              <a:xfrm>
                <a:off x="3434357" y="2561885"/>
                <a:ext cx="185712" cy="28335"/>
              </a:xfrm>
              <a:custGeom>
                <a:avLst/>
                <a:gdLst>
                  <a:gd name="connsiteX0" fmla="*/ 208608 w 208608"/>
                  <a:gd name="connsiteY0" fmla="*/ 0 h 6954"/>
                  <a:gd name="connsiteX1" fmla="*/ 0 w 208608"/>
                  <a:gd name="connsiteY1" fmla="*/ 6954 h 6954"/>
                  <a:gd name="connsiteX0" fmla="*/ 10000 w 10000"/>
                  <a:gd name="connsiteY0" fmla="*/ 862 h 1837"/>
                  <a:gd name="connsiteX1" fmla="*/ 0 w 10000"/>
                  <a:gd name="connsiteY1" fmla="*/ 976 h 1837"/>
                  <a:gd name="connsiteX0" fmla="*/ 10000 w 10000"/>
                  <a:gd name="connsiteY0" fmla="*/ 0 h 622"/>
                  <a:gd name="connsiteX1" fmla="*/ 0 w 10000"/>
                  <a:gd name="connsiteY1" fmla="*/ 621 h 622"/>
                  <a:gd name="connsiteX0" fmla="*/ 8292 w 8292"/>
                  <a:gd name="connsiteY0" fmla="*/ 0 h 542816"/>
                  <a:gd name="connsiteX1" fmla="*/ 0 w 8292"/>
                  <a:gd name="connsiteY1" fmla="*/ 542819 h 542816"/>
                </a:gdLst>
                <a:ahLst/>
                <a:cxnLst>
                  <a:cxn ang="0">
                    <a:pos x="connsiteX0" y="connsiteY0"/>
                  </a:cxn>
                  <a:cxn ang="0">
                    <a:pos x="connsiteX1" y="connsiteY1"/>
                  </a:cxn>
                </a:cxnLst>
                <a:rect l="l" t="t" r="r" b="b"/>
                <a:pathLst>
                  <a:path w="8292" h="542816">
                    <a:moveTo>
                      <a:pt x="8292" y="0"/>
                    </a:moveTo>
                    <a:lnTo>
                      <a:pt x="0" y="54281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7" name="Freeform: Shape 1006">
                <a:extLst>
                  <a:ext uri="{FF2B5EF4-FFF2-40B4-BE49-F238E27FC236}">
                    <a16:creationId xmlns:a16="http://schemas.microsoft.com/office/drawing/2014/main" id="{E97034BC-A851-FFA1-7044-0CC6C056CA2E}"/>
                  </a:ext>
                </a:extLst>
              </p:cNvPr>
              <p:cNvSpPr/>
              <p:nvPr/>
            </p:nvSpPr>
            <p:spPr>
              <a:xfrm>
                <a:off x="3379456" y="2468532"/>
                <a:ext cx="159933" cy="62583"/>
              </a:xfrm>
              <a:custGeom>
                <a:avLst/>
                <a:gdLst>
                  <a:gd name="connsiteX0" fmla="*/ 159933 w 159933"/>
                  <a:gd name="connsiteY0" fmla="*/ 0 h 62583"/>
                  <a:gd name="connsiteX1" fmla="*/ 0 w 159933"/>
                  <a:gd name="connsiteY1" fmla="*/ 62583 h 62583"/>
                </a:gdLst>
                <a:ahLst/>
                <a:cxnLst>
                  <a:cxn ang="0">
                    <a:pos x="connsiteX0" y="connsiteY0"/>
                  </a:cxn>
                  <a:cxn ang="0">
                    <a:pos x="connsiteX1" y="connsiteY1"/>
                  </a:cxn>
                </a:cxnLst>
                <a:rect l="l" t="t" r="r" b="b"/>
                <a:pathLst>
                  <a:path w="159933" h="62583">
                    <a:moveTo>
                      <a:pt x="159933" y="0"/>
                    </a:moveTo>
                    <a:lnTo>
                      <a:pt x="0" y="6258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8" name="Freeform: Shape 1007">
                <a:extLst>
                  <a:ext uri="{FF2B5EF4-FFF2-40B4-BE49-F238E27FC236}">
                    <a16:creationId xmlns:a16="http://schemas.microsoft.com/office/drawing/2014/main" id="{5F0349F8-F949-9DCE-DB77-826EC93E62D6}"/>
                  </a:ext>
                </a:extLst>
              </p:cNvPr>
              <p:cNvSpPr/>
              <p:nvPr/>
            </p:nvSpPr>
            <p:spPr>
              <a:xfrm>
                <a:off x="3289059" y="2402473"/>
                <a:ext cx="184270" cy="31291"/>
              </a:xfrm>
              <a:custGeom>
                <a:avLst/>
                <a:gdLst>
                  <a:gd name="connsiteX0" fmla="*/ 184270 w 184270"/>
                  <a:gd name="connsiteY0" fmla="*/ 0 h 31291"/>
                  <a:gd name="connsiteX1" fmla="*/ 0 w 184270"/>
                  <a:gd name="connsiteY1" fmla="*/ 31291 h 31291"/>
                </a:gdLst>
                <a:ahLst/>
                <a:cxnLst>
                  <a:cxn ang="0">
                    <a:pos x="connsiteX0" y="connsiteY0"/>
                  </a:cxn>
                  <a:cxn ang="0">
                    <a:pos x="connsiteX1" y="connsiteY1"/>
                  </a:cxn>
                </a:cxnLst>
                <a:rect l="l" t="t" r="r" b="b"/>
                <a:pathLst>
                  <a:path w="184270" h="31291">
                    <a:moveTo>
                      <a:pt x="184270" y="0"/>
                    </a:moveTo>
                    <a:lnTo>
                      <a:pt x="0" y="3129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9" name="Freeform: Shape 1008">
                <a:extLst>
                  <a:ext uri="{FF2B5EF4-FFF2-40B4-BE49-F238E27FC236}">
                    <a16:creationId xmlns:a16="http://schemas.microsoft.com/office/drawing/2014/main" id="{BA48350C-8702-8096-B0D4-8998565A8C52}"/>
                  </a:ext>
                </a:extLst>
              </p:cNvPr>
              <p:cNvSpPr/>
              <p:nvPr/>
            </p:nvSpPr>
            <p:spPr>
              <a:xfrm>
                <a:off x="3174324" y="2322506"/>
                <a:ext cx="142549" cy="69537"/>
              </a:xfrm>
              <a:custGeom>
                <a:avLst/>
                <a:gdLst>
                  <a:gd name="connsiteX0" fmla="*/ 142549 w 142549"/>
                  <a:gd name="connsiteY0" fmla="*/ 0 h 69537"/>
                  <a:gd name="connsiteX1" fmla="*/ 0 w 142549"/>
                  <a:gd name="connsiteY1" fmla="*/ 69537 h 69537"/>
                </a:gdLst>
                <a:ahLst/>
                <a:cxnLst>
                  <a:cxn ang="0">
                    <a:pos x="connsiteX0" y="connsiteY0"/>
                  </a:cxn>
                  <a:cxn ang="0">
                    <a:pos x="connsiteX1" y="connsiteY1"/>
                  </a:cxn>
                </a:cxnLst>
                <a:rect l="l" t="t" r="r" b="b"/>
                <a:pathLst>
                  <a:path w="142549" h="69537">
                    <a:moveTo>
                      <a:pt x="142549" y="0"/>
                    </a:moveTo>
                    <a:lnTo>
                      <a:pt x="0" y="6953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0" name="Freeform: Shape 1009">
                <a:extLst>
                  <a:ext uri="{FF2B5EF4-FFF2-40B4-BE49-F238E27FC236}">
                    <a16:creationId xmlns:a16="http://schemas.microsoft.com/office/drawing/2014/main" id="{4FC6E960-A7C0-09A2-DEBF-9C9F37108A8B}"/>
                  </a:ext>
                </a:extLst>
              </p:cNvPr>
              <p:cNvSpPr/>
              <p:nvPr/>
            </p:nvSpPr>
            <p:spPr>
              <a:xfrm>
                <a:off x="3031775" y="2259924"/>
                <a:ext cx="152979" cy="90397"/>
              </a:xfrm>
              <a:custGeom>
                <a:avLst/>
                <a:gdLst>
                  <a:gd name="connsiteX0" fmla="*/ 152979 w 152979"/>
                  <a:gd name="connsiteY0" fmla="*/ 0 h 90397"/>
                  <a:gd name="connsiteX1" fmla="*/ 0 w 152979"/>
                  <a:gd name="connsiteY1" fmla="*/ 90397 h 90397"/>
                </a:gdLst>
                <a:ahLst/>
                <a:cxnLst>
                  <a:cxn ang="0">
                    <a:pos x="connsiteX0" y="connsiteY0"/>
                  </a:cxn>
                  <a:cxn ang="0">
                    <a:pos x="connsiteX1" y="connsiteY1"/>
                  </a:cxn>
                </a:cxnLst>
                <a:rect l="l" t="t" r="r" b="b"/>
                <a:pathLst>
                  <a:path w="152979" h="90397">
                    <a:moveTo>
                      <a:pt x="152979" y="0"/>
                    </a:moveTo>
                    <a:lnTo>
                      <a:pt x="0" y="9039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1" name="Freeform: Shape 1010">
                <a:extLst>
                  <a:ext uri="{FF2B5EF4-FFF2-40B4-BE49-F238E27FC236}">
                    <a16:creationId xmlns:a16="http://schemas.microsoft.com/office/drawing/2014/main" id="{5624A1E8-8187-AF67-DCE3-737EAB8CCDA3}"/>
                  </a:ext>
                </a:extLst>
              </p:cNvPr>
              <p:cNvSpPr/>
              <p:nvPr/>
            </p:nvSpPr>
            <p:spPr>
              <a:xfrm>
                <a:off x="2930948" y="2200818"/>
                <a:ext cx="146025" cy="76490"/>
              </a:xfrm>
              <a:custGeom>
                <a:avLst/>
                <a:gdLst>
                  <a:gd name="connsiteX0" fmla="*/ 146025 w 146025"/>
                  <a:gd name="connsiteY0" fmla="*/ 0 h 76490"/>
                  <a:gd name="connsiteX1" fmla="*/ 0 w 146025"/>
                  <a:gd name="connsiteY1" fmla="*/ 76490 h 76490"/>
                </a:gdLst>
                <a:ahLst/>
                <a:cxnLst>
                  <a:cxn ang="0">
                    <a:pos x="connsiteX0" y="connsiteY0"/>
                  </a:cxn>
                  <a:cxn ang="0">
                    <a:pos x="connsiteX1" y="connsiteY1"/>
                  </a:cxn>
                </a:cxnLst>
                <a:rect l="l" t="t" r="r" b="b"/>
                <a:pathLst>
                  <a:path w="146025" h="76490">
                    <a:moveTo>
                      <a:pt x="146025" y="0"/>
                    </a:moveTo>
                    <a:lnTo>
                      <a:pt x="0" y="7649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2" name="Freeform: Shape 1011">
                <a:extLst>
                  <a:ext uri="{FF2B5EF4-FFF2-40B4-BE49-F238E27FC236}">
                    <a16:creationId xmlns:a16="http://schemas.microsoft.com/office/drawing/2014/main" id="{322FA112-2FFB-BD0B-3D2F-411926A574C1}"/>
                  </a:ext>
                </a:extLst>
              </p:cNvPr>
              <p:cNvSpPr/>
              <p:nvPr/>
            </p:nvSpPr>
            <p:spPr>
              <a:xfrm>
                <a:off x="2840551" y="2155620"/>
                <a:ext cx="128641" cy="62582"/>
              </a:xfrm>
              <a:custGeom>
                <a:avLst/>
                <a:gdLst>
                  <a:gd name="connsiteX0" fmla="*/ 128641 w 128641"/>
                  <a:gd name="connsiteY0" fmla="*/ 0 h 62582"/>
                  <a:gd name="connsiteX1" fmla="*/ 0 w 128641"/>
                  <a:gd name="connsiteY1" fmla="*/ 62582 h 62582"/>
                </a:gdLst>
                <a:ahLst/>
                <a:cxnLst>
                  <a:cxn ang="0">
                    <a:pos x="connsiteX0" y="connsiteY0"/>
                  </a:cxn>
                  <a:cxn ang="0">
                    <a:pos x="connsiteX1" y="connsiteY1"/>
                  </a:cxn>
                </a:cxnLst>
                <a:rect l="l" t="t" r="r" b="b"/>
                <a:pathLst>
                  <a:path w="128641" h="62582">
                    <a:moveTo>
                      <a:pt x="128641" y="0"/>
                    </a:moveTo>
                    <a:lnTo>
                      <a:pt x="0" y="6258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3" name="Freeform: Shape 1012">
                <a:extLst>
                  <a:ext uri="{FF2B5EF4-FFF2-40B4-BE49-F238E27FC236}">
                    <a16:creationId xmlns:a16="http://schemas.microsoft.com/office/drawing/2014/main" id="{177C4592-ACAC-B405-955C-0D2C219316DD}"/>
                  </a:ext>
                </a:extLst>
              </p:cNvPr>
              <p:cNvSpPr/>
              <p:nvPr/>
            </p:nvSpPr>
            <p:spPr>
              <a:xfrm>
                <a:off x="2760584" y="2110421"/>
                <a:ext cx="121688" cy="45199"/>
              </a:xfrm>
              <a:custGeom>
                <a:avLst/>
                <a:gdLst>
                  <a:gd name="connsiteX0" fmla="*/ 121688 w 121688"/>
                  <a:gd name="connsiteY0" fmla="*/ 0 h 45199"/>
                  <a:gd name="connsiteX1" fmla="*/ 0 w 121688"/>
                  <a:gd name="connsiteY1" fmla="*/ 45199 h 45199"/>
                </a:gdLst>
                <a:ahLst/>
                <a:cxnLst>
                  <a:cxn ang="0">
                    <a:pos x="connsiteX0" y="connsiteY0"/>
                  </a:cxn>
                  <a:cxn ang="0">
                    <a:pos x="connsiteX1" y="connsiteY1"/>
                  </a:cxn>
                </a:cxnLst>
                <a:rect l="l" t="t" r="r" b="b"/>
                <a:pathLst>
                  <a:path w="121688" h="45199">
                    <a:moveTo>
                      <a:pt x="121688" y="0"/>
                    </a:moveTo>
                    <a:lnTo>
                      <a:pt x="0" y="4519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4" name="Freeform: Shape 1013">
                <a:extLst>
                  <a:ext uri="{FF2B5EF4-FFF2-40B4-BE49-F238E27FC236}">
                    <a16:creationId xmlns:a16="http://schemas.microsoft.com/office/drawing/2014/main" id="{8DB9B267-B27D-CA5B-CAB5-1877E0766161}"/>
                  </a:ext>
                </a:extLst>
              </p:cNvPr>
              <p:cNvSpPr/>
              <p:nvPr/>
            </p:nvSpPr>
            <p:spPr>
              <a:xfrm>
                <a:off x="2680617" y="2044362"/>
                <a:ext cx="132119" cy="59106"/>
              </a:xfrm>
              <a:custGeom>
                <a:avLst/>
                <a:gdLst>
                  <a:gd name="connsiteX0" fmla="*/ 0 w 132119"/>
                  <a:gd name="connsiteY0" fmla="*/ 59106 h 59106"/>
                  <a:gd name="connsiteX1" fmla="*/ 132119 w 132119"/>
                  <a:gd name="connsiteY1" fmla="*/ 0 h 59106"/>
                </a:gdLst>
                <a:ahLst/>
                <a:cxnLst>
                  <a:cxn ang="0">
                    <a:pos x="connsiteX0" y="connsiteY0"/>
                  </a:cxn>
                  <a:cxn ang="0">
                    <a:pos x="connsiteX1" y="connsiteY1"/>
                  </a:cxn>
                </a:cxnLst>
                <a:rect l="l" t="t" r="r" b="b"/>
                <a:pathLst>
                  <a:path w="132119" h="59106">
                    <a:moveTo>
                      <a:pt x="0" y="59106"/>
                    </a:moveTo>
                    <a:lnTo>
                      <a:pt x="13211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5" name="Freeform: Shape 1014">
                <a:extLst>
                  <a:ext uri="{FF2B5EF4-FFF2-40B4-BE49-F238E27FC236}">
                    <a16:creationId xmlns:a16="http://schemas.microsoft.com/office/drawing/2014/main" id="{5A336E90-AD65-FE0C-A3EB-D7C7E6814D55}"/>
                  </a:ext>
                </a:extLst>
              </p:cNvPr>
              <p:cNvSpPr/>
              <p:nvPr/>
            </p:nvSpPr>
            <p:spPr>
              <a:xfrm>
                <a:off x="2628465" y="1981779"/>
                <a:ext cx="118212" cy="66060"/>
              </a:xfrm>
              <a:custGeom>
                <a:avLst/>
                <a:gdLst>
                  <a:gd name="connsiteX0" fmla="*/ 0 w 118212"/>
                  <a:gd name="connsiteY0" fmla="*/ 66060 h 66060"/>
                  <a:gd name="connsiteX1" fmla="*/ 118212 w 118212"/>
                  <a:gd name="connsiteY1" fmla="*/ 0 h 66060"/>
                </a:gdLst>
                <a:ahLst/>
                <a:cxnLst>
                  <a:cxn ang="0">
                    <a:pos x="connsiteX0" y="connsiteY0"/>
                  </a:cxn>
                  <a:cxn ang="0">
                    <a:pos x="connsiteX1" y="connsiteY1"/>
                  </a:cxn>
                </a:cxnLst>
                <a:rect l="l" t="t" r="r" b="b"/>
                <a:pathLst>
                  <a:path w="118212" h="66060">
                    <a:moveTo>
                      <a:pt x="0" y="66060"/>
                    </a:moveTo>
                    <a:lnTo>
                      <a:pt x="11821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6" name="Freeform: Shape 1015">
                <a:extLst>
                  <a:ext uri="{FF2B5EF4-FFF2-40B4-BE49-F238E27FC236}">
                    <a16:creationId xmlns:a16="http://schemas.microsoft.com/office/drawing/2014/main" id="{FDED73B2-F7AB-D86C-CF05-A1FEF0302E7F}"/>
                  </a:ext>
                </a:extLst>
              </p:cNvPr>
              <p:cNvSpPr/>
              <p:nvPr/>
            </p:nvSpPr>
            <p:spPr>
              <a:xfrm>
                <a:off x="2597174" y="1922674"/>
                <a:ext cx="135596" cy="13907"/>
              </a:xfrm>
              <a:custGeom>
                <a:avLst/>
                <a:gdLst>
                  <a:gd name="connsiteX0" fmla="*/ 0 w 135596"/>
                  <a:gd name="connsiteY0" fmla="*/ 13907 h 13907"/>
                  <a:gd name="connsiteX1" fmla="*/ 135596 w 135596"/>
                  <a:gd name="connsiteY1" fmla="*/ 0 h 13907"/>
                </a:gdLst>
                <a:ahLst/>
                <a:cxnLst>
                  <a:cxn ang="0">
                    <a:pos x="connsiteX0" y="connsiteY0"/>
                  </a:cxn>
                  <a:cxn ang="0">
                    <a:pos x="connsiteX1" y="connsiteY1"/>
                  </a:cxn>
                </a:cxnLst>
                <a:rect l="l" t="t" r="r" b="b"/>
                <a:pathLst>
                  <a:path w="135596" h="13907">
                    <a:moveTo>
                      <a:pt x="0" y="13907"/>
                    </a:moveTo>
                    <a:lnTo>
                      <a:pt x="13559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7" name="Freeform: Shape 1016">
                <a:extLst>
                  <a:ext uri="{FF2B5EF4-FFF2-40B4-BE49-F238E27FC236}">
                    <a16:creationId xmlns:a16="http://schemas.microsoft.com/office/drawing/2014/main" id="{94FBC3CF-D8A2-B267-C099-F6A9624BFA9D}"/>
                  </a:ext>
                </a:extLst>
              </p:cNvPr>
              <p:cNvSpPr/>
              <p:nvPr/>
            </p:nvSpPr>
            <p:spPr>
              <a:xfrm>
                <a:off x="2611081" y="1842707"/>
                <a:ext cx="111258" cy="24338"/>
              </a:xfrm>
              <a:custGeom>
                <a:avLst/>
                <a:gdLst>
                  <a:gd name="connsiteX0" fmla="*/ 0 w 111258"/>
                  <a:gd name="connsiteY0" fmla="*/ 0 h 24338"/>
                  <a:gd name="connsiteX1" fmla="*/ 111258 w 111258"/>
                  <a:gd name="connsiteY1" fmla="*/ 24338 h 24338"/>
                </a:gdLst>
                <a:ahLst/>
                <a:cxnLst>
                  <a:cxn ang="0">
                    <a:pos x="connsiteX0" y="connsiteY0"/>
                  </a:cxn>
                  <a:cxn ang="0">
                    <a:pos x="connsiteX1" y="connsiteY1"/>
                  </a:cxn>
                </a:cxnLst>
                <a:rect l="l" t="t" r="r" b="b"/>
                <a:pathLst>
                  <a:path w="111258" h="24338">
                    <a:moveTo>
                      <a:pt x="0" y="0"/>
                    </a:moveTo>
                    <a:lnTo>
                      <a:pt x="111258" y="2433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8" name="Freeform: Shape 1017">
                <a:extLst>
                  <a:ext uri="{FF2B5EF4-FFF2-40B4-BE49-F238E27FC236}">
                    <a16:creationId xmlns:a16="http://schemas.microsoft.com/office/drawing/2014/main" id="{4A1B1965-65B0-AEDF-9AD0-7F5382236FCC}"/>
                  </a:ext>
                </a:extLst>
              </p:cNvPr>
              <p:cNvSpPr/>
              <p:nvPr/>
            </p:nvSpPr>
            <p:spPr>
              <a:xfrm>
                <a:off x="2638896" y="1773171"/>
                <a:ext cx="125165" cy="20861"/>
              </a:xfrm>
              <a:custGeom>
                <a:avLst/>
                <a:gdLst>
                  <a:gd name="connsiteX0" fmla="*/ 0 w 125165"/>
                  <a:gd name="connsiteY0" fmla="*/ 0 h 20861"/>
                  <a:gd name="connsiteX1" fmla="*/ 125165 w 125165"/>
                  <a:gd name="connsiteY1" fmla="*/ 20861 h 20861"/>
                </a:gdLst>
                <a:ahLst/>
                <a:cxnLst>
                  <a:cxn ang="0">
                    <a:pos x="connsiteX0" y="connsiteY0"/>
                  </a:cxn>
                  <a:cxn ang="0">
                    <a:pos x="connsiteX1" y="connsiteY1"/>
                  </a:cxn>
                </a:cxnLst>
                <a:rect l="l" t="t" r="r" b="b"/>
                <a:pathLst>
                  <a:path w="125165" h="20861">
                    <a:moveTo>
                      <a:pt x="0" y="0"/>
                    </a:moveTo>
                    <a:lnTo>
                      <a:pt x="125165" y="208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9" name="Freeform: Shape 1018">
                <a:extLst>
                  <a:ext uri="{FF2B5EF4-FFF2-40B4-BE49-F238E27FC236}">
                    <a16:creationId xmlns:a16="http://schemas.microsoft.com/office/drawing/2014/main" id="{905AEA95-3C9B-F6CF-639D-40230DAC78EB}"/>
                  </a:ext>
                </a:extLst>
              </p:cNvPr>
              <p:cNvSpPr/>
              <p:nvPr/>
            </p:nvSpPr>
            <p:spPr>
              <a:xfrm>
                <a:off x="2684094" y="1714065"/>
                <a:ext cx="114735" cy="17384"/>
              </a:xfrm>
              <a:custGeom>
                <a:avLst/>
                <a:gdLst>
                  <a:gd name="connsiteX0" fmla="*/ 0 w 114735"/>
                  <a:gd name="connsiteY0" fmla="*/ 0 h 17384"/>
                  <a:gd name="connsiteX1" fmla="*/ 114735 w 114735"/>
                  <a:gd name="connsiteY1" fmla="*/ 17384 h 17384"/>
                </a:gdLst>
                <a:ahLst/>
                <a:cxnLst>
                  <a:cxn ang="0">
                    <a:pos x="connsiteX0" y="connsiteY0"/>
                  </a:cxn>
                  <a:cxn ang="0">
                    <a:pos x="connsiteX1" y="connsiteY1"/>
                  </a:cxn>
                </a:cxnLst>
                <a:rect l="l" t="t" r="r" b="b"/>
                <a:pathLst>
                  <a:path w="114735" h="17384">
                    <a:moveTo>
                      <a:pt x="0" y="0"/>
                    </a:moveTo>
                    <a:lnTo>
                      <a:pt x="114735" y="1738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0" name="Freeform: Shape 1019">
                <a:extLst>
                  <a:ext uri="{FF2B5EF4-FFF2-40B4-BE49-F238E27FC236}">
                    <a16:creationId xmlns:a16="http://schemas.microsoft.com/office/drawing/2014/main" id="{ED318B1E-0848-8C37-E384-8D98EBEBF256}"/>
                  </a:ext>
                </a:extLst>
              </p:cNvPr>
              <p:cNvSpPr/>
              <p:nvPr/>
            </p:nvSpPr>
            <p:spPr>
              <a:xfrm>
                <a:off x="2732770" y="1651483"/>
                <a:ext cx="121688" cy="24338"/>
              </a:xfrm>
              <a:custGeom>
                <a:avLst/>
                <a:gdLst>
                  <a:gd name="connsiteX0" fmla="*/ 0 w 121688"/>
                  <a:gd name="connsiteY0" fmla="*/ 0 h 24338"/>
                  <a:gd name="connsiteX1" fmla="*/ 121688 w 121688"/>
                  <a:gd name="connsiteY1" fmla="*/ 24338 h 24338"/>
                </a:gdLst>
                <a:ahLst/>
                <a:cxnLst>
                  <a:cxn ang="0">
                    <a:pos x="connsiteX0" y="connsiteY0"/>
                  </a:cxn>
                  <a:cxn ang="0">
                    <a:pos x="connsiteX1" y="connsiteY1"/>
                  </a:cxn>
                </a:cxnLst>
                <a:rect l="l" t="t" r="r" b="b"/>
                <a:pathLst>
                  <a:path w="121688" h="24338">
                    <a:moveTo>
                      <a:pt x="0" y="0"/>
                    </a:moveTo>
                    <a:lnTo>
                      <a:pt x="121688" y="2433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1" name="Freeform: Shape 1020">
                <a:extLst>
                  <a:ext uri="{FF2B5EF4-FFF2-40B4-BE49-F238E27FC236}">
                    <a16:creationId xmlns:a16="http://schemas.microsoft.com/office/drawing/2014/main" id="{48ADDCCC-9F67-0B25-2FC9-AB66A8A179C6}"/>
                  </a:ext>
                </a:extLst>
              </p:cNvPr>
              <p:cNvSpPr/>
              <p:nvPr/>
            </p:nvSpPr>
            <p:spPr>
              <a:xfrm>
                <a:off x="2753630" y="1592377"/>
                <a:ext cx="142549" cy="3477"/>
              </a:xfrm>
              <a:custGeom>
                <a:avLst/>
                <a:gdLst>
                  <a:gd name="connsiteX0" fmla="*/ 0 w 142549"/>
                  <a:gd name="connsiteY0" fmla="*/ 0 h 3477"/>
                  <a:gd name="connsiteX1" fmla="*/ 142549 w 142549"/>
                  <a:gd name="connsiteY1" fmla="*/ 3477 h 3477"/>
                </a:gdLst>
                <a:ahLst/>
                <a:cxnLst>
                  <a:cxn ang="0">
                    <a:pos x="connsiteX0" y="connsiteY0"/>
                  </a:cxn>
                  <a:cxn ang="0">
                    <a:pos x="connsiteX1" y="connsiteY1"/>
                  </a:cxn>
                </a:cxnLst>
                <a:rect l="l" t="t" r="r" b="b"/>
                <a:pathLst>
                  <a:path w="142549" h="3477">
                    <a:moveTo>
                      <a:pt x="0" y="0"/>
                    </a:moveTo>
                    <a:lnTo>
                      <a:pt x="142549" y="34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2" name="Freeform: Shape 1021">
                <a:extLst>
                  <a:ext uri="{FF2B5EF4-FFF2-40B4-BE49-F238E27FC236}">
                    <a16:creationId xmlns:a16="http://schemas.microsoft.com/office/drawing/2014/main" id="{6BA4ACC6-B888-F34C-2731-9C85E53A6D40}"/>
                  </a:ext>
                </a:extLst>
              </p:cNvPr>
              <p:cNvSpPr/>
              <p:nvPr/>
            </p:nvSpPr>
            <p:spPr>
              <a:xfrm>
                <a:off x="2781445" y="1508934"/>
                <a:ext cx="97350" cy="27814"/>
              </a:xfrm>
              <a:custGeom>
                <a:avLst/>
                <a:gdLst>
                  <a:gd name="connsiteX0" fmla="*/ 0 w 97350"/>
                  <a:gd name="connsiteY0" fmla="*/ 27814 h 27814"/>
                  <a:gd name="connsiteX1" fmla="*/ 97350 w 97350"/>
                  <a:gd name="connsiteY1" fmla="*/ 0 h 27814"/>
                </a:gdLst>
                <a:ahLst/>
                <a:cxnLst>
                  <a:cxn ang="0">
                    <a:pos x="connsiteX0" y="connsiteY0"/>
                  </a:cxn>
                  <a:cxn ang="0">
                    <a:pos x="connsiteX1" y="connsiteY1"/>
                  </a:cxn>
                </a:cxnLst>
                <a:rect l="l" t="t" r="r" b="b"/>
                <a:pathLst>
                  <a:path w="97350" h="27814">
                    <a:moveTo>
                      <a:pt x="0" y="27814"/>
                    </a:moveTo>
                    <a:lnTo>
                      <a:pt x="9735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3" name="Freeform: Shape 1022">
                <a:extLst>
                  <a:ext uri="{FF2B5EF4-FFF2-40B4-BE49-F238E27FC236}">
                    <a16:creationId xmlns:a16="http://schemas.microsoft.com/office/drawing/2014/main" id="{B17E40E9-94DC-4BA1-24EF-47D56A690E76}"/>
                  </a:ext>
                </a:extLst>
              </p:cNvPr>
              <p:cNvSpPr/>
              <p:nvPr/>
            </p:nvSpPr>
            <p:spPr>
              <a:xfrm>
                <a:off x="2736246" y="1439398"/>
                <a:ext cx="125165" cy="13907"/>
              </a:xfrm>
              <a:custGeom>
                <a:avLst/>
                <a:gdLst>
                  <a:gd name="connsiteX0" fmla="*/ 0 w 125165"/>
                  <a:gd name="connsiteY0" fmla="*/ 13907 h 13907"/>
                  <a:gd name="connsiteX1" fmla="*/ 125165 w 125165"/>
                  <a:gd name="connsiteY1" fmla="*/ 0 h 13907"/>
                </a:gdLst>
                <a:ahLst/>
                <a:cxnLst>
                  <a:cxn ang="0">
                    <a:pos x="connsiteX0" y="connsiteY0"/>
                  </a:cxn>
                  <a:cxn ang="0">
                    <a:pos x="connsiteX1" y="connsiteY1"/>
                  </a:cxn>
                </a:cxnLst>
                <a:rect l="l" t="t" r="r" b="b"/>
                <a:pathLst>
                  <a:path w="125165" h="13907">
                    <a:moveTo>
                      <a:pt x="0" y="13907"/>
                    </a:moveTo>
                    <a:lnTo>
                      <a:pt x="12516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 name="Freeform: Shape 1023">
                <a:extLst>
                  <a:ext uri="{FF2B5EF4-FFF2-40B4-BE49-F238E27FC236}">
                    <a16:creationId xmlns:a16="http://schemas.microsoft.com/office/drawing/2014/main" id="{EDE729F8-A832-D8EE-260E-224A16E2F286}"/>
                  </a:ext>
                </a:extLst>
              </p:cNvPr>
              <p:cNvSpPr/>
              <p:nvPr/>
            </p:nvSpPr>
            <p:spPr>
              <a:xfrm>
                <a:off x="2725816" y="1328140"/>
                <a:ext cx="45198" cy="69536"/>
              </a:xfrm>
              <a:custGeom>
                <a:avLst/>
                <a:gdLst>
                  <a:gd name="connsiteX0" fmla="*/ 0 w 45198"/>
                  <a:gd name="connsiteY0" fmla="*/ 69536 h 69536"/>
                  <a:gd name="connsiteX1" fmla="*/ 45198 w 45198"/>
                  <a:gd name="connsiteY1" fmla="*/ 0 h 69536"/>
                </a:gdLst>
                <a:ahLst/>
                <a:cxnLst>
                  <a:cxn ang="0">
                    <a:pos x="connsiteX0" y="connsiteY0"/>
                  </a:cxn>
                  <a:cxn ang="0">
                    <a:pos x="connsiteX1" y="connsiteY1"/>
                  </a:cxn>
                </a:cxnLst>
                <a:rect l="l" t="t" r="r" b="b"/>
                <a:pathLst>
                  <a:path w="45198" h="69536">
                    <a:moveTo>
                      <a:pt x="0" y="69536"/>
                    </a:moveTo>
                    <a:lnTo>
                      <a:pt x="4519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 name="Freeform: Shape 1024">
                <a:extLst>
                  <a:ext uri="{FF2B5EF4-FFF2-40B4-BE49-F238E27FC236}">
                    <a16:creationId xmlns:a16="http://schemas.microsoft.com/office/drawing/2014/main" id="{F914D615-3C46-065E-FADD-9BAB44DE3011}"/>
                  </a:ext>
                </a:extLst>
              </p:cNvPr>
              <p:cNvSpPr/>
              <p:nvPr/>
            </p:nvSpPr>
            <p:spPr>
              <a:xfrm>
                <a:off x="2642373" y="1300325"/>
                <a:ext cx="48675" cy="76490"/>
              </a:xfrm>
              <a:custGeom>
                <a:avLst/>
                <a:gdLst>
                  <a:gd name="connsiteX0" fmla="*/ 0 w 48675"/>
                  <a:gd name="connsiteY0" fmla="*/ 76490 h 76490"/>
                  <a:gd name="connsiteX1" fmla="*/ 48675 w 48675"/>
                  <a:gd name="connsiteY1" fmla="*/ 0 h 76490"/>
                </a:gdLst>
                <a:ahLst/>
                <a:cxnLst>
                  <a:cxn ang="0">
                    <a:pos x="connsiteX0" y="connsiteY0"/>
                  </a:cxn>
                  <a:cxn ang="0">
                    <a:pos x="connsiteX1" y="connsiteY1"/>
                  </a:cxn>
                </a:cxnLst>
                <a:rect l="l" t="t" r="r" b="b"/>
                <a:pathLst>
                  <a:path w="48675" h="76490">
                    <a:moveTo>
                      <a:pt x="0" y="76490"/>
                    </a:moveTo>
                    <a:lnTo>
                      <a:pt x="4867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 name="Freeform: Shape 1025">
                <a:extLst>
                  <a:ext uri="{FF2B5EF4-FFF2-40B4-BE49-F238E27FC236}">
                    <a16:creationId xmlns:a16="http://schemas.microsoft.com/office/drawing/2014/main" id="{FD6EDC42-1771-B6AA-1596-4CE6BAA70775}"/>
                  </a:ext>
                </a:extLst>
              </p:cNvPr>
              <p:cNvSpPr/>
              <p:nvPr/>
            </p:nvSpPr>
            <p:spPr>
              <a:xfrm>
                <a:off x="2565883" y="1279465"/>
                <a:ext cx="31291" cy="69536"/>
              </a:xfrm>
              <a:custGeom>
                <a:avLst/>
                <a:gdLst>
                  <a:gd name="connsiteX0" fmla="*/ 0 w 31291"/>
                  <a:gd name="connsiteY0" fmla="*/ 69536 h 69536"/>
                  <a:gd name="connsiteX1" fmla="*/ 27814 w 31291"/>
                  <a:gd name="connsiteY1" fmla="*/ 3476 h 69536"/>
                  <a:gd name="connsiteX2" fmla="*/ 31291 w 31291"/>
                  <a:gd name="connsiteY2" fmla="*/ 0 h 69536"/>
                </a:gdLst>
                <a:ahLst/>
                <a:cxnLst>
                  <a:cxn ang="0">
                    <a:pos x="connsiteX0" y="connsiteY0"/>
                  </a:cxn>
                  <a:cxn ang="0">
                    <a:pos x="connsiteX1" y="connsiteY1"/>
                  </a:cxn>
                  <a:cxn ang="0">
                    <a:pos x="connsiteX2" y="connsiteY2"/>
                  </a:cxn>
                </a:cxnLst>
                <a:rect l="l" t="t" r="r" b="b"/>
                <a:pathLst>
                  <a:path w="31291" h="69536">
                    <a:moveTo>
                      <a:pt x="0" y="69536"/>
                    </a:moveTo>
                    <a:lnTo>
                      <a:pt x="27814" y="3476"/>
                    </a:lnTo>
                    <a:lnTo>
                      <a:pt x="3129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7" name="Freeform: Shape 1026">
                <a:extLst>
                  <a:ext uri="{FF2B5EF4-FFF2-40B4-BE49-F238E27FC236}">
                    <a16:creationId xmlns:a16="http://schemas.microsoft.com/office/drawing/2014/main" id="{255D8DC4-39FA-2197-CCC0-F80312A442A0}"/>
                  </a:ext>
                </a:extLst>
              </p:cNvPr>
              <p:cNvSpPr/>
              <p:nvPr/>
            </p:nvSpPr>
            <p:spPr>
              <a:xfrm>
                <a:off x="2482440" y="1251650"/>
                <a:ext cx="34768" cy="69536"/>
              </a:xfrm>
              <a:custGeom>
                <a:avLst/>
                <a:gdLst>
                  <a:gd name="connsiteX0" fmla="*/ 0 w 34768"/>
                  <a:gd name="connsiteY0" fmla="*/ 69536 h 69536"/>
                  <a:gd name="connsiteX1" fmla="*/ 34768 w 34768"/>
                  <a:gd name="connsiteY1" fmla="*/ 0 h 69536"/>
                </a:gdLst>
                <a:ahLst/>
                <a:cxnLst>
                  <a:cxn ang="0">
                    <a:pos x="connsiteX0" y="connsiteY0"/>
                  </a:cxn>
                  <a:cxn ang="0">
                    <a:pos x="connsiteX1" y="connsiteY1"/>
                  </a:cxn>
                </a:cxnLst>
                <a:rect l="l" t="t" r="r" b="b"/>
                <a:pathLst>
                  <a:path w="34768" h="69536">
                    <a:moveTo>
                      <a:pt x="0" y="69536"/>
                    </a:moveTo>
                    <a:lnTo>
                      <a:pt x="3476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8" name="Freeform: Shape 1027">
                <a:extLst>
                  <a:ext uri="{FF2B5EF4-FFF2-40B4-BE49-F238E27FC236}">
                    <a16:creationId xmlns:a16="http://schemas.microsoft.com/office/drawing/2014/main" id="{7FB50F2E-0441-DA05-1B43-BFABCE6B02F0}"/>
                  </a:ext>
                </a:extLst>
              </p:cNvPr>
              <p:cNvSpPr/>
              <p:nvPr/>
            </p:nvSpPr>
            <p:spPr>
              <a:xfrm>
                <a:off x="2419857" y="1237743"/>
                <a:ext cx="59106" cy="48675"/>
              </a:xfrm>
              <a:custGeom>
                <a:avLst/>
                <a:gdLst>
                  <a:gd name="connsiteX0" fmla="*/ 0 w 59106"/>
                  <a:gd name="connsiteY0" fmla="*/ 48675 h 48675"/>
                  <a:gd name="connsiteX1" fmla="*/ 59106 w 59106"/>
                  <a:gd name="connsiteY1" fmla="*/ 0 h 48675"/>
                </a:gdLst>
                <a:ahLst/>
                <a:cxnLst>
                  <a:cxn ang="0">
                    <a:pos x="connsiteX0" y="connsiteY0"/>
                  </a:cxn>
                  <a:cxn ang="0">
                    <a:pos x="connsiteX1" y="connsiteY1"/>
                  </a:cxn>
                </a:cxnLst>
                <a:rect l="l" t="t" r="r" b="b"/>
                <a:pathLst>
                  <a:path w="59106" h="48675">
                    <a:moveTo>
                      <a:pt x="0" y="48675"/>
                    </a:moveTo>
                    <a:lnTo>
                      <a:pt x="5910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Freeform: Shape 1028">
                <a:extLst>
                  <a:ext uri="{FF2B5EF4-FFF2-40B4-BE49-F238E27FC236}">
                    <a16:creationId xmlns:a16="http://schemas.microsoft.com/office/drawing/2014/main" id="{DA6DE8A1-C417-6F60-43D6-010D5C1A0FF8}"/>
                  </a:ext>
                </a:extLst>
              </p:cNvPr>
              <p:cNvSpPr/>
              <p:nvPr/>
            </p:nvSpPr>
            <p:spPr>
              <a:xfrm>
                <a:off x="2360751" y="1196021"/>
                <a:ext cx="73013" cy="41722"/>
              </a:xfrm>
              <a:custGeom>
                <a:avLst/>
                <a:gdLst>
                  <a:gd name="connsiteX0" fmla="*/ 0 w 73013"/>
                  <a:gd name="connsiteY0" fmla="*/ 41722 h 41722"/>
                  <a:gd name="connsiteX1" fmla="*/ 73013 w 73013"/>
                  <a:gd name="connsiteY1" fmla="*/ 0 h 41722"/>
                </a:gdLst>
                <a:ahLst/>
                <a:cxnLst>
                  <a:cxn ang="0">
                    <a:pos x="connsiteX0" y="connsiteY0"/>
                  </a:cxn>
                  <a:cxn ang="0">
                    <a:pos x="connsiteX1" y="connsiteY1"/>
                  </a:cxn>
                </a:cxnLst>
                <a:rect l="l" t="t" r="r" b="b"/>
                <a:pathLst>
                  <a:path w="73013" h="41722">
                    <a:moveTo>
                      <a:pt x="0" y="41722"/>
                    </a:moveTo>
                    <a:lnTo>
                      <a:pt x="7301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0" name="Freeform: Shape 1029">
                <a:extLst>
                  <a:ext uri="{FF2B5EF4-FFF2-40B4-BE49-F238E27FC236}">
                    <a16:creationId xmlns:a16="http://schemas.microsoft.com/office/drawing/2014/main" id="{DB09DAA7-8CAC-99FE-8D67-A2ED0DA3E5FD}"/>
                  </a:ext>
                </a:extLst>
              </p:cNvPr>
              <p:cNvSpPr/>
              <p:nvPr/>
            </p:nvSpPr>
            <p:spPr>
              <a:xfrm>
                <a:off x="2308599" y="1161253"/>
                <a:ext cx="69536" cy="45199"/>
              </a:xfrm>
              <a:custGeom>
                <a:avLst/>
                <a:gdLst>
                  <a:gd name="connsiteX0" fmla="*/ 0 w 69536"/>
                  <a:gd name="connsiteY0" fmla="*/ 45199 h 45199"/>
                  <a:gd name="connsiteX1" fmla="*/ 69536 w 69536"/>
                  <a:gd name="connsiteY1" fmla="*/ 0 h 45199"/>
                </a:gdLst>
                <a:ahLst/>
                <a:cxnLst>
                  <a:cxn ang="0">
                    <a:pos x="connsiteX0" y="connsiteY0"/>
                  </a:cxn>
                  <a:cxn ang="0">
                    <a:pos x="connsiteX1" y="connsiteY1"/>
                  </a:cxn>
                </a:cxnLst>
                <a:rect l="l" t="t" r="r" b="b"/>
                <a:pathLst>
                  <a:path w="69536" h="45199">
                    <a:moveTo>
                      <a:pt x="0" y="45199"/>
                    </a:moveTo>
                    <a:lnTo>
                      <a:pt x="6953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1" name="Freeform: Shape 1030">
                <a:extLst>
                  <a:ext uri="{FF2B5EF4-FFF2-40B4-BE49-F238E27FC236}">
                    <a16:creationId xmlns:a16="http://schemas.microsoft.com/office/drawing/2014/main" id="{D6DA738C-021F-D185-330B-DED77415E664}"/>
                  </a:ext>
                </a:extLst>
              </p:cNvPr>
              <p:cNvSpPr/>
              <p:nvPr/>
            </p:nvSpPr>
            <p:spPr>
              <a:xfrm>
                <a:off x="2298169" y="1112578"/>
                <a:ext cx="76490" cy="3477"/>
              </a:xfrm>
              <a:custGeom>
                <a:avLst/>
                <a:gdLst>
                  <a:gd name="connsiteX0" fmla="*/ 0 w 76490"/>
                  <a:gd name="connsiteY0" fmla="*/ 3477 h 3477"/>
                  <a:gd name="connsiteX1" fmla="*/ 76490 w 76490"/>
                  <a:gd name="connsiteY1" fmla="*/ 0 h 3477"/>
                </a:gdLst>
                <a:ahLst/>
                <a:cxnLst>
                  <a:cxn ang="0">
                    <a:pos x="connsiteX0" y="connsiteY0"/>
                  </a:cxn>
                  <a:cxn ang="0">
                    <a:pos x="connsiteX1" y="connsiteY1"/>
                  </a:cxn>
                </a:cxnLst>
                <a:rect l="l" t="t" r="r" b="b"/>
                <a:pathLst>
                  <a:path w="76490" h="3477">
                    <a:moveTo>
                      <a:pt x="0" y="3477"/>
                    </a:moveTo>
                    <a:lnTo>
                      <a:pt x="7649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2" name="Freeform: Shape 1031">
                <a:extLst>
                  <a:ext uri="{FF2B5EF4-FFF2-40B4-BE49-F238E27FC236}">
                    <a16:creationId xmlns:a16="http://schemas.microsoft.com/office/drawing/2014/main" id="{17C54284-20CB-45FD-6148-74CD289BED33}"/>
                  </a:ext>
                </a:extLst>
              </p:cNvPr>
              <p:cNvSpPr/>
              <p:nvPr/>
            </p:nvSpPr>
            <p:spPr>
              <a:xfrm>
                <a:off x="2287738" y="1053472"/>
                <a:ext cx="73013" cy="0"/>
              </a:xfrm>
              <a:custGeom>
                <a:avLst/>
                <a:gdLst>
                  <a:gd name="connsiteX0" fmla="*/ 0 w 73013"/>
                  <a:gd name="connsiteY0" fmla="*/ 0 h 0"/>
                  <a:gd name="connsiteX1" fmla="*/ 73013 w 73013"/>
                  <a:gd name="connsiteY1" fmla="*/ 0 h 0"/>
                </a:gdLst>
                <a:ahLst/>
                <a:cxnLst>
                  <a:cxn ang="0">
                    <a:pos x="connsiteX0" y="connsiteY0"/>
                  </a:cxn>
                  <a:cxn ang="0">
                    <a:pos x="connsiteX1" y="connsiteY1"/>
                  </a:cxn>
                </a:cxnLst>
                <a:rect l="l" t="t" r="r" b="b"/>
                <a:pathLst>
                  <a:path w="73013">
                    <a:moveTo>
                      <a:pt x="0" y="0"/>
                    </a:moveTo>
                    <a:lnTo>
                      <a:pt x="7301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Freeform: Shape 1032">
                <a:extLst>
                  <a:ext uri="{FF2B5EF4-FFF2-40B4-BE49-F238E27FC236}">
                    <a16:creationId xmlns:a16="http://schemas.microsoft.com/office/drawing/2014/main" id="{BEE78FFB-E6BB-EC90-EE96-A3ADFCED4AAC}"/>
                  </a:ext>
                </a:extLst>
              </p:cNvPr>
              <p:cNvSpPr/>
              <p:nvPr/>
            </p:nvSpPr>
            <p:spPr>
              <a:xfrm>
                <a:off x="2287738" y="976983"/>
                <a:ext cx="55629" cy="10430"/>
              </a:xfrm>
              <a:custGeom>
                <a:avLst/>
                <a:gdLst>
                  <a:gd name="connsiteX0" fmla="*/ 0 w 55629"/>
                  <a:gd name="connsiteY0" fmla="*/ 10430 h 10430"/>
                  <a:gd name="connsiteX1" fmla="*/ 55629 w 55629"/>
                  <a:gd name="connsiteY1" fmla="*/ 0 h 10430"/>
                </a:gdLst>
                <a:ahLst/>
                <a:cxnLst>
                  <a:cxn ang="0">
                    <a:pos x="connsiteX0" y="connsiteY0"/>
                  </a:cxn>
                  <a:cxn ang="0">
                    <a:pos x="connsiteX1" y="connsiteY1"/>
                  </a:cxn>
                </a:cxnLst>
                <a:rect l="l" t="t" r="r" b="b"/>
                <a:pathLst>
                  <a:path w="55629" h="10430">
                    <a:moveTo>
                      <a:pt x="0" y="10430"/>
                    </a:moveTo>
                    <a:lnTo>
                      <a:pt x="5562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Freeform: Shape 1033">
                <a:extLst>
                  <a:ext uri="{FF2B5EF4-FFF2-40B4-BE49-F238E27FC236}">
                    <a16:creationId xmlns:a16="http://schemas.microsoft.com/office/drawing/2014/main" id="{807D28F8-BAC4-96DA-5BE4-2A80F1FB176A}"/>
                  </a:ext>
                </a:extLst>
              </p:cNvPr>
              <p:cNvSpPr/>
              <p:nvPr/>
            </p:nvSpPr>
            <p:spPr>
              <a:xfrm>
                <a:off x="2284262" y="917877"/>
                <a:ext cx="59105" cy="3477"/>
              </a:xfrm>
              <a:custGeom>
                <a:avLst/>
                <a:gdLst>
                  <a:gd name="connsiteX0" fmla="*/ 0 w 59105"/>
                  <a:gd name="connsiteY0" fmla="*/ 3477 h 3477"/>
                  <a:gd name="connsiteX1" fmla="*/ 59105 w 59105"/>
                  <a:gd name="connsiteY1" fmla="*/ 0 h 3477"/>
                </a:gdLst>
                <a:ahLst/>
                <a:cxnLst>
                  <a:cxn ang="0">
                    <a:pos x="connsiteX0" y="connsiteY0"/>
                  </a:cxn>
                  <a:cxn ang="0">
                    <a:pos x="connsiteX1" y="connsiteY1"/>
                  </a:cxn>
                </a:cxnLst>
                <a:rect l="l" t="t" r="r" b="b"/>
                <a:pathLst>
                  <a:path w="59105" h="3477">
                    <a:moveTo>
                      <a:pt x="0" y="3477"/>
                    </a:moveTo>
                    <a:lnTo>
                      <a:pt x="5910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Freeform: Shape 1034">
                <a:extLst>
                  <a:ext uri="{FF2B5EF4-FFF2-40B4-BE49-F238E27FC236}">
                    <a16:creationId xmlns:a16="http://schemas.microsoft.com/office/drawing/2014/main" id="{FFA530C4-84BD-0D8C-7C5E-6479E1EAB64D}"/>
                  </a:ext>
                </a:extLst>
              </p:cNvPr>
              <p:cNvSpPr/>
              <p:nvPr/>
            </p:nvSpPr>
            <p:spPr>
              <a:xfrm>
                <a:off x="2287738" y="858771"/>
                <a:ext cx="55629" cy="6954"/>
              </a:xfrm>
              <a:custGeom>
                <a:avLst/>
                <a:gdLst>
                  <a:gd name="connsiteX0" fmla="*/ 0 w 55629"/>
                  <a:gd name="connsiteY0" fmla="*/ 0 h 6954"/>
                  <a:gd name="connsiteX1" fmla="*/ 55629 w 55629"/>
                  <a:gd name="connsiteY1" fmla="*/ 6954 h 6954"/>
                </a:gdLst>
                <a:ahLst/>
                <a:cxnLst>
                  <a:cxn ang="0">
                    <a:pos x="connsiteX0" y="connsiteY0"/>
                  </a:cxn>
                  <a:cxn ang="0">
                    <a:pos x="connsiteX1" y="connsiteY1"/>
                  </a:cxn>
                </a:cxnLst>
                <a:rect l="l" t="t" r="r" b="b"/>
                <a:pathLst>
                  <a:path w="55629" h="6954">
                    <a:moveTo>
                      <a:pt x="0" y="0"/>
                    </a:moveTo>
                    <a:lnTo>
                      <a:pt x="55629" y="695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6" name="Freeform: Shape 1035">
                <a:extLst>
                  <a:ext uri="{FF2B5EF4-FFF2-40B4-BE49-F238E27FC236}">
                    <a16:creationId xmlns:a16="http://schemas.microsoft.com/office/drawing/2014/main" id="{4ED05216-9E75-BAC8-D5E6-13551A85E8D1}"/>
                  </a:ext>
                </a:extLst>
              </p:cNvPr>
              <p:cNvSpPr/>
              <p:nvPr/>
            </p:nvSpPr>
            <p:spPr>
              <a:xfrm>
                <a:off x="2277308" y="806619"/>
                <a:ext cx="59106" cy="24338"/>
              </a:xfrm>
              <a:custGeom>
                <a:avLst/>
                <a:gdLst>
                  <a:gd name="connsiteX0" fmla="*/ 0 w 59106"/>
                  <a:gd name="connsiteY0" fmla="*/ 24338 h 24338"/>
                  <a:gd name="connsiteX1" fmla="*/ 59106 w 59106"/>
                  <a:gd name="connsiteY1" fmla="*/ 0 h 24338"/>
                </a:gdLst>
                <a:ahLst/>
                <a:cxnLst>
                  <a:cxn ang="0">
                    <a:pos x="connsiteX0" y="connsiteY0"/>
                  </a:cxn>
                  <a:cxn ang="0">
                    <a:pos x="connsiteX1" y="connsiteY1"/>
                  </a:cxn>
                </a:cxnLst>
                <a:rect l="l" t="t" r="r" b="b"/>
                <a:pathLst>
                  <a:path w="59106" h="24338">
                    <a:moveTo>
                      <a:pt x="0" y="24338"/>
                    </a:moveTo>
                    <a:lnTo>
                      <a:pt x="5910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Freeform: Shape 1036">
                <a:extLst>
                  <a:ext uri="{FF2B5EF4-FFF2-40B4-BE49-F238E27FC236}">
                    <a16:creationId xmlns:a16="http://schemas.microsoft.com/office/drawing/2014/main" id="{4BECF4F0-9AB3-63C7-387A-42CB46E87681}"/>
                  </a:ext>
                </a:extLst>
              </p:cNvPr>
              <p:cNvSpPr/>
              <p:nvPr/>
            </p:nvSpPr>
            <p:spPr>
              <a:xfrm>
                <a:off x="1889156" y="1807675"/>
                <a:ext cx="1116594" cy="1195058"/>
              </a:xfrm>
              <a:custGeom>
                <a:avLst/>
                <a:gdLst>
                  <a:gd name="connsiteX0" fmla="*/ 1116594 w 1116594"/>
                  <a:gd name="connsiteY0" fmla="*/ 1092452 h 1195058"/>
                  <a:gd name="connsiteX1" fmla="*/ 980793 w 1116594"/>
                  <a:gd name="connsiteY1" fmla="*/ 1059256 h 1195058"/>
                  <a:gd name="connsiteX2" fmla="*/ 848008 w 1116594"/>
                  <a:gd name="connsiteY2" fmla="*/ 959668 h 1195058"/>
                  <a:gd name="connsiteX3" fmla="*/ 682028 w 1116594"/>
                  <a:gd name="connsiteY3" fmla="*/ 923454 h 1195058"/>
                  <a:gd name="connsiteX4" fmla="*/ 503977 w 1116594"/>
                  <a:gd name="connsiteY4" fmla="*/ 911382 h 1195058"/>
                  <a:gd name="connsiteX5" fmla="*/ 371193 w 1116594"/>
                  <a:gd name="connsiteY5" fmla="*/ 917418 h 1195058"/>
                  <a:gd name="connsiteX6" fmla="*/ 268587 w 1116594"/>
                  <a:gd name="connsiteY6" fmla="*/ 902329 h 1195058"/>
                  <a:gd name="connsiteX7" fmla="*/ 202194 w 1116594"/>
                  <a:gd name="connsiteY7" fmla="*/ 860079 h 1195058"/>
                  <a:gd name="connsiteX8" fmla="*/ 184088 w 1116594"/>
                  <a:gd name="connsiteY8" fmla="*/ 805759 h 1195058"/>
                  <a:gd name="connsiteX9" fmla="*/ 184088 w 1116594"/>
                  <a:gd name="connsiteY9" fmla="*/ 727295 h 1195058"/>
                  <a:gd name="connsiteX10" fmla="*/ 244444 w 1116594"/>
                  <a:gd name="connsiteY10" fmla="*/ 685046 h 1195058"/>
                  <a:gd name="connsiteX11" fmla="*/ 316872 w 1116594"/>
                  <a:gd name="connsiteY11" fmla="*/ 534155 h 1195058"/>
                  <a:gd name="connsiteX12" fmla="*/ 341014 w 1116594"/>
                  <a:gd name="connsiteY12" fmla="*/ 422495 h 1195058"/>
                  <a:gd name="connsiteX13" fmla="*/ 298765 w 1116594"/>
                  <a:gd name="connsiteY13" fmla="*/ 341014 h 1195058"/>
                  <a:gd name="connsiteX14" fmla="*/ 253497 w 1116594"/>
                  <a:gd name="connsiteY14" fmla="*/ 262551 h 1195058"/>
                  <a:gd name="connsiteX15" fmla="*/ 120713 w 1116594"/>
                  <a:gd name="connsiteY15" fmla="*/ 153909 h 1195058"/>
                  <a:gd name="connsiteX16" fmla="*/ 57339 w 1116594"/>
                  <a:gd name="connsiteY16" fmla="*/ 0 h 1195058"/>
                  <a:gd name="connsiteX17" fmla="*/ 0 w 1116594"/>
                  <a:gd name="connsiteY17" fmla="*/ 0 h 1195058"/>
                  <a:gd name="connsiteX18" fmla="*/ 48286 w 1116594"/>
                  <a:gd name="connsiteY18" fmla="*/ 93553 h 1195058"/>
                  <a:gd name="connsiteX19" fmla="*/ 108642 w 1116594"/>
                  <a:gd name="connsiteY19" fmla="*/ 184087 h 1195058"/>
                  <a:gd name="connsiteX20" fmla="*/ 199177 w 1116594"/>
                  <a:gd name="connsiteY20" fmla="*/ 271604 h 1195058"/>
                  <a:gd name="connsiteX21" fmla="*/ 250480 w 1116594"/>
                  <a:gd name="connsiteY21" fmla="*/ 353085 h 1195058"/>
                  <a:gd name="connsiteX22" fmla="*/ 289711 w 1116594"/>
                  <a:gd name="connsiteY22" fmla="*/ 434567 h 1195058"/>
                  <a:gd name="connsiteX23" fmla="*/ 277640 w 1116594"/>
                  <a:gd name="connsiteY23" fmla="*/ 528119 h 1195058"/>
                  <a:gd name="connsiteX24" fmla="*/ 220301 w 1116594"/>
                  <a:gd name="connsiteY24" fmla="*/ 615636 h 1195058"/>
                  <a:gd name="connsiteX25" fmla="*/ 159945 w 1116594"/>
                  <a:gd name="connsiteY25" fmla="*/ 679010 h 1195058"/>
                  <a:gd name="connsiteX26" fmla="*/ 102606 w 1116594"/>
                  <a:gd name="connsiteY26" fmla="*/ 766527 h 1195058"/>
                  <a:gd name="connsiteX27" fmla="*/ 102606 w 1116594"/>
                  <a:gd name="connsiteY27" fmla="*/ 866115 h 1195058"/>
                  <a:gd name="connsiteX28" fmla="*/ 187105 w 1116594"/>
                  <a:gd name="connsiteY28" fmla="*/ 956650 h 1195058"/>
                  <a:gd name="connsiteX29" fmla="*/ 347050 w 1116594"/>
                  <a:gd name="connsiteY29" fmla="*/ 995881 h 1195058"/>
                  <a:gd name="connsiteX30" fmla="*/ 561315 w 1116594"/>
                  <a:gd name="connsiteY30" fmla="*/ 1017006 h 1195058"/>
                  <a:gd name="connsiteX31" fmla="*/ 730313 w 1116594"/>
                  <a:gd name="connsiteY31" fmla="*/ 1074345 h 1195058"/>
                  <a:gd name="connsiteX32" fmla="*/ 854044 w 1116594"/>
                  <a:gd name="connsiteY32" fmla="*/ 1195058 h 1195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116594" h="1195058">
                    <a:moveTo>
                      <a:pt x="1116594" y="1092452"/>
                    </a:moveTo>
                    <a:lnTo>
                      <a:pt x="980793" y="1059256"/>
                    </a:lnTo>
                    <a:lnTo>
                      <a:pt x="848008" y="959668"/>
                    </a:lnTo>
                    <a:lnTo>
                      <a:pt x="682028" y="923454"/>
                    </a:lnTo>
                    <a:lnTo>
                      <a:pt x="503977" y="911382"/>
                    </a:lnTo>
                    <a:lnTo>
                      <a:pt x="371193" y="917418"/>
                    </a:lnTo>
                    <a:lnTo>
                      <a:pt x="268587" y="902329"/>
                    </a:lnTo>
                    <a:lnTo>
                      <a:pt x="202194" y="860079"/>
                    </a:lnTo>
                    <a:lnTo>
                      <a:pt x="184088" y="805759"/>
                    </a:lnTo>
                    <a:lnTo>
                      <a:pt x="184088" y="727295"/>
                    </a:lnTo>
                    <a:lnTo>
                      <a:pt x="244444" y="685046"/>
                    </a:lnTo>
                    <a:lnTo>
                      <a:pt x="316872" y="534155"/>
                    </a:lnTo>
                    <a:lnTo>
                      <a:pt x="341014" y="422495"/>
                    </a:lnTo>
                    <a:lnTo>
                      <a:pt x="298765" y="341014"/>
                    </a:lnTo>
                    <a:lnTo>
                      <a:pt x="253497" y="262551"/>
                    </a:lnTo>
                    <a:lnTo>
                      <a:pt x="120713" y="153909"/>
                    </a:lnTo>
                    <a:lnTo>
                      <a:pt x="57339" y="0"/>
                    </a:lnTo>
                    <a:lnTo>
                      <a:pt x="0" y="0"/>
                    </a:lnTo>
                    <a:lnTo>
                      <a:pt x="48286" y="93553"/>
                    </a:lnTo>
                    <a:lnTo>
                      <a:pt x="108642" y="184087"/>
                    </a:lnTo>
                    <a:lnTo>
                      <a:pt x="199177" y="271604"/>
                    </a:lnTo>
                    <a:lnTo>
                      <a:pt x="250480" y="353085"/>
                    </a:lnTo>
                    <a:lnTo>
                      <a:pt x="289711" y="434567"/>
                    </a:lnTo>
                    <a:lnTo>
                      <a:pt x="277640" y="528119"/>
                    </a:lnTo>
                    <a:lnTo>
                      <a:pt x="220301" y="615636"/>
                    </a:lnTo>
                    <a:lnTo>
                      <a:pt x="159945" y="679010"/>
                    </a:lnTo>
                    <a:lnTo>
                      <a:pt x="102606" y="766527"/>
                    </a:lnTo>
                    <a:lnTo>
                      <a:pt x="102606" y="866115"/>
                    </a:lnTo>
                    <a:lnTo>
                      <a:pt x="187105" y="956650"/>
                    </a:lnTo>
                    <a:lnTo>
                      <a:pt x="347050" y="995881"/>
                    </a:lnTo>
                    <a:lnTo>
                      <a:pt x="561315" y="1017006"/>
                    </a:lnTo>
                    <a:lnTo>
                      <a:pt x="730313" y="1074345"/>
                    </a:lnTo>
                    <a:lnTo>
                      <a:pt x="854044" y="119505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8" name="Freeform: Shape 1037">
                <a:extLst>
                  <a:ext uri="{FF2B5EF4-FFF2-40B4-BE49-F238E27FC236}">
                    <a16:creationId xmlns:a16="http://schemas.microsoft.com/office/drawing/2014/main" id="{D2F1E54C-806E-1863-7847-1B5F80807E18}"/>
                  </a:ext>
                </a:extLst>
              </p:cNvPr>
              <p:cNvSpPr/>
              <p:nvPr/>
            </p:nvSpPr>
            <p:spPr>
              <a:xfrm>
                <a:off x="2625505" y="2866931"/>
                <a:ext cx="241426" cy="21124"/>
              </a:xfrm>
              <a:custGeom>
                <a:avLst/>
                <a:gdLst>
                  <a:gd name="connsiteX0" fmla="*/ 241426 w 241426"/>
                  <a:gd name="connsiteY0" fmla="*/ 0 h 21124"/>
                  <a:gd name="connsiteX1" fmla="*/ 0 w 241426"/>
                  <a:gd name="connsiteY1" fmla="*/ 21124 h 21124"/>
                </a:gdLst>
                <a:ahLst/>
                <a:cxnLst>
                  <a:cxn ang="0">
                    <a:pos x="connsiteX0" y="connsiteY0"/>
                  </a:cxn>
                  <a:cxn ang="0">
                    <a:pos x="connsiteX1" y="connsiteY1"/>
                  </a:cxn>
                </a:cxnLst>
                <a:rect l="l" t="t" r="r" b="b"/>
                <a:pathLst>
                  <a:path w="241426" h="21124">
                    <a:moveTo>
                      <a:pt x="241426" y="0"/>
                    </a:moveTo>
                    <a:lnTo>
                      <a:pt x="0" y="2112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Freeform: Shape 1038">
                <a:extLst>
                  <a:ext uri="{FF2B5EF4-FFF2-40B4-BE49-F238E27FC236}">
                    <a16:creationId xmlns:a16="http://schemas.microsoft.com/office/drawing/2014/main" id="{AC5BDF47-C095-E7CF-7394-72616C15772C}"/>
                  </a:ext>
                </a:extLst>
              </p:cNvPr>
              <p:cNvSpPr/>
              <p:nvPr/>
            </p:nvSpPr>
            <p:spPr>
              <a:xfrm>
                <a:off x="1997798" y="1988745"/>
                <a:ext cx="802741" cy="878186"/>
              </a:xfrm>
              <a:custGeom>
                <a:avLst/>
                <a:gdLst>
                  <a:gd name="connsiteX0" fmla="*/ 802741 w 802741"/>
                  <a:gd name="connsiteY0" fmla="*/ 878186 h 878186"/>
                  <a:gd name="connsiteX1" fmla="*/ 688063 w 802741"/>
                  <a:gd name="connsiteY1" fmla="*/ 820847 h 878186"/>
                  <a:gd name="connsiteX2" fmla="*/ 588475 w 802741"/>
                  <a:gd name="connsiteY2" fmla="*/ 787651 h 878186"/>
                  <a:gd name="connsiteX3" fmla="*/ 485869 w 802741"/>
                  <a:gd name="connsiteY3" fmla="*/ 766526 h 878186"/>
                  <a:gd name="connsiteX4" fmla="*/ 347050 w 802741"/>
                  <a:gd name="connsiteY4" fmla="*/ 763508 h 878186"/>
                  <a:gd name="connsiteX5" fmla="*/ 244444 w 802741"/>
                  <a:gd name="connsiteY5" fmla="*/ 772562 h 878186"/>
                  <a:gd name="connsiteX6" fmla="*/ 141838 w 802741"/>
                  <a:gd name="connsiteY6" fmla="*/ 754455 h 878186"/>
                  <a:gd name="connsiteX7" fmla="*/ 66392 w 802741"/>
                  <a:gd name="connsiteY7" fmla="*/ 697116 h 878186"/>
                  <a:gd name="connsiteX8" fmla="*/ 36214 w 802741"/>
                  <a:gd name="connsiteY8" fmla="*/ 648831 h 878186"/>
                  <a:gd name="connsiteX9" fmla="*/ 42250 w 802741"/>
                  <a:gd name="connsiteY9" fmla="*/ 585457 h 878186"/>
                  <a:gd name="connsiteX10" fmla="*/ 63374 w 802741"/>
                  <a:gd name="connsiteY10" fmla="*/ 513029 h 878186"/>
                  <a:gd name="connsiteX11" fmla="*/ 132784 w 802741"/>
                  <a:gd name="connsiteY11" fmla="*/ 452673 h 878186"/>
                  <a:gd name="connsiteX12" fmla="*/ 165980 w 802741"/>
                  <a:gd name="connsiteY12" fmla="*/ 386281 h 878186"/>
                  <a:gd name="connsiteX13" fmla="*/ 193141 w 802741"/>
                  <a:gd name="connsiteY13" fmla="*/ 328942 h 878186"/>
                  <a:gd name="connsiteX14" fmla="*/ 205212 w 802741"/>
                  <a:gd name="connsiteY14" fmla="*/ 235390 h 878186"/>
                  <a:gd name="connsiteX15" fmla="*/ 162962 w 802741"/>
                  <a:gd name="connsiteY15" fmla="*/ 153908 h 878186"/>
                  <a:gd name="connsiteX16" fmla="*/ 117695 w 802741"/>
                  <a:gd name="connsiteY16" fmla="*/ 87516 h 878186"/>
                  <a:gd name="connsiteX17" fmla="*/ 18107 w 802741"/>
                  <a:gd name="connsiteY17" fmla="*/ 0 h 878186"/>
                  <a:gd name="connsiteX18" fmla="*/ 0 w 802741"/>
                  <a:gd name="connsiteY18" fmla="*/ 9053 h 87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2741" h="878186">
                    <a:moveTo>
                      <a:pt x="802741" y="878186"/>
                    </a:moveTo>
                    <a:lnTo>
                      <a:pt x="688063" y="820847"/>
                    </a:lnTo>
                    <a:lnTo>
                      <a:pt x="588475" y="787651"/>
                    </a:lnTo>
                    <a:lnTo>
                      <a:pt x="485869" y="766526"/>
                    </a:lnTo>
                    <a:lnTo>
                      <a:pt x="347050" y="763508"/>
                    </a:lnTo>
                    <a:lnTo>
                      <a:pt x="244444" y="772562"/>
                    </a:lnTo>
                    <a:lnTo>
                      <a:pt x="141838" y="754455"/>
                    </a:lnTo>
                    <a:lnTo>
                      <a:pt x="66392" y="697116"/>
                    </a:lnTo>
                    <a:lnTo>
                      <a:pt x="36214" y="648831"/>
                    </a:lnTo>
                    <a:lnTo>
                      <a:pt x="42250" y="585457"/>
                    </a:lnTo>
                    <a:lnTo>
                      <a:pt x="63374" y="513029"/>
                    </a:lnTo>
                    <a:lnTo>
                      <a:pt x="132784" y="452673"/>
                    </a:lnTo>
                    <a:lnTo>
                      <a:pt x="165980" y="386281"/>
                    </a:lnTo>
                    <a:lnTo>
                      <a:pt x="193141" y="328942"/>
                    </a:lnTo>
                    <a:lnTo>
                      <a:pt x="205212" y="235390"/>
                    </a:lnTo>
                    <a:lnTo>
                      <a:pt x="162962" y="153908"/>
                    </a:lnTo>
                    <a:lnTo>
                      <a:pt x="117695" y="87516"/>
                    </a:lnTo>
                    <a:lnTo>
                      <a:pt x="18107" y="0"/>
                    </a:lnTo>
                    <a:lnTo>
                      <a:pt x="0"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Freeform: Shape 1039">
                <a:extLst>
                  <a:ext uri="{FF2B5EF4-FFF2-40B4-BE49-F238E27FC236}">
                    <a16:creationId xmlns:a16="http://schemas.microsoft.com/office/drawing/2014/main" id="{F3E8F8AF-8503-4A11-3E10-B96B164A43EA}"/>
                  </a:ext>
                </a:extLst>
              </p:cNvPr>
              <p:cNvSpPr/>
              <p:nvPr/>
            </p:nvSpPr>
            <p:spPr>
              <a:xfrm>
                <a:off x="2516863" y="2758289"/>
                <a:ext cx="214266" cy="87517"/>
              </a:xfrm>
              <a:custGeom>
                <a:avLst/>
                <a:gdLst>
                  <a:gd name="connsiteX0" fmla="*/ 214266 w 214266"/>
                  <a:gd name="connsiteY0" fmla="*/ 0 h 87517"/>
                  <a:gd name="connsiteX1" fmla="*/ 0 w 214266"/>
                  <a:gd name="connsiteY1" fmla="*/ 87517 h 87517"/>
                </a:gdLst>
                <a:ahLst/>
                <a:cxnLst>
                  <a:cxn ang="0">
                    <a:pos x="connsiteX0" y="connsiteY0"/>
                  </a:cxn>
                  <a:cxn ang="0">
                    <a:pos x="connsiteX1" y="connsiteY1"/>
                  </a:cxn>
                </a:cxnLst>
                <a:rect l="l" t="t" r="r" b="b"/>
                <a:pathLst>
                  <a:path w="214266" h="87517">
                    <a:moveTo>
                      <a:pt x="214266" y="0"/>
                    </a:moveTo>
                    <a:lnTo>
                      <a:pt x="0" y="8751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Freeform: Shape 1040">
                <a:extLst>
                  <a:ext uri="{FF2B5EF4-FFF2-40B4-BE49-F238E27FC236}">
                    <a16:creationId xmlns:a16="http://schemas.microsoft.com/office/drawing/2014/main" id="{2AB78AE5-33A3-D3E7-B1CE-1DE4F7F3A0F0}"/>
                  </a:ext>
                </a:extLst>
              </p:cNvPr>
              <p:cNvSpPr/>
              <p:nvPr/>
            </p:nvSpPr>
            <p:spPr>
              <a:xfrm>
                <a:off x="2444436" y="2722075"/>
                <a:ext cx="69410" cy="102606"/>
              </a:xfrm>
              <a:custGeom>
                <a:avLst/>
                <a:gdLst>
                  <a:gd name="connsiteX0" fmla="*/ 78464 w 78464"/>
                  <a:gd name="connsiteY0" fmla="*/ 0 h 184087"/>
                  <a:gd name="connsiteX1" fmla="*/ 9054 w 78464"/>
                  <a:gd name="connsiteY1" fmla="*/ 102606 h 184087"/>
                  <a:gd name="connsiteX2" fmla="*/ 0 w 78464"/>
                  <a:gd name="connsiteY2" fmla="*/ 102606 h 184087"/>
                  <a:gd name="connsiteX3" fmla="*/ 21125 w 78464"/>
                  <a:gd name="connsiteY3" fmla="*/ 184087 h 184087"/>
                  <a:gd name="connsiteX0" fmla="*/ 78464 w 78464"/>
                  <a:gd name="connsiteY0" fmla="*/ 0 h 102606"/>
                  <a:gd name="connsiteX1" fmla="*/ 9054 w 78464"/>
                  <a:gd name="connsiteY1" fmla="*/ 102606 h 102606"/>
                  <a:gd name="connsiteX2" fmla="*/ 0 w 78464"/>
                  <a:gd name="connsiteY2" fmla="*/ 102606 h 102606"/>
                  <a:gd name="connsiteX0" fmla="*/ 69410 w 69410"/>
                  <a:gd name="connsiteY0" fmla="*/ 0 h 102606"/>
                  <a:gd name="connsiteX1" fmla="*/ 0 w 69410"/>
                  <a:gd name="connsiteY1" fmla="*/ 102606 h 102606"/>
                </a:gdLst>
                <a:ahLst/>
                <a:cxnLst>
                  <a:cxn ang="0">
                    <a:pos x="connsiteX0" y="connsiteY0"/>
                  </a:cxn>
                  <a:cxn ang="0">
                    <a:pos x="connsiteX1" y="connsiteY1"/>
                  </a:cxn>
                </a:cxnLst>
                <a:rect l="l" t="t" r="r" b="b"/>
                <a:pathLst>
                  <a:path w="69410" h="102606">
                    <a:moveTo>
                      <a:pt x="69410" y="0"/>
                    </a:moveTo>
                    <a:lnTo>
                      <a:pt x="0" y="10260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Freeform: Shape 1041">
                <a:extLst>
                  <a:ext uri="{FF2B5EF4-FFF2-40B4-BE49-F238E27FC236}">
                    <a16:creationId xmlns:a16="http://schemas.microsoft.com/office/drawing/2014/main" id="{2D6B219C-F840-997D-701A-5FF06DDEAAA0}"/>
                  </a:ext>
                </a:extLst>
              </p:cNvPr>
              <p:cNvSpPr/>
              <p:nvPr/>
            </p:nvSpPr>
            <p:spPr>
              <a:xfrm>
                <a:off x="2350883" y="2716040"/>
                <a:ext cx="27161" cy="96570"/>
              </a:xfrm>
              <a:custGeom>
                <a:avLst/>
                <a:gdLst>
                  <a:gd name="connsiteX0" fmla="*/ 27161 w 27161"/>
                  <a:gd name="connsiteY0" fmla="*/ 0 h 96570"/>
                  <a:gd name="connsiteX1" fmla="*/ 0 w 27161"/>
                  <a:gd name="connsiteY1" fmla="*/ 96570 h 96570"/>
                </a:gdLst>
                <a:ahLst/>
                <a:cxnLst>
                  <a:cxn ang="0">
                    <a:pos x="connsiteX0" y="connsiteY0"/>
                  </a:cxn>
                  <a:cxn ang="0">
                    <a:pos x="connsiteX1" y="connsiteY1"/>
                  </a:cxn>
                </a:cxnLst>
                <a:rect l="l" t="t" r="r" b="b"/>
                <a:pathLst>
                  <a:path w="27161" h="96570">
                    <a:moveTo>
                      <a:pt x="27161" y="0"/>
                    </a:moveTo>
                    <a:lnTo>
                      <a:pt x="0" y="9657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3" name="Freeform: Shape 1042">
                <a:extLst>
                  <a:ext uri="{FF2B5EF4-FFF2-40B4-BE49-F238E27FC236}">
                    <a16:creationId xmlns:a16="http://schemas.microsoft.com/office/drawing/2014/main" id="{978038CE-309C-F034-4E43-EDAB03741D5C}"/>
                  </a:ext>
                </a:extLst>
              </p:cNvPr>
              <p:cNvSpPr/>
              <p:nvPr/>
            </p:nvSpPr>
            <p:spPr>
              <a:xfrm>
                <a:off x="2242242" y="2719057"/>
                <a:ext cx="36213" cy="84499"/>
              </a:xfrm>
              <a:custGeom>
                <a:avLst/>
                <a:gdLst>
                  <a:gd name="connsiteX0" fmla="*/ 36213 w 36213"/>
                  <a:gd name="connsiteY0" fmla="*/ 0 h 84499"/>
                  <a:gd name="connsiteX1" fmla="*/ 0 w 36213"/>
                  <a:gd name="connsiteY1" fmla="*/ 84499 h 84499"/>
                </a:gdLst>
                <a:ahLst/>
                <a:cxnLst>
                  <a:cxn ang="0">
                    <a:pos x="connsiteX0" y="connsiteY0"/>
                  </a:cxn>
                  <a:cxn ang="0">
                    <a:pos x="connsiteX1" y="connsiteY1"/>
                  </a:cxn>
                </a:cxnLst>
                <a:rect l="l" t="t" r="r" b="b"/>
                <a:pathLst>
                  <a:path w="36213" h="84499">
                    <a:moveTo>
                      <a:pt x="36213" y="0"/>
                    </a:moveTo>
                    <a:lnTo>
                      <a:pt x="0" y="8449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4" name="Freeform: Shape 1043">
                <a:extLst>
                  <a:ext uri="{FF2B5EF4-FFF2-40B4-BE49-F238E27FC236}">
                    <a16:creationId xmlns:a16="http://schemas.microsoft.com/office/drawing/2014/main" id="{A8F3A638-2785-CECA-EB56-AC79582CC8AF}"/>
                  </a:ext>
                </a:extLst>
              </p:cNvPr>
              <p:cNvSpPr/>
              <p:nvPr/>
            </p:nvSpPr>
            <p:spPr>
              <a:xfrm>
                <a:off x="2145671" y="2713022"/>
                <a:ext cx="42250" cy="66392"/>
              </a:xfrm>
              <a:custGeom>
                <a:avLst/>
                <a:gdLst>
                  <a:gd name="connsiteX0" fmla="*/ 42250 w 42250"/>
                  <a:gd name="connsiteY0" fmla="*/ 0 h 66392"/>
                  <a:gd name="connsiteX1" fmla="*/ 0 w 42250"/>
                  <a:gd name="connsiteY1" fmla="*/ 66392 h 66392"/>
                </a:gdLst>
                <a:ahLst/>
                <a:cxnLst>
                  <a:cxn ang="0">
                    <a:pos x="connsiteX0" y="connsiteY0"/>
                  </a:cxn>
                  <a:cxn ang="0">
                    <a:pos x="connsiteX1" y="connsiteY1"/>
                  </a:cxn>
                </a:cxnLst>
                <a:rect l="l" t="t" r="r" b="b"/>
                <a:pathLst>
                  <a:path w="42250" h="66392">
                    <a:moveTo>
                      <a:pt x="42250" y="0"/>
                    </a:moveTo>
                    <a:lnTo>
                      <a:pt x="0" y="6639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5" name="Freeform: Shape 1044">
                <a:extLst>
                  <a:ext uri="{FF2B5EF4-FFF2-40B4-BE49-F238E27FC236}">
                    <a16:creationId xmlns:a16="http://schemas.microsoft.com/office/drawing/2014/main" id="{CA07B6BE-1B50-640F-7F67-1853694B9E0C}"/>
                  </a:ext>
                </a:extLst>
              </p:cNvPr>
              <p:cNvSpPr/>
              <p:nvPr/>
            </p:nvSpPr>
            <p:spPr>
              <a:xfrm>
                <a:off x="2076261" y="2682844"/>
                <a:ext cx="45268" cy="81481"/>
              </a:xfrm>
              <a:custGeom>
                <a:avLst/>
                <a:gdLst>
                  <a:gd name="connsiteX0" fmla="*/ 45268 w 45268"/>
                  <a:gd name="connsiteY0" fmla="*/ 0 h 81481"/>
                  <a:gd name="connsiteX1" fmla="*/ 0 w 45268"/>
                  <a:gd name="connsiteY1" fmla="*/ 81481 h 81481"/>
                </a:gdLst>
                <a:ahLst/>
                <a:cxnLst>
                  <a:cxn ang="0">
                    <a:pos x="connsiteX0" y="connsiteY0"/>
                  </a:cxn>
                  <a:cxn ang="0">
                    <a:pos x="connsiteX1" y="connsiteY1"/>
                  </a:cxn>
                </a:cxnLst>
                <a:rect l="l" t="t" r="r" b="b"/>
                <a:pathLst>
                  <a:path w="45268" h="81481">
                    <a:moveTo>
                      <a:pt x="45268" y="0"/>
                    </a:moveTo>
                    <a:lnTo>
                      <a:pt x="0" y="8148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6" name="Freeform: Shape 1045">
                <a:extLst>
                  <a:ext uri="{FF2B5EF4-FFF2-40B4-BE49-F238E27FC236}">
                    <a16:creationId xmlns:a16="http://schemas.microsoft.com/office/drawing/2014/main" id="{5C9EC836-EB68-7CCC-6E15-725AF98887A6}"/>
                  </a:ext>
                </a:extLst>
              </p:cNvPr>
              <p:cNvSpPr/>
              <p:nvPr/>
            </p:nvSpPr>
            <p:spPr>
              <a:xfrm>
                <a:off x="1997798" y="2670772"/>
                <a:ext cx="99588" cy="6036"/>
              </a:xfrm>
              <a:custGeom>
                <a:avLst/>
                <a:gdLst>
                  <a:gd name="connsiteX0" fmla="*/ 99588 w 99588"/>
                  <a:gd name="connsiteY0" fmla="*/ 0 h 6036"/>
                  <a:gd name="connsiteX1" fmla="*/ 0 w 99588"/>
                  <a:gd name="connsiteY1" fmla="*/ 6036 h 6036"/>
                </a:gdLst>
                <a:ahLst/>
                <a:cxnLst>
                  <a:cxn ang="0">
                    <a:pos x="connsiteX0" y="connsiteY0"/>
                  </a:cxn>
                  <a:cxn ang="0">
                    <a:pos x="connsiteX1" y="connsiteY1"/>
                  </a:cxn>
                </a:cxnLst>
                <a:rect l="l" t="t" r="r" b="b"/>
                <a:pathLst>
                  <a:path w="99588" h="6036">
                    <a:moveTo>
                      <a:pt x="99588" y="0"/>
                    </a:moveTo>
                    <a:lnTo>
                      <a:pt x="0" y="60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7" name="Freeform: Shape 1046">
                <a:extLst>
                  <a:ext uri="{FF2B5EF4-FFF2-40B4-BE49-F238E27FC236}">
                    <a16:creationId xmlns:a16="http://schemas.microsoft.com/office/drawing/2014/main" id="{8A599BF3-0035-9ABC-C3FC-2191BD170E55}"/>
                  </a:ext>
                </a:extLst>
              </p:cNvPr>
              <p:cNvSpPr/>
              <p:nvPr/>
            </p:nvSpPr>
            <p:spPr>
              <a:xfrm>
                <a:off x="1988745" y="2598345"/>
                <a:ext cx="93552" cy="15089"/>
              </a:xfrm>
              <a:custGeom>
                <a:avLst/>
                <a:gdLst>
                  <a:gd name="connsiteX0" fmla="*/ 0 w 93552"/>
                  <a:gd name="connsiteY0" fmla="*/ 0 h 15089"/>
                  <a:gd name="connsiteX1" fmla="*/ 93552 w 93552"/>
                  <a:gd name="connsiteY1" fmla="*/ 15089 h 15089"/>
                </a:gdLst>
                <a:ahLst/>
                <a:cxnLst>
                  <a:cxn ang="0">
                    <a:pos x="connsiteX0" y="connsiteY0"/>
                  </a:cxn>
                  <a:cxn ang="0">
                    <a:pos x="connsiteX1" y="connsiteY1"/>
                  </a:cxn>
                </a:cxnLst>
                <a:rect l="l" t="t" r="r" b="b"/>
                <a:pathLst>
                  <a:path w="93552" h="15089">
                    <a:moveTo>
                      <a:pt x="0" y="0"/>
                    </a:moveTo>
                    <a:lnTo>
                      <a:pt x="93552" y="1508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8" name="Freeform: Shape 1047">
                <a:extLst>
                  <a:ext uri="{FF2B5EF4-FFF2-40B4-BE49-F238E27FC236}">
                    <a16:creationId xmlns:a16="http://schemas.microsoft.com/office/drawing/2014/main" id="{7C102436-0346-C2B3-2CF9-E331CC8887AC}"/>
                  </a:ext>
                </a:extLst>
              </p:cNvPr>
              <p:cNvSpPr/>
              <p:nvPr/>
            </p:nvSpPr>
            <p:spPr>
              <a:xfrm>
                <a:off x="2018923" y="2510828"/>
                <a:ext cx="57338" cy="30178"/>
              </a:xfrm>
              <a:custGeom>
                <a:avLst/>
                <a:gdLst>
                  <a:gd name="connsiteX0" fmla="*/ 0 w 57338"/>
                  <a:gd name="connsiteY0" fmla="*/ 0 h 30178"/>
                  <a:gd name="connsiteX1" fmla="*/ 57338 w 57338"/>
                  <a:gd name="connsiteY1" fmla="*/ 30178 h 30178"/>
                </a:gdLst>
                <a:ahLst/>
                <a:cxnLst>
                  <a:cxn ang="0">
                    <a:pos x="connsiteX0" y="connsiteY0"/>
                  </a:cxn>
                  <a:cxn ang="0">
                    <a:pos x="connsiteX1" y="connsiteY1"/>
                  </a:cxn>
                </a:cxnLst>
                <a:rect l="l" t="t" r="r" b="b"/>
                <a:pathLst>
                  <a:path w="57338" h="30178">
                    <a:moveTo>
                      <a:pt x="0" y="0"/>
                    </a:moveTo>
                    <a:lnTo>
                      <a:pt x="57338" y="3017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9" name="Freeform: Shape 1048">
                <a:extLst>
                  <a:ext uri="{FF2B5EF4-FFF2-40B4-BE49-F238E27FC236}">
                    <a16:creationId xmlns:a16="http://schemas.microsoft.com/office/drawing/2014/main" id="{9911F53F-3770-6F30-4E76-5AFF343A2B73}"/>
                  </a:ext>
                </a:extLst>
              </p:cNvPr>
              <p:cNvSpPr/>
              <p:nvPr/>
            </p:nvSpPr>
            <p:spPr>
              <a:xfrm>
                <a:off x="2067208" y="2453489"/>
                <a:ext cx="72428" cy="51303"/>
              </a:xfrm>
              <a:custGeom>
                <a:avLst/>
                <a:gdLst>
                  <a:gd name="connsiteX0" fmla="*/ 0 w 72428"/>
                  <a:gd name="connsiteY0" fmla="*/ 0 h 51303"/>
                  <a:gd name="connsiteX1" fmla="*/ 72428 w 72428"/>
                  <a:gd name="connsiteY1" fmla="*/ 51303 h 51303"/>
                </a:gdLst>
                <a:ahLst/>
                <a:cxnLst>
                  <a:cxn ang="0">
                    <a:pos x="connsiteX0" y="connsiteY0"/>
                  </a:cxn>
                  <a:cxn ang="0">
                    <a:pos x="connsiteX1" y="connsiteY1"/>
                  </a:cxn>
                </a:cxnLst>
                <a:rect l="l" t="t" r="r" b="b"/>
                <a:pathLst>
                  <a:path w="72428" h="51303">
                    <a:moveTo>
                      <a:pt x="0" y="0"/>
                    </a:moveTo>
                    <a:lnTo>
                      <a:pt x="72428" y="5130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0" name="Freeform: Shape 1049">
                <a:extLst>
                  <a:ext uri="{FF2B5EF4-FFF2-40B4-BE49-F238E27FC236}">
                    <a16:creationId xmlns:a16="http://schemas.microsoft.com/office/drawing/2014/main" id="{B4E41A70-3331-CAB4-FF90-777E7E2B7C40}"/>
                  </a:ext>
                </a:extLst>
              </p:cNvPr>
              <p:cNvSpPr/>
              <p:nvPr/>
            </p:nvSpPr>
            <p:spPr>
              <a:xfrm>
                <a:off x="2118511" y="2390115"/>
                <a:ext cx="48285" cy="39232"/>
              </a:xfrm>
              <a:custGeom>
                <a:avLst/>
                <a:gdLst>
                  <a:gd name="connsiteX0" fmla="*/ 0 w 48285"/>
                  <a:gd name="connsiteY0" fmla="*/ 0 h 39232"/>
                  <a:gd name="connsiteX1" fmla="*/ 48285 w 48285"/>
                  <a:gd name="connsiteY1" fmla="*/ 39232 h 39232"/>
                </a:gdLst>
                <a:ahLst/>
                <a:cxnLst>
                  <a:cxn ang="0">
                    <a:pos x="connsiteX0" y="connsiteY0"/>
                  </a:cxn>
                  <a:cxn ang="0">
                    <a:pos x="connsiteX1" y="connsiteY1"/>
                  </a:cxn>
                </a:cxnLst>
                <a:rect l="l" t="t" r="r" b="b"/>
                <a:pathLst>
                  <a:path w="48285" h="39232">
                    <a:moveTo>
                      <a:pt x="0" y="0"/>
                    </a:moveTo>
                    <a:lnTo>
                      <a:pt x="48285" y="3923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1" name="Freeform: Shape 1050">
                <a:extLst>
                  <a:ext uri="{FF2B5EF4-FFF2-40B4-BE49-F238E27FC236}">
                    <a16:creationId xmlns:a16="http://schemas.microsoft.com/office/drawing/2014/main" id="{FCF5183C-85D1-0A17-C797-5E014C6B94F5}"/>
                  </a:ext>
                </a:extLst>
              </p:cNvPr>
              <p:cNvSpPr/>
              <p:nvPr/>
            </p:nvSpPr>
            <p:spPr>
              <a:xfrm>
                <a:off x="2148689" y="2347865"/>
                <a:ext cx="51303" cy="30179"/>
              </a:xfrm>
              <a:custGeom>
                <a:avLst/>
                <a:gdLst>
                  <a:gd name="connsiteX0" fmla="*/ 0 w 51303"/>
                  <a:gd name="connsiteY0" fmla="*/ 0 h 30179"/>
                  <a:gd name="connsiteX1" fmla="*/ 51303 w 51303"/>
                  <a:gd name="connsiteY1" fmla="*/ 30179 h 30179"/>
                </a:gdLst>
                <a:ahLst/>
                <a:cxnLst>
                  <a:cxn ang="0">
                    <a:pos x="connsiteX0" y="connsiteY0"/>
                  </a:cxn>
                  <a:cxn ang="0">
                    <a:pos x="connsiteX1" y="connsiteY1"/>
                  </a:cxn>
                </a:cxnLst>
                <a:rect l="l" t="t" r="r" b="b"/>
                <a:pathLst>
                  <a:path w="51303" h="30179">
                    <a:moveTo>
                      <a:pt x="0" y="0"/>
                    </a:moveTo>
                    <a:lnTo>
                      <a:pt x="51303" y="3017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2" name="Freeform: Shape 1051">
                <a:extLst>
                  <a:ext uri="{FF2B5EF4-FFF2-40B4-BE49-F238E27FC236}">
                    <a16:creationId xmlns:a16="http://schemas.microsoft.com/office/drawing/2014/main" id="{97DAC8D1-1B9F-DFB9-90B7-593CAD8ED2D8}"/>
                  </a:ext>
                </a:extLst>
              </p:cNvPr>
              <p:cNvSpPr/>
              <p:nvPr/>
            </p:nvSpPr>
            <p:spPr>
              <a:xfrm>
                <a:off x="1920724" y="1872343"/>
                <a:ext cx="65314" cy="4838"/>
              </a:xfrm>
              <a:custGeom>
                <a:avLst/>
                <a:gdLst>
                  <a:gd name="connsiteX0" fmla="*/ 0 w 65314"/>
                  <a:gd name="connsiteY0" fmla="*/ 0 h 4838"/>
                  <a:gd name="connsiteX1" fmla="*/ 65314 w 65314"/>
                  <a:gd name="connsiteY1" fmla="*/ 4838 h 4838"/>
                </a:gdLst>
                <a:ahLst/>
                <a:cxnLst>
                  <a:cxn ang="0">
                    <a:pos x="connsiteX0" y="connsiteY0"/>
                  </a:cxn>
                  <a:cxn ang="0">
                    <a:pos x="connsiteX1" y="connsiteY1"/>
                  </a:cxn>
                </a:cxnLst>
                <a:rect l="l" t="t" r="r" b="b"/>
                <a:pathLst>
                  <a:path w="65314" h="4838">
                    <a:moveTo>
                      <a:pt x="0" y="0"/>
                    </a:moveTo>
                    <a:lnTo>
                      <a:pt x="65314" y="483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3" name="Freeform: Shape 1052">
                <a:extLst>
                  <a:ext uri="{FF2B5EF4-FFF2-40B4-BE49-F238E27FC236}">
                    <a16:creationId xmlns:a16="http://schemas.microsoft.com/office/drawing/2014/main" id="{D4A7F86B-5BAD-05E1-A4AD-B152E854E312}"/>
                  </a:ext>
                </a:extLst>
              </p:cNvPr>
              <p:cNvSpPr/>
              <p:nvPr/>
            </p:nvSpPr>
            <p:spPr>
              <a:xfrm>
                <a:off x="1993295" y="1935238"/>
                <a:ext cx="38705" cy="60476"/>
              </a:xfrm>
              <a:custGeom>
                <a:avLst/>
                <a:gdLst>
                  <a:gd name="connsiteX0" fmla="*/ 38705 w 38705"/>
                  <a:gd name="connsiteY0" fmla="*/ 0 h 60476"/>
                  <a:gd name="connsiteX1" fmla="*/ 0 w 38705"/>
                  <a:gd name="connsiteY1" fmla="*/ 60476 h 60476"/>
                </a:gdLst>
                <a:ahLst/>
                <a:cxnLst>
                  <a:cxn ang="0">
                    <a:pos x="connsiteX0" y="connsiteY0"/>
                  </a:cxn>
                  <a:cxn ang="0">
                    <a:pos x="connsiteX1" y="connsiteY1"/>
                  </a:cxn>
                </a:cxnLst>
                <a:rect l="l" t="t" r="r" b="b"/>
                <a:pathLst>
                  <a:path w="38705" h="60476">
                    <a:moveTo>
                      <a:pt x="38705" y="0"/>
                    </a:moveTo>
                    <a:lnTo>
                      <a:pt x="0" y="6047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4" name="Freeform: Shape 1053">
                <a:extLst>
                  <a:ext uri="{FF2B5EF4-FFF2-40B4-BE49-F238E27FC236}">
                    <a16:creationId xmlns:a16="http://schemas.microsoft.com/office/drawing/2014/main" id="{72A05843-8ECE-8E00-B755-486EC378795C}"/>
                  </a:ext>
                </a:extLst>
              </p:cNvPr>
              <p:cNvSpPr/>
              <p:nvPr/>
            </p:nvSpPr>
            <p:spPr>
              <a:xfrm>
                <a:off x="2056190" y="2010229"/>
                <a:ext cx="72572" cy="38704"/>
              </a:xfrm>
              <a:custGeom>
                <a:avLst/>
                <a:gdLst>
                  <a:gd name="connsiteX0" fmla="*/ 72572 w 72572"/>
                  <a:gd name="connsiteY0" fmla="*/ 0 h 38704"/>
                  <a:gd name="connsiteX1" fmla="*/ 0 w 72572"/>
                  <a:gd name="connsiteY1" fmla="*/ 38704 h 38704"/>
                </a:gdLst>
                <a:ahLst/>
                <a:cxnLst>
                  <a:cxn ang="0">
                    <a:pos x="connsiteX0" y="connsiteY0"/>
                  </a:cxn>
                  <a:cxn ang="0">
                    <a:pos x="connsiteX1" y="connsiteY1"/>
                  </a:cxn>
                </a:cxnLst>
                <a:rect l="l" t="t" r="r" b="b"/>
                <a:pathLst>
                  <a:path w="72572" h="38704">
                    <a:moveTo>
                      <a:pt x="72572" y="0"/>
                    </a:moveTo>
                    <a:lnTo>
                      <a:pt x="0" y="3870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5" name="Freeform: Shape 1054">
                <a:extLst>
                  <a:ext uri="{FF2B5EF4-FFF2-40B4-BE49-F238E27FC236}">
                    <a16:creationId xmlns:a16="http://schemas.microsoft.com/office/drawing/2014/main" id="{92F2B942-2D27-1AA1-2D72-111129BE28EA}"/>
                  </a:ext>
                </a:extLst>
              </p:cNvPr>
              <p:cNvSpPr/>
              <p:nvPr/>
            </p:nvSpPr>
            <p:spPr>
              <a:xfrm>
                <a:off x="2087638" y="2077962"/>
                <a:ext cx="91924" cy="2419"/>
              </a:xfrm>
              <a:custGeom>
                <a:avLst/>
                <a:gdLst>
                  <a:gd name="connsiteX0" fmla="*/ 91924 w 91924"/>
                  <a:gd name="connsiteY0" fmla="*/ 0 h 2419"/>
                  <a:gd name="connsiteX1" fmla="*/ 0 w 91924"/>
                  <a:gd name="connsiteY1" fmla="*/ 2419 h 2419"/>
                </a:gdLst>
                <a:ahLst/>
                <a:cxnLst>
                  <a:cxn ang="0">
                    <a:pos x="connsiteX0" y="connsiteY0"/>
                  </a:cxn>
                  <a:cxn ang="0">
                    <a:pos x="connsiteX1" y="connsiteY1"/>
                  </a:cxn>
                </a:cxnLst>
                <a:rect l="l" t="t" r="r" b="b"/>
                <a:pathLst>
                  <a:path w="91924" h="2419">
                    <a:moveTo>
                      <a:pt x="91924" y="0"/>
                    </a:moveTo>
                    <a:lnTo>
                      <a:pt x="0" y="241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6" name="Freeform: Shape 1055">
                <a:extLst>
                  <a:ext uri="{FF2B5EF4-FFF2-40B4-BE49-F238E27FC236}">
                    <a16:creationId xmlns:a16="http://schemas.microsoft.com/office/drawing/2014/main" id="{041FD7B3-D0C2-3F9D-1F5C-9E6F1012982E}"/>
                  </a:ext>
                </a:extLst>
              </p:cNvPr>
              <p:cNvSpPr/>
              <p:nvPr/>
            </p:nvSpPr>
            <p:spPr>
              <a:xfrm>
                <a:off x="2131181" y="2136019"/>
                <a:ext cx="94343" cy="9676"/>
              </a:xfrm>
              <a:custGeom>
                <a:avLst/>
                <a:gdLst>
                  <a:gd name="connsiteX0" fmla="*/ 94343 w 94343"/>
                  <a:gd name="connsiteY0" fmla="*/ 0 h 9676"/>
                  <a:gd name="connsiteX1" fmla="*/ 0 w 94343"/>
                  <a:gd name="connsiteY1" fmla="*/ 9676 h 9676"/>
                </a:gdLst>
                <a:ahLst/>
                <a:cxnLst>
                  <a:cxn ang="0">
                    <a:pos x="connsiteX0" y="connsiteY0"/>
                  </a:cxn>
                  <a:cxn ang="0">
                    <a:pos x="connsiteX1" y="connsiteY1"/>
                  </a:cxn>
                </a:cxnLst>
                <a:rect l="l" t="t" r="r" b="b"/>
                <a:pathLst>
                  <a:path w="94343" h="9676">
                    <a:moveTo>
                      <a:pt x="94343" y="0"/>
                    </a:moveTo>
                    <a:lnTo>
                      <a:pt x="0" y="967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7" name="Freeform: Shape 1056">
                <a:extLst>
                  <a:ext uri="{FF2B5EF4-FFF2-40B4-BE49-F238E27FC236}">
                    <a16:creationId xmlns:a16="http://schemas.microsoft.com/office/drawing/2014/main" id="{E06B8503-295F-B623-7429-DB7AEC0CAB95}"/>
                  </a:ext>
                </a:extLst>
              </p:cNvPr>
              <p:cNvSpPr/>
              <p:nvPr/>
            </p:nvSpPr>
            <p:spPr>
              <a:xfrm>
                <a:off x="2172305" y="2227943"/>
                <a:ext cx="65314" cy="7257"/>
              </a:xfrm>
              <a:custGeom>
                <a:avLst/>
                <a:gdLst>
                  <a:gd name="connsiteX0" fmla="*/ 65314 w 65314"/>
                  <a:gd name="connsiteY0" fmla="*/ 0 h 7257"/>
                  <a:gd name="connsiteX1" fmla="*/ 0 w 65314"/>
                  <a:gd name="connsiteY1" fmla="*/ 7257 h 7257"/>
                </a:gdLst>
                <a:ahLst/>
                <a:cxnLst>
                  <a:cxn ang="0">
                    <a:pos x="connsiteX0" y="connsiteY0"/>
                  </a:cxn>
                  <a:cxn ang="0">
                    <a:pos x="connsiteX1" y="connsiteY1"/>
                  </a:cxn>
                </a:cxnLst>
                <a:rect l="l" t="t" r="r" b="b"/>
                <a:pathLst>
                  <a:path w="65314" h="7257">
                    <a:moveTo>
                      <a:pt x="65314" y="0"/>
                    </a:moveTo>
                    <a:lnTo>
                      <a:pt x="0" y="725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8" name="Freeform: Shape 1057">
                <a:extLst>
                  <a:ext uri="{FF2B5EF4-FFF2-40B4-BE49-F238E27FC236}">
                    <a16:creationId xmlns:a16="http://schemas.microsoft.com/office/drawing/2014/main" id="{A5C1A8B5-6E42-579C-8C0F-4B3AF930D6AA}"/>
                  </a:ext>
                </a:extLst>
              </p:cNvPr>
              <p:cNvSpPr/>
              <p:nvPr/>
            </p:nvSpPr>
            <p:spPr>
              <a:xfrm>
                <a:off x="2172305" y="2298095"/>
                <a:ext cx="101600" cy="7257"/>
              </a:xfrm>
              <a:custGeom>
                <a:avLst/>
                <a:gdLst>
                  <a:gd name="connsiteX0" fmla="*/ 101600 w 101600"/>
                  <a:gd name="connsiteY0" fmla="*/ 7257 h 7257"/>
                  <a:gd name="connsiteX1" fmla="*/ 0 w 101600"/>
                  <a:gd name="connsiteY1" fmla="*/ 0 h 7257"/>
                </a:gdLst>
                <a:ahLst/>
                <a:cxnLst>
                  <a:cxn ang="0">
                    <a:pos x="connsiteX0" y="connsiteY0"/>
                  </a:cxn>
                  <a:cxn ang="0">
                    <a:pos x="connsiteX1" y="connsiteY1"/>
                  </a:cxn>
                </a:cxnLst>
                <a:rect l="l" t="t" r="r" b="b"/>
                <a:pathLst>
                  <a:path w="101600" h="7257">
                    <a:moveTo>
                      <a:pt x="101600" y="7257"/>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9" name="Freeform: Shape 1058">
                <a:extLst>
                  <a:ext uri="{FF2B5EF4-FFF2-40B4-BE49-F238E27FC236}">
                    <a16:creationId xmlns:a16="http://schemas.microsoft.com/office/drawing/2014/main" id="{F6DFE6E6-C181-2C38-E99A-7BA26BBC7D95}"/>
                  </a:ext>
                </a:extLst>
              </p:cNvPr>
              <p:cNvSpPr/>
              <p:nvPr/>
            </p:nvSpPr>
            <p:spPr>
              <a:xfrm>
                <a:off x="3077497" y="1524000"/>
                <a:ext cx="1283109" cy="781665"/>
              </a:xfrm>
              <a:custGeom>
                <a:avLst/>
                <a:gdLst>
                  <a:gd name="connsiteX0" fmla="*/ 181897 w 1283109"/>
                  <a:gd name="connsiteY0" fmla="*/ 781665 h 781665"/>
                  <a:gd name="connsiteX1" fmla="*/ 231058 w 1283109"/>
                  <a:gd name="connsiteY1" fmla="*/ 690716 h 781665"/>
                  <a:gd name="connsiteX2" fmla="*/ 358877 w 1283109"/>
                  <a:gd name="connsiteY2" fmla="*/ 663677 h 781665"/>
                  <a:gd name="connsiteX3" fmla="*/ 621890 w 1283109"/>
                  <a:gd name="connsiteY3" fmla="*/ 629265 h 781665"/>
                  <a:gd name="connsiteX4" fmla="*/ 774290 w 1283109"/>
                  <a:gd name="connsiteY4" fmla="*/ 575187 h 781665"/>
                  <a:gd name="connsiteX5" fmla="*/ 877529 w 1283109"/>
                  <a:gd name="connsiteY5" fmla="*/ 511277 h 781665"/>
                  <a:gd name="connsiteX6" fmla="*/ 938980 w 1283109"/>
                  <a:gd name="connsiteY6" fmla="*/ 422787 h 781665"/>
                  <a:gd name="connsiteX7" fmla="*/ 995516 w 1283109"/>
                  <a:gd name="connsiteY7" fmla="*/ 358877 h 781665"/>
                  <a:gd name="connsiteX8" fmla="*/ 1088922 w 1283109"/>
                  <a:gd name="connsiteY8" fmla="*/ 317090 h 781665"/>
                  <a:gd name="connsiteX9" fmla="*/ 1189703 w 1283109"/>
                  <a:gd name="connsiteY9" fmla="*/ 238432 h 781665"/>
                  <a:gd name="connsiteX10" fmla="*/ 1278193 w 1283109"/>
                  <a:gd name="connsiteY10" fmla="*/ 125361 h 781665"/>
                  <a:gd name="connsiteX11" fmla="*/ 1283109 w 1283109"/>
                  <a:gd name="connsiteY11" fmla="*/ 0 h 781665"/>
                  <a:gd name="connsiteX12" fmla="*/ 1231490 w 1283109"/>
                  <a:gd name="connsiteY12" fmla="*/ 7374 h 781665"/>
                  <a:gd name="connsiteX13" fmla="*/ 1229032 w 1283109"/>
                  <a:gd name="connsiteY13" fmla="*/ 125361 h 781665"/>
                  <a:gd name="connsiteX14" fmla="*/ 1167580 w 1283109"/>
                  <a:gd name="connsiteY14" fmla="*/ 211394 h 781665"/>
                  <a:gd name="connsiteX15" fmla="*/ 1044677 w 1283109"/>
                  <a:gd name="connsiteY15" fmla="*/ 267929 h 781665"/>
                  <a:gd name="connsiteX16" fmla="*/ 943897 w 1283109"/>
                  <a:gd name="connsiteY16" fmla="*/ 331839 h 781665"/>
                  <a:gd name="connsiteX17" fmla="*/ 848032 w 1283109"/>
                  <a:gd name="connsiteY17" fmla="*/ 427703 h 781665"/>
                  <a:gd name="connsiteX18" fmla="*/ 764458 w 1283109"/>
                  <a:gd name="connsiteY18" fmla="*/ 501445 h 781665"/>
                  <a:gd name="connsiteX19" fmla="*/ 631722 w 1283109"/>
                  <a:gd name="connsiteY19" fmla="*/ 548148 h 781665"/>
                  <a:gd name="connsiteX20" fmla="*/ 457200 w 1283109"/>
                  <a:gd name="connsiteY20" fmla="*/ 577645 h 781665"/>
                  <a:gd name="connsiteX21" fmla="*/ 267929 w 1283109"/>
                  <a:gd name="connsiteY21" fmla="*/ 612058 h 781665"/>
                  <a:gd name="connsiteX22" fmla="*/ 127819 w 1283109"/>
                  <a:gd name="connsiteY22" fmla="*/ 651387 h 781665"/>
                  <a:gd name="connsiteX23" fmla="*/ 0 w 1283109"/>
                  <a:gd name="connsiteY23" fmla="*/ 675968 h 78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83109" h="781665">
                    <a:moveTo>
                      <a:pt x="181897" y="781665"/>
                    </a:moveTo>
                    <a:lnTo>
                      <a:pt x="231058" y="690716"/>
                    </a:lnTo>
                    <a:lnTo>
                      <a:pt x="358877" y="663677"/>
                    </a:lnTo>
                    <a:lnTo>
                      <a:pt x="621890" y="629265"/>
                    </a:lnTo>
                    <a:lnTo>
                      <a:pt x="774290" y="575187"/>
                    </a:lnTo>
                    <a:lnTo>
                      <a:pt x="877529" y="511277"/>
                    </a:lnTo>
                    <a:lnTo>
                      <a:pt x="938980" y="422787"/>
                    </a:lnTo>
                    <a:lnTo>
                      <a:pt x="995516" y="358877"/>
                    </a:lnTo>
                    <a:lnTo>
                      <a:pt x="1088922" y="317090"/>
                    </a:lnTo>
                    <a:lnTo>
                      <a:pt x="1189703" y="238432"/>
                    </a:lnTo>
                    <a:lnTo>
                      <a:pt x="1278193" y="125361"/>
                    </a:lnTo>
                    <a:lnTo>
                      <a:pt x="1283109" y="0"/>
                    </a:lnTo>
                    <a:lnTo>
                      <a:pt x="1231490" y="7374"/>
                    </a:lnTo>
                    <a:cubicBezTo>
                      <a:pt x="1230671" y="46703"/>
                      <a:pt x="1229851" y="86032"/>
                      <a:pt x="1229032" y="125361"/>
                    </a:cubicBezTo>
                    <a:lnTo>
                      <a:pt x="1167580" y="211394"/>
                    </a:lnTo>
                    <a:lnTo>
                      <a:pt x="1044677" y="267929"/>
                    </a:lnTo>
                    <a:lnTo>
                      <a:pt x="943897" y="331839"/>
                    </a:lnTo>
                    <a:lnTo>
                      <a:pt x="848032" y="427703"/>
                    </a:lnTo>
                    <a:lnTo>
                      <a:pt x="764458" y="501445"/>
                    </a:lnTo>
                    <a:lnTo>
                      <a:pt x="631722" y="548148"/>
                    </a:lnTo>
                    <a:lnTo>
                      <a:pt x="457200" y="577645"/>
                    </a:lnTo>
                    <a:lnTo>
                      <a:pt x="267929" y="612058"/>
                    </a:lnTo>
                    <a:lnTo>
                      <a:pt x="127819" y="651387"/>
                    </a:lnTo>
                    <a:lnTo>
                      <a:pt x="0" y="67596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0" name="Freeform: Shape 1059">
                <a:extLst>
                  <a:ext uri="{FF2B5EF4-FFF2-40B4-BE49-F238E27FC236}">
                    <a16:creationId xmlns:a16="http://schemas.microsoft.com/office/drawing/2014/main" id="{0E844155-1767-85E2-CFCB-74866DFF0171}"/>
                  </a:ext>
                </a:extLst>
              </p:cNvPr>
              <p:cNvSpPr/>
              <p:nvPr/>
            </p:nvSpPr>
            <p:spPr>
              <a:xfrm>
                <a:off x="3180735" y="1526458"/>
                <a:ext cx="1157749" cy="727587"/>
              </a:xfrm>
              <a:custGeom>
                <a:avLst/>
                <a:gdLst>
                  <a:gd name="connsiteX0" fmla="*/ 0 w 1157749"/>
                  <a:gd name="connsiteY0" fmla="*/ 727587 h 727587"/>
                  <a:gd name="connsiteX1" fmla="*/ 36871 w 1157749"/>
                  <a:gd name="connsiteY1" fmla="*/ 683342 h 727587"/>
                  <a:gd name="connsiteX2" fmla="*/ 147484 w 1157749"/>
                  <a:gd name="connsiteY2" fmla="*/ 653845 h 727587"/>
                  <a:gd name="connsiteX3" fmla="*/ 294968 w 1157749"/>
                  <a:gd name="connsiteY3" fmla="*/ 624348 h 727587"/>
                  <a:gd name="connsiteX4" fmla="*/ 449826 w 1157749"/>
                  <a:gd name="connsiteY4" fmla="*/ 592394 h 727587"/>
                  <a:gd name="connsiteX5" fmla="*/ 594852 w 1157749"/>
                  <a:gd name="connsiteY5" fmla="*/ 562897 h 727587"/>
                  <a:gd name="connsiteX6" fmla="*/ 717755 w 1157749"/>
                  <a:gd name="connsiteY6" fmla="*/ 501445 h 727587"/>
                  <a:gd name="connsiteX7" fmla="*/ 781665 w 1157749"/>
                  <a:gd name="connsiteY7" fmla="*/ 435077 h 727587"/>
                  <a:gd name="connsiteX8" fmla="*/ 845575 w 1157749"/>
                  <a:gd name="connsiteY8" fmla="*/ 353961 h 727587"/>
                  <a:gd name="connsiteX9" fmla="*/ 931607 w 1157749"/>
                  <a:gd name="connsiteY9" fmla="*/ 304800 h 727587"/>
                  <a:gd name="connsiteX10" fmla="*/ 1015181 w 1157749"/>
                  <a:gd name="connsiteY10" fmla="*/ 258097 h 727587"/>
                  <a:gd name="connsiteX11" fmla="*/ 1076633 w 1157749"/>
                  <a:gd name="connsiteY11" fmla="*/ 223684 h 727587"/>
                  <a:gd name="connsiteX12" fmla="*/ 1145459 w 1157749"/>
                  <a:gd name="connsiteY12" fmla="*/ 127819 h 727587"/>
                  <a:gd name="connsiteX13" fmla="*/ 1157749 w 1157749"/>
                  <a:gd name="connsiteY13" fmla="*/ 0 h 727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7749" h="727587">
                    <a:moveTo>
                      <a:pt x="0" y="727587"/>
                    </a:moveTo>
                    <a:lnTo>
                      <a:pt x="36871" y="683342"/>
                    </a:lnTo>
                    <a:lnTo>
                      <a:pt x="147484" y="653845"/>
                    </a:lnTo>
                    <a:lnTo>
                      <a:pt x="294968" y="624348"/>
                    </a:lnTo>
                    <a:lnTo>
                      <a:pt x="449826" y="592394"/>
                    </a:lnTo>
                    <a:lnTo>
                      <a:pt x="594852" y="562897"/>
                    </a:lnTo>
                    <a:lnTo>
                      <a:pt x="717755" y="501445"/>
                    </a:lnTo>
                    <a:lnTo>
                      <a:pt x="781665" y="435077"/>
                    </a:lnTo>
                    <a:lnTo>
                      <a:pt x="845575" y="353961"/>
                    </a:lnTo>
                    <a:lnTo>
                      <a:pt x="931607" y="304800"/>
                    </a:lnTo>
                    <a:lnTo>
                      <a:pt x="1015181" y="258097"/>
                    </a:lnTo>
                    <a:lnTo>
                      <a:pt x="1076633" y="223684"/>
                    </a:lnTo>
                    <a:lnTo>
                      <a:pt x="1145459" y="127819"/>
                    </a:lnTo>
                    <a:lnTo>
                      <a:pt x="115774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1" name="Freeform: Shape 1060">
                <a:extLst>
                  <a:ext uri="{FF2B5EF4-FFF2-40B4-BE49-F238E27FC236}">
                    <a16:creationId xmlns:a16="http://schemas.microsoft.com/office/drawing/2014/main" id="{75F6058C-E3C1-F507-6CCE-3F0534F9FCDF}"/>
                  </a:ext>
                </a:extLst>
              </p:cNvPr>
              <p:cNvSpPr/>
              <p:nvPr/>
            </p:nvSpPr>
            <p:spPr>
              <a:xfrm>
                <a:off x="3193026" y="2170471"/>
                <a:ext cx="125361" cy="49161"/>
              </a:xfrm>
              <a:custGeom>
                <a:avLst/>
                <a:gdLst>
                  <a:gd name="connsiteX0" fmla="*/ 0 w 125361"/>
                  <a:gd name="connsiteY0" fmla="*/ 0 h 49161"/>
                  <a:gd name="connsiteX1" fmla="*/ 125361 w 125361"/>
                  <a:gd name="connsiteY1" fmla="*/ 49161 h 49161"/>
                </a:gdLst>
                <a:ahLst/>
                <a:cxnLst>
                  <a:cxn ang="0">
                    <a:pos x="connsiteX0" y="connsiteY0"/>
                  </a:cxn>
                  <a:cxn ang="0">
                    <a:pos x="connsiteX1" y="connsiteY1"/>
                  </a:cxn>
                </a:cxnLst>
                <a:rect l="l" t="t" r="r" b="b"/>
                <a:pathLst>
                  <a:path w="125361" h="49161">
                    <a:moveTo>
                      <a:pt x="0" y="0"/>
                    </a:moveTo>
                    <a:lnTo>
                      <a:pt x="125361" y="491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2" name="Freeform: Shape 1061">
                <a:extLst>
                  <a:ext uri="{FF2B5EF4-FFF2-40B4-BE49-F238E27FC236}">
                    <a16:creationId xmlns:a16="http://schemas.microsoft.com/office/drawing/2014/main" id="{2229D6ED-A03F-5902-C90C-3C585B689823}"/>
                  </a:ext>
                </a:extLst>
              </p:cNvPr>
              <p:cNvSpPr/>
              <p:nvPr/>
            </p:nvSpPr>
            <p:spPr>
              <a:xfrm>
                <a:off x="3318387" y="2143432"/>
                <a:ext cx="73742" cy="58994"/>
              </a:xfrm>
              <a:custGeom>
                <a:avLst/>
                <a:gdLst>
                  <a:gd name="connsiteX0" fmla="*/ 73742 w 73742"/>
                  <a:gd name="connsiteY0" fmla="*/ 58994 h 58994"/>
                  <a:gd name="connsiteX1" fmla="*/ 0 w 73742"/>
                  <a:gd name="connsiteY1" fmla="*/ 0 h 58994"/>
                </a:gdLst>
                <a:ahLst/>
                <a:cxnLst>
                  <a:cxn ang="0">
                    <a:pos x="connsiteX0" y="connsiteY0"/>
                  </a:cxn>
                  <a:cxn ang="0">
                    <a:pos x="connsiteX1" y="connsiteY1"/>
                  </a:cxn>
                </a:cxnLst>
                <a:rect l="l" t="t" r="r" b="b"/>
                <a:pathLst>
                  <a:path w="73742" h="58994">
                    <a:moveTo>
                      <a:pt x="73742" y="58994"/>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3" name="Freeform: Shape 1062">
                <a:extLst>
                  <a:ext uri="{FF2B5EF4-FFF2-40B4-BE49-F238E27FC236}">
                    <a16:creationId xmlns:a16="http://schemas.microsoft.com/office/drawing/2014/main" id="{60AC0CFB-FF54-0D40-C3B5-515F893D4EF8}"/>
                  </a:ext>
                </a:extLst>
              </p:cNvPr>
              <p:cNvSpPr/>
              <p:nvPr/>
            </p:nvSpPr>
            <p:spPr>
              <a:xfrm>
                <a:off x="3433916" y="2121310"/>
                <a:ext cx="73742" cy="56535"/>
              </a:xfrm>
              <a:custGeom>
                <a:avLst/>
                <a:gdLst>
                  <a:gd name="connsiteX0" fmla="*/ 73742 w 73742"/>
                  <a:gd name="connsiteY0" fmla="*/ 56535 h 56535"/>
                  <a:gd name="connsiteX1" fmla="*/ 0 w 73742"/>
                  <a:gd name="connsiteY1" fmla="*/ 0 h 56535"/>
                </a:gdLst>
                <a:ahLst/>
                <a:cxnLst>
                  <a:cxn ang="0">
                    <a:pos x="connsiteX0" y="connsiteY0"/>
                  </a:cxn>
                  <a:cxn ang="0">
                    <a:pos x="connsiteX1" y="connsiteY1"/>
                  </a:cxn>
                </a:cxnLst>
                <a:rect l="l" t="t" r="r" b="b"/>
                <a:pathLst>
                  <a:path w="73742" h="56535">
                    <a:moveTo>
                      <a:pt x="73742" y="56535"/>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4" name="Freeform: Shape 1063">
                <a:extLst>
                  <a:ext uri="{FF2B5EF4-FFF2-40B4-BE49-F238E27FC236}">
                    <a16:creationId xmlns:a16="http://schemas.microsoft.com/office/drawing/2014/main" id="{390415E5-7820-75F9-494B-7DB15DDEF267}"/>
                  </a:ext>
                </a:extLst>
              </p:cNvPr>
              <p:cNvSpPr/>
              <p:nvPr/>
            </p:nvSpPr>
            <p:spPr>
              <a:xfrm>
                <a:off x="3546987" y="2096729"/>
                <a:ext cx="44245" cy="76200"/>
              </a:xfrm>
              <a:custGeom>
                <a:avLst/>
                <a:gdLst>
                  <a:gd name="connsiteX0" fmla="*/ 44245 w 44245"/>
                  <a:gd name="connsiteY0" fmla="*/ 76200 h 76200"/>
                  <a:gd name="connsiteX1" fmla="*/ 0 w 44245"/>
                  <a:gd name="connsiteY1" fmla="*/ 0 h 76200"/>
                </a:gdLst>
                <a:ahLst/>
                <a:cxnLst>
                  <a:cxn ang="0">
                    <a:pos x="connsiteX0" y="connsiteY0"/>
                  </a:cxn>
                  <a:cxn ang="0">
                    <a:pos x="connsiteX1" y="connsiteY1"/>
                  </a:cxn>
                </a:cxnLst>
                <a:rect l="l" t="t" r="r" b="b"/>
                <a:pathLst>
                  <a:path w="44245" h="76200">
                    <a:moveTo>
                      <a:pt x="44245" y="76200"/>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5" name="Freeform: Shape 1064">
                <a:extLst>
                  <a:ext uri="{FF2B5EF4-FFF2-40B4-BE49-F238E27FC236}">
                    <a16:creationId xmlns:a16="http://schemas.microsoft.com/office/drawing/2014/main" id="{82643139-438B-C6A7-C0C8-1C7C43BB5F45}"/>
                  </a:ext>
                </a:extLst>
              </p:cNvPr>
              <p:cNvSpPr/>
              <p:nvPr/>
            </p:nvSpPr>
            <p:spPr>
              <a:xfrm>
                <a:off x="3652684" y="2084439"/>
                <a:ext cx="46703" cy="68826"/>
              </a:xfrm>
              <a:custGeom>
                <a:avLst/>
                <a:gdLst>
                  <a:gd name="connsiteX0" fmla="*/ 46703 w 46703"/>
                  <a:gd name="connsiteY0" fmla="*/ 68826 h 68826"/>
                  <a:gd name="connsiteX1" fmla="*/ 0 w 46703"/>
                  <a:gd name="connsiteY1" fmla="*/ 0 h 68826"/>
                </a:gdLst>
                <a:ahLst/>
                <a:cxnLst>
                  <a:cxn ang="0">
                    <a:pos x="connsiteX0" y="connsiteY0"/>
                  </a:cxn>
                  <a:cxn ang="0">
                    <a:pos x="connsiteX1" y="connsiteY1"/>
                  </a:cxn>
                </a:cxnLst>
                <a:rect l="l" t="t" r="r" b="b"/>
                <a:pathLst>
                  <a:path w="46703" h="68826">
                    <a:moveTo>
                      <a:pt x="46703" y="68826"/>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6" name="Freeform: Shape 1065">
                <a:extLst>
                  <a:ext uri="{FF2B5EF4-FFF2-40B4-BE49-F238E27FC236}">
                    <a16:creationId xmlns:a16="http://schemas.microsoft.com/office/drawing/2014/main" id="{E3748E29-A59B-A6DB-717B-D941930E0EE5}"/>
                  </a:ext>
                </a:extLst>
              </p:cNvPr>
              <p:cNvSpPr/>
              <p:nvPr/>
            </p:nvSpPr>
            <p:spPr>
              <a:xfrm>
                <a:off x="3755923" y="2054942"/>
                <a:ext cx="36871" cy="63910"/>
              </a:xfrm>
              <a:custGeom>
                <a:avLst/>
                <a:gdLst>
                  <a:gd name="connsiteX0" fmla="*/ 36871 w 36871"/>
                  <a:gd name="connsiteY0" fmla="*/ 63910 h 63910"/>
                  <a:gd name="connsiteX1" fmla="*/ 0 w 36871"/>
                  <a:gd name="connsiteY1" fmla="*/ 0 h 63910"/>
                </a:gdLst>
                <a:ahLst/>
                <a:cxnLst>
                  <a:cxn ang="0">
                    <a:pos x="connsiteX0" y="connsiteY0"/>
                  </a:cxn>
                  <a:cxn ang="0">
                    <a:pos x="connsiteX1" y="connsiteY1"/>
                  </a:cxn>
                </a:cxnLst>
                <a:rect l="l" t="t" r="r" b="b"/>
                <a:pathLst>
                  <a:path w="36871" h="63910">
                    <a:moveTo>
                      <a:pt x="36871" y="63910"/>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7" name="Freeform: Shape 1066">
                <a:extLst>
                  <a:ext uri="{FF2B5EF4-FFF2-40B4-BE49-F238E27FC236}">
                    <a16:creationId xmlns:a16="http://schemas.microsoft.com/office/drawing/2014/main" id="{C2A840D0-8B4C-3819-A5E3-4D92BF944CC0}"/>
                  </a:ext>
                </a:extLst>
              </p:cNvPr>
              <p:cNvSpPr/>
              <p:nvPr/>
            </p:nvSpPr>
            <p:spPr>
              <a:xfrm>
                <a:off x="3837039" y="2025445"/>
                <a:ext cx="44245" cy="56536"/>
              </a:xfrm>
              <a:custGeom>
                <a:avLst/>
                <a:gdLst>
                  <a:gd name="connsiteX0" fmla="*/ 44245 w 44245"/>
                  <a:gd name="connsiteY0" fmla="*/ 56536 h 56536"/>
                  <a:gd name="connsiteX1" fmla="*/ 0 w 44245"/>
                  <a:gd name="connsiteY1" fmla="*/ 0 h 56536"/>
                </a:gdLst>
                <a:ahLst/>
                <a:cxnLst>
                  <a:cxn ang="0">
                    <a:pos x="connsiteX0" y="connsiteY0"/>
                  </a:cxn>
                  <a:cxn ang="0">
                    <a:pos x="connsiteX1" y="connsiteY1"/>
                  </a:cxn>
                </a:cxnLst>
                <a:rect l="l" t="t" r="r" b="b"/>
                <a:pathLst>
                  <a:path w="44245" h="56536">
                    <a:moveTo>
                      <a:pt x="44245" y="56536"/>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8" name="Freeform: Shape 1067">
                <a:extLst>
                  <a:ext uri="{FF2B5EF4-FFF2-40B4-BE49-F238E27FC236}">
                    <a16:creationId xmlns:a16="http://schemas.microsoft.com/office/drawing/2014/main" id="{867484C2-0B9B-D7B4-6380-DC6FF5588BE2}"/>
                  </a:ext>
                </a:extLst>
              </p:cNvPr>
              <p:cNvSpPr/>
              <p:nvPr/>
            </p:nvSpPr>
            <p:spPr>
              <a:xfrm>
                <a:off x="3893574" y="1978742"/>
                <a:ext cx="66368" cy="61452"/>
              </a:xfrm>
              <a:custGeom>
                <a:avLst/>
                <a:gdLst>
                  <a:gd name="connsiteX0" fmla="*/ 66368 w 66368"/>
                  <a:gd name="connsiteY0" fmla="*/ 61452 h 61452"/>
                  <a:gd name="connsiteX1" fmla="*/ 0 w 66368"/>
                  <a:gd name="connsiteY1" fmla="*/ 0 h 61452"/>
                </a:gdLst>
                <a:ahLst/>
                <a:cxnLst>
                  <a:cxn ang="0">
                    <a:pos x="connsiteX0" y="connsiteY0"/>
                  </a:cxn>
                  <a:cxn ang="0">
                    <a:pos x="connsiteX1" y="connsiteY1"/>
                  </a:cxn>
                </a:cxnLst>
                <a:rect l="l" t="t" r="r" b="b"/>
                <a:pathLst>
                  <a:path w="66368" h="61452">
                    <a:moveTo>
                      <a:pt x="66368" y="61452"/>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9" name="Freeform: Shape 1068">
                <a:extLst>
                  <a:ext uri="{FF2B5EF4-FFF2-40B4-BE49-F238E27FC236}">
                    <a16:creationId xmlns:a16="http://schemas.microsoft.com/office/drawing/2014/main" id="{BDAA5BE4-62E4-B6F2-B4E9-5B9F3311E33E}"/>
                  </a:ext>
                </a:extLst>
              </p:cNvPr>
              <p:cNvSpPr/>
              <p:nvPr/>
            </p:nvSpPr>
            <p:spPr>
              <a:xfrm>
                <a:off x="3950110" y="1927123"/>
                <a:ext cx="63909" cy="36871"/>
              </a:xfrm>
              <a:custGeom>
                <a:avLst/>
                <a:gdLst>
                  <a:gd name="connsiteX0" fmla="*/ 63909 w 63909"/>
                  <a:gd name="connsiteY0" fmla="*/ 36871 h 36871"/>
                  <a:gd name="connsiteX1" fmla="*/ 0 w 63909"/>
                  <a:gd name="connsiteY1" fmla="*/ 0 h 36871"/>
                </a:gdLst>
                <a:ahLst/>
                <a:cxnLst>
                  <a:cxn ang="0">
                    <a:pos x="connsiteX0" y="connsiteY0"/>
                  </a:cxn>
                  <a:cxn ang="0">
                    <a:pos x="connsiteX1" y="connsiteY1"/>
                  </a:cxn>
                </a:cxnLst>
                <a:rect l="l" t="t" r="r" b="b"/>
                <a:pathLst>
                  <a:path w="63909" h="36871">
                    <a:moveTo>
                      <a:pt x="63909" y="3687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0" name="Freeform: Shape 1069">
                <a:extLst>
                  <a:ext uri="{FF2B5EF4-FFF2-40B4-BE49-F238E27FC236}">
                    <a16:creationId xmlns:a16="http://schemas.microsoft.com/office/drawing/2014/main" id="{A25080E3-C4D1-A825-F494-A79EB7BEE1A0}"/>
                  </a:ext>
                </a:extLst>
              </p:cNvPr>
              <p:cNvSpPr/>
              <p:nvPr/>
            </p:nvSpPr>
            <p:spPr>
              <a:xfrm>
                <a:off x="4004187" y="1875503"/>
                <a:ext cx="61452" cy="12291"/>
              </a:xfrm>
              <a:custGeom>
                <a:avLst/>
                <a:gdLst>
                  <a:gd name="connsiteX0" fmla="*/ 61452 w 61452"/>
                  <a:gd name="connsiteY0" fmla="*/ 12291 h 12291"/>
                  <a:gd name="connsiteX1" fmla="*/ 0 w 61452"/>
                  <a:gd name="connsiteY1" fmla="*/ 0 h 12291"/>
                </a:gdLst>
                <a:ahLst/>
                <a:cxnLst>
                  <a:cxn ang="0">
                    <a:pos x="connsiteX0" y="connsiteY0"/>
                  </a:cxn>
                  <a:cxn ang="0">
                    <a:pos x="connsiteX1" y="connsiteY1"/>
                  </a:cxn>
                </a:cxnLst>
                <a:rect l="l" t="t" r="r" b="b"/>
                <a:pathLst>
                  <a:path w="61452" h="12291">
                    <a:moveTo>
                      <a:pt x="61452" y="1229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1" name="Freeform: Shape 1070">
                <a:extLst>
                  <a:ext uri="{FF2B5EF4-FFF2-40B4-BE49-F238E27FC236}">
                    <a16:creationId xmlns:a16="http://schemas.microsoft.com/office/drawing/2014/main" id="{573CC094-5DD8-C736-016B-F1D9C5FCD9F9}"/>
                  </a:ext>
                </a:extLst>
              </p:cNvPr>
              <p:cNvSpPr/>
              <p:nvPr/>
            </p:nvSpPr>
            <p:spPr>
              <a:xfrm>
                <a:off x="4075471" y="1814052"/>
                <a:ext cx="46703" cy="49161"/>
              </a:xfrm>
              <a:custGeom>
                <a:avLst/>
                <a:gdLst>
                  <a:gd name="connsiteX0" fmla="*/ 46703 w 46703"/>
                  <a:gd name="connsiteY0" fmla="*/ 49161 h 49161"/>
                  <a:gd name="connsiteX1" fmla="*/ 0 w 46703"/>
                  <a:gd name="connsiteY1" fmla="*/ 0 h 49161"/>
                </a:gdLst>
                <a:ahLst/>
                <a:cxnLst>
                  <a:cxn ang="0">
                    <a:pos x="connsiteX0" y="connsiteY0"/>
                  </a:cxn>
                  <a:cxn ang="0">
                    <a:pos x="connsiteX1" y="connsiteY1"/>
                  </a:cxn>
                </a:cxnLst>
                <a:rect l="l" t="t" r="r" b="b"/>
                <a:pathLst>
                  <a:path w="46703" h="49161">
                    <a:moveTo>
                      <a:pt x="46703" y="4916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2" name="Freeform: Shape 1071">
                <a:extLst>
                  <a:ext uri="{FF2B5EF4-FFF2-40B4-BE49-F238E27FC236}">
                    <a16:creationId xmlns:a16="http://schemas.microsoft.com/office/drawing/2014/main" id="{033CDFFE-ED3B-5422-D0DC-5AB040A1528A}"/>
                  </a:ext>
                </a:extLst>
              </p:cNvPr>
              <p:cNvSpPr/>
              <p:nvPr/>
            </p:nvSpPr>
            <p:spPr>
              <a:xfrm>
                <a:off x="4144297" y="1774723"/>
                <a:ext cx="44245" cy="61451"/>
              </a:xfrm>
              <a:custGeom>
                <a:avLst/>
                <a:gdLst>
                  <a:gd name="connsiteX0" fmla="*/ 44245 w 44245"/>
                  <a:gd name="connsiteY0" fmla="*/ 61451 h 61451"/>
                  <a:gd name="connsiteX1" fmla="*/ 0 w 44245"/>
                  <a:gd name="connsiteY1" fmla="*/ 0 h 61451"/>
                </a:gdLst>
                <a:ahLst/>
                <a:cxnLst>
                  <a:cxn ang="0">
                    <a:pos x="connsiteX0" y="connsiteY0"/>
                  </a:cxn>
                  <a:cxn ang="0">
                    <a:pos x="connsiteX1" y="connsiteY1"/>
                  </a:cxn>
                </a:cxnLst>
                <a:rect l="l" t="t" r="r" b="b"/>
                <a:pathLst>
                  <a:path w="44245" h="61451">
                    <a:moveTo>
                      <a:pt x="44245" y="61451"/>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3" name="Freeform: Shape 1072">
                <a:extLst>
                  <a:ext uri="{FF2B5EF4-FFF2-40B4-BE49-F238E27FC236}">
                    <a16:creationId xmlns:a16="http://schemas.microsoft.com/office/drawing/2014/main" id="{0E2C2F38-11C4-5494-626F-E83EE2165628}"/>
                  </a:ext>
                </a:extLst>
              </p:cNvPr>
              <p:cNvSpPr/>
              <p:nvPr/>
            </p:nvSpPr>
            <p:spPr>
              <a:xfrm>
                <a:off x="4215581" y="1745226"/>
                <a:ext cx="44245" cy="31955"/>
              </a:xfrm>
              <a:custGeom>
                <a:avLst/>
                <a:gdLst>
                  <a:gd name="connsiteX0" fmla="*/ 44245 w 44245"/>
                  <a:gd name="connsiteY0" fmla="*/ 31955 h 31955"/>
                  <a:gd name="connsiteX1" fmla="*/ 0 w 44245"/>
                  <a:gd name="connsiteY1" fmla="*/ 0 h 31955"/>
                </a:gdLst>
                <a:ahLst/>
                <a:cxnLst>
                  <a:cxn ang="0">
                    <a:pos x="connsiteX0" y="connsiteY0"/>
                  </a:cxn>
                  <a:cxn ang="0">
                    <a:pos x="connsiteX1" y="connsiteY1"/>
                  </a:cxn>
                </a:cxnLst>
                <a:rect l="l" t="t" r="r" b="b"/>
                <a:pathLst>
                  <a:path w="44245" h="31955">
                    <a:moveTo>
                      <a:pt x="44245" y="31955"/>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4" name="Freeform: Shape 1073">
                <a:extLst>
                  <a:ext uri="{FF2B5EF4-FFF2-40B4-BE49-F238E27FC236}">
                    <a16:creationId xmlns:a16="http://schemas.microsoft.com/office/drawing/2014/main" id="{158317ED-DEBA-C4C1-7EA0-6F4BA020D995}"/>
                  </a:ext>
                </a:extLst>
              </p:cNvPr>
              <p:cNvSpPr/>
              <p:nvPr/>
            </p:nvSpPr>
            <p:spPr>
              <a:xfrm>
                <a:off x="4299155" y="1637071"/>
                <a:ext cx="71284" cy="19664"/>
              </a:xfrm>
              <a:custGeom>
                <a:avLst/>
                <a:gdLst>
                  <a:gd name="connsiteX0" fmla="*/ 71284 w 71284"/>
                  <a:gd name="connsiteY0" fmla="*/ 19664 h 19664"/>
                  <a:gd name="connsiteX1" fmla="*/ 0 w 71284"/>
                  <a:gd name="connsiteY1" fmla="*/ 0 h 19664"/>
                </a:gdLst>
                <a:ahLst/>
                <a:cxnLst>
                  <a:cxn ang="0">
                    <a:pos x="connsiteX0" y="connsiteY0"/>
                  </a:cxn>
                  <a:cxn ang="0">
                    <a:pos x="connsiteX1" y="connsiteY1"/>
                  </a:cxn>
                </a:cxnLst>
                <a:rect l="l" t="t" r="r" b="b"/>
                <a:pathLst>
                  <a:path w="71284" h="19664">
                    <a:moveTo>
                      <a:pt x="71284" y="19664"/>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5" name="Freeform: Shape 1074">
                <a:extLst>
                  <a:ext uri="{FF2B5EF4-FFF2-40B4-BE49-F238E27FC236}">
                    <a16:creationId xmlns:a16="http://schemas.microsoft.com/office/drawing/2014/main" id="{9C61052C-D804-D591-C7A1-AAEDD107267E}"/>
                  </a:ext>
                </a:extLst>
              </p:cNvPr>
              <p:cNvSpPr/>
              <p:nvPr/>
            </p:nvSpPr>
            <p:spPr>
              <a:xfrm>
                <a:off x="4306529" y="1585452"/>
                <a:ext cx="58994" cy="2458"/>
              </a:xfrm>
              <a:custGeom>
                <a:avLst/>
                <a:gdLst>
                  <a:gd name="connsiteX0" fmla="*/ 0 w 58994"/>
                  <a:gd name="connsiteY0" fmla="*/ 0 h 2458"/>
                  <a:gd name="connsiteX1" fmla="*/ 58994 w 58994"/>
                  <a:gd name="connsiteY1" fmla="*/ 2458 h 2458"/>
                </a:gdLst>
                <a:ahLst/>
                <a:cxnLst>
                  <a:cxn ang="0">
                    <a:pos x="connsiteX0" y="connsiteY0"/>
                  </a:cxn>
                  <a:cxn ang="0">
                    <a:pos x="connsiteX1" y="connsiteY1"/>
                  </a:cxn>
                </a:cxnLst>
                <a:rect l="l" t="t" r="r" b="b"/>
                <a:pathLst>
                  <a:path w="58994" h="2458">
                    <a:moveTo>
                      <a:pt x="0" y="0"/>
                    </a:moveTo>
                    <a:lnTo>
                      <a:pt x="58994" y="245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6" name="Freeform: Shape 1075">
                <a:extLst>
                  <a:ext uri="{FF2B5EF4-FFF2-40B4-BE49-F238E27FC236}">
                    <a16:creationId xmlns:a16="http://schemas.microsoft.com/office/drawing/2014/main" id="{44C83774-706F-0E2D-5F3D-423C5BF2CE17}"/>
                  </a:ext>
                </a:extLst>
              </p:cNvPr>
              <p:cNvSpPr/>
              <p:nvPr/>
            </p:nvSpPr>
            <p:spPr>
              <a:xfrm>
                <a:off x="4262284" y="1696065"/>
                <a:ext cx="66368" cy="34412"/>
              </a:xfrm>
              <a:custGeom>
                <a:avLst/>
                <a:gdLst>
                  <a:gd name="connsiteX0" fmla="*/ 0 w 66368"/>
                  <a:gd name="connsiteY0" fmla="*/ 0 h 34412"/>
                  <a:gd name="connsiteX1" fmla="*/ 66368 w 66368"/>
                  <a:gd name="connsiteY1" fmla="*/ 34412 h 34412"/>
                </a:gdLst>
                <a:ahLst/>
                <a:cxnLst>
                  <a:cxn ang="0">
                    <a:pos x="connsiteX0" y="connsiteY0"/>
                  </a:cxn>
                  <a:cxn ang="0">
                    <a:pos x="connsiteX1" y="connsiteY1"/>
                  </a:cxn>
                </a:cxnLst>
                <a:rect l="l" t="t" r="r" b="b"/>
                <a:pathLst>
                  <a:path w="66368" h="34412">
                    <a:moveTo>
                      <a:pt x="0" y="0"/>
                    </a:moveTo>
                    <a:lnTo>
                      <a:pt x="66368" y="344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7" name="Freeform: Shape 1076">
                <a:extLst>
                  <a:ext uri="{FF2B5EF4-FFF2-40B4-BE49-F238E27FC236}">
                    <a16:creationId xmlns:a16="http://schemas.microsoft.com/office/drawing/2014/main" id="{5ACC7569-64A6-C115-73EA-FA62F6800CF3}"/>
                  </a:ext>
                </a:extLst>
              </p:cNvPr>
              <p:cNvSpPr/>
              <p:nvPr/>
            </p:nvSpPr>
            <p:spPr>
              <a:xfrm>
                <a:off x="2809568" y="1263445"/>
                <a:ext cx="644013" cy="471949"/>
              </a:xfrm>
              <a:custGeom>
                <a:avLst/>
                <a:gdLst>
                  <a:gd name="connsiteX0" fmla="*/ 36871 w 644013"/>
                  <a:gd name="connsiteY0" fmla="*/ 408039 h 471949"/>
                  <a:gd name="connsiteX1" fmla="*/ 130277 w 644013"/>
                  <a:gd name="connsiteY1" fmla="*/ 383458 h 471949"/>
                  <a:gd name="connsiteX2" fmla="*/ 312174 w 644013"/>
                  <a:gd name="connsiteY2" fmla="*/ 334297 h 471949"/>
                  <a:gd name="connsiteX3" fmla="*/ 447367 w 644013"/>
                  <a:gd name="connsiteY3" fmla="*/ 287594 h 471949"/>
                  <a:gd name="connsiteX4" fmla="*/ 540774 w 644013"/>
                  <a:gd name="connsiteY4" fmla="*/ 243349 h 471949"/>
                  <a:gd name="connsiteX5" fmla="*/ 589935 w 644013"/>
                  <a:gd name="connsiteY5" fmla="*/ 172065 h 471949"/>
                  <a:gd name="connsiteX6" fmla="*/ 582561 w 644013"/>
                  <a:gd name="connsiteY6" fmla="*/ 103239 h 471949"/>
                  <a:gd name="connsiteX7" fmla="*/ 543232 w 644013"/>
                  <a:gd name="connsiteY7" fmla="*/ 44245 h 471949"/>
                  <a:gd name="connsiteX8" fmla="*/ 491613 w 644013"/>
                  <a:gd name="connsiteY8" fmla="*/ 0 h 471949"/>
                  <a:gd name="connsiteX9" fmla="*/ 582561 w 644013"/>
                  <a:gd name="connsiteY9" fmla="*/ 0 h 471949"/>
                  <a:gd name="connsiteX10" fmla="*/ 634180 w 644013"/>
                  <a:gd name="connsiteY10" fmla="*/ 66368 h 471949"/>
                  <a:gd name="connsiteX11" fmla="*/ 644013 w 644013"/>
                  <a:gd name="connsiteY11" fmla="*/ 164690 h 471949"/>
                  <a:gd name="connsiteX12" fmla="*/ 614516 w 644013"/>
                  <a:gd name="connsiteY12" fmla="*/ 231058 h 471949"/>
                  <a:gd name="connsiteX13" fmla="*/ 467032 w 644013"/>
                  <a:gd name="connsiteY13" fmla="*/ 314632 h 471949"/>
                  <a:gd name="connsiteX14" fmla="*/ 344129 w 644013"/>
                  <a:gd name="connsiteY14" fmla="*/ 361336 h 471949"/>
                  <a:gd name="connsiteX15" fmla="*/ 127819 w 644013"/>
                  <a:gd name="connsiteY15" fmla="*/ 432620 h 471949"/>
                  <a:gd name="connsiteX16" fmla="*/ 0 w 644013"/>
                  <a:gd name="connsiteY16" fmla="*/ 471949 h 471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4013" h="471949">
                    <a:moveTo>
                      <a:pt x="36871" y="408039"/>
                    </a:moveTo>
                    <a:lnTo>
                      <a:pt x="130277" y="383458"/>
                    </a:lnTo>
                    <a:lnTo>
                      <a:pt x="312174" y="334297"/>
                    </a:lnTo>
                    <a:lnTo>
                      <a:pt x="447367" y="287594"/>
                    </a:lnTo>
                    <a:lnTo>
                      <a:pt x="540774" y="243349"/>
                    </a:lnTo>
                    <a:lnTo>
                      <a:pt x="589935" y="172065"/>
                    </a:lnTo>
                    <a:lnTo>
                      <a:pt x="582561" y="103239"/>
                    </a:lnTo>
                    <a:lnTo>
                      <a:pt x="543232" y="44245"/>
                    </a:lnTo>
                    <a:lnTo>
                      <a:pt x="491613" y="0"/>
                    </a:lnTo>
                    <a:lnTo>
                      <a:pt x="582561" y="0"/>
                    </a:lnTo>
                    <a:lnTo>
                      <a:pt x="634180" y="66368"/>
                    </a:lnTo>
                    <a:lnTo>
                      <a:pt x="644013" y="164690"/>
                    </a:lnTo>
                    <a:lnTo>
                      <a:pt x="614516" y="231058"/>
                    </a:lnTo>
                    <a:lnTo>
                      <a:pt x="467032" y="314632"/>
                    </a:lnTo>
                    <a:lnTo>
                      <a:pt x="344129" y="361336"/>
                    </a:lnTo>
                    <a:lnTo>
                      <a:pt x="127819" y="432620"/>
                    </a:lnTo>
                    <a:lnTo>
                      <a:pt x="0" y="47194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8" name="Freeform: Shape 1077">
                <a:extLst>
                  <a:ext uri="{FF2B5EF4-FFF2-40B4-BE49-F238E27FC236}">
                    <a16:creationId xmlns:a16="http://schemas.microsoft.com/office/drawing/2014/main" id="{B6205646-B515-D3FB-D395-20D04BC0A578}"/>
                  </a:ext>
                </a:extLst>
              </p:cNvPr>
              <p:cNvSpPr/>
              <p:nvPr/>
            </p:nvSpPr>
            <p:spPr>
              <a:xfrm>
                <a:off x="2888226" y="1669026"/>
                <a:ext cx="9832" cy="41787"/>
              </a:xfrm>
              <a:custGeom>
                <a:avLst/>
                <a:gdLst>
                  <a:gd name="connsiteX0" fmla="*/ 0 w 9832"/>
                  <a:gd name="connsiteY0" fmla="*/ 0 h 41787"/>
                  <a:gd name="connsiteX1" fmla="*/ 9832 w 9832"/>
                  <a:gd name="connsiteY1" fmla="*/ 41787 h 41787"/>
                </a:gdLst>
                <a:ahLst/>
                <a:cxnLst>
                  <a:cxn ang="0">
                    <a:pos x="connsiteX0" y="connsiteY0"/>
                  </a:cxn>
                  <a:cxn ang="0">
                    <a:pos x="connsiteX1" y="connsiteY1"/>
                  </a:cxn>
                </a:cxnLst>
                <a:rect l="l" t="t" r="r" b="b"/>
                <a:pathLst>
                  <a:path w="9832" h="41787">
                    <a:moveTo>
                      <a:pt x="0" y="0"/>
                    </a:moveTo>
                    <a:lnTo>
                      <a:pt x="9832" y="4178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9" name="Freeform: Shape 1078">
                <a:extLst>
                  <a:ext uri="{FF2B5EF4-FFF2-40B4-BE49-F238E27FC236}">
                    <a16:creationId xmlns:a16="http://schemas.microsoft.com/office/drawing/2014/main" id="{1D486840-C376-749D-5081-259E812328AB}"/>
                  </a:ext>
                </a:extLst>
              </p:cNvPr>
              <p:cNvSpPr/>
              <p:nvPr/>
            </p:nvSpPr>
            <p:spPr>
              <a:xfrm>
                <a:off x="2961968" y="1632155"/>
                <a:ext cx="19664" cy="49161"/>
              </a:xfrm>
              <a:custGeom>
                <a:avLst/>
                <a:gdLst>
                  <a:gd name="connsiteX0" fmla="*/ 0 w 19664"/>
                  <a:gd name="connsiteY0" fmla="*/ 0 h 49161"/>
                  <a:gd name="connsiteX1" fmla="*/ 19664 w 19664"/>
                  <a:gd name="connsiteY1" fmla="*/ 49161 h 49161"/>
                </a:gdLst>
                <a:ahLst/>
                <a:cxnLst>
                  <a:cxn ang="0">
                    <a:pos x="connsiteX0" y="connsiteY0"/>
                  </a:cxn>
                  <a:cxn ang="0">
                    <a:pos x="connsiteX1" y="connsiteY1"/>
                  </a:cxn>
                </a:cxnLst>
                <a:rect l="l" t="t" r="r" b="b"/>
                <a:pathLst>
                  <a:path w="19664" h="49161">
                    <a:moveTo>
                      <a:pt x="0" y="0"/>
                    </a:moveTo>
                    <a:lnTo>
                      <a:pt x="19664" y="491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0" name="Freeform: Shape 1079">
                <a:extLst>
                  <a:ext uri="{FF2B5EF4-FFF2-40B4-BE49-F238E27FC236}">
                    <a16:creationId xmlns:a16="http://schemas.microsoft.com/office/drawing/2014/main" id="{D26DE6CE-8C71-778D-184A-2AC704C4D65F}"/>
                  </a:ext>
                </a:extLst>
              </p:cNvPr>
              <p:cNvSpPr/>
              <p:nvPr/>
            </p:nvSpPr>
            <p:spPr>
              <a:xfrm>
                <a:off x="3043084" y="1612490"/>
                <a:ext cx="27039" cy="44245"/>
              </a:xfrm>
              <a:custGeom>
                <a:avLst/>
                <a:gdLst>
                  <a:gd name="connsiteX0" fmla="*/ 0 w 27039"/>
                  <a:gd name="connsiteY0" fmla="*/ 0 h 44245"/>
                  <a:gd name="connsiteX1" fmla="*/ 27039 w 27039"/>
                  <a:gd name="connsiteY1" fmla="*/ 44245 h 44245"/>
                </a:gdLst>
                <a:ahLst/>
                <a:cxnLst>
                  <a:cxn ang="0">
                    <a:pos x="connsiteX0" y="connsiteY0"/>
                  </a:cxn>
                  <a:cxn ang="0">
                    <a:pos x="connsiteX1" y="connsiteY1"/>
                  </a:cxn>
                </a:cxnLst>
                <a:rect l="l" t="t" r="r" b="b"/>
                <a:pathLst>
                  <a:path w="27039" h="44245">
                    <a:moveTo>
                      <a:pt x="0" y="0"/>
                    </a:moveTo>
                    <a:lnTo>
                      <a:pt x="27039" y="4424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1" name="Freeform: Shape 1080">
                <a:extLst>
                  <a:ext uri="{FF2B5EF4-FFF2-40B4-BE49-F238E27FC236}">
                    <a16:creationId xmlns:a16="http://schemas.microsoft.com/office/drawing/2014/main" id="{8BB71557-51A3-98D3-8A40-30E09A9FECEF}"/>
                  </a:ext>
                </a:extLst>
              </p:cNvPr>
              <p:cNvSpPr/>
              <p:nvPr/>
            </p:nvSpPr>
            <p:spPr>
              <a:xfrm>
                <a:off x="3347884" y="1295400"/>
                <a:ext cx="68826" cy="7374"/>
              </a:xfrm>
              <a:custGeom>
                <a:avLst/>
                <a:gdLst>
                  <a:gd name="connsiteX0" fmla="*/ 0 w 68826"/>
                  <a:gd name="connsiteY0" fmla="*/ 7374 h 7374"/>
                  <a:gd name="connsiteX1" fmla="*/ 68826 w 68826"/>
                  <a:gd name="connsiteY1" fmla="*/ 0 h 7374"/>
                </a:gdLst>
                <a:ahLst/>
                <a:cxnLst>
                  <a:cxn ang="0">
                    <a:pos x="connsiteX0" y="connsiteY0"/>
                  </a:cxn>
                  <a:cxn ang="0">
                    <a:pos x="connsiteX1" y="connsiteY1"/>
                  </a:cxn>
                </a:cxnLst>
                <a:rect l="l" t="t" r="r" b="b"/>
                <a:pathLst>
                  <a:path w="68826" h="7374">
                    <a:moveTo>
                      <a:pt x="0" y="7374"/>
                    </a:moveTo>
                    <a:lnTo>
                      <a:pt x="6882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2" name="Freeform: Shape 1081">
                <a:extLst>
                  <a:ext uri="{FF2B5EF4-FFF2-40B4-BE49-F238E27FC236}">
                    <a16:creationId xmlns:a16="http://schemas.microsoft.com/office/drawing/2014/main" id="{1FD3E162-AE31-CD4E-0364-81F8DB477059}"/>
                  </a:ext>
                </a:extLst>
              </p:cNvPr>
              <p:cNvSpPr/>
              <p:nvPr/>
            </p:nvSpPr>
            <p:spPr>
              <a:xfrm>
                <a:off x="3387213" y="1329813"/>
                <a:ext cx="61452" cy="41787"/>
              </a:xfrm>
              <a:custGeom>
                <a:avLst/>
                <a:gdLst>
                  <a:gd name="connsiteX0" fmla="*/ 0 w 61452"/>
                  <a:gd name="connsiteY0" fmla="*/ 41787 h 41787"/>
                  <a:gd name="connsiteX1" fmla="*/ 61452 w 61452"/>
                  <a:gd name="connsiteY1" fmla="*/ 0 h 41787"/>
                </a:gdLst>
                <a:ahLst/>
                <a:cxnLst>
                  <a:cxn ang="0">
                    <a:pos x="connsiteX0" y="connsiteY0"/>
                  </a:cxn>
                  <a:cxn ang="0">
                    <a:pos x="connsiteX1" y="connsiteY1"/>
                  </a:cxn>
                </a:cxnLst>
                <a:rect l="l" t="t" r="r" b="b"/>
                <a:pathLst>
                  <a:path w="61452" h="41787">
                    <a:moveTo>
                      <a:pt x="0" y="41787"/>
                    </a:moveTo>
                    <a:lnTo>
                      <a:pt x="6145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3" name="Freeform: Shape 1082">
                <a:extLst>
                  <a:ext uri="{FF2B5EF4-FFF2-40B4-BE49-F238E27FC236}">
                    <a16:creationId xmlns:a16="http://schemas.microsoft.com/office/drawing/2014/main" id="{3640A320-A411-E0B0-86C5-5E12DC677315}"/>
                  </a:ext>
                </a:extLst>
              </p:cNvPr>
              <p:cNvSpPr/>
              <p:nvPr/>
            </p:nvSpPr>
            <p:spPr>
              <a:xfrm>
                <a:off x="3399503" y="1423219"/>
                <a:ext cx="61452" cy="0"/>
              </a:xfrm>
              <a:custGeom>
                <a:avLst/>
                <a:gdLst>
                  <a:gd name="connsiteX0" fmla="*/ 0 w 61452"/>
                  <a:gd name="connsiteY0" fmla="*/ 0 h 0"/>
                  <a:gd name="connsiteX1" fmla="*/ 61452 w 61452"/>
                  <a:gd name="connsiteY1" fmla="*/ 0 h 0"/>
                </a:gdLst>
                <a:ahLst/>
                <a:cxnLst>
                  <a:cxn ang="0">
                    <a:pos x="connsiteX0" y="connsiteY0"/>
                  </a:cxn>
                  <a:cxn ang="0">
                    <a:pos x="connsiteX1" y="connsiteY1"/>
                  </a:cxn>
                </a:cxnLst>
                <a:rect l="l" t="t" r="r" b="b"/>
                <a:pathLst>
                  <a:path w="61452">
                    <a:moveTo>
                      <a:pt x="0" y="0"/>
                    </a:moveTo>
                    <a:lnTo>
                      <a:pt x="6145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4" name="Freeform: Shape 1083">
                <a:extLst>
                  <a:ext uri="{FF2B5EF4-FFF2-40B4-BE49-F238E27FC236}">
                    <a16:creationId xmlns:a16="http://schemas.microsoft.com/office/drawing/2014/main" id="{A27F3D66-30EA-328F-EC11-E7B933F900A7}"/>
                  </a:ext>
                </a:extLst>
              </p:cNvPr>
              <p:cNvSpPr/>
              <p:nvPr/>
            </p:nvSpPr>
            <p:spPr>
              <a:xfrm>
                <a:off x="3374923" y="1465006"/>
                <a:ext cx="56535" cy="31955"/>
              </a:xfrm>
              <a:custGeom>
                <a:avLst/>
                <a:gdLst>
                  <a:gd name="connsiteX0" fmla="*/ 0 w 56535"/>
                  <a:gd name="connsiteY0" fmla="*/ 0 h 31955"/>
                  <a:gd name="connsiteX1" fmla="*/ 56535 w 56535"/>
                  <a:gd name="connsiteY1" fmla="*/ 31955 h 31955"/>
                </a:gdLst>
                <a:ahLst/>
                <a:cxnLst>
                  <a:cxn ang="0">
                    <a:pos x="connsiteX0" y="connsiteY0"/>
                  </a:cxn>
                  <a:cxn ang="0">
                    <a:pos x="connsiteX1" y="connsiteY1"/>
                  </a:cxn>
                </a:cxnLst>
                <a:rect l="l" t="t" r="r" b="b"/>
                <a:pathLst>
                  <a:path w="56535" h="31955">
                    <a:moveTo>
                      <a:pt x="0" y="0"/>
                    </a:moveTo>
                    <a:lnTo>
                      <a:pt x="56535" y="3195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5" name="Freeform: Shape 1084">
                <a:extLst>
                  <a:ext uri="{FF2B5EF4-FFF2-40B4-BE49-F238E27FC236}">
                    <a16:creationId xmlns:a16="http://schemas.microsoft.com/office/drawing/2014/main" id="{8E2A525A-4F02-94C8-9CC2-4DC25FA62BBF}"/>
                  </a:ext>
                </a:extLst>
              </p:cNvPr>
              <p:cNvSpPr/>
              <p:nvPr/>
            </p:nvSpPr>
            <p:spPr>
              <a:xfrm>
                <a:off x="3099619" y="1555955"/>
                <a:ext cx="36871" cy="76200"/>
              </a:xfrm>
              <a:custGeom>
                <a:avLst/>
                <a:gdLst>
                  <a:gd name="connsiteX0" fmla="*/ 0 w 36871"/>
                  <a:gd name="connsiteY0" fmla="*/ 0 h 76200"/>
                  <a:gd name="connsiteX1" fmla="*/ 36871 w 36871"/>
                  <a:gd name="connsiteY1" fmla="*/ 76200 h 76200"/>
                </a:gdLst>
                <a:ahLst/>
                <a:cxnLst>
                  <a:cxn ang="0">
                    <a:pos x="connsiteX0" y="connsiteY0"/>
                  </a:cxn>
                  <a:cxn ang="0">
                    <a:pos x="connsiteX1" y="connsiteY1"/>
                  </a:cxn>
                </a:cxnLst>
                <a:rect l="l" t="t" r="r" b="b"/>
                <a:pathLst>
                  <a:path w="36871" h="76200">
                    <a:moveTo>
                      <a:pt x="0" y="0"/>
                    </a:moveTo>
                    <a:lnTo>
                      <a:pt x="36871" y="7620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6" name="Freeform: Shape 1085">
                <a:extLst>
                  <a:ext uri="{FF2B5EF4-FFF2-40B4-BE49-F238E27FC236}">
                    <a16:creationId xmlns:a16="http://schemas.microsoft.com/office/drawing/2014/main" id="{8031DBFA-AA2A-2CA6-4272-77788719A660}"/>
                  </a:ext>
                </a:extLst>
              </p:cNvPr>
              <p:cNvSpPr/>
              <p:nvPr/>
            </p:nvSpPr>
            <p:spPr>
              <a:xfrm>
                <a:off x="3170903" y="1536290"/>
                <a:ext cx="68826" cy="63910"/>
              </a:xfrm>
              <a:custGeom>
                <a:avLst/>
                <a:gdLst>
                  <a:gd name="connsiteX0" fmla="*/ 0 w 68826"/>
                  <a:gd name="connsiteY0" fmla="*/ 0 h 63910"/>
                  <a:gd name="connsiteX1" fmla="*/ 68826 w 68826"/>
                  <a:gd name="connsiteY1" fmla="*/ 63910 h 63910"/>
                </a:gdLst>
                <a:ahLst/>
                <a:cxnLst>
                  <a:cxn ang="0">
                    <a:pos x="connsiteX0" y="connsiteY0"/>
                  </a:cxn>
                  <a:cxn ang="0">
                    <a:pos x="connsiteX1" y="connsiteY1"/>
                  </a:cxn>
                </a:cxnLst>
                <a:rect l="l" t="t" r="r" b="b"/>
                <a:pathLst>
                  <a:path w="68826" h="63910">
                    <a:moveTo>
                      <a:pt x="0" y="0"/>
                    </a:moveTo>
                    <a:lnTo>
                      <a:pt x="68826" y="639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7" name="Freeform: Shape 1086">
                <a:extLst>
                  <a:ext uri="{FF2B5EF4-FFF2-40B4-BE49-F238E27FC236}">
                    <a16:creationId xmlns:a16="http://schemas.microsoft.com/office/drawing/2014/main" id="{EB3D6F12-3E73-673B-1D30-FD45D5FF6E9B}"/>
                  </a:ext>
                </a:extLst>
              </p:cNvPr>
              <p:cNvSpPr/>
              <p:nvPr/>
            </p:nvSpPr>
            <p:spPr>
              <a:xfrm>
                <a:off x="3249561" y="1509252"/>
                <a:ext cx="58994" cy="54077"/>
              </a:xfrm>
              <a:custGeom>
                <a:avLst/>
                <a:gdLst>
                  <a:gd name="connsiteX0" fmla="*/ 0 w 58994"/>
                  <a:gd name="connsiteY0" fmla="*/ 0 h 54077"/>
                  <a:gd name="connsiteX1" fmla="*/ 58994 w 58994"/>
                  <a:gd name="connsiteY1" fmla="*/ 54077 h 54077"/>
                </a:gdLst>
                <a:ahLst/>
                <a:cxnLst>
                  <a:cxn ang="0">
                    <a:pos x="connsiteX0" y="connsiteY0"/>
                  </a:cxn>
                  <a:cxn ang="0">
                    <a:pos x="connsiteX1" y="connsiteY1"/>
                  </a:cxn>
                </a:cxnLst>
                <a:rect l="l" t="t" r="r" b="b"/>
                <a:pathLst>
                  <a:path w="58994" h="54077">
                    <a:moveTo>
                      <a:pt x="0" y="0"/>
                    </a:moveTo>
                    <a:lnTo>
                      <a:pt x="58994" y="540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8" name="Freeform: Shape 1087">
                <a:extLst>
                  <a:ext uri="{FF2B5EF4-FFF2-40B4-BE49-F238E27FC236}">
                    <a16:creationId xmlns:a16="http://schemas.microsoft.com/office/drawing/2014/main" id="{FB22CBEA-EF70-8B5A-D0EC-D441B1EBE948}"/>
                  </a:ext>
                </a:extLst>
              </p:cNvPr>
              <p:cNvSpPr/>
              <p:nvPr/>
            </p:nvSpPr>
            <p:spPr>
              <a:xfrm>
                <a:off x="3313471" y="1479755"/>
                <a:ext cx="61452" cy="51619"/>
              </a:xfrm>
              <a:custGeom>
                <a:avLst/>
                <a:gdLst>
                  <a:gd name="connsiteX0" fmla="*/ 0 w 61452"/>
                  <a:gd name="connsiteY0" fmla="*/ 0 h 51619"/>
                  <a:gd name="connsiteX1" fmla="*/ 61452 w 61452"/>
                  <a:gd name="connsiteY1" fmla="*/ 51619 h 51619"/>
                </a:gdLst>
                <a:ahLst/>
                <a:cxnLst>
                  <a:cxn ang="0">
                    <a:pos x="connsiteX0" y="connsiteY0"/>
                  </a:cxn>
                  <a:cxn ang="0">
                    <a:pos x="connsiteX1" y="connsiteY1"/>
                  </a:cxn>
                </a:cxnLst>
                <a:rect l="l" t="t" r="r" b="b"/>
                <a:pathLst>
                  <a:path w="61452" h="51619">
                    <a:moveTo>
                      <a:pt x="0" y="0"/>
                    </a:moveTo>
                    <a:lnTo>
                      <a:pt x="61452" y="5161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6" name="Freeform: Shape 775">
              <a:extLst>
                <a:ext uri="{FF2B5EF4-FFF2-40B4-BE49-F238E27FC236}">
                  <a16:creationId xmlns:a16="http://schemas.microsoft.com/office/drawing/2014/main" id="{C7457991-0406-3E3F-6B63-9205AC92F0BF}"/>
                </a:ext>
              </a:extLst>
            </p:cNvPr>
            <p:cNvSpPr/>
            <p:nvPr/>
          </p:nvSpPr>
          <p:spPr>
            <a:xfrm>
              <a:off x="6795585" y="1888830"/>
              <a:ext cx="4510585" cy="1579728"/>
            </a:xfrm>
            <a:custGeom>
              <a:avLst/>
              <a:gdLst>
                <a:gd name="connsiteX0" fmla="*/ 0 w 4510585"/>
                <a:gd name="connsiteY0" fmla="*/ 1354540 h 1579728"/>
                <a:gd name="connsiteX1" fmla="*/ 64826 w 4510585"/>
                <a:gd name="connsiteY1" fmla="*/ 1235122 h 1579728"/>
                <a:gd name="connsiteX2" fmla="*/ 167185 w 4510585"/>
                <a:gd name="connsiteY2" fmla="*/ 1108881 h 1579728"/>
                <a:gd name="connsiteX3" fmla="*/ 341194 w 4510585"/>
                <a:gd name="connsiteY3" fmla="*/ 1003110 h 1579728"/>
                <a:gd name="connsiteX4" fmla="*/ 487907 w 4510585"/>
                <a:gd name="connsiteY4" fmla="*/ 873457 h 1579728"/>
                <a:gd name="connsiteX5" fmla="*/ 614149 w 4510585"/>
                <a:gd name="connsiteY5" fmla="*/ 784746 h 1579728"/>
                <a:gd name="connsiteX6" fmla="*/ 750626 w 4510585"/>
                <a:gd name="connsiteY6" fmla="*/ 631209 h 1579728"/>
                <a:gd name="connsiteX7" fmla="*/ 849573 w 4510585"/>
                <a:gd name="connsiteY7" fmla="*/ 511791 h 1579728"/>
                <a:gd name="connsiteX8" fmla="*/ 934871 w 4510585"/>
                <a:gd name="connsiteY8" fmla="*/ 337782 h 1579728"/>
                <a:gd name="connsiteX9" fmla="*/ 996286 w 4510585"/>
                <a:gd name="connsiteY9" fmla="*/ 214952 h 1579728"/>
                <a:gd name="connsiteX10" fmla="*/ 1098644 w 4510585"/>
                <a:gd name="connsiteY10" fmla="*/ 92122 h 1579728"/>
                <a:gd name="connsiteX11" fmla="*/ 1177119 w 4510585"/>
                <a:gd name="connsiteY11" fmla="*/ 40943 h 1579728"/>
                <a:gd name="connsiteX12" fmla="*/ 1265829 w 4510585"/>
                <a:gd name="connsiteY12" fmla="*/ 20472 h 1579728"/>
                <a:gd name="connsiteX13" fmla="*/ 1398895 w 4510585"/>
                <a:gd name="connsiteY13" fmla="*/ 23884 h 1579728"/>
                <a:gd name="connsiteX14" fmla="*/ 1460310 w 4510585"/>
                <a:gd name="connsiteY14" fmla="*/ 0 h 1579728"/>
                <a:gd name="connsiteX15" fmla="*/ 1600200 w 4510585"/>
                <a:gd name="connsiteY15" fmla="*/ 30707 h 1579728"/>
                <a:gd name="connsiteX16" fmla="*/ 1750325 w 4510585"/>
                <a:gd name="connsiteY16" fmla="*/ 95534 h 1579728"/>
                <a:gd name="connsiteX17" fmla="*/ 1849271 w 4510585"/>
                <a:gd name="connsiteY17" fmla="*/ 174009 h 1579728"/>
                <a:gd name="connsiteX18" fmla="*/ 2002809 w 4510585"/>
                <a:gd name="connsiteY18" fmla="*/ 293427 h 1579728"/>
                <a:gd name="connsiteX19" fmla="*/ 2146110 w 4510585"/>
                <a:gd name="connsiteY19" fmla="*/ 395785 h 1579728"/>
                <a:gd name="connsiteX20" fmla="*/ 2258704 w 4510585"/>
                <a:gd name="connsiteY20" fmla="*/ 433316 h 1579728"/>
                <a:gd name="connsiteX21" fmla="*/ 2408829 w 4510585"/>
                <a:gd name="connsiteY21" fmla="*/ 464024 h 1579728"/>
                <a:gd name="connsiteX22" fmla="*/ 2582838 w 4510585"/>
                <a:gd name="connsiteY22" fmla="*/ 453788 h 1579728"/>
                <a:gd name="connsiteX23" fmla="*/ 2722728 w 4510585"/>
                <a:gd name="connsiteY23" fmla="*/ 436728 h 1579728"/>
                <a:gd name="connsiteX24" fmla="*/ 2838734 w 4510585"/>
                <a:gd name="connsiteY24" fmla="*/ 392373 h 1579728"/>
                <a:gd name="connsiteX25" fmla="*/ 2964976 w 4510585"/>
                <a:gd name="connsiteY25" fmla="*/ 354842 h 1579728"/>
                <a:gd name="connsiteX26" fmla="*/ 3084394 w 4510585"/>
                <a:gd name="connsiteY26" fmla="*/ 344606 h 1579728"/>
                <a:gd name="connsiteX27" fmla="*/ 3207223 w 4510585"/>
                <a:gd name="connsiteY27" fmla="*/ 344606 h 1579728"/>
                <a:gd name="connsiteX28" fmla="*/ 3333465 w 4510585"/>
                <a:gd name="connsiteY28" fmla="*/ 385549 h 1579728"/>
                <a:gd name="connsiteX29" fmla="*/ 3490415 w 4510585"/>
                <a:gd name="connsiteY29" fmla="*/ 470848 h 1579728"/>
                <a:gd name="connsiteX30" fmla="*/ 3623480 w 4510585"/>
                <a:gd name="connsiteY30" fmla="*/ 597090 h 1579728"/>
                <a:gd name="connsiteX31" fmla="*/ 3705367 w 4510585"/>
                <a:gd name="connsiteY31" fmla="*/ 702860 h 1579728"/>
                <a:gd name="connsiteX32" fmla="*/ 3759958 w 4510585"/>
                <a:gd name="connsiteY32" fmla="*/ 842749 h 1579728"/>
                <a:gd name="connsiteX33" fmla="*/ 3845256 w 4510585"/>
                <a:gd name="connsiteY33" fmla="*/ 1016758 h 1579728"/>
                <a:gd name="connsiteX34" fmla="*/ 3947615 w 4510585"/>
                <a:gd name="connsiteY34" fmla="*/ 1129352 h 1579728"/>
                <a:gd name="connsiteX35" fmla="*/ 4152331 w 4510585"/>
                <a:gd name="connsiteY35" fmla="*/ 1238534 h 1579728"/>
                <a:gd name="connsiteX36" fmla="*/ 4329752 w 4510585"/>
                <a:gd name="connsiteY36" fmla="*/ 1354540 h 1579728"/>
                <a:gd name="connsiteX37" fmla="*/ 4432110 w 4510585"/>
                <a:gd name="connsiteY37" fmla="*/ 1439839 h 1579728"/>
                <a:gd name="connsiteX38" fmla="*/ 4510585 w 4510585"/>
                <a:gd name="connsiteY38" fmla="*/ 1579728 h 157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510585" h="1579728">
                  <a:moveTo>
                    <a:pt x="0" y="1354540"/>
                  </a:moveTo>
                  <a:lnTo>
                    <a:pt x="64826" y="1235122"/>
                  </a:lnTo>
                  <a:lnTo>
                    <a:pt x="167185" y="1108881"/>
                  </a:lnTo>
                  <a:lnTo>
                    <a:pt x="341194" y="1003110"/>
                  </a:lnTo>
                  <a:lnTo>
                    <a:pt x="487907" y="873457"/>
                  </a:lnTo>
                  <a:lnTo>
                    <a:pt x="614149" y="784746"/>
                  </a:lnTo>
                  <a:lnTo>
                    <a:pt x="750626" y="631209"/>
                  </a:lnTo>
                  <a:lnTo>
                    <a:pt x="849573" y="511791"/>
                  </a:lnTo>
                  <a:lnTo>
                    <a:pt x="934871" y="337782"/>
                  </a:lnTo>
                  <a:lnTo>
                    <a:pt x="996286" y="214952"/>
                  </a:lnTo>
                  <a:lnTo>
                    <a:pt x="1098644" y="92122"/>
                  </a:lnTo>
                  <a:lnTo>
                    <a:pt x="1177119" y="40943"/>
                  </a:lnTo>
                  <a:lnTo>
                    <a:pt x="1265829" y="20472"/>
                  </a:lnTo>
                  <a:lnTo>
                    <a:pt x="1398895" y="23884"/>
                  </a:lnTo>
                  <a:lnTo>
                    <a:pt x="1460310" y="0"/>
                  </a:lnTo>
                  <a:lnTo>
                    <a:pt x="1600200" y="30707"/>
                  </a:lnTo>
                  <a:lnTo>
                    <a:pt x="1750325" y="95534"/>
                  </a:lnTo>
                  <a:lnTo>
                    <a:pt x="1849271" y="174009"/>
                  </a:lnTo>
                  <a:lnTo>
                    <a:pt x="2002809" y="293427"/>
                  </a:lnTo>
                  <a:lnTo>
                    <a:pt x="2146110" y="395785"/>
                  </a:lnTo>
                  <a:lnTo>
                    <a:pt x="2258704" y="433316"/>
                  </a:lnTo>
                  <a:lnTo>
                    <a:pt x="2408829" y="464024"/>
                  </a:lnTo>
                  <a:lnTo>
                    <a:pt x="2582838" y="453788"/>
                  </a:lnTo>
                  <a:lnTo>
                    <a:pt x="2722728" y="436728"/>
                  </a:lnTo>
                  <a:lnTo>
                    <a:pt x="2838734" y="392373"/>
                  </a:lnTo>
                  <a:lnTo>
                    <a:pt x="2964976" y="354842"/>
                  </a:lnTo>
                  <a:lnTo>
                    <a:pt x="3084394" y="344606"/>
                  </a:lnTo>
                  <a:lnTo>
                    <a:pt x="3207223" y="344606"/>
                  </a:lnTo>
                  <a:lnTo>
                    <a:pt x="3333465" y="385549"/>
                  </a:lnTo>
                  <a:lnTo>
                    <a:pt x="3490415" y="470848"/>
                  </a:lnTo>
                  <a:lnTo>
                    <a:pt x="3623480" y="597090"/>
                  </a:lnTo>
                  <a:lnTo>
                    <a:pt x="3705367" y="702860"/>
                  </a:lnTo>
                  <a:lnTo>
                    <a:pt x="3759958" y="842749"/>
                  </a:lnTo>
                  <a:lnTo>
                    <a:pt x="3845256" y="1016758"/>
                  </a:lnTo>
                  <a:lnTo>
                    <a:pt x="3947615" y="1129352"/>
                  </a:lnTo>
                  <a:lnTo>
                    <a:pt x="4152331" y="1238534"/>
                  </a:lnTo>
                  <a:lnTo>
                    <a:pt x="4329752" y="1354540"/>
                  </a:lnTo>
                  <a:lnTo>
                    <a:pt x="4432110" y="1439839"/>
                  </a:lnTo>
                  <a:lnTo>
                    <a:pt x="4510585" y="157972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7" name="Freeform: Shape 776">
              <a:extLst>
                <a:ext uri="{FF2B5EF4-FFF2-40B4-BE49-F238E27FC236}">
                  <a16:creationId xmlns:a16="http://schemas.microsoft.com/office/drawing/2014/main" id="{C0BEB9C4-C603-BB0C-0B2A-C67A541010B2}"/>
                </a:ext>
              </a:extLst>
            </p:cNvPr>
            <p:cNvSpPr/>
            <p:nvPr/>
          </p:nvSpPr>
          <p:spPr>
            <a:xfrm>
              <a:off x="6802408" y="3239958"/>
              <a:ext cx="1685499" cy="1559257"/>
            </a:xfrm>
            <a:custGeom>
              <a:avLst/>
              <a:gdLst>
                <a:gd name="connsiteX0" fmla="*/ 0 w 1685499"/>
                <a:gd name="connsiteY0" fmla="*/ 0 h 1559257"/>
                <a:gd name="connsiteX1" fmla="*/ 129654 w 1685499"/>
                <a:gd name="connsiteY1" fmla="*/ 61415 h 1559257"/>
                <a:gd name="connsiteX2" fmla="*/ 307075 w 1685499"/>
                <a:gd name="connsiteY2" fmla="*/ 184245 h 1559257"/>
                <a:gd name="connsiteX3" fmla="*/ 443553 w 1685499"/>
                <a:gd name="connsiteY3" fmla="*/ 327547 h 1559257"/>
                <a:gd name="connsiteX4" fmla="*/ 576618 w 1685499"/>
                <a:gd name="connsiteY4" fmla="*/ 498144 h 1559257"/>
                <a:gd name="connsiteX5" fmla="*/ 723332 w 1685499"/>
                <a:gd name="connsiteY5" fmla="*/ 702860 h 1559257"/>
                <a:gd name="connsiteX6" fmla="*/ 818866 w 1685499"/>
                <a:gd name="connsiteY6" fmla="*/ 815454 h 1559257"/>
                <a:gd name="connsiteX7" fmla="*/ 900753 w 1685499"/>
                <a:gd name="connsiteY7" fmla="*/ 887105 h 1559257"/>
                <a:gd name="connsiteX8" fmla="*/ 1057702 w 1685499"/>
                <a:gd name="connsiteY8" fmla="*/ 986051 h 1559257"/>
                <a:gd name="connsiteX9" fmla="*/ 1187356 w 1685499"/>
                <a:gd name="connsiteY9" fmla="*/ 1081585 h 1559257"/>
                <a:gd name="connsiteX10" fmla="*/ 1303362 w 1685499"/>
                <a:gd name="connsiteY10" fmla="*/ 1194179 h 1559257"/>
                <a:gd name="connsiteX11" fmla="*/ 1402308 w 1685499"/>
                <a:gd name="connsiteY11" fmla="*/ 1299950 h 1559257"/>
                <a:gd name="connsiteX12" fmla="*/ 1586553 w 1685499"/>
                <a:gd name="connsiteY12" fmla="*/ 1446663 h 1559257"/>
                <a:gd name="connsiteX13" fmla="*/ 1685499 w 1685499"/>
                <a:gd name="connsiteY13" fmla="*/ 1559257 h 155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85499" h="1559257">
                  <a:moveTo>
                    <a:pt x="0" y="0"/>
                  </a:moveTo>
                  <a:lnTo>
                    <a:pt x="129654" y="61415"/>
                  </a:lnTo>
                  <a:lnTo>
                    <a:pt x="307075" y="184245"/>
                  </a:lnTo>
                  <a:lnTo>
                    <a:pt x="443553" y="327547"/>
                  </a:lnTo>
                  <a:lnTo>
                    <a:pt x="576618" y="498144"/>
                  </a:lnTo>
                  <a:lnTo>
                    <a:pt x="723332" y="702860"/>
                  </a:lnTo>
                  <a:lnTo>
                    <a:pt x="818866" y="815454"/>
                  </a:lnTo>
                  <a:lnTo>
                    <a:pt x="900753" y="887105"/>
                  </a:lnTo>
                  <a:lnTo>
                    <a:pt x="1057702" y="986051"/>
                  </a:lnTo>
                  <a:lnTo>
                    <a:pt x="1187356" y="1081585"/>
                  </a:lnTo>
                  <a:lnTo>
                    <a:pt x="1303362" y="1194179"/>
                  </a:lnTo>
                  <a:lnTo>
                    <a:pt x="1402308" y="1299950"/>
                  </a:lnTo>
                  <a:lnTo>
                    <a:pt x="1586553" y="1446663"/>
                  </a:lnTo>
                  <a:lnTo>
                    <a:pt x="1685499" y="155925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8" name="Freeform: Shape 777">
              <a:extLst>
                <a:ext uri="{FF2B5EF4-FFF2-40B4-BE49-F238E27FC236}">
                  <a16:creationId xmlns:a16="http://schemas.microsoft.com/office/drawing/2014/main" id="{F4EB2948-ED7A-3560-7FB9-A35415F7EA5A}"/>
                </a:ext>
              </a:extLst>
            </p:cNvPr>
            <p:cNvSpPr/>
            <p:nvPr/>
          </p:nvSpPr>
          <p:spPr>
            <a:xfrm>
              <a:off x="8559558" y="3461735"/>
              <a:ext cx="2746612" cy="1784444"/>
            </a:xfrm>
            <a:custGeom>
              <a:avLst/>
              <a:gdLst>
                <a:gd name="connsiteX0" fmla="*/ 0 w 2746612"/>
                <a:gd name="connsiteY0" fmla="*/ 1511489 h 1784444"/>
                <a:gd name="connsiteX1" fmla="*/ 474259 w 2746612"/>
                <a:gd name="connsiteY1" fmla="*/ 1784444 h 1784444"/>
                <a:gd name="connsiteX2" fmla="*/ 1163471 w 2746612"/>
                <a:gd name="connsiteY2" fmla="*/ 1412543 h 1784444"/>
                <a:gd name="connsiteX3" fmla="*/ 1426191 w 2746612"/>
                <a:gd name="connsiteY3" fmla="*/ 1279477 h 1784444"/>
                <a:gd name="connsiteX4" fmla="*/ 1617259 w 2746612"/>
                <a:gd name="connsiteY4" fmla="*/ 1143000 h 1784444"/>
                <a:gd name="connsiteX5" fmla="*/ 1709382 w 2746612"/>
                <a:gd name="connsiteY5" fmla="*/ 1016758 h 1784444"/>
                <a:gd name="connsiteX6" fmla="*/ 1801504 w 2746612"/>
                <a:gd name="connsiteY6" fmla="*/ 883692 h 1784444"/>
                <a:gd name="connsiteX7" fmla="*/ 1862919 w 2746612"/>
                <a:gd name="connsiteY7" fmla="*/ 808629 h 1784444"/>
                <a:gd name="connsiteX8" fmla="*/ 2023280 w 2746612"/>
                <a:gd name="connsiteY8" fmla="*/ 713095 h 1784444"/>
                <a:gd name="connsiteX9" fmla="*/ 2166582 w 2746612"/>
                <a:gd name="connsiteY9" fmla="*/ 617561 h 1784444"/>
                <a:gd name="connsiteX10" fmla="*/ 2248468 w 2746612"/>
                <a:gd name="connsiteY10" fmla="*/ 515202 h 1784444"/>
                <a:gd name="connsiteX11" fmla="*/ 2333767 w 2746612"/>
                <a:gd name="connsiteY11" fmla="*/ 385549 h 1784444"/>
                <a:gd name="connsiteX12" fmla="*/ 2408830 w 2746612"/>
                <a:gd name="connsiteY12" fmla="*/ 232011 h 1784444"/>
                <a:gd name="connsiteX13" fmla="*/ 2466833 w 2746612"/>
                <a:gd name="connsiteY13" fmla="*/ 112594 h 1784444"/>
                <a:gd name="connsiteX14" fmla="*/ 2535071 w 2746612"/>
                <a:gd name="connsiteY14" fmla="*/ 54591 h 1784444"/>
                <a:gd name="connsiteX15" fmla="*/ 2746612 w 2746612"/>
                <a:gd name="connsiteY15" fmla="*/ 0 h 178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46612" h="1784444">
                  <a:moveTo>
                    <a:pt x="0" y="1511489"/>
                  </a:moveTo>
                  <a:lnTo>
                    <a:pt x="474259" y="1784444"/>
                  </a:lnTo>
                  <a:lnTo>
                    <a:pt x="1163471" y="1412543"/>
                  </a:lnTo>
                  <a:lnTo>
                    <a:pt x="1426191" y="1279477"/>
                  </a:lnTo>
                  <a:lnTo>
                    <a:pt x="1617259" y="1143000"/>
                  </a:lnTo>
                  <a:lnTo>
                    <a:pt x="1709382" y="1016758"/>
                  </a:lnTo>
                  <a:lnTo>
                    <a:pt x="1801504" y="883692"/>
                  </a:lnTo>
                  <a:lnTo>
                    <a:pt x="1862919" y="808629"/>
                  </a:lnTo>
                  <a:lnTo>
                    <a:pt x="2023280" y="713095"/>
                  </a:lnTo>
                  <a:lnTo>
                    <a:pt x="2166582" y="617561"/>
                  </a:lnTo>
                  <a:lnTo>
                    <a:pt x="2248468" y="515202"/>
                  </a:lnTo>
                  <a:lnTo>
                    <a:pt x="2333767" y="385549"/>
                  </a:lnTo>
                  <a:lnTo>
                    <a:pt x="2408830" y="232011"/>
                  </a:lnTo>
                  <a:lnTo>
                    <a:pt x="2466833" y="112594"/>
                  </a:lnTo>
                  <a:lnTo>
                    <a:pt x="2535071" y="54591"/>
                  </a:lnTo>
                  <a:lnTo>
                    <a:pt x="274661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9" name="Freeform: Shape 778">
              <a:extLst>
                <a:ext uri="{FF2B5EF4-FFF2-40B4-BE49-F238E27FC236}">
                  <a16:creationId xmlns:a16="http://schemas.microsoft.com/office/drawing/2014/main" id="{4AB65966-4E56-08AD-39EB-E37A1D8854CA}"/>
                </a:ext>
              </a:extLst>
            </p:cNvPr>
            <p:cNvSpPr/>
            <p:nvPr/>
          </p:nvSpPr>
          <p:spPr>
            <a:xfrm>
              <a:off x="9338887" y="2399198"/>
              <a:ext cx="992406" cy="2357505"/>
            </a:xfrm>
            <a:custGeom>
              <a:avLst/>
              <a:gdLst>
                <a:gd name="connsiteX0" fmla="*/ 589376 w 992406"/>
                <a:gd name="connsiteY0" fmla="*/ 2357505 h 2357505"/>
                <a:gd name="connsiteX1" fmla="*/ 286021 w 992406"/>
                <a:gd name="connsiteY1" fmla="*/ 2249164 h 2357505"/>
                <a:gd name="connsiteX2" fmla="*/ 99674 w 992406"/>
                <a:gd name="connsiteY2" fmla="*/ 2119155 h 2357505"/>
                <a:gd name="connsiteX3" fmla="*/ 0 w 992406"/>
                <a:gd name="connsiteY3" fmla="*/ 1945809 h 2357505"/>
                <a:gd name="connsiteX4" fmla="*/ 52004 w 992406"/>
                <a:gd name="connsiteY4" fmla="*/ 1785464 h 2357505"/>
                <a:gd name="connsiteX5" fmla="*/ 264353 w 992406"/>
                <a:gd name="connsiteY5" fmla="*/ 1616451 h 2357505"/>
                <a:gd name="connsiteX6" fmla="*/ 394362 w 992406"/>
                <a:gd name="connsiteY6" fmla="*/ 1425771 h 2357505"/>
                <a:gd name="connsiteX7" fmla="*/ 368360 w 992406"/>
                <a:gd name="connsiteY7" fmla="*/ 1265426 h 2357505"/>
                <a:gd name="connsiteX8" fmla="*/ 199348 w 992406"/>
                <a:gd name="connsiteY8" fmla="*/ 1092080 h 2357505"/>
                <a:gd name="connsiteX9" fmla="*/ 17335 w 992406"/>
                <a:gd name="connsiteY9" fmla="*/ 992406 h 2357505"/>
                <a:gd name="connsiteX10" fmla="*/ 17335 w 992406"/>
                <a:gd name="connsiteY10" fmla="*/ 944736 h 2357505"/>
                <a:gd name="connsiteX11" fmla="*/ 242684 w 992406"/>
                <a:gd name="connsiteY11" fmla="*/ 901399 h 2357505"/>
                <a:gd name="connsiteX12" fmla="*/ 472368 w 992406"/>
                <a:gd name="connsiteY12" fmla="*/ 862396 h 2357505"/>
                <a:gd name="connsiteX13" fmla="*/ 602377 w 992406"/>
                <a:gd name="connsiteY13" fmla="*/ 715052 h 2357505"/>
                <a:gd name="connsiteX14" fmla="*/ 710718 w 992406"/>
                <a:gd name="connsiteY14" fmla="*/ 615378 h 2357505"/>
                <a:gd name="connsiteX15" fmla="*/ 871063 w 992406"/>
                <a:gd name="connsiteY15" fmla="*/ 528705 h 2357505"/>
                <a:gd name="connsiteX16" fmla="*/ 983738 w 992406"/>
                <a:gd name="connsiteY16" fmla="*/ 359693 h 2357505"/>
                <a:gd name="connsiteX17" fmla="*/ 988072 w 992406"/>
                <a:gd name="connsiteY17" fmla="*/ 190681 h 2357505"/>
                <a:gd name="connsiteX18" fmla="*/ 992406 w 992406"/>
                <a:gd name="connsiteY18" fmla="*/ 0 h 2357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2406" h="2357505">
                  <a:moveTo>
                    <a:pt x="589376" y="2357505"/>
                  </a:moveTo>
                  <a:lnTo>
                    <a:pt x="286021" y="2249164"/>
                  </a:lnTo>
                  <a:lnTo>
                    <a:pt x="99674" y="2119155"/>
                  </a:lnTo>
                  <a:lnTo>
                    <a:pt x="0" y="1945809"/>
                  </a:lnTo>
                  <a:lnTo>
                    <a:pt x="52004" y="1785464"/>
                  </a:lnTo>
                  <a:lnTo>
                    <a:pt x="264353" y="1616451"/>
                  </a:lnTo>
                  <a:lnTo>
                    <a:pt x="394362" y="1425771"/>
                  </a:lnTo>
                  <a:lnTo>
                    <a:pt x="368360" y="1265426"/>
                  </a:lnTo>
                  <a:lnTo>
                    <a:pt x="199348" y="1092080"/>
                  </a:lnTo>
                  <a:lnTo>
                    <a:pt x="17335" y="992406"/>
                  </a:lnTo>
                  <a:lnTo>
                    <a:pt x="17335" y="944736"/>
                  </a:lnTo>
                  <a:lnTo>
                    <a:pt x="242684" y="901399"/>
                  </a:lnTo>
                  <a:lnTo>
                    <a:pt x="472368" y="862396"/>
                  </a:lnTo>
                  <a:lnTo>
                    <a:pt x="602377" y="715052"/>
                  </a:lnTo>
                  <a:lnTo>
                    <a:pt x="710718" y="615378"/>
                  </a:lnTo>
                  <a:lnTo>
                    <a:pt x="871063" y="528705"/>
                  </a:lnTo>
                  <a:lnTo>
                    <a:pt x="983738" y="359693"/>
                  </a:lnTo>
                  <a:lnTo>
                    <a:pt x="988072" y="190681"/>
                  </a:lnTo>
                  <a:cubicBezTo>
                    <a:pt x="989517" y="127121"/>
                    <a:pt x="990961" y="63560"/>
                    <a:pt x="992406"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0" name="Freeform: Shape 779">
              <a:extLst>
                <a:ext uri="{FF2B5EF4-FFF2-40B4-BE49-F238E27FC236}">
                  <a16:creationId xmlns:a16="http://schemas.microsoft.com/office/drawing/2014/main" id="{575E87B0-1CD9-BA08-9797-ACB427E0E9EA}"/>
                </a:ext>
              </a:extLst>
            </p:cNvPr>
            <p:cNvSpPr/>
            <p:nvPr/>
          </p:nvSpPr>
          <p:spPr>
            <a:xfrm>
              <a:off x="8736510" y="2238853"/>
              <a:ext cx="1482108" cy="970738"/>
            </a:xfrm>
            <a:custGeom>
              <a:avLst/>
              <a:gdLst>
                <a:gd name="connsiteX0" fmla="*/ 1222089 w 1482108"/>
                <a:gd name="connsiteY0" fmla="*/ 0 h 970738"/>
                <a:gd name="connsiteX1" fmla="*/ 1365099 w 1482108"/>
                <a:gd name="connsiteY1" fmla="*/ 117009 h 970738"/>
                <a:gd name="connsiteX2" fmla="*/ 1482108 w 1482108"/>
                <a:gd name="connsiteY2" fmla="*/ 273020 h 970738"/>
                <a:gd name="connsiteX3" fmla="*/ 1434438 w 1482108"/>
                <a:gd name="connsiteY3" fmla="*/ 420364 h 970738"/>
                <a:gd name="connsiteX4" fmla="*/ 1295761 w 1482108"/>
                <a:gd name="connsiteY4" fmla="*/ 567708 h 970738"/>
                <a:gd name="connsiteX5" fmla="*/ 1105080 w 1482108"/>
                <a:gd name="connsiteY5" fmla="*/ 680383 h 970738"/>
                <a:gd name="connsiteX6" fmla="*/ 1014074 w 1482108"/>
                <a:gd name="connsiteY6" fmla="*/ 793058 h 970738"/>
                <a:gd name="connsiteX7" fmla="*/ 806058 w 1482108"/>
                <a:gd name="connsiteY7" fmla="*/ 866730 h 970738"/>
                <a:gd name="connsiteX8" fmla="*/ 541706 w 1482108"/>
                <a:gd name="connsiteY8" fmla="*/ 901399 h 970738"/>
                <a:gd name="connsiteX9" fmla="*/ 316356 w 1482108"/>
                <a:gd name="connsiteY9" fmla="*/ 970738 h 970738"/>
                <a:gd name="connsiteX10" fmla="*/ 182013 w 1482108"/>
                <a:gd name="connsiteY10" fmla="*/ 957737 h 970738"/>
                <a:gd name="connsiteX11" fmla="*/ 73672 w 1482108"/>
                <a:gd name="connsiteY11" fmla="*/ 862396 h 970738"/>
                <a:gd name="connsiteX12" fmla="*/ 0 w 1482108"/>
                <a:gd name="connsiteY12" fmla="*/ 741054 h 970738"/>
                <a:gd name="connsiteX13" fmla="*/ 47670 w 1482108"/>
                <a:gd name="connsiteY13" fmla="*/ 615378 h 970738"/>
                <a:gd name="connsiteX14" fmla="*/ 199348 w 1482108"/>
                <a:gd name="connsiteY14" fmla="*/ 576375 h 970738"/>
                <a:gd name="connsiteX15" fmla="*/ 485368 w 1482108"/>
                <a:gd name="connsiteY15" fmla="*/ 481035 h 970738"/>
                <a:gd name="connsiteX16" fmla="*/ 637046 w 1482108"/>
                <a:gd name="connsiteY16" fmla="*/ 385695 h 970738"/>
                <a:gd name="connsiteX17" fmla="*/ 693384 w 1482108"/>
                <a:gd name="connsiteY17" fmla="*/ 221016 h 970738"/>
                <a:gd name="connsiteX18" fmla="*/ 637046 w 1482108"/>
                <a:gd name="connsiteY18" fmla="*/ 112675 h 970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2108" h="970738">
                  <a:moveTo>
                    <a:pt x="1222089" y="0"/>
                  </a:moveTo>
                  <a:lnTo>
                    <a:pt x="1365099" y="117009"/>
                  </a:lnTo>
                  <a:lnTo>
                    <a:pt x="1482108" y="273020"/>
                  </a:lnTo>
                  <a:lnTo>
                    <a:pt x="1434438" y="420364"/>
                  </a:lnTo>
                  <a:lnTo>
                    <a:pt x="1295761" y="567708"/>
                  </a:lnTo>
                  <a:lnTo>
                    <a:pt x="1105080" y="680383"/>
                  </a:lnTo>
                  <a:lnTo>
                    <a:pt x="1014074" y="793058"/>
                  </a:lnTo>
                  <a:lnTo>
                    <a:pt x="806058" y="866730"/>
                  </a:lnTo>
                  <a:lnTo>
                    <a:pt x="541706" y="901399"/>
                  </a:lnTo>
                  <a:lnTo>
                    <a:pt x="316356" y="970738"/>
                  </a:lnTo>
                  <a:lnTo>
                    <a:pt x="182013" y="957737"/>
                  </a:lnTo>
                  <a:lnTo>
                    <a:pt x="73672" y="862396"/>
                  </a:lnTo>
                  <a:lnTo>
                    <a:pt x="0" y="741054"/>
                  </a:lnTo>
                  <a:lnTo>
                    <a:pt x="47670" y="615378"/>
                  </a:lnTo>
                  <a:lnTo>
                    <a:pt x="199348" y="576375"/>
                  </a:lnTo>
                  <a:lnTo>
                    <a:pt x="485368" y="481035"/>
                  </a:lnTo>
                  <a:lnTo>
                    <a:pt x="637046" y="385695"/>
                  </a:lnTo>
                  <a:lnTo>
                    <a:pt x="693384" y="221016"/>
                  </a:lnTo>
                  <a:lnTo>
                    <a:pt x="637046" y="11267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1" name="Freeform: Shape 780">
              <a:extLst>
                <a:ext uri="{FF2B5EF4-FFF2-40B4-BE49-F238E27FC236}">
                  <a16:creationId xmlns:a16="http://schemas.microsoft.com/office/drawing/2014/main" id="{21BCDC42-DBC7-04D6-703B-CEA1E12D35F9}"/>
                </a:ext>
              </a:extLst>
            </p:cNvPr>
            <p:cNvSpPr/>
            <p:nvPr/>
          </p:nvSpPr>
          <p:spPr>
            <a:xfrm>
              <a:off x="8298811" y="1896495"/>
              <a:ext cx="966404" cy="793058"/>
            </a:xfrm>
            <a:custGeom>
              <a:avLst/>
              <a:gdLst>
                <a:gd name="connsiteX0" fmla="*/ 0 w 966404"/>
                <a:gd name="connsiteY0" fmla="*/ 0 h 793058"/>
                <a:gd name="connsiteX1" fmla="*/ 8667 w 966404"/>
                <a:gd name="connsiteY1" fmla="*/ 190680 h 793058"/>
                <a:gd name="connsiteX2" fmla="*/ 52004 w 966404"/>
                <a:gd name="connsiteY2" fmla="*/ 351025 h 793058"/>
                <a:gd name="connsiteX3" fmla="*/ 151678 w 966404"/>
                <a:gd name="connsiteY3" fmla="*/ 424697 h 793058"/>
                <a:gd name="connsiteX4" fmla="*/ 312023 w 966404"/>
                <a:gd name="connsiteY4" fmla="*/ 450699 h 793058"/>
                <a:gd name="connsiteX5" fmla="*/ 450700 w 966404"/>
                <a:gd name="connsiteY5" fmla="*/ 515704 h 793058"/>
                <a:gd name="connsiteX6" fmla="*/ 541706 w 966404"/>
                <a:gd name="connsiteY6" fmla="*/ 658714 h 793058"/>
                <a:gd name="connsiteX7" fmla="*/ 563375 w 966404"/>
                <a:gd name="connsiteY7" fmla="*/ 793058 h 793058"/>
                <a:gd name="connsiteX8" fmla="*/ 732387 w 966404"/>
                <a:gd name="connsiteY8" fmla="*/ 754055 h 793058"/>
                <a:gd name="connsiteX9" fmla="*/ 875397 w 966404"/>
                <a:gd name="connsiteY9" fmla="*/ 706385 h 793058"/>
                <a:gd name="connsiteX10" fmla="*/ 957737 w 966404"/>
                <a:gd name="connsiteY10" fmla="*/ 671715 h 793058"/>
                <a:gd name="connsiteX11" fmla="*/ 966404 w 966404"/>
                <a:gd name="connsiteY11" fmla="*/ 572041 h 793058"/>
                <a:gd name="connsiteX12" fmla="*/ 879731 w 966404"/>
                <a:gd name="connsiteY12" fmla="*/ 455033 h 79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6404" h="793058">
                  <a:moveTo>
                    <a:pt x="0" y="0"/>
                  </a:moveTo>
                  <a:lnTo>
                    <a:pt x="8667" y="190680"/>
                  </a:lnTo>
                  <a:lnTo>
                    <a:pt x="52004" y="351025"/>
                  </a:lnTo>
                  <a:lnTo>
                    <a:pt x="151678" y="424697"/>
                  </a:lnTo>
                  <a:lnTo>
                    <a:pt x="312023" y="450699"/>
                  </a:lnTo>
                  <a:lnTo>
                    <a:pt x="450700" y="515704"/>
                  </a:lnTo>
                  <a:lnTo>
                    <a:pt x="541706" y="658714"/>
                  </a:lnTo>
                  <a:lnTo>
                    <a:pt x="563375" y="793058"/>
                  </a:lnTo>
                  <a:lnTo>
                    <a:pt x="732387" y="754055"/>
                  </a:lnTo>
                  <a:lnTo>
                    <a:pt x="875397" y="706385"/>
                  </a:lnTo>
                  <a:lnTo>
                    <a:pt x="957737" y="671715"/>
                  </a:lnTo>
                  <a:lnTo>
                    <a:pt x="966404" y="572041"/>
                  </a:lnTo>
                  <a:lnTo>
                    <a:pt x="879731" y="45503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2" name="Freeform: Shape 781">
              <a:extLst>
                <a:ext uri="{FF2B5EF4-FFF2-40B4-BE49-F238E27FC236}">
                  <a16:creationId xmlns:a16="http://schemas.microsoft.com/office/drawing/2014/main" id="{426FBA5C-BCB6-CFF1-CDA8-0887B010ACB1}"/>
                </a:ext>
              </a:extLst>
            </p:cNvPr>
            <p:cNvSpPr/>
            <p:nvPr/>
          </p:nvSpPr>
          <p:spPr>
            <a:xfrm>
              <a:off x="7627095" y="1909496"/>
              <a:ext cx="1534112" cy="1984811"/>
            </a:xfrm>
            <a:custGeom>
              <a:avLst/>
              <a:gdLst>
                <a:gd name="connsiteX0" fmla="*/ 524372 w 1534112"/>
                <a:gd name="connsiteY0" fmla="*/ 0 h 1984811"/>
                <a:gd name="connsiteX1" fmla="*/ 524372 w 1534112"/>
                <a:gd name="connsiteY1" fmla="*/ 190680 h 1984811"/>
                <a:gd name="connsiteX2" fmla="*/ 537373 w 1534112"/>
                <a:gd name="connsiteY2" fmla="*/ 364026 h 1984811"/>
                <a:gd name="connsiteX3" fmla="*/ 624046 w 1534112"/>
                <a:gd name="connsiteY3" fmla="*/ 472367 h 1984811"/>
                <a:gd name="connsiteX4" fmla="*/ 741054 w 1534112"/>
                <a:gd name="connsiteY4" fmla="*/ 524371 h 1984811"/>
                <a:gd name="connsiteX5" fmla="*/ 897066 w 1534112"/>
                <a:gd name="connsiteY5" fmla="*/ 585042 h 1984811"/>
                <a:gd name="connsiteX6" fmla="*/ 983739 w 1534112"/>
                <a:gd name="connsiteY6" fmla="*/ 611044 h 1984811"/>
                <a:gd name="connsiteX7" fmla="*/ 1022742 w 1534112"/>
                <a:gd name="connsiteY7" fmla="*/ 706385 h 1984811"/>
                <a:gd name="connsiteX8" fmla="*/ 979405 w 1534112"/>
                <a:gd name="connsiteY8" fmla="*/ 810392 h 1984811"/>
                <a:gd name="connsiteX9" fmla="*/ 884065 w 1534112"/>
                <a:gd name="connsiteY9" fmla="*/ 923067 h 1984811"/>
                <a:gd name="connsiteX10" fmla="*/ 823394 w 1534112"/>
                <a:gd name="connsiteY10" fmla="*/ 1053076 h 1984811"/>
                <a:gd name="connsiteX11" fmla="*/ 814727 w 1534112"/>
                <a:gd name="connsiteY11" fmla="*/ 1204754 h 1984811"/>
                <a:gd name="connsiteX12" fmla="*/ 875398 w 1534112"/>
                <a:gd name="connsiteY12" fmla="*/ 1308762 h 1984811"/>
                <a:gd name="connsiteX13" fmla="*/ 1053077 w 1534112"/>
                <a:gd name="connsiteY13" fmla="*/ 1425770 h 1984811"/>
                <a:gd name="connsiteX14" fmla="*/ 1248091 w 1534112"/>
                <a:gd name="connsiteY14" fmla="*/ 1551446 h 1984811"/>
                <a:gd name="connsiteX15" fmla="*/ 1421437 w 1534112"/>
                <a:gd name="connsiteY15" fmla="*/ 1677122 h 1984811"/>
                <a:gd name="connsiteX16" fmla="*/ 1534112 w 1534112"/>
                <a:gd name="connsiteY16" fmla="*/ 1772462 h 1984811"/>
                <a:gd name="connsiteX17" fmla="*/ 1512444 w 1534112"/>
                <a:gd name="connsiteY17" fmla="*/ 1889471 h 1984811"/>
                <a:gd name="connsiteX18" fmla="*/ 1365100 w 1534112"/>
                <a:gd name="connsiteY18" fmla="*/ 1984811 h 1984811"/>
                <a:gd name="connsiteX19" fmla="*/ 1161418 w 1534112"/>
                <a:gd name="connsiteY19" fmla="*/ 1937141 h 1984811"/>
                <a:gd name="connsiteX20" fmla="*/ 1048744 w 1534112"/>
                <a:gd name="connsiteY20" fmla="*/ 1846134 h 1984811"/>
                <a:gd name="connsiteX21" fmla="*/ 849396 w 1534112"/>
                <a:gd name="connsiteY21" fmla="*/ 1820132 h 1984811"/>
                <a:gd name="connsiteX22" fmla="*/ 650048 w 1534112"/>
                <a:gd name="connsiteY22" fmla="*/ 1846134 h 1984811"/>
                <a:gd name="connsiteX23" fmla="*/ 511371 w 1534112"/>
                <a:gd name="connsiteY23" fmla="*/ 1815799 h 1984811"/>
                <a:gd name="connsiteX24" fmla="*/ 446366 w 1534112"/>
                <a:gd name="connsiteY24" fmla="*/ 1755128 h 1984811"/>
                <a:gd name="connsiteX25" fmla="*/ 524372 w 1534112"/>
                <a:gd name="connsiteY25" fmla="*/ 1646786 h 1984811"/>
                <a:gd name="connsiteX26" fmla="*/ 567709 w 1534112"/>
                <a:gd name="connsiteY26" fmla="*/ 1482108 h 1984811"/>
                <a:gd name="connsiteX27" fmla="*/ 559041 w 1534112"/>
                <a:gd name="connsiteY27" fmla="*/ 1369433 h 1984811"/>
                <a:gd name="connsiteX28" fmla="*/ 515705 w 1534112"/>
                <a:gd name="connsiteY28" fmla="*/ 1300095 h 1984811"/>
                <a:gd name="connsiteX29" fmla="*/ 403030 w 1534112"/>
                <a:gd name="connsiteY29" fmla="*/ 1174419 h 1984811"/>
                <a:gd name="connsiteX30" fmla="*/ 303356 w 1534112"/>
                <a:gd name="connsiteY30" fmla="*/ 1079078 h 1984811"/>
                <a:gd name="connsiteX31" fmla="*/ 286021 w 1534112"/>
                <a:gd name="connsiteY31" fmla="*/ 936068 h 1984811"/>
                <a:gd name="connsiteX32" fmla="*/ 225350 w 1534112"/>
                <a:gd name="connsiteY32" fmla="*/ 749721 h 1984811"/>
                <a:gd name="connsiteX33" fmla="*/ 125676 w 1534112"/>
                <a:gd name="connsiteY33" fmla="*/ 602377 h 1984811"/>
                <a:gd name="connsiteX34" fmla="*/ 0 w 1534112"/>
                <a:gd name="connsiteY34" fmla="*/ 524371 h 19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534112" h="1984811">
                  <a:moveTo>
                    <a:pt x="524372" y="0"/>
                  </a:moveTo>
                  <a:lnTo>
                    <a:pt x="524372" y="190680"/>
                  </a:lnTo>
                  <a:lnTo>
                    <a:pt x="537373" y="364026"/>
                  </a:lnTo>
                  <a:lnTo>
                    <a:pt x="624046" y="472367"/>
                  </a:lnTo>
                  <a:lnTo>
                    <a:pt x="741054" y="524371"/>
                  </a:lnTo>
                  <a:lnTo>
                    <a:pt x="897066" y="585042"/>
                  </a:lnTo>
                  <a:lnTo>
                    <a:pt x="983739" y="611044"/>
                  </a:lnTo>
                  <a:lnTo>
                    <a:pt x="1022742" y="706385"/>
                  </a:lnTo>
                  <a:lnTo>
                    <a:pt x="979405" y="810392"/>
                  </a:lnTo>
                  <a:lnTo>
                    <a:pt x="884065" y="923067"/>
                  </a:lnTo>
                  <a:lnTo>
                    <a:pt x="823394" y="1053076"/>
                  </a:lnTo>
                  <a:lnTo>
                    <a:pt x="814727" y="1204754"/>
                  </a:lnTo>
                  <a:lnTo>
                    <a:pt x="875398" y="1308762"/>
                  </a:lnTo>
                  <a:lnTo>
                    <a:pt x="1053077" y="1425770"/>
                  </a:lnTo>
                  <a:lnTo>
                    <a:pt x="1248091" y="1551446"/>
                  </a:lnTo>
                  <a:lnTo>
                    <a:pt x="1421437" y="1677122"/>
                  </a:lnTo>
                  <a:lnTo>
                    <a:pt x="1534112" y="1772462"/>
                  </a:lnTo>
                  <a:lnTo>
                    <a:pt x="1512444" y="1889471"/>
                  </a:lnTo>
                  <a:lnTo>
                    <a:pt x="1365100" y="1984811"/>
                  </a:lnTo>
                  <a:lnTo>
                    <a:pt x="1161418" y="1937141"/>
                  </a:lnTo>
                  <a:lnTo>
                    <a:pt x="1048744" y="1846134"/>
                  </a:lnTo>
                  <a:lnTo>
                    <a:pt x="849396" y="1820132"/>
                  </a:lnTo>
                  <a:lnTo>
                    <a:pt x="650048" y="1846134"/>
                  </a:lnTo>
                  <a:lnTo>
                    <a:pt x="511371" y="1815799"/>
                  </a:lnTo>
                  <a:lnTo>
                    <a:pt x="446366" y="1755128"/>
                  </a:lnTo>
                  <a:lnTo>
                    <a:pt x="524372" y="1646786"/>
                  </a:lnTo>
                  <a:lnTo>
                    <a:pt x="567709" y="1482108"/>
                  </a:lnTo>
                  <a:lnTo>
                    <a:pt x="559041" y="1369433"/>
                  </a:lnTo>
                  <a:lnTo>
                    <a:pt x="515705" y="1300095"/>
                  </a:lnTo>
                  <a:lnTo>
                    <a:pt x="403030" y="1174419"/>
                  </a:lnTo>
                  <a:lnTo>
                    <a:pt x="303356" y="1079078"/>
                  </a:lnTo>
                  <a:lnTo>
                    <a:pt x="286021" y="936068"/>
                  </a:lnTo>
                  <a:lnTo>
                    <a:pt x="225350" y="749721"/>
                  </a:lnTo>
                  <a:lnTo>
                    <a:pt x="125676" y="602377"/>
                  </a:lnTo>
                  <a:lnTo>
                    <a:pt x="0" y="52437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3" name="Freeform: Shape 782">
              <a:extLst>
                <a:ext uri="{FF2B5EF4-FFF2-40B4-BE49-F238E27FC236}">
                  <a16:creationId xmlns:a16="http://schemas.microsoft.com/office/drawing/2014/main" id="{6CE89CE7-11DC-85D7-0362-10EF7C4D01F1}"/>
                </a:ext>
              </a:extLst>
            </p:cNvPr>
            <p:cNvSpPr/>
            <p:nvPr/>
          </p:nvSpPr>
          <p:spPr>
            <a:xfrm>
              <a:off x="7570758" y="2490205"/>
              <a:ext cx="827727" cy="2049816"/>
            </a:xfrm>
            <a:custGeom>
              <a:avLst/>
              <a:gdLst>
                <a:gd name="connsiteX0" fmla="*/ 0 w 827727"/>
                <a:gd name="connsiteY0" fmla="*/ 0 h 2080151"/>
                <a:gd name="connsiteX1" fmla="*/ 69338 w 827727"/>
                <a:gd name="connsiteY1" fmla="*/ 69338 h 2080151"/>
                <a:gd name="connsiteX2" fmla="*/ 151678 w 827727"/>
                <a:gd name="connsiteY2" fmla="*/ 212349 h 2080151"/>
                <a:gd name="connsiteX3" fmla="*/ 173346 w 827727"/>
                <a:gd name="connsiteY3" fmla="*/ 333691 h 2080151"/>
                <a:gd name="connsiteX4" fmla="*/ 190681 w 827727"/>
                <a:gd name="connsiteY4" fmla="*/ 442032 h 2080151"/>
                <a:gd name="connsiteX5" fmla="*/ 260019 w 827727"/>
                <a:gd name="connsiteY5" fmla="*/ 585042 h 2080151"/>
                <a:gd name="connsiteX6" fmla="*/ 346692 w 827727"/>
                <a:gd name="connsiteY6" fmla="*/ 671715 h 2080151"/>
                <a:gd name="connsiteX7" fmla="*/ 442032 w 827727"/>
                <a:gd name="connsiteY7" fmla="*/ 762722 h 2080151"/>
                <a:gd name="connsiteX8" fmla="*/ 450700 w 827727"/>
                <a:gd name="connsiteY8" fmla="*/ 875397 h 2080151"/>
                <a:gd name="connsiteX9" fmla="*/ 359693 w 827727"/>
                <a:gd name="connsiteY9" fmla="*/ 992405 h 2080151"/>
                <a:gd name="connsiteX10" fmla="*/ 290355 w 827727"/>
                <a:gd name="connsiteY10" fmla="*/ 1100747 h 2080151"/>
                <a:gd name="connsiteX11" fmla="*/ 221016 w 827727"/>
                <a:gd name="connsiteY11" fmla="*/ 1248091 h 2080151"/>
                <a:gd name="connsiteX12" fmla="*/ 255685 w 827727"/>
                <a:gd name="connsiteY12" fmla="*/ 1360766 h 2080151"/>
                <a:gd name="connsiteX13" fmla="*/ 385695 w 827727"/>
                <a:gd name="connsiteY13" fmla="*/ 1443105 h 2080151"/>
                <a:gd name="connsiteX14" fmla="*/ 598044 w 827727"/>
                <a:gd name="connsiteY14" fmla="*/ 1490775 h 2080151"/>
                <a:gd name="connsiteX15" fmla="*/ 827727 w 827727"/>
                <a:gd name="connsiteY15" fmla="*/ 1560113 h 2080151"/>
                <a:gd name="connsiteX16" fmla="*/ 775723 w 827727"/>
                <a:gd name="connsiteY16" fmla="*/ 1629452 h 2080151"/>
                <a:gd name="connsiteX17" fmla="*/ 680383 w 827727"/>
                <a:gd name="connsiteY17" fmla="*/ 1763795 h 2080151"/>
                <a:gd name="connsiteX18" fmla="*/ 650047 w 827727"/>
                <a:gd name="connsiteY18" fmla="*/ 1893804 h 2080151"/>
                <a:gd name="connsiteX19" fmla="*/ 654381 w 827727"/>
                <a:gd name="connsiteY19" fmla="*/ 2049816 h 2080151"/>
                <a:gd name="connsiteX20" fmla="*/ 671716 w 827727"/>
                <a:gd name="connsiteY20" fmla="*/ 2028148 h 2080151"/>
                <a:gd name="connsiteX21" fmla="*/ 671716 w 827727"/>
                <a:gd name="connsiteY21" fmla="*/ 2080151 h 2080151"/>
                <a:gd name="connsiteX0" fmla="*/ 0 w 827727"/>
                <a:gd name="connsiteY0" fmla="*/ 0 h 2080151"/>
                <a:gd name="connsiteX1" fmla="*/ 69338 w 827727"/>
                <a:gd name="connsiteY1" fmla="*/ 69338 h 2080151"/>
                <a:gd name="connsiteX2" fmla="*/ 151678 w 827727"/>
                <a:gd name="connsiteY2" fmla="*/ 212349 h 2080151"/>
                <a:gd name="connsiteX3" fmla="*/ 173346 w 827727"/>
                <a:gd name="connsiteY3" fmla="*/ 333691 h 2080151"/>
                <a:gd name="connsiteX4" fmla="*/ 190681 w 827727"/>
                <a:gd name="connsiteY4" fmla="*/ 442032 h 2080151"/>
                <a:gd name="connsiteX5" fmla="*/ 260019 w 827727"/>
                <a:gd name="connsiteY5" fmla="*/ 585042 h 2080151"/>
                <a:gd name="connsiteX6" fmla="*/ 346692 w 827727"/>
                <a:gd name="connsiteY6" fmla="*/ 671715 h 2080151"/>
                <a:gd name="connsiteX7" fmla="*/ 442032 w 827727"/>
                <a:gd name="connsiteY7" fmla="*/ 762722 h 2080151"/>
                <a:gd name="connsiteX8" fmla="*/ 450700 w 827727"/>
                <a:gd name="connsiteY8" fmla="*/ 875397 h 2080151"/>
                <a:gd name="connsiteX9" fmla="*/ 359693 w 827727"/>
                <a:gd name="connsiteY9" fmla="*/ 992405 h 2080151"/>
                <a:gd name="connsiteX10" fmla="*/ 290355 w 827727"/>
                <a:gd name="connsiteY10" fmla="*/ 1100747 h 2080151"/>
                <a:gd name="connsiteX11" fmla="*/ 221016 w 827727"/>
                <a:gd name="connsiteY11" fmla="*/ 1248091 h 2080151"/>
                <a:gd name="connsiteX12" fmla="*/ 255685 w 827727"/>
                <a:gd name="connsiteY12" fmla="*/ 1360766 h 2080151"/>
                <a:gd name="connsiteX13" fmla="*/ 385695 w 827727"/>
                <a:gd name="connsiteY13" fmla="*/ 1443105 h 2080151"/>
                <a:gd name="connsiteX14" fmla="*/ 598044 w 827727"/>
                <a:gd name="connsiteY14" fmla="*/ 1490775 h 2080151"/>
                <a:gd name="connsiteX15" fmla="*/ 827727 w 827727"/>
                <a:gd name="connsiteY15" fmla="*/ 1560113 h 2080151"/>
                <a:gd name="connsiteX16" fmla="*/ 775723 w 827727"/>
                <a:gd name="connsiteY16" fmla="*/ 1629452 h 2080151"/>
                <a:gd name="connsiteX17" fmla="*/ 680383 w 827727"/>
                <a:gd name="connsiteY17" fmla="*/ 1763795 h 2080151"/>
                <a:gd name="connsiteX18" fmla="*/ 650047 w 827727"/>
                <a:gd name="connsiteY18" fmla="*/ 1893804 h 2080151"/>
                <a:gd name="connsiteX19" fmla="*/ 654381 w 827727"/>
                <a:gd name="connsiteY19" fmla="*/ 2049816 h 2080151"/>
                <a:gd name="connsiteX20" fmla="*/ 671716 w 827727"/>
                <a:gd name="connsiteY20" fmla="*/ 2080151 h 2080151"/>
                <a:gd name="connsiteX0" fmla="*/ 0 w 827727"/>
                <a:gd name="connsiteY0" fmla="*/ 0 h 2049816"/>
                <a:gd name="connsiteX1" fmla="*/ 69338 w 827727"/>
                <a:gd name="connsiteY1" fmla="*/ 69338 h 2049816"/>
                <a:gd name="connsiteX2" fmla="*/ 151678 w 827727"/>
                <a:gd name="connsiteY2" fmla="*/ 212349 h 2049816"/>
                <a:gd name="connsiteX3" fmla="*/ 173346 w 827727"/>
                <a:gd name="connsiteY3" fmla="*/ 333691 h 2049816"/>
                <a:gd name="connsiteX4" fmla="*/ 190681 w 827727"/>
                <a:gd name="connsiteY4" fmla="*/ 442032 h 2049816"/>
                <a:gd name="connsiteX5" fmla="*/ 260019 w 827727"/>
                <a:gd name="connsiteY5" fmla="*/ 585042 h 2049816"/>
                <a:gd name="connsiteX6" fmla="*/ 346692 w 827727"/>
                <a:gd name="connsiteY6" fmla="*/ 671715 h 2049816"/>
                <a:gd name="connsiteX7" fmla="*/ 442032 w 827727"/>
                <a:gd name="connsiteY7" fmla="*/ 762722 h 2049816"/>
                <a:gd name="connsiteX8" fmla="*/ 450700 w 827727"/>
                <a:gd name="connsiteY8" fmla="*/ 875397 h 2049816"/>
                <a:gd name="connsiteX9" fmla="*/ 359693 w 827727"/>
                <a:gd name="connsiteY9" fmla="*/ 992405 h 2049816"/>
                <a:gd name="connsiteX10" fmla="*/ 290355 w 827727"/>
                <a:gd name="connsiteY10" fmla="*/ 1100747 h 2049816"/>
                <a:gd name="connsiteX11" fmla="*/ 221016 w 827727"/>
                <a:gd name="connsiteY11" fmla="*/ 1248091 h 2049816"/>
                <a:gd name="connsiteX12" fmla="*/ 255685 w 827727"/>
                <a:gd name="connsiteY12" fmla="*/ 1360766 h 2049816"/>
                <a:gd name="connsiteX13" fmla="*/ 385695 w 827727"/>
                <a:gd name="connsiteY13" fmla="*/ 1443105 h 2049816"/>
                <a:gd name="connsiteX14" fmla="*/ 598044 w 827727"/>
                <a:gd name="connsiteY14" fmla="*/ 1490775 h 2049816"/>
                <a:gd name="connsiteX15" fmla="*/ 827727 w 827727"/>
                <a:gd name="connsiteY15" fmla="*/ 1560113 h 2049816"/>
                <a:gd name="connsiteX16" fmla="*/ 775723 w 827727"/>
                <a:gd name="connsiteY16" fmla="*/ 1629452 h 2049816"/>
                <a:gd name="connsiteX17" fmla="*/ 680383 w 827727"/>
                <a:gd name="connsiteY17" fmla="*/ 1763795 h 2049816"/>
                <a:gd name="connsiteX18" fmla="*/ 650047 w 827727"/>
                <a:gd name="connsiteY18" fmla="*/ 1893804 h 2049816"/>
                <a:gd name="connsiteX19" fmla="*/ 654381 w 827727"/>
                <a:gd name="connsiteY19" fmla="*/ 2049816 h 2049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27727" h="2049816">
                  <a:moveTo>
                    <a:pt x="0" y="0"/>
                  </a:moveTo>
                  <a:lnTo>
                    <a:pt x="69338" y="69338"/>
                  </a:lnTo>
                  <a:lnTo>
                    <a:pt x="151678" y="212349"/>
                  </a:lnTo>
                  <a:lnTo>
                    <a:pt x="173346" y="333691"/>
                  </a:lnTo>
                  <a:lnTo>
                    <a:pt x="190681" y="442032"/>
                  </a:lnTo>
                  <a:lnTo>
                    <a:pt x="260019" y="585042"/>
                  </a:lnTo>
                  <a:lnTo>
                    <a:pt x="346692" y="671715"/>
                  </a:lnTo>
                  <a:lnTo>
                    <a:pt x="442032" y="762722"/>
                  </a:lnTo>
                  <a:lnTo>
                    <a:pt x="450700" y="875397"/>
                  </a:lnTo>
                  <a:lnTo>
                    <a:pt x="359693" y="992405"/>
                  </a:lnTo>
                  <a:lnTo>
                    <a:pt x="290355" y="1100747"/>
                  </a:lnTo>
                  <a:lnTo>
                    <a:pt x="221016" y="1248091"/>
                  </a:lnTo>
                  <a:lnTo>
                    <a:pt x="255685" y="1360766"/>
                  </a:lnTo>
                  <a:lnTo>
                    <a:pt x="385695" y="1443105"/>
                  </a:lnTo>
                  <a:lnTo>
                    <a:pt x="598044" y="1490775"/>
                  </a:lnTo>
                  <a:lnTo>
                    <a:pt x="827727" y="1560113"/>
                  </a:lnTo>
                  <a:lnTo>
                    <a:pt x="775723" y="1629452"/>
                  </a:lnTo>
                  <a:lnTo>
                    <a:pt x="680383" y="1763795"/>
                  </a:lnTo>
                  <a:lnTo>
                    <a:pt x="650047" y="1893804"/>
                  </a:lnTo>
                  <a:lnTo>
                    <a:pt x="654381" y="204981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4" name="Freeform: Shape 783">
              <a:extLst>
                <a:ext uri="{FF2B5EF4-FFF2-40B4-BE49-F238E27FC236}">
                  <a16:creationId xmlns:a16="http://schemas.microsoft.com/office/drawing/2014/main" id="{17E23C6E-0672-A3EF-0727-4EE55B91BACB}"/>
                </a:ext>
              </a:extLst>
            </p:cNvPr>
            <p:cNvSpPr/>
            <p:nvPr/>
          </p:nvSpPr>
          <p:spPr>
            <a:xfrm>
              <a:off x="9703056" y="3139493"/>
              <a:ext cx="1254797" cy="527282"/>
            </a:xfrm>
            <a:custGeom>
              <a:avLst/>
              <a:gdLst>
                <a:gd name="connsiteX0" fmla="*/ 0 w 1254797"/>
                <a:gd name="connsiteY0" fmla="*/ 527282 h 527282"/>
                <a:gd name="connsiteX1" fmla="*/ 1254797 w 1254797"/>
                <a:gd name="connsiteY1" fmla="*/ 0 h 527282"/>
              </a:gdLst>
              <a:ahLst/>
              <a:cxnLst>
                <a:cxn ang="0">
                  <a:pos x="connsiteX0" y="connsiteY0"/>
                </a:cxn>
                <a:cxn ang="0">
                  <a:pos x="connsiteX1" y="connsiteY1"/>
                </a:cxn>
              </a:cxnLst>
              <a:rect l="l" t="t" r="r" b="b"/>
              <a:pathLst>
                <a:path w="1254797" h="527282">
                  <a:moveTo>
                    <a:pt x="0" y="527282"/>
                  </a:moveTo>
                  <a:lnTo>
                    <a:pt x="125479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5" name="Freeform: Shape 784">
              <a:extLst>
                <a:ext uri="{FF2B5EF4-FFF2-40B4-BE49-F238E27FC236}">
                  <a16:creationId xmlns:a16="http://schemas.microsoft.com/office/drawing/2014/main" id="{43A491F4-7F82-E753-515B-2104DC27B2C9}"/>
                </a:ext>
              </a:extLst>
            </p:cNvPr>
            <p:cNvSpPr/>
            <p:nvPr/>
          </p:nvSpPr>
          <p:spPr>
            <a:xfrm>
              <a:off x="9726416" y="3246284"/>
              <a:ext cx="1401635" cy="580678"/>
            </a:xfrm>
            <a:custGeom>
              <a:avLst/>
              <a:gdLst>
                <a:gd name="connsiteX0" fmla="*/ 0 w 1401635"/>
                <a:gd name="connsiteY0" fmla="*/ 580678 h 580678"/>
                <a:gd name="connsiteX1" fmla="*/ 1401635 w 1401635"/>
                <a:gd name="connsiteY1" fmla="*/ 0 h 580678"/>
              </a:gdLst>
              <a:ahLst/>
              <a:cxnLst>
                <a:cxn ang="0">
                  <a:pos x="connsiteX0" y="connsiteY0"/>
                </a:cxn>
                <a:cxn ang="0">
                  <a:pos x="connsiteX1" y="connsiteY1"/>
                </a:cxn>
              </a:cxnLst>
              <a:rect l="l" t="t" r="r" b="b"/>
              <a:pathLst>
                <a:path w="1401635" h="580678">
                  <a:moveTo>
                    <a:pt x="0" y="580678"/>
                  </a:moveTo>
                  <a:lnTo>
                    <a:pt x="140163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6" name="Freeform: Shape 785">
              <a:extLst>
                <a:ext uri="{FF2B5EF4-FFF2-40B4-BE49-F238E27FC236}">
                  <a16:creationId xmlns:a16="http://schemas.microsoft.com/office/drawing/2014/main" id="{04176080-1181-EA72-8C3F-59D3AE5C147A}"/>
                </a:ext>
              </a:extLst>
            </p:cNvPr>
            <p:cNvSpPr/>
            <p:nvPr/>
          </p:nvSpPr>
          <p:spPr>
            <a:xfrm>
              <a:off x="9482799" y="3383110"/>
              <a:ext cx="1772067" cy="737527"/>
            </a:xfrm>
            <a:custGeom>
              <a:avLst/>
              <a:gdLst>
                <a:gd name="connsiteX0" fmla="*/ 0 w 1772067"/>
                <a:gd name="connsiteY0" fmla="*/ 737527 h 737527"/>
                <a:gd name="connsiteX1" fmla="*/ 1772067 w 1772067"/>
                <a:gd name="connsiteY1" fmla="*/ 0 h 737527"/>
              </a:gdLst>
              <a:ahLst/>
              <a:cxnLst>
                <a:cxn ang="0">
                  <a:pos x="connsiteX0" y="connsiteY0"/>
                </a:cxn>
                <a:cxn ang="0">
                  <a:pos x="connsiteX1" y="connsiteY1"/>
                </a:cxn>
              </a:cxnLst>
              <a:rect l="l" t="t" r="r" b="b"/>
              <a:pathLst>
                <a:path w="1772067" h="737527">
                  <a:moveTo>
                    <a:pt x="0" y="737527"/>
                  </a:moveTo>
                  <a:lnTo>
                    <a:pt x="177206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7" name="Freeform: Shape 786">
              <a:extLst>
                <a:ext uri="{FF2B5EF4-FFF2-40B4-BE49-F238E27FC236}">
                  <a16:creationId xmlns:a16="http://schemas.microsoft.com/office/drawing/2014/main" id="{14176A23-CC02-9898-412B-877365EE9AF9}"/>
                </a:ext>
              </a:extLst>
            </p:cNvPr>
            <p:cNvSpPr/>
            <p:nvPr/>
          </p:nvSpPr>
          <p:spPr>
            <a:xfrm>
              <a:off x="9369333" y="3716833"/>
              <a:ext cx="1585183" cy="664108"/>
            </a:xfrm>
            <a:custGeom>
              <a:avLst/>
              <a:gdLst>
                <a:gd name="connsiteX0" fmla="*/ 0 w 1585183"/>
                <a:gd name="connsiteY0" fmla="*/ 664108 h 664108"/>
                <a:gd name="connsiteX1" fmla="*/ 1585183 w 1585183"/>
                <a:gd name="connsiteY1" fmla="*/ 0 h 664108"/>
              </a:gdLst>
              <a:ahLst/>
              <a:cxnLst>
                <a:cxn ang="0">
                  <a:pos x="connsiteX0" y="connsiteY0"/>
                </a:cxn>
                <a:cxn ang="0">
                  <a:pos x="connsiteX1" y="connsiteY1"/>
                </a:cxn>
              </a:cxnLst>
              <a:rect l="l" t="t" r="r" b="b"/>
              <a:pathLst>
                <a:path w="1585183" h="664108">
                  <a:moveTo>
                    <a:pt x="0" y="664108"/>
                  </a:moveTo>
                  <a:lnTo>
                    <a:pt x="158518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8" name="Freeform: Shape 787">
              <a:extLst>
                <a:ext uri="{FF2B5EF4-FFF2-40B4-BE49-F238E27FC236}">
                  <a16:creationId xmlns:a16="http://schemas.microsoft.com/office/drawing/2014/main" id="{48858CD7-D988-EDF7-432D-4390F5A2063D}"/>
                </a:ext>
              </a:extLst>
            </p:cNvPr>
            <p:cNvSpPr/>
            <p:nvPr/>
          </p:nvSpPr>
          <p:spPr>
            <a:xfrm>
              <a:off x="9539532" y="4060567"/>
              <a:ext cx="1201401" cy="517270"/>
            </a:xfrm>
            <a:custGeom>
              <a:avLst/>
              <a:gdLst>
                <a:gd name="connsiteX0" fmla="*/ 0 w 1201401"/>
                <a:gd name="connsiteY0" fmla="*/ 517270 h 517270"/>
                <a:gd name="connsiteX1" fmla="*/ 1201401 w 1201401"/>
                <a:gd name="connsiteY1" fmla="*/ 0 h 517270"/>
              </a:gdLst>
              <a:ahLst/>
              <a:cxnLst>
                <a:cxn ang="0">
                  <a:pos x="connsiteX0" y="connsiteY0"/>
                </a:cxn>
                <a:cxn ang="0">
                  <a:pos x="connsiteX1" y="connsiteY1"/>
                </a:cxn>
              </a:cxnLst>
              <a:rect l="l" t="t" r="r" b="b"/>
              <a:pathLst>
                <a:path w="1201401" h="517270">
                  <a:moveTo>
                    <a:pt x="0" y="517270"/>
                  </a:moveTo>
                  <a:lnTo>
                    <a:pt x="120140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9" name="Freeform: Shape 788">
              <a:extLst>
                <a:ext uri="{FF2B5EF4-FFF2-40B4-BE49-F238E27FC236}">
                  <a16:creationId xmlns:a16="http://schemas.microsoft.com/office/drawing/2014/main" id="{6932A3F4-612B-E3CB-8E0C-371D41EC64B1}"/>
                </a:ext>
              </a:extLst>
            </p:cNvPr>
            <p:cNvSpPr/>
            <p:nvPr/>
          </p:nvSpPr>
          <p:spPr>
            <a:xfrm>
              <a:off x="9559093" y="3036039"/>
              <a:ext cx="1215212" cy="490891"/>
            </a:xfrm>
            <a:custGeom>
              <a:avLst/>
              <a:gdLst>
                <a:gd name="connsiteX0" fmla="*/ 0 w 1188052"/>
                <a:gd name="connsiteY0" fmla="*/ 493909 h 493909"/>
                <a:gd name="connsiteX1" fmla="*/ 1188052 w 1188052"/>
                <a:gd name="connsiteY1" fmla="*/ 0 h 493909"/>
                <a:gd name="connsiteX0" fmla="*/ 0 w 1215212"/>
                <a:gd name="connsiteY0" fmla="*/ 490891 h 490891"/>
                <a:gd name="connsiteX1" fmla="*/ 1215212 w 1215212"/>
                <a:gd name="connsiteY1" fmla="*/ 0 h 490891"/>
              </a:gdLst>
              <a:ahLst/>
              <a:cxnLst>
                <a:cxn ang="0">
                  <a:pos x="connsiteX0" y="connsiteY0"/>
                </a:cxn>
                <a:cxn ang="0">
                  <a:pos x="connsiteX1" y="connsiteY1"/>
                </a:cxn>
              </a:cxnLst>
              <a:rect l="l" t="t" r="r" b="b"/>
              <a:pathLst>
                <a:path w="1215212" h="490891">
                  <a:moveTo>
                    <a:pt x="0" y="490891"/>
                  </a:moveTo>
                  <a:cubicBezTo>
                    <a:pt x="396017" y="326255"/>
                    <a:pt x="819195" y="164636"/>
                    <a:pt x="1215212"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0" name="Freeform: Shape 789">
              <a:extLst>
                <a:ext uri="{FF2B5EF4-FFF2-40B4-BE49-F238E27FC236}">
                  <a16:creationId xmlns:a16="http://schemas.microsoft.com/office/drawing/2014/main" id="{71548B42-B17C-5BB7-4533-EFAAA612E166}"/>
                </a:ext>
              </a:extLst>
            </p:cNvPr>
            <p:cNvSpPr/>
            <p:nvPr/>
          </p:nvSpPr>
          <p:spPr>
            <a:xfrm>
              <a:off x="9452764" y="2925910"/>
              <a:ext cx="1204739" cy="510596"/>
            </a:xfrm>
            <a:custGeom>
              <a:avLst/>
              <a:gdLst>
                <a:gd name="connsiteX0" fmla="*/ 0 w 1204739"/>
                <a:gd name="connsiteY0" fmla="*/ 510596 h 510596"/>
                <a:gd name="connsiteX1" fmla="*/ 1204739 w 1204739"/>
                <a:gd name="connsiteY1" fmla="*/ 0 h 510596"/>
                <a:gd name="connsiteX0" fmla="*/ 0 w 1204739"/>
                <a:gd name="connsiteY0" fmla="*/ 510596 h 510596"/>
                <a:gd name="connsiteX1" fmla="*/ 452100 w 1204739"/>
                <a:gd name="connsiteY1" fmla="*/ 316233 h 510596"/>
                <a:gd name="connsiteX2" fmla="*/ 1204739 w 1204739"/>
                <a:gd name="connsiteY2" fmla="*/ 0 h 510596"/>
                <a:gd name="connsiteX0" fmla="*/ 0 w 1204739"/>
                <a:gd name="connsiteY0" fmla="*/ 510596 h 510596"/>
                <a:gd name="connsiteX1" fmla="*/ 427958 w 1204739"/>
                <a:gd name="connsiteY1" fmla="*/ 373571 h 510596"/>
                <a:gd name="connsiteX2" fmla="*/ 1204739 w 1204739"/>
                <a:gd name="connsiteY2" fmla="*/ 0 h 510596"/>
                <a:gd name="connsiteX0" fmla="*/ 0 w 1204739"/>
                <a:gd name="connsiteY0" fmla="*/ 510596 h 510596"/>
                <a:gd name="connsiteX1" fmla="*/ 427958 w 1204739"/>
                <a:gd name="connsiteY1" fmla="*/ 373571 h 510596"/>
                <a:gd name="connsiteX2" fmla="*/ 621098 w 1204739"/>
                <a:gd name="connsiteY2" fmla="*/ 267948 h 510596"/>
                <a:gd name="connsiteX3" fmla="*/ 1204739 w 1204739"/>
                <a:gd name="connsiteY3" fmla="*/ 0 h 510596"/>
                <a:gd name="connsiteX0" fmla="*/ 0 w 1204739"/>
                <a:gd name="connsiteY0" fmla="*/ 510596 h 510596"/>
                <a:gd name="connsiteX1" fmla="*/ 427958 w 1204739"/>
                <a:gd name="connsiteY1" fmla="*/ 373571 h 510596"/>
                <a:gd name="connsiteX2" fmla="*/ 678437 w 1204739"/>
                <a:gd name="connsiteY2" fmla="*/ 273983 h 510596"/>
                <a:gd name="connsiteX3" fmla="*/ 1204739 w 1204739"/>
                <a:gd name="connsiteY3" fmla="*/ 0 h 510596"/>
                <a:gd name="connsiteX0" fmla="*/ 0 w 1204739"/>
                <a:gd name="connsiteY0" fmla="*/ 510596 h 510596"/>
                <a:gd name="connsiteX1" fmla="*/ 427958 w 1204739"/>
                <a:gd name="connsiteY1" fmla="*/ 373571 h 510596"/>
                <a:gd name="connsiteX2" fmla="*/ 678437 w 1204739"/>
                <a:gd name="connsiteY2" fmla="*/ 273983 h 510596"/>
                <a:gd name="connsiteX3" fmla="*/ 1204739 w 1204739"/>
                <a:gd name="connsiteY3" fmla="*/ 0 h 510596"/>
                <a:gd name="connsiteX0" fmla="*/ 0 w 1204739"/>
                <a:gd name="connsiteY0" fmla="*/ 510596 h 510596"/>
                <a:gd name="connsiteX1" fmla="*/ 427958 w 1204739"/>
                <a:gd name="connsiteY1" fmla="*/ 373571 h 510596"/>
                <a:gd name="connsiteX2" fmla="*/ 678437 w 1204739"/>
                <a:gd name="connsiteY2" fmla="*/ 273983 h 510596"/>
                <a:gd name="connsiteX3" fmla="*/ 1204739 w 1204739"/>
                <a:gd name="connsiteY3" fmla="*/ 0 h 510596"/>
              </a:gdLst>
              <a:ahLst/>
              <a:cxnLst>
                <a:cxn ang="0">
                  <a:pos x="connsiteX0" y="connsiteY0"/>
                </a:cxn>
                <a:cxn ang="0">
                  <a:pos x="connsiteX1" y="connsiteY1"/>
                </a:cxn>
                <a:cxn ang="0">
                  <a:pos x="connsiteX2" y="connsiteY2"/>
                </a:cxn>
                <a:cxn ang="0">
                  <a:pos x="connsiteX3" y="connsiteY3"/>
                </a:cxn>
              </a:cxnLst>
              <a:rect l="l" t="t" r="r" b="b"/>
              <a:pathLst>
                <a:path w="1204739" h="510596">
                  <a:moveTo>
                    <a:pt x="0" y="510596"/>
                  </a:moveTo>
                  <a:lnTo>
                    <a:pt x="427958" y="373571"/>
                  </a:lnTo>
                  <a:lnTo>
                    <a:pt x="678437" y="273983"/>
                  </a:lnTo>
                  <a:lnTo>
                    <a:pt x="120473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1" name="Freeform: Shape 790">
              <a:extLst>
                <a:ext uri="{FF2B5EF4-FFF2-40B4-BE49-F238E27FC236}">
                  <a16:creationId xmlns:a16="http://schemas.microsoft.com/office/drawing/2014/main" id="{EA1140EC-8C83-238E-3887-1ADED52E5AA8}"/>
                </a:ext>
              </a:extLst>
            </p:cNvPr>
            <p:cNvSpPr/>
            <p:nvPr/>
          </p:nvSpPr>
          <p:spPr>
            <a:xfrm>
              <a:off x="9993395" y="2812445"/>
              <a:ext cx="600700" cy="256966"/>
            </a:xfrm>
            <a:custGeom>
              <a:avLst/>
              <a:gdLst>
                <a:gd name="connsiteX0" fmla="*/ 0 w 600700"/>
                <a:gd name="connsiteY0" fmla="*/ 256966 h 256966"/>
                <a:gd name="connsiteX1" fmla="*/ 600700 w 600700"/>
                <a:gd name="connsiteY1" fmla="*/ 0 h 256966"/>
                <a:gd name="connsiteX0" fmla="*/ 0 w 600700"/>
                <a:gd name="connsiteY0" fmla="*/ 256966 h 256966"/>
                <a:gd name="connsiteX1" fmla="*/ 210234 w 600700"/>
                <a:gd name="connsiteY1" fmla="*/ 170165 h 256966"/>
                <a:gd name="connsiteX2" fmla="*/ 600700 w 600700"/>
                <a:gd name="connsiteY2" fmla="*/ 0 h 256966"/>
                <a:gd name="connsiteX0" fmla="*/ 0 w 600700"/>
                <a:gd name="connsiteY0" fmla="*/ 256966 h 256966"/>
                <a:gd name="connsiteX1" fmla="*/ 240413 w 600700"/>
                <a:gd name="connsiteY1" fmla="*/ 197326 h 256966"/>
                <a:gd name="connsiteX2" fmla="*/ 600700 w 600700"/>
                <a:gd name="connsiteY2" fmla="*/ 0 h 256966"/>
                <a:gd name="connsiteX0" fmla="*/ 0 w 600700"/>
                <a:gd name="connsiteY0" fmla="*/ 256966 h 256966"/>
                <a:gd name="connsiteX1" fmla="*/ 240413 w 600700"/>
                <a:gd name="connsiteY1" fmla="*/ 197326 h 256966"/>
                <a:gd name="connsiteX2" fmla="*/ 600700 w 600700"/>
                <a:gd name="connsiteY2" fmla="*/ 0 h 256966"/>
              </a:gdLst>
              <a:ahLst/>
              <a:cxnLst>
                <a:cxn ang="0">
                  <a:pos x="connsiteX0" y="connsiteY0"/>
                </a:cxn>
                <a:cxn ang="0">
                  <a:pos x="connsiteX1" y="connsiteY1"/>
                </a:cxn>
                <a:cxn ang="0">
                  <a:pos x="connsiteX2" y="connsiteY2"/>
                </a:cxn>
              </a:cxnLst>
              <a:rect l="l" t="t" r="r" b="b"/>
              <a:pathLst>
                <a:path w="600700" h="256966">
                  <a:moveTo>
                    <a:pt x="0" y="256966"/>
                  </a:moveTo>
                  <a:lnTo>
                    <a:pt x="240413" y="197326"/>
                  </a:lnTo>
                  <a:lnTo>
                    <a:pt x="60070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2" name="Freeform: Shape 791">
              <a:extLst>
                <a:ext uri="{FF2B5EF4-FFF2-40B4-BE49-F238E27FC236}">
                  <a16:creationId xmlns:a16="http://schemas.microsoft.com/office/drawing/2014/main" id="{DAE49DF2-538F-0D10-68A1-3EC396561807}"/>
                </a:ext>
              </a:extLst>
            </p:cNvPr>
            <p:cNvSpPr/>
            <p:nvPr/>
          </p:nvSpPr>
          <p:spPr>
            <a:xfrm>
              <a:off x="10267047" y="2712328"/>
              <a:ext cx="283664" cy="116803"/>
            </a:xfrm>
            <a:custGeom>
              <a:avLst/>
              <a:gdLst>
                <a:gd name="connsiteX0" fmla="*/ 0 w 283664"/>
                <a:gd name="connsiteY0" fmla="*/ 116803 h 116803"/>
                <a:gd name="connsiteX1" fmla="*/ 283664 w 283664"/>
                <a:gd name="connsiteY1" fmla="*/ 0 h 116803"/>
              </a:gdLst>
              <a:ahLst/>
              <a:cxnLst>
                <a:cxn ang="0">
                  <a:pos x="connsiteX0" y="connsiteY0"/>
                </a:cxn>
                <a:cxn ang="0">
                  <a:pos x="connsiteX1" y="connsiteY1"/>
                </a:cxn>
              </a:cxnLst>
              <a:rect l="l" t="t" r="r" b="b"/>
              <a:pathLst>
                <a:path w="283664" h="116803">
                  <a:moveTo>
                    <a:pt x="0" y="116803"/>
                  </a:moveTo>
                  <a:lnTo>
                    <a:pt x="28366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3" name="Freeform: Shape 792">
              <a:extLst>
                <a:ext uri="{FF2B5EF4-FFF2-40B4-BE49-F238E27FC236}">
                  <a16:creationId xmlns:a16="http://schemas.microsoft.com/office/drawing/2014/main" id="{7B4631DA-38E6-907E-7308-E98333F66AF3}"/>
                </a:ext>
              </a:extLst>
            </p:cNvPr>
            <p:cNvSpPr/>
            <p:nvPr/>
          </p:nvSpPr>
          <p:spPr>
            <a:xfrm>
              <a:off x="10320443" y="2585513"/>
              <a:ext cx="173535" cy="63408"/>
            </a:xfrm>
            <a:custGeom>
              <a:avLst/>
              <a:gdLst>
                <a:gd name="connsiteX0" fmla="*/ 0 w 173535"/>
                <a:gd name="connsiteY0" fmla="*/ 63408 h 63408"/>
                <a:gd name="connsiteX1" fmla="*/ 173535 w 173535"/>
                <a:gd name="connsiteY1" fmla="*/ 0 h 63408"/>
              </a:gdLst>
              <a:ahLst/>
              <a:cxnLst>
                <a:cxn ang="0">
                  <a:pos x="connsiteX0" y="connsiteY0"/>
                </a:cxn>
                <a:cxn ang="0">
                  <a:pos x="connsiteX1" y="connsiteY1"/>
                </a:cxn>
              </a:cxnLst>
              <a:rect l="l" t="t" r="r" b="b"/>
              <a:pathLst>
                <a:path w="173535" h="63408">
                  <a:moveTo>
                    <a:pt x="0" y="63408"/>
                  </a:moveTo>
                  <a:lnTo>
                    <a:pt x="17353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4" name="Freeform: Shape 793">
              <a:extLst>
                <a:ext uri="{FF2B5EF4-FFF2-40B4-BE49-F238E27FC236}">
                  <a16:creationId xmlns:a16="http://schemas.microsoft.com/office/drawing/2014/main" id="{37B30504-8ED8-80AF-B973-52E30592266F}"/>
                </a:ext>
              </a:extLst>
            </p:cNvPr>
            <p:cNvSpPr/>
            <p:nvPr/>
          </p:nvSpPr>
          <p:spPr>
            <a:xfrm>
              <a:off x="10323780" y="2498745"/>
              <a:ext cx="106791" cy="36710"/>
            </a:xfrm>
            <a:custGeom>
              <a:avLst/>
              <a:gdLst>
                <a:gd name="connsiteX0" fmla="*/ 0 w 106791"/>
                <a:gd name="connsiteY0" fmla="*/ 36710 h 36710"/>
                <a:gd name="connsiteX1" fmla="*/ 106791 w 106791"/>
                <a:gd name="connsiteY1" fmla="*/ 0 h 36710"/>
              </a:gdLst>
              <a:ahLst/>
              <a:cxnLst>
                <a:cxn ang="0">
                  <a:pos x="connsiteX0" y="connsiteY0"/>
                </a:cxn>
                <a:cxn ang="0">
                  <a:pos x="connsiteX1" y="connsiteY1"/>
                </a:cxn>
              </a:cxnLst>
              <a:rect l="l" t="t" r="r" b="b"/>
              <a:pathLst>
                <a:path w="106791" h="36710">
                  <a:moveTo>
                    <a:pt x="0" y="36710"/>
                  </a:moveTo>
                  <a:lnTo>
                    <a:pt x="10679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5" name="Freeform: Shape 794">
              <a:extLst>
                <a:ext uri="{FF2B5EF4-FFF2-40B4-BE49-F238E27FC236}">
                  <a16:creationId xmlns:a16="http://schemas.microsoft.com/office/drawing/2014/main" id="{20687227-32C7-2A0E-C99C-D4B5E918948E}"/>
                </a:ext>
              </a:extLst>
            </p:cNvPr>
            <p:cNvSpPr/>
            <p:nvPr/>
          </p:nvSpPr>
          <p:spPr>
            <a:xfrm>
              <a:off x="9292577" y="4567826"/>
              <a:ext cx="250292" cy="140163"/>
            </a:xfrm>
            <a:custGeom>
              <a:avLst/>
              <a:gdLst>
                <a:gd name="connsiteX0" fmla="*/ 0 w 250292"/>
                <a:gd name="connsiteY0" fmla="*/ 140163 h 140163"/>
                <a:gd name="connsiteX1" fmla="*/ 250292 w 250292"/>
                <a:gd name="connsiteY1" fmla="*/ 0 h 140163"/>
              </a:gdLst>
              <a:ahLst/>
              <a:cxnLst>
                <a:cxn ang="0">
                  <a:pos x="connsiteX0" y="connsiteY0"/>
                </a:cxn>
                <a:cxn ang="0">
                  <a:pos x="connsiteX1" y="connsiteY1"/>
                </a:cxn>
              </a:cxnLst>
              <a:rect l="l" t="t" r="r" b="b"/>
              <a:pathLst>
                <a:path w="250292" h="140163">
                  <a:moveTo>
                    <a:pt x="0" y="140163"/>
                  </a:moveTo>
                  <a:lnTo>
                    <a:pt x="25029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6" name="Freeform: Shape 795">
              <a:extLst>
                <a:ext uri="{FF2B5EF4-FFF2-40B4-BE49-F238E27FC236}">
                  <a16:creationId xmlns:a16="http://schemas.microsoft.com/office/drawing/2014/main" id="{7D4DD3BA-CEFB-BF25-96A0-9FA7D21D9031}"/>
                </a:ext>
              </a:extLst>
            </p:cNvPr>
            <p:cNvSpPr/>
            <p:nvPr/>
          </p:nvSpPr>
          <p:spPr>
            <a:xfrm>
              <a:off x="9095681" y="4377604"/>
              <a:ext cx="270315" cy="103454"/>
            </a:xfrm>
            <a:custGeom>
              <a:avLst/>
              <a:gdLst>
                <a:gd name="connsiteX0" fmla="*/ 0 w 270315"/>
                <a:gd name="connsiteY0" fmla="*/ 103454 h 103454"/>
                <a:gd name="connsiteX1" fmla="*/ 270315 w 270315"/>
                <a:gd name="connsiteY1" fmla="*/ 0 h 103454"/>
              </a:gdLst>
              <a:ahLst/>
              <a:cxnLst>
                <a:cxn ang="0">
                  <a:pos x="connsiteX0" y="connsiteY0"/>
                </a:cxn>
                <a:cxn ang="0">
                  <a:pos x="connsiteX1" y="connsiteY1"/>
                </a:cxn>
              </a:cxnLst>
              <a:rect l="l" t="t" r="r" b="b"/>
              <a:pathLst>
                <a:path w="270315" h="103454">
                  <a:moveTo>
                    <a:pt x="0" y="103454"/>
                  </a:moveTo>
                  <a:lnTo>
                    <a:pt x="27031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7" name="Freeform: Shape 796">
              <a:extLst>
                <a:ext uri="{FF2B5EF4-FFF2-40B4-BE49-F238E27FC236}">
                  <a16:creationId xmlns:a16="http://schemas.microsoft.com/office/drawing/2014/main" id="{C7600D1E-E421-1D3C-4291-91D2928D286D}"/>
                </a:ext>
              </a:extLst>
            </p:cNvPr>
            <p:cNvSpPr/>
            <p:nvPr/>
          </p:nvSpPr>
          <p:spPr>
            <a:xfrm>
              <a:off x="9008913" y="4244115"/>
              <a:ext cx="367095" cy="80093"/>
            </a:xfrm>
            <a:custGeom>
              <a:avLst/>
              <a:gdLst>
                <a:gd name="connsiteX0" fmla="*/ 0 w 367095"/>
                <a:gd name="connsiteY0" fmla="*/ 80093 h 80093"/>
                <a:gd name="connsiteX1" fmla="*/ 367095 w 367095"/>
                <a:gd name="connsiteY1" fmla="*/ 0 h 80093"/>
              </a:gdLst>
              <a:ahLst/>
              <a:cxnLst>
                <a:cxn ang="0">
                  <a:pos x="connsiteX0" y="connsiteY0"/>
                </a:cxn>
                <a:cxn ang="0">
                  <a:pos x="connsiteX1" y="connsiteY1"/>
                </a:cxn>
              </a:cxnLst>
              <a:rect l="l" t="t" r="r" b="b"/>
              <a:pathLst>
                <a:path w="367095" h="80093">
                  <a:moveTo>
                    <a:pt x="0" y="80093"/>
                  </a:moveTo>
                  <a:lnTo>
                    <a:pt x="36709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8" name="Freeform: Shape 797">
              <a:extLst>
                <a:ext uri="{FF2B5EF4-FFF2-40B4-BE49-F238E27FC236}">
                  <a16:creationId xmlns:a16="http://schemas.microsoft.com/office/drawing/2014/main" id="{1D032849-F9A9-15F1-E046-61B80663CCC6}"/>
                </a:ext>
              </a:extLst>
            </p:cNvPr>
            <p:cNvSpPr/>
            <p:nvPr/>
          </p:nvSpPr>
          <p:spPr>
            <a:xfrm>
              <a:off x="9449427" y="4140661"/>
              <a:ext cx="744201" cy="440514"/>
            </a:xfrm>
            <a:custGeom>
              <a:avLst/>
              <a:gdLst>
                <a:gd name="connsiteX0" fmla="*/ 0 w 744201"/>
                <a:gd name="connsiteY0" fmla="*/ 0 h 440514"/>
                <a:gd name="connsiteX1" fmla="*/ 744201 w 744201"/>
                <a:gd name="connsiteY1" fmla="*/ 440514 h 440514"/>
              </a:gdLst>
              <a:ahLst/>
              <a:cxnLst>
                <a:cxn ang="0">
                  <a:pos x="connsiteX0" y="connsiteY0"/>
                </a:cxn>
                <a:cxn ang="0">
                  <a:pos x="connsiteX1" y="connsiteY1"/>
                </a:cxn>
              </a:cxnLst>
              <a:rect l="l" t="t" r="r" b="b"/>
              <a:pathLst>
                <a:path w="744201" h="440514">
                  <a:moveTo>
                    <a:pt x="0" y="0"/>
                  </a:moveTo>
                  <a:lnTo>
                    <a:pt x="744201" y="44051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9" name="Freeform: Shape 798">
              <a:extLst>
                <a:ext uri="{FF2B5EF4-FFF2-40B4-BE49-F238E27FC236}">
                  <a16:creationId xmlns:a16="http://schemas.microsoft.com/office/drawing/2014/main" id="{30966A18-183F-FD13-5335-F3B720017894}"/>
                </a:ext>
              </a:extLst>
            </p:cNvPr>
            <p:cNvSpPr/>
            <p:nvPr/>
          </p:nvSpPr>
          <p:spPr>
            <a:xfrm>
              <a:off x="9099018" y="4143998"/>
              <a:ext cx="290339" cy="30035"/>
            </a:xfrm>
            <a:custGeom>
              <a:avLst/>
              <a:gdLst>
                <a:gd name="connsiteX0" fmla="*/ 0 w 290339"/>
                <a:gd name="connsiteY0" fmla="*/ 0 h 30035"/>
                <a:gd name="connsiteX1" fmla="*/ 290339 w 290339"/>
                <a:gd name="connsiteY1" fmla="*/ 30035 h 30035"/>
              </a:gdLst>
              <a:ahLst/>
              <a:cxnLst>
                <a:cxn ang="0">
                  <a:pos x="connsiteX0" y="connsiteY0"/>
                </a:cxn>
                <a:cxn ang="0">
                  <a:pos x="connsiteX1" y="connsiteY1"/>
                </a:cxn>
              </a:cxnLst>
              <a:rect l="l" t="t" r="r" b="b"/>
              <a:pathLst>
                <a:path w="290339" h="30035">
                  <a:moveTo>
                    <a:pt x="0" y="0"/>
                  </a:moveTo>
                  <a:lnTo>
                    <a:pt x="290339" y="3003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0" name="Freeform: Shape 799">
              <a:extLst>
                <a:ext uri="{FF2B5EF4-FFF2-40B4-BE49-F238E27FC236}">
                  <a16:creationId xmlns:a16="http://schemas.microsoft.com/office/drawing/2014/main" id="{9C1DBB33-29B8-3F4E-BBB4-612723903B1C}"/>
                </a:ext>
              </a:extLst>
            </p:cNvPr>
            <p:cNvSpPr/>
            <p:nvPr/>
          </p:nvSpPr>
          <p:spPr>
            <a:xfrm>
              <a:off x="9279228" y="4073916"/>
              <a:ext cx="166861" cy="63408"/>
            </a:xfrm>
            <a:custGeom>
              <a:avLst/>
              <a:gdLst>
                <a:gd name="connsiteX0" fmla="*/ 0 w 166861"/>
                <a:gd name="connsiteY0" fmla="*/ 0 h 63408"/>
                <a:gd name="connsiteX1" fmla="*/ 166861 w 166861"/>
                <a:gd name="connsiteY1" fmla="*/ 63408 h 63408"/>
              </a:gdLst>
              <a:ahLst/>
              <a:cxnLst>
                <a:cxn ang="0">
                  <a:pos x="connsiteX0" y="connsiteY0"/>
                </a:cxn>
                <a:cxn ang="0">
                  <a:pos x="connsiteX1" y="connsiteY1"/>
                </a:cxn>
              </a:cxnLst>
              <a:rect l="l" t="t" r="r" b="b"/>
              <a:pathLst>
                <a:path w="166861" h="63408">
                  <a:moveTo>
                    <a:pt x="0" y="0"/>
                  </a:moveTo>
                  <a:lnTo>
                    <a:pt x="166861" y="6340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1" name="Freeform: Shape 800">
              <a:extLst>
                <a:ext uri="{FF2B5EF4-FFF2-40B4-BE49-F238E27FC236}">
                  <a16:creationId xmlns:a16="http://schemas.microsoft.com/office/drawing/2014/main" id="{EA500C34-3385-8644-C8B9-13E2F1CE552E}"/>
                </a:ext>
              </a:extLst>
            </p:cNvPr>
            <p:cNvSpPr/>
            <p:nvPr/>
          </p:nvSpPr>
          <p:spPr>
            <a:xfrm>
              <a:off x="9512834" y="3910392"/>
              <a:ext cx="170198" cy="123478"/>
            </a:xfrm>
            <a:custGeom>
              <a:avLst/>
              <a:gdLst>
                <a:gd name="connsiteX0" fmla="*/ 0 w 170198"/>
                <a:gd name="connsiteY0" fmla="*/ 0 h 123478"/>
                <a:gd name="connsiteX1" fmla="*/ 170198 w 170198"/>
                <a:gd name="connsiteY1" fmla="*/ 123478 h 123478"/>
              </a:gdLst>
              <a:ahLst/>
              <a:cxnLst>
                <a:cxn ang="0">
                  <a:pos x="connsiteX0" y="connsiteY0"/>
                </a:cxn>
                <a:cxn ang="0">
                  <a:pos x="connsiteX1" y="connsiteY1"/>
                </a:cxn>
              </a:cxnLst>
              <a:rect l="l" t="t" r="r" b="b"/>
              <a:pathLst>
                <a:path w="170198" h="123478">
                  <a:moveTo>
                    <a:pt x="0" y="0"/>
                  </a:moveTo>
                  <a:lnTo>
                    <a:pt x="170198" y="12347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2" name="Freeform: Shape 801">
              <a:extLst>
                <a:ext uri="{FF2B5EF4-FFF2-40B4-BE49-F238E27FC236}">
                  <a16:creationId xmlns:a16="http://schemas.microsoft.com/office/drawing/2014/main" id="{61FD562E-2448-9B96-014D-1A022F2CE52F}"/>
                </a:ext>
              </a:extLst>
            </p:cNvPr>
            <p:cNvSpPr/>
            <p:nvPr/>
          </p:nvSpPr>
          <p:spPr>
            <a:xfrm>
              <a:off x="9432740" y="4000497"/>
              <a:ext cx="70082" cy="106792"/>
            </a:xfrm>
            <a:custGeom>
              <a:avLst/>
              <a:gdLst>
                <a:gd name="connsiteX0" fmla="*/ 0 w 70082"/>
                <a:gd name="connsiteY0" fmla="*/ 0 h 106792"/>
                <a:gd name="connsiteX1" fmla="*/ 70082 w 70082"/>
                <a:gd name="connsiteY1" fmla="*/ 106792 h 106792"/>
              </a:gdLst>
              <a:ahLst/>
              <a:cxnLst>
                <a:cxn ang="0">
                  <a:pos x="connsiteX0" y="connsiteY0"/>
                </a:cxn>
                <a:cxn ang="0">
                  <a:pos x="connsiteX1" y="connsiteY1"/>
                </a:cxn>
              </a:cxnLst>
              <a:rect l="l" t="t" r="r" b="b"/>
              <a:pathLst>
                <a:path w="70082" h="106792">
                  <a:moveTo>
                    <a:pt x="0" y="0"/>
                  </a:moveTo>
                  <a:lnTo>
                    <a:pt x="70082" y="10679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3" name="Freeform: Shape 802">
              <a:extLst>
                <a:ext uri="{FF2B5EF4-FFF2-40B4-BE49-F238E27FC236}">
                  <a16:creationId xmlns:a16="http://schemas.microsoft.com/office/drawing/2014/main" id="{2B889130-C442-EC7C-F185-0732E8927D75}"/>
                </a:ext>
              </a:extLst>
            </p:cNvPr>
            <p:cNvSpPr/>
            <p:nvPr/>
          </p:nvSpPr>
          <p:spPr>
            <a:xfrm>
              <a:off x="9566230" y="3803601"/>
              <a:ext cx="847655" cy="480561"/>
            </a:xfrm>
            <a:custGeom>
              <a:avLst/>
              <a:gdLst>
                <a:gd name="connsiteX0" fmla="*/ 0 w 847655"/>
                <a:gd name="connsiteY0" fmla="*/ 0 h 480561"/>
                <a:gd name="connsiteX1" fmla="*/ 847655 w 847655"/>
                <a:gd name="connsiteY1" fmla="*/ 480561 h 480561"/>
              </a:gdLst>
              <a:ahLst/>
              <a:cxnLst>
                <a:cxn ang="0">
                  <a:pos x="connsiteX0" y="connsiteY0"/>
                </a:cxn>
                <a:cxn ang="0">
                  <a:pos x="connsiteX1" y="connsiteY1"/>
                </a:cxn>
              </a:cxnLst>
              <a:rect l="l" t="t" r="r" b="b"/>
              <a:pathLst>
                <a:path w="847655" h="480561">
                  <a:moveTo>
                    <a:pt x="0" y="0"/>
                  </a:moveTo>
                  <a:lnTo>
                    <a:pt x="847655" y="4805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4" name="Freeform: Shape 803">
              <a:extLst>
                <a:ext uri="{FF2B5EF4-FFF2-40B4-BE49-F238E27FC236}">
                  <a16:creationId xmlns:a16="http://schemas.microsoft.com/office/drawing/2014/main" id="{DEC0A424-62F7-7C30-E939-50EA5F2E3D1E}"/>
                </a:ext>
              </a:extLst>
            </p:cNvPr>
            <p:cNvSpPr/>
            <p:nvPr/>
          </p:nvSpPr>
          <p:spPr>
            <a:xfrm>
              <a:off x="9669684" y="4023858"/>
              <a:ext cx="624061" cy="413816"/>
            </a:xfrm>
            <a:custGeom>
              <a:avLst/>
              <a:gdLst>
                <a:gd name="connsiteX0" fmla="*/ 0 w 624061"/>
                <a:gd name="connsiteY0" fmla="*/ 0 h 413816"/>
                <a:gd name="connsiteX1" fmla="*/ 33372 w 624061"/>
                <a:gd name="connsiteY1" fmla="*/ 63407 h 413816"/>
                <a:gd name="connsiteX2" fmla="*/ 624061 w 624061"/>
                <a:gd name="connsiteY2" fmla="*/ 413816 h 413816"/>
              </a:gdLst>
              <a:ahLst/>
              <a:cxnLst>
                <a:cxn ang="0">
                  <a:pos x="connsiteX0" y="connsiteY0"/>
                </a:cxn>
                <a:cxn ang="0">
                  <a:pos x="connsiteX1" y="connsiteY1"/>
                </a:cxn>
                <a:cxn ang="0">
                  <a:pos x="connsiteX2" y="connsiteY2"/>
                </a:cxn>
              </a:cxnLst>
              <a:rect l="l" t="t" r="r" b="b"/>
              <a:pathLst>
                <a:path w="624061" h="413816">
                  <a:moveTo>
                    <a:pt x="0" y="0"/>
                  </a:moveTo>
                  <a:lnTo>
                    <a:pt x="33372" y="63407"/>
                  </a:lnTo>
                  <a:lnTo>
                    <a:pt x="624061" y="41381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5" name="Freeform: Shape 804">
              <a:extLst>
                <a:ext uri="{FF2B5EF4-FFF2-40B4-BE49-F238E27FC236}">
                  <a16:creationId xmlns:a16="http://schemas.microsoft.com/office/drawing/2014/main" id="{AF424ADD-E935-4B96-7BAB-B5064E22BFB2}"/>
                </a:ext>
              </a:extLst>
            </p:cNvPr>
            <p:cNvSpPr/>
            <p:nvPr/>
          </p:nvSpPr>
          <p:spPr>
            <a:xfrm>
              <a:off x="9706393" y="3660100"/>
              <a:ext cx="850993" cy="523945"/>
            </a:xfrm>
            <a:custGeom>
              <a:avLst/>
              <a:gdLst>
                <a:gd name="connsiteX0" fmla="*/ 0 w 850993"/>
                <a:gd name="connsiteY0" fmla="*/ 0 h 523945"/>
                <a:gd name="connsiteX1" fmla="*/ 850993 w 850993"/>
                <a:gd name="connsiteY1" fmla="*/ 523945 h 523945"/>
              </a:gdLst>
              <a:ahLst/>
              <a:cxnLst>
                <a:cxn ang="0">
                  <a:pos x="connsiteX0" y="connsiteY0"/>
                </a:cxn>
                <a:cxn ang="0">
                  <a:pos x="connsiteX1" y="connsiteY1"/>
                </a:cxn>
              </a:cxnLst>
              <a:rect l="l" t="t" r="r" b="b"/>
              <a:pathLst>
                <a:path w="850993" h="523945">
                  <a:moveTo>
                    <a:pt x="0" y="0"/>
                  </a:moveTo>
                  <a:lnTo>
                    <a:pt x="850993" y="52394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6" name="Freeform: Shape 805">
              <a:extLst>
                <a:ext uri="{FF2B5EF4-FFF2-40B4-BE49-F238E27FC236}">
                  <a16:creationId xmlns:a16="http://schemas.microsoft.com/office/drawing/2014/main" id="{8624AC43-7B9B-A2DD-34A8-9F43A4A9C78A}"/>
                </a:ext>
              </a:extLst>
            </p:cNvPr>
            <p:cNvSpPr/>
            <p:nvPr/>
          </p:nvSpPr>
          <p:spPr>
            <a:xfrm>
              <a:off x="9756451" y="3303017"/>
              <a:ext cx="1081262" cy="630736"/>
            </a:xfrm>
            <a:custGeom>
              <a:avLst/>
              <a:gdLst>
                <a:gd name="connsiteX0" fmla="*/ 0 w 1081262"/>
                <a:gd name="connsiteY0" fmla="*/ 0 h 630736"/>
                <a:gd name="connsiteX1" fmla="*/ 1081262 w 1081262"/>
                <a:gd name="connsiteY1" fmla="*/ 630736 h 630736"/>
                <a:gd name="connsiteX0" fmla="*/ 0 w 1081262"/>
                <a:gd name="connsiteY0" fmla="*/ 0 h 630736"/>
                <a:gd name="connsiteX1" fmla="*/ 286442 w 1081262"/>
                <a:gd name="connsiteY1" fmla="*/ 169335 h 630736"/>
                <a:gd name="connsiteX2" fmla="*/ 1081262 w 1081262"/>
                <a:gd name="connsiteY2" fmla="*/ 630736 h 630736"/>
                <a:gd name="connsiteX0" fmla="*/ 0 w 1081262"/>
                <a:gd name="connsiteY0" fmla="*/ 0 h 630736"/>
                <a:gd name="connsiteX1" fmla="*/ 286442 w 1081262"/>
                <a:gd name="connsiteY1" fmla="*/ 169335 h 630736"/>
                <a:gd name="connsiteX2" fmla="*/ 567796 w 1081262"/>
                <a:gd name="connsiteY2" fmla="*/ 329195 h 630736"/>
                <a:gd name="connsiteX3" fmla="*/ 1081262 w 1081262"/>
                <a:gd name="connsiteY3" fmla="*/ 630736 h 630736"/>
                <a:gd name="connsiteX0" fmla="*/ 0 w 1081262"/>
                <a:gd name="connsiteY0" fmla="*/ 0 h 630736"/>
                <a:gd name="connsiteX1" fmla="*/ 286442 w 1081262"/>
                <a:gd name="connsiteY1" fmla="*/ 169335 h 630736"/>
                <a:gd name="connsiteX2" fmla="*/ 567796 w 1081262"/>
                <a:gd name="connsiteY2" fmla="*/ 329195 h 630736"/>
                <a:gd name="connsiteX3" fmla="*/ 807586 w 1081262"/>
                <a:gd name="connsiteY3" fmla="*/ 460281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807586 w 1081262"/>
                <a:gd name="connsiteY3" fmla="*/ 460281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807586 w 1081262"/>
                <a:gd name="connsiteY3" fmla="*/ 460281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682895 w 1081262"/>
                <a:gd name="connsiteY3" fmla="*/ 415520 h 630736"/>
                <a:gd name="connsiteX4" fmla="*/ 1081262 w 1081262"/>
                <a:gd name="connsiteY4" fmla="*/ 630736 h 630736"/>
                <a:gd name="connsiteX0" fmla="*/ 0 w 1081262"/>
                <a:gd name="connsiteY0" fmla="*/ 0 h 630736"/>
                <a:gd name="connsiteX1" fmla="*/ 286442 w 1081262"/>
                <a:gd name="connsiteY1" fmla="*/ 169335 h 630736"/>
                <a:gd name="connsiteX2" fmla="*/ 532627 w 1081262"/>
                <a:gd name="connsiteY2" fmla="*/ 290829 h 630736"/>
                <a:gd name="connsiteX3" fmla="*/ 682895 w 1081262"/>
                <a:gd name="connsiteY3" fmla="*/ 415520 h 630736"/>
                <a:gd name="connsiteX4" fmla="*/ 900305 w 1081262"/>
                <a:gd name="connsiteY4" fmla="*/ 527422 h 630736"/>
                <a:gd name="connsiteX5" fmla="*/ 1081262 w 1081262"/>
                <a:gd name="connsiteY5" fmla="*/ 630736 h 630736"/>
                <a:gd name="connsiteX0" fmla="*/ 0 w 1081262"/>
                <a:gd name="connsiteY0" fmla="*/ 0 h 630736"/>
                <a:gd name="connsiteX1" fmla="*/ 286442 w 1081262"/>
                <a:gd name="connsiteY1" fmla="*/ 169335 h 630736"/>
                <a:gd name="connsiteX2" fmla="*/ 532627 w 1081262"/>
                <a:gd name="connsiteY2" fmla="*/ 290829 h 630736"/>
                <a:gd name="connsiteX3" fmla="*/ 682895 w 1081262"/>
                <a:gd name="connsiteY3" fmla="*/ 415520 h 630736"/>
                <a:gd name="connsiteX4" fmla="*/ 855544 w 1081262"/>
                <a:gd name="connsiteY4" fmla="*/ 546605 h 630736"/>
                <a:gd name="connsiteX5" fmla="*/ 1081262 w 1081262"/>
                <a:gd name="connsiteY5" fmla="*/ 630736 h 630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1262" h="630736">
                  <a:moveTo>
                    <a:pt x="0" y="0"/>
                  </a:moveTo>
                  <a:lnTo>
                    <a:pt x="286442" y="169335"/>
                  </a:lnTo>
                  <a:lnTo>
                    <a:pt x="532627" y="290829"/>
                  </a:lnTo>
                  <a:lnTo>
                    <a:pt x="682895" y="415520"/>
                  </a:lnTo>
                  <a:lnTo>
                    <a:pt x="855544" y="546605"/>
                  </a:lnTo>
                  <a:lnTo>
                    <a:pt x="1081262" y="6307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7" name="Freeform: Shape 806">
              <a:extLst>
                <a:ext uri="{FF2B5EF4-FFF2-40B4-BE49-F238E27FC236}">
                  <a16:creationId xmlns:a16="http://schemas.microsoft.com/office/drawing/2014/main" id="{2F0081A4-D788-2C2D-E3AF-BF4F88B1E871}"/>
                </a:ext>
              </a:extLst>
            </p:cNvPr>
            <p:cNvSpPr/>
            <p:nvPr/>
          </p:nvSpPr>
          <p:spPr>
            <a:xfrm>
              <a:off x="9960022" y="3222924"/>
              <a:ext cx="961121" cy="563991"/>
            </a:xfrm>
            <a:custGeom>
              <a:avLst/>
              <a:gdLst>
                <a:gd name="connsiteX0" fmla="*/ 0 w 961121"/>
                <a:gd name="connsiteY0" fmla="*/ 0 h 563991"/>
                <a:gd name="connsiteX1" fmla="*/ 961121 w 961121"/>
                <a:gd name="connsiteY1" fmla="*/ 563991 h 563991"/>
                <a:gd name="connsiteX0" fmla="*/ 0 w 961121"/>
                <a:gd name="connsiteY0" fmla="*/ 0 h 563991"/>
                <a:gd name="connsiteX1" fmla="*/ 552860 w 961121"/>
                <a:gd name="connsiteY1" fmla="*/ 319767 h 563991"/>
                <a:gd name="connsiteX2" fmla="*/ 961121 w 961121"/>
                <a:gd name="connsiteY2" fmla="*/ 563991 h 563991"/>
                <a:gd name="connsiteX0" fmla="*/ 0 w 961121"/>
                <a:gd name="connsiteY0" fmla="*/ 0 h 563991"/>
                <a:gd name="connsiteX1" fmla="*/ 536874 w 961121"/>
                <a:gd name="connsiteY1" fmla="*/ 236639 h 563991"/>
                <a:gd name="connsiteX2" fmla="*/ 961121 w 961121"/>
                <a:gd name="connsiteY2" fmla="*/ 563991 h 563991"/>
                <a:gd name="connsiteX0" fmla="*/ 0 w 961121"/>
                <a:gd name="connsiteY0" fmla="*/ 0 h 563991"/>
                <a:gd name="connsiteX1" fmla="*/ 536874 w 961121"/>
                <a:gd name="connsiteY1" fmla="*/ 236639 h 563991"/>
                <a:gd name="connsiteX2" fmla="*/ 961121 w 961121"/>
                <a:gd name="connsiteY2" fmla="*/ 563991 h 563991"/>
                <a:gd name="connsiteX0" fmla="*/ 0 w 961121"/>
                <a:gd name="connsiteY0" fmla="*/ 0 h 563991"/>
                <a:gd name="connsiteX1" fmla="*/ 536874 w 961121"/>
                <a:gd name="connsiteY1" fmla="*/ 236639 h 563991"/>
                <a:gd name="connsiteX2" fmla="*/ 961121 w 961121"/>
                <a:gd name="connsiteY2" fmla="*/ 563991 h 563991"/>
                <a:gd name="connsiteX0" fmla="*/ 0 w 961121"/>
                <a:gd name="connsiteY0" fmla="*/ 0 h 563991"/>
                <a:gd name="connsiteX1" fmla="*/ 527282 w 961121"/>
                <a:gd name="connsiteY1" fmla="*/ 290991 h 563991"/>
                <a:gd name="connsiteX2" fmla="*/ 961121 w 961121"/>
                <a:gd name="connsiteY2" fmla="*/ 563991 h 563991"/>
                <a:gd name="connsiteX0" fmla="*/ 0 w 961121"/>
                <a:gd name="connsiteY0" fmla="*/ 0 h 563991"/>
                <a:gd name="connsiteX1" fmla="*/ 527282 w 961121"/>
                <a:gd name="connsiteY1" fmla="*/ 290991 h 563991"/>
                <a:gd name="connsiteX2" fmla="*/ 632790 w 961121"/>
                <a:gd name="connsiteY2" fmla="*/ 348541 h 563991"/>
                <a:gd name="connsiteX3" fmla="*/ 961121 w 961121"/>
                <a:gd name="connsiteY3" fmla="*/ 563991 h 563991"/>
                <a:gd name="connsiteX0" fmla="*/ 0 w 961121"/>
                <a:gd name="connsiteY0" fmla="*/ 0 h 563991"/>
                <a:gd name="connsiteX1" fmla="*/ 527282 w 961121"/>
                <a:gd name="connsiteY1" fmla="*/ 290991 h 563991"/>
                <a:gd name="connsiteX2" fmla="*/ 648776 w 961121"/>
                <a:gd name="connsiteY2" fmla="*/ 415682 h 563991"/>
                <a:gd name="connsiteX3" fmla="*/ 961121 w 961121"/>
                <a:gd name="connsiteY3" fmla="*/ 563991 h 563991"/>
              </a:gdLst>
              <a:ahLst/>
              <a:cxnLst>
                <a:cxn ang="0">
                  <a:pos x="connsiteX0" y="connsiteY0"/>
                </a:cxn>
                <a:cxn ang="0">
                  <a:pos x="connsiteX1" y="connsiteY1"/>
                </a:cxn>
                <a:cxn ang="0">
                  <a:pos x="connsiteX2" y="connsiteY2"/>
                </a:cxn>
                <a:cxn ang="0">
                  <a:pos x="connsiteX3" y="connsiteY3"/>
                </a:cxn>
              </a:cxnLst>
              <a:rect l="l" t="t" r="r" b="b"/>
              <a:pathLst>
                <a:path w="961121" h="563991">
                  <a:moveTo>
                    <a:pt x="0" y="0"/>
                  </a:moveTo>
                  <a:lnTo>
                    <a:pt x="527282" y="290991"/>
                  </a:lnTo>
                  <a:lnTo>
                    <a:pt x="648776" y="415682"/>
                  </a:lnTo>
                  <a:lnTo>
                    <a:pt x="961121" y="56399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8" name="Freeform: Shape 807">
              <a:extLst>
                <a:ext uri="{FF2B5EF4-FFF2-40B4-BE49-F238E27FC236}">
                  <a16:creationId xmlns:a16="http://schemas.microsoft.com/office/drawing/2014/main" id="{F171DAA4-A126-B34B-6C92-2BB76BE276F4}"/>
                </a:ext>
              </a:extLst>
            </p:cNvPr>
            <p:cNvSpPr/>
            <p:nvPr/>
          </p:nvSpPr>
          <p:spPr>
            <a:xfrm>
              <a:off x="10136894" y="3136156"/>
              <a:ext cx="835147" cy="528799"/>
            </a:xfrm>
            <a:custGeom>
              <a:avLst/>
              <a:gdLst>
                <a:gd name="connsiteX0" fmla="*/ 0 w 854330"/>
                <a:gd name="connsiteY0" fmla="*/ 0 h 487235"/>
                <a:gd name="connsiteX1" fmla="*/ 854330 w 854330"/>
                <a:gd name="connsiteY1" fmla="*/ 487235 h 487235"/>
                <a:gd name="connsiteX0" fmla="*/ 0 w 854330"/>
                <a:gd name="connsiteY0" fmla="*/ 0 h 487235"/>
                <a:gd name="connsiteX1" fmla="*/ 475100 w 854330"/>
                <a:gd name="connsiteY1" fmla="*/ 269055 h 487235"/>
                <a:gd name="connsiteX2" fmla="*/ 854330 w 854330"/>
                <a:gd name="connsiteY2" fmla="*/ 487235 h 487235"/>
                <a:gd name="connsiteX0" fmla="*/ 0 w 854330"/>
                <a:gd name="connsiteY0" fmla="*/ 0 h 487235"/>
                <a:gd name="connsiteX1" fmla="*/ 475100 w 854330"/>
                <a:gd name="connsiteY1" fmla="*/ 269055 h 487235"/>
                <a:gd name="connsiteX2" fmla="*/ 854330 w 854330"/>
                <a:gd name="connsiteY2" fmla="*/ 487235 h 487235"/>
                <a:gd name="connsiteX0" fmla="*/ 0 w 854330"/>
                <a:gd name="connsiteY0" fmla="*/ 0 h 487235"/>
                <a:gd name="connsiteX1" fmla="*/ 475100 w 854330"/>
                <a:gd name="connsiteY1" fmla="*/ 269055 h 487235"/>
                <a:gd name="connsiteX2" fmla="*/ 583805 w 854330"/>
                <a:gd name="connsiteY2" fmla="*/ 329802 h 487235"/>
                <a:gd name="connsiteX3" fmla="*/ 854330 w 854330"/>
                <a:gd name="connsiteY3" fmla="*/ 487235 h 487235"/>
                <a:gd name="connsiteX0" fmla="*/ 0 w 854330"/>
                <a:gd name="connsiteY0" fmla="*/ 0 h 487235"/>
                <a:gd name="connsiteX1" fmla="*/ 475100 w 854330"/>
                <a:gd name="connsiteY1" fmla="*/ 269055 h 487235"/>
                <a:gd name="connsiteX2" fmla="*/ 641355 w 854330"/>
                <a:gd name="connsiteY2" fmla="*/ 425718 h 487235"/>
                <a:gd name="connsiteX3" fmla="*/ 854330 w 854330"/>
                <a:gd name="connsiteY3" fmla="*/ 487235 h 487235"/>
                <a:gd name="connsiteX0" fmla="*/ 0 w 835147"/>
                <a:gd name="connsiteY0" fmla="*/ 0 h 528799"/>
                <a:gd name="connsiteX1" fmla="*/ 475100 w 835147"/>
                <a:gd name="connsiteY1" fmla="*/ 269055 h 528799"/>
                <a:gd name="connsiteX2" fmla="*/ 641355 w 835147"/>
                <a:gd name="connsiteY2" fmla="*/ 425718 h 528799"/>
                <a:gd name="connsiteX3" fmla="*/ 835147 w 835147"/>
                <a:gd name="connsiteY3" fmla="*/ 528799 h 528799"/>
              </a:gdLst>
              <a:ahLst/>
              <a:cxnLst>
                <a:cxn ang="0">
                  <a:pos x="connsiteX0" y="connsiteY0"/>
                </a:cxn>
                <a:cxn ang="0">
                  <a:pos x="connsiteX1" y="connsiteY1"/>
                </a:cxn>
                <a:cxn ang="0">
                  <a:pos x="connsiteX2" y="connsiteY2"/>
                </a:cxn>
                <a:cxn ang="0">
                  <a:pos x="connsiteX3" y="connsiteY3"/>
                </a:cxn>
              </a:cxnLst>
              <a:rect l="l" t="t" r="r" b="b"/>
              <a:pathLst>
                <a:path w="835147" h="528799">
                  <a:moveTo>
                    <a:pt x="0" y="0"/>
                  </a:moveTo>
                  <a:lnTo>
                    <a:pt x="475100" y="269055"/>
                  </a:lnTo>
                  <a:lnTo>
                    <a:pt x="641355" y="425718"/>
                  </a:lnTo>
                  <a:lnTo>
                    <a:pt x="835147" y="52879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9" name="Freeform: Shape 808">
              <a:extLst>
                <a:ext uri="{FF2B5EF4-FFF2-40B4-BE49-F238E27FC236}">
                  <a16:creationId xmlns:a16="http://schemas.microsoft.com/office/drawing/2014/main" id="{79C72EA3-A254-3572-A477-F84DAA1C8D00}"/>
                </a:ext>
              </a:extLst>
            </p:cNvPr>
            <p:cNvSpPr/>
            <p:nvPr/>
          </p:nvSpPr>
          <p:spPr>
            <a:xfrm>
              <a:off x="10213651" y="2922574"/>
              <a:ext cx="849756" cy="609872"/>
            </a:xfrm>
            <a:custGeom>
              <a:avLst/>
              <a:gdLst>
                <a:gd name="connsiteX0" fmla="*/ 0 w 897714"/>
                <a:gd name="connsiteY0" fmla="*/ 0 h 590689"/>
                <a:gd name="connsiteX1" fmla="*/ 140164 w 897714"/>
                <a:gd name="connsiteY1" fmla="*/ 130152 h 590689"/>
                <a:gd name="connsiteX2" fmla="*/ 266979 w 897714"/>
                <a:gd name="connsiteY2" fmla="*/ 240281 h 590689"/>
                <a:gd name="connsiteX3" fmla="*/ 617387 w 897714"/>
                <a:gd name="connsiteY3" fmla="*/ 440514 h 590689"/>
                <a:gd name="connsiteX4" fmla="*/ 897714 w 897714"/>
                <a:gd name="connsiteY4"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40514 h 590689"/>
                <a:gd name="connsiteX5" fmla="*/ 897714 w 897714"/>
                <a:gd name="connsiteY5"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75684 h 590689"/>
                <a:gd name="connsiteX5" fmla="*/ 897714 w 897714"/>
                <a:gd name="connsiteY5"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75684 h 590689"/>
                <a:gd name="connsiteX5" fmla="*/ 797994 w 897714"/>
                <a:gd name="connsiteY5" fmla="*/ 546582 h 590689"/>
                <a:gd name="connsiteX6" fmla="*/ 897714 w 897714"/>
                <a:gd name="connsiteY6" fmla="*/ 590689 h 590689"/>
                <a:gd name="connsiteX0" fmla="*/ 0 w 897714"/>
                <a:gd name="connsiteY0" fmla="*/ 0 h 590689"/>
                <a:gd name="connsiteX1" fmla="*/ 140164 w 897714"/>
                <a:gd name="connsiteY1" fmla="*/ 130152 h 590689"/>
                <a:gd name="connsiteX2" fmla="*/ 266979 w 897714"/>
                <a:gd name="connsiteY2" fmla="*/ 240281 h 590689"/>
                <a:gd name="connsiteX3" fmla="*/ 510246 w 897714"/>
                <a:gd name="connsiteY3" fmla="*/ 383525 h 590689"/>
                <a:gd name="connsiteX4" fmla="*/ 617387 w 897714"/>
                <a:gd name="connsiteY4" fmla="*/ 475684 h 590689"/>
                <a:gd name="connsiteX5" fmla="*/ 759628 w 897714"/>
                <a:gd name="connsiteY5" fmla="*/ 572160 h 590689"/>
                <a:gd name="connsiteX6" fmla="*/ 897714 w 897714"/>
                <a:gd name="connsiteY6" fmla="*/ 590689 h 590689"/>
                <a:gd name="connsiteX0" fmla="*/ 0 w 849756"/>
                <a:gd name="connsiteY0" fmla="*/ 0 h 609872"/>
                <a:gd name="connsiteX1" fmla="*/ 140164 w 849756"/>
                <a:gd name="connsiteY1" fmla="*/ 130152 h 609872"/>
                <a:gd name="connsiteX2" fmla="*/ 266979 w 849756"/>
                <a:gd name="connsiteY2" fmla="*/ 240281 h 609872"/>
                <a:gd name="connsiteX3" fmla="*/ 510246 w 849756"/>
                <a:gd name="connsiteY3" fmla="*/ 383525 h 609872"/>
                <a:gd name="connsiteX4" fmla="*/ 617387 w 849756"/>
                <a:gd name="connsiteY4" fmla="*/ 475684 h 609872"/>
                <a:gd name="connsiteX5" fmla="*/ 759628 w 849756"/>
                <a:gd name="connsiteY5" fmla="*/ 572160 h 609872"/>
                <a:gd name="connsiteX6" fmla="*/ 849756 w 849756"/>
                <a:gd name="connsiteY6" fmla="*/ 609872 h 60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9756" h="609872">
                  <a:moveTo>
                    <a:pt x="0" y="0"/>
                  </a:moveTo>
                  <a:lnTo>
                    <a:pt x="140164" y="130152"/>
                  </a:lnTo>
                  <a:lnTo>
                    <a:pt x="266979" y="240281"/>
                  </a:lnTo>
                  <a:lnTo>
                    <a:pt x="510246" y="383525"/>
                  </a:lnTo>
                  <a:lnTo>
                    <a:pt x="617387" y="475684"/>
                  </a:lnTo>
                  <a:lnTo>
                    <a:pt x="759628" y="572160"/>
                  </a:lnTo>
                  <a:lnTo>
                    <a:pt x="849756" y="60987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0" name="Freeform: Shape 809">
              <a:extLst>
                <a:ext uri="{FF2B5EF4-FFF2-40B4-BE49-F238E27FC236}">
                  <a16:creationId xmlns:a16="http://schemas.microsoft.com/office/drawing/2014/main" id="{0F6FF7C9-A789-6EE9-BFDD-D9118083B290}"/>
                </a:ext>
              </a:extLst>
            </p:cNvPr>
            <p:cNvSpPr/>
            <p:nvPr/>
          </p:nvSpPr>
          <p:spPr>
            <a:xfrm>
              <a:off x="10460606" y="2865840"/>
              <a:ext cx="770899" cy="610713"/>
            </a:xfrm>
            <a:custGeom>
              <a:avLst/>
              <a:gdLst>
                <a:gd name="connsiteX0" fmla="*/ 0 w 770899"/>
                <a:gd name="connsiteY0" fmla="*/ 0 h 610713"/>
                <a:gd name="connsiteX1" fmla="*/ 46721 w 770899"/>
                <a:gd name="connsiteY1" fmla="*/ 113466 h 610713"/>
                <a:gd name="connsiteX2" fmla="*/ 156850 w 770899"/>
                <a:gd name="connsiteY2" fmla="*/ 233606 h 610713"/>
                <a:gd name="connsiteX3" fmla="*/ 343734 w 770899"/>
                <a:gd name="connsiteY3" fmla="*/ 347072 h 610713"/>
                <a:gd name="connsiteX4" fmla="*/ 533956 w 770899"/>
                <a:gd name="connsiteY4" fmla="*/ 420491 h 610713"/>
                <a:gd name="connsiteX5" fmla="*/ 717504 w 770899"/>
                <a:gd name="connsiteY5" fmla="*/ 547305 h 610713"/>
                <a:gd name="connsiteX6" fmla="*/ 770899 w 770899"/>
                <a:gd name="connsiteY6" fmla="*/ 610713 h 61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899" h="610713">
                  <a:moveTo>
                    <a:pt x="0" y="0"/>
                  </a:moveTo>
                  <a:lnTo>
                    <a:pt x="46721" y="113466"/>
                  </a:lnTo>
                  <a:lnTo>
                    <a:pt x="156850" y="233606"/>
                  </a:lnTo>
                  <a:lnTo>
                    <a:pt x="343734" y="347072"/>
                  </a:lnTo>
                  <a:lnTo>
                    <a:pt x="533956" y="420491"/>
                  </a:lnTo>
                  <a:lnTo>
                    <a:pt x="717504" y="547305"/>
                  </a:lnTo>
                  <a:lnTo>
                    <a:pt x="770899" y="61071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1" name="Freeform: Shape 810">
              <a:extLst>
                <a:ext uri="{FF2B5EF4-FFF2-40B4-BE49-F238E27FC236}">
                  <a16:creationId xmlns:a16="http://schemas.microsoft.com/office/drawing/2014/main" id="{95E01E0B-269F-531E-82BC-BC644F59D80E}"/>
                </a:ext>
              </a:extLst>
            </p:cNvPr>
            <p:cNvSpPr/>
            <p:nvPr/>
          </p:nvSpPr>
          <p:spPr>
            <a:xfrm>
              <a:off x="9609329" y="3393288"/>
              <a:ext cx="1092188" cy="686534"/>
            </a:xfrm>
            <a:custGeom>
              <a:avLst/>
              <a:gdLst>
                <a:gd name="connsiteX0" fmla="*/ 0 w 1071063"/>
                <a:gd name="connsiteY0" fmla="*/ 0 h 725765"/>
                <a:gd name="connsiteX1" fmla="*/ 147071 w 1071063"/>
                <a:gd name="connsiteY1" fmla="*/ 99113 h 725765"/>
                <a:gd name="connsiteX2" fmla="*/ 313326 w 1071063"/>
                <a:gd name="connsiteY2" fmla="*/ 214212 h 725765"/>
                <a:gd name="connsiteX3" fmla="*/ 485974 w 1071063"/>
                <a:gd name="connsiteY3" fmla="*/ 306931 h 725765"/>
                <a:gd name="connsiteX4" fmla="*/ 591482 w 1071063"/>
                <a:gd name="connsiteY4" fmla="*/ 393256 h 725765"/>
                <a:gd name="connsiteX5" fmla="*/ 617060 w 1071063"/>
                <a:gd name="connsiteY5" fmla="*/ 457200 h 725765"/>
                <a:gd name="connsiteX6" fmla="*/ 728962 w 1071063"/>
                <a:gd name="connsiteY6" fmla="*/ 540327 h 725765"/>
                <a:gd name="connsiteX7" fmla="*/ 786512 w 1071063"/>
                <a:gd name="connsiteY7" fmla="*/ 575496 h 725765"/>
                <a:gd name="connsiteX8" fmla="*/ 978344 w 1071063"/>
                <a:gd name="connsiteY8" fmla="*/ 636243 h 725765"/>
                <a:gd name="connsiteX9" fmla="*/ 1071063 w 1071063"/>
                <a:gd name="connsiteY9" fmla="*/ 725765 h 725765"/>
                <a:gd name="connsiteX0" fmla="*/ 0 w 1092188"/>
                <a:gd name="connsiteY0" fmla="*/ 0 h 686534"/>
                <a:gd name="connsiteX1" fmla="*/ 168196 w 1092188"/>
                <a:gd name="connsiteY1" fmla="*/ 59882 h 686534"/>
                <a:gd name="connsiteX2" fmla="*/ 334451 w 1092188"/>
                <a:gd name="connsiteY2" fmla="*/ 174981 h 686534"/>
                <a:gd name="connsiteX3" fmla="*/ 507099 w 1092188"/>
                <a:gd name="connsiteY3" fmla="*/ 267700 h 686534"/>
                <a:gd name="connsiteX4" fmla="*/ 612607 w 1092188"/>
                <a:gd name="connsiteY4" fmla="*/ 354025 h 686534"/>
                <a:gd name="connsiteX5" fmla="*/ 638185 w 1092188"/>
                <a:gd name="connsiteY5" fmla="*/ 417969 h 686534"/>
                <a:gd name="connsiteX6" fmla="*/ 750087 w 1092188"/>
                <a:gd name="connsiteY6" fmla="*/ 501096 h 686534"/>
                <a:gd name="connsiteX7" fmla="*/ 807637 w 1092188"/>
                <a:gd name="connsiteY7" fmla="*/ 536265 h 686534"/>
                <a:gd name="connsiteX8" fmla="*/ 999469 w 1092188"/>
                <a:gd name="connsiteY8" fmla="*/ 597012 h 686534"/>
                <a:gd name="connsiteX9" fmla="*/ 1092188 w 1092188"/>
                <a:gd name="connsiteY9" fmla="*/ 686534 h 686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2188" h="686534">
                  <a:moveTo>
                    <a:pt x="0" y="0"/>
                  </a:moveTo>
                  <a:lnTo>
                    <a:pt x="168196" y="59882"/>
                  </a:lnTo>
                  <a:lnTo>
                    <a:pt x="334451" y="174981"/>
                  </a:lnTo>
                  <a:lnTo>
                    <a:pt x="507099" y="267700"/>
                  </a:lnTo>
                  <a:lnTo>
                    <a:pt x="612607" y="354025"/>
                  </a:lnTo>
                  <a:lnTo>
                    <a:pt x="638185" y="417969"/>
                  </a:lnTo>
                  <a:lnTo>
                    <a:pt x="750087" y="501096"/>
                  </a:lnTo>
                  <a:lnTo>
                    <a:pt x="807637" y="536265"/>
                  </a:lnTo>
                  <a:lnTo>
                    <a:pt x="999469" y="597012"/>
                  </a:lnTo>
                  <a:lnTo>
                    <a:pt x="1092188" y="6865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2" name="Freeform: Shape 811">
              <a:extLst>
                <a:ext uri="{FF2B5EF4-FFF2-40B4-BE49-F238E27FC236}">
                  <a16:creationId xmlns:a16="http://schemas.microsoft.com/office/drawing/2014/main" id="{F5579AEA-5398-F453-EF53-61848CE45D49}"/>
                </a:ext>
              </a:extLst>
            </p:cNvPr>
            <p:cNvSpPr/>
            <p:nvPr/>
          </p:nvSpPr>
          <p:spPr>
            <a:xfrm>
              <a:off x="9367692" y="4244060"/>
              <a:ext cx="727295" cy="419477"/>
            </a:xfrm>
            <a:custGeom>
              <a:avLst/>
              <a:gdLst>
                <a:gd name="connsiteX0" fmla="*/ 0 w 727295"/>
                <a:gd name="connsiteY0" fmla="*/ 0 h 419477"/>
                <a:gd name="connsiteX1" fmla="*/ 153909 w 727295"/>
                <a:gd name="connsiteY1" fmla="*/ 63374 h 419477"/>
                <a:gd name="connsiteX2" fmla="*/ 247462 w 727295"/>
                <a:gd name="connsiteY2" fmla="*/ 175033 h 419477"/>
                <a:gd name="connsiteX3" fmla="*/ 341014 w 727295"/>
                <a:gd name="connsiteY3" fmla="*/ 256515 h 419477"/>
                <a:gd name="connsiteX4" fmla="*/ 531137 w 727295"/>
                <a:gd name="connsiteY4" fmla="*/ 374210 h 419477"/>
                <a:gd name="connsiteX5" fmla="*/ 727295 w 727295"/>
                <a:gd name="connsiteY5" fmla="*/ 419477 h 419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7295" h="419477">
                  <a:moveTo>
                    <a:pt x="0" y="0"/>
                  </a:moveTo>
                  <a:lnTo>
                    <a:pt x="153909" y="63374"/>
                  </a:lnTo>
                  <a:lnTo>
                    <a:pt x="247462" y="175033"/>
                  </a:lnTo>
                  <a:lnTo>
                    <a:pt x="341014" y="256515"/>
                  </a:lnTo>
                  <a:lnTo>
                    <a:pt x="531137" y="374210"/>
                  </a:lnTo>
                  <a:lnTo>
                    <a:pt x="727295" y="4194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3" name="Freeform: Shape 812">
              <a:extLst>
                <a:ext uri="{FF2B5EF4-FFF2-40B4-BE49-F238E27FC236}">
                  <a16:creationId xmlns:a16="http://schemas.microsoft.com/office/drawing/2014/main" id="{46E83590-25F8-0CA9-B3E9-5B93B158A090}"/>
                </a:ext>
              </a:extLst>
            </p:cNvPr>
            <p:cNvSpPr/>
            <p:nvPr/>
          </p:nvSpPr>
          <p:spPr>
            <a:xfrm>
              <a:off x="9557815" y="3664638"/>
              <a:ext cx="147873" cy="69410"/>
            </a:xfrm>
            <a:custGeom>
              <a:avLst/>
              <a:gdLst>
                <a:gd name="connsiteX0" fmla="*/ 0 w 147873"/>
                <a:gd name="connsiteY0" fmla="*/ 69410 h 69410"/>
                <a:gd name="connsiteX1" fmla="*/ 147873 w 147873"/>
                <a:gd name="connsiteY1" fmla="*/ 0 h 69410"/>
              </a:gdLst>
              <a:ahLst/>
              <a:cxnLst>
                <a:cxn ang="0">
                  <a:pos x="connsiteX0" y="connsiteY0"/>
                </a:cxn>
                <a:cxn ang="0">
                  <a:pos x="connsiteX1" y="connsiteY1"/>
                </a:cxn>
              </a:cxnLst>
              <a:rect l="l" t="t" r="r" b="b"/>
              <a:pathLst>
                <a:path w="147873" h="69410">
                  <a:moveTo>
                    <a:pt x="0" y="69410"/>
                  </a:moveTo>
                  <a:lnTo>
                    <a:pt x="14787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4" name="Freeform: Shape 813">
              <a:extLst>
                <a:ext uri="{FF2B5EF4-FFF2-40B4-BE49-F238E27FC236}">
                  <a16:creationId xmlns:a16="http://schemas.microsoft.com/office/drawing/2014/main" id="{E9625479-2356-B219-2561-95E277CD18FB}"/>
                </a:ext>
              </a:extLst>
            </p:cNvPr>
            <p:cNvSpPr/>
            <p:nvPr/>
          </p:nvSpPr>
          <p:spPr>
            <a:xfrm>
              <a:off x="9530654" y="3574103"/>
              <a:ext cx="87517" cy="69410"/>
            </a:xfrm>
            <a:custGeom>
              <a:avLst/>
              <a:gdLst>
                <a:gd name="connsiteX0" fmla="*/ 0 w 87517"/>
                <a:gd name="connsiteY0" fmla="*/ 69410 h 69410"/>
                <a:gd name="connsiteX1" fmla="*/ 87517 w 87517"/>
                <a:gd name="connsiteY1" fmla="*/ 0 h 69410"/>
              </a:gdLst>
              <a:ahLst/>
              <a:cxnLst>
                <a:cxn ang="0">
                  <a:pos x="connsiteX0" y="connsiteY0"/>
                </a:cxn>
                <a:cxn ang="0">
                  <a:pos x="connsiteX1" y="connsiteY1"/>
                </a:cxn>
              </a:cxnLst>
              <a:rect l="l" t="t" r="r" b="b"/>
              <a:pathLst>
                <a:path w="87517" h="69410">
                  <a:moveTo>
                    <a:pt x="0" y="69410"/>
                  </a:moveTo>
                  <a:lnTo>
                    <a:pt x="8751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5" name="Freeform: Shape 814">
              <a:extLst>
                <a:ext uri="{FF2B5EF4-FFF2-40B4-BE49-F238E27FC236}">
                  <a16:creationId xmlns:a16="http://schemas.microsoft.com/office/drawing/2014/main" id="{4238000C-84B9-8F48-703A-4A6AD9986DC0}"/>
                </a:ext>
              </a:extLst>
            </p:cNvPr>
            <p:cNvSpPr/>
            <p:nvPr/>
          </p:nvSpPr>
          <p:spPr>
            <a:xfrm>
              <a:off x="9452191" y="3507711"/>
              <a:ext cx="96570" cy="51303"/>
            </a:xfrm>
            <a:custGeom>
              <a:avLst/>
              <a:gdLst>
                <a:gd name="connsiteX0" fmla="*/ 0 w 96570"/>
                <a:gd name="connsiteY0" fmla="*/ 51303 h 51303"/>
                <a:gd name="connsiteX1" fmla="*/ 96570 w 96570"/>
                <a:gd name="connsiteY1" fmla="*/ 0 h 51303"/>
              </a:gdLst>
              <a:ahLst/>
              <a:cxnLst>
                <a:cxn ang="0">
                  <a:pos x="connsiteX0" y="connsiteY0"/>
                </a:cxn>
                <a:cxn ang="0">
                  <a:pos x="connsiteX1" y="connsiteY1"/>
                </a:cxn>
              </a:cxnLst>
              <a:rect l="l" t="t" r="r" b="b"/>
              <a:pathLst>
                <a:path w="96570" h="51303">
                  <a:moveTo>
                    <a:pt x="0" y="51303"/>
                  </a:moveTo>
                  <a:lnTo>
                    <a:pt x="9657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6" name="Freeform: Shape 815">
              <a:extLst>
                <a:ext uri="{FF2B5EF4-FFF2-40B4-BE49-F238E27FC236}">
                  <a16:creationId xmlns:a16="http://schemas.microsoft.com/office/drawing/2014/main" id="{9D5D3AA8-C851-DC6E-0127-D9563A6395EA}"/>
                </a:ext>
              </a:extLst>
            </p:cNvPr>
            <p:cNvSpPr/>
            <p:nvPr/>
          </p:nvSpPr>
          <p:spPr>
            <a:xfrm>
              <a:off x="9385799" y="3435284"/>
              <a:ext cx="63374" cy="57338"/>
            </a:xfrm>
            <a:custGeom>
              <a:avLst/>
              <a:gdLst>
                <a:gd name="connsiteX0" fmla="*/ 0 w 63374"/>
                <a:gd name="connsiteY0" fmla="*/ 57338 h 57338"/>
                <a:gd name="connsiteX1" fmla="*/ 63374 w 63374"/>
                <a:gd name="connsiteY1" fmla="*/ 0 h 57338"/>
              </a:gdLst>
              <a:ahLst/>
              <a:cxnLst>
                <a:cxn ang="0">
                  <a:pos x="connsiteX0" y="connsiteY0"/>
                </a:cxn>
                <a:cxn ang="0">
                  <a:pos x="connsiteX1" y="connsiteY1"/>
                </a:cxn>
              </a:cxnLst>
              <a:rect l="l" t="t" r="r" b="b"/>
              <a:pathLst>
                <a:path w="63374" h="57338">
                  <a:moveTo>
                    <a:pt x="0" y="57338"/>
                  </a:moveTo>
                  <a:lnTo>
                    <a:pt x="6337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7" name="Freeform: Shape 816">
              <a:extLst>
                <a:ext uri="{FF2B5EF4-FFF2-40B4-BE49-F238E27FC236}">
                  <a16:creationId xmlns:a16="http://schemas.microsoft.com/office/drawing/2014/main" id="{6B09208E-8CB9-9CFA-1A6C-19DD3034795B}"/>
                </a:ext>
              </a:extLst>
            </p:cNvPr>
            <p:cNvSpPr/>
            <p:nvPr/>
          </p:nvSpPr>
          <p:spPr>
            <a:xfrm>
              <a:off x="9219819" y="3396052"/>
              <a:ext cx="132784" cy="21125"/>
            </a:xfrm>
            <a:custGeom>
              <a:avLst/>
              <a:gdLst>
                <a:gd name="connsiteX0" fmla="*/ 132784 w 132784"/>
                <a:gd name="connsiteY0" fmla="*/ 0 h 21125"/>
                <a:gd name="connsiteX1" fmla="*/ 0 w 132784"/>
                <a:gd name="connsiteY1" fmla="*/ 21125 h 21125"/>
              </a:gdLst>
              <a:ahLst/>
              <a:cxnLst>
                <a:cxn ang="0">
                  <a:pos x="connsiteX0" y="connsiteY0"/>
                </a:cxn>
                <a:cxn ang="0">
                  <a:pos x="connsiteX1" y="connsiteY1"/>
                </a:cxn>
              </a:cxnLst>
              <a:rect l="l" t="t" r="r" b="b"/>
              <a:pathLst>
                <a:path w="132784" h="21125">
                  <a:moveTo>
                    <a:pt x="132784" y="0"/>
                  </a:moveTo>
                  <a:lnTo>
                    <a:pt x="0" y="2112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8" name="Freeform: Shape 817">
              <a:extLst>
                <a:ext uri="{FF2B5EF4-FFF2-40B4-BE49-F238E27FC236}">
                  <a16:creationId xmlns:a16="http://schemas.microsoft.com/office/drawing/2014/main" id="{C2D08E93-4898-033A-262E-BA6BA758321B}"/>
                </a:ext>
              </a:extLst>
            </p:cNvPr>
            <p:cNvSpPr/>
            <p:nvPr/>
          </p:nvSpPr>
          <p:spPr>
            <a:xfrm>
              <a:off x="9228872" y="3305517"/>
              <a:ext cx="126749" cy="39232"/>
            </a:xfrm>
            <a:custGeom>
              <a:avLst/>
              <a:gdLst>
                <a:gd name="connsiteX0" fmla="*/ 126749 w 126749"/>
                <a:gd name="connsiteY0" fmla="*/ 39232 h 39232"/>
                <a:gd name="connsiteX1" fmla="*/ 0 w 126749"/>
                <a:gd name="connsiteY1" fmla="*/ 0 h 39232"/>
              </a:gdLst>
              <a:ahLst/>
              <a:cxnLst>
                <a:cxn ang="0">
                  <a:pos x="connsiteX0" y="connsiteY0"/>
                </a:cxn>
                <a:cxn ang="0">
                  <a:pos x="connsiteX1" y="connsiteY1"/>
                </a:cxn>
              </a:cxnLst>
              <a:rect l="l" t="t" r="r" b="b"/>
              <a:pathLst>
                <a:path w="126749" h="39232">
                  <a:moveTo>
                    <a:pt x="126749" y="39232"/>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9" name="Freeform: Shape 818">
              <a:extLst>
                <a:ext uri="{FF2B5EF4-FFF2-40B4-BE49-F238E27FC236}">
                  <a16:creationId xmlns:a16="http://schemas.microsoft.com/office/drawing/2014/main" id="{ACDB1D5D-D54E-9A53-2506-EA233D7D1C15}"/>
                </a:ext>
              </a:extLst>
            </p:cNvPr>
            <p:cNvSpPr/>
            <p:nvPr/>
          </p:nvSpPr>
          <p:spPr>
            <a:xfrm>
              <a:off x="9301301" y="3287411"/>
              <a:ext cx="229354" cy="132784"/>
            </a:xfrm>
            <a:custGeom>
              <a:avLst/>
              <a:gdLst>
                <a:gd name="connsiteX0" fmla="*/ 0 w 214265"/>
                <a:gd name="connsiteY0" fmla="*/ 0 h 117695"/>
                <a:gd name="connsiteX1" fmla="*/ 108642 w 214265"/>
                <a:gd name="connsiteY1" fmla="*/ 15089 h 117695"/>
                <a:gd name="connsiteX2" fmla="*/ 153909 w 214265"/>
                <a:gd name="connsiteY2" fmla="*/ 42250 h 117695"/>
                <a:gd name="connsiteX3" fmla="*/ 214265 w 214265"/>
                <a:gd name="connsiteY3" fmla="*/ 117695 h 117695"/>
                <a:gd name="connsiteX0" fmla="*/ 0 w 229354"/>
                <a:gd name="connsiteY0" fmla="*/ 0 h 132784"/>
                <a:gd name="connsiteX1" fmla="*/ 108642 w 229354"/>
                <a:gd name="connsiteY1" fmla="*/ 15089 h 132784"/>
                <a:gd name="connsiteX2" fmla="*/ 153909 w 229354"/>
                <a:gd name="connsiteY2" fmla="*/ 42250 h 132784"/>
                <a:gd name="connsiteX3" fmla="*/ 229354 w 229354"/>
                <a:gd name="connsiteY3" fmla="*/ 132784 h 132784"/>
              </a:gdLst>
              <a:ahLst/>
              <a:cxnLst>
                <a:cxn ang="0">
                  <a:pos x="connsiteX0" y="connsiteY0"/>
                </a:cxn>
                <a:cxn ang="0">
                  <a:pos x="connsiteX1" y="connsiteY1"/>
                </a:cxn>
                <a:cxn ang="0">
                  <a:pos x="connsiteX2" y="connsiteY2"/>
                </a:cxn>
                <a:cxn ang="0">
                  <a:pos x="connsiteX3" y="connsiteY3"/>
                </a:cxn>
              </a:cxnLst>
              <a:rect l="l" t="t" r="r" b="b"/>
              <a:pathLst>
                <a:path w="229354" h="132784">
                  <a:moveTo>
                    <a:pt x="0" y="0"/>
                  </a:moveTo>
                  <a:lnTo>
                    <a:pt x="108642" y="15089"/>
                  </a:lnTo>
                  <a:lnTo>
                    <a:pt x="153909" y="42250"/>
                  </a:lnTo>
                  <a:cubicBezTo>
                    <a:pt x="174028" y="67398"/>
                    <a:pt x="209235" y="107636"/>
                    <a:pt x="229354" y="132784"/>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0" name="Freeform: Shape 819">
              <a:extLst>
                <a:ext uri="{FF2B5EF4-FFF2-40B4-BE49-F238E27FC236}">
                  <a16:creationId xmlns:a16="http://schemas.microsoft.com/office/drawing/2014/main" id="{2B10709E-AEBF-589B-965E-FFB92D8EADE3}"/>
                </a:ext>
              </a:extLst>
            </p:cNvPr>
            <p:cNvSpPr/>
            <p:nvPr/>
          </p:nvSpPr>
          <p:spPr>
            <a:xfrm>
              <a:off x="9418996" y="3266287"/>
              <a:ext cx="190122" cy="123730"/>
            </a:xfrm>
            <a:custGeom>
              <a:avLst/>
              <a:gdLst>
                <a:gd name="connsiteX0" fmla="*/ 0 w 181069"/>
                <a:gd name="connsiteY0" fmla="*/ 0 h 102605"/>
                <a:gd name="connsiteX1" fmla="*/ 84499 w 181069"/>
                <a:gd name="connsiteY1" fmla="*/ 24142 h 102605"/>
                <a:gd name="connsiteX2" fmla="*/ 123731 w 181069"/>
                <a:gd name="connsiteY2" fmla="*/ 42249 h 102605"/>
                <a:gd name="connsiteX3" fmla="*/ 181069 w 181069"/>
                <a:gd name="connsiteY3" fmla="*/ 102605 h 102605"/>
                <a:gd name="connsiteX0" fmla="*/ 0 w 190122"/>
                <a:gd name="connsiteY0" fmla="*/ 0 h 123730"/>
                <a:gd name="connsiteX1" fmla="*/ 84499 w 190122"/>
                <a:gd name="connsiteY1" fmla="*/ 24142 h 123730"/>
                <a:gd name="connsiteX2" fmla="*/ 123731 w 190122"/>
                <a:gd name="connsiteY2" fmla="*/ 42249 h 123730"/>
                <a:gd name="connsiteX3" fmla="*/ 190122 w 190122"/>
                <a:gd name="connsiteY3" fmla="*/ 123730 h 123730"/>
              </a:gdLst>
              <a:ahLst/>
              <a:cxnLst>
                <a:cxn ang="0">
                  <a:pos x="connsiteX0" y="connsiteY0"/>
                </a:cxn>
                <a:cxn ang="0">
                  <a:pos x="connsiteX1" y="connsiteY1"/>
                </a:cxn>
                <a:cxn ang="0">
                  <a:pos x="connsiteX2" y="connsiteY2"/>
                </a:cxn>
                <a:cxn ang="0">
                  <a:pos x="connsiteX3" y="connsiteY3"/>
                </a:cxn>
              </a:cxnLst>
              <a:rect l="l" t="t" r="r" b="b"/>
              <a:pathLst>
                <a:path w="190122" h="123730">
                  <a:moveTo>
                    <a:pt x="0" y="0"/>
                  </a:moveTo>
                  <a:lnTo>
                    <a:pt x="84499" y="24142"/>
                  </a:lnTo>
                  <a:lnTo>
                    <a:pt x="123731" y="42249"/>
                  </a:lnTo>
                  <a:cubicBezTo>
                    <a:pt x="142844" y="62368"/>
                    <a:pt x="171009" y="103611"/>
                    <a:pt x="190122" y="12373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1" name="Freeform: Shape 820">
              <a:extLst>
                <a:ext uri="{FF2B5EF4-FFF2-40B4-BE49-F238E27FC236}">
                  <a16:creationId xmlns:a16="http://schemas.microsoft.com/office/drawing/2014/main" id="{31ACA661-3D22-B50F-ECC9-911D47796E94}"/>
                </a:ext>
              </a:extLst>
            </p:cNvPr>
            <p:cNvSpPr/>
            <p:nvPr/>
          </p:nvSpPr>
          <p:spPr>
            <a:xfrm>
              <a:off x="9506513" y="3257233"/>
              <a:ext cx="205212" cy="99588"/>
            </a:xfrm>
            <a:custGeom>
              <a:avLst/>
              <a:gdLst>
                <a:gd name="connsiteX0" fmla="*/ 0 w 153909"/>
                <a:gd name="connsiteY0" fmla="*/ 0 h 90535"/>
                <a:gd name="connsiteX1" fmla="*/ 111659 w 153909"/>
                <a:gd name="connsiteY1" fmla="*/ 21125 h 90535"/>
                <a:gd name="connsiteX2" fmla="*/ 132784 w 153909"/>
                <a:gd name="connsiteY2" fmla="*/ 36214 h 90535"/>
                <a:gd name="connsiteX3" fmla="*/ 153909 w 153909"/>
                <a:gd name="connsiteY3" fmla="*/ 90535 h 90535"/>
                <a:gd name="connsiteX0" fmla="*/ 0 w 205212"/>
                <a:gd name="connsiteY0" fmla="*/ 0 h 99588"/>
                <a:gd name="connsiteX1" fmla="*/ 111659 w 205212"/>
                <a:gd name="connsiteY1" fmla="*/ 21125 h 99588"/>
                <a:gd name="connsiteX2" fmla="*/ 132784 w 205212"/>
                <a:gd name="connsiteY2" fmla="*/ 36214 h 99588"/>
                <a:gd name="connsiteX3" fmla="*/ 205212 w 205212"/>
                <a:gd name="connsiteY3" fmla="*/ 99588 h 99588"/>
              </a:gdLst>
              <a:ahLst/>
              <a:cxnLst>
                <a:cxn ang="0">
                  <a:pos x="connsiteX0" y="connsiteY0"/>
                </a:cxn>
                <a:cxn ang="0">
                  <a:pos x="connsiteX1" y="connsiteY1"/>
                </a:cxn>
                <a:cxn ang="0">
                  <a:pos x="connsiteX2" y="connsiteY2"/>
                </a:cxn>
                <a:cxn ang="0">
                  <a:pos x="connsiteX3" y="connsiteY3"/>
                </a:cxn>
              </a:cxnLst>
              <a:rect l="l" t="t" r="r" b="b"/>
              <a:pathLst>
                <a:path w="205212" h="99588">
                  <a:moveTo>
                    <a:pt x="0" y="0"/>
                  </a:moveTo>
                  <a:lnTo>
                    <a:pt x="111659" y="21125"/>
                  </a:lnTo>
                  <a:lnTo>
                    <a:pt x="132784" y="36214"/>
                  </a:lnTo>
                  <a:cubicBezTo>
                    <a:pt x="139826" y="54321"/>
                    <a:pt x="198170" y="81481"/>
                    <a:pt x="205212" y="99588"/>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2" name="Freeform: Shape 821">
              <a:extLst>
                <a:ext uri="{FF2B5EF4-FFF2-40B4-BE49-F238E27FC236}">
                  <a16:creationId xmlns:a16="http://schemas.microsoft.com/office/drawing/2014/main" id="{2F2EA232-85E9-46A0-6C8A-643292503CB2}"/>
                </a:ext>
              </a:extLst>
            </p:cNvPr>
            <p:cNvSpPr/>
            <p:nvPr/>
          </p:nvSpPr>
          <p:spPr>
            <a:xfrm>
              <a:off x="9612136" y="3236107"/>
              <a:ext cx="153909" cy="69410"/>
            </a:xfrm>
            <a:custGeom>
              <a:avLst/>
              <a:gdLst>
                <a:gd name="connsiteX0" fmla="*/ 0 w 153909"/>
                <a:gd name="connsiteY0" fmla="*/ 0 h 69410"/>
                <a:gd name="connsiteX1" fmla="*/ 81481 w 153909"/>
                <a:gd name="connsiteY1" fmla="*/ 18107 h 69410"/>
                <a:gd name="connsiteX2" fmla="*/ 153909 w 153909"/>
                <a:gd name="connsiteY2" fmla="*/ 69410 h 69410"/>
              </a:gdLst>
              <a:ahLst/>
              <a:cxnLst>
                <a:cxn ang="0">
                  <a:pos x="connsiteX0" y="connsiteY0"/>
                </a:cxn>
                <a:cxn ang="0">
                  <a:pos x="connsiteX1" y="connsiteY1"/>
                </a:cxn>
                <a:cxn ang="0">
                  <a:pos x="connsiteX2" y="connsiteY2"/>
                </a:cxn>
              </a:cxnLst>
              <a:rect l="l" t="t" r="r" b="b"/>
              <a:pathLst>
                <a:path w="153909" h="69410">
                  <a:moveTo>
                    <a:pt x="0" y="0"/>
                  </a:moveTo>
                  <a:lnTo>
                    <a:pt x="81481" y="18107"/>
                  </a:lnTo>
                  <a:lnTo>
                    <a:pt x="153909" y="694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3" name="Freeform: Shape 822">
              <a:extLst>
                <a:ext uri="{FF2B5EF4-FFF2-40B4-BE49-F238E27FC236}">
                  <a16:creationId xmlns:a16="http://schemas.microsoft.com/office/drawing/2014/main" id="{4B3D34EA-1C76-FEAD-60BC-21599D042140}"/>
                </a:ext>
              </a:extLst>
            </p:cNvPr>
            <p:cNvSpPr/>
            <p:nvPr/>
          </p:nvSpPr>
          <p:spPr>
            <a:xfrm>
              <a:off x="9705688" y="3208947"/>
              <a:ext cx="172015" cy="87517"/>
            </a:xfrm>
            <a:custGeom>
              <a:avLst/>
              <a:gdLst>
                <a:gd name="connsiteX0" fmla="*/ 0 w 117695"/>
                <a:gd name="connsiteY0" fmla="*/ 0 h 69410"/>
                <a:gd name="connsiteX1" fmla="*/ 108642 w 117695"/>
                <a:gd name="connsiteY1" fmla="*/ 54321 h 69410"/>
                <a:gd name="connsiteX2" fmla="*/ 117695 w 117695"/>
                <a:gd name="connsiteY2" fmla="*/ 69410 h 69410"/>
                <a:gd name="connsiteX0" fmla="*/ 0 w 172015"/>
                <a:gd name="connsiteY0" fmla="*/ 0 h 87517"/>
                <a:gd name="connsiteX1" fmla="*/ 108642 w 172015"/>
                <a:gd name="connsiteY1" fmla="*/ 54321 h 87517"/>
                <a:gd name="connsiteX2" fmla="*/ 172015 w 172015"/>
                <a:gd name="connsiteY2" fmla="*/ 87517 h 87517"/>
              </a:gdLst>
              <a:ahLst/>
              <a:cxnLst>
                <a:cxn ang="0">
                  <a:pos x="connsiteX0" y="connsiteY0"/>
                </a:cxn>
                <a:cxn ang="0">
                  <a:pos x="connsiteX1" y="connsiteY1"/>
                </a:cxn>
                <a:cxn ang="0">
                  <a:pos x="connsiteX2" y="connsiteY2"/>
                </a:cxn>
              </a:cxnLst>
              <a:rect l="l" t="t" r="r" b="b"/>
              <a:pathLst>
                <a:path w="172015" h="87517">
                  <a:moveTo>
                    <a:pt x="0" y="0"/>
                  </a:moveTo>
                  <a:lnTo>
                    <a:pt x="108642" y="54321"/>
                  </a:lnTo>
                  <a:cubicBezTo>
                    <a:pt x="111660" y="59351"/>
                    <a:pt x="168997" y="82487"/>
                    <a:pt x="172015" y="87517"/>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4" name="Freeform: Shape 823">
              <a:extLst>
                <a:ext uri="{FF2B5EF4-FFF2-40B4-BE49-F238E27FC236}">
                  <a16:creationId xmlns:a16="http://schemas.microsoft.com/office/drawing/2014/main" id="{0706CD11-F053-1A38-E3BB-1E4F16423A9F}"/>
                </a:ext>
              </a:extLst>
            </p:cNvPr>
            <p:cNvSpPr/>
            <p:nvPr/>
          </p:nvSpPr>
          <p:spPr>
            <a:xfrm>
              <a:off x="9784152" y="3172733"/>
              <a:ext cx="190122" cy="57339"/>
            </a:xfrm>
            <a:custGeom>
              <a:avLst/>
              <a:gdLst>
                <a:gd name="connsiteX0" fmla="*/ 0 w 168998"/>
                <a:gd name="connsiteY0" fmla="*/ 0 h 48285"/>
                <a:gd name="connsiteX1" fmla="*/ 96570 w 168998"/>
                <a:gd name="connsiteY1" fmla="*/ 15089 h 48285"/>
                <a:gd name="connsiteX2" fmla="*/ 168998 w 168998"/>
                <a:gd name="connsiteY2" fmla="*/ 48285 h 48285"/>
                <a:gd name="connsiteX0" fmla="*/ 0 w 190122"/>
                <a:gd name="connsiteY0" fmla="*/ 0 h 57339"/>
                <a:gd name="connsiteX1" fmla="*/ 96570 w 190122"/>
                <a:gd name="connsiteY1" fmla="*/ 15089 h 57339"/>
                <a:gd name="connsiteX2" fmla="*/ 190122 w 190122"/>
                <a:gd name="connsiteY2" fmla="*/ 57339 h 57339"/>
              </a:gdLst>
              <a:ahLst/>
              <a:cxnLst>
                <a:cxn ang="0">
                  <a:pos x="connsiteX0" y="connsiteY0"/>
                </a:cxn>
                <a:cxn ang="0">
                  <a:pos x="connsiteX1" y="connsiteY1"/>
                </a:cxn>
                <a:cxn ang="0">
                  <a:pos x="connsiteX2" y="connsiteY2"/>
                </a:cxn>
              </a:cxnLst>
              <a:rect l="l" t="t" r="r" b="b"/>
              <a:pathLst>
                <a:path w="190122" h="57339">
                  <a:moveTo>
                    <a:pt x="0" y="0"/>
                  </a:moveTo>
                  <a:lnTo>
                    <a:pt x="96570" y="15089"/>
                  </a:lnTo>
                  <a:lnTo>
                    <a:pt x="190122" y="5733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5" name="Freeform: Shape 824">
              <a:extLst>
                <a:ext uri="{FF2B5EF4-FFF2-40B4-BE49-F238E27FC236}">
                  <a16:creationId xmlns:a16="http://schemas.microsoft.com/office/drawing/2014/main" id="{2FA6538B-1356-A117-FD6B-D1112EBD7AC9}"/>
                </a:ext>
              </a:extLst>
            </p:cNvPr>
            <p:cNvSpPr/>
            <p:nvPr/>
          </p:nvSpPr>
          <p:spPr>
            <a:xfrm>
              <a:off x="9865633" y="3121430"/>
              <a:ext cx="232372" cy="87517"/>
            </a:xfrm>
            <a:custGeom>
              <a:avLst/>
              <a:gdLst>
                <a:gd name="connsiteX0" fmla="*/ 0 w 196158"/>
                <a:gd name="connsiteY0" fmla="*/ 0 h 54321"/>
                <a:gd name="connsiteX1" fmla="*/ 75445 w 196158"/>
                <a:gd name="connsiteY1" fmla="*/ 0 h 54321"/>
                <a:gd name="connsiteX2" fmla="*/ 144855 w 196158"/>
                <a:gd name="connsiteY2" fmla="*/ 24143 h 54321"/>
                <a:gd name="connsiteX3" fmla="*/ 196158 w 196158"/>
                <a:gd name="connsiteY3" fmla="*/ 54321 h 54321"/>
                <a:gd name="connsiteX0" fmla="*/ 0 w 232372"/>
                <a:gd name="connsiteY0" fmla="*/ 0 h 87517"/>
                <a:gd name="connsiteX1" fmla="*/ 75445 w 232372"/>
                <a:gd name="connsiteY1" fmla="*/ 0 h 87517"/>
                <a:gd name="connsiteX2" fmla="*/ 144855 w 232372"/>
                <a:gd name="connsiteY2" fmla="*/ 24143 h 87517"/>
                <a:gd name="connsiteX3" fmla="*/ 232372 w 232372"/>
                <a:gd name="connsiteY3" fmla="*/ 87517 h 87517"/>
              </a:gdLst>
              <a:ahLst/>
              <a:cxnLst>
                <a:cxn ang="0">
                  <a:pos x="connsiteX0" y="connsiteY0"/>
                </a:cxn>
                <a:cxn ang="0">
                  <a:pos x="connsiteX1" y="connsiteY1"/>
                </a:cxn>
                <a:cxn ang="0">
                  <a:pos x="connsiteX2" y="connsiteY2"/>
                </a:cxn>
                <a:cxn ang="0">
                  <a:pos x="connsiteX3" y="connsiteY3"/>
                </a:cxn>
              </a:cxnLst>
              <a:rect l="l" t="t" r="r" b="b"/>
              <a:pathLst>
                <a:path w="232372" h="87517">
                  <a:moveTo>
                    <a:pt x="0" y="0"/>
                  </a:moveTo>
                  <a:lnTo>
                    <a:pt x="75445" y="0"/>
                  </a:lnTo>
                  <a:lnTo>
                    <a:pt x="144855" y="24143"/>
                  </a:lnTo>
                  <a:cubicBezTo>
                    <a:pt x="161956" y="34202"/>
                    <a:pt x="215271" y="77458"/>
                    <a:pt x="232372" y="87517"/>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6" name="Freeform: Shape 825">
              <a:extLst>
                <a:ext uri="{FF2B5EF4-FFF2-40B4-BE49-F238E27FC236}">
                  <a16:creationId xmlns:a16="http://schemas.microsoft.com/office/drawing/2014/main" id="{C98ED62C-BACE-1959-AE3B-65539DF0F4BA}"/>
                </a:ext>
              </a:extLst>
            </p:cNvPr>
            <p:cNvSpPr/>
            <p:nvPr/>
          </p:nvSpPr>
          <p:spPr>
            <a:xfrm>
              <a:off x="9922971" y="3045985"/>
              <a:ext cx="220301" cy="90534"/>
            </a:xfrm>
            <a:custGeom>
              <a:avLst/>
              <a:gdLst>
                <a:gd name="connsiteX0" fmla="*/ 0 w 220301"/>
                <a:gd name="connsiteY0" fmla="*/ 0 h 90534"/>
                <a:gd name="connsiteX1" fmla="*/ 75446 w 220301"/>
                <a:gd name="connsiteY1" fmla="*/ 15089 h 90534"/>
                <a:gd name="connsiteX2" fmla="*/ 187105 w 220301"/>
                <a:gd name="connsiteY2" fmla="*/ 57338 h 90534"/>
                <a:gd name="connsiteX3" fmla="*/ 220301 w 220301"/>
                <a:gd name="connsiteY3" fmla="*/ 90534 h 90534"/>
              </a:gdLst>
              <a:ahLst/>
              <a:cxnLst>
                <a:cxn ang="0">
                  <a:pos x="connsiteX0" y="connsiteY0"/>
                </a:cxn>
                <a:cxn ang="0">
                  <a:pos x="connsiteX1" y="connsiteY1"/>
                </a:cxn>
                <a:cxn ang="0">
                  <a:pos x="connsiteX2" y="connsiteY2"/>
                </a:cxn>
                <a:cxn ang="0">
                  <a:pos x="connsiteX3" y="connsiteY3"/>
                </a:cxn>
              </a:cxnLst>
              <a:rect l="l" t="t" r="r" b="b"/>
              <a:pathLst>
                <a:path w="220301" h="90534">
                  <a:moveTo>
                    <a:pt x="0" y="0"/>
                  </a:moveTo>
                  <a:lnTo>
                    <a:pt x="75446" y="15089"/>
                  </a:lnTo>
                  <a:lnTo>
                    <a:pt x="187105" y="57338"/>
                  </a:lnTo>
                  <a:lnTo>
                    <a:pt x="220301" y="905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7" name="Freeform: Shape 826">
              <a:extLst>
                <a:ext uri="{FF2B5EF4-FFF2-40B4-BE49-F238E27FC236}">
                  <a16:creationId xmlns:a16="http://schemas.microsoft.com/office/drawing/2014/main" id="{EAE51581-9849-DBBD-FB48-225497EAAC33}"/>
                </a:ext>
              </a:extLst>
            </p:cNvPr>
            <p:cNvSpPr/>
            <p:nvPr/>
          </p:nvSpPr>
          <p:spPr>
            <a:xfrm>
              <a:off x="9980310" y="2976575"/>
              <a:ext cx="268586" cy="175033"/>
            </a:xfrm>
            <a:custGeom>
              <a:avLst/>
              <a:gdLst>
                <a:gd name="connsiteX0" fmla="*/ 0 w 268586"/>
                <a:gd name="connsiteY0" fmla="*/ 0 h 217283"/>
                <a:gd name="connsiteX1" fmla="*/ 90535 w 268586"/>
                <a:gd name="connsiteY1" fmla="*/ 21124 h 217283"/>
                <a:gd name="connsiteX2" fmla="*/ 153909 w 268586"/>
                <a:gd name="connsiteY2" fmla="*/ 39231 h 217283"/>
                <a:gd name="connsiteX3" fmla="*/ 190123 w 268586"/>
                <a:gd name="connsiteY3" fmla="*/ 75445 h 217283"/>
                <a:gd name="connsiteX4" fmla="*/ 247461 w 268586"/>
                <a:gd name="connsiteY4" fmla="*/ 129766 h 217283"/>
                <a:gd name="connsiteX5" fmla="*/ 268586 w 268586"/>
                <a:gd name="connsiteY5" fmla="*/ 175033 h 217283"/>
                <a:gd name="connsiteX6" fmla="*/ 268586 w 268586"/>
                <a:gd name="connsiteY6" fmla="*/ 217283 h 217283"/>
                <a:gd name="connsiteX0" fmla="*/ 0 w 268586"/>
                <a:gd name="connsiteY0" fmla="*/ 0 h 175033"/>
                <a:gd name="connsiteX1" fmla="*/ 90535 w 268586"/>
                <a:gd name="connsiteY1" fmla="*/ 21124 h 175033"/>
                <a:gd name="connsiteX2" fmla="*/ 153909 w 268586"/>
                <a:gd name="connsiteY2" fmla="*/ 39231 h 175033"/>
                <a:gd name="connsiteX3" fmla="*/ 190123 w 268586"/>
                <a:gd name="connsiteY3" fmla="*/ 75445 h 175033"/>
                <a:gd name="connsiteX4" fmla="*/ 247461 w 268586"/>
                <a:gd name="connsiteY4" fmla="*/ 129766 h 175033"/>
                <a:gd name="connsiteX5" fmla="*/ 268586 w 268586"/>
                <a:gd name="connsiteY5" fmla="*/ 175033 h 175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8586" h="175033">
                  <a:moveTo>
                    <a:pt x="0" y="0"/>
                  </a:moveTo>
                  <a:lnTo>
                    <a:pt x="90535" y="21124"/>
                  </a:lnTo>
                  <a:lnTo>
                    <a:pt x="153909" y="39231"/>
                  </a:lnTo>
                  <a:lnTo>
                    <a:pt x="190123" y="75445"/>
                  </a:lnTo>
                  <a:lnTo>
                    <a:pt x="247461" y="129766"/>
                  </a:lnTo>
                  <a:lnTo>
                    <a:pt x="268586" y="17503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8" name="Freeform: Shape 827">
              <a:extLst>
                <a:ext uri="{FF2B5EF4-FFF2-40B4-BE49-F238E27FC236}">
                  <a16:creationId xmlns:a16="http://schemas.microsoft.com/office/drawing/2014/main" id="{ACFA7431-37A7-5970-1EF1-C55B529CBA67}"/>
                </a:ext>
              </a:extLst>
            </p:cNvPr>
            <p:cNvSpPr/>
            <p:nvPr/>
          </p:nvSpPr>
          <p:spPr>
            <a:xfrm>
              <a:off x="10104041" y="2919236"/>
              <a:ext cx="111659" cy="9053"/>
            </a:xfrm>
            <a:custGeom>
              <a:avLst/>
              <a:gdLst>
                <a:gd name="connsiteX0" fmla="*/ 0 w 111659"/>
                <a:gd name="connsiteY0" fmla="*/ 0 h 9053"/>
                <a:gd name="connsiteX1" fmla="*/ 111659 w 111659"/>
                <a:gd name="connsiteY1" fmla="*/ 9053 h 9053"/>
              </a:gdLst>
              <a:ahLst/>
              <a:cxnLst>
                <a:cxn ang="0">
                  <a:pos x="connsiteX0" y="connsiteY0"/>
                </a:cxn>
                <a:cxn ang="0">
                  <a:pos x="connsiteX1" y="connsiteY1"/>
                </a:cxn>
              </a:cxnLst>
              <a:rect l="l" t="t" r="r" b="b"/>
              <a:pathLst>
                <a:path w="111659" h="9053">
                  <a:moveTo>
                    <a:pt x="0" y="0"/>
                  </a:moveTo>
                  <a:lnTo>
                    <a:pt x="111659"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9" name="Freeform: Shape 828">
              <a:extLst>
                <a:ext uri="{FF2B5EF4-FFF2-40B4-BE49-F238E27FC236}">
                  <a16:creationId xmlns:a16="http://schemas.microsoft.com/office/drawing/2014/main" id="{0D6D134B-A788-6380-8F6B-BF237208824A}"/>
                </a:ext>
              </a:extLst>
            </p:cNvPr>
            <p:cNvSpPr/>
            <p:nvPr/>
          </p:nvSpPr>
          <p:spPr>
            <a:xfrm>
              <a:off x="10164397" y="2861897"/>
              <a:ext cx="247461" cy="45268"/>
            </a:xfrm>
            <a:custGeom>
              <a:avLst/>
              <a:gdLst>
                <a:gd name="connsiteX0" fmla="*/ 0 w 247461"/>
                <a:gd name="connsiteY0" fmla="*/ 3018 h 45268"/>
                <a:gd name="connsiteX1" fmla="*/ 84499 w 247461"/>
                <a:gd name="connsiteY1" fmla="*/ 0 h 45268"/>
                <a:gd name="connsiteX2" fmla="*/ 187105 w 247461"/>
                <a:gd name="connsiteY2" fmla="*/ 42250 h 45268"/>
                <a:gd name="connsiteX3" fmla="*/ 247461 w 247461"/>
                <a:gd name="connsiteY3" fmla="*/ 45268 h 45268"/>
              </a:gdLst>
              <a:ahLst/>
              <a:cxnLst>
                <a:cxn ang="0">
                  <a:pos x="connsiteX0" y="connsiteY0"/>
                </a:cxn>
                <a:cxn ang="0">
                  <a:pos x="connsiteX1" y="connsiteY1"/>
                </a:cxn>
                <a:cxn ang="0">
                  <a:pos x="connsiteX2" y="connsiteY2"/>
                </a:cxn>
                <a:cxn ang="0">
                  <a:pos x="connsiteX3" y="connsiteY3"/>
                </a:cxn>
              </a:cxnLst>
              <a:rect l="l" t="t" r="r" b="b"/>
              <a:pathLst>
                <a:path w="247461" h="45268">
                  <a:moveTo>
                    <a:pt x="0" y="3018"/>
                  </a:moveTo>
                  <a:lnTo>
                    <a:pt x="84499" y="0"/>
                  </a:lnTo>
                  <a:lnTo>
                    <a:pt x="187105" y="42250"/>
                  </a:lnTo>
                  <a:lnTo>
                    <a:pt x="247461" y="4526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0" name="Freeform: Shape 829">
              <a:extLst>
                <a:ext uri="{FF2B5EF4-FFF2-40B4-BE49-F238E27FC236}">
                  <a16:creationId xmlns:a16="http://schemas.microsoft.com/office/drawing/2014/main" id="{ED627662-3D00-021A-5413-6BAB3492380E}"/>
                </a:ext>
              </a:extLst>
            </p:cNvPr>
            <p:cNvSpPr/>
            <p:nvPr/>
          </p:nvSpPr>
          <p:spPr>
            <a:xfrm>
              <a:off x="10230789" y="2816630"/>
              <a:ext cx="235390" cy="57339"/>
            </a:xfrm>
            <a:custGeom>
              <a:avLst/>
              <a:gdLst>
                <a:gd name="connsiteX0" fmla="*/ 0 w 235390"/>
                <a:gd name="connsiteY0" fmla="*/ 0 h 57339"/>
                <a:gd name="connsiteX1" fmla="*/ 187105 w 235390"/>
                <a:gd name="connsiteY1" fmla="*/ 15089 h 57339"/>
                <a:gd name="connsiteX2" fmla="*/ 235390 w 235390"/>
                <a:gd name="connsiteY2" fmla="*/ 57339 h 57339"/>
              </a:gdLst>
              <a:ahLst/>
              <a:cxnLst>
                <a:cxn ang="0">
                  <a:pos x="connsiteX0" y="connsiteY0"/>
                </a:cxn>
                <a:cxn ang="0">
                  <a:pos x="connsiteX1" y="connsiteY1"/>
                </a:cxn>
                <a:cxn ang="0">
                  <a:pos x="connsiteX2" y="connsiteY2"/>
                </a:cxn>
              </a:cxnLst>
              <a:rect l="l" t="t" r="r" b="b"/>
              <a:pathLst>
                <a:path w="235390" h="57339">
                  <a:moveTo>
                    <a:pt x="0" y="0"/>
                  </a:moveTo>
                  <a:lnTo>
                    <a:pt x="187105" y="15089"/>
                  </a:lnTo>
                  <a:lnTo>
                    <a:pt x="235390" y="5733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1" name="Freeform: Shape 830">
              <a:extLst>
                <a:ext uri="{FF2B5EF4-FFF2-40B4-BE49-F238E27FC236}">
                  <a16:creationId xmlns:a16="http://schemas.microsoft.com/office/drawing/2014/main" id="{B8709D7F-122D-219B-4BE7-FAC82425DF75}"/>
                </a:ext>
              </a:extLst>
            </p:cNvPr>
            <p:cNvSpPr/>
            <p:nvPr/>
          </p:nvSpPr>
          <p:spPr>
            <a:xfrm>
              <a:off x="10417894" y="2711006"/>
              <a:ext cx="123731" cy="114678"/>
            </a:xfrm>
            <a:custGeom>
              <a:avLst/>
              <a:gdLst>
                <a:gd name="connsiteX0" fmla="*/ 0 w 123731"/>
                <a:gd name="connsiteY0" fmla="*/ 114678 h 114678"/>
                <a:gd name="connsiteX1" fmla="*/ 72428 w 123731"/>
                <a:gd name="connsiteY1" fmla="*/ 66392 h 114678"/>
                <a:gd name="connsiteX2" fmla="*/ 123731 w 123731"/>
                <a:gd name="connsiteY2" fmla="*/ 0 h 114678"/>
              </a:gdLst>
              <a:ahLst/>
              <a:cxnLst>
                <a:cxn ang="0">
                  <a:pos x="connsiteX0" y="connsiteY0"/>
                </a:cxn>
                <a:cxn ang="0">
                  <a:pos x="connsiteX1" y="connsiteY1"/>
                </a:cxn>
                <a:cxn ang="0">
                  <a:pos x="connsiteX2" y="connsiteY2"/>
                </a:cxn>
              </a:cxnLst>
              <a:rect l="l" t="t" r="r" b="b"/>
              <a:pathLst>
                <a:path w="123731" h="114678">
                  <a:moveTo>
                    <a:pt x="0" y="114678"/>
                  </a:moveTo>
                  <a:lnTo>
                    <a:pt x="72428" y="66392"/>
                  </a:lnTo>
                  <a:lnTo>
                    <a:pt x="12373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2" name="Freeform: Shape 831">
              <a:extLst>
                <a:ext uri="{FF2B5EF4-FFF2-40B4-BE49-F238E27FC236}">
                  <a16:creationId xmlns:a16="http://schemas.microsoft.com/office/drawing/2014/main" id="{F2AFEF24-801E-CB85-EE7C-72C1F5DA1C02}"/>
                </a:ext>
              </a:extLst>
            </p:cNvPr>
            <p:cNvSpPr/>
            <p:nvPr/>
          </p:nvSpPr>
          <p:spPr>
            <a:xfrm>
              <a:off x="10282092" y="2653668"/>
              <a:ext cx="235390" cy="105623"/>
            </a:xfrm>
            <a:custGeom>
              <a:avLst/>
              <a:gdLst>
                <a:gd name="connsiteX0" fmla="*/ 0 w 235390"/>
                <a:gd name="connsiteY0" fmla="*/ 90534 h 105623"/>
                <a:gd name="connsiteX1" fmla="*/ 66392 w 235390"/>
                <a:gd name="connsiteY1" fmla="*/ 105623 h 105623"/>
                <a:gd name="connsiteX2" fmla="*/ 165980 w 235390"/>
                <a:gd name="connsiteY2" fmla="*/ 21124 h 105623"/>
                <a:gd name="connsiteX3" fmla="*/ 235390 w 235390"/>
                <a:gd name="connsiteY3" fmla="*/ 0 h 105623"/>
              </a:gdLst>
              <a:ahLst/>
              <a:cxnLst>
                <a:cxn ang="0">
                  <a:pos x="connsiteX0" y="connsiteY0"/>
                </a:cxn>
                <a:cxn ang="0">
                  <a:pos x="connsiteX1" y="connsiteY1"/>
                </a:cxn>
                <a:cxn ang="0">
                  <a:pos x="connsiteX2" y="connsiteY2"/>
                </a:cxn>
                <a:cxn ang="0">
                  <a:pos x="connsiteX3" y="connsiteY3"/>
                </a:cxn>
              </a:cxnLst>
              <a:rect l="l" t="t" r="r" b="b"/>
              <a:pathLst>
                <a:path w="235390" h="105623">
                  <a:moveTo>
                    <a:pt x="0" y="90534"/>
                  </a:moveTo>
                  <a:lnTo>
                    <a:pt x="66392" y="105623"/>
                  </a:lnTo>
                  <a:lnTo>
                    <a:pt x="165980" y="21124"/>
                  </a:lnTo>
                  <a:lnTo>
                    <a:pt x="23539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3" name="Freeform: Shape 832">
              <a:extLst>
                <a:ext uri="{FF2B5EF4-FFF2-40B4-BE49-F238E27FC236}">
                  <a16:creationId xmlns:a16="http://schemas.microsoft.com/office/drawing/2014/main" id="{423E407A-8C41-2BCA-BD7A-EBCB6CAB44F1}"/>
                </a:ext>
              </a:extLst>
            </p:cNvPr>
            <p:cNvSpPr/>
            <p:nvPr/>
          </p:nvSpPr>
          <p:spPr>
            <a:xfrm>
              <a:off x="10257950" y="2644614"/>
              <a:ext cx="190122" cy="33196"/>
            </a:xfrm>
            <a:custGeom>
              <a:avLst/>
              <a:gdLst>
                <a:gd name="connsiteX0" fmla="*/ 0 w 190122"/>
                <a:gd name="connsiteY0" fmla="*/ 33196 h 33196"/>
                <a:gd name="connsiteX1" fmla="*/ 69409 w 190122"/>
                <a:gd name="connsiteY1" fmla="*/ 0 h 33196"/>
                <a:gd name="connsiteX2" fmla="*/ 190122 w 190122"/>
                <a:gd name="connsiteY2" fmla="*/ 27161 h 33196"/>
              </a:gdLst>
              <a:ahLst/>
              <a:cxnLst>
                <a:cxn ang="0">
                  <a:pos x="connsiteX0" y="connsiteY0"/>
                </a:cxn>
                <a:cxn ang="0">
                  <a:pos x="connsiteX1" y="connsiteY1"/>
                </a:cxn>
                <a:cxn ang="0">
                  <a:pos x="connsiteX2" y="connsiteY2"/>
                </a:cxn>
              </a:cxnLst>
              <a:rect l="l" t="t" r="r" b="b"/>
              <a:pathLst>
                <a:path w="190122" h="33196">
                  <a:moveTo>
                    <a:pt x="0" y="33196"/>
                  </a:moveTo>
                  <a:lnTo>
                    <a:pt x="69409" y="0"/>
                  </a:lnTo>
                  <a:lnTo>
                    <a:pt x="190122" y="27161"/>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4" name="Freeform: Shape 833">
              <a:extLst>
                <a:ext uri="{FF2B5EF4-FFF2-40B4-BE49-F238E27FC236}">
                  <a16:creationId xmlns:a16="http://schemas.microsoft.com/office/drawing/2014/main" id="{ABABF772-B10C-78FA-C235-911047A74104}"/>
                </a:ext>
              </a:extLst>
            </p:cNvPr>
            <p:cNvSpPr/>
            <p:nvPr/>
          </p:nvSpPr>
          <p:spPr>
            <a:xfrm>
              <a:off x="10267003" y="2526919"/>
              <a:ext cx="60356" cy="81481"/>
            </a:xfrm>
            <a:custGeom>
              <a:avLst/>
              <a:gdLst>
                <a:gd name="connsiteX0" fmla="*/ 15089 w 60356"/>
                <a:gd name="connsiteY0" fmla="*/ 81481 h 81481"/>
                <a:gd name="connsiteX1" fmla="*/ 0 w 60356"/>
                <a:gd name="connsiteY1" fmla="*/ 9054 h 81481"/>
                <a:gd name="connsiteX2" fmla="*/ 60356 w 60356"/>
                <a:gd name="connsiteY2" fmla="*/ 0 h 81481"/>
              </a:gdLst>
              <a:ahLst/>
              <a:cxnLst>
                <a:cxn ang="0">
                  <a:pos x="connsiteX0" y="connsiteY0"/>
                </a:cxn>
                <a:cxn ang="0">
                  <a:pos x="connsiteX1" y="connsiteY1"/>
                </a:cxn>
                <a:cxn ang="0">
                  <a:pos x="connsiteX2" y="connsiteY2"/>
                </a:cxn>
              </a:cxnLst>
              <a:rect l="l" t="t" r="r" b="b"/>
              <a:pathLst>
                <a:path w="60356" h="81481">
                  <a:moveTo>
                    <a:pt x="15089" y="81481"/>
                  </a:moveTo>
                  <a:lnTo>
                    <a:pt x="0" y="9054"/>
                  </a:lnTo>
                  <a:lnTo>
                    <a:pt x="6035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5" name="Freeform: Shape 834">
              <a:extLst>
                <a:ext uri="{FF2B5EF4-FFF2-40B4-BE49-F238E27FC236}">
                  <a16:creationId xmlns:a16="http://schemas.microsoft.com/office/drawing/2014/main" id="{786CE95E-E619-E5C7-73CE-44D65E308FA7}"/>
                </a:ext>
              </a:extLst>
            </p:cNvPr>
            <p:cNvSpPr/>
            <p:nvPr/>
          </p:nvSpPr>
          <p:spPr>
            <a:xfrm>
              <a:off x="10212682" y="2502777"/>
              <a:ext cx="60357" cy="30178"/>
            </a:xfrm>
            <a:custGeom>
              <a:avLst/>
              <a:gdLst>
                <a:gd name="connsiteX0" fmla="*/ 0 w 60357"/>
                <a:gd name="connsiteY0" fmla="*/ 0 h 30178"/>
                <a:gd name="connsiteX1" fmla="*/ 60357 w 60357"/>
                <a:gd name="connsiteY1" fmla="*/ 30178 h 30178"/>
              </a:gdLst>
              <a:ahLst/>
              <a:cxnLst>
                <a:cxn ang="0">
                  <a:pos x="connsiteX0" y="connsiteY0"/>
                </a:cxn>
                <a:cxn ang="0">
                  <a:pos x="connsiteX1" y="connsiteY1"/>
                </a:cxn>
              </a:cxnLst>
              <a:rect l="l" t="t" r="r" b="b"/>
              <a:pathLst>
                <a:path w="60357" h="30178">
                  <a:moveTo>
                    <a:pt x="0" y="0"/>
                  </a:moveTo>
                  <a:lnTo>
                    <a:pt x="60357" y="3017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6" name="Freeform: Shape 835">
              <a:extLst>
                <a:ext uri="{FF2B5EF4-FFF2-40B4-BE49-F238E27FC236}">
                  <a16:creationId xmlns:a16="http://schemas.microsoft.com/office/drawing/2014/main" id="{7FCB9710-1EF5-CE0A-65ED-3DEA05BF24BB}"/>
                </a:ext>
              </a:extLst>
            </p:cNvPr>
            <p:cNvSpPr/>
            <p:nvPr/>
          </p:nvSpPr>
          <p:spPr>
            <a:xfrm>
              <a:off x="10164397" y="2403188"/>
              <a:ext cx="159945" cy="30179"/>
            </a:xfrm>
            <a:custGeom>
              <a:avLst/>
              <a:gdLst>
                <a:gd name="connsiteX0" fmla="*/ 0 w 159945"/>
                <a:gd name="connsiteY0" fmla="*/ 30179 h 30179"/>
                <a:gd name="connsiteX1" fmla="*/ 159945 w 159945"/>
                <a:gd name="connsiteY1" fmla="*/ 0 h 30179"/>
              </a:gdLst>
              <a:ahLst/>
              <a:cxnLst>
                <a:cxn ang="0">
                  <a:pos x="connsiteX0" y="connsiteY0"/>
                </a:cxn>
                <a:cxn ang="0">
                  <a:pos x="connsiteX1" y="connsiteY1"/>
                </a:cxn>
              </a:cxnLst>
              <a:rect l="l" t="t" r="r" b="b"/>
              <a:pathLst>
                <a:path w="159945" h="30179">
                  <a:moveTo>
                    <a:pt x="0" y="30179"/>
                  </a:moveTo>
                  <a:lnTo>
                    <a:pt x="15994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7" name="Freeform: Shape 836">
              <a:extLst>
                <a:ext uri="{FF2B5EF4-FFF2-40B4-BE49-F238E27FC236}">
                  <a16:creationId xmlns:a16="http://schemas.microsoft.com/office/drawing/2014/main" id="{F468BB73-5739-2885-7968-702FB26FEE0F}"/>
                </a:ext>
              </a:extLst>
            </p:cNvPr>
            <p:cNvSpPr/>
            <p:nvPr/>
          </p:nvSpPr>
          <p:spPr>
            <a:xfrm>
              <a:off x="10107058" y="2327743"/>
              <a:ext cx="114678" cy="27160"/>
            </a:xfrm>
            <a:custGeom>
              <a:avLst/>
              <a:gdLst>
                <a:gd name="connsiteX0" fmla="*/ 0 w 114678"/>
                <a:gd name="connsiteY0" fmla="*/ 27160 h 27160"/>
                <a:gd name="connsiteX1" fmla="*/ 114678 w 114678"/>
                <a:gd name="connsiteY1" fmla="*/ 0 h 27160"/>
              </a:gdLst>
              <a:ahLst/>
              <a:cxnLst>
                <a:cxn ang="0">
                  <a:pos x="connsiteX0" y="connsiteY0"/>
                </a:cxn>
                <a:cxn ang="0">
                  <a:pos x="connsiteX1" y="connsiteY1"/>
                </a:cxn>
              </a:cxnLst>
              <a:rect l="l" t="t" r="r" b="b"/>
              <a:pathLst>
                <a:path w="114678" h="27160">
                  <a:moveTo>
                    <a:pt x="0" y="27160"/>
                  </a:moveTo>
                  <a:lnTo>
                    <a:pt x="11467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8" name="Freeform: Shape 837">
              <a:extLst>
                <a:ext uri="{FF2B5EF4-FFF2-40B4-BE49-F238E27FC236}">
                  <a16:creationId xmlns:a16="http://schemas.microsoft.com/office/drawing/2014/main" id="{D156C352-B394-77B9-984F-36785F38EFFD}"/>
                </a:ext>
              </a:extLst>
            </p:cNvPr>
            <p:cNvSpPr/>
            <p:nvPr/>
          </p:nvSpPr>
          <p:spPr>
            <a:xfrm>
              <a:off x="10022559" y="2270404"/>
              <a:ext cx="90535" cy="27161"/>
            </a:xfrm>
            <a:custGeom>
              <a:avLst/>
              <a:gdLst>
                <a:gd name="connsiteX0" fmla="*/ 0 w 90535"/>
                <a:gd name="connsiteY0" fmla="*/ 27161 h 27161"/>
                <a:gd name="connsiteX1" fmla="*/ 90535 w 90535"/>
                <a:gd name="connsiteY1" fmla="*/ 0 h 27161"/>
              </a:gdLst>
              <a:ahLst/>
              <a:cxnLst>
                <a:cxn ang="0">
                  <a:pos x="connsiteX0" y="connsiteY0"/>
                </a:cxn>
                <a:cxn ang="0">
                  <a:pos x="connsiteX1" y="connsiteY1"/>
                </a:cxn>
              </a:cxnLst>
              <a:rect l="l" t="t" r="r" b="b"/>
              <a:pathLst>
                <a:path w="90535" h="27161">
                  <a:moveTo>
                    <a:pt x="0" y="27161"/>
                  </a:moveTo>
                  <a:lnTo>
                    <a:pt x="9053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9" name="Freeform: Shape 838">
              <a:extLst>
                <a:ext uri="{FF2B5EF4-FFF2-40B4-BE49-F238E27FC236}">
                  <a16:creationId xmlns:a16="http://schemas.microsoft.com/office/drawing/2014/main" id="{FE9663FA-7676-6BAE-AD05-0DE6FC0DB8B9}"/>
                </a:ext>
              </a:extLst>
            </p:cNvPr>
            <p:cNvSpPr/>
            <p:nvPr/>
          </p:nvSpPr>
          <p:spPr>
            <a:xfrm>
              <a:off x="9360637" y="3088620"/>
              <a:ext cx="847259" cy="300537"/>
            </a:xfrm>
            <a:custGeom>
              <a:avLst/>
              <a:gdLst>
                <a:gd name="connsiteX0" fmla="*/ 0 w 847259"/>
                <a:gd name="connsiteY0" fmla="*/ 300537 h 300537"/>
                <a:gd name="connsiteX1" fmla="*/ 204621 w 847259"/>
                <a:gd name="connsiteY1" fmla="*/ 252579 h 300537"/>
                <a:gd name="connsiteX2" fmla="*/ 367679 w 847259"/>
                <a:gd name="connsiteY2" fmla="*/ 217410 h 300537"/>
                <a:gd name="connsiteX3" fmla="*/ 505158 w 847259"/>
                <a:gd name="connsiteY3" fmla="*/ 166255 h 300537"/>
                <a:gd name="connsiteX4" fmla="*/ 636244 w 847259"/>
                <a:gd name="connsiteY4" fmla="*/ 86325 h 300537"/>
                <a:gd name="connsiteX5" fmla="*/ 748146 w 847259"/>
                <a:gd name="connsiteY5" fmla="*/ 15986 h 300537"/>
                <a:gd name="connsiteX6" fmla="*/ 847259 w 847259"/>
                <a:gd name="connsiteY6" fmla="*/ 0 h 30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259" h="300537">
                  <a:moveTo>
                    <a:pt x="0" y="300537"/>
                  </a:moveTo>
                  <a:lnTo>
                    <a:pt x="204621" y="252579"/>
                  </a:lnTo>
                  <a:lnTo>
                    <a:pt x="367679" y="217410"/>
                  </a:lnTo>
                  <a:lnTo>
                    <a:pt x="505158" y="166255"/>
                  </a:lnTo>
                  <a:lnTo>
                    <a:pt x="636244" y="86325"/>
                  </a:lnTo>
                  <a:lnTo>
                    <a:pt x="748146" y="15986"/>
                  </a:lnTo>
                  <a:lnTo>
                    <a:pt x="84725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0" name="Freeform: Shape 839">
              <a:extLst>
                <a:ext uri="{FF2B5EF4-FFF2-40B4-BE49-F238E27FC236}">
                  <a16:creationId xmlns:a16="http://schemas.microsoft.com/office/drawing/2014/main" id="{55A65642-DB5E-2D98-D4A8-85FEDC3F838B}"/>
                </a:ext>
              </a:extLst>
            </p:cNvPr>
            <p:cNvSpPr/>
            <p:nvPr/>
          </p:nvSpPr>
          <p:spPr>
            <a:xfrm>
              <a:off x="9526892" y="3258072"/>
              <a:ext cx="844061" cy="284551"/>
            </a:xfrm>
            <a:custGeom>
              <a:avLst/>
              <a:gdLst>
                <a:gd name="connsiteX0" fmla="*/ 0 w 844061"/>
                <a:gd name="connsiteY0" fmla="*/ 156663 h 284551"/>
                <a:gd name="connsiteX1" fmla="*/ 201424 w 844061"/>
                <a:gd name="connsiteY1" fmla="*/ 284551 h 284551"/>
                <a:gd name="connsiteX2" fmla="*/ 422031 w 844061"/>
                <a:gd name="connsiteY2" fmla="*/ 198226 h 284551"/>
                <a:gd name="connsiteX3" fmla="*/ 610666 w 844061"/>
                <a:gd name="connsiteY3" fmla="*/ 147071 h 284551"/>
                <a:gd name="connsiteX4" fmla="*/ 760934 w 844061"/>
                <a:gd name="connsiteY4" fmla="*/ 67141 h 284551"/>
                <a:gd name="connsiteX5" fmla="*/ 844061 w 844061"/>
                <a:gd name="connsiteY5" fmla="*/ 0 h 28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061" h="284551">
                  <a:moveTo>
                    <a:pt x="0" y="156663"/>
                  </a:moveTo>
                  <a:lnTo>
                    <a:pt x="201424" y="284551"/>
                  </a:lnTo>
                  <a:lnTo>
                    <a:pt x="422031" y="198226"/>
                  </a:lnTo>
                  <a:lnTo>
                    <a:pt x="610666" y="147071"/>
                  </a:lnTo>
                  <a:lnTo>
                    <a:pt x="760934" y="67141"/>
                  </a:lnTo>
                  <a:lnTo>
                    <a:pt x="84406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1" name="Freeform: Shape 840">
              <a:extLst>
                <a:ext uri="{FF2B5EF4-FFF2-40B4-BE49-F238E27FC236}">
                  <a16:creationId xmlns:a16="http://schemas.microsoft.com/office/drawing/2014/main" id="{CE14905D-DF38-AAC6-160B-D32B61D7B7AA}"/>
                </a:ext>
              </a:extLst>
            </p:cNvPr>
            <p:cNvSpPr/>
            <p:nvPr/>
          </p:nvSpPr>
          <p:spPr>
            <a:xfrm>
              <a:off x="9709132" y="3549017"/>
              <a:ext cx="19184" cy="105508"/>
            </a:xfrm>
            <a:custGeom>
              <a:avLst/>
              <a:gdLst>
                <a:gd name="connsiteX0" fmla="*/ 19184 w 19184"/>
                <a:gd name="connsiteY0" fmla="*/ 0 h 105508"/>
                <a:gd name="connsiteX1" fmla="*/ 6395 w 19184"/>
                <a:gd name="connsiteY1" fmla="*/ 57550 h 105508"/>
                <a:gd name="connsiteX2" fmla="*/ 0 w 19184"/>
                <a:gd name="connsiteY2" fmla="*/ 105508 h 105508"/>
              </a:gdLst>
              <a:ahLst/>
              <a:cxnLst>
                <a:cxn ang="0">
                  <a:pos x="connsiteX0" y="connsiteY0"/>
                </a:cxn>
                <a:cxn ang="0">
                  <a:pos x="connsiteX1" y="connsiteY1"/>
                </a:cxn>
                <a:cxn ang="0">
                  <a:pos x="connsiteX2" y="connsiteY2"/>
                </a:cxn>
              </a:cxnLst>
              <a:rect l="l" t="t" r="r" b="b"/>
              <a:pathLst>
                <a:path w="19184" h="105508">
                  <a:moveTo>
                    <a:pt x="19184" y="0"/>
                  </a:moveTo>
                  <a:lnTo>
                    <a:pt x="6395" y="57550"/>
                  </a:lnTo>
                  <a:lnTo>
                    <a:pt x="0" y="10550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2" name="Freeform: Shape 841">
              <a:extLst>
                <a:ext uri="{FF2B5EF4-FFF2-40B4-BE49-F238E27FC236}">
                  <a16:creationId xmlns:a16="http://schemas.microsoft.com/office/drawing/2014/main" id="{BCEEDFD1-852F-D4FB-A7FE-3F1B6C78085E}"/>
                </a:ext>
              </a:extLst>
            </p:cNvPr>
            <p:cNvSpPr/>
            <p:nvPr/>
          </p:nvSpPr>
          <p:spPr>
            <a:xfrm>
              <a:off x="9571653" y="3398749"/>
              <a:ext cx="258973" cy="211015"/>
            </a:xfrm>
            <a:custGeom>
              <a:avLst/>
              <a:gdLst>
                <a:gd name="connsiteX0" fmla="*/ 258973 w 258973"/>
                <a:gd name="connsiteY0" fmla="*/ 211015 h 211015"/>
                <a:gd name="connsiteX1" fmla="*/ 211015 w 258973"/>
                <a:gd name="connsiteY1" fmla="*/ 124691 h 211015"/>
                <a:gd name="connsiteX2" fmla="*/ 0 w 258973"/>
                <a:gd name="connsiteY2" fmla="*/ 0 h 211015"/>
              </a:gdLst>
              <a:ahLst/>
              <a:cxnLst>
                <a:cxn ang="0">
                  <a:pos x="connsiteX0" y="connsiteY0"/>
                </a:cxn>
                <a:cxn ang="0">
                  <a:pos x="connsiteX1" y="connsiteY1"/>
                </a:cxn>
                <a:cxn ang="0">
                  <a:pos x="connsiteX2" y="connsiteY2"/>
                </a:cxn>
              </a:cxnLst>
              <a:rect l="l" t="t" r="r" b="b"/>
              <a:pathLst>
                <a:path w="258973" h="211015">
                  <a:moveTo>
                    <a:pt x="258973" y="211015"/>
                  </a:moveTo>
                  <a:lnTo>
                    <a:pt x="211015" y="12469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3" name="Freeform: Shape 842">
              <a:extLst>
                <a:ext uri="{FF2B5EF4-FFF2-40B4-BE49-F238E27FC236}">
                  <a16:creationId xmlns:a16="http://schemas.microsoft.com/office/drawing/2014/main" id="{FA3A234D-D729-A081-5269-5FC0FBDC0ECA}"/>
                </a:ext>
              </a:extLst>
            </p:cNvPr>
            <p:cNvSpPr/>
            <p:nvPr/>
          </p:nvSpPr>
          <p:spPr>
            <a:xfrm>
              <a:off x="9705935" y="3353988"/>
              <a:ext cx="306932" cy="185438"/>
            </a:xfrm>
            <a:custGeom>
              <a:avLst/>
              <a:gdLst>
                <a:gd name="connsiteX0" fmla="*/ 306932 w 306932"/>
                <a:gd name="connsiteY0" fmla="*/ 185438 h 185438"/>
                <a:gd name="connsiteX1" fmla="*/ 204621 w 306932"/>
                <a:gd name="connsiteY1" fmla="*/ 118296 h 185438"/>
                <a:gd name="connsiteX2" fmla="*/ 89522 w 306932"/>
                <a:gd name="connsiteY2" fmla="*/ 38366 h 185438"/>
                <a:gd name="connsiteX3" fmla="*/ 0 w 306932"/>
                <a:gd name="connsiteY3" fmla="*/ 0 h 185438"/>
              </a:gdLst>
              <a:ahLst/>
              <a:cxnLst>
                <a:cxn ang="0">
                  <a:pos x="connsiteX0" y="connsiteY0"/>
                </a:cxn>
                <a:cxn ang="0">
                  <a:pos x="connsiteX1" y="connsiteY1"/>
                </a:cxn>
                <a:cxn ang="0">
                  <a:pos x="connsiteX2" y="connsiteY2"/>
                </a:cxn>
                <a:cxn ang="0">
                  <a:pos x="connsiteX3" y="connsiteY3"/>
                </a:cxn>
              </a:cxnLst>
              <a:rect l="l" t="t" r="r" b="b"/>
              <a:pathLst>
                <a:path w="306932" h="185438">
                  <a:moveTo>
                    <a:pt x="306932" y="185438"/>
                  </a:moveTo>
                  <a:lnTo>
                    <a:pt x="204621" y="118296"/>
                  </a:lnTo>
                  <a:lnTo>
                    <a:pt x="89522" y="3836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4" name="Freeform: Shape 843">
              <a:extLst>
                <a:ext uri="{FF2B5EF4-FFF2-40B4-BE49-F238E27FC236}">
                  <a16:creationId xmlns:a16="http://schemas.microsoft.com/office/drawing/2014/main" id="{8FAEE356-5253-9833-2868-27CF50DE3AC5}"/>
                </a:ext>
              </a:extLst>
            </p:cNvPr>
            <p:cNvSpPr/>
            <p:nvPr/>
          </p:nvSpPr>
          <p:spPr>
            <a:xfrm>
              <a:off x="9884979" y="3293241"/>
              <a:ext cx="306931" cy="166255"/>
            </a:xfrm>
            <a:custGeom>
              <a:avLst/>
              <a:gdLst>
                <a:gd name="connsiteX0" fmla="*/ 306931 w 306931"/>
                <a:gd name="connsiteY0" fmla="*/ 166255 h 166255"/>
                <a:gd name="connsiteX1" fmla="*/ 239790 w 306931"/>
                <a:gd name="connsiteY1" fmla="*/ 105508 h 166255"/>
                <a:gd name="connsiteX2" fmla="*/ 131085 w 306931"/>
                <a:gd name="connsiteY2" fmla="*/ 47958 h 166255"/>
                <a:gd name="connsiteX3" fmla="*/ 0 w 306931"/>
                <a:gd name="connsiteY3" fmla="*/ 0 h 166255"/>
              </a:gdLst>
              <a:ahLst/>
              <a:cxnLst>
                <a:cxn ang="0">
                  <a:pos x="connsiteX0" y="connsiteY0"/>
                </a:cxn>
                <a:cxn ang="0">
                  <a:pos x="connsiteX1" y="connsiteY1"/>
                </a:cxn>
                <a:cxn ang="0">
                  <a:pos x="connsiteX2" y="connsiteY2"/>
                </a:cxn>
                <a:cxn ang="0">
                  <a:pos x="connsiteX3" y="connsiteY3"/>
                </a:cxn>
              </a:cxnLst>
              <a:rect l="l" t="t" r="r" b="b"/>
              <a:pathLst>
                <a:path w="306931" h="166255">
                  <a:moveTo>
                    <a:pt x="306931" y="166255"/>
                  </a:moveTo>
                  <a:lnTo>
                    <a:pt x="239790" y="105508"/>
                  </a:lnTo>
                  <a:lnTo>
                    <a:pt x="131085" y="4795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5" name="Freeform: Shape 844">
              <a:extLst>
                <a:ext uri="{FF2B5EF4-FFF2-40B4-BE49-F238E27FC236}">
                  <a16:creationId xmlns:a16="http://schemas.microsoft.com/office/drawing/2014/main" id="{8B6989F0-54B9-C1EE-B64C-26754EA74E75}"/>
                </a:ext>
              </a:extLst>
            </p:cNvPr>
            <p:cNvSpPr/>
            <p:nvPr/>
          </p:nvSpPr>
          <p:spPr>
            <a:xfrm>
              <a:off x="10099191" y="3210114"/>
              <a:ext cx="187889" cy="115712"/>
            </a:xfrm>
            <a:custGeom>
              <a:avLst/>
              <a:gdLst>
                <a:gd name="connsiteX0" fmla="*/ 172649 w 172649"/>
                <a:gd name="connsiteY0" fmla="*/ 111902 h 111902"/>
                <a:gd name="connsiteX1" fmla="*/ 121494 w 172649"/>
                <a:gd name="connsiteY1" fmla="*/ 54352 h 111902"/>
                <a:gd name="connsiteX2" fmla="*/ 0 w 172649"/>
                <a:gd name="connsiteY2" fmla="*/ 0 h 111902"/>
                <a:gd name="connsiteX0" fmla="*/ 187889 w 187889"/>
                <a:gd name="connsiteY0" fmla="*/ 115712 h 115712"/>
                <a:gd name="connsiteX1" fmla="*/ 121494 w 187889"/>
                <a:gd name="connsiteY1" fmla="*/ 54352 h 115712"/>
                <a:gd name="connsiteX2" fmla="*/ 0 w 187889"/>
                <a:gd name="connsiteY2" fmla="*/ 0 h 115712"/>
              </a:gdLst>
              <a:ahLst/>
              <a:cxnLst>
                <a:cxn ang="0">
                  <a:pos x="connsiteX0" y="connsiteY0"/>
                </a:cxn>
                <a:cxn ang="0">
                  <a:pos x="connsiteX1" y="connsiteY1"/>
                </a:cxn>
                <a:cxn ang="0">
                  <a:pos x="connsiteX2" y="connsiteY2"/>
                </a:cxn>
              </a:cxnLst>
              <a:rect l="l" t="t" r="r" b="b"/>
              <a:pathLst>
                <a:path w="187889" h="115712">
                  <a:moveTo>
                    <a:pt x="187889" y="115712"/>
                  </a:moveTo>
                  <a:lnTo>
                    <a:pt x="121494" y="5435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6" name="Freeform: Shape 845">
              <a:extLst>
                <a:ext uri="{FF2B5EF4-FFF2-40B4-BE49-F238E27FC236}">
                  <a16:creationId xmlns:a16="http://schemas.microsoft.com/office/drawing/2014/main" id="{257CC0F9-4AEE-C36B-C354-6F8BFB6336FA}"/>
                </a:ext>
              </a:extLst>
            </p:cNvPr>
            <p:cNvSpPr/>
            <p:nvPr/>
          </p:nvSpPr>
          <p:spPr>
            <a:xfrm>
              <a:off x="10255854" y="3149367"/>
              <a:ext cx="115099" cy="111902"/>
            </a:xfrm>
            <a:custGeom>
              <a:avLst/>
              <a:gdLst>
                <a:gd name="connsiteX0" fmla="*/ 0 w 115099"/>
                <a:gd name="connsiteY0" fmla="*/ 0 h 111902"/>
                <a:gd name="connsiteX1" fmla="*/ 115099 w 115099"/>
                <a:gd name="connsiteY1" fmla="*/ 51155 h 111902"/>
                <a:gd name="connsiteX2" fmla="*/ 111902 w 115099"/>
                <a:gd name="connsiteY2" fmla="*/ 111902 h 111902"/>
              </a:gdLst>
              <a:ahLst/>
              <a:cxnLst>
                <a:cxn ang="0">
                  <a:pos x="connsiteX0" y="connsiteY0"/>
                </a:cxn>
                <a:cxn ang="0">
                  <a:pos x="connsiteX1" y="connsiteY1"/>
                </a:cxn>
                <a:cxn ang="0">
                  <a:pos x="connsiteX2" y="connsiteY2"/>
                </a:cxn>
              </a:cxnLst>
              <a:rect l="l" t="t" r="r" b="b"/>
              <a:pathLst>
                <a:path w="115099" h="111902">
                  <a:moveTo>
                    <a:pt x="0" y="0"/>
                  </a:moveTo>
                  <a:lnTo>
                    <a:pt x="115099" y="51155"/>
                  </a:lnTo>
                  <a:lnTo>
                    <a:pt x="111902" y="11190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7" name="Freeform: Shape 846">
              <a:extLst>
                <a:ext uri="{FF2B5EF4-FFF2-40B4-BE49-F238E27FC236}">
                  <a16:creationId xmlns:a16="http://schemas.microsoft.com/office/drawing/2014/main" id="{FB4D43A1-68A1-2E5D-8810-AC762D850A59}"/>
                </a:ext>
              </a:extLst>
            </p:cNvPr>
            <p:cNvSpPr/>
            <p:nvPr/>
          </p:nvSpPr>
          <p:spPr>
            <a:xfrm>
              <a:off x="9835049" y="3620235"/>
              <a:ext cx="87630" cy="148590"/>
            </a:xfrm>
            <a:custGeom>
              <a:avLst/>
              <a:gdLst>
                <a:gd name="connsiteX0" fmla="*/ 0 w 87630"/>
                <a:gd name="connsiteY0" fmla="*/ 0 h 148590"/>
                <a:gd name="connsiteX1" fmla="*/ 87630 w 87630"/>
                <a:gd name="connsiteY1" fmla="*/ 49530 h 148590"/>
                <a:gd name="connsiteX2" fmla="*/ 45720 w 87630"/>
                <a:gd name="connsiteY2" fmla="*/ 148590 h 148590"/>
              </a:gdLst>
              <a:ahLst/>
              <a:cxnLst>
                <a:cxn ang="0">
                  <a:pos x="connsiteX0" y="connsiteY0"/>
                </a:cxn>
                <a:cxn ang="0">
                  <a:pos x="connsiteX1" y="connsiteY1"/>
                </a:cxn>
                <a:cxn ang="0">
                  <a:pos x="connsiteX2" y="connsiteY2"/>
                </a:cxn>
              </a:cxnLst>
              <a:rect l="l" t="t" r="r" b="b"/>
              <a:pathLst>
                <a:path w="87630" h="148590">
                  <a:moveTo>
                    <a:pt x="0" y="0"/>
                  </a:moveTo>
                  <a:lnTo>
                    <a:pt x="87630" y="49530"/>
                  </a:lnTo>
                  <a:lnTo>
                    <a:pt x="45720" y="14859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8" name="Freeform: Shape 847">
              <a:extLst>
                <a:ext uri="{FF2B5EF4-FFF2-40B4-BE49-F238E27FC236}">
                  <a16:creationId xmlns:a16="http://schemas.microsoft.com/office/drawing/2014/main" id="{89709AE7-BF92-2D9F-BA29-5E86AFEAB32C}"/>
                </a:ext>
              </a:extLst>
            </p:cNvPr>
            <p:cNvSpPr/>
            <p:nvPr/>
          </p:nvSpPr>
          <p:spPr>
            <a:xfrm>
              <a:off x="9918869" y="3620235"/>
              <a:ext cx="114300" cy="64770"/>
            </a:xfrm>
            <a:custGeom>
              <a:avLst/>
              <a:gdLst>
                <a:gd name="connsiteX0" fmla="*/ 0 w 114300"/>
                <a:gd name="connsiteY0" fmla="*/ 64770 h 64770"/>
                <a:gd name="connsiteX1" fmla="*/ 114300 w 114300"/>
                <a:gd name="connsiteY1" fmla="*/ 0 h 64770"/>
              </a:gdLst>
              <a:ahLst/>
              <a:cxnLst>
                <a:cxn ang="0">
                  <a:pos x="connsiteX0" y="connsiteY0"/>
                </a:cxn>
                <a:cxn ang="0">
                  <a:pos x="connsiteX1" y="connsiteY1"/>
                </a:cxn>
              </a:cxnLst>
              <a:rect l="l" t="t" r="r" b="b"/>
              <a:pathLst>
                <a:path w="114300" h="64770">
                  <a:moveTo>
                    <a:pt x="0" y="64770"/>
                  </a:moveTo>
                  <a:lnTo>
                    <a:pt x="11430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9" name="Freeform: Shape 848">
              <a:extLst>
                <a:ext uri="{FF2B5EF4-FFF2-40B4-BE49-F238E27FC236}">
                  <a16:creationId xmlns:a16="http://schemas.microsoft.com/office/drawing/2014/main" id="{9E3211B5-D13A-A26D-1344-C060810CB72B}"/>
                </a:ext>
              </a:extLst>
            </p:cNvPr>
            <p:cNvSpPr/>
            <p:nvPr/>
          </p:nvSpPr>
          <p:spPr>
            <a:xfrm>
              <a:off x="10353209" y="2762985"/>
              <a:ext cx="80010" cy="76200"/>
            </a:xfrm>
            <a:custGeom>
              <a:avLst/>
              <a:gdLst>
                <a:gd name="connsiteX0" fmla="*/ 0 w 80010"/>
                <a:gd name="connsiteY0" fmla="*/ 0 h 76200"/>
                <a:gd name="connsiteX1" fmla="*/ 80010 w 80010"/>
                <a:gd name="connsiteY1" fmla="*/ 76200 h 76200"/>
              </a:gdLst>
              <a:ahLst/>
              <a:cxnLst>
                <a:cxn ang="0">
                  <a:pos x="connsiteX0" y="connsiteY0"/>
                </a:cxn>
                <a:cxn ang="0">
                  <a:pos x="connsiteX1" y="connsiteY1"/>
                </a:cxn>
              </a:cxnLst>
              <a:rect l="l" t="t" r="r" b="b"/>
              <a:pathLst>
                <a:path w="80010" h="76200">
                  <a:moveTo>
                    <a:pt x="0" y="0"/>
                  </a:moveTo>
                  <a:lnTo>
                    <a:pt x="80010" y="7620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0" name="Freeform: Shape 849">
              <a:extLst>
                <a:ext uri="{FF2B5EF4-FFF2-40B4-BE49-F238E27FC236}">
                  <a16:creationId xmlns:a16="http://schemas.microsoft.com/office/drawing/2014/main" id="{CB08FF4A-5924-5520-8977-CD57CE8E57DC}"/>
                </a:ext>
              </a:extLst>
            </p:cNvPr>
            <p:cNvSpPr/>
            <p:nvPr/>
          </p:nvSpPr>
          <p:spPr>
            <a:xfrm>
              <a:off x="8756179" y="2947033"/>
              <a:ext cx="363758" cy="310362"/>
            </a:xfrm>
            <a:custGeom>
              <a:avLst/>
              <a:gdLst>
                <a:gd name="connsiteX0" fmla="*/ 363758 w 363758"/>
                <a:gd name="connsiteY0" fmla="*/ 310362 h 310362"/>
                <a:gd name="connsiteX1" fmla="*/ 283665 w 363758"/>
                <a:gd name="connsiteY1" fmla="*/ 250292 h 310362"/>
                <a:gd name="connsiteX2" fmla="*/ 156850 w 363758"/>
                <a:gd name="connsiteY2" fmla="*/ 90105 h 310362"/>
                <a:gd name="connsiteX3" fmla="*/ 0 w 363758"/>
                <a:gd name="connsiteY3" fmla="*/ 0 h 310362"/>
              </a:gdLst>
              <a:ahLst/>
              <a:cxnLst>
                <a:cxn ang="0">
                  <a:pos x="connsiteX0" y="connsiteY0"/>
                </a:cxn>
                <a:cxn ang="0">
                  <a:pos x="connsiteX1" y="connsiteY1"/>
                </a:cxn>
                <a:cxn ang="0">
                  <a:pos x="connsiteX2" y="connsiteY2"/>
                </a:cxn>
                <a:cxn ang="0">
                  <a:pos x="connsiteX3" y="connsiteY3"/>
                </a:cxn>
              </a:cxnLst>
              <a:rect l="l" t="t" r="r" b="b"/>
              <a:pathLst>
                <a:path w="363758" h="310362">
                  <a:moveTo>
                    <a:pt x="363758" y="310362"/>
                  </a:moveTo>
                  <a:lnTo>
                    <a:pt x="283665" y="250292"/>
                  </a:lnTo>
                  <a:lnTo>
                    <a:pt x="156850" y="90105"/>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1" name="Freeform: Shape 850">
              <a:extLst>
                <a:ext uri="{FF2B5EF4-FFF2-40B4-BE49-F238E27FC236}">
                  <a16:creationId xmlns:a16="http://schemas.microsoft.com/office/drawing/2014/main" id="{5AF6AF57-53C5-BB9C-BF78-70C684A3280B}"/>
                </a:ext>
              </a:extLst>
            </p:cNvPr>
            <p:cNvSpPr/>
            <p:nvPr/>
          </p:nvSpPr>
          <p:spPr>
            <a:xfrm>
              <a:off x="8866308" y="3117232"/>
              <a:ext cx="113466" cy="136826"/>
            </a:xfrm>
            <a:custGeom>
              <a:avLst/>
              <a:gdLst>
                <a:gd name="connsiteX0" fmla="*/ 0 w 113466"/>
                <a:gd name="connsiteY0" fmla="*/ 136826 h 136826"/>
                <a:gd name="connsiteX1" fmla="*/ 60070 w 113466"/>
                <a:gd name="connsiteY1" fmla="*/ 66744 h 136826"/>
                <a:gd name="connsiteX2" fmla="*/ 86768 w 113466"/>
                <a:gd name="connsiteY2" fmla="*/ 16686 h 136826"/>
                <a:gd name="connsiteX3" fmla="*/ 113466 w 113466"/>
                <a:gd name="connsiteY3" fmla="*/ 0 h 136826"/>
              </a:gdLst>
              <a:ahLst/>
              <a:cxnLst>
                <a:cxn ang="0">
                  <a:pos x="connsiteX0" y="connsiteY0"/>
                </a:cxn>
                <a:cxn ang="0">
                  <a:pos x="connsiteX1" y="connsiteY1"/>
                </a:cxn>
                <a:cxn ang="0">
                  <a:pos x="connsiteX2" y="connsiteY2"/>
                </a:cxn>
                <a:cxn ang="0">
                  <a:pos x="connsiteX3" y="connsiteY3"/>
                </a:cxn>
              </a:cxnLst>
              <a:rect l="l" t="t" r="r" b="b"/>
              <a:pathLst>
                <a:path w="113466" h="136826">
                  <a:moveTo>
                    <a:pt x="0" y="136826"/>
                  </a:moveTo>
                  <a:lnTo>
                    <a:pt x="60070" y="66744"/>
                  </a:lnTo>
                  <a:lnTo>
                    <a:pt x="86768" y="16686"/>
                  </a:lnTo>
                  <a:lnTo>
                    <a:pt x="11346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2" name="Freeform: Shape 851">
              <a:extLst>
                <a:ext uri="{FF2B5EF4-FFF2-40B4-BE49-F238E27FC236}">
                  <a16:creationId xmlns:a16="http://schemas.microsoft.com/office/drawing/2014/main" id="{96AF2DB0-43DB-F3FA-B3E1-F00DF5BCB74F}"/>
                </a:ext>
              </a:extLst>
            </p:cNvPr>
            <p:cNvSpPr/>
            <p:nvPr/>
          </p:nvSpPr>
          <p:spPr>
            <a:xfrm>
              <a:off x="8796226" y="3063836"/>
              <a:ext cx="140164" cy="126815"/>
            </a:xfrm>
            <a:custGeom>
              <a:avLst/>
              <a:gdLst>
                <a:gd name="connsiteX0" fmla="*/ 0 w 140164"/>
                <a:gd name="connsiteY0" fmla="*/ 126815 h 126815"/>
                <a:gd name="connsiteX1" fmla="*/ 40047 w 140164"/>
                <a:gd name="connsiteY1" fmla="*/ 50058 h 126815"/>
                <a:gd name="connsiteX2" fmla="*/ 140164 w 140164"/>
                <a:gd name="connsiteY2" fmla="*/ 0 h 126815"/>
              </a:gdLst>
              <a:ahLst/>
              <a:cxnLst>
                <a:cxn ang="0">
                  <a:pos x="connsiteX0" y="connsiteY0"/>
                </a:cxn>
                <a:cxn ang="0">
                  <a:pos x="connsiteX1" y="connsiteY1"/>
                </a:cxn>
                <a:cxn ang="0">
                  <a:pos x="connsiteX2" y="connsiteY2"/>
                </a:cxn>
              </a:cxnLst>
              <a:rect l="l" t="t" r="r" b="b"/>
              <a:pathLst>
                <a:path w="140164" h="126815">
                  <a:moveTo>
                    <a:pt x="0" y="126815"/>
                  </a:moveTo>
                  <a:lnTo>
                    <a:pt x="40047" y="50058"/>
                  </a:lnTo>
                  <a:lnTo>
                    <a:pt x="14016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3" name="Freeform: Shape 852">
              <a:extLst>
                <a:ext uri="{FF2B5EF4-FFF2-40B4-BE49-F238E27FC236}">
                  <a16:creationId xmlns:a16="http://schemas.microsoft.com/office/drawing/2014/main" id="{ED897195-45CD-B2AA-EB14-FBB0FA6746B8}"/>
                </a:ext>
              </a:extLst>
            </p:cNvPr>
            <p:cNvSpPr/>
            <p:nvPr/>
          </p:nvSpPr>
          <p:spPr>
            <a:xfrm>
              <a:off x="8729482" y="3010440"/>
              <a:ext cx="140163" cy="116803"/>
            </a:xfrm>
            <a:custGeom>
              <a:avLst/>
              <a:gdLst>
                <a:gd name="connsiteX0" fmla="*/ 0 w 140163"/>
                <a:gd name="connsiteY0" fmla="*/ 116803 h 116803"/>
                <a:gd name="connsiteX1" fmla="*/ 53395 w 140163"/>
                <a:gd name="connsiteY1" fmla="*/ 50059 h 116803"/>
                <a:gd name="connsiteX2" fmla="*/ 140163 w 140163"/>
                <a:gd name="connsiteY2" fmla="*/ 0 h 116803"/>
              </a:gdLst>
              <a:ahLst/>
              <a:cxnLst>
                <a:cxn ang="0">
                  <a:pos x="connsiteX0" y="connsiteY0"/>
                </a:cxn>
                <a:cxn ang="0">
                  <a:pos x="connsiteX1" y="connsiteY1"/>
                </a:cxn>
                <a:cxn ang="0">
                  <a:pos x="connsiteX2" y="connsiteY2"/>
                </a:cxn>
              </a:cxnLst>
              <a:rect l="l" t="t" r="r" b="b"/>
              <a:pathLst>
                <a:path w="140163" h="116803">
                  <a:moveTo>
                    <a:pt x="0" y="116803"/>
                  </a:moveTo>
                  <a:lnTo>
                    <a:pt x="53395" y="50059"/>
                  </a:lnTo>
                  <a:lnTo>
                    <a:pt x="14016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4" name="Freeform: Shape 853">
              <a:extLst>
                <a:ext uri="{FF2B5EF4-FFF2-40B4-BE49-F238E27FC236}">
                  <a16:creationId xmlns:a16="http://schemas.microsoft.com/office/drawing/2014/main" id="{E4F9ACCC-EBF8-F2AE-8F56-E0A23C8C67E3}"/>
                </a:ext>
              </a:extLst>
            </p:cNvPr>
            <p:cNvSpPr/>
            <p:nvPr/>
          </p:nvSpPr>
          <p:spPr>
            <a:xfrm>
              <a:off x="8662737" y="2980405"/>
              <a:ext cx="73419" cy="96780"/>
            </a:xfrm>
            <a:custGeom>
              <a:avLst/>
              <a:gdLst>
                <a:gd name="connsiteX0" fmla="*/ 0 w 73419"/>
                <a:gd name="connsiteY0" fmla="*/ 96780 h 96780"/>
                <a:gd name="connsiteX1" fmla="*/ 73419 w 73419"/>
                <a:gd name="connsiteY1" fmla="*/ 0 h 96780"/>
              </a:gdLst>
              <a:ahLst/>
              <a:cxnLst>
                <a:cxn ang="0">
                  <a:pos x="connsiteX0" y="connsiteY0"/>
                </a:cxn>
                <a:cxn ang="0">
                  <a:pos x="connsiteX1" y="connsiteY1"/>
                </a:cxn>
              </a:cxnLst>
              <a:rect l="l" t="t" r="r" b="b"/>
              <a:pathLst>
                <a:path w="73419" h="96780">
                  <a:moveTo>
                    <a:pt x="0" y="96780"/>
                  </a:moveTo>
                  <a:lnTo>
                    <a:pt x="7341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5" name="Freeform: Shape 854">
              <a:extLst>
                <a:ext uri="{FF2B5EF4-FFF2-40B4-BE49-F238E27FC236}">
                  <a16:creationId xmlns:a16="http://schemas.microsoft.com/office/drawing/2014/main" id="{B4EC0E37-B0C7-80F7-979B-DE97C5439A4A}"/>
                </a:ext>
              </a:extLst>
            </p:cNvPr>
            <p:cNvSpPr/>
            <p:nvPr/>
          </p:nvSpPr>
          <p:spPr>
            <a:xfrm>
              <a:off x="8636039" y="2973731"/>
              <a:ext cx="103454" cy="30035"/>
            </a:xfrm>
            <a:custGeom>
              <a:avLst/>
              <a:gdLst>
                <a:gd name="connsiteX0" fmla="*/ 0 w 103454"/>
                <a:gd name="connsiteY0" fmla="*/ 30035 h 30035"/>
                <a:gd name="connsiteX1" fmla="*/ 46721 w 103454"/>
                <a:gd name="connsiteY1" fmla="*/ 0 h 30035"/>
                <a:gd name="connsiteX2" fmla="*/ 103454 w 103454"/>
                <a:gd name="connsiteY2" fmla="*/ 0 h 30035"/>
              </a:gdLst>
              <a:ahLst/>
              <a:cxnLst>
                <a:cxn ang="0">
                  <a:pos x="connsiteX0" y="connsiteY0"/>
                </a:cxn>
                <a:cxn ang="0">
                  <a:pos x="connsiteX1" y="connsiteY1"/>
                </a:cxn>
                <a:cxn ang="0">
                  <a:pos x="connsiteX2" y="connsiteY2"/>
                </a:cxn>
              </a:cxnLst>
              <a:rect l="l" t="t" r="r" b="b"/>
              <a:pathLst>
                <a:path w="103454" h="30035">
                  <a:moveTo>
                    <a:pt x="0" y="30035"/>
                  </a:moveTo>
                  <a:lnTo>
                    <a:pt x="46721" y="0"/>
                  </a:lnTo>
                  <a:lnTo>
                    <a:pt x="10345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6" name="Freeform: Shape 855">
              <a:extLst>
                <a:ext uri="{FF2B5EF4-FFF2-40B4-BE49-F238E27FC236}">
                  <a16:creationId xmlns:a16="http://schemas.microsoft.com/office/drawing/2014/main" id="{1CB9442D-2F78-824B-3B19-1E69C4A200E4}"/>
                </a:ext>
              </a:extLst>
            </p:cNvPr>
            <p:cNvSpPr/>
            <p:nvPr/>
          </p:nvSpPr>
          <p:spPr>
            <a:xfrm>
              <a:off x="8686098" y="2883626"/>
              <a:ext cx="70081" cy="60070"/>
            </a:xfrm>
            <a:custGeom>
              <a:avLst/>
              <a:gdLst>
                <a:gd name="connsiteX0" fmla="*/ 0 w 70081"/>
                <a:gd name="connsiteY0" fmla="*/ 0 h 60070"/>
                <a:gd name="connsiteX1" fmla="*/ 70081 w 70081"/>
                <a:gd name="connsiteY1" fmla="*/ 60070 h 60070"/>
              </a:gdLst>
              <a:ahLst/>
              <a:cxnLst>
                <a:cxn ang="0">
                  <a:pos x="connsiteX0" y="connsiteY0"/>
                </a:cxn>
                <a:cxn ang="0">
                  <a:pos x="connsiteX1" y="connsiteY1"/>
                </a:cxn>
              </a:cxnLst>
              <a:rect l="l" t="t" r="r" b="b"/>
              <a:pathLst>
                <a:path w="70081" h="60070">
                  <a:moveTo>
                    <a:pt x="0" y="0"/>
                  </a:moveTo>
                  <a:lnTo>
                    <a:pt x="70081" y="6007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7" name="Freeform: Shape 856">
              <a:extLst>
                <a:ext uri="{FF2B5EF4-FFF2-40B4-BE49-F238E27FC236}">
                  <a16:creationId xmlns:a16="http://schemas.microsoft.com/office/drawing/2014/main" id="{9C7A4F34-88C5-E4F1-3620-FC3E93251309}"/>
                </a:ext>
              </a:extLst>
            </p:cNvPr>
            <p:cNvSpPr/>
            <p:nvPr/>
          </p:nvSpPr>
          <p:spPr>
            <a:xfrm>
              <a:off x="8719470" y="2830230"/>
              <a:ext cx="520607" cy="400467"/>
            </a:xfrm>
            <a:custGeom>
              <a:avLst/>
              <a:gdLst>
                <a:gd name="connsiteX0" fmla="*/ 0 w 520607"/>
                <a:gd name="connsiteY0" fmla="*/ 0 h 400467"/>
                <a:gd name="connsiteX1" fmla="*/ 76756 w 520607"/>
                <a:gd name="connsiteY1" fmla="*/ 30035 h 400467"/>
                <a:gd name="connsiteX2" fmla="*/ 193559 w 520607"/>
                <a:gd name="connsiteY2" fmla="*/ 123477 h 400467"/>
                <a:gd name="connsiteX3" fmla="*/ 303687 w 520607"/>
                <a:gd name="connsiteY3" fmla="*/ 206908 h 400467"/>
                <a:gd name="connsiteX4" fmla="*/ 353746 w 520607"/>
                <a:gd name="connsiteY4" fmla="*/ 283664 h 400467"/>
                <a:gd name="connsiteX5" fmla="*/ 447188 w 520607"/>
                <a:gd name="connsiteY5" fmla="*/ 343734 h 400467"/>
                <a:gd name="connsiteX6" fmla="*/ 520607 w 520607"/>
                <a:gd name="connsiteY6" fmla="*/ 400467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0607" h="400467">
                  <a:moveTo>
                    <a:pt x="0" y="0"/>
                  </a:moveTo>
                  <a:lnTo>
                    <a:pt x="76756" y="30035"/>
                  </a:lnTo>
                  <a:lnTo>
                    <a:pt x="193559" y="123477"/>
                  </a:lnTo>
                  <a:lnTo>
                    <a:pt x="303687" y="206908"/>
                  </a:lnTo>
                  <a:lnTo>
                    <a:pt x="353746" y="283664"/>
                  </a:lnTo>
                  <a:lnTo>
                    <a:pt x="447188" y="343734"/>
                  </a:lnTo>
                  <a:lnTo>
                    <a:pt x="520607" y="40046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8" name="Freeform: Shape 857">
              <a:extLst>
                <a:ext uri="{FF2B5EF4-FFF2-40B4-BE49-F238E27FC236}">
                  <a16:creationId xmlns:a16="http://schemas.microsoft.com/office/drawing/2014/main" id="{6DA67A2C-31F6-9BC8-35C3-CF002320533C}"/>
                </a:ext>
              </a:extLst>
            </p:cNvPr>
            <p:cNvSpPr/>
            <p:nvPr/>
          </p:nvSpPr>
          <p:spPr>
            <a:xfrm>
              <a:off x="8806238" y="2800195"/>
              <a:ext cx="563991" cy="410479"/>
            </a:xfrm>
            <a:custGeom>
              <a:avLst/>
              <a:gdLst>
                <a:gd name="connsiteX0" fmla="*/ 0 w 563991"/>
                <a:gd name="connsiteY0" fmla="*/ 0 h 410479"/>
                <a:gd name="connsiteX1" fmla="*/ 103454 w 563991"/>
                <a:gd name="connsiteY1" fmla="*/ 33372 h 410479"/>
                <a:gd name="connsiteX2" fmla="*/ 183547 w 563991"/>
                <a:gd name="connsiteY2" fmla="*/ 90105 h 410479"/>
                <a:gd name="connsiteX3" fmla="*/ 290338 w 563991"/>
                <a:gd name="connsiteY3" fmla="*/ 170199 h 410479"/>
                <a:gd name="connsiteX4" fmla="*/ 357083 w 563991"/>
                <a:gd name="connsiteY4" fmla="*/ 263641 h 410479"/>
                <a:gd name="connsiteX5" fmla="*/ 457200 w 563991"/>
                <a:gd name="connsiteY5" fmla="*/ 307025 h 410479"/>
                <a:gd name="connsiteX6" fmla="*/ 563991 w 563991"/>
                <a:gd name="connsiteY6" fmla="*/ 410479 h 410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991" h="410479">
                  <a:moveTo>
                    <a:pt x="0" y="0"/>
                  </a:moveTo>
                  <a:lnTo>
                    <a:pt x="103454" y="33372"/>
                  </a:lnTo>
                  <a:lnTo>
                    <a:pt x="183547" y="90105"/>
                  </a:lnTo>
                  <a:lnTo>
                    <a:pt x="290338" y="170199"/>
                  </a:lnTo>
                  <a:lnTo>
                    <a:pt x="357083" y="263641"/>
                  </a:lnTo>
                  <a:lnTo>
                    <a:pt x="457200" y="307025"/>
                  </a:lnTo>
                  <a:lnTo>
                    <a:pt x="563991" y="41047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9" name="Freeform: Shape 858">
              <a:extLst>
                <a:ext uri="{FF2B5EF4-FFF2-40B4-BE49-F238E27FC236}">
                  <a16:creationId xmlns:a16="http://schemas.microsoft.com/office/drawing/2014/main" id="{852A6FA8-5ADA-5EB0-3CBA-A75507713FE9}"/>
                </a:ext>
              </a:extLst>
            </p:cNvPr>
            <p:cNvSpPr/>
            <p:nvPr/>
          </p:nvSpPr>
          <p:spPr>
            <a:xfrm>
              <a:off x="8896343" y="2760148"/>
              <a:ext cx="570666" cy="433840"/>
            </a:xfrm>
            <a:custGeom>
              <a:avLst/>
              <a:gdLst>
                <a:gd name="connsiteX0" fmla="*/ 0 w 570666"/>
                <a:gd name="connsiteY0" fmla="*/ 0 h 433840"/>
                <a:gd name="connsiteX1" fmla="*/ 136826 w 570666"/>
                <a:gd name="connsiteY1" fmla="*/ 60070 h 433840"/>
                <a:gd name="connsiteX2" fmla="*/ 243617 w 570666"/>
                <a:gd name="connsiteY2" fmla="*/ 106792 h 433840"/>
                <a:gd name="connsiteX3" fmla="*/ 297013 w 570666"/>
                <a:gd name="connsiteY3" fmla="*/ 183548 h 433840"/>
                <a:gd name="connsiteX4" fmla="*/ 363758 w 570666"/>
                <a:gd name="connsiteY4" fmla="*/ 253630 h 433840"/>
                <a:gd name="connsiteX5" fmla="*/ 467212 w 570666"/>
                <a:gd name="connsiteY5" fmla="*/ 303688 h 433840"/>
                <a:gd name="connsiteX6" fmla="*/ 540631 w 570666"/>
                <a:gd name="connsiteY6" fmla="*/ 357084 h 433840"/>
                <a:gd name="connsiteX7" fmla="*/ 570666 w 570666"/>
                <a:gd name="connsiteY7" fmla="*/ 433840 h 433840"/>
                <a:gd name="connsiteX0" fmla="*/ 0 w 570666"/>
                <a:gd name="connsiteY0" fmla="*/ 0 h 433840"/>
                <a:gd name="connsiteX1" fmla="*/ 136826 w 570666"/>
                <a:gd name="connsiteY1" fmla="*/ 60070 h 433840"/>
                <a:gd name="connsiteX2" fmla="*/ 220257 w 570666"/>
                <a:gd name="connsiteY2" fmla="*/ 113467 h 433840"/>
                <a:gd name="connsiteX3" fmla="*/ 297013 w 570666"/>
                <a:gd name="connsiteY3" fmla="*/ 183548 h 433840"/>
                <a:gd name="connsiteX4" fmla="*/ 363758 w 570666"/>
                <a:gd name="connsiteY4" fmla="*/ 253630 h 433840"/>
                <a:gd name="connsiteX5" fmla="*/ 467212 w 570666"/>
                <a:gd name="connsiteY5" fmla="*/ 303688 h 433840"/>
                <a:gd name="connsiteX6" fmla="*/ 540631 w 570666"/>
                <a:gd name="connsiteY6" fmla="*/ 357084 h 433840"/>
                <a:gd name="connsiteX7" fmla="*/ 570666 w 570666"/>
                <a:gd name="connsiteY7" fmla="*/ 433840 h 433840"/>
                <a:gd name="connsiteX0" fmla="*/ 0 w 570666"/>
                <a:gd name="connsiteY0" fmla="*/ 0 h 433840"/>
                <a:gd name="connsiteX1" fmla="*/ 116803 w 570666"/>
                <a:gd name="connsiteY1" fmla="*/ 60070 h 433840"/>
                <a:gd name="connsiteX2" fmla="*/ 220257 w 570666"/>
                <a:gd name="connsiteY2" fmla="*/ 113467 h 433840"/>
                <a:gd name="connsiteX3" fmla="*/ 297013 w 570666"/>
                <a:gd name="connsiteY3" fmla="*/ 183548 h 433840"/>
                <a:gd name="connsiteX4" fmla="*/ 363758 w 570666"/>
                <a:gd name="connsiteY4" fmla="*/ 253630 h 433840"/>
                <a:gd name="connsiteX5" fmla="*/ 467212 w 570666"/>
                <a:gd name="connsiteY5" fmla="*/ 303688 h 433840"/>
                <a:gd name="connsiteX6" fmla="*/ 540631 w 570666"/>
                <a:gd name="connsiteY6" fmla="*/ 357084 h 433840"/>
                <a:gd name="connsiteX7" fmla="*/ 570666 w 570666"/>
                <a:gd name="connsiteY7" fmla="*/ 433840 h 433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666" h="433840">
                  <a:moveTo>
                    <a:pt x="0" y="0"/>
                  </a:moveTo>
                  <a:lnTo>
                    <a:pt x="116803" y="60070"/>
                  </a:lnTo>
                  <a:lnTo>
                    <a:pt x="220257" y="113467"/>
                  </a:lnTo>
                  <a:lnTo>
                    <a:pt x="297013" y="183548"/>
                  </a:lnTo>
                  <a:lnTo>
                    <a:pt x="363758" y="253630"/>
                  </a:lnTo>
                  <a:lnTo>
                    <a:pt x="467212" y="303688"/>
                  </a:lnTo>
                  <a:lnTo>
                    <a:pt x="540631" y="357084"/>
                  </a:lnTo>
                  <a:lnTo>
                    <a:pt x="570666" y="43384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0" name="Freeform: Shape 859">
              <a:extLst>
                <a:ext uri="{FF2B5EF4-FFF2-40B4-BE49-F238E27FC236}">
                  <a16:creationId xmlns:a16="http://schemas.microsoft.com/office/drawing/2014/main" id="{2204F50B-AD5B-601D-C865-62087AB959E1}"/>
                </a:ext>
              </a:extLst>
            </p:cNvPr>
            <p:cNvSpPr/>
            <p:nvPr/>
          </p:nvSpPr>
          <p:spPr>
            <a:xfrm>
              <a:off x="9046518" y="2710090"/>
              <a:ext cx="530619" cy="467212"/>
            </a:xfrm>
            <a:custGeom>
              <a:avLst/>
              <a:gdLst>
                <a:gd name="connsiteX0" fmla="*/ 557317 w 557317"/>
                <a:gd name="connsiteY0" fmla="*/ 443851 h 443851"/>
                <a:gd name="connsiteX1" fmla="*/ 523945 w 557317"/>
                <a:gd name="connsiteY1" fmla="*/ 367094 h 443851"/>
                <a:gd name="connsiteX2" fmla="*/ 433840 w 557317"/>
                <a:gd name="connsiteY2" fmla="*/ 290338 h 443851"/>
                <a:gd name="connsiteX3" fmla="*/ 413816 w 557317"/>
                <a:gd name="connsiteY3" fmla="*/ 270315 h 443851"/>
                <a:gd name="connsiteX4" fmla="*/ 290339 w 557317"/>
                <a:gd name="connsiteY4" fmla="*/ 196896 h 443851"/>
                <a:gd name="connsiteX5" fmla="*/ 183548 w 557317"/>
                <a:gd name="connsiteY5" fmla="*/ 86767 h 443851"/>
                <a:gd name="connsiteX6" fmla="*/ 0 w 557317"/>
                <a:gd name="connsiteY6" fmla="*/ 0 h 443851"/>
                <a:gd name="connsiteX0" fmla="*/ 530619 w 530619"/>
                <a:gd name="connsiteY0" fmla="*/ 467212 h 467212"/>
                <a:gd name="connsiteX1" fmla="*/ 497247 w 530619"/>
                <a:gd name="connsiteY1" fmla="*/ 390455 h 467212"/>
                <a:gd name="connsiteX2" fmla="*/ 407142 w 530619"/>
                <a:gd name="connsiteY2" fmla="*/ 313699 h 467212"/>
                <a:gd name="connsiteX3" fmla="*/ 387118 w 530619"/>
                <a:gd name="connsiteY3" fmla="*/ 293676 h 467212"/>
                <a:gd name="connsiteX4" fmla="*/ 263641 w 530619"/>
                <a:gd name="connsiteY4" fmla="*/ 220257 h 467212"/>
                <a:gd name="connsiteX5" fmla="*/ 156850 w 530619"/>
                <a:gd name="connsiteY5" fmla="*/ 110128 h 467212"/>
                <a:gd name="connsiteX6" fmla="*/ 0 w 530619"/>
                <a:gd name="connsiteY6" fmla="*/ 0 h 467212"/>
                <a:gd name="connsiteX0" fmla="*/ 530619 w 530619"/>
                <a:gd name="connsiteY0" fmla="*/ 467212 h 467212"/>
                <a:gd name="connsiteX1" fmla="*/ 497247 w 530619"/>
                <a:gd name="connsiteY1" fmla="*/ 390455 h 467212"/>
                <a:gd name="connsiteX2" fmla="*/ 407142 w 530619"/>
                <a:gd name="connsiteY2" fmla="*/ 313699 h 467212"/>
                <a:gd name="connsiteX3" fmla="*/ 387118 w 530619"/>
                <a:gd name="connsiteY3" fmla="*/ 293676 h 467212"/>
                <a:gd name="connsiteX4" fmla="*/ 263641 w 530619"/>
                <a:gd name="connsiteY4" fmla="*/ 220257 h 467212"/>
                <a:gd name="connsiteX5" fmla="*/ 156850 w 530619"/>
                <a:gd name="connsiteY5" fmla="*/ 110128 h 467212"/>
                <a:gd name="connsiteX6" fmla="*/ 0 w 530619"/>
                <a:gd name="connsiteY6" fmla="*/ 0 h 467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619" h="467212">
                  <a:moveTo>
                    <a:pt x="530619" y="467212"/>
                  </a:moveTo>
                  <a:lnTo>
                    <a:pt x="497247" y="390455"/>
                  </a:lnTo>
                  <a:lnTo>
                    <a:pt x="407142" y="313699"/>
                  </a:lnTo>
                  <a:lnTo>
                    <a:pt x="387118" y="293676"/>
                  </a:lnTo>
                  <a:lnTo>
                    <a:pt x="263641" y="220257"/>
                  </a:lnTo>
                  <a:lnTo>
                    <a:pt x="156850" y="11012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1" name="Freeform: Shape 860">
              <a:extLst>
                <a:ext uri="{FF2B5EF4-FFF2-40B4-BE49-F238E27FC236}">
                  <a16:creationId xmlns:a16="http://schemas.microsoft.com/office/drawing/2014/main" id="{243145C9-4AD2-D668-AC70-E64B30D8DAD9}"/>
                </a:ext>
              </a:extLst>
            </p:cNvPr>
            <p:cNvSpPr/>
            <p:nvPr/>
          </p:nvSpPr>
          <p:spPr>
            <a:xfrm>
              <a:off x="8983111" y="2746799"/>
              <a:ext cx="206908" cy="130152"/>
            </a:xfrm>
            <a:custGeom>
              <a:avLst/>
              <a:gdLst>
                <a:gd name="connsiteX0" fmla="*/ 0 w 206908"/>
                <a:gd name="connsiteY0" fmla="*/ 0 h 130152"/>
                <a:gd name="connsiteX1" fmla="*/ 120140 w 206908"/>
                <a:gd name="connsiteY1" fmla="*/ 56733 h 130152"/>
                <a:gd name="connsiteX2" fmla="*/ 206908 w 206908"/>
                <a:gd name="connsiteY2" fmla="*/ 123478 h 130152"/>
                <a:gd name="connsiteX3" fmla="*/ 143500 w 206908"/>
                <a:gd name="connsiteY3" fmla="*/ 130152 h 130152"/>
              </a:gdLst>
              <a:ahLst/>
              <a:cxnLst>
                <a:cxn ang="0">
                  <a:pos x="connsiteX0" y="connsiteY0"/>
                </a:cxn>
                <a:cxn ang="0">
                  <a:pos x="connsiteX1" y="connsiteY1"/>
                </a:cxn>
                <a:cxn ang="0">
                  <a:pos x="connsiteX2" y="connsiteY2"/>
                </a:cxn>
                <a:cxn ang="0">
                  <a:pos x="connsiteX3" y="connsiteY3"/>
                </a:cxn>
              </a:cxnLst>
              <a:rect l="l" t="t" r="r" b="b"/>
              <a:pathLst>
                <a:path w="206908" h="130152">
                  <a:moveTo>
                    <a:pt x="0" y="0"/>
                  </a:moveTo>
                  <a:lnTo>
                    <a:pt x="120140" y="56733"/>
                  </a:lnTo>
                  <a:lnTo>
                    <a:pt x="206908" y="123478"/>
                  </a:lnTo>
                  <a:lnTo>
                    <a:pt x="143500" y="13015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2" name="Freeform: Shape 861">
              <a:extLst>
                <a:ext uri="{FF2B5EF4-FFF2-40B4-BE49-F238E27FC236}">
                  <a16:creationId xmlns:a16="http://schemas.microsoft.com/office/drawing/2014/main" id="{2AC06C1F-E42B-D491-A4FD-C6AF0CFCC29D}"/>
                </a:ext>
              </a:extLst>
            </p:cNvPr>
            <p:cNvSpPr/>
            <p:nvPr/>
          </p:nvSpPr>
          <p:spPr>
            <a:xfrm>
              <a:off x="9139960" y="2683392"/>
              <a:ext cx="543968" cy="470549"/>
            </a:xfrm>
            <a:custGeom>
              <a:avLst/>
              <a:gdLst>
                <a:gd name="connsiteX0" fmla="*/ 543968 w 543968"/>
                <a:gd name="connsiteY0" fmla="*/ 470549 h 470549"/>
                <a:gd name="connsiteX1" fmla="*/ 503922 w 543968"/>
                <a:gd name="connsiteY1" fmla="*/ 377107 h 470549"/>
                <a:gd name="connsiteX2" fmla="*/ 383781 w 543968"/>
                <a:gd name="connsiteY2" fmla="*/ 297013 h 470549"/>
                <a:gd name="connsiteX3" fmla="*/ 240281 w 543968"/>
                <a:gd name="connsiteY3" fmla="*/ 213583 h 470549"/>
                <a:gd name="connsiteX4" fmla="*/ 143501 w 543968"/>
                <a:gd name="connsiteY4" fmla="*/ 113466 h 470549"/>
                <a:gd name="connsiteX5" fmla="*/ 0 w 543968"/>
                <a:gd name="connsiteY5" fmla="*/ 0 h 47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968" h="470549">
                  <a:moveTo>
                    <a:pt x="543968" y="470549"/>
                  </a:moveTo>
                  <a:lnTo>
                    <a:pt x="503922" y="377107"/>
                  </a:lnTo>
                  <a:lnTo>
                    <a:pt x="383781" y="297013"/>
                  </a:lnTo>
                  <a:lnTo>
                    <a:pt x="240281" y="213583"/>
                  </a:lnTo>
                  <a:lnTo>
                    <a:pt x="143501" y="11346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3" name="Freeform: Shape 862">
              <a:extLst>
                <a:ext uri="{FF2B5EF4-FFF2-40B4-BE49-F238E27FC236}">
                  <a16:creationId xmlns:a16="http://schemas.microsoft.com/office/drawing/2014/main" id="{B3DD1C2C-66D4-E43A-0EF1-821EB0DDF89E}"/>
                </a:ext>
              </a:extLst>
            </p:cNvPr>
            <p:cNvSpPr/>
            <p:nvPr/>
          </p:nvSpPr>
          <p:spPr>
            <a:xfrm>
              <a:off x="9210042" y="2650020"/>
              <a:ext cx="543968" cy="460537"/>
            </a:xfrm>
            <a:custGeom>
              <a:avLst/>
              <a:gdLst>
                <a:gd name="connsiteX0" fmla="*/ 543968 w 543968"/>
                <a:gd name="connsiteY0" fmla="*/ 460537 h 460537"/>
                <a:gd name="connsiteX1" fmla="*/ 527282 w 543968"/>
                <a:gd name="connsiteY1" fmla="*/ 383781 h 460537"/>
                <a:gd name="connsiteX2" fmla="*/ 430502 w 543968"/>
                <a:gd name="connsiteY2" fmla="*/ 313699 h 460537"/>
                <a:gd name="connsiteX3" fmla="*/ 276990 w 543968"/>
                <a:gd name="connsiteY3" fmla="*/ 236943 h 460537"/>
                <a:gd name="connsiteX4" fmla="*/ 133489 w 543968"/>
                <a:gd name="connsiteY4" fmla="*/ 100117 h 460537"/>
                <a:gd name="connsiteX5" fmla="*/ 0 w 543968"/>
                <a:gd name="connsiteY5" fmla="*/ 0 h 46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3968" h="460537">
                  <a:moveTo>
                    <a:pt x="543968" y="460537"/>
                  </a:moveTo>
                  <a:lnTo>
                    <a:pt x="527282" y="383781"/>
                  </a:lnTo>
                  <a:lnTo>
                    <a:pt x="430502" y="313699"/>
                  </a:lnTo>
                  <a:lnTo>
                    <a:pt x="276990" y="236943"/>
                  </a:lnTo>
                  <a:lnTo>
                    <a:pt x="133489" y="100117"/>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4" name="Freeform: Shape 863">
              <a:extLst>
                <a:ext uri="{FF2B5EF4-FFF2-40B4-BE49-F238E27FC236}">
                  <a16:creationId xmlns:a16="http://schemas.microsoft.com/office/drawing/2014/main" id="{B22073CE-4848-9863-D16F-1D1D1377D6F4}"/>
                </a:ext>
              </a:extLst>
            </p:cNvPr>
            <p:cNvSpPr/>
            <p:nvPr/>
          </p:nvSpPr>
          <p:spPr>
            <a:xfrm>
              <a:off x="9280124" y="2623322"/>
              <a:ext cx="530619" cy="440514"/>
            </a:xfrm>
            <a:custGeom>
              <a:avLst/>
              <a:gdLst>
                <a:gd name="connsiteX0" fmla="*/ 530619 w 530619"/>
                <a:gd name="connsiteY0" fmla="*/ 440514 h 440514"/>
                <a:gd name="connsiteX1" fmla="*/ 513933 w 530619"/>
                <a:gd name="connsiteY1" fmla="*/ 363758 h 440514"/>
                <a:gd name="connsiteX2" fmla="*/ 430502 w 530619"/>
                <a:gd name="connsiteY2" fmla="*/ 300350 h 440514"/>
                <a:gd name="connsiteX3" fmla="*/ 323711 w 530619"/>
                <a:gd name="connsiteY3" fmla="*/ 256967 h 440514"/>
                <a:gd name="connsiteX4" fmla="*/ 220257 w 530619"/>
                <a:gd name="connsiteY4" fmla="*/ 156850 h 440514"/>
                <a:gd name="connsiteX5" fmla="*/ 176873 w 530619"/>
                <a:gd name="connsiteY5" fmla="*/ 83431 h 440514"/>
                <a:gd name="connsiteX6" fmla="*/ 50058 w 530619"/>
                <a:gd name="connsiteY6" fmla="*/ 16686 h 440514"/>
                <a:gd name="connsiteX7" fmla="*/ 0 w 530619"/>
                <a:gd name="connsiteY7" fmla="*/ 0 h 44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619" h="440514">
                  <a:moveTo>
                    <a:pt x="530619" y="440514"/>
                  </a:moveTo>
                  <a:lnTo>
                    <a:pt x="513933" y="363758"/>
                  </a:lnTo>
                  <a:lnTo>
                    <a:pt x="430502" y="300350"/>
                  </a:lnTo>
                  <a:lnTo>
                    <a:pt x="323711" y="256967"/>
                  </a:lnTo>
                  <a:lnTo>
                    <a:pt x="220257" y="156850"/>
                  </a:lnTo>
                  <a:lnTo>
                    <a:pt x="176873" y="83431"/>
                  </a:lnTo>
                  <a:lnTo>
                    <a:pt x="50058" y="1668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5" name="Freeform: Shape 864">
              <a:extLst>
                <a:ext uri="{FF2B5EF4-FFF2-40B4-BE49-F238E27FC236}">
                  <a16:creationId xmlns:a16="http://schemas.microsoft.com/office/drawing/2014/main" id="{0BC1F240-72AD-7A90-366F-AF26955FB651}"/>
                </a:ext>
              </a:extLst>
            </p:cNvPr>
            <p:cNvSpPr/>
            <p:nvPr/>
          </p:nvSpPr>
          <p:spPr>
            <a:xfrm>
              <a:off x="9343531" y="2586613"/>
              <a:ext cx="530619" cy="430502"/>
            </a:xfrm>
            <a:custGeom>
              <a:avLst/>
              <a:gdLst>
                <a:gd name="connsiteX0" fmla="*/ 530619 w 530619"/>
                <a:gd name="connsiteY0" fmla="*/ 430502 h 430502"/>
                <a:gd name="connsiteX1" fmla="*/ 473886 w 530619"/>
                <a:gd name="connsiteY1" fmla="*/ 370432 h 430502"/>
                <a:gd name="connsiteX2" fmla="*/ 400467 w 530619"/>
                <a:gd name="connsiteY2" fmla="*/ 280327 h 430502"/>
                <a:gd name="connsiteX3" fmla="*/ 273653 w 530619"/>
                <a:gd name="connsiteY3" fmla="*/ 196896 h 430502"/>
                <a:gd name="connsiteX4" fmla="*/ 206908 w 530619"/>
                <a:gd name="connsiteY4" fmla="*/ 96779 h 430502"/>
                <a:gd name="connsiteX5" fmla="*/ 73419 w 530619"/>
                <a:gd name="connsiteY5" fmla="*/ 46721 h 430502"/>
                <a:gd name="connsiteX6" fmla="*/ 0 w 530619"/>
                <a:gd name="connsiteY6" fmla="*/ 0 h 43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619" h="430502">
                  <a:moveTo>
                    <a:pt x="530619" y="430502"/>
                  </a:moveTo>
                  <a:lnTo>
                    <a:pt x="473886" y="370432"/>
                  </a:lnTo>
                  <a:lnTo>
                    <a:pt x="400467" y="280327"/>
                  </a:lnTo>
                  <a:lnTo>
                    <a:pt x="273653" y="196896"/>
                  </a:lnTo>
                  <a:lnTo>
                    <a:pt x="206908" y="96779"/>
                  </a:lnTo>
                  <a:lnTo>
                    <a:pt x="73419" y="4672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6" name="Freeform: Shape 865">
              <a:extLst>
                <a:ext uri="{FF2B5EF4-FFF2-40B4-BE49-F238E27FC236}">
                  <a16:creationId xmlns:a16="http://schemas.microsoft.com/office/drawing/2014/main" id="{CDDB88D1-40D9-8A93-39E1-E92BA502FC33}"/>
                </a:ext>
              </a:extLst>
            </p:cNvPr>
            <p:cNvSpPr/>
            <p:nvPr/>
          </p:nvSpPr>
          <p:spPr>
            <a:xfrm>
              <a:off x="9360217" y="2509856"/>
              <a:ext cx="574003" cy="450526"/>
            </a:xfrm>
            <a:custGeom>
              <a:avLst/>
              <a:gdLst>
                <a:gd name="connsiteX0" fmla="*/ 574003 w 574003"/>
                <a:gd name="connsiteY0" fmla="*/ 450526 h 450526"/>
                <a:gd name="connsiteX1" fmla="*/ 513933 w 574003"/>
                <a:gd name="connsiteY1" fmla="*/ 390456 h 450526"/>
                <a:gd name="connsiteX2" fmla="*/ 443851 w 574003"/>
                <a:gd name="connsiteY2" fmla="*/ 313700 h 450526"/>
                <a:gd name="connsiteX3" fmla="*/ 290339 w 574003"/>
                <a:gd name="connsiteY3" fmla="*/ 203571 h 450526"/>
                <a:gd name="connsiteX4" fmla="*/ 196897 w 574003"/>
                <a:gd name="connsiteY4" fmla="*/ 116803 h 450526"/>
                <a:gd name="connsiteX5" fmla="*/ 0 w 574003"/>
                <a:gd name="connsiteY5" fmla="*/ 0 h 450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4003" h="450526">
                  <a:moveTo>
                    <a:pt x="574003" y="450526"/>
                  </a:moveTo>
                  <a:lnTo>
                    <a:pt x="513933" y="390456"/>
                  </a:lnTo>
                  <a:lnTo>
                    <a:pt x="443851" y="313700"/>
                  </a:lnTo>
                  <a:lnTo>
                    <a:pt x="290339" y="203571"/>
                  </a:lnTo>
                  <a:lnTo>
                    <a:pt x="196897" y="116803"/>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7" name="Freeform: Shape 866">
              <a:extLst>
                <a:ext uri="{FF2B5EF4-FFF2-40B4-BE49-F238E27FC236}">
                  <a16:creationId xmlns:a16="http://schemas.microsoft.com/office/drawing/2014/main" id="{7F47EB48-270D-E0F3-DBDF-C338FD101F3D}"/>
                </a:ext>
              </a:extLst>
            </p:cNvPr>
            <p:cNvSpPr/>
            <p:nvPr/>
          </p:nvSpPr>
          <p:spPr>
            <a:xfrm>
              <a:off x="9356880" y="2433100"/>
              <a:ext cx="644085" cy="470549"/>
            </a:xfrm>
            <a:custGeom>
              <a:avLst/>
              <a:gdLst>
                <a:gd name="connsiteX0" fmla="*/ 644085 w 644085"/>
                <a:gd name="connsiteY0" fmla="*/ 470549 h 470549"/>
                <a:gd name="connsiteX1" fmla="*/ 607375 w 644085"/>
                <a:gd name="connsiteY1" fmla="*/ 407142 h 470549"/>
                <a:gd name="connsiteX2" fmla="*/ 417153 w 644085"/>
                <a:gd name="connsiteY2" fmla="*/ 273653 h 470549"/>
                <a:gd name="connsiteX3" fmla="*/ 297013 w 644085"/>
                <a:gd name="connsiteY3" fmla="*/ 183548 h 470549"/>
                <a:gd name="connsiteX4" fmla="*/ 156850 w 644085"/>
                <a:gd name="connsiteY4" fmla="*/ 96780 h 470549"/>
                <a:gd name="connsiteX5" fmla="*/ 63407 w 644085"/>
                <a:gd name="connsiteY5" fmla="*/ 26698 h 470549"/>
                <a:gd name="connsiteX6" fmla="*/ 0 w 644085"/>
                <a:gd name="connsiteY6" fmla="*/ 0 h 47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4085" h="470549">
                  <a:moveTo>
                    <a:pt x="644085" y="470549"/>
                  </a:moveTo>
                  <a:lnTo>
                    <a:pt x="607375" y="407142"/>
                  </a:lnTo>
                  <a:lnTo>
                    <a:pt x="417153" y="273653"/>
                  </a:lnTo>
                  <a:lnTo>
                    <a:pt x="297013" y="183548"/>
                  </a:lnTo>
                  <a:lnTo>
                    <a:pt x="156850" y="96780"/>
                  </a:lnTo>
                  <a:lnTo>
                    <a:pt x="63407" y="2669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8" name="Freeform: Shape 867">
              <a:extLst>
                <a:ext uri="{FF2B5EF4-FFF2-40B4-BE49-F238E27FC236}">
                  <a16:creationId xmlns:a16="http://schemas.microsoft.com/office/drawing/2014/main" id="{6E980F50-1CDF-08C4-849D-5A5D0E60D04F}"/>
                </a:ext>
              </a:extLst>
            </p:cNvPr>
            <p:cNvSpPr/>
            <p:nvPr/>
          </p:nvSpPr>
          <p:spPr>
            <a:xfrm>
              <a:off x="9426962" y="2449786"/>
              <a:ext cx="644085" cy="417154"/>
            </a:xfrm>
            <a:custGeom>
              <a:avLst/>
              <a:gdLst>
                <a:gd name="connsiteX0" fmla="*/ 644085 w 644085"/>
                <a:gd name="connsiteY0" fmla="*/ 417154 h 417154"/>
                <a:gd name="connsiteX1" fmla="*/ 604038 w 644085"/>
                <a:gd name="connsiteY1" fmla="*/ 350409 h 417154"/>
                <a:gd name="connsiteX2" fmla="*/ 487235 w 644085"/>
                <a:gd name="connsiteY2" fmla="*/ 236943 h 417154"/>
                <a:gd name="connsiteX3" fmla="*/ 307025 w 644085"/>
                <a:gd name="connsiteY3" fmla="*/ 110129 h 417154"/>
                <a:gd name="connsiteX4" fmla="*/ 140163 w 644085"/>
                <a:gd name="connsiteY4" fmla="*/ 0 h 417154"/>
                <a:gd name="connsiteX5" fmla="*/ 0 w 644085"/>
                <a:gd name="connsiteY5" fmla="*/ 20024 h 417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4085" h="417154">
                  <a:moveTo>
                    <a:pt x="644085" y="417154"/>
                  </a:moveTo>
                  <a:lnTo>
                    <a:pt x="604038" y="350409"/>
                  </a:lnTo>
                  <a:lnTo>
                    <a:pt x="487235" y="236943"/>
                  </a:lnTo>
                  <a:lnTo>
                    <a:pt x="307025" y="110129"/>
                  </a:lnTo>
                  <a:lnTo>
                    <a:pt x="140163" y="0"/>
                  </a:lnTo>
                  <a:lnTo>
                    <a:pt x="0" y="2002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9" name="Freeform: Shape 868">
              <a:extLst>
                <a:ext uri="{FF2B5EF4-FFF2-40B4-BE49-F238E27FC236}">
                  <a16:creationId xmlns:a16="http://schemas.microsoft.com/office/drawing/2014/main" id="{1CDABAB5-4544-FC21-DA55-C7EA7DFC4177}"/>
                </a:ext>
              </a:extLst>
            </p:cNvPr>
            <p:cNvSpPr/>
            <p:nvPr/>
          </p:nvSpPr>
          <p:spPr>
            <a:xfrm>
              <a:off x="9533753" y="2322972"/>
              <a:ext cx="604038" cy="503921"/>
            </a:xfrm>
            <a:custGeom>
              <a:avLst/>
              <a:gdLst>
                <a:gd name="connsiteX0" fmla="*/ 604038 w 604038"/>
                <a:gd name="connsiteY0" fmla="*/ 503921 h 503921"/>
                <a:gd name="connsiteX1" fmla="*/ 570666 w 604038"/>
                <a:gd name="connsiteY1" fmla="*/ 420490 h 503921"/>
                <a:gd name="connsiteX2" fmla="*/ 483898 w 604038"/>
                <a:gd name="connsiteY2" fmla="*/ 350408 h 503921"/>
                <a:gd name="connsiteX3" fmla="*/ 297013 w 604038"/>
                <a:gd name="connsiteY3" fmla="*/ 233606 h 503921"/>
                <a:gd name="connsiteX4" fmla="*/ 76756 w 604038"/>
                <a:gd name="connsiteY4" fmla="*/ 96779 h 503921"/>
                <a:gd name="connsiteX5" fmla="*/ 0 w 604038"/>
                <a:gd name="connsiteY5" fmla="*/ 0 h 503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4038" h="503921">
                  <a:moveTo>
                    <a:pt x="604038" y="503921"/>
                  </a:moveTo>
                  <a:lnTo>
                    <a:pt x="570666" y="420490"/>
                  </a:lnTo>
                  <a:lnTo>
                    <a:pt x="483898" y="350408"/>
                  </a:lnTo>
                  <a:lnTo>
                    <a:pt x="297013" y="233606"/>
                  </a:lnTo>
                  <a:lnTo>
                    <a:pt x="76756" y="9677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0" name="Freeform: Shape 869">
              <a:extLst>
                <a:ext uri="{FF2B5EF4-FFF2-40B4-BE49-F238E27FC236}">
                  <a16:creationId xmlns:a16="http://schemas.microsoft.com/office/drawing/2014/main" id="{88DD4625-83BA-C7EF-3965-54F7EFC3B564}"/>
                </a:ext>
              </a:extLst>
            </p:cNvPr>
            <p:cNvSpPr/>
            <p:nvPr/>
          </p:nvSpPr>
          <p:spPr>
            <a:xfrm>
              <a:off x="9530416" y="2326309"/>
              <a:ext cx="657433" cy="460537"/>
            </a:xfrm>
            <a:custGeom>
              <a:avLst/>
              <a:gdLst>
                <a:gd name="connsiteX0" fmla="*/ 657433 w 657433"/>
                <a:gd name="connsiteY0" fmla="*/ 460537 h 460537"/>
                <a:gd name="connsiteX1" fmla="*/ 624061 w 657433"/>
                <a:gd name="connsiteY1" fmla="*/ 360420 h 460537"/>
                <a:gd name="connsiteX2" fmla="*/ 510595 w 657433"/>
                <a:gd name="connsiteY2" fmla="*/ 287001 h 460537"/>
                <a:gd name="connsiteX3" fmla="*/ 397130 w 657433"/>
                <a:gd name="connsiteY3" fmla="*/ 200234 h 460537"/>
                <a:gd name="connsiteX4" fmla="*/ 240280 w 657433"/>
                <a:gd name="connsiteY4" fmla="*/ 123477 h 460537"/>
                <a:gd name="connsiteX5" fmla="*/ 70082 w 657433"/>
                <a:gd name="connsiteY5" fmla="*/ 36709 h 460537"/>
                <a:gd name="connsiteX6" fmla="*/ 0 w 657433"/>
                <a:gd name="connsiteY6" fmla="*/ 0 h 46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7433" h="460537">
                  <a:moveTo>
                    <a:pt x="657433" y="460537"/>
                  </a:moveTo>
                  <a:lnTo>
                    <a:pt x="624061" y="360420"/>
                  </a:lnTo>
                  <a:lnTo>
                    <a:pt x="510595" y="287001"/>
                  </a:lnTo>
                  <a:lnTo>
                    <a:pt x="397130" y="200234"/>
                  </a:lnTo>
                  <a:lnTo>
                    <a:pt x="240280" y="123477"/>
                  </a:lnTo>
                  <a:lnTo>
                    <a:pt x="70082" y="36709"/>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1" name="Freeform: Shape 870">
              <a:extLst>
                <a:ext uri="{FF2B5EF4-FFF2-40B4-BE49-F238E27FC236}">
                  <a16:creationId xmlns:a16="http://schemas.microsoft.com/office/drawing/2014/main" id="{BA7461C2-50ED-85B9-F6C6-58E142651CE3}"/>
                </a:ext>
              </a:extLst>
            </p:cNvPr>
            <p:cNvSpPr/>
            <p:nvPr/>
          </p:nvSpPr>
          <p:spPr>
            <a:xfrm>
              <a:off x="9597160" y="2296274"/>
              <a:ext cx="624062" cy="380444"/>
            </a:xfrm>
            <a:custGeom>
              <a:avLst/>
              <a:gdLst>
                <a:gd name="connsiteX0" fmla="*/ 624062 w 624062"/>
                <a:gd name="connsiteY0" fmla="*/ 380444 h 380444"/>
                <a:gd name="connsiteX1" fmla="*/ 584015 w 624062"/>
                <a:gd name="connsiteY1" fmla="*/ 347071 h 380444"/>
                <a:gd name="connsiteX2" fmla="*/ 470549 w 624062"/>
                <a:gd name="connsiteY2" fmla="*/ 253629 h 380444"/>
                <a:gd name="connsiteX3" fmla="*/ 313700 w 624062"/>
                <a:gd name="connsiteY3" fmla="*/ 156850 h 380444"/>
                <a:gd name="connsiteX4" fmla="*/ 0 w 624062"/>
                <a:gd name="connsiteY4" fmla="*/ 0 h 380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62" h="380444">
                  <a:moveTo>
                    <a:pt x="624062" y="380444"/>
                  </a:moveTo>
                  <a:lnTo>
                    <a:pt x="584015" y="347071"/>
                  </a:lnTo>
                  <a:lnTo>
                    <a:pt x="470549" y="253629"/>
                  </a:lnTo>
                  <a:lnTo>
                    <a:pt x="313700" y="15685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2" name="Freeform: Shape 871">
              <a:extLst>
                <a:ext uri="{FF2B5EF4-FFF2-40B4-BE49-F238E27FC236}">
                  <a16:creationId xmlns:a16="http://schemas.microsoft.com/office/drawing/2014/main" id="{F9BED645-8A33-0822-0D32-05F77B5D741F}"/>
                </a:ext>
              </a:extLst>
            </p:cNvPr>
            <p:cNvSpPr/>
            <p:nvPr/>
          </p:nvSpPr>
          <p:spPr>
            <a:xfrm>
              <a:off x="9717301" y="2256227"/>
              <a:ext cx="503921" cy="363758"/>
            </a:xfrm>
            <a:custGeom>
              <a:avLst/>
              <a:gdLst>
                <a:gd name="connsiteX0" fmla="*/ 503921 w 503921"/>
                <a:gd name="connsiteY0" fmla="*/ 363758 h 363758"/>
                <a:gd name="connsiteX1" fmla="*/ 477223 w 503921"/>
                <a:gd name="connsiteY1" fmla="*/ 307025 h 363758"/>
                <a:gd name="connsiteX2" fmla="*/ 370432 w 503921"/>
                <a:gd name="connsiteY2" fmla="*/ 216920 h 363758"/>
                <a:gd name="connsiteX3" fmla="*/ 183547 w 503921"/>
                <a:gd name="connsiteY3" fmla="*/ 86768 h 363758"/>
                <a:gd name="connsiteX4" fmla="*/ 0 w 503921"/>
                <a:gd name="connsiteY4" fmla="*/ 0 h 3637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3921" h="363758">
                  <a:moveTo>
                    <a:pt x="503921" y="363758"/>
                  </a:moveTo>
                  <a:lnTo>
                    <a:pt x="477223" y="307025"/>
                  </a:lnTo>
                  <a:lnTo>
                    <a:pt x="370432" y="216920"/>
                  </a:lnTo>
                  <a:lnTo>
                    <a:pt x="183547" y="8676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3" name="Freeform: Shape 872">
              <a:extLst>
                <a:ext uri="{FF2B5EF4-FFF2-40B4-BE49-F238E27FC236}">
                  <a16:creationId xmlns:a16="http://schemas.microsoft.com/office/drawing/2014/main" id="{4E4F57FB-8D35-F2D3-1C69-9EB400DD09A0}"/>
                </a:ext>
              </a:extLst>
            </p:cNvPr>
            <p:cNvSpPr/>
            <p:nvPr/>
          </p:nvSpPr>
          <p:spPr>
            <a:xfrm>
              <a:off x="9567125" y="2296274"/>
              <a:ext cx="463875" cy="153512"/>
            </a:xfrm>
            <a:custGeom>
              <a:avLst/>
              <a:gdLst>
                <a:gd name="connsiteX0" fmla="*/ 463875 w 463875"/>
                <a:gd name="connsiteY0" fmla="*/ 0 h 153512"/>
                <a:gd name="connsiteX1" fmla="*/ 116803 w 463875"/>
                <a:gd name="connsiteY1" fmla="*/ 120140 h 153512"/>
                <a:gd name="connsiteX2" fmla="*/ 0 w 463875"/>
                <a:gd name="connsiteY2" fmla="*/ 153512 h 153512"/>
              </a:gdLst>
              <a:ahLst/>
              <a:cxnLst>
                <a:cxn ang="0">
                  <a:pos x="connsiteX0" y="connsiteY0"/>
                </a:cxn>
                <a:cxn ang="0">
                  <a:pos x="connsiteX1" y="connsiteY1"/>
                </a:cxn>
                <a:cxn ang="0">
                  <a:pos x="connsiteX2" y="connsiteY2"/>
                </a:cxn>
              </a:cxnLst>
              <a:rect l="l" t="t" r="r" b="b"/>
              <a:pathLst>
                <a:path w="463875" h="153512">
                  <a:moveTo>
                    <a:pt x="463875" y="0"/>
                  </a:moveTo>
                  <a:lnTo>
                    <a:pt x="116803" y="120140"/>
                  </a:lnTo>
                  <a:lnTo>
                    <a:pt x="0" y="1535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4" name="Freeform: Shape 873">
              <a:extLst>
                <a:ext uri="{FF2B5EF4-FFF2-40B4-BE49-F238E27FC236}">
                  <a16:creationId xmlns:a16="http://schemas.microsoft.com/office/drawing/2014/main" id="{D92D8D19-4CF8-C2AB-E45F-D500D1A558B0}"/>
                </a:ext>
              </a:extLst>
            </p:cNvPr>
            <p:cNvSpPr/>
            <p:nvPr/>
          </p:nvSpPr>
          <p:spPr>
            <a:xfrm>
              <a:off x="9383578" y="2349670"/>
              <a:ext cx="727515" cy="260303"/>
            </a:xfrm>
            <a:custGeom>
              <a:avLst/>
              <a:gdLst>
                <a:gd name="connsiteX0" fmla="*/ 727515 w 727515"/>
                <a:gd name="connsiteY0" fmla="*/ 0 h 260303"/>
                <a:gd name="connsiteX1" fmla="*/ 560654 w 727515"/>
                <a:gd name="connsiteY1" fmla="*/ 66744 h 260303"/>
                <a:gd name="connsiteX2" fmla="*/ 290339 w 727515"/>
                <a:gd name="connsiteY2" fmla="*/ 166861 h 260303"/>
                <a:gd name="connsiteX3" fmla="*/ 123477 w 727515"/>
                <a:gd name="connsiteY3" fmla="*/ 203570 h 260303"/>
                <a:gd name="connsiteX4" fmla="*/ 0 w 727515"/>
                <a:gd name="connsiteY4" fmla="*/ 260303 h 260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7515" h="260303">
                  <a:moveTo>
                    <a:pt x="727515" y="0"/>
                  </a:moveTo>
                  <a:lnTo>
                    <a:pt x="560654" y="66744"/>
                  </a:lnTo>
                  <a:lnTo>
                    <a:pt x="290339" y="166861"/>
                  </a:lnTo>
                  <a:lnTo>
                    <a:pt x="123477" y="203570"/>
                  </a:lnTo>
                  <a:lnTo>
                    <a:pt x="0" y="26030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5" name="Freeform: Shape 874">
              <a:extLst>
                <a:ext uri="{FF2B5EF4-FFF2-40B4-BE49-F238E27FC236}">
                  <a16:creationId xmlns:a16="http://schemas.microsoft.com/office/drawing/2014/main" id="{0A4B21D0-2783-DE5C-1740-3A03638A6C95}"/>
                </a:ext>
              </a:extLst>
            </p:cNvPr>
            <p:cNvSpPr/>
            <p:nvPr/>
          </p:nvSpPr>
          <p:spPr>
            <a:xfrm>
              <a:off x="9190019" y="2439775"/>
              <a:ext cx="987819" cy="430502"/>
            </a:xfrm>
            <a:custGeom>
              <a:avLst/>
              <a:gdLst>
                <a:gd name="connsiteX0" fmla="*/ 987819 w 987819"/>
                <a:gd name="connsiteY0" fmla="*/ 0 h 430502"/>
                <a:gd name="connsiteX1" fmla="*/ 774236 w 987819"/>
                <a:gd name="connsiteY1" fmla="*/ 100116 h 430502"/>
                <a:gd name="connsiteX2" fmla="*/ 440514 w 987819"/>
                <a:gd name="connsiteY2" fmla="*/ 253629 h 430502"/>
                <a:gd name="connsiteX3" fmla="*/ 230268 w 987819"/>
                <a:gd name="connsiteY3" fmla="*/ 313699 h 430502"/>
                <a:gd name="connsiteX4" fmla="*/ 0 w 987819"/>
                <a:gd name="connsiteY4" fmla="*/ 430502 h 4305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7819" h="430502">
                  <a:moveTo>
                    <a:pt x="987819" y="0"/>
                  </a:moveTo>
                  <a:lnTo>
                    <a:pt x="774236" y="100116"/>
                  </a:lnTo>
                  <a:lnTo>
                    <a:pt x="440514" y="253629"/>
                  </a:lnTo>
                  <a:lnTo>
                    <a:pt x="230268" y="313699"/>
                  </a:lnTo>
                  <a:lnTo>
                    <a:pt x="0" y="43050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6" name="Freeform: Shape 875">
              <a:extLst>
                <a:ext uri="{FF2B5EF4-FFF2-40B4-BE49-F238E27FC236}">
                  <a16:creationId xmlns:a16="http://schemas.microsoft.com/office/drawing/2014/main" id="{9D097A8E-A317-EB11-51BC-9EE0FC2FAEFC}"/>
                </a:ext>
              </a:extLst>
            </p:cNvPr>
            <p:cNvSpPr/>
            <p:nvPr/>
          </p:nvSpPr>
          <p:spPr>
            <a:xfrm>
              <a:off x="8866308" y="2519868"/>
              <a:ext cx="1348239" cy="490572"/>
            </a:xfrm>
            <a:custGeom>
              <a:avLst/>
              <a:gdLst>
                <a:gd name="connsiteX0" fmla="*/ 1348239 w 1348239"/>
                <a:gd name="connsiteY0" fmla="*/ 0 h 490572"/>
                <a:gd name="connsiteX1" fmla="*/ 1127982 w 1348239"/>
                <a:gd name="connsiteY1" fmla="*/ 120140 h 490572"/>
                <a:gd name="connsiteX2" fmla="*/ 877690 w 1348239"/>
                <a:gd name="connsiteY2" fmla="*/ 220257 h 490572"/>
                <a:gd name="connsiteX3" fmla="*/ 707492 w 1348239"/>
                <a:gd name="connsiteY3" fmla="*/ 323711 h 490572"/>
                <a:gd name="connsiteX4" fmla="*/ 403804 w 1348239"/>
                <a:gd name="connsiteY4" fmla="*/ 403804 h 490572"/>
                <a:gd name="connsiteX5" fmla="*/ 223594 w 1348239"/>
                <a:gd name="connsiteY5" fmla="*/ 447188 h 490572"/>
                <a:gd name="connsiteX6" fmla="*/ 126814 w 1348239"/>
                <a:gd name="connsiteY6" fmla="*/ 453863 h 490572"/>
                <a:gd name="connsiteX7" fmla="*/ 0 w 1348239"/>
                <a:gd name="connsiteY7" fmla="*/ 490572 h 490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8239" h="490572">
                  <a:moveTo>
                    <a:pt x="1348239" y="0"/>
                  </a:moveTo>
                  <a:lnTo>
                    <a:pt x="1127982" y="120140"/>
                  </a:lnTo>
                  <a:lnTo>
                    <a:pt x="877690" y="220257"/>
                  </a:lnTo>
                  <a:lnTo>
                    <a:pt x="707492" y="323711"/>
                  </a:lnTo>
                  <a:lnTo>
                    <a:pt x="403804" y="403804"/>
                  </a:lnTo>
                  <a:lnTo>
                    <a:pt x="223594" y="447188"/>
                  </a:lnTo>
                  <a:lnTo>
                    <a:pt x="126814" y="453863"/>
                  </a:lnTo>
                  <a:lnTo>
                    <a:pt x="0" y="49057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7" name="Freeform: Shape 876">
              <a:extLst>
                <a:ext uri="{FF2B5EF4-FFF2-40B4-BE49-F238E27FC236}">
                  <a16:creationId xmlns:a16="http://schemas.microsoft.com/office/drawing/2014/main" id="{40A7F250-2DD8-C970-8183-B840FB536E36}"/>
                </a:ext>
              </a:extLst>
            </p:cNvPr>
            <p:cNvSpPr/>
            <p:nvPr/>
          </p:nvSpPr>
          <p:spPr>
            <a:xfrm>
              <a:off x="8742830" y="2880289"/>
              <a:ext cx="377107" cy="86767"/>
            </a:xfrm>
            <a:custGeom>
              <a:avLst/>
              <a:gdLst>
                <a:gd name="connsiteX0" fmla="*/ 377107 w 377107"/>
                <a:gd name="connsiteY0" fmla="*/ 0 h 86767"/>
                <a:gd name="connsiteX1" fmla="*/ 220257 w 377107"/>
                <a:gd name="connsiteY1" fmla="*/ 40046 h 86767"/>
                <a:gd name="connsiteX2" fmla="*/ 73419 w 377107"/>
                <a:gd name="connsiteY2" fmla="*/ 53395 h 86767"/>
                <a:gd name="connsiteX3" fmla="*/ 0 w 377107"/>
                <a:gd name="connsiteY3" fmla="*/ 86767 h 86767"/>
              </a:gdLst>
              <a:ahLst/>
              <a:cxnLst>
                <a:cxn ang="0">
                  <a:pos x="connsiteX0" y="connsiteY0"/>
                </a:cxn>
                <a:cxn ang="0">
                  <a:pos x="connsiteX1" y="connsiteY1"/>
                </a:cxn>
                <a:cxn ang="0">
                  <a:pos x="connsiteX2" y="connsiteY2"/>
                </a:cxn>
                <a:cxn ang="0">
                  <a:pos x="connsiteX3" y="connsiteY3"/>
                </a:cxn>
              </a:cxnLst>
              <a:rect l="l" t="t" r="r" b="b"/>
              <a:pathLst>
                <a:path w="377107" h="86767">
                  <a:moveTo>
                    <a:pt x="377107" y="0"/>
                  </a:moveTo>
                  <a:lnTo>
                    <a:pt x="220257" y="40046"/>
                  </a:lnTo>
                  <a:lnTo>
                    <a:pt x="73419" y="53395"/>
                  </a:lnTo>
                  <a:lnTo>
                    <a:pt x="0" y="8676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8" name="Freeform: Shape 877">
              <a:extLst>
                <a:ext uri="{FF2B5EF4-FFF2-40B4-BE49-F238E27FC236}">
                  <a16:creationId xmlns:a16="http://schemas.microsoft.com/office/drawing/2014/main" id="{39587035-4BAB-C206-13E9-F8A37207F232}"/>
                </a:ext>
              </a:extLst>
            </p:cNvPr>
            <p:cNvSpPr/>
            <p:nvPr/>
          </p:nvSpPr>
          <p:spPr>
            <a:xfrm>
              <a:off x="8926378" y="2676718"/>
              <a:ext cx="1231436" cy="397130"/>
            </a:xfrm>
            <a:custGeom>
              <a:avLst/>
              <a:gdLst>
                <a:gd name="connsiteX0" fmla="*/ 0 w 1231436"/>
                <a:gd name="connsiteY0" fmla="*/ 397130 h 397130"/>
                <a:gd name="connsiteX1" fmla="*/ 160187 w 1231436"/>
                <a:gd name="connsiteY1" fmla="*/ 380443 h 397130"/>
                <a:gd name="connsiteX2" fmla="*/ 400467 w 1231436"/>
                <a:gd name="connsiteY2" fmla="*/ 337060 h 397130"/>
                <a:gd name="connsiteX3" fmla="*/ 620724 w 1231436"/>
                <a:gd name="connsiteY3" fmla="*/ 246954 h 397130"/>
                <a:gd name="connsiteX4" fmla="*/ 820958 w 1231436"/>
                <a:gd name="connsiteY4" fmla="*/ 133489 h 397130"/>
                <a:gd name="connsiteX5" fmla="*/ 1044552 w 1231436"/>
                <a:gd name="connsiteY5" fmla="*/ 30035 h 397130"/>
                <a:gd name="connsiteX6" fmla="*/ 1231436 w 1231436"/>
                <a:gd name="connsiteY6" fmla="*/ 0 h 397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1436" h="397130">
                  <a:moveTo>
                    <a:pt x="0" y="397130"/>
                  </a:moveTo>
                  <a:lnTo>
                    <a:pt x="160187" y="380443"/>
                  </a:lnTo>
                  <a:lnTo>
                    <a:pt x="400467" y="337060"/>
                  </a:lnTo>
                  <a:lnTo>
                    <a:pt x="620724" y="246954"/>
                  </a:lnTo>
                  <a:lnTo>
                    <a:pt x="820958" y="133489"/>
                  </a:lnTo>
                  <a:lnTo>
                    <a:pt x="1044552" y="30035"/>
                  </a:lnTo>
                  <a:lnTo>
                    <a:pt x="123143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9" name="Freeform: Shape 878">
              <a:extLst>
                <a:ext uri="{FF2B5EF4-FFF2-40B4-BE49-F238E27FC236}">
                  <a16:creationId xmlns:a16="http://schemas.microsoft.com/office/drawing/2014/main" id="{B2767DEA-0C6E-289C-A75F-5F279A10B98C}"/>
                </a:ext>
              </a:extLst>
            </p:cNvPr>
            <p:cNvSpPr/>
            <p:nvPr/>
          </p:nvSpPr>
          <p:spPr>
            <a:xfrm>
              <a:off x="8979774" y="2796858"/>
              <a:ext cx="1051226" cy="327048"/>
            </a:xfrm>
            <a:custGeom>
              <a:avLst/>
              <a:gdLst>
                <a:gd name="connsiteX0" fmla="*/ 0 w 1051226"/>
                <a:gd name="connsiteY0" fmla="*/ 327048 h 327048"/>
                <a:gd name="connsiteX1" fmla="*/ 120140 w 1051226"/>
                <a:gd name="connsiteY1" fmla="*/ 323711 h 327048"/>
                <a:gd name="connsiteX2" fmla="*/ 283664 w 1051226"/>
                <a:gd name="connsiteY2" fmla="*/ 290339 h 327048"/>
                <a:gd name="connsiteX3" fmla="*/ 313699 w 1051226"/>
                <a:gd name="connsiteY3" fmla="*/ 287001 h 327048"/>
                <a:gd name="connsiteX4" fmla="*/ 463874 w 1051226"/>
                <a:gd name="connsiteY4" fmla="*/ 240280 h 327048"/>
                <a:gd name="connsiteX5" fmla="*/ 640747 w 1051226"/>
                <a:gd name="connsiteY5" fmla="*/ 183547 h 327048"/>
                <a:gd name="connsiteX6" fmla="*/ 784248 w 1051226"/>
                <a:gd name="connsiteY6" fmla="*/ 86768 h 327048"/>
                <a:gd name="connsiteX7" fmla="*/ 941097 w 1051226"/>
                <a:gd name="connsiteY7" fmla="*/ 0 h 327048"/>
                <a:gd name="connsiteX8" fmla="*/ 1051226 w 1051226"/>
                <a:gd name="connsiteY8" fmla="*/ 3337 h 32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1226" h="327048">
                  <a:moveTo>
                    <a:pt x="0" y="327048"/>
                  </a:moveTo>
                  <a:lnTo>
                    <a:pt x="120140" y="323711"/>
                  </a:lnTo>
                  <a:lnTo>
                    <a:pt x="283664" y="290339"/>
                  </a:lnTo>
                  <a:lnTo>
                    <a:pt x="313699" y="287001"/>
                  </a:lnTo>
                  <a:lnTo>
                    <a:pt x="463874" y="240280"/>
                  </a:lnTo>
                  <a:lnTo>
                    <a:pt x="640747" y="183547"/>
                  </a:lnTo>
                  <a:lnTo>
                    <a:pt x="784248" y="86768"/>
                  </a:lnTo>
                  <a:lnTo>
                    <a:pt x="941097" y="0"/>
                  </a:lnTo>
                  <a:lnTo>
                    <a:pt x="1051226" y="333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0" name="Freeform: Shape 879">
              <a:extLst>
                <a:ext uri="{FF2B5EF4-FFF2-40B4-BE49-F238E27FC236}">
                  <a16:creationId xmlns:a16="http://schemas.microsoft.com/office/drawing/2014/main" id="{F9812024-6E5B-ADCE-27EC-EAFD4593CE5E}"/>
                </a:ext>
              </a:extLst>
            </p:cNvPr>
            <p:cNvSpPr/>
            <p:nvPr/>
          </p:nvSpPr>
          <p:spPr>
            <a:xfrm>
              <a:off x="10224559" y="2913661"/>
              <a:ext cx="190222" cy="173536"/>
            </a:xfrm>
            <a:custGeom>
              <a:avLst/>
              <a:gdLst>
                <a:gd name="connsiteX0" fmla="*/ 0 w 190222"/>
                <a:gd name="connsiteY0" fmla="*/ 173536 h 173536"/>
                <a:gd name="connsiteX1" fmla="*/ 106791 w 190222"/>
                <a:gd name="connsiteY1" fmla="*/ 120140 h 173536"/>
                <a:gd name="connsiteX2" fmla="*/ 190222 w 190222"/>
                <a:gd name="connsiteY2" fmla="*/ 0 h 173536"/>
              </a:gdLst>
              <a:ahLst/>
              <a:cxnLst>
                <a:cxn ang="0">
                  <a:pos x="connsiteX0" y="connsiteY0"/>
                </a:cxn>
                <a:cxn ang="0">
                  <a:pos x="connsiteX1" y="connsiteY1"/>
                </a:cxn>
                <a:cxn ang="0">
                  <a:pos x="connsiteX2" y="connsiteY2"/>
                </a:cxn>
              </a:cxnLst>
              <a:rect l="l" t="t" r="r" b="b"/>
              <a:pathLst>
                <a:path w="190222" h="173536">
                  <a:moveTo>
                    <a:pt x="0" y="173536"/>
                  </a:moveTo>
                  <a:lnTo>
                    <a:pt x="106791" y="120140"/>
                  </a:lnTo>
                  <a:lnTo>
                    <a:pt x="19022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1" name="Freeform: Shape 880">
              <a:extLst>
                <a:ext uri="{FF2B5EF4-FFF2-40B4-BE49-F238E27FC236}">
                  <a16:creationId xmlns:a16="http://schemas.microsoft.com/office/drawing/2014/main" id="{B5F28C06-DAF1-EEAE-8C26-5FB62EC522ED}"/>
                </a:ext>
              </a:extLst>
            </p:cNvPr>
            <p:cNvSpPr/>
            <p:nvPr/>
          </p:nvSpPr>
          <p:spPr>
            <a:xfrm>
              <a:off x="8119342" y="4246018"/>
              <a:ext cx="380245" cy="190123"/>
            </a:xfrm>
            <a:custGeom>
              <a:avLst/>
              <a:gdLst>
                <a:gd name="connsiteX0" fmla="*/ 380245 w 380245"/>
                <a:gd name="connsiteY0" fmla="*/ 0 h 190123"/>
                <a:gd name="connsiteX1" fmla="*/ 102606 w 380245"/>
                <a:gd name="connsiteY1" fmla="*/ 117695 h 190123"/>
                <a:gd name="connsiteX2" fmla="*/ 0 w 380245"/>
                <a:gd name="connsiteY2" fmla="*/ 190123 h 190123"/>
              </a:gdLst>
              <a:ahLst/>
              <a:cxnLst>
                <a:cxn ang="0">
                  <a:pos x="connsiteX0" y="connsiteY0"/>
                </a:cxn>
                <a:cxn ang="0">
                  <a:pos x="connsiteX1" y="connsiteY1"/>
                </a:cxn>
                <a:cxn ang="0">
                  <a:pos x="connsiteX2" y="connsiteY2"/>
                </a:cxn>
              </a:cxnLst>
              <a:rect l="l" t="t" r="r" b="b"/>
              <a:pathLst>
                <a:path w="380245" h="190123">
                  <a:moveTo>
                    <a:pt x="380245" y="0"/>
                  </a:moveTo>
                  <a:lnTo>
                    <a:pt x="102606" y="117695"/>
                  </a:lnTo>
                  <a:lnTo>
                    <a:pt x="0" y="19012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2" name="Freeform: Shape 881">
              <a:extLst>
                <a:ext uri="{FF2B5EF4-FFF2-40B4-BE49-F238E27FC236}">
                  <a16:creationId xmlns:a16="http://schemas.microsoft.com/office/drawing/2014/main" id="{D4754C9E-FD3A-21D9-A525-CFD256B10FE8}"/>
                </a:ext>
              </a:extLst>
            </p:cNvPr>
            <p:cNvSpPr/>
            <p:nvPr/>
          </p:nvSpPr>
          <p:spPr>
            <a:xfrm>
              <a:off x="8318518" y="4584014"/>
              <a:ext cx="147873" cy="36214"/>
            </a:xfrm>
            <a:custGeom>
              <a:avLst/>
              <a:gdLst>
                <a:gd name="connsiteX0" fmla="*/ 147873 w 147873"/>
                <a:gd name="connsiteY0" fmla="*/ 0 h 36214"/>
                <a:gd name="connsiteX1" fmla="*/ 0 w 147873"/>
                <a:gd name="connsiteY1" fmla="*/ 36214 h 36214"/>
              </a:gdLst>
              <a:ahLst/>
              <a:cxnLst>
                <a:cxn ang="0">
                  <a:pos x="connsiteX0" y="connsiteY0"/>
                </a:cxn>
                <a:cxn ang="0">
                  <a:pos x="connsiteX1" y="connsiteY1"/>
                </a:cxn>
              </a:cxnLst>
              <a:rect l="l" t="t" r="r" b="b"/>
              <a:pathLst>
                <a:path w="147873" h="36214">
                  <a:moveTo>
                    <a:pt x="147873" y="0"/>
                  </a:moveTo>
                  <a:lnTo>
                    <a:pt x="0" y="3621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3" name="Freeform: Shape 882">
              <a:extLst>
                <a:ext uri="{FF2B5EF4-FFF2-40B4-BE49-F238E27FC236}">
                  <a16:creationId xmlns:a16="http://schemas.microsoft.com/office/drawing/2014/main" id="{434CA5C1-212B-2653-D2FA-E38D0DA39879}"/>
                </a:ext>
              </a:extLst>
            </p:cNvPr>
            <p:cNvSpPr/>
            <p:nvPr/>
          </p:nvSpPr>
          <p:spPr>
            <a:xfrm>
              <a:off x="8994510" y="3892933"/>
              <a:ext cx="147873" cy="51303"/>
            </a:xfrm>
            <a:custGeom>
              <a:avLst/>
              <a:gdLst>
                <a:gd name="connsiteX0" fmla="*/ 147873 w 147873"/>
                <a:gd name="connsiteY0" fmla="*/ 51303 h 51303"/>
                <a:gd name="connsiteX1" fmla="*/ 0 w 147873"/>
                <a:gd name="connsiteY1" fmla="*/ 0 h 51303"/>
              </a:gdLst>
              <a:ahLst/>
              <a:cxnLst>
                <a:cxn ang="0">
                  <a:pos x="connsiteX0" y="connsiteY0"/>
                </a:cxn>
                <a:cxn ang="0">
                  <a:pos x="connsiteX1" y="connsiteY1"/>
                </a:cxn>
              </a:cxnLst>
              <a:rect l="l" t="t" r="r" b="b"/>
              <a:pathLst>
                <a:path w="147873" h="51303">
                  <a:moveTo>
                    <a:pt x="147873" y="51303"/>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4" name="Freeform: Shape 883">
              <a:extLst>
                <a:ext uri="{FF2B5EF4-FFF2-40B4-BE49-F238E27FC236}">
                  <a16:creationId xmlns:a16="http://schemas.microsoft.com/office/drawing/2014/main" id="{2DF7A796-ADDC-8A37-6CD8-4FD5D93A9CA1}"/>
                </a:ext>
              </a:extLst>
            </p:cNvPr>
            <p:cNvSpPr/>
            <p:nvPr/>
          </p:nvSpPr>
          <p:spPr>
            <a:xfrm>
              <a:off x="8393964" y="3983468"/>
              <a:ext cx="150891" cy="69409"/>
            </a:xfrm>
            <a:custGeom>
              <a:avLst/>
              <a:gdLst>
                <a:gd name="connsiteX0" fmla="*/ 0 w 150891"/>
                <a:gd name="connsiteY0" fmla="*/ 69409 h 69409"/>
                <a:gd name="connsiteX1" fmla="*/ 150891 w 150891"/>
                <a:gd name="connsiteY1" fmla="*/ 0 h 69409"/>
              </a:gdLst>
              <a:ahLst/>
              <a:cxnLst>
                <a:cxn ang="0">
                  <a:pos x="connsiteX0" y="connsiteY0"/>
                </a:cxn>
                <a:cxn ang="0">
                  <a:pos x="connsiteX1" y="connsiteY1"/>
                </a:cxn>
              </a:cxnLst>
              <a:rect l="l" t="t" r="r" b="b"/>
              <a:pathLst>
                <a:path w="150891" h="69409">
                  <a:moveTo>
                    <a:pt x="0" y="69409"/>
                  </a:moveTo>
                  <a:lnTo>
                    <a:pt x="15089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5" name="Freeform: Shape 884">
              <a:extLst>
                <a:ext uri="{FF2B5EF4-FFF2-40B4-BE49-F238E27FC236}">
                  <a16:creationId xmlns:a16="http://schemas.microsoft.com/office/drawing/2014/main" id="{DF44EBFA-FDA0-D571-8342-90D2537CF4F6}"/>
                </a:ext>
              </a:extLst>
            </p:cNvPr>
            <p:cNvSpPr/>
            <p:nvPr/>
          </p:nvSpPr>
          <p:spPr>
            <a:xfrm>
              <a:off x="8351714" y="4110216"/>
              <a:ext cx="175034" cy="96570"/>
            </a:xfrm>
            <a:custGeom>
              <a:avLst/>
              <a:gdLst>
                <a:gd name="connsiteX0" fmla="*/ 175034 w 175034"/>
                <a:gd name="connsiteY0" fmla="*/ 96570 h 96570"/>
                <a:gd name="connsiteX1" fmla="*/ 0 w 175034"/>
                <a:gd name="connsiteY1" fmla="*/ 0 h 96570"/>
              </a:gdLst>
              <a:ahLst/>
              <a:cxnLst>
                <a:cxn ang="0">
                  <a:pos x="connsiteX0" y="connsiteY0"/>
                </a:cxn>
                <a:cxn ang="0">
                  <a:pos x="connsiteX1" y="connsiteY1"/>
                </a:cxn>
              </a:cxnLst>
              <a:rect l="l" t="t" r="r" b="b"/>
              <a:pathLst>
                <a:path w="175034" h="96570">
                  <a:moveTo>
                    <a:pt x="175034" y="96570"/>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6" name="Freeform: Shape 885">
              <a:extLst>
                <a:ext uri="{FF2B5EF4-FFF2-40B4-BE49-F238E27FC236}">
                  <a16:creationId xmlns:a16="http://schemas.microsoft.com/office/drawing/2014/main" id="{B066F4AD-D3B6-06F4-8AE3-CA250A4BA279}"/>
                </a:ext>
              </a:extLst>
            </p:cNvPr>
            <p:cNvSpPr/>
            <p:nvPr/>
          </p:nvSpPr>
          <p:spPr>
            <a:xfrm>
              <a:off x="8252126" y="4252054"/>
              <a:ext cx="105624" cy="57338"/>
            </a:xfrm>
            <a:custGeom>
              <a:avLst/>
              <a:gdLst>
                <a:gd name="connsiteX0" fmla="*/ 105624 w 105624"/>
                <a:gd name="connsiteY0" fmla="*/ 57338 h 57338"/>
                <a:gd name="connsiteX1" fmla="*/ 0 w 105624"/>
                <a:gd name="connsiteY1" fmla="*/ 0 h 57338"/>
              </a:gdLst>
              <a:ahLst/>
              <a:cxnLst>
                <a:cxn ang="0">
                  <a:pos x="connsiteX0" y="connsiteY0"/>
                </a:cxn>
                <a:cxn ang="0">
                  <a:pos x="connsiteX1" y="connsiteY1"/>
                </a:cxn>
              </a:cxnLst>
              <a:rect l="l" t="t" r="r" b="b"/>
              <a:pathLst>
                <a:path w="105624" h="57338">
                  <a:moveTo>
                    <a:pt x="105624" y="57338"/>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7" name="Freeform: Shape 886">
              <a:extLst>
                <a:ext uri="{FF2B5EF4-FFF2-40B4-BE49-F238E27FC236}">
                  <a16:creationId xmlns:a16="http://schemas.microsoft.com/office/drawing/2014/main" id="{AED3E710-FD71-B983-E4D4-DFCFE0A90ACB}"/>
                </a:ext>
              </a:extLst>
            </p:cNvPr>
            <p:cNvSpPr/>
            <p:nvPr/>
          </p:nvSpPr>
          <p:spPr>
            <a:xfrm>
              <a:off x="9136348" y="3799380"/>
              <a:ext cx="150891" cy="87517"/>
            </a:xfrm>
            <a:custGeom>
              <a:avLst/>
              <a:gdLst>
                <a:gd name="connsiteX0" fmla="*/ 150891 w 150891"/>
                <a:gd name="connsiteY0" fmla="*/ 87517 h 87517"/>
                <a:gd name="connsiteX1" fmla="*/ 0 w 150891"/>
                <a:gd name="connsiteY1" fmla="*/ 0 h 87517"/>
              </a:gdLst>
              <a:ahLst/>
              <a:cxnLst>
                <a:cxn ang="0">
                  <a:pos x="connsiteX0" y="connsiteY0"/>
                </a:cxn>
                <a:cxn ang="0">
                  <a:pos x="connsiteX1" y="connsiteY1"/>
                </a:cxn>
              </a:cxnLst>
              <a:rect l="l" t="t" r="r" b="b"/>
              <a:pathLst>
                <a:path w="150891" h="87517">
                  <a:moveTo>
                    <a:pt x="150891" y="87517"/>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8" name="Freeform: Shape 887">
              <a:extLst>
                <a:ext uri="{FF2B5EF4-FFF2-40B4-BE49-F238E27FC236}">
                  <a16:creationId xmlns:a16="http://schemas.microsoft.com/office/drawing/2014/main" id="{EF1BE15E-714D-D459-A9F9-77C31F3FA8A8}"/>
                </a:ext>
              </a:extLst>
            </p:cNvPr>
            <p:cNvSpPr/>
            <p:nvPr/>
          </p:nvSpPr>
          <p:spPr>
            <a:xfrm>
              <a:off x="9163508" y="3684703"/>
              <a:ext cx="199176" cy="102606"/>
            </a:xfrm>
            <a:custGeom>
              <a:avLst/>
              <a:gdLst>
                <a:gd name="connsiteX0" fmla="*/ 199176 w 199176"/>
                <a:gd name="connsiteY0" fmla="*/ 102606 h 102606"/>
                <a:gd name="connsiteX1" fmla="*/ 84499 w 199176"/>
                <a:gd name="connsiteY1" fmla="*/ 33196 h 102606"/>
                <a:gd name="connsiteX2" fmla="*/ 0 w 199176"/>
                <a:gd name="connsiteY2" fmla="*/ 0 h 102606"/>
              </a:gdLst>
              <a:ahLst/>
              <a:cxnLst>
                <a:cxn ang="0">
                  <a:pos x="connsiteX0" y="connsiteY0"/>
                </a:cxn>
                <a:cxn ang="0">
                  <a:pos x="connsiteX1" y="connsiteY1"/>
                </a:cxn>
                <a:cxn ang="0">
                  <a:pos x="connsiteX2" y="connsiteY2"/>
                </a:cxn>
              </a:cxnLst>
              <a:rect l="l" t="t" r="r" b="b"/>
              <a:pathLst>
                <a:path w="199176" h="102606">
                  <a:moveTo>
                    <a:pt x="199176" y="102606"/>
                  </a:moveTo>
                  <a:lnTo>
                    <a:pt x="84499" y="3319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9" name="Freeform: Shape 888">
              <a:extLst>
                <a:ext uri="{FF2B5EF4-FFF2-40B4-BE49-F238E27FC236}">
                  <a16:creationId xmlns:a16="http://schemas.microsoft.com/office/drawing/2014/main" id="{5ADE1B15-0E45-10C8-B2C3-68C973BF745C}"/>
                </a:ext>
              </a:extLst>
            </p:cNvPr>
            <p:cNvSpPr/>
            <p:nvPr/>
          </p:nvSpPr>
          <p:spPr>
            <a:xfrm>
              <a:off x="8777227" y="3862756"/>
              <a:ext cx="108641" cy="96569"/>
            </a:xfrm>
            <a:custGeom>
              <a:avLst/>
              <a:gdLst>
                <a:gd name="connsiteX0" fmla="*/ 214265 w 214265"/>
                <a:gd name="connsiteY0" fmla="*/ 0 h 78463"/>
                <a:gd name="connsiteX1" fmla="*/ 105624 w 214265"/>
                <a:gd name="connsiteY1" fmla="*/ 45267 h 78463"/>
                <a:gd name="connsiteX2" fmla="*/ 0 w 214265"/>
                <a:gd name="connsiteY2" fmla="*/ 78463 h 78463"/>
                <a:gd name="connsiteX0" fmla="*/ 214265 w 214265"/>
                <a:gd name="connsiteY0" fmla="*/ 0 h 78463"/>
                <a:gd name="connsiteX1" fmla="*/ 81481 w 214265"/>
                <a:gd name="connsiteY1" fmla="*/ 15089 h 78463"/>
                <a:gd name="connsiteX2" fmla="*/ 0 w 214265"/>
                <a:gd name="connsiteY2" fmla="*/ 78463 h 78463"/>
                <a:gd name="connsiteX0" fmla="*/ 93552 w 93552"/>
                <a:gd name="connsiteY0" fmla="*/ 0 h 111659"/>
                <a:gd name="connsiteX1" fmla="*/ 81481 w 93552"/>
                <a:gd name="connsiteY1" fmla="*/ 48285 h 111659"/>
                <a:gd name="connsiteX2" fmla="*/ 0 w 93552"/>
                <a:gd name="connsiteY2" fmla="*/ 111659 h 111659"/>
                <a:gd name="connsiteX0" fmla="*/ 108641 w 108641"/>
                <a:gd name="connsiteY0" fmla="*/ 0 h 96569"/>
                <a:gd name="connsiteX1" fmla="*/ 81481 w 108641"/>
                <a:gd name="connsiteY1" fmla="*/ 33195 h 96569"/>
                <a:gd name="connsiteX2" fmla="*/ 0 w 108641"/>
                <a:gd name="connsiteY2" fmla="*/ 96569 h 96569"/>
              </a:gdLst>
              <a:ahLst/>
              <a:cxnLst>
                <a:cxn ang="0">
                  <a:pos x="connsiteX0" y="connsiteY0"/>
                </a:cxn>
                <a:cxn ang="0">
                  <a:pos x="connsiteX1" y="connsiteY1"/>
                </a:cxn>
                <a:cxn ang="0">
                  <a:pos x="connsiteX2" y="connsiteY2"/>
                </a:cxn>
              </a:cxnLst>
              <a:rect l="l" t="t" r="r" b="b"/>
              <a:pathLst>
                <a:path w="108641" h="96569">
                  <a:moveTo>
                    <a:pt x="108641" y="0"/>
                  </a:moveTo>
                  <a:lnTo>
                    <a:pt x="81481" y="33195"/>
                  </a:lnTo>
                  <a:cubicBezTo>
                    <a:pt x="46273" y="44260"/>
                    <a:pt x="35208" y="85504"/>
                    <a:pt x="0" y="96569"/>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0" name="Freeform: Shape 889">
              <a:extLst>
                <a:ext uri="{FF2B5EF4-FFF2-40B4-BE49-F238E27FC236}">
                  <a16:creationId xmlns:a16="http://schemas.microsoft.com/office/drawing/2014/main" id="{B73BC802-2F31-E870-BACD-F690321A5BE5}"/>
                </a:ext>
              </a:extLst>
            </p:cNvPr>
            <p:cNvSpPr/>
            <p:nvPr/>
          </p:nvSpPr>
          <p:spPr>
            <a:xfrm>
              <a:off x="8641425" y="3748077"/>
              <a:ext cx="36214" cy="99589"/>
            </a:xfrm>
            <a:custGeom>
              <a:avLst/>
              <a:gdLst>
                <a:gd name="connsiteX0" fmla="*/ 0 w 36214"/>
                <a:gd name="connsiteY0" fmla="*/ 99589 h 99589"/>
                <a:gd name="connsiteX1" fmla="*/ 36214 w 36214"/>
                <a:gd name="connsiteY1" fmla="*/ 0 h 99589"/>
              </a:gdLst>
              <a:ahLst/>
              <a:cxnLst>
                <a:cxn ang="0">
                  <a:pos x="connsiteX0" y="connsiteY0"/>
                </a:cxn>
                <a:cxn ang="0">
                  <a:pos x="connsiteX1" y="connsiteY1"/>
                </a:cxn>
              </a:cxnLst>
              <a:rect l="l" t="t" r="r" b="b"/>
              <a:pathLst>
                <a:path w="36214" h="99589">
                  <a:moveTo>
                    <a:pt x="0" y="99589"/>
                  </a:moveTo>
                  <a:lnTo>
                    <a:pt x="3621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1" name="Freeform: Shape 890">
              <a:extLst>
                <a:ext uri="{FF2B5EF4-FFF2-40B4-BE49-F238E27FC236}">
                  <a16:creationId xmlns:a16="http://schemas.microsoft.com/office/drawing/2014/main" id="{0209CEE3-81F0-7694-9DB1-36F05856A179}"/>
                </a:ext>
              </a:extLst>
            </p:cNvPr>
            <p:cNvSpPr/>
            <p:nvPr/>
          </p:nvSpPr>
          <p:spPr>
            <a:xfrm>
              <a:off x="8418106" y="3485527"/>
              <a:ext cx="675992" cy="328943"/>
            </a:xfrm>
            <a:custGeom>
              <a:avLst/>
              <a:gdLst>
                <a:gd name="connsiteX0" fmla="*/ 0 w 675992"/>
                <a:gd name="connsiteY0" fmla="*/ 328943 h 328943"/>
                <a:gd name="connsiteX1" fmla="*/ 51303 w 675992"/>
                <a:gd name="connsiteY1" fmla="*/ 238408 h 328943"/>
                <a:gd name="connsiteX2" fmla="*/ 531137 w 675992"/>
                <a:gd name="connsiteY2" fmla="*/ 33196 h 328943"/>
                <a:gd name="connsiteX3" fmla="*/ 609600 w 675992"/>
                <a:gd name="connsiteY3" fmla="*/ 0 h 328943"/>
                <a:gd name="connsiteX4" fmla="*/ 675992 w 675992"/>
                <a:gd name="connsiteY4" fmla="*/ 3018 h 3289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992" h="328943">
                  <a:moveTo>
                    <a:pt x="0" y="328943"/>
                  </a:moveTo>
                  <a:lnTo>
                    <a:pt x="51303" y="238408"/>
                  </a:lnTo>
                  <a:lnTo>
                    <a:pt x="531137" y="33196"/>
                  </a:lnTo>
                  <a:lnTo>
                    <a:pt x="609600" y="0"/>
                  </a:lnTo>
                  <a:lnTo>
                    <a:pt x="675992" y="301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2" name="Freeform: Shape 891">
              <a:extLst>
                <a:ext uri="{FF2B5EF4-FFF2-40B4-BE49-F238E27FC236}">
                  <a16:creationId xmlns:a16="http://schemas.microsoft.com/office/drawing/2014/main" id="{4C1AFA33-C40E-CEFB-5CFF-F01544D313EF}"/>
                </a:ext>
              </a:extLst>
            </p:cNvPr>
            <p:cNvSpPr/>
            <p:nvPr/>
          </p:nvSpPr>
          <p:spPr>
            <a:xfrm>
              <a:off x="8665568" y="3521741"/>
              <a:ext cx="534154" cy="232372"/>
            </a:xfrm>
            <a:custGeom>
              <a:avLst/>
              <a:gdLst>
                <a:gd name="connsiteX0" fmla="*/ 0 w 534154"/>
                <a:gd name="connsiteY0" fmla="*/ 232372 h 232372"/>
                <a:gd name="connsiteX1" fmla="*/ 292728 w 534154"/>
                <a:gd name="connsiteY1" fmla="*/ 111659 h 232372"/>
                <a:gd name="connsiteX2" fmla="*/ 473798 w 534154"/>
                <a:gd name="connsiteY2" fmla="*/ 39232 h 232372"/>
                <a:gd name="connsiteX3" fmla="*/ 491905 w 534154"/>
                <a:gd name="connsiteY3" fmla="*/ 9053 h 232372"/>
                <a:gd name="connsiteX4" fmla="*/ 534154 w 534154"/>
                <a:gd name="connsiteY4" fmla="*/ 0 h 232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4" h="232372">
                  <a:moveTo>
                    <a:pt x="0" y="232372"/>
                  </a:moveTo>
                  <a:lnTo>
                    <a:pt x="292728" y="111659"/>
                  </a:lnTo>
                  <a:lnTo>
                    <a:pt x="473798" y="39232"/>
                  </a:lnTo>
                  <a:lnTo>
                    <a:pt x="491905" y="9053"/>
                  </a:lnTo>
                  <a:lnTo>
                    <a:pt x="53415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3" name="Freeform: Shape 892">
              <a:extLst>
                <a:ext uri="{FF2B5EF4-FFF2-40B4-BE49-F238E27FC236}">
                  <a16:creationId xmlns:a16="http://schemas.microsoft.com/office/drawing/2014/main" id="{54D35E29-08A8-DDC3-A1B1-FA75B37AA8C3}"/>
                </a:ext>
              </a:extLst>
            </p:cNvPr>
            <p:cNvSpPr/>
            <p:nvPr/>
          </p:nvSpPr>
          <p:spPr>
            <a:xfrm>
              <a:off x="8882851" y="3609258"/>
              <a:ext cx="416459" cy="250479"/>
            </a:xfrm>
            <a:custGeom>
              <a:avLst/>
              <a:gdLst>
                <a:gd name="connsiteX0" fmla="*/ 0 w 416459"/>
                <a:gd name="connsiteY0" fmla="*/ 250479 h 250479"/>
                <a:gd name="connsiteX1" fmla="*/ 81481 w 416459"/>
                <a:gd name="connsiteY1" fmla="*/ 153909 h 250479"/>
                <a:gd name="connsiteX2" fmla="*/ 271604 w 416459"/>
                <a:gd name="connsiteY2" fmla="*/ 72427 h 250479"/>
                <a:gd name="connsiteX3" fmla="*/ 328942 w 416459"/>
                <a:gd name="connsiteY3" fmla="*/ 18107 h 250479"/>
                <a:gd name="connsiteX4" fmla="*/ 416459 w 416459"/>
                <a:gd name="connsiteY4" fmla="*/ 0 h 250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459" h="250479">
                  <a:moveTo>
                    <a:pt x="0" y="250479"/>
                  </a:moveTo>
                  <a:lnTo>
                    <a:pt x="81481" y="153909"/>
                  </a:lnTo>
                  <a:lnTo>
                    <a:pt x="271604" y="72427"/>
                  </a:lnTo>
                  <a:lnTo>
                    <a:pt x="328942" y="18107"/>
                  </a:lnTo>
                  <a:lnTo>
                    <a:pt x="41645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4" name="Freeform: Shape 893">
              <a:extLst>
                <a:ext uri="{FF2B5EF4-FFF2-40B4-BE49-F238E27FC236}">
                  <a16:creationId xmlns:a16="http://schemas.microsoft.com/office/drawing/2014/main" id="{1F26DF16-22F0-8251-E3E5-472A86EE36AD}"/>
                </a:ext>
              </a:extLst>
            </p:cNvPr>
            <p:cNvSpPr/>
            <p:nvPr/>
          </p:nvSpPr>
          <p:spPr>
            <a:xfrm>
              <a:off x="9139366" y="3675650"/>
              <a:ext cx="205212" cy="123730"/>
            </a:xfrm>
            <a:custGeom>
              <a:avLst/>
              <a:gdLst>
                <a:gd name="connsiteX0" fmla="*/ 205212 w 205212"/>
                <a:gd name="connsiteY0" fmla="*/ 3018 h 123730"/>
                <a:gd name="connsiteX1" fmla="*/ 144855 w 205212"/>
                <a:gd name="connsiteY1" fmla="*/ 0 h 123730"/>
                <a:gd name="connsiteX2" fmla="*/ 108641 w 205212"/>
                <a:gd name="connsiteY2" fmla="*/ 42249 h 123730"/>
                <a:gd name="connsiteX3" fmla="*/ 84499 w 205212"/>
                <a:gd name="connsiteY3" fmla="*/ 99588 h 123730"/>
                <a:gd name="connsiteX4" fmla="*/ 0 w 205212"/>
                <a:gd name="connsiteY4" fmla="*/ 123730 h 1237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12" h="123730">
                  <a:moveTo>
                    <a:pt x="205212" y="3018"/>
                  </a:moveTo>
                  <a:lnTo>
                    <a:pt x="144855" y="0"/>
                  </a:lnTo>
                  <a:lnTo>
                    <a:pt x="108641" y="42249"/>
                  </a:lnTo>
                  <a:lnTo>
                    <a:pt x="84499" y="99588"/>
                  </a:lnTo>
                  <a:lnTo>
                    <a:pt x="0" y="12373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5" name="Freeform: Shape 894">
              <a:extLst>
                <a:ext uri="{FF2B5EF4-FFF2-40B4-BE49-F238E27FC236}">
                  <a16:creationId xmlns:a16="http://schemas.microsoft.com/office/drawing/2014/main" id="{680BF76E-2D8D-0D0B-2877-5F89A1A21AD6}"/>
                </a:ext>
              </a:extLst>
            </p:cNvPr>
            <p:cNvSpPr/>
            <p:nvPr/>
          </p:nvSpPr>
          <p:spPr>
            <a:xfrm>
              <a:off x="8146502" y="3222976"/>
              <a:ext cx="992864" cy="567351"/>
            </a:xfrm>
            <a:custGeom>
              <a:avLst/>
              <a:gdLst>
                <a:gd name="connsiteX0" fmla="*/ 992864 w 992864"/>
                <a:gd name="connsiteY0" fmla="*/ 567351 h 567351"/>
                <a:gd name="connsiteX1" fmla="*/ 881204 w 992864"/>
                <a:gd name="connsiteY1" fmla="*/ 510012 h 567351"/>
                <a:gd name="connsiteX2" fmla="*/ 627707 w 992864"/>
                <a:gd name="connsiteY2" fmla="*/ 362139 h 567351"/>
                <a:gd name="connsiteX3" fmla="*/ 425513 w 992864"/>
                <a:gd name="connsiteY3" fmla="*/ 205212 h 567351"/>
                <a:gd name="connsiteX4" fmla="*/ 250479 w 992864"/>
                <a:gd name="connsiteY4" fmla="*/ 114678 h 567351"/>
                <a:gd name="connsiteX5" fmla="*/ 87517 w 992864"/>
                <a:gd name="connsiteY5" fmla="*/ 27161 h 567351"/>
                <a:gd name="connsiteX6" fmla="*/ 0 w 992864"/>
                <a:gd name="connsiteY6" fmla="*/ 0 h 56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2864" h="567351">
                  <a:moveTo>
                    <a:pt x="992864" y="567351"/>
                  </a:moveTo>
                  <a:lnTo>
                    <a:pt x="881204" y="510012"/>
                  </a:lnTo>
                  <a:lnTo>
                    <a:pt x="627707" y="362139"/>
                  </a:lnTo>
                  <a:lnTo>
                    <a:pt x="425513" y="205212"/>
                  </a:lnTo>
                  <a:lnTo>
                    <a:pt x="250479" y="114678"/>
                  </a:lnTo>
                  <a:lnTo>
                    <a:pt x="87517" y="2716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6" name="Freeform: Shape 895">
              <a:extLst>
                <a:ext uri="{FF2B5EF4-FFF2-40B4-BE49-F238E27FC236}">
                  <a16:creationId xmlns:a16="http://schemas.microsoft.com/office/drawing/2014/main" id="{656EF911-42C1-0CC2-E993-5615022508CD}"/>
                </a:ext>
              </a:extLst>
            </p:cNvPr>
            <p:cNvSpPr/>
            <p:nvPr/>
          </p:nvSpPr>
          <p:spPr>
            <a:xfrm>
              <a:off x="8188752" y="3391975"/>
              <a:ext cx="488887" cy="353085"/>
            </a:xfrm>
            <a:custGeom>
              <a:avLst/>
              <a:gdLst>
                <a:gd name="connsiteX0" fmla="*/ 488887 w 488887"/>
                <a:gd name="connsiteY0" fmla="*/ 353085 h 353085"/>
                <a:gd name="connsiteX1" fmla="*/ 383263 w 488887"/>
                <a:gd name="connsiteY1" fmla="*/ 271603 h 353085"/>
                <a:gd name="connsiteX2" fmla="*/ 262550 w 488887"/>
                <a:gd name="connsiteY2" fmla="*/ 159944 h 353085"/>
                <a:gd name="connsiteX3" fmla="*/ 205212 w 488887"/>
                <a:gd name="connsiteY3" fmla="*/ 96570 h 353085"/>
                <a:gd name="connsiteX4" fmla="*/ 84499 w 488887"/>
                <a:gd name="connsiteY4" fmla="*/ 39231 h 353085"/>
                <a:gd name="connsiteX5" fmla="*/ 0 w 488887"/>
                <a:gd name="connsiteY5" fmla="*/ 0 h 353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8887" h="353085">
                  <a:moveTo>
                    <a:pt x="488887" y="353085"/>
                  </a:moveTo>
                  <a:lnTo>
                    <a:pt x="383263" y="271603"/>
                  </a:lnTo>
                  <a:lnTo>
                    <a:pt x="262550" y="159944"/>
                  </a:lnTo>
                  <a:lnTo>
                    <a:pt x="205212" y="96570"/>
                  </a:lnTo>
                  <a:lnTo>
                    <a:pt x="84499" y="3923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7" name="Freeform: Shape 896">
              <a:extLst>
                <a:ext uri="{FF2B5EF4-FFF2-40B4-BE49-F238E27FC236}">
                  <a16:creationId xmlns:a16="http://schemas.microsoft.com/office/drawing/2014/main" id="{D28E4CDC-2488-27A3-EE5D-AE05AA8874E0}"/>
                </a:ext>
              </a:extLst>
            </p:cNvPr>
            <p:cNvSpPr/>
            <p:nvPr/>
          </p:nvSpPr>
          <p:spPr>
            <a:xfrm>
              <a:off x="7859809" y="2891016"/>
              <a:ext cx="654868" cy="328943"/>
            </a:xfrm>
            <a:custGeom>
              <a:avLst/>
              <a:gdLst>
                <a:gd name="connsiteX0" fmla="*/ 654868 w 654868"/>
                <a:gd name="connsiteY0" fmla="*/ 328943 h 328943"/>
                <a:gd name="connsiteX1" fmla="*/ 482852 w 654868"/>
                <a:gd name="connsiteY1" fmla="*/ 235390 h 328943"/>
                <a:gd name="connsiteX2" fmla="*/ 461727 w 654868"/>
                <a:gd name="connsiteY2" fmla="*/ 220301 h 328943"/>
                <a:gd name="connsiteX3" fmla="*/ 452673 w 654868"/>
                <a:gd name="connsiteY3" fmla="*/ 217283 h 328943"/>
                <a:gd name="connsiteX4" fmla="*/ 247462 w 654868"/>
                <a:gd name="connsiteY4" fmla="*/ 114677 h 328943"/>
                <a:gd name="connsiteX5" fmla="*/ 153909 w 654868"/>
                <a:gd name="connsiteY5" fmla="*/ 63374 h 328943"/>
                <a:gd name="connsiteX6" fmla="*/ 72428 w 654868"/>
                <a:gd name="connsiteY6" fmla="*/ 36214 h 328943"/>
                <a:gd name="connsiteX7" fmla="*/ 0 w 654868"/>
                <a:gd name="connsiteY7" fmla="*/ 0 h 328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4868" h="328943">
                  <a:moveTo>
                    <a:pt x="654868" y="328943"/>
                  </a:moveTo>
                  <a:lnTo>
                    <a:pt x="482852" y="235390"/>
                  </a:lnTo>
                  <a:cubicBezTo>
                    <a:pt x="475810" y="230360"/>
                    <a:pt x="469147" y="224753"/>
                    <a:pt x="461727" y="220301"/>
                  </a:cubicBezTo>
                  <a:cubicBezTo>
                    <a:pt x="458999" y="218664"/>
                    <a:pt x="452673" y="217283"/>
                    <a:pt x="452673" y="217283"/>
                  </a:cubicBezTo>
                  <a:lnTo>
                    <a:pt x="247462" y="114677"/>
                  </a:lnTo>
                  <a:lnTo>
                    <a:pt x="153909" y="63374"/>
                  </a:lnTo>
                  <a:lnTo>
                    <a:pt x="72428" y="36214"/>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8" name="Freeform: Shape 897">
              <a:extLst>
                <a:ext uri="{FF2B5EF4-FFF2-40B4-BE49-F238E27FC236}">
                  <a16:creationId xmlns:a16="http://schemas.microsoft.com/office/drawing/2014/main" id="{1272CF29-C340-FC9B-383E-20B53761CA62}"/>
                </a:ext>
              </a:extLst>
            </p:cNvPr>
            <p:cNvSpPr/>
            <p:nvPr/>
          </p:nvSpPr>
          <p:spPr>
            <a:xfrm>
              <a:off x="8270233" y="3431206"/>
              <a:ext cx="672974" cy="392317"/>
            </a:xfrm>
            <a:custGeom>
              <a:avLst/>
              <a:gdLst>
                <a:gd name="connsiteX0" fmla="*/ 18107 w 672974"/>
                <a:gd name="connsiteY0" fmla="*/ 392317 h 392317"/>
                <a:gd name="connsiteX1" fmla="*/ 0 w 672974"/>
                <a:gd name="connsiteY1" fmla="*/ 304800 h 392317"/>
                <a:gd name="connsiteX2" fmla="*/ 36214 w 672974"/>
                <a:gd name="connsiteY2" fmla="*/ 220301 h 392317"/>
                <a:gd name="connsiteX3" fmla="*/ 226337 w 672974"/>
                <a:gd name="connsiteY3" fmla="*/ 144856 h 392317"/>
                <a:gd name="connsiteX4" fmla="*/ 497941 w 672974"/>
                <a:gd name="connsiteY4" fmla="*/ 45268 h 392317"/>
                <a:gd name="connsiteX5" fmla="*/ 582440 w 672974"/>
                <a:gd name="connsiteY5" fmla="*/ 0 h 392317"/>
                <a:gd name="connsiteX6" fmla="*/ 672974 w 672974"/>
                <a:gd name="connsiteY6" fmla="*/ 6036 h 392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2974" h="392317">
                  <a:moveTo>
                    <a:pt x="18107" y="392317"/>
                  </a:moveTo>
                  <a:lnTo>
                    <a:pt x="0" y="304800"/>
                  </a:lnTo>
                  <a:lnTo>
                    <a:pt x="36214" y="220301"/>
                  </a:lnTo>
                  <a:lnTo>
                    <a:pt x="226337" y="144856"/>
                  </a:lnTo>
                  <a:lnTo>
                    <a:pt x="497941" y="45268"/>
                  </a:lnTo>
                  <a:lnTo>
                    <a:pt x="582440" y="0"/>
                  </a:lnTo>
                  <a:lnTo>
                    <a:pt x="672974" y="60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9" name="Freeform: Shape 898">
              <a:extLst>
                <a:ext uri="{FF2B5EF4-FFF2-40B4-BE49-F238E27FC236}">
                  <a16:creationId xmlns:a16="http://schemas.microsoft.com/office/drawing/2014/main" id="{278B3F9C-B8DD-EC53-2A9F-96C28C1B86E0}"/>
                </a:ext>
              </a:extLst>
            </p:cNvPr>
            <p:cNvSpPr/>
            <p:nvPr/>
          </p:nvSpPr>
          <p:spPr>
            <a:xfrm>
              <a:off x="8182716" y="3642454"/>
              <a:ext cx="129766" cy="187105"/>
            </a:xfrm>
            <a:custGeom>
              <a:avLst/>
              <a:gdLst>
                <a:gd name="connsiteX0" fmla="*/ 6036 w 129766"/>
                <a:gd name="connsiteY0" fmla="*/ 187105 h 187105"/>
                <a:gd name="connsiteX1" fmla="*/ 0 w 129766"/>
                <a:gd name="connsiteY1" fmla="*/ 81481 h 187105"/>
                <a:gd name="connsiteX2" fmla="*/ 36214 w 129766"/>
                <a:gd name="connsiteY2" fmla="*/ 0 h 187105"/>
                <a:gd name="connsiteX3" fmla="*/ 129766 w 129766"/>
                <a:gd name="connsiteY3" fmla="*/ 9053 h 187105"/>
              </a:gdLst>
              <a:ahLst/>
              <a:cxnLst>
                <a:cxn ang="0">
                  <a:pos x="connsiteX0" y="connsiteY0"/>
                </a:cxn>
                <a:cxn ang="0">
                  <a:pos x="connsiteX1" y="connsiteY1"/>
                </a:cxn>
                <a:cxn ang="0">
                  <a:pos x="connsiteX2" y="connsiteY2"/>
                </a:cxn>
                <a:cxn ang="0">
                  <a:pos x="connsiteX3" y="connsiteY3"/>
                </a:cxn>
              </a:cxnLst>
              <a:rect l="l" t="t" r="r" b="b"/>
              <a:pathLst>
                <a:path w="129766" h="187105">
                  <a:moveTo>
                    <a:pt x="6036" y="187105"/>
                  </a:moveTo>
                  <a:lnTo>
                    <a:pt x="0" y="81481"/>
                  </a:lnTo>
                  <a:lnTo>
                    <a:pt x="36214" y="0"/>
                  </a:lnTo>
                  <a:lnTo>
                    <a:pt x="129766"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0" name="Freeform: Shape 899">
              <a:extLst>
                <a:ext uri="{FF2B5EF4-FFF2-40B4-BE49-F238E27FC236}">
                  <a16:creationId xmlns:a16="http://schemas.microsoft.com/office/drawing/2014/main" id="{4DE4919F-5299-D509-4FC3-6C804EAE4465}"/>
                </a:ext>
              </a:extLst>
            </p:cNvPr>
            <p:cNvSpPr/>
            <p:nvPr/>
          </p:nvSpPr>
          <p:spPr>
            <a:xfrm>
              <a:off x="8155556" y="3349725"/>
              <a:ext cx="694099" cy="208230"/>
            </a:xfrm>
            <a:custGeom>
              <a:avLst/>
              <a:gdLst>
                <a:gd name="connsiteX0" fmla="*/ 694099 w 694099"/>
                <a:gd name="connsiteY0" fmla="*/ 18107 h 208230"/>
                <a:gd name="connsiteX1" fmla="*/ 597528 w 694099"/>
                <a:gd name="connsiteY1" fmla="*/ 0 h 208230"/>
                <a:gd name="connsiteX2" fmla="*/ 552261 w 694099"/>
                <a:gd name="connsiteY2" fmla="*/ 3018 h 208230"/>
                <a:gd name="connsiteX3" fmla="*/ 313853 w 694099"/>
                <a:gd name="connsiteY3" fmla="*/ 90535 h 208230"/>
                <a:gd name="connsiteX4" fmla="*/ 120713 w 694099"/>
                <a:gd name="connsiteY4" fmla="*/ 181069 h 208230"/>
                <a:gd name="connsiteX5" fmla="*/ 0 w 694099"/>
                <a:gd name="connsiteY5" fmla="*/ 208230 h 208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099" h="208230">
                  <a:moveTo>
                    <a:pt x="694099" y="18107"/>
                  </a:moveTo>
                  <a:lnTo>
                    <a:pt x="597528" y="0"/>
                  </a:lnTo>
                  <a:lnTo>
                    <a:pt x="552261" y="3018"/>
                  </a:lnTo>
                  <a:lnTo>
                    <a:pt x="313853" y="90535"/>
                  </a:lnTo>
                  <a:lnTo>
                    <a:pt x="120713" y="181069"/>
                  </a:lnTo>
                  <a:lnTo>
                    <a:pt x="0" y="20823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1" name="Freeform: Shape 900">
              <a:extLst>
                <a:ext uri="{FF2B5EF4-FFF2-40B4-BE49-F238E27FC236}">
                  <a16:creationId xmlns:a16="http://schemas.microsoft.com/office/drawing/2014/main" id="{F3F2F96A-0BB5-0499-CFA5-7F7F189D952E}"/>
                </a:ext>
              </a:extLst>
            </p:cNvPr>
            <p:cNvSpPr/>
            <p:nvPr/>
          </p:nvSpPr>
          <p:spPr>
            <a:xfrm>
              <a:off x="8155556" y="3560973"/>
              <a:ext cx="60356" cy="84499"/>
            </a:xfrm>
            <a:custGeom>
              <a:avLst/>
              <a:gdLst>
                <a:gd name="connsiteX0" fmla="*/ 60356 w 60356"/>
                <a:gd name="connsiteY0" fmla="*/ 84499 h 84499"/>
                <a:gd name="connsiteX1" fmla="*/ 0 w 60356"/>
                <a:gd name="connsiteY1" fmla="*/ 0 h 84499"/>
              </a:gdLst>
              <a:ahLst/>
              <a:cxnLst>
                <a:cxn ang="0">
                  <a:pos x="connsiteX0" y="connsiteY0"/>
                </a:cxn>
                <a:cxn ang="0">
                  <a:pos x="connsiteX1" y="connsiteY1"/>
                </a:cxn>
              </a:cxnLst>
              <a:rect l="l" t="t" r="r" b="b"/>
              <a:pathLst>
                <a:path w="60356" h="84499">
                  <a:moveTo>
                    <a:pt x="60356" y="84499"/>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2" name="Freeform: Shape 901">
              <a:extLst>
                <a:ext uri="{FF2B5EF4-FFF2-40B4-BE49-F238E27FC236}">
                  <a16:creationId xmlns:a16="http://schemas.microsoft.com/office/drawing/2014/main" id="{593E65CD-4B37-FB2B-1F3C-62034EBD6ADF}"/>
                </a:ext>
              </a:extLst>
            </p:cNvPr>
            <p:cNvSpPr/>
            <p:nvPr/>
          </p:nvSpPr>
          <p:spPr>
            <a:xfrm>
              <a:off x="8321536" y="3651507"/>
              <a:ext cx="147873" cy="72428"/>
            </a:xfrm>
            <a:custGeom>
              <a:avLst/>
              <a:gdLst>
                <a:gd name="connsiteX0" fmla="*/ 0 w 147873"/>
                <a:gd name="connsiteY0" fmla="*/ 0 h 72428"/>
                <a:gd name="connsiteX1" fmla="*/ 90535 w 147873"/>
                <a:gd name="connsiteY1" fmla="*/ 18107 h 72428"/>
                <a:gd name="connsiteX2" fmla="*/ 147873 w 147873"/>
                <a:gd name="connsiteY2" fmla="*/ 72428 h 72428"/>
              </a:gdLst>
              <a:ahLst/>
              <a:cxnLst>
                <a:cxn ang="0">
                  <a:pos x="connsiteX0" y="connsiteY0"/>
                </a:cxn>
                <a:cxn ang="0">
                  <a:pos x="connsiteX1" y="connsiteY1"/>
                </a:cxn>
                <a:cxn ang="0">
                  <a:pos x="connsiteX2" y="connsiteY2"/>
                </a:cxn>
              </a:cxnLst>
              <a:rect l="l" t="t" r="r" b="b"/>
              <a:pathLst>
                <a:path w="147873" h="72428">
                  <a:moveTo>
                    <a:pt x="0" y="0"/>
                  </a:moveTo>
                  <a:lnTo>
                    <a:pt x="90535" y="18107"/>
                  </a:lnTo>
                  <a:lnTo>
                    <a:pt x="147873" y="7242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3" name="Freeform: Shape 902">
              <a:extLst>
                <a:ext uri="{FF2B5EF4-FFF2-40B4-BE49-F238E27FC236}">
                  <a16:creationId xmlns:a16="http://schemas.microsoft.com/office/drawing/2014/main" id="{A4634CA4-A8DF-98A1-B2DC-4ADC20CE5914}"/>
                </a:ext>
              </a:extLst>
            </p:cNvPr>
            <p:cNvSpPr/>
            <p:nvPr/>
          </p:nvSpPr>
          <p:spPr>
            <a:xfrm>
              <a:off x="8104253" y="3714881"/>
              <a:ext cx="24142" cy="78464"/>
            </a:xfrm>
            <a:custGeom>
              <a:avLst/>
              <a:gdLst>
                <a:gd name="connsiteX0" fmla="*/ 0 w 24142"/>
                <a:gd name="connsiteY0" fmla="*/ 78464 h 78464"/>
                <a:gd name="connsiteX1" fmla="*/ 24142 w 24142"/>
                <a:gd name="connsiteY1" fmla="*/ 0 h 78464"/>
              </a:gdLst>
              <a:ahLst/>
              <a:cxnLst>
                <a:cxn ang="0">
                  <a:pos x="connsiteX0" y="connsiteY0"/>
                </a:cxn>
                <a:cxn ang="0">
                  <a:pos x="connsiteX1" y="connsiteY1"/>
                </a:cxn>
              </a:cxnLst>
              <a:rect l="l" t="t" r="r" b="b"/>
              <a:pathLst>
                <a:path w="24142" h="78464">
                  <a:moveTo>
                    <a:pt x="0" y="78464"/>
                  </a:moveTo>
                  <a:lnTo>
                    <a:pt x="2414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4" name="Freeform: Shape 903">
              <a:extLst>
                <a:ext uri="{FF2B5EF4-FFF2-40B4-BE49-F238E27FC236}">
                  <a16:creationId xmlns:a16="http://schemas.microsoft.com/office/drawing/2014/main" id="{BBAEA26A-A6B1-0006-2536-D0B658025E12}"/>
                </a:ext>
              </a:extLst>
            </p:cNvPr>
            <p:cNvSpPr/>
            <p:nvPr/>
          </p:nvSpPr>
          <p:spPr>
            <a:xfrm>
              <a:off x="8004665" y="3657543"/>
              <a:ext cx="72427" cy="105624"/>
            </a:xfrm>
            <a:custGeom>
              <a:avLst/>
              <a:gdLst>
                <a:gd name="connsiteX0" fmla="*/ 0 w 72427"/>
                <a:gd name="connsiteY0" fmla="*/ 105624 h 105624"/>
                <a:gd name="connsiteX1" fmla="*/ 72427 w 72427"/>
                <a:gd name="connsiteY1" fmla="*/ 0 h 105624"/>
              </a:gdLst>
              <a:ahLst/>
              <a:cxnLst>
                <a:cxn ang="0">
                  <a:pos x="connsiteX0" y="connsiteY0"/>
                </a:cxn>
                <a:cxn ang="0">
                  <a:pos x="connsiteX1" y="connsiteY1"/>
                </a:cxn>
              </a:cxnLst>
              <a:rect l="l" t="t" r="r" b="b"/>
              <a:pathLst>
                <a:path w="72427" h="105624">
                  <a:moveTo>
                    <a:pt x="0" y="105624"/>
                  </a:moveTo>
                  <a:lnTo>
                    <a:pt x="72427"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5" name="Freeform: Shape 904">
              <a:extLst>
                <a:ext uri="{FF2B5EF4-FFF2-40B4-BE49-F238E27FC236}">
                  <a16:creationId xmlns:a16="http://schemas.microsoft.com/office/drawing/2014/main" id="{93A40D07-A744-1103-A211-713447F75327}"/>
                </a:ext>
              </a:extLst>
            </p:cNvPr>
            <p:cNvSpPr/>
            <p:nvPr/>
          </p:nvSpPr>
          <p:spPr>
            <a:xfrm>
              <a:off x="8001647" y="3618311"/>
              <a:ext cx="87517" cy="18107"/>
            </a:xfrm>
            <a:custGeom>
              <a:avLst/>
              <a:gdLst>
                <a:gd name="connsiteX0" fmla="*/ 0 w 87517"/>
                <a:gd name="connsiteY0" fmla="*/ 12071 h 18107"/>
                <a:gd name="connsiteX1" fmla="*/ 69410 w 87517"/>
                <a:gd name="connsiteY1" fmla="*/ 0 h 18107"/>
                <a:gd name="connsiteX2" fmla="*/ 87517 w 87517"/>
                <a:gd name="connsiteY2" fmla="*/ 18107 h 18107"/>
              </a:gdLst>
              <a:ahLst/>
              <a:cxnLst>
                <a:cxn ang="0">
                  <a:pos x="connsiteX0" y="connsiteY0"/>
                </a:cxn>
                <a:cxn ang="0">
                  <a:pos x="connsiteX1" y="connsiteY1"/>
                </a:cxn>
                <a:cxn ang="0">
                  <a:pos x="connsiteX2" y="connsiteY2"/>
                </a:cxn>
              </a:cxnLst>
              <a:rect l="l" t="t" r="r" b="b"/>
              <a:pathLst>
                <a:path w="87517" h="18107">
                  <a:moveTo>
                    <a:pt x="0" y="12071"/>
                  </a:moveTo>
                  <a:lnTo>
                    <a:pt x="69410" y="0"/>
                  </a:lnTo>
                  <a:lnTo>
                    <a:pt x="87517" y="1810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6" name="Freeform: Shape 905">
              <a:extLst>
                <a:ext uri="{FF2B5EF4-FFF2-40B4-BE49-F238E27FC236}">
                  <a16:creationId xmlns:a16="http://schemas.microsoft.com/office/drawing/2014/main" id="{7A8D6019-2315-0D30-4294-D544711CDF35}"/>
                </a:ext>
              </a:extLst>
            </p:cNvPr>
            <p:cNvSpPr/>
            <p:nvPr/>
          </p:nvSpPr>
          <p:spPr>
            <a:xfrm>
              <a:off x="8052950" y="3554937"/>
              <a:ext cx="96570" cy="33196"/>
            </a:xfrm>
            <a:custGeom>
              <a:avLst/>
              <a:gdLst>
                <a:gd name="connsiteX0" fmla="*/ 0 w 96570"/>
                <a:gd name="connsiteY0" fmla="*/ 33196 h 33196"/>
                <a:gd name="connsiteX1" fmla="*/ 96570 w 96570"/>
                <a:gd name="connsiteY1" fmla="*/ 0 h 33196"/>
              </a:gdLst>
              <a:ahLst/>
              <a:cxnLst>
                <a:cxn ang="0">
                  <a:pos x="connsiteX0" y="connsiteY0"/>
                </a:cxn>
                <a:cxn ang="0">
                  <a:pos x="connsiteX1" y="connsiteY1"/>
                </a:cxn>
              </a:cxnLst>
              <a:rect l="l" t="t" r="r" b="b"/>
              <a:pathLst>
                <a:path w="96570" h="33196">
                  <a:moveTo>
                    <a:pt x="0" y="33196"/>
                  </a:moveTo>
                  <a:lnTo>
                    <a:pt x="9657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7" name="Freeform: Shape 906">
              <a:extLst>
                <a:ext uri="{FF2B5EF4-FFF2-40B4-BE49-F238E27FC236}">
                  <a16:creationId xmlns:a16="http://schemas.microsoft.com/office/drawing/2014/main" id="{3BED543A-D1B0-3A2D-C836-ACE378A87B61}"/>
                </a:ext>
              </a:extLst>
            </p:cNvPr>
            <p:cNvSpPr/>
            <p:nvPr/>
          </p:nvSpPr>
          <p:spPr>
            <a:xfrm>
              <a:off x="8086146" y="3479491"/>
              <a:ext cx="226336" cy="168998"/>
            </a:xfrm>
            <a:custGeom>
              <a:avLst/>
              <a:gdLst>
                <a:gd name="connsiteX0" fmla="*/ 0 w 226336"/>
                <a:gd name="connsiteY0" fmla="*/ 30179 h 168998"/>
                <a:gd name="connsiteX1" fmla="*/ 51303 w 226336"/>
                <a:gd name="connsiteY1" fmla="*/ 0 h 168998"/>
                <a:gd name="connsiteX2" fmla="*/ 87517 w 226336"/>
                <a:gd name="connsiteY2" fmla="*/ 0 h 168998"/>
                <a:gd name="connsiteX3" fmla="*/ 202194 w 226336"/>
                <a:gd name="connsiteY3" fmla="*/ 57339 h 168998"/>
                <a:gd name="connsiteX4" fmla="*/ 226336 w 226336"/>
                <a:gd name="connsiteY4" fmla="*/ 168998 h 168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36" h="168998">
                  <a:moveTo>
                    <a:pt x="0" y="30179"/>
                  </a:moveTo>
                  <a:lnTo>
                    <a:pt x="51303" y="0"/>
                  </a:lnTo>
                  <a:lnTo>
                    <a:pt x="87517" y="0"/>
                  </a:lnTo>
                  <a:lnTo>
                    <a:pt x="202194" y="57339"/>
                  </a:lnTo>
                  <a:lnTo>
                    <a:pt x="226336" y="16899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8" name="Freeform: Shape 907">
              <a:extLst>
                <a:ext uri="{FF2B5EF4-FFF2-40B4-BE49-F238E27FC236}">
                  <a16:creationId xmlns:a16="http://schemas.microsoft.com/office/drawing/2014/main" id="{C3240050-06B1-EDAB-4E41-27474563760B}"/>
                </a:ext>
              </a:extLst>
            </p:cNvPr>
            <p:cNvSpPr/>
            <p:nvPr/>
          </p:nvSpPr>
          <p:spPr>
            <a:xfrm>
              <a:off x="8113306" y="3431206"/>
              <a:ext cx="69410" cy="27161"/>
            </a:xfrm>
            <a:custGeom>
              <a:avLst/>
              <a:gdLst>
                <a:gd name="connsiteX0" fmla="*/ 0 w 69410"/>
                <a:gd name="connsiteY0" fmla="*/ 27161 h 27161"/>
                <a:gd name="connsiteX1" fmla="*/ 69410 w 69410"/>
                <a:gd name="connsiteY1" fmla="*/ 0 h 27161"/>
              </a:gdLst>
              <a:ahLst/>
              <a:cxnLst>
                <a:cxn ang="0">
                  <a:pos x="connsiteX0" y="connsiteY0"/>
                </a:cxn>
                <a:cxn ang="0">
                  <a:pos x="connsiteX1" y="connsiteY1"/>
                </a:cxn>
              </a:cxnLst>
              <a:rect l="l" t="t" r="r" b="b"/>
              <a:pathLst>
                <a:path w="69410" h="27161">
                  <a:moveTo>
                    <a:pt x="0" y="27161"/>
                  </a:moveTo>
                  <a:lnTo>
                    <a:pt x="6941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9" name="Freeform: Shape 908">
              <a:extLst>
                <a:ext uri="{FF2B5EF4-FFF2-40B4-BE49-F238E27FC236}">
                  <a16:creationId xmlns:a16="http://schemas.microsoft.com/office/drawing/2014/main" id="{7C917334-E9CE-3588-D5AC-911769562D1E}"/>
                </a:ext>
              </a:extLst>
            </p:cNvPr>
            <p:cNvSpPr/>
            <p:nvPr/>
          </p:nvSpPr>
          <p:spPr>
            <a:xfrm>
              <a:off x="8131413" y="3183745"/>
              <a:ext cx="482852" cy="126748"/>
            </a:xfrm>
            <a:custGeom>
              <a:avLst/>
              <a:gdLst>
                <a:gd name="connsiteX0" fmla="*/ 0 w 482852"/>
                <a:gd name="connsiteY0" fmla="*/ 126748 h 126748"/>
                <a:gd name="connsiteX1" fmla="*/ 57339 w 482852"/>
                <a:gd name="connsiteY1" fmla="*/ 123730 h 126748"/>
                <a:gd name="connsiteX2" fmla="*/ 175034 w 482852"/>
                <a:gd name="connsiteY2" fmla="*/ 108641 h 126748"/>
                <a:gd name="connsiteX3" fmla="*/ 368174 w 482852"/>
                <a:gd name="connsiteY3" fmla="*/ 33196 h 126748"/>
                <a:gd name="connsiteX4" fmla="*/ 413442 w 482852"/>
                <a:gd name="connsiteY4" fmla="*/ 0 h 126748"/>
                <a:gd name="connsiteX5" fmla="*/ 482852 w 482852"/>
                <a:gd name="connsiteY5" fmla="*/ 9053 h 126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852" h="126748">
                  <a:moveTo>
                    <a:pt x="0" y="126748"/>
                  </a:moveTo>
                  <a:lnTo>
                    <a:pt x="57339" y="123730"/>
                  </a:lnTo>
                  <a:lnTo>
                    <a:pt x="175034" y="108641"/>
                  </a:lnTo>
                  <a:lnTo>
                    <a:pt x="368174" y="33196"/>
                  </a:lnTo>
                  <a:lnTo>
                    <a:pt x="413442" y="0"/>
                  </a:lnTo>
                  <a:lnTo>
                    <a:pt x="482852"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0" name="Freeform: Shape 909">
              <a:extLst>
                <a:ext uri="{FF2B5EF4-FFF2-40B4-BE49-F238E27FC236}">
                  <a16:creationId xmlns:a16="http://schemas.microsoft.com/office/drawing/2014/main" id="{862967AF-DD63-D394-46CF-32A140EE5127}"/>
                </a:ext>
              </a:extLst>
            </p:cNvPr>
            <p:cNvSpPr/>
            <p:nvPr/>
          </p:nvSpPr>
          <p:spPr>
            <a:xfrm>
              <a:off x="8191770" y="3250137"/>
              <a:ext cx="482851" cy="150891"/>
            </a:xfrm>
            <a:custGeom>
              <a:avLst/>
              <a:gdLst>
                <a:gd name="connsiteX0" fmla="*/ 0 w 482851"/>
                <a:gd name="connsiteY0" fmla="*/ 150891 h 150891"/>
                <a:gd name="connsiteX1" fmla="*/ 120712 w 482851"/>
                <a:gd name="connsiteY1" fmla="*/ 138820 h 150891"/>
                <a:gd name="connsiteX2" fmla="*/ 250479 w 482851"/>
                <a:gd name="connsiteY2" fmla="*/ 72428 h 150891"/>
                <a:gd name="connsiteX3" fmla="*/ 407406 w 482851"/>
                <a:gd name="connsiteY3" fmla="*/ 27160 h 150891"/>
                <a:gd name="connsiteX4" fmla="*/ 431548 w 482851"/>
                <a:gd name="connsiteY4" fmla="*/ 0 h 150891"/>
                <a:gd name="connsiteX5" fmla="*/ 482851 w 482851"/>
                <a:gd name="connsiteY5" fmla="*/ 0 h 15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851" h="150891">
                  <a:moveTo>
                    <a:pt x="0" y="150891"/>
                  </a:moveTo>
                  <a:lnTo>
                    <a:pt x="120712" y="138820"/>
                  </a:lnTo>
                  <a:lnTo>
                    <a:pt x="250479" y="72428"/>
                  </a:lnTo>
                  <a:lnTo>
                    <a:pt x="407406" y="27160"/>
                  </a:lnTo>
                  <a:lnTo>
                    <a:pt x="431548" y="0"/>
                  </a:lnTo>
                  <a:lnTo>
                    <a:pt x="482851"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1" name="Freeform: Shape 910">
              <a:extLst>
                <a:ext uri="{FF2B5EF4-FFF2-40B4-BE49-F238E27FC236}">
                  <a16:creationId xmlns:a16="http://schemas.microsoft.com/office/drawing/2014/main" id="{27CA3260-792B-A2AC-461B-BC71842B4955}"/>
                </a:ext>
              </a:extLst>
            </p:cNvPr>
            <p:cNvSpPr/>
            <p:nvPr/>
          </p:nvSpPr>
          <p:spPr>
            <a:xfrm>
              <a:off x="8544855" y="3292386"/>
              <a:ext cx="202194" cy="111660"/>
            </a:xfrm>
            <a:custGeom>
              <a:avLst/>
              <a:gdLst>
                <a:gd name="connsiteX0" fmla="*/ 202194 w 202194"/>
                <a:gd name="connsiteY0" fmla="*/ 15089 h 111660"/>
                <a:gd name="connsiteX1" fmla="*/ 202194 w 202194"/>
                <a:gd name="connsiteY1" fmla="*/ 15089 h 111660"/>
                <a:gd name="connsiteX2" fmla="*/ 141837 w 202194"/>
                <a:gd name="connsiteY2" fmla="*/ 0 h 111660"/>
                <a:gd name="connsiteX3" fmla="*/ 99588 w 202194"/>
                <a:gd name="connsiteY3" fmla="*/ 21125 h 111660"/>
                <a:gd name="connsiteX4" fmla="*/ 0 w 202194"/>
                <a:gd name="connsiteY4" fmla="*/ 111660 h 111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194" h="111660">
                  <a:moveTo>
                    <a:pt x="202194" y="15089"/>
                  </a:moveTo>
                  <a:lnTo>
                    <a:pt x="202194" y="15089"/>
                  </a:lnTo>
                  <a:lnTo>
                    <a:pt x="141837" y="0"/>
                  </a:lnTo>
                  <a:lnTo>
                    <a:pt x="99588" y="21125"/>
                  </a:lnTo>
                  <a:lnTo>
                    <a:pt x="0" y="11166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2" name="Freeform: Shape 911">
              <a:extLst>
                <a:ext uri="{FF2B5EF4-FFF2-40B4-BE49-F238E27FC236}">
                  <a16:creationId xmlns:a16="http://schemas.microsoft.com/office/drawing/2014/main" id="{024B3CC0-7014-FE04-4E4D-7D302B2C8354}"/>
                </a:ext>
              </a:extLst>
            </p:cNvPr>
            <p:cNvSpPr/>
            <p:nvPr/>
          </p:nvSpPr>
          <p:spPr>
            <a:xfrm>
              <a:off x="8152538" y="3111317"/>
              <a:ext cx="398352" cy="114677"/>
            </a:xfrm>
            <a:custGeom>
              <a:avLst/>
              <a:gdLst>
                <a:gd name="connsiteX0" fmla="*/ 398352 w 398352"/>
                <a:gd name="connsiteY0" fmla="*/ 18107 h 114677"/>
                <a:gd name="connsiteX1" fmla="*/ 295746 w 398352"/>
                <a:gd name="connsiteY1" fmla="*/ 0 h 114677"/>
                <a:gd name="connsiteX2" fmla="*/ 199176 w 398352"/>
                <a:gd name="connsiteY2" fmla="*/ 30178 h 114677"/>
                <a:gd name="connsiteX3" fmla="*/ 0 w 398352"/>
                <a:gd name="connsiteY3" fmla="*/ 114677 h 114677"/>
              </a:gdLst>
              <a:ahLst/>
              <a:cxnLst>
                <a:cxn ang="0">
                  <a:pos x="connsiteX0" y="connsiteY0"/>
                </a:cxn>
                <a:cxn ang="0">
                  <a:pos x="connsiteX1" y="connsiteY1"/>
                </a:cxn>
                <a:cxn ang="0">
                  <a:pos x="connsiteX2" y="connsiteY2"/>
                </a:cxn>
                <a:cxn ang="0">
                  <a:pos x="connsiteX3" y="connsiteY3"/>
                </a:cxn>
              </a:cxnLst>
              <a:rect l="l" t="t" r="r" b="b"/>
              <a:pathLst>
                <a:path w="398352" h="114677">
                  <a:moveTo>
                    <a:pt x="398352" y="18107"/>
                  </a:moveTo>
                  <a:lnTo>
                    <a:pt x="295746" y="0"/>
                  </a:lnTo>
                  <a:lnTo>
                    <a:pt x="199176" y="30178"/>
                  </a:lnTo>
                  <a:lnTo>
                    <a:pt x="0" y="1146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3" name="Freeform: Shape 912">
              <a:extLst>
                <a:ext uri="{FF2B5EF4-FFF2-40B4-BE49-F238E27FC236}">
                  <a16:creationId xmlns:a16="http://schemas.microsoft.com/office/drawing/2014/main" id="{40F419D1-162C-2B7A-92AC-7295DB43362A}"/>
                </a:ext>
              </a:extLst>
            </p:cNvPr>
            <p:cNvSpPr/>
            <p:nvPr/>
          </p:nvSpPr>
          <p:spPr>
            <a:xfrm>
              <a:off x="8098217" y="3014747"/>
              <a:ext cx="425513" cy="147873"/>
            </a:xfrm>
            <a:custGeom>
              <a:avLst/>
              <a:gdLst>
                <a:gd name="connsiteX0" fmla="*/ 0 w 425513"/>
                <a:gd name="connsiteY0" fmla="*/ 147873 h 147873"/>
                <a:gd name="connsiteX1" fmla="*/ 108642 w 425513"/>
                <a:gd name="connsiteY1" fmla="*/ 93552 h 147873"/>
                <a:gd name="connsiteX2" fmla="*/ 199176 w 425513"/>
                <a:gd name="connsiteY2" fmla="*/ 45267 h 147873"/>
                <a:gd name="connsiteX3" fmla="*/ 331961 w 425513"/>
                <a:gd name="connsiteY3" fmla="*/ 0 h 147873"/>
                <a:gd name="connsiteX4" fmla="*/ 425513 w 425513"/>
                <a:gd name="connsiteY4" fmla="*/ 9053 h 14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5513" h="147873">
                  <a:moveTo>
                    <a:pt x="0" y="147873"/>
                  </a:moveTo>
                  <a:lnTo>
                    <a:pt x="108642" y="93552"/>
                  </a:lnTo>
                  <a:lnTo>
                    <a:pt x="199176" y="45267"/>
                  </a:lnTo>
                  <a:lnTo>
                    <a:pt x="331961" y="0"/>
                  </a:lnTo>
                  <a:lnTo>
                    <a:pt x="425513" y="905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4" name="Freeform: Shape 913">
              <a:extLst>
                <a:ext uri="{FF2B5EF4-FFF2-40B4-BE49-F238E27FC236}">
                  <a16:creationId xmlns:a16="http://schemas.microsoft.com/office/drawing/2014/main" id="{61D54D55-765A-60DC-D945-6BF329FED932}"/>
                </a:ext>
              </a:extLst>
            </p:cNvPr>
            <p:cNvSpPr/>
            <p:nvPr/>
          </p:nvSpPr>
          <p:spPr>
            <a:xfrm>
              <a:off x="8037861" y="2930248"/>
              <a:ext cx="500958" cy="162962"/>
            </a:xfrm>
            <a:custGeom>
              <a:avLst/>
              <a:gdLst>
                <a:gd name="connsiteX0" fmla="*/ 0 w 500958"/>
                <a:gd name="connsiteY0" fmla="*/ 162962 h 162962"/>
                <a:gd name="connsiteX1" fmla="*/ 123730 w 500958"/>
                <a:gd name="connsiteY1" fmla="*/ 96570 h 162962"/>
                <a:gd name="connsiteX2" fmla="*/ 241425 w 500958"/>
                <a:gd name="connsiteY2" fmla="*/ 36214 h 162962"/>
                <a:gd name="connsiteX3" fmla="*/ 365156 w 500958"/>
                <a:gd name="connsiteY3" fmla="*/ 6035 h 162962"/>
                <a:gd name="connsiteX4" fmla="*/ 500958 w 500958"/>
                <a:gd name="connsiteY4" fmla="*/ 0 h 162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958" h="162962">
                  <a:moveTo>
                    <a:pt x="0" y="162962"/>
                  </a:moveTo>
                  <a:lnTo>
                    <a:pt x="123730" y="96570"/>
                  </a:lnTo>
                  <a:lnTo>
                    <a:pt x="241425" y="36214"/>
                  </a:lnTo>
                  <a:lnTo>
                    <a:pt x="365156" y="6035"/>
                  </a:lnTo>
                  <a:lnTo>
                    <a:pt x="50095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5" name="Freeform: Shape 914">
              <a:extLst>
                <a:ext uri="{FF2B5EF4-FFF2-40B4-BE49-F238E27FC236}">
                  <a16:creationId xmlns:a16="http://schemas.microsoft.com/office/drawing/2014/main" id="{A7B69FF5-1DDE-07D7-C543-9C1DF6A71674}"/>
                </a:ext>
              </a:extLst>
            </p:cNvPr>
            <p:cNvSpPr/>
            <p:nvPr/>
          </p:nvSpPr>
          <p:spPr>
            <a:xfrm>
              <a:off x="7856791" y="2673733"/>
              <a:ext cx="582440" cy="344032"/>
            </a:xfrm>
            <a:custGeom>
              <a:avLst/>
              <a:gdLst>
                <a:gd name="connsiteX0" fmla="*/ 582440 w 582440"/>
                <a:gd name="connsiteY0" fmla="*/ 344032 h 344032"/>
                <a:gd name="connsiteX1" fmla="*/ 0 w 582440"/>
                <a:gd name="connsiteY1" fmla="*/ 0 h 344032"/>
              </a:gdLst>
              <a:ahLst/>
              <a:cxnLst>
                <a:cxn ang="0">
                  <a:pos x="connsiteX0" y="connsiteY0"/>
                </a:cxn>
                <a:cxn ang="0">
                  <a:pos x="connsiteX1" y="connsiteY1"/>
                </a:cxn>
              </a:cxnLst>
              <a:rect l="l" t="t" r="r" b="b"/>
              <a:pathLst>
                <a:path w="582440" h="344032">
                  <a:moveTo>
                    <a:pt x="582440" y="344032"/>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6" name="Freeform: Shape 915">
              <a:extLst>
                <a:ext uri="{FF2B5EF4-FFF2-40B4-BE49-F238E27FC236}">
                  <a16:creationId xmlns:a16="http://schemas.microsoft.com/office/drawing/2014/main" id="{FB4ADB83-EA4C-DE36-1CD0-1D0EE4B278B2}"/>
                </a:ext>
              </a:extLst>
            </p:cNvPr>
            <p:cNvSpPr/>
            <p:nvPr/>
          </p:nvSpPr>
          <p:spPr>
            <a:xfrm>
              <a:off x="7751168" y="2507753"/>
              <a:ext cx="811794" cy="356103"/>
            </a:xfrm>
            <a:custGeom>
              <a:avLst/>
              <a:gdLst>
                <a:gd name="connsiteX0" fmla="*/ 811794 w 811794"/>
                <a:gd name="connsiteY0" fmla="*/ 356103 h 356103"/>
                <a:gd name="connsiteX1" fmla="*/ 745402 w 811794"/>
                <a:gd name="connsiteY1" fmla="*/ 347049 h 356103"/>
                <a:gd name="connsiteX2" fmla="*/ 564332 w 811794"/>
                <a:gd name="connsiteY2" fmla="*/ 244443 h 356103"/>
                <a:gd name="connsiteX3" fmla="*/ 184087 w 811794"/>
                <a:gd name="connsiteY3" fmla="*/ 30178 h 356103"/>
                <a:gd name="connsiteX4" fmla="*/ 0 w 811794"/>
                <a:gd name="connsiteY4" fmla="*/ 0 h 35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1794" h="356103">
                  <a:moveTo>
                    <a:pt x="811794" y="356103"/>
                  </a:moveTo>
                  <a:lnTo>
                    <a:pt x="745402" y="347049"/>
                  </a:lnTo>
                  <a:lnTo>
                    <a:pt x="564332" y="244443"/>
                  </a:lnTo>
                  <a:lnTo>
                    <a:pt x="184087" y="3017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7" name="Freeform: Shape 916">
              <a:extLst>
                <a:ext uri="{FF2B5EF4-FFF2-40B4-BE49-F238E27FC236}">
                  <a16:creationId xmlns:a16="http://schemas.microsoft.com/office/drawing/2014/main" id="{95642503-F9B6-FC35-4538-71F89D774BB9}"/>
                </a:ext>
              </a:extLst>
            </p:cNvPr>
            <p:cNvSpPr/>
            <p:nvPr/>
          </p:nvSpPr>
          <p:spPr>
            <a:xfrm>
              <a:off x="7778329" y="2121471"/>
              <a:ext cx="878186" cy="609600"/>
            </a:xfrm>
            <a:custGeom>
              <a:avLst/>
              <a:gdLst>
                <a:gd name="connsiteX0" fmla="*/ 857061 w 857061"/>
                <a:gd name="connsiteY0" fmla="*/ 615635 h 615635"/>
                <a:gd name="connsiteX1" fmla="*/ 802740 w 857061"/>
                <a:gd name="connsiteY1" fmla="*/ 582439 h 615635"/>
                <a:gd name="connsiteX2" fmla="*/ 760491 w 857061"/>
                <a:gd name="connsiteY2" fmla="*/ 516047 h 615635"/>
                <a:gd name="connsiteX3" fmla="*/ 561314 w 857061"/>
                <a:gd name="connsiteY3" fmla="*/ 431548 h 615635"/>
                <a:gd name="connsiteX4" fmla="*/ 325924 w 857061"/>
                <a:gd name="connsiteY4" fmla="*/ 298764 h 615635"/>
                <a:gd name="connsiteX5" fmla="*/ 156926 w 857061"/>
                <a:gd name="connsiteY5" fmla="*/ 181069 h 615635"/>
                <a:gd name="connsiteX6" fmla="*/ 69410 w 857061"/>
                <a:gd name="connsiteY6" fmla="*/ 120713 h 615635"/>
                <a:gd name="connsiteX7" fmla="*/ 48285 w 857061"/>
                <a:gd name="connsiteY7" fmla="*/ 36214 h 615635"/>
                <a:gd name="connsiteX8" fmla="*/ 0 w 857061"/>
                <a:gd name="connsiteY8" fmla="*/ 0 h 615635"/>
                <a:gd name="connsiteX0" fmla="*/ 905346 w 905346"/>
                <a:gd name="connsiteY0" fmla="*/ 546225 h 582439"/>
                <a:gd name="connsiteX1" fmla="*/ 802740 w 905346"/>
                <a:gd name="connsiteY1" fmla="*/ 582439 h 582439"/>
                <a:gd name="connsiteX2" fmla="*/ 760491 w 905346"/>
                <a:gd name="connsiteY2" fmla="*/ 516047 h 582439"/>
                <a:gd name="connsiteX3" fmla="*/ 561314 w 905346"/>
                <a:gd name="connsiteY3" fmla="*/ 431548 h 582439"/>
                <a:gd name="connsiteX4" fmla="*/ 325924 w 905346"/>
                <a:gd name="connsiteY4" fmla="*/ 298764 h 582439"/>
                <a:gd name="connsiteX5" fmla="*/ 156926 w 905346"/>
                <a:gd name="connsiteY5" fmla="*/ 181069 h 582439"/>
                <a:gd name="connsiteX6" fmla="*/ 69410 w 905346"/>
                <a:gd name="connsiteY6" fmla="*/ 120713 h 582439"/>
                <a:gd name="connsiteX7" fmla="*/ 48285 w 905346"/>
                <a:gd name="connsiteY7" fmla="*/ 36214 h 582439"/>
                <a:gd name="connsiteX8" fmla="*/ 0 w 905346"/>
                <a:gd name="connsiteY8" fmla="*/ 0 h 582439"/>
                <a:gd name="connsiteX0" fmla="*/ 905346 w 905346"/>
                <a:gd name="connsiteY0" fmla="*/ 546225 h 546225"/>
                <a:gd name="connsiteX1" fmla="*/ 851025 w 905346"/>
                <a:gd name="connsiteY1" fmla="*/ 500958 h 546225"/>
                <a:gd name="connsiteX2" fmla="*/ 760491 w 905346"/>
                <a:gd name="connsiteY2" fmla="*/ 516047 h 546225"/>
                <a:gd name="connsiteX3" fmla="*/ 561314 w 905346"/>
                <a:gd name="connsiteY3" fmla="*/ 431548 h 546225"/>
                <a:gd name="connsiteX4" fmla="*/ 325924 w 905346"/>
                <a:gd name="connsiteY4" fmla="*/ 298764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61314 w 905346"/>
                <a:gd name="connsiteY3" fmla="*/ 431548 h 546225"/>
                <a:gd name="connsiteX4" fmla="*/ 325924 w 905346"/>
                <a:gd name="connsiteY4" fmla="*/ 298764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25924 w 905346"/>
                <a:gd name="connsiteY4" fmla="*/ 298764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68173 w 905346"/>
                <a:gd name="connsiteY4" fmla="*/ 250479 h 546225"/>
                <a:gd name="connsiteX5" fmla="*/ 325924 w 905346"/>
                <a:gd name="connsiteY5" fmla="*/ 298764 h 546225"/>
                <a:gd name="connsiteX6" fmla="*/ 156926 w 905346"/>
                <a:gd name="connsiteY6" fmla="*/ 181069 h 546225"/>
                <a:gd name="connsiteX7" fmla="*/ 69410 w 905346"/>
                <a:gd name="connsiteY7" fmla="*/ 120713 h 546225"/>
                <a:gd name="connsiteX8" fmla="*/ 48285 w 905346"/>
                <a:gd name="connsiteY8" fmla="*/ 36214 h 546225"/>
                <a:gd name="connsiteX9" fmla="*/ 0 w 905346"/>
                <a:gd name="connsiteY9"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68173 w 905346"/>
                <a:gd name="connsiteY4" fmla="*/ 250479 h 546225"/>
                <a:gd name="connsiteX5" fmla="*/ 325924 w 905346"/>
                <a:gd name="connsiteY5" fmla="*/ 298764 h 546225"/>
                <a:gd name="connsiteX6" fmla="*/ 156926 w 905346"/>
                <a:gd name="connsiteY6" fmla="*/ 181069 h 546225"/>
                <a:gd name="connsiteX7" fmla="*/ 69410 w 905346"/>
                <a:gd name="connsiteY7" fmla="*/ 120713 h 546225"/>
                <a:gd name="connsiteX8" fmla="*/ 48285 w 905346"/>
                <a:gd name="connsiteY8" fmla="*/ 36214 h 546225"/>
                <a:gd name="connsiteX9" fmla="*/ 0 w 905346"/>
                <a:gd name="connsiteY9"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68173 w 905346"/>
                <a:gd name="connsiteY4" fmla="*/ 250479 h 546225"/>
                <a:gd name="connsiteX5" fmla="*/ 301781 w 905346"/>
                <a:gd name="connsiteY5" fmla="*/ 196158 h 546225"/>
                <a:gd name="connsiteX6" fmla="*/ 156926 w 905346"/>
                <a:gd name="connsiteY6" fmla="*/ 181069 h 546225"/>
                <a:gd name="connsiteX7" fmla="*/ 69410 w 905346"/>
                <a:gd name="connsiteY7" fmla="*/ 120713 h 546225"/>
                <a:gd name="connsiteX8" fmla="*/ 48285 w 905346"/>
                <a:gd name="connsiteY8" fmla="*/ 36214 h 546225"/>
                <a:gd name="connsiteX9" fmla="*/ 0 w 905346"/>
                <a:gd name="connsiteY9"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01781 w 905346"/>
                <a:gd name="connsiteY4" fmla="*/ 196158 h 546225"/>
                <a:gd name="connsiteX5" fmla="*/ 156926 w 905346"/>
                <a:gd name="connsiteY5" fmla="*/ 181069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01781 w 905346"/>
                <a:gd name="connsiteY4" fmla="*/ 196158 h 546225"/>
                <a:gd name="connsiteX5" fmla="*/ 202193 w 905346"/>
                <a:gd name="connsiteY5" fmla="*/ 117694 h 546225"/>
                <a:gd name="connsiteX6" fmla="*/ 69410 w 905346"/>
                <a:gd name="connsiteY6" fmla="*/ 120713 h 546225"/>
                <a:gd name="connsiteX7" fmla="*/ 48285 w 905346"/>
                <a:gd name="connsiteY7" fmla="*/ 36214 h 546225"/>
                <a:gd name="connsiteX8" fmla="*/ 0 w 905346"/>
                <a:gd name="connsiteY8" fmla="*/ 0 h 546225"/>
                <a:gd name="connsiteX0" fmla="*/ 905346 w 905346"/>
                <a:gd name="connsiteY0" fmla="*/ 546225 h 546225"/>
                <a:gd name="connsiteX1" fmla="*/ 851025 w 905346"/>
                <a:gd name="connsiteY1" fmla="*/ 500958 h 546225"/>
                <a:gd name="connsiteX2" fmla="*/ 766527 w 905346"/>
                <a:gd name="connsiteY2" fmla="*/ 458709 h 546225"/>
                <a:gd name="connsiteX3" fmla="*/ 594510 w 905346"/>
                <a:gd name="connsiteY3" fmla="*/ 383263 h 546225"/>
                <a:gd name="connsiteX4" fmla="*/ 301781 w 905346"/>
                <a:gd name="connsiteY4" fmla="*/ 196158 h 546225"/>
                <a:gd name="connsiteX5" fmla="*/ 202193 w 905346"/>
                <a:gd name="connsiteY5" fmla="*/ 117694 h 546225"/>
                <a:gd name="connsiteX6" fmla="*/ 162962 w 905346"/>
                <a:gd name="connsiteY6" fmla="*/ 48285 h 546225"/>
                <a:gd name="connsiteX7" fmla="*/ 48285 w 905346"/>
                <a:gd name="connsiteY7" fmla="*/ 36214 h 546225"/>
                <a:gd name="connsiteX8" fmla="*/ 0 w 905346"/>
                <a:gd name="connsiteY8" fmla="*/ 0 h 546225"/>
                <a:gd name="connsiteX0" fmla="*/ 905346 w 905346"/>
                <a:gd name="connsiteY0" fmla="*/ 561314 h 561314"/>
                <a:gd name="connsiteX1" fmla="*/ 851025 w 905346"/>
                <a:gd name="connsiteY1" fmla="*/ 516047 h 561314"/>
                <a:gd name="connsiteX2" fmla="*/ 766527 w 905346"/>
                <a:gd name="connsiteY2" fmla="*/ 473798 h 561314"/>
                <a:gd name="connsiteX3" fmla="*/ 594510 w 905346"/>
                <a:gd name="connsiteY3" fmla="*/ 398352 h 561314"/>
                <a:gd name="connsiteX4" fmla="*/ 301781 w 905346"/>
                <a:gd name="connsiteY4" fmla="*/ 211247 h 561314"/>
                <a:gd name="connsiteX5" fmla="*/ 202193 w 905346"/>
                <a:gd name="connsiteY5" fmla="*/ 132783 h 561314"/>
                <a:gd name="connsiteX6" fmla="*/ 162962 w 905346"/>
                <a:gd name="connsiteY6" fmla="*/ 63374 h 561314"/>
                <a:gd name="connsiteX7" fmla="*/ 99588 w 905346"/>
                <a:gd name="connsiteY7" fmla="*/ 0 h 561314"/>
                <a:gd name="connsiteX8" fmla="*/ 0 w 905346"/>
                <a:gd name="connsiteY8" fmla="*/ 15089 h 561314"/>
                <a:gd name="connsiteX0" fmla="*/ 878186 w 878186"/>
                <a:gd name="connsiteY0" fmla="*/ 609600 h 609600"/>
                <a:gd name="connsiteX1" fmla="*/ 823865 w 878186"/>
                <a:gd name="connsiteY1" fmla="*/ 564333 h 609600"/>
                <a:gd name="connsiteX2" fmla="*/ 739367 w 878186"/>
                <a:gd name="connsiteY2" fmla="*/ 522084 h 609600"/>
                <a:gd name="connsiteX3" fmla="*/ 567350 w 878186"/>
                <a:gd name="connsiteY3" fmla="*/ 446638 h 609600"/>
                <a:gd name="connsiteX4" fmla="*/ 274621 w 878186"/>
                <a:gd name="connsiteY4" fmla="*/ 259533 h 609600"/>
                <a:gd name="connsiteX5" fmla="*/ 175033 w 878186"/>
                <a:gd name="connsiteY5" fmla="*/ 181069 h 609600"/>
                <a:gd name="connsiteX6" fmla="*/ 135802 w 878186"/>
                <a:gd name="connsiteY6" fmla="*/ 111660 h 609600"/>
                <a:gd name="connsiteX7" fmla="*/ 72428 w 878186"/>
                <a:gd name="connsiteY7" fmla="*/ 48286 h 609600"/>
                <a:gd name="connsiteX8" fmla="*/ 0 w 878186"/>
                <a:gd name="connsiteY8" fmla="*/ 0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78186" h="609600">
                  <a:moveTo>
                    <a:pt x="878186" y="609600"/>
                  </a:moveTo>
                  <a:lnTo>
                    <a:pt x="823865" y="564333"/>
                  </a:lnTo>
                  <a:lnTo>
                    <a:pt x="739367" y="522084"/>
                  </a:lnTo>
                  <a:lnTo>
                    <a:pt x="567350" y="446638"/>
                  </a:lnTo>
                  <a:lnTo>
                    <a:pt x="274621" y="259533"/>
                  </a:lnTo>
                  <a:lnTo>
                    <a:pt x="175033" y="181069"/>
                  </a:lnTo>
                  <a:lnTo>
                    <a:pt x="135802" y="111660"/>
                  </a:lnTo>
                  <a:lnTo>
                    <a:pt x="72428" y="4828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8" name="Freeform: Shape 917">
              <a:extLst>
                <a:ext uri="{FF2B5EF4-FFF2-40B4-BE49-F238E27FC236}">
                  <a16:creationId xmlns:a16="http://schemas.microsoft.com/office/drawing/2014/main" id="{DFA32AE3-63C2-2C2A-9D69-F46D50DFC7F3}"/>
                </a:ext>
              </a:extLst>
            </p:cNvPr>
            <p:cNvSpPr/>
            <p:nvPr/>
          </p:nvSpPr>
          <p:spPr>
            <a:xfrm>
              <a:off x="7705900" y="2284434"/>
              <a:ext cx="896293" cy="513030"/>
            </a:xfrm>
            <a:custGeom>
              <a:avLst/>
              <a:gdLst>
                <a:gd name="connsiteX0" fmla="*/ 896293 w 896293"/>
                <a:gd name="connsiteY0" fmla="*/ 513030 h 513030"/>
                <a:gd name="connsiteX1" fmla="*/ 844990 w 896293"/>
                <a:gd name="connsiteY1" fmla="*/ 500958 h 513030"/>
                <a:gd name="connsiteX2" fmla="*/ 772563 w 896293"/>
                <a:gd name="connsiteY2" fmla="*/ 446638 h 513030"/>
                <a:gd name="connsiteX3" fmla="*/ 694099 w 896293"/>
                <a:gd name="connsiteY3" fmla="*/ 389299 h 513030"/>
                <a:gd name="connsiteX4" fmla="*/ 522083 w 896293"/>
                <a:gd name="connsiteY4" fmla="*/ 310836 h 513030"/>
                <a:gd name="connsiteX5" fmla="*/ 356103 w 896293"/>
                <a:gd name="connsiteY5" fmla="*/ 241426 h 513030"/>
                <a:gd name="connsiteX6" fmla="*/ 241426 w 896293"/>
                <a:gd name="connsiteY6" fmla="*/ 175034 h 513030"/>
                <a:gd name="connsiteX7" fmla="*/ 178052 w 896293"/>
                <a:gd name="connsiteY7" fmla="*/ 96570 h 513030"/>
                <a:gd name="connsiteX8" fmla="*/ 108642 w 896293"/>
                <a:gd name="connsiteY8" fmla="*/ 33196 h 513030"/>
                <a:gd name="connsiteX9" fmla="*/ 0 w 896293"/>
                <a:gd name="connsiteY9" fmla="*/ 0 h 513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6293" h="513030">
                  <a:moveTo>
                    <a:pt x="896293" y="513030"/>
                  </a:moveTo>
                  <a:lnTo>
                    <a:pt x="844990" y="500958"/>
                  </a:lnTo>
                  <a:lnTo>
                    <a:pt x="772563" y="446638"/>
                  </a:lnTo>
                  <a:lnTo>
                    <a:pt x="694099" y="389299"/>
                  </a:lnTo>
                  <a:lnTo>
                    <a:pt x="522083" y="310836"/>
                  </a:lnTo>
                  <a:lnTo>
                    <a:pt x="356103" y="241426"/>
                  </a:lnTo>
                  <a:lnTo>
                    <a:pt x="241426" y="175034"/>
                  </a:lnTo>
                  <a:lnTo>
                    <a:pt x="178052" y="96570"/>
                  </a:lnTo>
                  <a:lnTo>
                    <a:pt x="108642" y="3319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9" name="Freeform: Shape 918">
              <a:extLst>
                <a:ext uri="{FF2B5EF4-FFF2-40B4-BE49-F238E27FC236}">
                  <a16:creationId xmlns:a16="http://schemas.microsoft.com/office/drawing/2014/main" id="{C8AA5EBD-2737-4A79-A9A8-08B3365C9D63}"/>
                </a:ext>
              </a:extLst>
            </p:cNvPr>
            <p:cNvSpPr/>
            <p:nvPr/>
          </p:nvSpPr>
          <p:spPr>
            <a:xfrm>
              <a:off x="7944308" y="2824624"/>
              <a:ext cx="506994" cy="199176"/>
            </a:xfrm>
            <a:custGeom>
              <a:avLst/>
              <a:gdLst>
                <a:gd name="connsiteX0" fmla="*/ 0 w 506994"/>
                <a:gd name="connsiteY0" fmla="*/ 199176 h 199176"/>
                <a:gd name="connsiteX1" fmla="*/ 114677 w 506994"/>
                <a:gd name="connsiteY1" fmla="*/ 141838 h 199176"/>
                <a:gd name="connsiteX2" fmla="*/ 262551 w 506994"/>
                <a:gd name="connsiteY2" fmla="*/ 51303 h 199176"/>
                <a:gd name="connsiteX3" fmla="*/ 416460 w 506994"/>
                <a:gd name="connsiteY3" fmla="*/ 6036 h 199176"/>
                <a:gd name="connsiteX4" fmla="*/ 506994 w 506994"/>
                <a:gd name="connsiteY4" fmla="*/ 0 h 199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994" h="199176">
                  <a:moveTo>
                    <a:pt x="0" y="199176"/>
                  </a:moveTo>
                  <a:lnTo>
                    <a:pt x="114677" y="141838"/>
                  </a:lnTo>
                  <a:lnTo>
                    <a:pt x="262551" y="51303"/>
                  </a:lnTo>
                  <a:lnTo>
                    <a:pt x="416460" y="6036"/>
                  </a:lnTo>
                  <a:lnTo>
                    <a:pt x="50699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0" name="Freeform: Shape 919">
              <a:extLst>
                <a:ext uri="{FF2B5EF4-FFF2-40B4-BE49-F238E27FC236}">
                  <a16:creationId xmlns:a16="http://schemas.microsoft.com/office/drawing/2014/main" id="{B7254B76-EBC1-778C-7031-BDAB2BA6A027}"/>
                </a:ext>
              </a:extLst>
            </p:cNvPr>
            <p:cNvSpPr/>
            <p:nvPr/>
          </p:nvSpPr>
          <p:spPr>
            <a:xfrm>
              <a:off x="7893005" y="2622430"/>
              <a:ext cx="796705" cy="337996"/>
            </a:xfrm>
            <a:custGeom>
              <a:avLst/>
              <a:gdLst>
                <a:gd name="connsiteX0" fmla="*/ 0 w 796705"/>
                <a:gd name="connsiteY0" fmla="*/ 337996 h 337996"/>
                <a:gd name="connsiteX1" fmla="*/ 54321 w 796705"/>
                <a:gd name="connsiteY1" fmla="*/ 298764 h 337996"/>
                <a:gd name="connsiteX2" fmla="*/ 178052 w 796705"/>
                <a:gd name="connsiteY2" fmla="*/ 220301 h 337996"/>
                <a:gd name="connsiteX3" fmla="*/ 232373 w 796705"/>
                <a:gd name="connsiteY3" fmla="*/ 199176 h 337996"/>
                <a:gd name="connsiteX4" fmla="*/ 331961 w 796705"/>
                <a:gd name="connsiteY4" fmla="*/ 117695 h 337996"/>
                <a:gd name="connsiteX5" fmla="*/ 488887 w 796705"/>
                <a:gd name="connsiteY5" fmla="*/ 78463 h 337996"/>
                <a:gd name="connsiteX6" fmla="*/ 624689 w 796705"/>
                <a:gd name="connsiteY6" fmla="*/ 33196 h 337996"/>
                <a:gd name="connsiteX7" fmla="*/ 706171 w 796705"/>
                <a:gd name="connsiteY7" fmla="*/ 0 h 337996"/>
                <a:gd name="connsiteX8" fmla="*/ 796705 w 796705"/>
                <a:gd name="connsiteY8" fmla="*/ 60356 h 337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6705" h="337996">
                  <a:moveTo>
                    <a:pt x="0" y="337996"/>
                  </a:moveTo>
                  <a:lnTo>
                    <a:pt x="54321" y="298764"/>
                  </a:lnTo>
                  <a:lnTo>
                    <a:pt x="178052" y="220301"/>
                  </a:lnTo>
                  <a:lnTo>
                    <a:pt x="232373" y="199176"/>
                  </a:lnTo>
                  <a:lnTo>
                    <a:pt x="331961" y="117695"/>
                  </a:lnTo>
                  <a:lnTo>
                    <a:pt x="488887" y="78463"/>
                  </a:lnTo>
                  <a:lnTo>
                    <a:pt x="624689" y="33196"/>
                  </a:lnTo>
                  <a:lnTo>
                    <a:pt x="706171" y="0"/>
                  </a:lnTo>
                  <a:lnTo>
                    <a:pt x="796705" y="6035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1" name="Freeform: Shape 920">
              <a:extLst>
                <a:ext uri="{FF2B5EF4-FFF2-40B4-BE49-F238E27FC236}">
                  <a16:creationId xmlns:a16="http://schemas.microsoft.com/office/drawing/2014/main" id="{19274F7D-D4EC-8FC0-ED1B-DF32F13030B7}"/>
                </a:ext>
              </a:extLst>
            </p:cNvPr>
            <p:cNvSpPr/>
            <p:nvPr/>
          </p:nvSpPr>
          <p:spPr>
            <a:xfrm>
              <a:off x="7899041" y="2537931"/>
              <a:ext cx="796705" cy="223670"/>
            </a:xfrm>
            <a:custGeom>
              <a:avLst/>
              <a:gdLst>
                <a:gd name="connsiteX0" fmla="*/ 796705 w 796705"/>
                <a:gd name="connsiteY0" fmla="*/ 84499 h 241426"/>
                <a:gd name="connsiteX1" fmla="*/ 727295 w 796705"/>
                <a:gd name="connsiteY1" fmla="*/ 27160 h 241426"/>
                <a:gd name="connsiteX2" fmla="*/ 594511 w 796705"/>
                <a:gd name="connsiteY2" fmla="*/ 0 h 241426"/>
                <a:gd name="connsiteX3" fmla="*/ 413441 w 796705"/>
                <a:gd name="connsiteY3" fmla="*/ 63374 h 241426"/>
                <a:gd name="connsiteX4" fmla="*/ 147873 w 796705"/>
                <a:gd name="connsiteY4" fmla="*/ 165980 h 241426"/>
                <a:gd name="connsiteX5" fmla="*/ 0 w 796705"/>
                <a:gd name="connsiteY5" fmla="*/ 241426 h 241426"/>
                <a:gd name="connsiteX0" fmla="*/ 796705 w 796705"/>
                <a:gd name="connsiteY0" fmla="*/ 84499 h 223670"/>
                <a:gd name="connsiteX1" fmla="*/ 727295 w 796705"/>
                <a:gd name="connsiteY1" fmla="*/ 27160 h 223670"/>
                <a:gd name="connsiteX2" fmla="*/ 594511 w 796705"/>
                <a:gd name="connsiteY2" fmla="*/ 0 h 223670"/>
                <a:gd name="connsiteX3" fmla="*/ 413441 w 796705"/>
                <a:gd name="connsiteY3" fmla="*/ 63374 h 223670"/>
                <a:gd name="connsiteX4" fmla="*/ 147873 w 796705"/>
                <a:gd name="connsiteY4" fmla="*/ 165980 h 223670"/>
                <a:gd name="connsiteX5" fmla="*/ 0 w 796705"/>
                <a:gd name="connsiteY5" fmla="*/ 223670 h 223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6705" h="223670">
                  <a:moveTo>
                    <a:pt x="796705" y="84499"/>
                  </a:moveTo>
                  <a:lnTo>
                    <a:pt x="727295" y="27160"/>
                  </a:lnTo>
                  <a:lnTo>
                    <a:pt x="594511" y="0"/>
                  </a:lnTo>
                  <a:lnTo>
                    <a:pt x="413441" y="63374"/>
                  </a:lnTo>
                  <a:lnTo>
                    <a:pt x="147873" y="165980"/>
                  </a:lnTo>
                  <a:cubicBezTo>
                    <a:pt x="98582" y="191129"/>
                    <a:pt x="49291" y="198521"/>
                    <a:pt x="0" y="22367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2" name="Freeform: Shape 921">
              <a:extLst>
                <a:ext uri="{FF2B5EF4-FFF2-40B4-BE49-F238E27FC236}">
                  <a16:creationId xmlns:a16="http://schemas.microsoft.com/office/drawing/2014/main" id="{513B4BC9-F8ED-D18C-C267-2914ED81079A}"/>
                </a:ext>
              </a:extLst>
            </p:cNvPr>
            <p:cNvSpPr/>
            <p:nvPr/>
          </p:nvSpPr>
          <p:spPr>
            <a:xfrm>
              <a:off x="8499587" y="2459468"/>
              <a:ext cx="57339" cy="78463"/>
            </a:xfrm>
            <a:custGeom>
              <a:avLst/>
              <a:gdLst>
                <a:gd name="connsiteX0" fmla="*/ 0 w 57339"/>
                <a:gd name="connsiteY0" fmla="*/ 78463 h 78463"/>
                <a:gd name="connsiteX1" fmla="*/ 18107 w 57339"/>
                <a:gd name="connsiteY1" fmla="*/ 27160 h 78463"/>
                <a:gd name="connsiteX2" fmla="*/ 57339 w 57339"/>
                <a:gd name="connsiteY2" fmla="*/ 0 h 78463"/>
              </a:gdLst>
              <a:ahLst/>
              <a:cxnLst>
                <a:cxn ang="0">
                  <a:pos x="connsiteX0" y="connsiteY0"/>
                </a:cxn>
                <a:cxn ang="0">
                  <a:pos x="connsiteX1" y="connsiteY1"/>
                </a:cxn>
                <a:cxn ang="0">
                  <a:pos x="connsiteX2" y="connsiteY2"/>
                </a:cxn>
              </a:cxnLst>
              <a:rect l="l" t="t" r="r" b="b"/>
              <a:pathLst>
                <a:path w="57339" h="78463">
                  <a:moveTo>
                    <a:pt x="0" y="78463"/>
                  </a:moveTo>
                  <a:lnTo>
                    <a:pt x="18107" y="27160"/>
                  </a:lnTo>
                  <a:lnTo>
                    <a:pt x="5733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3" name="Freeform: Shape 922">
              <a:extLst>
                <a:ext uri="{FF2B5EF4-FFF2-40B4-BE49-F238E27FC236}">
                  <a16:creationId xmlns:a16="http://schemas.microsoft.com/office/drawing/2014/main" id="{E1B5E6BC-C1FC-234C-608E-BCD4CA4CF384}"/>
                </a:ext>
              </a:extLst>
            </p:cNvPr>
            <p:cNvSpPr/>
            <p:nvPr/>
          </p:nvSpPr>
          <p:spPr>
            <a:xfrm>
              <a:off x="8611247" y="2477575"/>
              <a:ext cx="42249" cy="42249"/>
            </a:xfrm>
            <a:custGeom>
              <a:avLst/>
              <a:gdLst>
                <a:gd name="connsiteX0" fmla="*/ 42249 w 42249"/>
                <a:gd name="connsiteY0" fmla="*/ 0 h 42249"/>
                <a:gd name="connsiteX1" fmla="*/ 0 w 42249"/>
                <a:gd name="connsiteY1" fmla="*/ 42249 h 42249"/>
              </a:gdLst>
              <a:ahLst/>
              <a:cxnLst>
                <a:cxn ang="0">
                  <a:pos x="connsiteX0" y="connsiteY0"/>
                </a:cxn>
                <a:cxn ang="0">
                  <a:pos x="connsiteX1" y="connsiteY1"/>
                </a:cxn>
              </a:cxnLst>
              <a:rect l="l" t="t" r="r" b="b"/>
              <a:pathLst>
                <a:path w="42249" h="42249">
                  <a:moveTo>
                    <a:pt x="42249" y="0"/>
                  </a:moveTo>
                  <a:lnTo>
                    <a:pt x="0" y="4224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4" name="Freeform: Shape 923">
              <a:extLst>
                <a:ext uri="{FF2B5EF4-FFF2-40B4-BE49-F238E27FC236}">
                  <a16:creationId xmlns:a16="http://schemas.microsoft.com/office/drawing/2014/main" id="{14D5B9FC-9596-BF9C-662C-D80599E37E9C}"/>
                </a:ext>
              </a:extLst>
            </p:cNvPr>
            <p:cNvSpPr/>
            <p:nvPr/>
          </p:nvSpPr>
          <p:spPr>
            <a:xfrm>
              <a:off x="8617282" y="2522842"/>
              <a:ext cx="48286" cy="21125"/>
            </a:xfrm>
            <a:custGeom>
              <a:avLst/>
              <a:gdLst>
                <a:gd name="connsiteX0" fmla="*/ 48286 w 48286"/>
                <a:gd name="connsiteY0" fmla="*/ 21125 h 21125"/>
                <a:gd name="connsiteX1" fmla="*/ 0 w 48286"/>
                <a:gd name="connsiteY1" fmla="*/ 0 h 21125"/>
              </a:gdLst>
              <a:ahLst/>
              <a:cxnLst>
                <a:cxn ang="0">
                  <a:pos x="connsiteX0" y="connsiteY0"/>
                </a:cxn>
                <a:cxn ang="0">
                  <a:pos x="connsiteX1" y="connsiteY1"/>
                </a:cxn>
              </a:cxnLst>
              <a:rect l="l" t="t" r="r" b="b"/>
              <a:pathLst>
                <a:path w="48286" h="21125">
                  <a:moveTo>
                    <a:pt x="48286" y="21125"/>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5" name="Freeform: Shape 924">
              <a:extLst>
                <a:ext uri="{FF2B5EF4-FFF2-40B4-BE49-F238E27FC236}">
                  <a16:creationId xmlns:a16="http://schemas.microsoft.com/office/drawing/2014/main" id="{3C2069A1-7F07-43E1-4D29-6191E9E4C2DE}"/>
                </a:ext>
              </a:extLst>
            </p:cNvPr>
            <p:cNvSpPr/>
            <p:nvPr/>
          </p:nvSpPr>
          <p:spPr>
            <a:xfrm>
              <a:off x="8496570" y="2540949"/>
              <a:ext cx="99588" cy="78463"/>
            </a:xfrm>
            <a:custGeom>
              <a:avLst/>
              <a:gdLst>
                <a:gd name="connsiteX0" fmla="*/ 99588 w 99588"/>
                <a:gd name="connsiteY0" fmla="*/ 78463 h 78463"/>
                <a:gd name="connsiteX1" fmla="*/ 0 w 99588"/>
                <a:gd name="connsiteY1" fmla="*/ 0 h 78463"/>
              </a:gdLst>
              <a:ahLst/>
              <a:cxnLst>
                <a:cxn ang="0">
                  <a:pos x="connsiteX0" y="connsiteY0"/>
                </a:cxn>
                <a:cxn ang="0">
                  <a:pos x="connsiteX1" y="connsiteY1"/>
                </a:cxn>
              </a:cxnLst>
              <a:rect l="l" t="t" r="r" b="b"/>
              <a:pathLst>
                <a:path w="99588" h="78463">
                  <a:moveTo>
                    <a:pt x="99588" y="78463"/>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6" name="Freeform: Shape 925">
              <a:extLst>
                <a:ext uri="{FF2B5EF4-FFF2-40B4-BE49-F238E27FC236}">
                  <a16:creationId xmlns:a16="http://schemas.microsoft.com/office/drawing/2014/main" id="{8511E494-B49F-FA70-5B8E-E3C566603663}"/>
                </a:ext>
              </a:extLst>
            </p:cNvPr>
            <p:cNvSpPr/>
            <p:nvPr/>
          </p:nvSpPr>
          <p:spPr>
            <a:xfrm>
              <a:off x="7862827" y="2438343"/>
              <a:ext cx="621671" cy="238408"/>
            </a:xfrm>
            <a:custGeom>
              <a:avLst/>
              <a:gdLst>
                <a:gd name="connsiteX0" fmla="*/ 621671 w 621671"/>
                <a:gd name="connsiteY0" fmla="*/ 0 h 238408"/>
                <a:gd name="connsiteX1" fmla="*/ 534154 w 621671"/>
                <a:gd name="connsiteY1" fmla="*/ 0 h 238408"/>
                <a:gd name="connsiteX2" fmla="*/ 392317 w 621671"/>
                <a:gd name="connsiteY2" fmla="*/ 57338 h 238408"/>
                <a:gd name="connsiteX3" fmla="*/ 199176 w 621671"/>
                <a:gd name="connsiteY3" fmla="*/ 129766 h 238408"/>
                <a:gd name="connsiteX4" fmla="*/ 0 w 621671"/>
                <a:gd name="connsiteY4" fmla="*/ 238408 h 2384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671" h="238408">
                  <a:moveTo>
                    <a:pt x="621671" y="0"/>
                  </a:moveTo>
                  <a:lnTo>
                    <a:pt x="534154" y="0"/>
                  </a:lnTo>
                  <a:lnTo>
                    <a:pt x="392317" y="57338"/>
                  </a:lnTo>
                  <a:lnTo>
                    <a:pt x="199176" y="129766"/>
                  </a:lnTo>
                  <a:lnTo>
                    <a:pt x="0" y="23840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7" name="Freeform: Shape 926">
              <a:extLst>
                <a:ext uri="{FF2B5EF4-FFF2-40B4-BE49-F238E27FC236}">
                  <a16:creationId xmlns:a16="http://schemas.microsoft.com/office/drawing/2014/main" id="{0799399D-7422-06D4-2B40-2507C5CACE0A}"/>
                </a:ext>
              </a:extLst>
            </p:cNvPr>
            <p:cNvSpPr/>
            <p:nvPr/>
          </p:nvSpPr>
          <p:spPr>
            <a:xfrm>
              <a:off x="7796435" y="2368933"/>
              <a:ext cx="546226" cy="205212"/>
            </a:xfrm>
            <a:custGeom>
              <a:avLst/>
              <a:gdLst>
                <a:gd name="connsiteX0" fmla="*/ 546226 w 546226"/>
                <a:gd name="connsiteY0" fmla="*/ 0 h 205212"/>
                <a:gd name="connsiteX1" fmla="*/ 449655 w 546226"/>
                <a:gd name="connsiteY1" fmla="*/ 0 h 205212"/>
                <a:gd name="connsiteX2" fmla="*/ 295746 w 546226"/>
                <a:gd name="connsiteY2" fmla="*/ 66392 h 205212"/>
                <a:gd name="connsiteX3" fmla="*/ 147873 w 546226"/>
                <a:gd name="connsiteY3" fmla="*/ 168998 h 205212"/>
                <a:gd name="connsiteX4" fmla="*/ 0 w 546226"/>
                <a:gd name="connsiteY4" fmla="*/ 205212 h 2052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6226" h="205212">
                  <a:moveTo>
                    <a:pt x="546226" y="0"/>
                  </a:moveTo>
                  <a:lnTo>
                    <a:pt x="449655" y="0"/>
                  </a:lnTo>
                  <a:lnTo>
                    <a:pt x="295746" y="66392"/>
                  </a:lnTo>
                  <a:lnTo>
                    <a:pt x="147873" y="168998"/>
                  </a:lnTo>
                  <a:lnTo>
                    <a:pt x="0" y="2052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8" name="Freeform: Shape 927">
              <a:extLst>
                <a:ext uri="{FF2B5EF4-FFF2-40B4-BE49-F238E27FC236}">
                  <a16:creationId xmlns:a16="http://schemas.microsoft.com/office/drawing/2014/main" id="{9AB1A008-B2E8-84AC-89C1-800622554929}"/>
                </a:ext>
              </a:extLst>
            </p:cNvPr>
            <p:cNvSpPr/>
            <p:nvPr/>
          </p:nvSpPr>
          <p:spPr>
            <a:xfrm>
              <a:off x="7748150" y="2320648"/>
              <a:ext cx="534154" cy="181069"/>
            </a:xfrm>
            <a:custGeom>
              <a:avLst/>
              <a:gdLst>
                <a:gd name="connsiteX0" fmla="*/ 534154 w 534154"/>
                <a:gd name="connsiteY0" fmla="*/ 0 h 181069"/>
                <a:gd name="connsiteX1" fmla="*/ 464744 w 534154"/>
                <a:gd name="connsiteY1" fmla="*/ 3018 h 181069"/>
                <a:gd name="connsiteX2" fmla="*/ 331960 w 534154"/>
                <a:gd name="connsiteY2" fmla="*/ 12071 h 181069"/>
                <a:gd name="connsiteX3" fmla="*/ 208229 w 534154"/>
                <a:gd name="connsiteY3" fmla="*/ 72427 h 181069"/>
                <a:gd name="connsiteX4" fmla="*/ 0 w 534154"/>
                <a:gd name="connsiteY4" fmla="*/ 181069 h 1810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154" h="181069">
                  <a:moveTo>
                    <a:pt x="534154" y="0"/>
                  </a:moveTo>
                  <a:lnTo>
                    <a:pt x="464744" y="3018"/>
                  </a:lnTo>
                  <a:lnTo>
                    <a:pt x="331960" y="12071"/>
                  </a:lnTo>
                  <a:lnTo>
                    <a:pt x="208229" y="72427"/>
                  </a:lnTo>
                  <a:lnTo>
                    <a:pt x="0" y="18106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9" name="Freeform: Shape 928">
              <a:extLst>
                <a:ext uri="{FF2B5EF4-FFF2-40B4-BE49-F238E27FC236}">
                  <a16:creationId xmlns:a16="http://schemas.microsoft.com/office/drawing/2014/main" id="{4FFF715E-F93E-918B-39D5-E6A4DA143DCC}"/>
                </a:ext>
              </a:extLst>
            </p:cNvPr>
            <p:cNvSpPr/>
            <p:nvPr/>
          </p:nvSpPr>
          <p:spPr>
            <a:xfrm>
              <a:off x="7660633" y="2263309"/>
              <a:ext cx="573386" cy="190123"/>
            </a:xfrm>
            <a:custGeom>
              <a:avLst/>
              <a:gdLst>
                <a:gd name="connsiteX0" fmla="*/ 573386 w 573386"/>
                <a:gd name="connsiteY0" fmla="*/ 30178 h 190123"/>
                <a:gd name="connsiteX1" fmla="*/ 506994 w 573386"/>
                <a:gd name="connsiteY1" fmla="*/ 6036 h 190123"/>
                <a:gd name="connsiteX2" fmla="*/ 413442 w 573386"/>
                <a:gd name="connsiteY2" fmla="*/ 0 h 190123"/>
                <a:gd name="connsiteX3" fmla="*/ 0 w 573386"/>
                <a:gd name="connsiteY3" fmla="*/ 190123 h 190123"/>
              </a:gdLst>
              <a:ahLst/>
              <a:cxnLst>
                <a:cxn ang="0">
                  <a:pos x="connsiteX0" y="connsiteY0"/>
                </a:cxn>
                <a:cxn ang="0">
                  <a:pos x="connsiteX1" y="connsiteY1"/>
                </a:cxn>
                <a:cxn ang="0">
                  <a:pos x="connsiteX2" y="connsiteY2"/>
                </a:cxn>
                <a:cxn ang="0">
                  <a:pos x="connsiteX3" y="connsiteY3"/>
                </a:cxn>
              </a:cxnLst>
              <a:rect l="l" t="t" r="r" b="b"/>
              <a:pathLst>
                <a:path w="573386" h="190123">
                  <a:moveTo>
                    <a:pt x="573386" y="30178"/>
                  </a:moveTo>
                  <a:lnTo>
                    <a:pt x="506994" y="6036"/>
                  </a:lnTo>
                  <a:lnTo>
                    <a:pt x="413442" y="0"/>
                  </a:lnTo>
                  <a:lnTo>
                    <a:pt x="0" y="19012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0" name="Freeform: Shape 929">
              <a:extLst>
                <a:ext uri="{FF2B5EF4-FFF2-40B4-BE49-F238E27FC236}">
                  <a16:creationId xmlns:a16="http://schemas.microsoft.com/office/drawing/2014/main" id="{04D7B54D-F594-3C3B-0E55-9B5D059CB111}"/>
                </a:ext>
              </a:extLst>
            </p:cNvPr>
            <p:cNvSpPr/>
            <p:nvPr/>
          </p:nvSpPr>
          <p:spPr>
            <a:xfrm>
              <a:off x="7684776" y="2115436"/>
              <a:ext cx="534154" cy="208230"/>
            </a:xfrm>
            <a:custGeom>
              <a:avLst/>
              <a:gdLst>
                <a:gd name="connsiteX0" fmla="*/ 534154 w 534154"/>
                <a:gd name="connsiteY0" fmla="*/ 24142 h 208230"/>
                <a:gd name="connsiteX1" fmla="*/ 461726 w 534154"/>
                <a:gd name="connsiteY1" fmla="*/ 0 h 208230"/>
                <a:gd name="connsiteX2" fmla="*/ 274621 w 534154"/>
                <a:gd name="connsiteY2" fmla="*/ 66392 h 208230"/>
                <a:gd name="connsiteX3" fmla="*/ 0 w 534154"/>
                <a:gd name="connsiteY3" fmla="*/ 208230 h 208230"/>
              </a:gdLst>
              <a:ahLst/>
              <a:cxnLst>
                <a:cxn ang="0">
                  <a:pos x="connsiteX0" y="connsiteY0"/>
                </a:cxn>
                <a:cxn ang="0">
                  <a:pos x="connsiteX1" y="connsiteY1"/>
                </a:cxn>
                <a:cxn ang="0">
                  <a:pos x="connsiteX2" y="connsiteY2"/>
                </a:cxn>
                <a:cxn ang="0">
                  <a:pos x="connsiteX3" y="connsiteY3"/>
                </a:cxn>
              </a:cxnLst>
              <a:rect l="l" t="t" r="r" b="b"/>
              <a:pathLst>
                <a:path w="534154" h="208230">
                  <a:moveTo>
                    <a:pt x="534154" y="24142"/>
                  </a:moveTo>
                  <a:lnTo>
                    <a:pt x="461726" y="0"/>
                  </a:lnTo>
                  <a:lnTo>
                    <a:pt x="274621" y="66392"/>
                  </a:lnTo>
                  <a:lnTo>
                    <a:pt x="0" y="20823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1" name="Freeform: Shape 930">
              <a:extLst>
                <a:ext uri="{FF2B5EF4-FFF2-40B4-BE49-F238E27FC236}">
                  <a16:creationId xmlns:a16="http://schemas.microsoft.com/office/drawing/2014/main" id="{F0347763-A0DA-9CDE-CDEB-9E307FBE65CE}"/>
                </a:ext>
              </a:extLst>
            </p:cNvPr>
            <p:cNvSpPr/>
            <p:nvPr/>
          </p:nvSpPr>
          <p:spPr>
            <a:xfrm>
              <a:off x="7772292" y="1991705"/>
              <a:ext cx="440602" cy="156927"/>
            </a:xfrm>
            <a:custGeom>
              <a:avLst/>
              <a:gdLst>
                <a:gd name="connsiteX0" fmla="*/ 440602 w 440602"/>
                <a:gd name="connsiteY0" fmla="*/ 30178 h 156927"/>
                <a:gd name="connsiteX1" fmla="*/ 383264 w 440602"/>
                <a:gd name="connsiteY1" fmla="*/ 0 h 156927"/>
                <a:gd name="connsiteX2" fmla="*/ 268587 w 440602"/>
                <a:gd name="connsiteY2" fmla="*/ 18107 h 156927"/>
                <a:gd name="connsiteX3" fmla="*/ 0 w 440602"/>
                <a:gd name="connsiteY3" fmla="*/ 156927 h 156927"/>
              </a:gdLst>
              <a:ahLst/>
              <a:cxnLst>
                <a:cxn ang="0">
                  <a:pos x="connsiteX0" y="connsiteY0"/>
                </a:cxn>
                <a:cxn ang="0">
                  <a:pos x="connsiteX1" y="connsiteY1"/>
                </a:cxn>
                <a:cxn ang="0">
                  <a:pos x="connsiteX2" y="connsiteY2"/>
                </a:cxn>
                <a:cxn ang="0">
                  <a:pos x="connsiteX3" y="connsiteY3"/>
                </a:cxn>
              </a:cxnLst>
              <a:rect l="l" t="t" r="r" b="b"/>
              <a:pathLst>
                <a:path w="440602" h="156927">
                  <a:moveTo>
                    <a:pt x="440602" y="30178"/>
                  </a:moveTo>
                  <a:lnTo>
                    <a:pt x="383264" y="0"/>
                  </a:lnTo>
                  <a:lnTo>
                    <a:pt x="268587" y="18107"/>
                  </a:lnTo>
                  <a:lnTo>
                    <a:pt x="0" y="15692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2" name="Freeform: Shape 931">
              <a:extLst>
                <a:ext uri="{FF2B5EF4-FFF2-40B4-BE49-F238E27FC236}">
                  <a16:creationId xmlns:a16="http://schemas.microsoft.com/office/drawing/2014/main" id="{61237E2E-E63C-47E4-9B44-AB37101FACEF}"/>
                </a:ext>
              </a:extLst>
            </p:cNvPr>
            <p:cNvSpPr/>
            <p:nvPr/>
          </p:nvSpPr>
          <p:spPr>
            <a:xfrm>
              <a:off x="7874898" y="1913242"/>
              <a:ext cx="199177" cy="90534"/>
            </a:xfrm>
            <a:custGeom>
              <a:avLst/>
              <a:gdLst>
                <a:gd name="connsiteX0" fmla="*/ 199177 w 199177"/>
                <a:gd name="connsiteY0" fmla="*/ 0 h 90534"/>
                <a:gd name="connsiteX1" fmla="*/ 0 w 199177"/>
                <a:gd name="connsiteY1" fmla="*/ 90534 h 90534"/>
              </a:gdLst>
              <a:ahLst/>
              <a:cxnLst>
                <a:cxn ang="0">
                  <a:pos x="connsiteX0" y="connsiteY0"/>
                </a:cxn>
                <a:cxn ang="0">
                  <a:pos x="connsiteX1" y="connsiteY1"/>
                </a:cxn>
              </a:cxnLst>
              <a:rect l="l" t="t" r="r" b="b"/>
              <a:pathLst>
                <a:path w="199177" h="90534">
                  <a:moveTo>
                    <a:pt x="199177" y="0"/>
                  </a:moveTo>
                  <a:lnTo>
                    <a:pt x="0" y="905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3" name="Freeform: Shape 932">
              <a:extLst>
                <a:ext uri="{FF2B5EF4-FFF2-40B4-BE49-F238E27FC236}">
                  <a16:creationId xmlns:a16="http://schemas.microsoft.com/office/drawing/2014/main" id="{764DAA36-E152-6E67-F651-B029B68D680F}"/>
                </a:ext>
              </a:extLst>
            </p:cNvPr>
            <p:cNvSpPr/>
            <p:nvPr/>
          </p:nvSpPr>
          <p:spPr>
            <a:xfrm>
              <a:off x="7932237" y="1958509"/>
              <a:ext cx="205212" cy="147873"/>
            </a:xfrm>
            <a:custGeom>
              <a:avLst/>
              <a:gdLst>
                <a:gd name="connsiteX0" fmla="*/ 205212 w 205212"/>
                <a:gd name="connsiteY0" fmla="*/ 147873 h 147873"/>
                <a:gd name="connsiteX1" fmla="*/ 111659 w 205212"/>
                <a:gd name="connsiteY1" fmla="*/ 60357 h 147873"/>
                <a:gd name="connsiteX2" fmla="*/ 0 w 205212"/>
                <a:gd name="connsiteY2" fmla="*/ 0 h 147873"/>
              </a:gdLst>
              <a:ahLst/>
              <a:cxnLst>
                <a:cxn ang="0">
                  <a:pos x="connsiteX0" y="connsiteY0"/>
                </a:cxn>
                <a:cxn ang="0">
                  <a:pos x="connsiteX1" y="connsiteY1"/>
                </a:cxn>
                <a:cxn ang="0">
                  <a:pos x="connsiteX2" y="connsiteY2"/>
                </a:cxn>
              </a:cxnLst>
              <a:rect l="l" t="t" r="r" b="b"/>
              <a:pathLst>
                <a:path w="205212" h="147873">
                  <a:moveTo>
                    <a:pt x="205212" y="147873"/>
                  </a:moveTo>
                  <a:lnTo>
                    <a:pt x="111659" y="60357"/>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4" name="Freeform: Shape 933">
              <a:extLst>
                <a:ext uri="{FF2B5EF4-FFF2-40B4-BE49-F238E27FC236}">
                  <a16:creationId xmlns:a16="http://schemas.microsoft.com/office/drawing/2014/main" id="{5FD57BCF-D87C-69F5-6C09-F051D7BA2114}"/>
                </a:ext>
              </a:extLst>
            </p:cNvPr>
            <p:cNvSpPr/>
            <p:nvPr/>
          </p:nvSpPr>
          <p:spPr>
            <a:xfrm>
              <a:off x="7844720" y="2036973"/>
              <a:ext cx="208230" cy="220301"/>
            </a:xfrm>
            <a:custGeom>
              <a:avLst/>
              <a:gdLst>
                <a:gd name="connsiteX0" fmla="*/ 208230 w 208230"/>
                <a:gd name="connsiteY0" fmla="*/ 220301 h 220301"/>
                <a:gd name="connsiteX1" fmla="*/ 147873 w 208230"/>
                <a:gd name="connsiteY1" fmla="*/ 138819 h 220301"/>
                <a:gd name="connsiteX2" fmla="*/ 111659 w 208230"/>
                <a:gd name="connsiteY2" fmla="*/ 66392 h 220301"/>
                <a:gd name="connsiteX3" fmla="*/ 0 w 208230"/>
                <a:gd name="connsiteY3" fmla="*/ 0 h 220301"/>
              </a:gdLst>
              <a:ahLst/>
              <a:cxnLst>
                <a:cxn ang="0">
                  <a:pos x="connsiteX0" y="connsiteY0"/>
                </a:cxn>
                <a:cxn ang="0">
                  <a:pos x="connsiteX1" y="connsiteY1"/>
                </a:cxn>
                <a:cxn ang="0">
                  <a:pos x="connsiteX2" y="connsiteY2"/>
                </a:cxn>
                <a:cxn ang="0">
                  <a:pos x="connsiteX3" y="connsiteY3"/>
                </a:cxn>
              </a:cxnLst>
              <a:rect l="l" t="t" r="r" b="b"/>
              <a:pathLst>
                <a:path w="208230" h="220301">
                  <a:moveTo>
                    <a:pt x="208230" y="220301"/>
                  </a:moveTo>
                  <a:lnTo>
                    <a:pt x="147873" y="138819"/>
                  </a:lnTo>
                  <a:lnTo>
                    <a:pt x="111659" y="6639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5" name="Freeform: Shape 934">
              <a:extLst>
                <a:ext uri="{FF2B5EF4-FFF2-40B4-BE49-F238E27FC236}">
                  <a16:creationId xmlns:a16="http://schemas.microsoft.com/office/drawing/2014/main" id="{3DADE07D-F516-33EF-2A30-EB4DE67D39CF}"/>
                </a:ext>
              </a:extLst>
            </p:cNvPr>
            <p:cNvSpPr/>
            <p:nvPr/>
          </p:nvSpPr>
          <p:spPr>
            <a:xfrm>
              <a:off x="8049932" y="2190881"/>
              <a:ext cx="175034" cy="69410"/>
            </a:xfrm>
            <a:custGeom>
              <a:avLst/>
              <a:gdLst>
                <a:gd name="connsiteX0" fmla="*/ 175034 w 175034"/>
                <a:gd name="connsiteY0" fmla="*/ 15090 h 69410"/>
                <a:gd name="connsiteX1" fmla="*/ 99588 w 175034"/>
                <a:gd name="connsiteY1" fmla="*/ 0 h 69410"/>
                <a:gd name="connsiteX2" fmla="*/ 0 w 175034"/>
                <a:gd name="connsiteY2" fmla="*/ 69410 h 69410"/>
              </a:gdLst>
              <a:ahLst/>
              <a:cxnLst>
                <a:cxn ang="0">
                  <a:pos x="connsiteX0" y="connsiteY0"/>
                </a:cxn>
                <a:cxn ang="0">
                  <a:pos x="connsiteX1" y="connsiteY1"/>
                </a:cxn>
                <a:cxn ang="0">
                  <a:pos x="connsiteX2" y="connsiteY2"/>
                </a:cxn>
              </a:cxnLst>
              <a:rect l="l" t="t" r="r" b="b"/>
              <a:pathLst>
                <a:path w="175034" h="69410">
                  <a:moveTo>
                    <a:pt x="175034" y="15090"/>
                  </a:moveTo>
                  <a:lnTo>
                    <a:pt x="99588" y="0"/>
                  </a:lnTo>
                  <a:lnTo>
                    <a:pt x="0" y="694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6" name="Freeform: Shape 935">
              <a:extLst>
                <a:ext uri="{FF2B5EF4-FFF2-40B4-BE49-F238E27FC236}">
                  <a16:creationId xmlns:a16="http://schemas.microsoft.com/office/drawing/2014/main" id="{9B82CC91-8E9C-A148-0EC2-DED189F3C34A}"/>
                </a:ext>
              </a:extLst>
            </p:cNvPr>
            <p:cNvSpPr/>
            <p:nvPr/>
          </p:nvSpPr>
          <p:spPr>
            <a:xfrm>
              <a:off x="8261348" y="1948555"/>
              <a:ext cx="982639" cy="627797"/>
            </a:xfrm>
            <a:custGeom>
              <a:avLst/>
              <a:gdLst>
                <a:gd name="connsiteX0" fmla="*/ 982639 w 982639"/>
                <a:gd name="connsiteY0" fmla="*/ 627797 h 627797"/>
                <a:gd name="connsiteX1" fmla="*/ 962168 w 982639"/>
                <a:gd name="connsiteY1" fmla="*/ 539086 h 627797"/>
                <a:gd name="connsiteX2" fmla="*/ 736980 w 982639"/>
                <a:gd name="connsiteY2" fmla="*/ 416257 h 627797"/>
                <a:gd name="connsiteX3" fmla="*/ 330959 w 982639"/>
                <a:gd name="connsiteY3" fmla="*/ 184245 h 627797"/>
                <a:gd name="connsiteX4" fmla="*/ 129654 w 982639"/>
                <a:gd name="connsiteY4" fmla="*/ 81886 h 627797"/>
                <a:gd name="connsiteX5" fmla="*/ 81887 w 982639"/>
                <a:gd name="connsiteY5" fmla="*/ 0 h 627797"/>
                <a:gd name="connsiteX6" fmla="*/ 0 w 982639"/>
                <a:gd name="connsiteY6" fmla="*/ 3412 h 627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82639" h="627797">
                  <a:moveTo>
                    <a:pt x="982639" y="627797"/>
                  </a:moveTo>
                  <a:lnTo>
                    <a:pt x="962168" y="539086"/>
                  </a:lnTo>
                  <a:lnTo>
                    <a:pt x="736980" y="416257"/>
                  </a:lnTo>
                  <a:lnTo>
                    <a:pt x="330959" y="184245"/>
                  </a:lnTo>
                  <a:lnTo>
                    <a:pt x="129654" y="81886"/>
                  </a:lnTo>
                  <a:lnTo>
                    <a:pt x="81887" y="0"/>
                  </a:lnTo>
                  <a:lnTo>
                    <a:pt x="0" y="34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7" name="Freeform: Shape 936">
              <a:extLst>
                <a:ext uri="{FF2B5EF4-FFF2-40B4-BE49-F238E27FC236}">
                  <a16:creationId xmlns:a16="http://schemas.microsoft.com/office/drawing/2014/main" id="{BD4D67D0-B652-BEA0-ABB7-2ADEB8A3B822}"/>
                </a:ext>
              </a:extLst>
            </p:cNvPr>
            <p:cNvSpPr/>
            <p:nvPr/>
          </p:nvSpPr>
          <p:spPr>
            <a:xfrm>
              <a:off x="8264760" y="2061149"/>
              <a:ext cx="822278" cy="562970"/>
            </a:xfrm>
            <a:custGeom>
              <a:avLst/>
              <a:gdLst>
                <a:gd name="connsiteX0" fmla="*/ 822278 w 822278"/>
                <a:gd name="connsiteY0" fmla="*/ 562970 h 562970"/>
                <a:gd name="connsiteX1" fmla="*/ 805218 w 822278"/>
                <a:gd name="connsiteY1" fmla="*/ 477672 h 562970"/>
                <a:gd name="connsiteX2" fmla="*/ 607326 w 822278"/>
                <a:gd name="connsiteY2" fmla="*/ 341194 h 562970"/>
                <a:gd name="connsiteX3" fmla="*/ 337782 w 822278"/>
                <a:gd name="connsiteY3" fmla="*/ 197892 h 562970"/>
                <a:gd name="connsiteX4" fmla="*/ 122830 w 822278"/>
                <a:gd name="connsiteY4" fmla="*/ 54591 h 562970"/>
                <a:gd name="connsiteX5" fmla="*/ 54591 w 822278"/>
                <a:gd name="connsiteY5" fmla="*/ 17060 h 562970"/>
                <a:gd name="connsiteX6" fmla="*/ 0 w 822278"/>
                <a:gd name="connsiteY6" fmla="*/ 0 h 562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2278" h="562970">
                  <a:moveTo>
                    <a:pt x="822278" y="562970"/>
                  </a:moveTo>
                  <a:lnTo>
                    <a:pt x="805218" y="477672"/>
                  </a:lnTo>
                  <a:lnTo>
                    <a:pt x="607326" y="341194"/>
                  </a:lnTo>
                  <a:lnTo>
                    <a:pt x="337782" y="197892"/>
                  </a:lnTo>
                  <a:lnTo>
                    <a:pt x="122830" y="54591"/>
                  </a:lnTo>
                  <a:lnTo>
                    <a:pt x="54591" y="1706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8" name="Freeform: Shape 937">
              <a:extLst>
                <a:ext uri="{FF2B5EF4-FFF2-40B4-BE49-F238E27FC236}">
                  <a16:creationId xmlns:a16="http://schemas.microsoft.com/office/drawing/2014/main" id="{8B567E9C-03D5-C9BC-FA1E-979A67007524}"/>
                </a:ext>
              </a:extLst>
            </p:cNvPr>
            <p:cNvSpPr/>
            <p:nvPr/>
          </p:nvSpPr>
          <p:spPr>
            <a:xfrm>
              <a:off x="8810671" y="2685534"/>
              <a:ext cx="81886" cy="47767"/>
            </a:xfrm>
            <a:custGeom>
              <a:avLst/>
              <a:gdLst>
                <a:gd name="connsiteX0" fmla="*/ 81886 w 81886"/>
                <a:gd name="connsiteY0" fmla="*/ 47767 h 47767"/>
                <a:gd name="connsiteX1" fmla="*/ 47767 w 81886"/>
                <a:gd name="connsiteY1" fmla="*/ 3412 h 47767"/>
                <a:gd name="connsiteX2" fmla="*/ 0 w 81886"/>
                <a:gd name="connsiteY2" fmla="*/ 0 h 47767"/>
              </a:gdLst>
              <a:ahLst/>
              <a:cxnLst>
                <a:cxn ang="0">
                  <a:pos x="connsiteX0" y="connsiteY0"/>
                </a:cxn>
                <a:cxn ang="0">
                  <a:pos x="connsiteX1" y="connsiteY1"/>
                </a:cxn>
                <a:cxn ang="0">
                  <a:pos x="connsiteX2" y="connsiteY2"/>
                </a:cxn>
              </a:cxnLst>
              <a:rect l="l" t="t" r="r" b="b"/>
              <a:pathLst>
                <a:path w="81886" h="47767">
                  <a:moveTo>
                    <a:pt x="81886" y="47767"/>
                  </a:moveTo>
                  <a:lnTo>
                    <a:pt x="47767" y="341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9" name="Freeform: Shape 938">
              <a:extLst>
                <a:ext uri="{FF2B5EF4-FFF2-40B4-BE49-F238E27FC236}">
                  <a16:creationId xmlns:a16="http://schemas.microsoft.com/office/drawing/2014/main" id="{F6EC2DC5-CA1C-618E-8508-6C1003D88EAF}"/>
                </a:ext>
              </a:extLst>
            </p:cNvPr>
            <p:cNvSpPr/>
            <p:nvPr/>
          </p:nvSpPr>
          <p:spPr>
            <a:xfrm>
              <a:off x="8786787" y="2378459"/>
              <a:ext cx="474260" cy="225188"/>
            </a:xfrm>
            <a:custGeom>
              <a:avLst/>
              <a:gdLst>
                <a:gd name="connsiteX0" fmla="*/ 474260 w 474260"/>
                <a:gd name="connsiteY0" fmla="*/ 0 h 225188"/>
                <a:gd name="connsiteX1" fmla="*/ 423081 w 474260"/>
                <a:gd name="connsiteY1" fmla="*/ 20472 h 225188"/>
                <a:gd name="connsiteX2" fmla="*/ 279779 w 474260"/>
                <a:gd name="connsiteY2" fmla="*/ 68239 h 225188"/>
                <a:gd name="connsiteX3" fmla="*/ 112594 w 474260"/>
                <a:gd name="connsiteY3" fmla="*/ 150126 h 225188"/>
                <a:gd name="connsiteX4" fmla="*/ 51179 w 474260"/>
                <a:gd name="connsiteY4" fmla="*/ 170597 h 225188"/>
                <a:gd name="connsiteX5" fmla="*/ 0 w 474260"/>
                <a:gd name="connsiteY5" fmla="*/ 225188 h 225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4260" h="225188">
                  <a:moveTo>
                    <a:pt x="474260" y="0"/>
                  </a:moveTo>
                  <a:lnTo>
                    <a:pt x="423081" y="20472"/>
                  </a:lnTo>
                  <a:lnTo>
                    <a:pt x="279779" y="68239"/>
                  </a:lnTo>
                  <a:lnTo>
                    <a:pt x="112594" y="150126"/>
                  </a:lnTo>
                  <a:lnTo>
                    <a:pt x="51179" y="170597"/>
                  </a:lnTo>
                  <a:lnTo>
                    <a:pt x="0" y="22518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0" name="Freeform: Shape 939">
              <a:extLst>
                <a:ext uri="{FF2B5EF4-FFF2-40B4-BE49-F238E27FC236}">
                  <a16:creationId xmlns:a16="http://schemas.microsoft.com/office/drawing/2014/main" id="{048D05BA-EDD0-EFF3-3548-9232AEB7B347}"/>
                </a:ext>
              </a:extLst>
            </p:cNvPr>
            <p:cNvSpPr/>
            <p:nvPr/>
          </p:nvSpPr>
          <p:spPr>
            <a:xfrm>
              <a:off x="8865262" y="2456934"/>
              <a:ext cx="433316" cy="232012"/>
            </a:xfrm>
            <a:custGeom>
              <a:avLst/>
              <a:gdLst>
                <a:gd name="connsiteX0" fmla="*/ 433316 w 433316"/>
                <a:gd name="connsiteY0" fmla="*/ 0 h 232012"/>
                <a:gd name="connsiteX1" fmla="*/ 368489 w 433316"/>
                <a:gd name="connsiteY1" fmla="*/ 30707 h 232012"/>
                <a:gd name="connsiteX2" fmla="*/ 214952 w 433316"/>
                <a:gd name="connsiteY2" fmla="*/ 81887 h 232012"/>
                <a:gd name="connsiteX3" fmla="*/ 61415 w 433316"/>
                <a:gd name="connsiteY3" fmla="*/ 133066 h 232012"/>
                <a:gd name="connsiteX4" fmla="*/ 3412 w 433316"/>
                <a:gd name="connsiteY4" fmla="*/ 232012 h 232012"/>
                <a:gd name="connsiteX5" fmla="*/ 17060 w 433316"/>
                <a:gd name="connsiteY5" fmla="*/ 228600 h 232012"/>
                <a:gd name="connsiteX6" fmla="*/ 0 w 433316"/>
                <a:gd name="connsiteY6" fmla="*/ 221776 h 232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316" h="232012">
                  <a:moveTo>
                    <a:pt x="433316" y="0"/>
                  </a:moveTo>
                  <a:lnTo>
                    <a:pt x="368489" y="30707"/>
                  </a:lnTo>
                  <a:lnTo>
                    <a:pt x="214952" y="81887"/>
                  </a:lnTo>
                  <a:lnTo>
                    <a:pt x="61415" y="133066"/>
                  </a:lnTo>
                  <a:lnTo>
                    <a:pt x="3412" y="232012"/>
                  </a:lnTo>
                  <a:lnTo>
                    <a:pt x="17060" y="228600"/>
                  </a:lnTo>
                  <a:lnTo>
                    <a:pt x="0" y="22177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1" name="Freeform: Shape 940">
              <a:extLst>
                <a:ext uri="{FF2B5EF4-FFF2-40B4-BE49-F238E27FC236}">
                  <a16:creationId xmlns:a16="http://schemas.microsoft.com/office/drawing/2014/main" id="{E7866F75-9AAF-CC28-B950-5BB8BE7C3CC6}"/>
                </a:ext>
              </a:extLst>
            </p:cNvPr>
            <p:cNvSpPr/>
            <p:nvPr/>
          </p:nvSpPr>
          <p:spPr>
            <a:xfrm>
              <a:off x="9254223" y="2514937"/>
              <a:ext cx="61415" cy="13648"/>
            </a:xfrm>
            <a:custGeom>
              <a:avLst/>
              <a:gdLst>
                <a:gd name="connsiteX0" fmla="*/ 61415 w 61415"/>
                <a:gd name="connsiteY0" fmla="*/ 0 h 13648"/>
                <a:gd name="connsiteX1" fmla="*/ 0 w 61415"/>
                <a:gd name="connsiteY1" fmla="*/ 13648 h 13648"/>
              </a:gdLst>
              <a:ahLst/>
              <a:cxnLst>
                <a:cxn ang="0">
                  <a:pos x="connsiteX0" y="connsiteY0"/>
                </a:cxn>
                <a:cxn ang="0">
                  <a:pos x="connsiteX1" y="connsiteY1"/>
                </a:cxn>
              </a:cxnLst>
              <a:rect l="l" t="t" r="r" b="b"/>
              <a:pathLst>
                <a:path w="61415" h="13648">
                  <a:moveTo>
                    <a:pt x="61415" y="0"/>
                  </a:moveTo>
                  <a:lnTo>
                    <a:pt x="0" y="1364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2" name="Freeform: Shape 941">
              <a:extLst>
                <a:ext uri="{FF2B5EF4-FFF2-40B4-BE49-F238E27FC236}">
                  <a16:creationId xmlns:a16="http://schemas.microsoft.com/office/drawing/2014/main" id="{DEF5A394-BF68-3A90-7FD2-07B85555D680}"/>
                </a:ext>
              </a:extLst>
            </p:cNvPr>
            <p:cNvSpPr/>
            <p:nvPr/>
          </p:nvSpPr>
          <p:spPr>
            <a:xfrm>
              <a:off x="8844790" y="2552468"/>
              <a:ext cx="191069" cy="105770"/>
            </a:xfrm>
            <a:custGeom>
              <a:avLst/>
              <a:gdLst>
                <a:gd name="connsiteX0" fmla="*/ 191069 w 191069"/>
                <a:gd name="connsiteY0" fmla="*/ 105770 h 105770"/>
                <a:gd name="connsiteX1" fmla="*/ 92123 w 191069"/>
                <a:gd name="connsiteY1" fmla="*/ 37532 h 105770"/>
                <a:gd name="connsiteX2" fmla="*/ 0 w 191069"/>
                <a:gd name="connsiteY2" fmla="*/ 0 h 105770"/>
              </a:gdLst>
              <a:ahLst/>
              <a:cxnLst>
                <a:cxn ang="0">
                  <a:pos x="connsiteX0" y="connsiteY0"/>
                </a:cxn>
                <a:cxn ang="0">
                  <a:pos x="connsiteX1" y="connsiteY1"/>
                </a:cxn>
                <a:cxn ang="0">
                  <a:pos x="connsiteX2" y="connsiteY2"/>
                </a:cxn>
              </a:cxnLst>
              <a:rect l="l" t="t" r="r" b="b"/>
              <a:pathLst>
                <a:path w="191069" h="105770">
                  <a:moveTo>
                    <a:pt x="191069" y="105770"/>
                  </a:moveTo>
                  <a:lnTo>
                    <a:pt x="92123" y="3753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3" name="Freeform: Shape 942">
              <a:extLst>
                <a:ext uri="{FF2B5EF4-FFF2-40B4-BE49-F238E27FC236}">
                  <a16:creationId xmlns:a16="http://schemas.microsoft.com/office/drawing/2014/main" id="{A4C79169-E590-9B89-61E5-C0CD444C4C11}"/>
                </a:ext>
              </a:extLst>
            </p:cNvPr>
            <p:cNvSpPr/>
            <p:nvPr/>
          </p:nvSpPr>
          <p:spPr>
            <a:xfrm>
              <a:off x="8779963" y="2310221"/>
              <a:ext cx="266132" cy="218364"/>
            </a:xfrm>
            <a:custGeom>
              <a:avLst/>
              <a:gdLst>
                <a:gd name="connsiteX0" fmla="*/ 0 w 266132"/>
                <a:gd name="connsiteY0" fmla="*/ 218364 h 218364"/>
                <a:gd name="connsiteX1" fmla="*/ 6824 w 266132"/>
                <a:gd name="connsiteY1" fmla="*/ 139889 h 218364"/>
                <a:gd name="connsiteX2" fmla="*/ 156950 w 266132"/>
                <a:gd name="connsiteY2" fmla="*/ 58003 h 218364"/>
                <a:gd name="connsiteX3" fmla="*/ 266132 w 266132"/>
                <a:gd name="connsiteY3" fmla="*/ 0 h 218364"/>
              </a:gdLst>
              <a:ahLst/>
              <a:cxnLst>
                <a:cxn ang="0">
                  <a:pos x="connsiteX0" y="connsiteY0"/>
                </a:cxn>
                <a:cxn ang="0">
                  <a:pos x="connsiteX1" y="connsiteY1"/>
                </a:cxn>
                <a:cxn ang="0">
                  <a:pos x="connsiteX2" y="connsiteY2"/>
                </a:cxn>
                <a:cxn ang="0">
                  <a:pos x="connsiteX3" y="connsiteY3"/>
                </a:cxn>
              </a:cxnLst>
              <a:rect l="l" t="t" r="r" b="b"/>
              <a:pathLst>
                <a:path w="266132" h="218364">
                  <a:moveTo>
                    <a:pt x="0" y="218364"/>
                  </a:moveTo>
                  <a:lnTo>
                    <a:pt x="6824" y="139889"/>
                  </a:lnTo>
                  <a:lnTo>
                    <a:pt x="156950" y="58003"/>
                  </a:lnTo>
                  <a:lnTo>
                    <a:pt x="26613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4" name="Freeform: Shape 943">
              <a:extLst>
                <a:ext uri="{FF2B5EF4-FFF2-40B4-BE49-F238E27FC236}">
                  <a16:creationId xmlns:a16="http://schemas.microsoft.com/office/drawing/2014/main" id="{E7E23D4B-9CB7-4DA9-3956-D6FC282C3B4D}"/>
                </a:ext>
              </a:extLst>
            </p:cNvPr>
            <p:cNvSpPr/>
            <p:nvPr/>
          </p:nvSpPr>
          <p:spPr>
            <a:xfrm>
              <a:off x="8602542" y="2238570"/>
              <a:ext cx="272956" cy="156949"/>
            </a:xfrm>
            <a:custGeom>
              <a:avLst/>
              <a:gdLst>
                <a:gd name="connsiteX0" fmla="*/ 0 w 272956"/>
                <a:gd name="connsiteY0" fmla="*/ 156949 h 156949"/>
                <a:gd name="connsiteX1" fmla="*/ 71651 w 272956"/>
                <a:gd name="connsiteY1" fmla="*/ 85298 h 156949"/>
                <a:gd name="connsiteX2" fmla="*/ 272956 w 272956"/>
                <a:gd name="connsiteY2" fmla="*/ 0 h 156949"/>
              </a:gdLst>
              <a:ahLst/>
              <a:cxnLst>
                <a:cxn ang="0">
                  <a:pos x="connsiteX0" y="connsiteY0"/>
                </a:cxn>
                <a:cxn ang="0">
                  <a:pos x="connsiteX1" y="connsiteY1"/>
                </a:cxn>
                <a:cxn ang="0">
                  <a:pos x="connsiteX2" y="connsiteY2"/>
                </a:cxn>
              </a:cxnLst>
              <a:rect l="l" t="t" r="r" b="b"/>
              <a:pathLst>
                <a:path w="272956" h="156949">
                  <a:moveTo>
                    <a:pt x="0" y="156949"/>
                  </a:moveTo>
                  <a:lnTo>
                    <a:pt x="71651" y="85298"/>
                  </a:lnTo>
                  <a:lnTo>
                    <a:pt x="27295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5" name="Freeform: Shape 944">
              <a:extLst>
                <a:ext uri="{FF2B5EF4-FFF2-40B4-BE49-F238E27FC236}">
                  <a16:creationId xmlns:a16="http://schemas.microsoft.com/office/drawing/2014/main" id="{F9B3DBF9-7269-FF83-1CD5-541545A2CFA7}"/>
                </a:ext>
              </a:extLst>
            </p:cNvPr>
            <p:cNvSpPr/>
            <p:nvPr/>
          </p:nvSpPr>
          <p:spPr>
            <a:xfrm>
              <a:off x="8414886" y="2149859"/>
              <a:ext cx="344606" cy="187657"/>
            </a:xfrm>
            <a:custGeom>
              <a:avLst/>
              <a:gdLst>
                <a:gd name="connsiteX0" fmla="*/ 0 w 344606"/>
                <a:gd name="connsiteY0" fmla="*/ 187657 h 187657"/>
                <a:gd name="connsiteX1" fmla="*/ 27295 w 344606"/>
                <a:gd name="connsiteY1" fmla="*/ 146714 h 187657"/>
                <a:gd name="connsiteX2" fmla="*/ 191068 w 344606"/>
                <a:gd name="connsiteY2" fmla="*/ 68239 h 187657"/>
                <a:gd name="connsiteX3" fmla="*/ 344606 w 344606"/>
                <a:gd name="connsiteY3" fmla="*/ 0 h 187657"/>
              </a:gdLst>
              <a:ahLst/>
              <a:cxnLst>
                <a:cxn ang="0">
                  <a:pos x="connsiteX0" y="connsiteY0"/>
                </a:cxn>
                <a:cxn ang="0">
                  <a:pos x="connsiteX1" y="connsiteY1"/>
                </a:cxn>
                <a:cxn ang="0">
                  <a:pos x="connsiteX2" y="connsiteY2"/>
                </a:cxn>
                <a:cxn ang="0">
                  <a:pos x="connsiteX3" y="connsiteY3"/>
                </a:cxn>
              </a:cxnLst>
              <a:rect l="l" t="t" r="r" b="b"/>
              <a:pathLst>
                <a:path w="344606" h="187657">
                  <a:moveTo>
                    <a:pt x="0" y="187657"/>
                  </a:moveTo>
                  <a:lnTo>
                    <a:pt x="27295" y="146714"/>
                  </a:lnTo>
                  <a:lnTo>
                    <a:pt x="191068" y="68239"/>
                  </a:lnTo>
                  <a:lnTo>
                    <a:pt x="34460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6" name="Freeform: Shape 945">
              <a:extLst>
                <a:ext uri="{FF2B5EF4-FFF2-40B4-BE49-F238E27FC236}">
                  <a16:creationId xmlns:a16="http://schemas.microsoft.com/office/drawing/2014/main" id="{ABF14978-39B7-06BE-FDCB-3DA602A56138}"/>
                </a:ext>
              </a:extLst>
            </p:cNvPr>
            <p:cNvSpPr/>
            <p:nvPr/>
          </p:nvSpPr>
          <p:spPr>
            <a:xfrm>
              <a:off x="8288644" y="2071385"/>
              <a:ext cx="368489" cy="191068"/>
            </a:xfrm>
            <a:custGeom>
              <a:avLst/>
              <a:gdLst>
                <a:gd name="connsiteX0" fmla="*/ 0 w 368489"/>
                <a:gd name="connsiteY0" fmla="*/ 191068 h 191068"/>
                <a:gd name="connsiteX1" fmla="*/ 58003 w 368489"/>
                <a:gd name="connsiteY1" fmla="*/ 133065 h 191068"/>
                <a:gd name="connsiteX2" fmla="*/ 204716 w 368489"/>
                <a:gd name="connsiteY2" fmla="*/ 54591 h 191068"/>
                <a:gd name="connsiteX3" fmla="*/ 368489 w 368489"/>
                <a:gd name="connsiteY3" fmla="*/ 0 h 191068"/>
              </a:gdLst>
              <a:ahLst/>
              <a:cxnLst>
                <a:cxn ang="0">
                  <a:pos x="connsiteX0" y="connsiteY0"/>
                </a:cxn>
                <a:cxn ang="0">
                  <a:pos x="connsiteX1" y="connsiteY1"/>
                </a:cxn>
                <a:cxn ang="0">
                  <a:pos x="connsiteX2" y="connsiteY2"/>
                </a:cxn>
                <a:cxn ang="0">
                  <a:pos x="connsiteX3" y="connsiteY3"/>
                </a:cxn>
              </a:cxnLst>
              <a:rect l="l" t="t" r="r" b="b"/>
              <a:pathLst>
                <a:path w="368489" h="191068">
                  <a:moveTo>
                    <a:pt x="0" y="191068"/>
                  </a:moveTo>
                  <a:lnTo>
                    <a:pt x="58003" y="133065"/>
                  </a:lnTo>
                  <a:lnTo>
                    <a:pt x="204716" y="54591"/>
                  </a:lnTo>
                  <a:lnTo>
                    <a:pt x="36848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7" name="Freeform: Shape 946">
              <a:extLst>
                <a:ext uri="{FF2B5EF4-FFF2-40B4-BE49-F238E27FC236}">
                  <a16:creationId xmlns:a16="http://schemas.microsoft.com/office/drawing/2014/main" id="{32E14776-1179-D954-5F4E-AB6BF8CF8396}"/>
                </a:ext>
              </a:extLst>
            </p:cNvPr>
            <p:cNvSpPr/>
            <p:nvPr/>
          </p:nvSpPr>
          <p:spPr>
            <a:xfrm>
              <a:off x="8278408" y="1969026"/>
              <a:ext cx="269543" cy="163774"/>
            </a:xfrm>
            <a:custGeom>
              <a:avLst/>
              <a:gdLst>
                <a:gd name="connsiteX0" fmla="*/ 0 w 269543"/>
                <a:gd name="connsiteY0" fmla="*/ 163774 h 163774"/>
                <a:gd name="connsiteX1" fmla="*/ 71651 w 269543"/>
                <a:gd name="connsiteY1" fmla="*/ 109183 h 163774"/>
                <a:gd name="connsiteX2" fmla="*/ 102358 w 269543"/>
                <a:gd name="connsiteY2" fmla="*/ 71651 h 163774"/>
                <a:gd name="connsiteX3" fmla="*/ 269543 w 269543"/>
                <a:gd name="connsiteY3" fmla="*/ 0 h 163774"/>
              </a:gdLst>
              <a:ahLst/>
              <a:cxnLst>
                <a:cxn ang="0">
                  <a:pos x="connsiteX0" y="connsiteY0"/>
                </a:cxn>
                <a:cxn ang="0">
                  <a:pos x="connsiteX1" y="connsiteY1"/>
                </a:cxn>
                <a:cxn ang="0">
                  <a:pos x="connsiteX2" y="connsiteY2"/>
                </a:cxn>
                <a:cxn ang="0">
                  <a:pos x="connsiteX3" y="connsiteY3"/>
                </a:cxn>
              </a:cxnLst>
              <a:rect l="l" t="t" r="r" b="b"/>
              <a:pathLst>
                <a:path w="269543" h="163774">
                  <a:moveTo>
                    <a:pt x="0" y="163774"/>
                  </a:moveTo>
                  <a:lnTo>
                    <a:pt x="71651" y="109183"/>
                  </a:lnTo>
                  <a:lnTo>
                    <a:pt x="102358" y="71651"/>
                  </a:lnTo>
                  <a:lnTo>
                    <a:pt x="26954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8" name="Freeform: Shape 947">
              <a:extLst>
                <a:ext uri="{FF2B5EF4-FFF2-40B4-BE49-F238E27FC236}">
                  <a16:creationId xmlns:a16="http://schemas.microsoft.com/office/drawing/2014/main" id="{ADC36B3B-9C4F-2847-A5A4-138EDEDB9E6B}"/>
                </a:ext>
              </a:extLst>
            </p:cNvPr>
            <p:cNvSpPr/>
            <p:nvPr/>
          </p:nvSpPr>
          <p:spPr>
            <a:xfrm>
              <a:off x="9339522" y="2381871"/>
              <a:ext cx="232011" cy="71651"/>
            </a:xfrm>
            <a:custGeom>
              <a:avLst/>
              <a:gdLst>
                <a:gd name="connsiteX0" fmla="*/ 232011 w 232011"/>
                <a:gd name="connsiteY0" fmla="*/ 71651 h 71651"/>
                <a:gd name="connsiteX1" fmla="*/ 150125 w 232011"/>
                <a:gd name="connsiteY1" fmla="*/ 0 h 71651"/>
                <a:gd name="connsiteX2" fmla="*/ 0 w 232011"/>
                <a:gd name="connsiteY2" fmla="*/ 6824 h 71651"/>
              </a:gdLst>
              <a:ahLst/>
              <a:cxnLst>
                <a:cxn ang="0">
                  <a:pos x="connsiteX0" y="connsiteY0"/>
                </a:cxn>
                <a:cxn ang="0">
                  <a:pos x="connsiteX1" y="connsiteY1"/>
                </a:cxn>
                <a:cxn ang="0">
                  <a:pos x="connsiteX2" y="connsiteY2"/>
                </a:cxn>
              </a:cxnLst>
              <a:rect l="l" t="t" r="r" b="b"/>
              <a:pathLst>
                <a:path w="232011" h="71651">
                  <a:moveTo>
                    <a:pt x="232011" y="71651"/>
                  </a:moveTo>
                  <a:lnTo>
                    <a:pt x="150125" y="0"/>
                  </a:lnTo>
                  <a:lnTo>
                    <a:pt x="0" y="682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9" name="Freeform: Shape 948">
              <a:extLst>
                <a:ext uri="{FF2B5EF4-FFF2-40B4-BE49-F238E27FC236}">
                  <a16:creationId xmlns:a16="http://schemas.microsoft.com/office/drawing/2014/main" id="{E1EDBDE2-DAF7-9B5E-1932-7810D9366855}"/>
                </a:ext>
              </a:extLst>
            </p:cNvPr>
            <p:cNvSpPr/>
            <p:nvPr/>
          </p:nvSpPr>
          <p:spPr>
            <a:xfrm>
              <a:off x="9493059" y="2320456"/>
              <a:ext cx="34119" cy="58003"/>
            </a:xfrm>
            <a:custGeom>
              <a:avLst/>
              <a:gdLst>
                <a:gd name="connsiteX0" fmla="*/ 0 w 34119"/>
                <a:gd name="connsiteY0" fmla="*/ 58003 h 58003"/>
                <a:gd name="connsiteX1" fmla="*/ 34119 w 34119"/>
                <a:gd name="connsiteY1" fmla="*/ 0 h 58003"/>
              </a:gdLst>
              <a:ahLst/>
              <a:cxnLst>
                <a:cxn ang="0">
                  <a:pos x="connsiteX0" y="connsiteY0"/>
                </a:cxn>
                <a:cxn ang="0">
                  <a:pos x="connsiteX1" y="connsiteY1"/>
                </a:cxn>
              </a:cxnLst>
              <a:rect l="l" t="t" r="r" b="b"/>
              <a:pathLst>
                <a:path w="34119" h="58003">
                  <a:moveTo>
                    <a:pt x="0" y="58003"/>
                  </a:moveTo>
                  <a:lnTo>
                    <a:pt x="3411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0" name="Freeform: Shape 949">
              <a:extLst>
                <a:ext uri="{FF2B5EF4-FFF2-40B4-BE49-F238E27FC236}">
                  <a16:creationId xmlns:a16="http://schemas.microsoft.com/office/drawing/2014/main" id="{6D8716F7-02A7-35A2-398D-CBED1EC4C2C7}"/>
                </a:ext>
              </a:extLst>
            </p:cNvPr>
            <p:cNvSpPr/>
            <p:nvPr/>
          </p:nvSpPr>
          <p:spPr>
            <a:xfrm>
              <a:off x="8759149" y="2515224"/>
              <a:ext cx="932156" cy="414291"/>
            </a:xfrm>
            <a:custGeom>
              <a:avLst/>
              <a:gdLst>
                <a:gd name="connsiteX0" fmla="*/ 0 w 932156"/>
                <a:gd name="connsiteY0" fmla="*/ 414291 h 414291"/>
                <a:gd name="connsiteX1" fmla="*/ 91736 w 932156"/>
                <a:gd name="connsiteY1" fmla="*/ 361025 h 414291"/>
                <a:gd name="connsiteX2" fmla="*/ 245616 w 932156"/>
                <a:gd name="connsiteY2" fmla="*/ 331433 h 414291"/>
                <a:gd name="connsiteX3" fmla="*/ 384699 w 932156"/>
                <a:gd name="connsiteY3" fmla="*/ 290004 h 414291"/>
                <a:gd name="connsiteX4" fmla="*/ 550416 w 932156"/>
                <a:gd name="connsiteY4" fmla="*/ 224901 h 414291"/>
                <a:gd name="connsiteX5" fmla="*/ 653989 w 932156"/>
                <a:gd name="connsiteY5" fmla="*/ 186431 h 414291"/>
                <a:gd name="connsiteX6" fmla="*/ 793072 w 932156"/>
                <a:gd name="connsiteY6" fmla="*/ 162757 h 414291"/>
                <a:gd name="connsiteX7" fmla="*/ 855216 w 932156"/>
                <a:gd name="connsiteY7" fmla="*/ 91736 h 414291"/>
                <a:gd name="connsiteX8" fmla="*/ 923278 w 932156"/>
                <a:gd name="connsiteY8" fmla="*/ 53266 h 414291"/>
                <a:gd name="connsiteX9" fmla="*/ 932156 w 932156"/>
                <a:gd name="connsiteY9" fmla="*/ 0 h 414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2156" h="414291">
                  <a:moveTo>
                    <a:pt x="0" y="414291"/>
                  </a:moveTo>
                  <a:lnTo>
                    <a:pt x="91736" y="361025"/>
                  </a:lnTo>
                  <a:lnTo>
                    <a:pt x="245616" y="331433"/>
                  </a:lnTo>
                  <a:lnTo>
                    <a:pt x="384699" y="290004"/>
                  </a:lnTo>
                  <a:lnTo>
                    <a:pt x="550416" y="224901"/>
                  </a:lnTo>
                  <a:lnTo>
                    <a:pt x="653989" y="186431"/>
                  </a:lnTo>
                  <a:lnTo>
                    <a:pt x="793072" y="162757"/>
                  </a:lnTo>
                  <a:lnTo>
                    <a:pt x="855216" y="91736"/>
                  </a:lnTo>
                  <a:lnTo>
                    <a:pt x="923278" y="53266"/>
                  </a:lnTo>
                  <a:lnTo>
                    <a:pt x="932156"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1" name="Freeform: Shape 950">
              <a:extLst>
                <a:ext uri="{FF2B5EF4-FFF2-40B4-BE49-F238E27FC236}">
                  <a16:creationId xmlns:a16="http://schemas.microsoft.com/office/drawing/2014/main" id="{6C1D2862-2B0D-2773-CA48-85E314B1DD40}"/>
                </a:ext>
              </a:extLst>
            </p:cNvPr>
            <p:cNvSpPr/>
            <p:nvPr/>
          </p:nvSpPr>
          <p:spPr>
            <a:xfrm>
              <a:off x="8765068" y="2743084"/>
              <a:ext cx="941033" cy="284086"/>
            </a:xfrm>
            <a:custGeom>
              <a:avLst/>
              <a:gdLst>
                <a:gd name="connsiteX0" fmla="*/ 0 w 941033"/>
                <a:gd name="connsiteY0" fmla="*/ 284086 h 284086"/>
                <a:gd name="connsiteX1" fmla="*/ 88777 w 941033"/>
                <a:gd name="connsiteY1" fmla="*/ 218983 h 284086"/>
                <a:gd name="connsiteX2" fmla="*/ 278167 w 941033"/>
                <a:gd name="connsiteY2" fmla="*/ 183472 h 284086"/>
                <a:gd name="connsiteX3" fmla="*/ 446843 w 941033"/>
                <a:gd name="connsiteY3" fmla="*/ 162758 h 284086"/>
                <a:gd name="connsiteX4" fmla="*/ 615518 w 941033"/>
                <a:gd name="connsiteY4" fmla="*/ 97655 h 284086"/>
                <a:gd name="connsiteX5" fmla="*/ 745724 w 941033"/>
                <a:gd name="connsiteY5" fmla="*/ 47348 h 284086"/>
                <a:gd name="connsiteX6" fmla="*/ 867052 w 941033"/>
                <a:gd name="connsiteY6" fmla="*/ 23674 h 284086"/>
                <a:gd name="connsiteX7" fmla="*/ 941033 w 941033"/>
                <a:gd name="connsiteY7" fmla="*/ 0 h 28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1033" h="284086">
                  <a:moveTo>
                    <a:pt x="0" y="284086"/>
                  </a:moveTo>
                  <a:lnTo>
                    <a:pt x="88777" y="218983"/>
                  </a:lnTo>
                  <a:lnTo>
                    <a:pt x="278167" y="183472"/>
                  </a:lnTo>
                  <a:lnTo>
                    <a:pt x="446843" y="162758"/>
                  </a:lnTo>
                  <a:lnTo>
                    <a:pt x="615518" y="97655"/>
                  </a:lnTo>
                  <a:lnTo>
                    <a:pt x="745724" y="47348"/>
                  </a:lnTo>
                  <a:lnTo>
                    <a:pt x="867052" y="23674"/>
                  </a:lnTo>
                  <a:lnTo>
                    <a:pt x="941033"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2" name="Freeform: Shape 951">
              <a:extLst>
                <a:ext uri="{FF2B5EF4-FFF2-40B4-BE49-F238E27FC236}">
                  <a16:creationId xmlns:a16="http://schemas.microsoft.com/office/drawing/2014/main" id="{ED64F9A7-8F1B-A91C-F6AC-DC41C0F8EBD4}"/>
                </a:ext>
              </a:extLst>
            </p:cNvPr>
            <p:cNvSpPr/>
            <p:nvPr/>
          </p:nvSpPr>
          <p:spPr>
            <a:xfrm>
              <a:off x="8803538" y="2879208"/>
              <a:ext cx="798990" cy="207146"/>
            </a:xfrm>
            <a:custGeom>
              <a:avLst/>
              <a:gdLst>
                <a:gd name="connsiteX0" fmla="*/ 0 w 798990"/>
                <a:gd name="connsiteY0" fmla="*/ 207146 h 207146"/>
                <a:gd name="connsiteX1" fmla="*/ 156839 w 798990"/>
                <a:gd name="connsiteY1" fmla="*/ 159799 h 207146"/>
                <a:gd name="connsiteX2" fmla="*/ 328474 w 798990"/>
                <a:gd name="connsiteY2" fmla="*/ 124288 h 207146"/>
                <a:gd name="connsiteX3" fmla="*/ 497149 w 798990"/>
                <a:gd name="connsiteY3" fmla="*/ 88777 h 207146"/>
                <a:gd name="connsiteX4" fmla="*/ 642151 w 798990"/>
                <a:gd name="connsiteY4" fmla="*/ 38470 h 207146"/>
                <a:gd name="connsiteX5" fmla="*/ 798990 w 798990"/>
                <a:gd name="connsiteY5" fmla="*/ 0 h 207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8990" h="207146">
                  <a:moveTo>
                    <a:pt x="0" y="207146"/>
                  </a:moveTo>
                  <a:lnTo>
                    <a:pt x="156839" y="159799"/>
                  </a:lnTo>
                  <a:lnTo>
                    <a:pt x="328474" y="124288"/>
                  </a:lnTo>
                  <a:lnTo>
                    <a:pt x="497149" y="88777"/>
                  </a:lnTo>
                  <a:lnTo>
                    <a:pt x="642151" y="38470"/>
                  </a:lnTo>
                  <a:lnTo>
                    <a:pt x="79899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3" name="Freeform: Shape 952">
              <a:extLst>
                <a:ext uri="{FF2B5EF4-FFF2-40B4-BE49-F238E27FC236}">
                  <a16:creationId xmlns:a16="http://schemas.microsoft.com/office/drawing/2014/main" id="{D9EA7FA0-5F41-68AD-BF57-44ABD5B13A21}"/>
                </a:ext>
              </a:extLst>
            </p:cNvPr>
            <p:cNvSpPr/>
            <p:nvPr/>
          </p:nvSpPr>
          <p:spPr>
            <a:xfrm>
              <a:off x="8883437" y="2787473"/>
              <a:ext cx="893685" cy="372862"/>
            </a:xfrm>
            <a:custGeom>
              <a:avLst/>
              <a:gdLst>
                <a:gd name="connsiteX0" fmla="*/ 0 w 893685"/>
                <a:gd name="connsiteY0" fmla="*/ 372862 h 372862"/>
                <a:gd name="connsiteX1" fmla="*/ 68062 w 893685"/>
                <a:gd name="connsiteY1" fmla="*/ 310718 h 372862"/>
                <a:gd name="connsiteX2" fmla="*/ 224901 w 893685"/>
                <a:gd name="connsiteY2" fmla="*/ 298881 h 372862"/>
                <a:gd name="connsiteX3" fmla="*/ 393576 w 893685"/>
                <a:gd name="connsiteY3" fmla="*/ 269289 h 372862"/>
                <a:gd name="connsiteX4" fmla="*/ 535619 w 893685"/>
                <a:gd name="connsiteY4" fmla="*/ 230819 h 372862"/>
                <a:gd name="connsiteX5" fmla="*/ 674703 w 893685"/>
                <a:gd name="connsiteY5" fmla="*/ 183471 h 372862"/>
                <a:gd name="connsiteX6" fmla="*/ 787153 w 893685"/>
                <a:gd name="connsiteY6" fmla="*/ 112450 h 372862"/>
                <a:gd name="connsiteX7" fmla="*/ 870011 w 893685"/>
                <a:gd name="connsiteY7" fmla="*/ 73980 h 372862"/>
                <a:gd name="connsiteX8" fmla="*/ 893685 w 893685"/>
                <a:gd name="connsiteY8" fmla="*/ 0 h 37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3685" h="372862">
                  <a:moveTo>
                    <a:pt x="0" y="372862"/>
                  </a:moveTo>
                  <a:lnTo>
                    <a:pt x="68062" y="310718"/>
                  </a:lnTo>
                  <a:lnTo>
                    <a:pt x="224901" y="298881"/>
                  </a:lnTo>
                  <a:lnTo>
                    <a:pt x="393576" y="269289"/>
                  </a:lnTo>
                  <a:lnTo>
                    <a:pt x="535619" y="230819"/>
                  </a:lnTo>
                  <a:lnTo>
                    <a:pt x="674703" y="183471"/>
                  </a:lnTo>
                  <a:lnTo>
                    <a:pt x="787153" y="112450"/>
                  </a:lnTo>
                  <a:lnTo>
                    <a:pt x="870011" y="73980"/>
                  </a:lnTo>
                  <a:lnTo>
                    <a:pt x="893685"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4" name="Freeform: Shape 953">
              <a:extLst>
                <a:ext uri="{FF2B5EF4-FFF2-40B4-BE49-F238E27FC236}">
                  <a16:creationId xmlns:a16="http://schemas.microsoft.com/office/drawing/2014/main" id="{20702C9D-8513-F590-FEB5-E25743996C2A}"/>
                </a:ext>
              </a:extLst>
            </p:cNvPr>
            <p:cNvSpPr/>
            <p:nvPr/>
          </p:nvSpPr>
          <p:spPr>
            <a:xfrm>
              <a:off x="8957417" y="2873290"/>
              <a:ext cx="1038688" cy="423169"/>
            </a:xfrm>
            <a:custGeom>
              <a:avLst/>
              <a:gdLst>
                <a:gd name="connsiteX0" fmla="*/ 0 w 1038688"/>
                <a:gd name="connsiteY0" fmla="*/ 423169 h 423169"/>
                <a:gd name="connsiteX1" fmla="*/ 20715 w 1038688"/>
                <a:gd name="connsiteY1" fmla="*/ 328474 h 423169"/>
                <a:gd name="connsiteX2" fmla="*/ 68062 w 1038688"/>
                <a:gd name="connsiteY2" fmla="*/ 295922 h 423169"/>
                <a:gd name="connsiteX3" fmla="*/ 204187 w 1038688"/>
                <a:gd name="connsiteY3" fmla="*/ 266330 h 423169"/>
                <a:gd name="connsiteX4" fmla="*/ 363985 w 1038688"/>
                <a:gd name="connsiteY4" fmla="*/ 236738 h 423169"/>
                <a:gd name="connsiteX5" fmla="*/ 556334 w 1038688"/>
                <a:gd name="connsiteY5" fmla="*/ 201227 h 423169"/>
                <a:gd name="connsiteX6" fmla="*/ 695418 w 1038688"/>
                <a:gd name="connsiteY6" fmla="*/ 145002 h 423169"/>
                <a:gd name="connsiteX7" fmla="*/ 801950 w 1038688"/>
                <a:gd name="connsiteY7" fmla="*/ 85818 h 423169"/>
                <a:gd name="connsiteX8" fmla="*/ 890727 w 1038688"/>
                <a:gd name="connsiteY8" fmla="*/ 8878 h 423169"/>
                <a:gd name="connsiteX9" fmla="*/ 961748 w 1038688"/>
                <a:gd name="connsiteY9" fmla="*/ 0 h 423169"/>
                <a:gd name="connsiteX10" fmla="*/ 1038688 w 1038688"/>
                <a:gd name="connsiteY10" fmla="*/ 41429 h 423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8688" h="423169">
                  <a:moveTo>
                    <a:pt x="0" y="423169"/>
                  </a:moveTo>
                  <a:lnTo>
                    <a:pt x="20715" y="328474"/>
                  </a:lnTo>
                  <a:lnTo>
                    <a:pt x="68062" y="295922"/>
                  </a:lnTo>
                  <a:lnTo>
                    <a:pt x="204187" y="266330"/>
                  </a:lnTo>
                  <a:lnTo>
                    <a:pt x="363985" y="236738"/>
                  </a:lnTo>
                  <a:lnTo>
                    <a:pt x="556334" y="201227"/>
                  </a:lnTo>
                  <a:lnTo>
                    <a:pt x="695418" y="145002"/>
                  </a:lnTo>
                  <a:lnTo>
                    <a:pt x="801950" y="85818"/>
                  </a:lnTo>
                  <a:lnTo>
                    <a:pt x="890727" y="8878"/>
                  </a:lnTo>
                  <a:lnTo>
                    <a:pt x="961748" y="0"/>
                  </a:lnTo>
                  <a:lnTo>
                    <a:pt x="1038688" y="41429"/>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5" name="Freeform: Shape 954">
              <a:extLst>
                <a:ext uri="{FF2B5EF4-FFF2-40B4-BE49-F238E27FC236}">
                  <a16:creationId xmlns:a16="http://schemas.microsoft.com/office/drawing/2014/main" id="{A41DEB7F-CF06-E4BB-06E4-903B8B39E44E}"/>
                </a:ext>
              </a:extLst>
            </p:cNvPr>
            <p:cNvSpPr/>
            <p:nvPr/>
          </p:nvSpPr>
          <p:spPr>
            <a:xfrm>
              <a:off x="9256299" y="2639511"/>
              <a:ext cx="544497" cy="420210"/>
            </a:xfrm>
            <a:custGeom>
              <a:avLst/>
              <a:gdLst>
                <a:gd name="connsiteX0" fmla="*/ 0 w 544497"/>
                <a:gd name="connsiteY0" fmla="*/ 0 h 420210"/>
                <a:gd name="connsiteX1" fmla="*/ 136124 w 544497"/>
                <a:gd name="connsiteY1" fmla="*/ 71022 h 420210"/>
                <a:gd name="connsiteX2" fmla="*/ 216023 w 544497"/>
                <a:gd name="connsiteY2" fmla="*/ 165717 h 420210"/>
                <a:gd name="connsiteX3" fmla="*/ 292963 w 544497"/>
                <a:gd name="connsiteY3" fmla="*/ 248575 h 420210"/>
                <a:gd name="connsiteX4" fmla="*/ 420210 w 544497"/>
                <a:gd name="connsiteY4" fmla="*/ 301841 h 420210"/>
                <a:gd name="connsiteX5" fmla="*/ 517864 w 544497"/>
                <a:gd name="connsiteY5" fmla="*/ 375822 h 420210"/>
                <a:gd name="connsiteX6" fmla="*/ 544497 w 544497"/>
                <a:gd name="connsiteY6" fmla="*/ 420210 h 420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497" h="420210">
                  <a:moveTo>
                    <a:pt x="0" y="0"/>
                  </a:moveTo>
                  <a:lnTo>
                    <a:pt x="136124" y="71022"/>
                  </a:lnTo>
                  <a:lnTo>
                    <a:pt x="216023" y="165717"/>
                  </a:lnTo>
                  <a:lnTo>
                    <a:pt x="292963" y="248575"/>
                  </a:lnTo>
                  <a:lnTo>
                    <a:pt x="420210" y="301841"/>
                  </a:lnTo>
                  <a:lnTo>
                    <a:pt x="517864" y="375822"/>
                  </a:lnTo>
                  <a:lnTo>
                    <a:pt x="544497" y="4202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6" name="Freeform: Shape 955">
              <a:extLst>
                <a:ext uri="{FF2B5EF4-FFF2-40B4-BE49-F238E27FC236}">
                  <a16:creationId xmlns:a16="http://schemas.microsoft.com/office/drawing/2014/main" id="{75D63488-2633-2791-0773-68F7E5C811BA}"/>
                </a:ext>
              </a:extLst>
            </p:cNvPr>
            <p:cNvSpPr/>
            <p:nvPr/>
          </p:nvSpPr>
          <p:spPr>
            <a:xfrm>
              <a:off x="9179359" y="2864412"/>
              <a:ext cx="361025" cy="393577"/>
            </a:xfrm>
            <a:custGeom>
              <a:avLst/>
              <a:gdLst>
                <a:gd name="connsiteX0" fmla="*/ 0 w 361025"/>
                <a:gd name="connsiteY0" fmla="*/ 0 h 393577"/>
                <a:gd name="connsiteX1" fmla="*/ 82858 w 361025"/>
                <a:gd name="connsiteY1" fmla="*/ 79899 h 393577"/>
                <a:gd name="connsiteX2" fmla="*/ 142043 w 361025"/>
                <a:gd name="connsiteY2" fmla="*/ 127247 h 393577"/>
                <a:gd name="connsiteX3" fmla="*/ 233779 w 361025"/>
                <a:gd name="connsiteY3" fmla="*/ 168676 h 393577"/>
                <a:gd name="connsiteX4" fmla="*/ 319596 w 361025"/>
                <a:gd name="connsiteY4" fmla="*/ 245616 h 393577"/>
                <a:gd name="connsiteX5" fmla="*/ 361025 w 361025"/>
                <a:gd name="connsiteY5" fmla="*/ 349189 h 393577"/>
                <a:gd name="connsiteX6" fmla="*/ 331433 w 361025"/>
                <a:gd name="connsiteY6" fmla="*/ 393577 h 39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1025" h="393577">
                  <a:moveTo>
                    <a:pt x="0" y="0"/>
                  </a:moveTo>
                  <a:lnTo>
                    <a:pt x="82858" y="79899"/>
                  </a:lnTo>
                  <a:lnTo>
                    <a:pt x="142043" y="127247"/>
                  </a:lnTo>
                  <a:lnTo>
                    <a:pt x="233779" y="168676"/>
                  </a:lnTo>
                  <a:lnTo>
                    <a:pt x="319596" y="245616"/>
                  </a:lnTo>
                  <a:lnTo>
                    <a:pt x="361025" y="349189"/>
                  </a:lnTo>
                  <a:lnTo>
                    <a:pt x="331433" y="39357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7" name="Freeform: Shape 956">
              <a:extLst>
                <a:ext uri="{FF2B5EF4-FFF2-40B4-BE49-F238E27FC236}">
                  <a16:creationId xmlns:a16="http://schemas.microsoft.com/office/drawing/2014/main" id="{EE389961-EB1C-D32F-FE29-94E488335A12}"/>
                </a:ext>
              </a:extLst>
            </p:cNvPr>
            <p:cNvSpPr/>
            <p:nvPr/>
          </p:nvSpPr>
          <p:spPr>
            <a:xfrm>
              <a:off x="8966295" y="2796350"/>
              <a:ext cx="417251" cy="399495"/>
            </a:xfrm>
            <a:custGeom>
              <a:avLst/>
              <a:gdLst>
                <a:gd name="connsiteX0" fmla="*/ 399495 w 417251"/>
                <a:gd name="connsiteY0" fmla="*/ 399495 h 399495"/>
                <a:gd name="connsiteX1" fmla="*/ 417251 w 417251"/>
                <a:gd name="connsiteY1" fmla="*/ 322556 h 399495"/>
                <a:gd name="connsiteX2" fmla="*/ 304800 w 417251"/>
                <a:gd name="connsiteY2" fmla="*/ 272249 h 399495"/>
                <a:gd name="connsiteX3" fmla="*/ 224901 w 417251"/>
                <a:gd name="connsiteY3" fmla="*/ 224901 h 399495"/>
                <a:gd name="connsiteX4" fmla="*/ 153880 w 417251"/>
                <a:gd name="connsiteY4" fmla="*/ 142043 h 399495"/>
                <a:gd name="connsiteX5" fmla="*/ 62144 w 417251"/>
                <a:gd name="connsiteY5" fmla="*/ 73981 h 399495"/>
                <a:gd name="connsiteX6" fmla="*/ 11837 w 417251"/>
                <a:gd name="connsiteY6" fmla="*/ 38470 h 399495"/>
                <a:gd name="connsiteX7" fmla="*/ 0 w 417251"/>
                <a:gd name="connsiteY7"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251" h="399495">
                  <a:moveTo>
                    <a:pt x="399495" y="399495"/>
                  </a:moveTo>
                  <a:lnTo>
                    <a:pt x="417251" y="322556"/>
                  </a:lnTo>
                  <a:lnTo>
                    <a:pt x="304800" y="272249"/>
                  </a:lnTo>
                  <a:lnTo>
                    <a:pt x="224901" y="224901"/>
                  </a:lnTo>
                  <a:lnTo>
                    <a:pt x="153880" y="142043"/>
                  </a:lnTo>
                  <a:lnTo>
                    <a:pt x="62144" y="73981"/>
                  </a:lnTo>
                  <a:lnTo>
                    <a:pt x="11837" y="3847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8" name="Freeform: Shape 957">
              <a:extLst>
                <a:ext uri="{FF2B5EF4-FFF2-40B4-BE49-F238E27FC236}">
                  <a16:creationId xmlns:a16="http://schemas.microsoft.com/office/drawing/2014/main" id="{2BF200FE-86DF-9698-C836-E34458507073}"/>
                </a:ext>
              </a:extLst>
            </p:cNvPr>
            <p:cNvSpPr/>
            <p:nvPr/>
          </p:nvSpPr>
          <p:spPr>
            <a:xfrm>
              <a:off x="8806497" y="2796350"/>
              <a:ext cx="603682" cy="511946"/>
            </a:xfrm>
            <a:custGeom>
              <a:avLst/>
              <a:gdLst>
                <a:gd name="connsiteX0" fmla="*/ 603682 w 603682"/>
                <a:gd name="connsiteY0" fmla="*/ 511946 h 511946"/>
                <a:gd name="connsiteX1" fmla="*/ 488272 w 603682"/>
                <a:gd name="connsiteY1" fmla="*/ 414292 h 511946"/>
                <a:gd name="connsiteX2" fmla="*/ 432047 w 603682"/>
                <a:gd name="connsiteY2" fmla="*/ 355107 h 511946"/>
                <a:gd name="connsiteX3" fmla="*/ 337351 w 603682"/>
                <a:gd name="connsiteY3" fmla="*/ 322556 h 511946"/>
                <a:gd name="connsiteX4" fmla="*/ 275208 w 603682"/>
                <a:gd name="connsiteY4" fmla="*/ 224901 h 511946"/>
                <a:gd name="connsiteX5" fmla="*/ 195309 w 603682"/>
                <a:gd name="connsiteY5" fmla="*/ 147961 h 511946"/>
                <a:gd name="connsiteX6" fmla="*/ 91736 w 603682"/>
                <a:gd name="connsiteY6" fmla="*/ 76940 h 511946"/>
                <a:gd name="connsiteX7" fmla="*/ 20715 w 603682"/>
                <a:gd name="connsiteY7" fmla="*/ 50307 h 511946"/>
                <a:gd name="connsiteX8" fmla="*/ 0 w 603682"/>
                <a:gd name="connsiteY8" fmla="*/ 0 h 51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3682" h="511946">
                  <a:moveTo>
                    <a:pt x="603682" y="511946"/>
                  </a:moveTo>
                  <a:lnTo>
                    <a:pt x="488272" y="414292"/>
                  </a:lnTo>
                  <a:lnTo>
                    <a:pt x="432047" y="355107"/>
                  </a:lnTo>
                  <a:lnTo>
                    <a:pt x="337351" y="322556"/>
                  </a:lnTo>
                  <a:lnTo>
                    <a:pt x="275208" y="224901"/>
                  </a:lnTo>
                  <a:lnTo>
                    <a:pt x="195309" y="147961"/>
                  </a:lnTo>
                  <a:lnTo>
                    <a:pt x="91736" y="76940"/>
                  </a:lnTo>
                  <a:lnTo>
                    <a:pt x="20715" y="50307"/>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9" name="Freeform: Shape 958">
              <a:extLst>
                <a:ext uri="{FF2B5EF4-FFF2-40B4-BE49-F238E27FC236}">
                  <a16:creationId xmlns:a16="http://schemas.microsoft.com/office/drawing/2014/main" id="{BE716F99-B3BE-6831-ABB1-8E8F9C7A7B7E}"/>
                </a:ext>
              </a:extLst>
            </p:cNvPr>
            <p:cNvSpPr/>
            <p:nvPr/>
          </p:nvSpPr>
          <p:spPr>
            <a:xfrm>
              <a:off x="9140889" y="2680941"/>
              <a:ext cx="532660" cy="535619"/>
            </a:xfrm>
            <a:custGeom>
              <a:avLst/>
              <a:gdLst>
                <a:gd name="connsiteX0" fmla="*/ 532660 w 532660"/>
                <a:gd name="connsiteY0" fmla="*/ 535619 h 535619"/>
                <a:gd name="connsiteX1" fmla="*/ 497150 w 532660"/>
                <a:gd name="connsiteY1" fmla="*/ 470516 h 535619"/>
                <a:gd name="connsiteX2" fmla="*/ 435006 w 532660"/>
                <a:gd name="connsiteY2" fmla="*/ 390617 h 535619"/>
                <a:gd name="connsiteX3" fmla="*/ 361025 w 532660"/>
                <a:gd name="connsiteY3" fmla="*/ 325514 h 535619"/>
                <a:gd name="connsiteX4" fmla="*/ 266330 w 532660"/>
                <a:gd name="connsiteY4" fmla="*/ 260411 h 535619"/>
                <a:gd name="connsiteX5" fmla="*/ 180513 w 532660"/>
                <a:gd name="connsiteY5" fmla="*/ 227860 h 535619"/>
                <a:gd name="connsiteX6" fmla="*/ 124288 w 532660"/>
                <a:gd name="connsiteY6" fmla="*/ 145001 h 535619"/>
                <a:gd name="connsiteX7" fmla="*/ 17756 w 532660"/>
                <a:gd name="connsiteY7" fmla="*/ 68062 h 535619"/>
                <a:gd name="connsiteX8" fmla="*/ 0 w 532660"/>
                <a:gd name="connsiteY8" fmla="*/ 0 h 53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2660" h="535619">
                  <a:moveTo>
                    <a:pt x="532660" y="535619"/>
                  </a:moveTo>
                  <a:lnTo>
                    <a:pt x="497150" y="470516"/>
                  </a:lnTo>
                  <a:lnTo>
                    <a:pt x="435006" y="390617"/>
                  </a:lnTo>
                  <a:lnTo>
                    <a:pt x="361025" y="325514"/>
                  </a:lnTo>
                  <a:lnTo>
                    <a:pt x="266330" y="260411"/>
                  </a:lnTo>
                  <a:lnTo>
                    <a:pt x="180513" y="227860"/>
                  </a:lnTo>
                  <a:lnTo>
                    <a:pt x="124288" y="145001"/>
                  </a:lnTo>
                  <a:lnTo>
                    <a:pt x="17756" y="68062"/>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0" name="Freeform: Shape 959">
              <a:extLst>
                <a:ext uri="{FF2B5EF4-FFF2-40B4-BE49-F238E27FC236}">
                  <a16:creationId xmlns:a16="http://schemas.microsoft.com/office/drawing/2014/main" id="{6F79CC0A-38F8-535A-E3BF-3331461F8DBF}"/>
                </a:ext>
              </a:extLst>
            </p:cNvPr>
            <p:cNvSpPr/>
            <p:nvPr/>
          </p:nvSpPr>
          <p:spPr>
            <a:xfrm>
              <a:off x="9167522" y="2680941"/>
              <a:ext cx="550416" cy="449801"/>
            </a:xfrm>
            <a:custGeom>
              <a:avLst/>
              <a:gdLst>
                <a:gd name="connsiteX0" fmla="*/ 550416 w 550416"/>
                <a:gd name="connsiteY0" fmla="*/ 449801 h 449801"/>
                <a:gd name="connsiteX1" fmla="*/ 526742 w 550416"/>
                <a:gd name="connsiteY1" fmla="*/ 363984 h 449801"/>
                <a:gd name="connsiteX2" fmla="*/ 467557 w 550416"/>
                <a:gd name="connsiteY2" fmla="*/ 316636 h 449801"/>
                <a:gd name="connsiteX3" fmla="*/ 361025 w 550416"/>
                <a:gd name="connsiteY3" fmla="*/ 263370 h 449801"/>
                <a:gd name="connsiteX4" fmla="*/ 290004 w 550416"/>
                <a:gd name="connsiteY4" fmla="*/ 221941 h 449801"/>
                <a:gd name="connsiteX5" fmla="*/ 221942 w 550416"/>
                <a:gd name="connsiteY5" fmla="*/ 156838 h 449801"/>
                <a:gd name="connsiteX6" fmla="*/ 159798 w 550416"/>
                <a:gd name="connsiteY6" fmla="*/ 82858 h 449801"/>
                <a:gd name="connsiteX7" fmla="*/ 65103 w 550416"/>
                <a:gd name="connsiteY7" fmla="*/ 32551 h 449801"/>
                <a:gd name="connsiteX8" fmla="*/ 0 w 550416"/>
                <a:gd name="connsiteY8" fmla="*/ 0 h 449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0416" h="449801">
                  <a:moveTo>
                    <a:pt x="550416" y="449801"/>
                  </a:moveTo>
                  <a:lnTo>
                    <a:pt x="526742" y="363984"/>
                  </a:lnTo>
                  <a:lnTo>
                    <a:pt x="467557" y="316636"/>
                  </a:lnTo>
                  <a:lnTo>
                    <a:pt x="361025" y="263370"/>
                  </a:lnTo>
                  <a:lnTo>
                    <a:pt x="290004" y="221941"/>
                  </a:lnTo>
                  <a:lnTo>
                    <a:pt x="221942" y="156838"/>
                  </a:lnTo>
                  <a:lnTo>
                    <a:pt x="159798" y="82858"/>
                  </a:lnTo>
                  <a:lnTo>
                    <a:pt x="65103" y="3255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1" name="Freeform: Shape 960">
              <a:extLst>
                <a:ext uri="{FF2B5EF4-FFF2-40B4-BE49-F238E27FC236}">
                  <a16:creationId xmlns:a16="http://schemas.microsoft.com/office/drawing/2014/main" id="{1019DD01-8EB5-7E14-975F-01EBB2BE7C58}"/>
                </a:ext>
              </a:extLst>
            </p:cNvPr>
            <p:cNvSpPr/>
            <p:nvPr/>
          </p:nvSpPr>
          <p:spPr>
            <a:xfrm>
              <a:off x="7495866" y="3689090"/>
              <a:ext cx="417922" cy="201105"/>
            </a:xfrm>
            <a:custGeom>
              <a:avLst/>
              <a:gdLst>
                <a:gd name="connsiteX0" fmla="*/ 417922 w 417922"/>
                <a:gd name="connsiteY0" fmla="*/ 0 h 201105"/>
                <a:gd name="connsiteX1" fmla="*/ 298516 w 417922"/>
                <a:gd name="connsiteY1" fmla="*/ 56561 h 201105"/>
                <a:gd name="connsiteX2" fmla="*/ 0 w 417922"/>
                <a:gd name="connsiteY2" fmla="*/ 201105 h 201105"/>
              </a:gdLst>
              <a:ahLst/>
              <a:cxnLst>
                <a:cxn ang="0">
                  <a:pos x="connsiteX0" y="connsiteY0"/>
                </a:cxn>
                <a:cxn ang="0">
                  <a:pos x="connsiteX1" y="connsiteY1"/>
                </a:cxn>
                <a:cxn ang="0">
                  <a:pos x="connsiteX2" y="connsiteY2"/>
                </a:cxn>
              </a:cxnLst>
              <a:rect l="l" t="t" r="r" b="b"/>
              <a:pathLst>
                <a:path w="417922" h="201105">
                  <a:moveTo>
                    <a:pt x="417922" y="0"/>
                  </a:moveTo>
                  <a:lnTo>
                    <a:pt x="298516" y="56561"/>
                  </a:lnTo>
                  <a:lnTo>
                    <a:pt x="0" y="20110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2" name="Freeform: Shape 961">
              <a:extLst>
                <a:ext uri="{FF2B5EF4-FFF2-40B4-BE49-F238E27FC236}">
                  <a16:creationId xmlns:a16="http://schemas.microsoft.com/office/drawing/2014/main" id="{126B38D5-6663-59FA-7258-E7DD4ED38D81}"/>
                </a:ext>
              </a:extLst>
            </p:cNvPr>
            <p:cNvSpPr/>
            <p:nvPr/>
          </p:nvSpPr>
          <p:spPr>
            <a:xfrm>
              <a:off x="7564996" y="3849346"/>
              <a:ext cx="424206" cy="175967"/>
            </a:xfrm>
            <a:custGeom>
              <a:avLst/>
              <a:gdLst>
                <a:gd name="connsiteX0" fmla="*/ 424206 w 424206"/>
                <a:gd name="connsiteY0" fmla="*/ 0 h 175967"/>
                <a:gd name="connsiteX1" fmla="*/ 361361 w 424206"/>
                <a:gd name="connsiteY1" fmla="*/ 59703 h 175967"/>
                <a:gd name="connsiteX2" fmla="*/ 106837 w 424206"/>
                <a:gd name="connsiteY2" fmla="*/ 175967 h 175967"/>
                <a:gd name="connsiteX3" fmla="*/ 56561 w 424206"/>
                <a:gd name="connsiteY3" fmla="*/ 150828 h 175967"/>
                <a:gd name="connsiteX4" fmla="*/ 0 w 424206"/>
                <a:gd name="connsiteY4" fmla="*/ 150828 h 1759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4206" h="175967">
                  <a:moveTo>
                    <a:pt x="424206" y="0"/>
                  </a:moveTo>
                  <a:lnTo>
                    <a:pt x="361361" y="59703"/>
                  </a:lnTo>
                  <a:lnTo>
                    <a:pt x="106837" y="175967"/>
                  </a:lnTo>
                  <a:lnTo>
                    <a:pt x="56561" y="150828"/>
                  </a:lnTo>
                  <a:lnTo>
                    <a:pt x="0" y="150828"/>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3" name="Freeform: Shape 962">
              <a:extLst>
                <a:ext uri="{FF2B5EF4-FFF2-40B4-BE49-F238E27FC236}">
                  <a16:creationId xmlns:a16="http://schemas.microsoft.com/office/drawing/2014/main" id="{D74FFF3B-107C-C211-6EE7-82A1C04F2080}"/>
                </a:ext>
              </a:extLst>
            </p:cNvPr>
            <p:cNvSpPr/>
            <p:nvPr/>
          </p:nvSpPr>
          <p:spPr>
            <a:xfrm>
              <a:off x="7700114" y="3890195"/>
              <a:ext cx="471340" cy="238812"/>
            </a:xfrm>
            <a:custGeom>
              <a:avLst/>
              <a:gdLst>
                <a:gd name="connsiteX0" fmla="*/ 471340 w 471340"/>
                <a:gd name="connsiteY0" fmla="*/ 0 h 238812"/>
                <a:gd name="connsiteX1" fmla="*/ 405352 w 471340"/>
                <a:gd name="connsiteY1" fmla="*/ 78557 h 238812"/>
                <a:gd name="connsiteX2" fmla="*/ 248239 w 471340"/>
                <a:gd name="connsiteY2" fmla="*/ 172825 h 238812"/>
                <a:gd name="connsiteX3" fmla="*/ 138259 w 471340"/>
                <a:gd name="connsiteY3" fmla="*/ 223101 h 238812"/>
                <a:gd name="connsiteX4" fmla="*/ 59703 w 471340"/>
                <a:gd name="connsiteY4" fmla="*/ 229386 h 238812"/>
                <a:gd name="connsiteX5" fmla="*/ 0 w 471340"/>
                <a:gd name="connsiteY5" fmla="*/ 238812 h 238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1340" h="238812">
                  <a:moveTo>
                    <a:pt x="471340" y="0"/>
                  </a:moveTo>
                  <a:lnTo>
                    <a:pt x="405352" y="78557"/>
                  </a:lnTo>
                  <a:lnTo>
                    <a:pt x="248239" y="172825"/>
                  </a:lnTo>
                  <a:lnTo>
                    <a:pt x="138259" y="223101"/>
                  </a:lnTo>
                  <a:lnTo>
                    <a:pt x="59703" y="229386"/>
                  </a:lnTo>
                  <a:lnTo>
                    <a:pt x="0" y="23881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4" name="Freeform: Shape 963">
              <a:extLst>
                <a:ext uri="{FF2B5EF4-FFF2-40B4-BE49-F238E27FC236}">
                  <a16:creationId xmlns:a16="http://schemas.microsoft.com/office/drawing/2014/main" id="{A2291112-51CD-9F42-7717-837A41947B4B}"/>
                </a:ext>
              </a:extLst>
            </p:cNvPr>
            <p:cNvSpPr/>
            <p:nvPr/>
          </p:nvSpPr>
          <p:spPr>
            <a:xfrm>
              <a:off x="7863511" y="3918476"/>
              <a:ext cx="502763" cy="307942"/>
            </a:xfrm>
            <a:custGeom>
              <a:avLst/>
              <a:gdLst>
                <a:gd name="connsiteX0" fmla="*/ 502763 w 502763"/>
                <a:gd name="connsiteY0" fmla="*/ 0 h 307942"/>
                <a:gd name="connsiteX1" fmla="*/ 436776 w 502763"/>
                <a:gd name="connsiteY1" fmla="*/ 25138 h 307942"/>
                <a:gd name="connsiteX2" fmla="*/ 399069 w 502763"/>
                <a:gd name="connsiteY2" fmla="*/ 94268 h 307942"/>
                <a:gd name="connsiteX3" fmla="*/ 285947 w 502763"/>
                <a:gd name="connsiteY3" fmla="*/ 201105 h 307942"/>
                <a:gd name="connsiteX4" fmla="*/ 119407 w 502763"/>
                <a:gd name="connsiteY4" fmla="*/ 298515 h 307942"/>
                <a:gd name="connsiteX5" fmla="*/ 0 w 502763"/>
                <a:gd name="connsiteY5" fmla="*/ 307942 h 307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2763" h="307942">
                  <a:moveTo>
                    <a:pt x="502763" y="0"/>
                  </a:moveTo>
                  <a:lnTo>
                    <a:pt x="436776" y="25138"/>
                  </a:lnTo>
                  <a:lnTo>
                    <a:pt x="399069" y="94268"/>
                  </a:lnTo>
                  <a:lnTo>
                    <a:pt x="285947" y="201105"/>
                  </a:lnTo>
                  <a:lnTo>
                    <a:pt x="119407" y="298515"/>
                  </a:lnTo>
                  <a:lnTo>
                    <a:pt x="0" y="30794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5" name="Freeform: Shape 964">
              <a:extLst>
                <a:ext uri="{FF2B5EF4-FFF2-40B4-BE49-F238E27FC236}">
                  <a16:creationId xmlns:a16="http://schemas.microsoft.com/office/drawing/2014/main" id="{AB5DFF08-40FA-1B44-AC04-C20AD0754156}"/>
                </a:ext>
              </a:extLst>
            </p:cNvPr>
            <p:cNvSpPr/>
            <p:nvPr/>
          </p:nvSpPr>
          <p:spPr>
            <a:xfrm>
              <a:off x="7499008" y="3893337"/>
              <a:ext cx="732149" cy="458772"/>
            </a:xfrm>
            <a:custGeom>
              <a:avLst/>
              <a:gdLst>
                <a:gd name="connsiteX0" fmla="*/ 732149 w 732149"/>
                <a:gd name="connsiteY0" fmla="*/ 458772 h 458772"/>
                <a:gd name="connsiteX1" fmla="*/ 625312 w 732149"/>
                <a:gd name="connsiteY1" fmla="*/ 342508 h 458772"/>
                <a:gd name="connsiteX2" fmla="*/ 304800 w 732149"/>
                <a:gd name="connsiteY2" fmla="*/ 160256 h 458772"/>
                <a:gd name="connsiteX3" fmla="*/ 0 w 732149"/>
                <a:gd name="connsiteY3" fmla="*/ 0 h 458772"/>
              </a:gdLst>
              <a:ahLst/>
              <a:cxnLst>
                <a:cxn ang="0">
                  <a:pos x="connsiteX0" y="connsiteY0"/>
                </a:cxn>
                <a:cxn ang="0">
                  <a:pos x="connsiteX1" y="connsiteY1"/>
                </a:cxn>
                <a:cxn ang="0">
                  <a:pos x="connsiteX2" y="connsiteY2"/>
                </a:cxn>
                <a:cxn ang="0">
                  <a:pos x="connsiteX3" y="connsiteY3"/>
                </a:cxn>
              </a:cxnLst>
              <a:rect l="l" t="t" r="r" b="b"/>
              <a:pathLst>
                <a:path w="732149" h="458772">
                  <a:moveTo>
                    <a:pt x="732149" y="458772"/>
                  </a:moveTo>
                  <a:lnTo>
                    <a:pt x="625312" y="342508"/>
                  </a:lnTo>
                  <a:lnTo>
                    <a:pt x="304800" y="160256"/>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6" name="Freeform: Shape 965">
              <a:extLst>
                <a:ext uri="{FF2B5EF4-FFF2-40B4-BE49-F238E27FC236}">
                  <a16:creationId xmlns:a16="http://schemas.microsoft.com/office/drawing/2014/main" id="{27B067EE-48C6-A977-7DE8-6E179F226A03}"/>
                </a:ext>
              </a:extLst>
            </p:cNvPr>
            <p:cNvSpPr/>
            <p:nvPr/>
          </p:nvSpPr>
          <p:spPr>
            <a:xfrm>
              <a:off x="7957780" y="3931045"/>
              <a:ext cx="408494" cy="185393"/>
            </a:xfrm>
            <a:custGeom>
              <a:avLst/>
              <a:gdLst>
                <a:gd name="connsiteX0" fmla="*/ 408494 w 408494"/>
                <a:gd name="connsiteY0" fmla="*/ 185393 h 185393"/>
                <a:gd name="connsiteX1" fmla="*/ 223101 w 408494"/>
                <a:gd name="connsiteY1" fmla="*/ 153971 h 185393"/>
                <a:gd name="connsiteX2" fmla="*/ 59703 w 408494"/>
                <a:gd name="connsiteY2" fmla="*/ 43991 h 185393"/>
                <a:gd name="connsiteX3" fmla="*/ 0 w 408494"/>
                <a:gd name="connsiteY3" fmla="*/ 0 h 185393"/>
              </a:gdLst>
              <a:ahLst/>
              <a:cxnLst>
                <a:cxn ang="0">
                  <a:pos x="connsiteX0" y="connsiteY0"/>
                </a:cxn>
                <a:cxn ang="0">
                  <a:pos x="connsiteX1" y="connsiteY1"/>
                </a:cxn>
                <a:cxn ang="0">
                  <a:pos x="connsiteX2" y="connsiteY2"/>
                </a:cxn>
                <a:cxn ang="0">
                  <a:pos x="connsiteX3" y="connsiteY3"/>
                </a:cxn>
              </a:cxnLst>
              <a:rect l="l" t="t" r="r" b="b"/>
              <a:pathLst>
                <a:path w="408494" h="185393">
                  <a:moveTo>
                    <a:pt x="408494" y="185393"/>
                  </a:moveTo>
                  <a:lnTo>
                    <a:pt x="223101" y="153971"/>
                  </a:lnTo>
                  <a:lnTo>
                    <a:pt x="59703" y="4399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7" name="Freeform: Shape 966">
              <a:extLst>
                <a:ext uri="{FF2B5EF4-FFF2-40B4-BE49-F238E27FC236}">
                  <a16:creationId xmlns:a16="http://schemas.microsoft.com/office/drawing/2014/main" id="{0AAFD107-F7CF-5C58-8DE4-D16469B4D2C4}"/>
                </a:ext>
              </a:extLst>
            </p:cNvPr>
            <p:cNvSpPr/>
            <p:nvPr/>
          </p:nvSpPr>
          <p:spPr>
            <a:xfrm>
              <a:off x="6974250" y="3321445"/>
              <a:ext cx="845270" cy="512189"/>
            </a:xfrm>
            <a:custGeom>
              <a:avLst/>
              <a:gdLst>
                <a:gd name="connsiteX0" fmla="*/ 845270 w 845270"/>
                <a:gd name="connsiteY0" fmla="*/ 512189 h 512189"/>
                <a:gd name="connsiteX1" fmla="*/ 637880 w 845270"/>
                <a:gd name="connsiteY1" fmla="*/ 377072 h 512189"/>
                <a:gd name="connsiteX2" fmla="*/ 355076 w 845270"/>
                <a:gd name="connsiteY2" fmla="*/ 235670 h 512189"/>
                <a:gd name="connsiteX3" fmla="*/ 229385 w 845270"/>
                <a:gd name="connsiteY3" fmla="*/ 109979 h 512189"/>
                <a:gd name="connsiteX4" fmla="*/ 97410 w 845270"/>
                <a:gd name="connsiteY4" fmla="*/ 28280 h 512189"/>
                <a:gd name="connsiteX5" fmla="*/ 0 w 845270"/>
                <a:gd name="connsiteY5" fmla="*/ 0 h 51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5270" h="512189">
                  <a:moveTo>
                    <a:pt x="845270" y="512189"/>
                  </a:moveTo>
                  <a:lnTo>
                    <a:pt x="637880" y="377072"/>
                  </a:lnTo>
                  <a:lnTo>
                    <a:pt x="355076" y="235670"/>
                  </a:lnTo>
                  <a:lnTo>
                    <a:pt x="229385" y="109979"/>
                  </a:lnTo>
                  <a:lnTo>
                    <a:pt x="97410" y="28280"/>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8" name="Freeform: Shape 967">
              <a:extLst>
                <a:ext uri="{FF2B5EF4-FFF2-40B4-BE49-F238E27FC236}">
                  <a16:creationId xmlns:a16="http://schemas.microsoft.com/office/drawing/2014/main" id="{B172E22A-BEE2-FB1F-61D1-D60FADE77C88}"/>
                </a:ext>
              </a:extLst>
            </p:cNvPr>
            <p:cNvSpPr/>
            <p:nvPr/>
          </p:nvSpPr>
          <p:spPr>
            <a:xfrm>
              <a:off x="7373318" y="3475416"/>
              <a:ext cx="663018" cy="241954"/>
            </a:xfrm>
            <a:custGeom>
              <a:avLst/>
              <a:gdLst>
                <a:gd name="connsiteX0" fmla="*/ 0 w 663018"/>
                <a:gd name="connsiteY0" fmla="*/ 241954 h 241954"/>
                <a:gd name="connsiteX1" fmla="*/ 216816 w 663018"/>
                <a:gd name="connsiteY1" fmla="*/ 147686 h 241954"/>
                <a:gd name="connsiteX2" fmla="*/ 421064 w 663018"/>
                <a:gd name="connsiteY2" fmla="*/ 40849 h 241954"/>
                <a:gd name="connsiteX3" fmla="*/ 546754 w 663018"/>
                <a:gd name="connsiteY3" fmla="*/ 12569 h 241954"/>
                <a:gd name="connsiteX4" fmla="*/ 634738 w 663018"/>
                <a:gd name="connsiteY4" fmla="*/ 0 h 241954"/>
                <a:gd name="connsiteX5" fmla="*/ 663018 w 663018"/>
                <a:gd name="connsiteY5" fmla="*/ 9427 h 241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018" h="241954">
                  <a:moveTo>
                    <a:pt x="0" y="241954"/>
                  </a:moveTo>
                  <a:lnTo>
                    <a:pt x="216816" y="147686"/>
                  </a:lnTo>
                  <a:lnTo>
                    <a:pt x="421064" y="40849"/>
                  </a:lnTo>
                  <a:lnTo>
                    <a:pt x="546754" y="12569"/>
                  </a:lnTo>
                  <a:lnTo>
                    <a:pt x="634738" y="0"/>
                  </a:lnTo>
                  <a:lnTo>
                    <a:pt x="663018" y="942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9" name="Freeform: Shape 968">
              <a:extLst>
                <a:ext uri="{FF2B5EF4-FFF2-40B4-BE49-F238E27FC236}">
                  <a16:creationId xmlns:a16="http://schemas.microsoft.com/office/drawing/2014/main" id="{EA1FBEF9-4E16-B1B9-5FF0-A816C6E73707}"/>
                </a:ext>
              </a:extLst>
            </p:cNvPr>
            <p:cNvSpPr/>
            <p:nvPr/>
          </p:nvSpPr>
          <p:spPr>
            <a:xfrm>
              <a:off x="7521004" y="3770789"/>
              <a:ext cx="389641" cy="172825"/>
            </a:xfrm>
            <a:custGeom>
              <a:avLst/>
              <a:gdLst>
                <a:gd name="connsiteX0" fmla="*/ 389641 w 389641"/>
                <a:gd name="connsiteY0" fmla="*/ 0 h 172825"/>
                <a:gd name="connsiteX1" fmla="*/ 295373 w 389641"/>
                <a:gd name="connsiteY1" fmla="*/ 69130 h 172825"/>
                <a:gd name="connsiteX2" fmla="*/ 125691 w 389641"/>
                <a:gd name="connsiteY2" fmla="*/ 147687 h 172825"/>
                <a:gd name="connsiteX3" fmla="*/ 0 w 389641"/>
                <a:gd name="connsiteY3" fmla="*/ 172825 h 172825"/>
              </a:gdLst>
              <a:ahLst/>
              <a:cxnLst>
                <a:cxn ang="0">
                  <a:pos x="connsiteX0" y="connsiteY0"/>
                </a:cxn>
                <a:cxn ang="0">
                  <a:pos x="connsiteX1" y="connsiteY1"/>
                </a:cxn>
                <a:cxn ang="0">
                  <a:pos x="connsiteX2" y="connsiteY2"/>
                </a:cxn>
                <a:cxn ang="0">
                  <a:pos x="connsiteX3" y="connsiteY3"/>
                </a:cxn>
              </a:cxnLst>
              <a:rect l="l" t="t" r="r" b="b"/>
              <a:pathLst>
                <a:path w="389641" h="172825">
                  <a:moveTo>
                    <a:pt x="389641" y="0"/>
                  </a:moveTo>
                  <a:lnTo>
                    <a:pt x="295373" y="69130"/>
                  </a:lnTo>
                  <a:lnTo>
                    <a:pt x="125691" y="147687"/>
                  </a:lnTo>
                  <a:lnTo>
                    <a:pt x="0" y="172825"/>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0" name="Freeform: Shape 969">
              <a:extLst>
                <a:ext uri="{FF2B5EF4-FFF2-40B4-BE49-F238E27FC236}">
                  <a16:creationId xmlns:a16="http://schemas.microsoft.com/office/drawing/2014/main" id="{7124FE3C-AFB3-83F9-FDB7-0EEE5E0B2874}"/>
                </a:ext>
              </a:extLst>
            </p:cNvPr>
            <p:cNvSpPr/>
            <p:nvPr/>
          </p:nvSpPr>
          <p:spPr>
            <a:xfrm>
              <a:off x="7436163" y="3601106"/>
              <a:ext cx="496478" cy="210532"/>
            </a:xfrm>
            <a:custGeom>
              <a:avLst/>
              <a:gdLst>
                <a:gd name="connsiteX0" fmla="*/ 496478 w 496478"/>
                <a:gd name="connsiteY0" fmla="*/ 3143 h 210532"/>
                <a:gd name="connsiteX1" fmla="*/ 414779 w 496478"/>
                <a:gd name="connsiteY1" fmla="*/ 0 h 210532"/>
                <a:gd name="connsiteX2" fmla="*/ 248239 w 496478"/>
                <a:gd name="connsiteY2" fmla="*/ 72273 h 210532"/>
                <a:gd name="connsiteX3" fmla="*/ 0 w 496478"/>
                <a:gd name="connsiteY3" fmla="*/ 210532 h 210532"/>
              </a:gdLst>
              <a:ahLst/>
              <a:cxnLst>
                <a:cxn ang="0">
                  <a:pos x="connsiteX0" y="connsiteY0"/>
                </a:cxn>
                <a:cxn ang="0">
                  <a:pos x="connsiteX1" y="connsiteY1"/>
                </a:cxn>
                <a:cxn ang="0">
                  <a:pos x="connsiteX2" y="connsiteY2"/>
                </a:cxn>
                <a:cxn ang="0">
                  <a:pos x="connsiteX3" y="connsiteY3"/>
                </a:cxn>
              </a:cxnLst>
              <a:rect l="l" t="t" r="r" b="b"/>
              <a:pathLst>
                <a:path w="496478" h="210532">
                  <a:moveTo>
                    <a:pt x="496478" y="3143"/>
                  </a:moveTo>
                  <a:lnTo>
                    <a:pt x="414779" y="0"/>
                  </a:lnTo>
                  <a:lnTo>
                    <a:pt x="248239" y="72273"/>
                  </a:lnTo>
                  <a:lnTo>
                    <a:pt x="0" y="21053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1" name="Freeform: Shape 970">
              <a:extLst>
                <a:ext uri="{FF2B5EF4-FFF2-40B4-BE49-F238E27FC236}">
                  <a16:creationId xmlns:a16="http://schemas.microsoft.com/office/drawing/2014/main" id="{1ABC07E0-5571-0220-5A01-9BEEC8064249}"/>
                </a:ext>
              </a:extLst>
            </p:cNvPr>
            <p:cNvSpPr/>
            <p:nvPr/>
          </p:nvSpPr>
          <p:spPr>
            <a:xfrm>
              <a:off x="7923215" y="3494269"/>
              <a:ext cx="65987" cy="53419"/>
            </a:xfrm>
            <a:custGeom>
              <a:avLst/>
              <a:gdLst>
                <a:gd name="connsiteX0" fmla="*/ 65987 w 65987"/>
                <a:gd name="connsiteY0" fmla="*/ 53419 h 53419"/>
                <a:gd name="connsiteX1" fmla="*/ 0 w 65987"/>
                <a:gd name="connsiteY1" fmla="*/ 0 h 53419"/>
              </a:gdLst>
              <a:ahLst/>
              <a:cxnLst>
                <a:cxn ang="0">
                  <a:pos x="connsiteX0" y="connsiteY0"/>
                </a:cxn>
                <a:cxn ang="0">
                  <a:pos x="connsiteX1" y="connsiteY1"/>
                </a:cxn>
              </a:cxnLst>
              <a:rect l="l" t="t" r="r" b="b"/>
              <a:pathLst>
                <a:path w="65987" h="53419">
                  <a:moveTo>
                    <a:pt x="65987" y="53419"/>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2" name="Freeform: Shape 971">
              <a:extLst>
                <a:ext uri="{FF2B5EF4-FFF2-40B4-BE49-F238E27FC236}">
                  <a16:creationId xmlns:a16="http://schemas.microsoft.com/office/drawing/2014/main" id="{3748F4ED-25FC-B937-DDEE-86AC2916BE04}"/>
                </a:ext>
              </a:extLst>
            </p:cNvPr>
            <p:cNvSpPr/>
            <p:nvPr/>
          </p:nvSpPr>
          <p:spPr>
            <a:xfrm>
              <a:off x="7263338" y="3315160"/>
              <a:ext cx="820132" cy="257666"/>
            </a:xfrm>
            <a:custGeom>
              <a:avLst/>
              <a:gdLst>
                <a:gd name="connsiteX0" fmla="*/ 820132 w 820132"/>
                <a:gd name="connsiteY0" fmla="*/ 72272 h 257666"/>
                <a:gd name="connsiteX1" fmla="*/ 754145 w 820132"/>
                <a:gd name="connsiteY1" fmla="*/ 59703 h 257666"/>
                <a:gd name="connsiteX2" fmla="*/ 606458 w 820132"/>
                <a:gd name="connsiteY2" fmla="*/ 0 h 257666"/>
                <a:gd name="connsiteX3" fmla="*/ 358219 w 820132"/>
                <a:gd name="connsiteY3" fmla="*/ 100553 h 257666"/>
                <a:gd name="connsiteX4" fmla="*/ 138260 w 820132"/>
                <a:gd name="connsiteY4" fmla="*/ 191678 h 257666"/>
                <a:gd name="connsiteX5" fmla="*/ 0 w 820132"/>
                <a:gd name="connsiteY5" fmla="*/ 257666 h 257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0132" h="257666">
                  <a:moveTo>
                    <a:pt x="820132" y="72272"/>
                  </a:moveTo>
                  <a:lnTo>
                    <a:pt x="754145" y="59703"/>
                  </a:lnTo>
                  <a:lnTo>
                    <a:pt x="606458" y="0"/>
                  </a:lnTo>
                  <a:lnTo>
                    <a:pt x="358219" y="100553"/>
                  </a:lnTo>
                  <a:lnTo>
                    <a:pt x="138260" y="191678"/>
                  </a:lnTo>
                  <a:lnTo>
                    <a:pt x="0" y="25766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3" name="Freeform: Shape 972">
              <a:extLst>
                <a:ext uri="{FF2B5EF4-FFF2-40B4-BE49-F238E27FC236}">
                  <a16:creationId xmlns:a16="http://schemas.microsoft.com/office/drawing/2014/main" id="{E75DE1A9-0858-DB2C-7E2D-66606715DC13}"/>
                </a:ext>
              </a:extLst>
            </p:cNvPr>
            <p:cNvSpPr/>
            <p:nvPr/>
          </p:nvSpPr>
          <p:spPr>
            <a:xfrm>
              <a:off x="7112509" y="3167473"/>
              <a:ext cx="936396" cy="270236"/>
            </a:xfrm>
            <a:custGeom>
              <a:avLst/>
              <a:gdLst>
                <a:gd name="connsiteX0" fmla="*/ 936396 w 936396"/>
                <a:gd name="connsiteY0" fmla="*/ 62846 h 270236"/>
                <a:gd name="connsiteX1" fmla="*/ 854697 w 936396"/>
                <a:gd name="connsiteY1" fmla="*/ 28281 h 270236"/>
                <a:gd name="connsiteX2" fmla="*/ 685015 w 936396"/>
                <a:gd name="connsiteY2" fmla="*/ 15712 h 270236"/>
                <a:gd name="connsiteX3" fmla="*/ 619027 w 936396"/>
                <a:gd name="connsiteY3" fmla="*/ 0 h 270236"/>
                <a:gd name="connsiteX4" fmla="*/ 323654 w 936396"/>
                <a:gd name="connsiteY4" fmla="*/ 122549 h 270236"/>
                <a:gd name="connsiteX5" fmla="*/ 91126 w 936396"/>
                <a:gd name="connsiteY5" fmla="*/ 241955 h 270236"/>
                <a:gd name="connsiteX6" fmla="*/ 0 w 936396"/>
                <a:gd name="connsiteY6" fmla="*/ 270236 h 270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6396" h="270236">
                  <a:moveTo>
                    <a:pt x="936396" y="62846"/>
                  </a:moveTo>
                  <a:lnTo>
                    <a:pt x="854697" y="28281"/>
                  </a:lnTo>
                  <a:lnTo>
                    <a:pt x="685015" y="15712"/>
                  </a:lnTo>
                  <a:lnTo>
                    <a:pt x="619027" y="0"/>
                  </a:lnTo>
                  <a:lnTo>
                    <a:pt x="323654" y="122549"/>
                  </a:lnTo>
                  <a:lnTo>
                    <a:pt x="91126" y="241955"/>
                  </a:lnTo>
                  <a:lnTo>
                    <a:pt x="0" y="270236"/>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4" name="Freeform: Shape 973">
              <a:extLst>
                <a:ext uri="{FF2B5EF4-FFF2-40B4-BE49-F238E27FC236}">
                  <a16:creationId xmlns:a16="http://schemas.microsoft.com/office/drawing/2014/main" id="{E6B58E7A-0523-C21C-82D4-3D6353148D57}"/>
                </a:ext>
              </a:extLst>
            </p:cNvPr>
            <p:cNvSpPr/>
            <p:nvPr/>
          </p:nvSpPr>
          <p:spPr>
            <a:xfrm>
              <a:off x="6914547" y="2941230"/>
              <a:ext cx="926969" cy="351934"/>
            </a:xfrm>
            <a:custGeom>
              <a:avLst/>
              <a:gdLst>
                <a:gd name="connsiteX0" fmla="*/ 926969 w 926969"/>
                <a:gd name="connsiteY0" fmla="*/ 21996 h 351934"/>
                <a:gd name="connsiteX1" fmla="*/ 813847 w 926969"/>
                <a:gd name="connsiteY1" fmla="*/ 0 h 351934"/>
                <a:gd name="connsiteX2" fmla="*/ 565608 w 926969"/>
                <a:gd name="connsiteY2" fmla="*/ 84841 h 351934"/>
                <a:gd name="connsiteX3" fmla="*/ 238812 w 926969"/>
                <a:gd name="connsiteY3" fmla="*/ 219959 h 351934"/>
                <a:gd name="connsiteX4" fmla="*/ 0 w 926969"/>
                <a:gd name="connsiteY4" fmla="*/ 351934 h 351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6969" h="351934">
                  <a:moveTo>
                    <a:pt x="926969" y="21996"/>
                  </a:moveTo>
                  <a:lnTo>
                    <a:pt x="813847" y="0"/>
                  </a:lnTo>
                  <a:lnTo>
                    <a:pt x="565608" y="84841"/>
                  </a:lnTo>
                  <a:lnTo>
                    <a:pt x="238812" y="219959"/>
                  </a:lnTo>
                  <a:lnTo>
                    <a:pt x="0" y="351934"/>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5" name="Freeform: Shape 974">
              <a:extLst>
                <a:ext uri="{FF2B5EF4-FFF2-40B4-BE49-F238E27FC236}">
                  <a16:creationId xmlns:a16="http://schemas.microsoft.com/office/drawing/2014/main" id="{40F66B3E-7C0C-A25A-C917-F4580F15C5E1}"/>
                </a:ext>
              </a:extLst>
            </p:cNvPr>
            <p:cNvSpPr/>
            <p:nvPr/>
          </p:nvSpPr>
          <p:spPr>
            <a:xfrm>
              <a:off x="6901977" y="2664711"/>
              <a:ext cx="964677" cy="402210"/>
            </a:xfrm>
            <a:custGeom>
              <a:avLst/>
              <a:gdLst>
                <a:gd name="connsiteX0" fmla="*/ 964677 w 964677"/>
                <a:gd name="connsiteY0" fmla="*/ 0 h 402210"/>
                <a:gd name="connsiteX1" fmla="*/ 785567 w 964677"/>
                <a:gd name="connsiteY1" fmla="*/ 53418 h 402210"/>
                <a:gd name="connsiteX2" fmla="*/ 427349 w 964677"/>
                <a:gd name="connsiteY2" fmla="*/ 213674 h 402210"/>
                <a:gd name="connsiteX3" fmla="*/ 157114 w 964677"/>
                <a:gd name="connsiteY3" fmla="*/ 333080 h 402210"/>
                <a:gd name="connsiteX4" fmla="*/ 0 w 964677"/>
                <a:gd name="connsiteY4" fmla="*/ 402210 h 4022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4677" h="402210">
                  <a:moveTo>
                    <a:pt x="964677" y="0"/>
                  </a:moveTo>
                  <a:lnTo>
                    <a:pt x="785567" y="53418"/>
                  </a:lnTo>
                  <a:lnTo>
                    <a:pt x="427349" y="213674"/>
                  </a:lnTo>
                  <a:lnTo>
                    <a:pt x="157114" y="333080"/>
                  </a:lnTo>
                  <a:lnTo>
                    <a:pt x="0" y="40221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6" name="Freeform: Shape 975">
              <a:extLst>
                <a:ext uri="{FF2B5EF4-FFF2-40B4-BE49-F238E27FC236}">
                  <a16:creationId xmlns:a16="http://schemas.microsoft.com/office/drawing/2014/main" id="{5200380B-BC41-9609-5659-D6B38419B345}"/>
                </a:ext>
              </a:extLst>
            </p:cNvPr>
            <p:cNvSpPr/>
            <p:nvPr/>
          </p:nvSpPr>
          <p:spPr>
            <a:xfrm>
              <a:off x="7455017" y="2507597"/>
              <a:ext cx="298515" cy="113122"/>
            </a:xfrm>
            <a:custGeom>
              <a:avLst/>
              <a:gdLst>
                <a:gd name="connsiteX0" fmla="*/ 298515 w 298515"/>
                <a:gd name="connsiteY0" fmla="*/ 0 h 113122"/>
                <a:gd name="connsiteX1" fmla="*/ 116264 w 298515"/>
                <a:gd name="connsiteY1" fmla="*/ 62846 h 113122"/>
                <a:gd name="connsiteX2" fmla="*/ 0 w 298515"/>
                <a:gd name="connsiteY2" fmla="*/ 113122 h 113122"/>
              </a:gdLst>
              <a:ahLst/>
              <a:cxnLst>
                <a:cxn ang="0">
                  <a:pos x="connsiteX0" y="connsiteY0"/>
                </a:cxn>
                <a:cxn ang="0">
                  <a:pos x="connsiteX1" y="connsiteY1"/>
                </a:cxn>
                <a:cxn ang="0">
                  <a:pos x="connsiteX2" y="connsiteY2"/>
                </a:cxn>
              </a:cxnLst>
              <a:rect l="l" t="t" r="r" b="b"/>
              <a:pathLst>
                <a:path w="298515" h="113122">
                  <a:moveTo>
                    <a:pt x="298515" y="0"/>
                  </a:moveTo>
                  <a:lnTo>
                    <a:pt x="116264" y="62846"/>
                  </a:lnTo>
                  <a:lnTo>
                    <a:pt x="0" y="113122"/>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7" name="Freeform: Shape 976">
              <a:extLst>
                <a:ext uri="{FF2B5EF4-FFF2-40B4-BE49-F238E27FC236}">
                  <a16:creationId xmlns:a16="http://schemas.microsoft.com/office/drawing/2014/main" id="{C3397359-C05D-676A-6E3C-10B1D61ECADB}"/>
                </a:ext>
              </a:extLst>
            </p:cNvPr>
            <p:cNvSpPr/>
            <p:nvPr/>
          </p:nvSpPr>
          <p:spPr>
            <a:xfrm>
              <a:off x="6873697" y="2765263"/>
              <a:ext cx="1030664" cy="345650"/>
            </a:xfrm>
            <a:custGeom>
              <a:avLst/>
              <a:gdLst>
                <a:gd name="connsiteX0" fmla="*/ 1030664 w 1030664"/>
                <a:gd name="connsiteY0" fmla="*/ 0 h 345650"/>
                <a:gd name="connsiteX1" fmla="*/ 864124 w 1030664"/>
                <a:gd name="connsiteY1" fmla="*/ 56561 h 345650"/>
                <a:gd name="connsiteX2" fmla="*/ 725864 w 1030664"/>
                <a:gd name="connsiteY2" fmla="*/ 97410 h 345650"/>
                <a:gd name="connsiteX3" fmla="*/ 509047 w 1030664"/>
                <a:gd name="connsiteY3" fmla="*/ 163398 h 345650"/>
                <a:gd name="connsiteX4" fmla="*/ 138260 w 1030664"/>
                <a:gd name="connsiteY4" fmla="*/ 345650 h 345650"/>
                <a:gd name="connsiteX5" fmla="*/ 0 w 1030664"/>
                <a:gd name="connsiteY5" fmla="*/ 342507 h 34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30664" h="345650">
                  <a:moveTo>
                    <a:pt x="1030664" y="0"/>
                  </a:moveTo>
                  <a:lnTo>
                    <a:pt x="864124" y="56561"/>
                  </a:lnTo>
                  <a:lnTo>
                    <a:pt x="725864" y="97410"/>
                  </a:lnTo>
                  <a:lnTo>
                    <a:pt x="509047" y="163398"/>
                  </a:lnTo>
                  <a:lnTo>
                    <a:pt x="138260" y="345650"/>
                  </a:lnTo>
                  <a:lnTo>
                    <a:pt x="0" y="34250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8" name="Freeform: Shape 977">
              <a:extLst>
                <a:ext uri="{FF2B5EF4-FFF2-40B4-BE49-F238E27FC236}">
                  <a16:creationId xmlns:a16="http://schemas.microsoft.com/office/drawing/2014/main" id="{B8749808-6023-5DE2-E808-4C910F68A920}"/>
                </a:ext>
              </a:extLst>
            </p:cNvPr>
            <p:cNvSpPr/>
            <p:nvPr/>
          </p:nvSpPr>
          <p:spPr>
            <a:xfrm>
              <a:off x="7753532" y="2815539"/>
              <a:ext cx="47134" cy="87984"/>
            </a:xfrm>
            <a:custGeom>
              <a:avLst/>
              <a:gdLst>
                <a:gd name="connsiteX0" fmla="*/ 47134 w 47134"/>
                <a:gd name="connsiteY0" fmla="*/ 87984 h 87984"/>
                <a:gd name="connsiteX1" fmla="*/ 0 w 47134"/>
                <a:gd name="connsiteY1" fmla="*/ 0 h 87984"/>
              </a:gdLst>
              <a:ahLst/>
              <a:cxnLst>
                <a:cxn ang="0">
                  <a:pos x="connsiteX0" y="connsiteY0"/>
                </a:cxn>
                <a:cxn ang="0">
                  <a:pos x="connsiteX1" y="connsiteY1"/>
                </a:cxn>
              </a:cxnLst>
              <a:rect l="l" t="t" r="r" b="b"/>
              <a:pathLst>
                <a:path w="47134" h="87984">
                  <a:moveTo>
                    <a:pt x="47134" y="87984"/>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9" name="Freeform: Shape 978">
              <a:extLst>
                <a:ext uri="{FF2B5EF4-FFF2-40B4-BE49-F238E27FC236}">
                  <a16:creationId xmlns:a16="http://schemas.microsoft.com/office/drawing/2014/main" id="{CDA1B719-3578-7FE6-3E89-0A9660BC16AA}"/>
                </a:ext>
              </a:extLst>
            </p:cNvPr>
            <p:cNvSpPr/>
            <p:nvPr/>
          </p:nvSpPr>
          <p:spPr>
            <a:xfrm>
              <a:off x="7866654" y="2736983"/>
              <a:ext cx="115694" cy="157113"/>
            </a:xfrm>
            <a:custGeom>
              <a:avLst/>
              <a:gdLst>
                <a:gd name="connsiteX0" fmla="*/ 0 w 138260"/>
                <a:gd name="connsiteY0" fmla="*/ 157113 h 157113"/>
                <a:gd name="connsiteX1" fmla="*/ 43991 w 138260"/>
                <a:gd name="connsiteY1" fmla="*/ 91126 h 157113"/>
                <a:gd name="connsiteX2" fmla="*/ 138260 w 138260"/>
                <a:gd name="connsiteY2" fmla="*/ 69130 h 157113"/>
                <a:gd name="connsiteX3" fmla="*/ 113121 w 138260"/>
                <a:gd name="connsiteY3" fmla="*/ 0 h 157113"/>
                <a:gd name="connsiteX0" fmla="*/ 0 w 115694"/>
                <a:gd name="connsiteY0" fmla="*/ 157113 h 157113"/>
                <a:gd name="connsiteX1" fmla="*/ 43991 w 115694"/>
                <a:gd name="connsiteY1" fmla="*/ 91126 h 157113"/>
                <a:gd name="connsiteX2" fmla="*/ 114376 w 115694"/>
                <a:gd name="connsiteY2" fmla="*/ 69130 h 157113"/>
                <a:gd name="connsiteX3" fmla="*/ 113121 w 115694"/>
                <a:gd name="connsiteY3" fmla="*/ 0 h 157113"/>
              </a:gdLst>
              <a:ahLst/>
              <a:cxnLst>
                <a:cxn ang="0">
                  <a:pos x="connsiteX0" y="connsiteY0"/>
                </a:cxn>
                <a:cxn ang="0">
                  <a:pos x="connsiteX1" y="connsiteY1"/>
                </a:cxn>
                <a:cxn ang="0">
                  <a:pos x="connsiteX2" y="connsiteY2"/>
                </a:cxn>
                <a:cxn ang="0">
                  <a:pos x="connsiteX3" y="connsiteY3"/>
                </a:cxn>
              </a:cxnLst>
              <a:rect l="l" t="t" r="r" b="b"/>
              <a:pathLst>
                <a:path w="115694" h="157113">
                  <a:moveTo>
                    <a:pt x="0" y="157113"/>
                  </a:moveTo>
                  <a:lnTo>
                    <a:pt x="43991" y="91126"/>
                  </a:lnTo>
                  <a:lnTo>
                    <a:pt x="114376" y="69130"/>
                  </a:lnTo>
                  <a:cubicBezTo>
                    <a:pt x="105996" y="46087"/>
                    <a:pt x="121501" y="23043"/>
                    <a:pt x="113121"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0" name="Freeform: Shape 979">
              <a:extLst>
                <a:ext uri="{FF2B5EF4-FFF2-40B4-BE49-F238E27FC236}">
                  <a16:creationId xmlns:a16="http://schemas.microsoft.com/office/drawing/2014/main" id="{9657A493-2B43-3131-5C1F-F836C6A15391}"/>
                </a:ext>
              </a:extLst>
            </p:cNvPr>
            <p:cNvSpPr/>
            <p:nvPr/>
          </p:nvSpPr>
          <p:spPr>
            <a:xfrm>
              <a:off x="7977348" y="2740125"/>
              <a:ext cx="244382" cy="68860"/>
            </a:xfrm>
            <a:custGeom>
              <a:avLst/>
              <a:gdLst>
                <a:gd name="connsiteX0" fmla="*/ 0 w 213674"/>
                <a:gd name="connsiteY0" fmla="*/ 72272 h 72272"/>
                <a:gd name="connsiteX1" fmla="*/ 125691 w 213674"/>
                <a:gd name="connsiteY1" fmla="*/ 0 h 72272"/>
                <a:gd name="connsiteX2" fmla="*/ 213674 w 213674"/>
                <a:gd name="connsiteY2" fmla="*/ 0 h 72272"/>
                <a:gd name="connsiteX0" fmla="*/ 0 w 244382"/>
                <a:gd name="connsiteY0" fmla="*/ 68860 h 68860"/>
                <a:gd name="connsiteX1" fmla="*/ 156399 w 244382"/>
                <a:gd name="connsiteY1" fmla="*/ 0 h 68860"/>
                <a:gd name="connsiteX2" fmla="*/ 244382 w 244382"/>
                <a:gd name="connsiteY2" fmla="*/ 0 h 68860"/>
              </a:gdLst>
              <a:ahLst/>
              <a:cxnLst>
                <a:cxn ang="0">
                  <a:pos x="connsiteX0" y="connsiteY0"/>
                </a:cxn>
                <a:cxn ang="0">
                  <a:pos x="connsiteX1" y="connsiteY1"/>
                </a:cxn>
                <a:cxn ang="0">
                  <a:pos x="connsiteX2" y="connsiteY2"/>
                </a:cxn>
              </a:cxnLst>
              <a:rect l="l" t="t" r="r" b="b"/>
              <a:pathLst>
                <a:path w="244382" h="68860">
                  <a:moveTo>
                    <a:pt x="0" y="68860"/>
                  </a:moveTo>
                  <a:lnTo>
                    <a:pt x="156399" y="0"/>
                  </a:lnTo>
                  <a:lnTo>
                    <a:pt x="244382"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1" name="Freeform: Shape 980">
              <a:extLst>
                <a:ext uri="{FF2B5EF4-FFF2-40B4-BE49-F238E27FC236}">
                  <a16:creationId xmlns:a16="http://schemas.microsoft.com/office/drawing/2014/main" id="{BE7A7CBC-DF02-6125-8683-5CFE6C260298}"/>
                </a:ext>
              </a:extLst>
            </p:cNvPr>
            <p:cNvSpPr/>
            <p:nvPr/>
          </p:nvSpPr>
          <p:spPr>
            <a:xfrm>
              <a:off x="7288945" y="2555880"/>
              <a:ext cx="515203" cy="204717"/>
            </a:xfrm>
            <a:custGeom>
              <a:avLst/>
              <a:gdLst>
                <a:gd name="connsiteX0" fmla="*/ 515203 w 515203"/>
                <a:gd name="connsiteY0" fmla="*/ 0 h 204717"/>
                <a:gd name="connsiteX1" fmla="*/ 375314 w 515203"/>
                <a:gd name="connsiteY1" fmla="*/ 68239 h 204717"/>
                <a:gd name="connsiteX2" fmla="*/ 167185 w 515203"/>
                <a:gd name="connsiteY2" fmla="*/ 153538 h 204717"/>
                <a:gd name="connsiteX3" fmla="*/ 40944 w 515203"/>
                <a:gd name="connsiteY3" fmla="*/ 184245 h 204717"/>
                <a:gd name="connsiteX4" fmla="*/ 0 w 515203"/>
                <a:gd name="connsiteY4" fmla="*/ 204717 h 2047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5203" h="204717">
                  <a:moveTo>
                    <a:pt x="515203" y="0"/>
                  </a:moveTo>
                  <a:lnTo>
                    <a:pt x="375314" y="68239"/>
                  </a:lnTo>
                  <a:lnTo>
                    <a:pt x="167185" y="153538"/>
                  </a:lnTo>
                  <a:lnTo>
                    <a:pt x="40944" y="184245"/>
                  </a:lnTo>
                  <a:lnTo>
                    <a:pt x="0" y="204717"/>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2" name="Freeform: Shape 981">
              <a:extLst>
                <a:ext uri="{FF2B5EF4-FFF2-40B4-BE49-F238E27FC236}">
                  <a16:creationId xmlns:a16="http://schemas.microsoft.com/office/drawing/2014/main" id="{FEA2FE23-7EEF-A10F-3FA3-E1960B06AE10}"/>
                </a:ext>
              </a:extLst>
            </p:cNvPr>
            <p:cNvSpPr/>
            <p:nvPr/>
          </p:nvSpPr>
          <p:spPr>
            <a:xfrm>
              <a:off x="7735910" y="3091555"/>
              <a:ext cx="252483" cy="75063"/>
            </a:xfrm>
            <a:custGeom>
              <a:avLst/>
              <a:gdLst>
                <a:gd name="connsiteX0" fmla="*/ 252483 w 252483"/>
                <a:gd name="connsiteY0" fmla="*/ 34119 h 75063"/>
                <a:gd name="connsiteX1" fmla="*/ 98946 w 252483"/>
                <a:gd name="connsiteY1" fmla="*/ 0 h 75063"/>
                <a:gd name="connsiteX2" fmla="*/ 0 w 252483"/>
                <a:gd name="connsiteY2" fmla="*/ 75063 h 75063"/>
              </a:gdLst>
              <a:ahLst/>
              <a:cxnLst>
                <a:cxn ang="0">
                  <a:pos x="connsiteX0" y="connsiteY0"/>
                </a:cxn>
                <a:cxn ang="0">
                  <a:pos x="connsiteX1" y="connsiteY1"/>
                </a:cxn>
                <a:cxn ang="0">
                  <a:pos x="connsiteX2" y="connsiteY2"/>
                </a:cxn>
              </a:cxnLst>
              <a:rect l="l" t="t" r="r" b="b"/>
              <a:pathLst>
                <a:path w="252483" h="75063">
                  <a:moveTo>
                    <a:pt x="252483" y="34119"/>
                  </a:moveTo>
                  <a:lnTo>
                    <a:pt x="98946" y="0"/>
                  </a:lnTo>
                  <a:lnTo>
                    <a:pt x="0" y="7506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3" name="Freeform: Shape 982">
              <a:extLst>
                <a:ext uri="{FF2B5EF4-FFF2-40B4-BE49-F238E27FC236}">
                  <a16:creationId xmlns:a16="http://schemas.microsoft.com/office/drawing/2014/main" id="{275AB05F-9BAD-ABC4-E64F-7F94DEF65ABB}"/>
                </a:ext>
              </a:extLst>
            </p:cNvPr>
            <p:cNvSpPr/>
            <p:nvPr/>
          </p:nvSpPr>
          <p:spPr>
            <a:xfrm>
              <a:off x="8019101" y="3374746"/>
              <a:ext cx="61415" cy="68239"/>
            </a:xfrm>
            <a:custGeom>
              <a:avLst/>
              <a:gdLst>
                <a:gd name="connsiteX0" fmla="*/ 61415 w 61415"/>
                <a:gd name="connsiteY0" fmla="*/ 68239 h 68239"/>
                <a:gd name="connsiteX1" fmla="*/ 0 w 61415"/>
                <a:gd name="connsiteY1" fmla="*/ 0 h 68239"/>
              </a:gdLst>
              <a:ahLst/>
              <a:cxnLst>
                <a:cxn ang="0">
                  <a:pos x="connsiteX0" y="connsiteY0"/>
                </a:cxn>
                <a:cxn ang="0">
                  <a:pos x="connsiteX1" y="connsiteY1"/>
                </a:cxn>
              </a:cxnLst>
              <a:rect l="l" t="t" r="r" b="b"/>
              <a:pathLst>
                <a:path w="61415" h="68239">
                  <a:moveTo>
                    <a:pt x="61415" y="68239"/>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4" name="Freeform: Shape 983">
              <a:extLst>
                <a:ext uri="{FF2B5EF4-FFF2-40B4-BE49-F238E27FC236}">
                  <a16:creationId xmlns:a16="http://schemas.microsoft.com/office/drawing/2014/main" id="{23817ED1-BA4D-A749-C61F-2C4AE8D1C4FA}"/>
                </a:ext>
              </a:extLst>
            </p:cNvPr>
            <p:cNvSpPr/>
            <p:nvPr/>
          </p:nvSpPr>
          <p:spPr>
            <a:xfrm>
              <a:off x="7872387" y="3268976"/>
              <a:ext cx="214952" cy="54591"/>
            </a:xfrm>
            <a:custGeom>
              <a:avLst/>
              <a:gdLst>
                <a:gd name="connsiteX0" fmla="*/ 214952 w 214952"/>
                <a:gd name="connsiteY0" fmla="*/ 54591 h 54591"/>
                <a:gd name="connsiteX1" fmla="*/ 136478 w 214952"/>
                <a:gd name="connsiteY1" fmla="*/ 0 h 54591"/>
                <a:gd name="connsiteX2" fmla="*/ 0 w 214952"/>
                <a:gd name="connsiteY2" fmla="*/ 40943 h 54591"/>
              </a:gdLst>
              <a:ahLst/>
              <a:cxnLst>
                <a:cxn ang="0">
                  <a:pos x="connsiteX0" y="connsiteY0"/>
                </a:cxn>
                <a:cxn ang="0">
                  <a:pos x="connsiteX1" y="connsiteY1"/>
                </a:cxn>
                <a:cxn ang="0">
                  <a:pos x="connsiteX2" y="connsiteY2"/>
                </a:cxn>
              </a:cxnLst>
              <a:rect l="l" t="t" r="r" b="b"/>
              <a:pathLst>
                <a:path w="214952" h="54591">
                  <a:moveTo>
                    <a:pt x="214952" y="54591"/>
                  </a:moveTo>
                  <a:lnTo>
                    <a:pt x="136478" y="0"/>
                  </a:lnTo>
                  <a:lnTo>
                    <a:pt x="0" y="4094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5" name="Freeform: Shape 984">
              <a:extLst>
                <a:ext uri="{FF2B5EF4-FFF2-40B4-BE49-F238E27FC236}">
                  <a16:creationId xmlns:a16="http://schemas.microsoft.com/office/drawing/2014/main" id="{D909FDE6-3432-1159-3878-EE4DBC7B3A6E}"/>
                </a:ext>
              </a:extLst>
            </p:cNvPr>
            <p:cNvSpPr/>
            <p:nvPr/>
          </p:nvSpPr>
          <p:spPr>
            <a:xfrm>
              <a:off x="7101289" y="2907310"/>
              <a:ext cx="760862" cy="699448"/>
            </a:xfrm>
            <a:custGeom>
              <a:avLst/>
              <a:gdLst>
                <a:gd name="connsiteX0" fmla="*/ 760862 w 760862"/>
                <a:gd name="connsiteY0" fmla="*/ 699448 h 699448"/>
                <a:gd name="connsiteX1" fmla="*/ 443552 w 760862"/>
                <a:gd name="connsiteY1" fmla="*/ 545911 h 699448"/>
                <a:gd name="connsiteX2" fmla="*/ 303662 w 760862"/>
                <a:gd name="connsiteY2" fmla="*/ 399197 h 699448"/>
                <a:gd name="connsiteX3" fmla="*/ 208128 w 760862"/>
                <a:gd name="connsiteY3" fmla="*/ 266131 h 699448"/>
                <a:gd name="connsiteX4" fmla="*/ 78474 w 760862"/>
                <a:gd name="connsiteY4" fmla="*/ 201305 h 699448"/>
                <a:gd name="connsiteX5" fmla="*/ 47767 w 760862"/>
                <a:gd name="connsiteY5" fmla="*/ 119418 h 699448"/>
                <a:gd name="connsiteX6" fmla="*/ 0 w 760862"/>
                <a:gd name="connsiteY6" fmla="*/ 0 h 699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0862" h="699448">
                  <a:moveTo>
                    <a:pt x="760862" y="699448"/>
                  </a:moveTo>
                  <a:lnTo>
                    <a:pt x="443552" y="545911"/>
                  </a:lnTo>
                  <a:lnTo>
                    <a:pt x="303662" y="399197"/>
                  </a:lnTo>
                  <a:lnTo>
                    <a:pt x="208128" y="266131"/>
                  </a:lnTo>
                  <a:lnTo>
                    <a:pt x="78474" y="201305"/>
                  </a:lnTo>
                  <a:lnTo>
                    <a:pt x="47767" y="119418"/>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6" name="Freeform: Shape 985">
              <a:extLst>
                <a:ext uri="{FF2B5EF4-FFF2-40B4-BE49-F238E27FC236}">
                  <a16:creationId xmlns:a16="http://schemas.microsoft.com/office/drawing/2014/main" id="{0203157B-8C77-29D5-E516-C4FC71D19B7A}"/>
                </a:ext>
              </a:extLst>
            </p:cNvPr>
            <p:cNvSpPr/>
            <p:nvPr/>
          </p:nvSpPr>
          <p:spPr>
            <a:xfrm>
              <a:off x="7258238" y="2777656"/>
              <a:ext cx="672152" cy="709684"/>
            </a:xfrm>
            <a:custGeom>
              <a:avLst/>
              <a:gdLst>
                <a:gd name="connsiteX0" fmla="*/ 672152 w 672152"/>
                <a:gd name="connsiteY0" fmla="*/ 709684 h 709684"/>
                <a:gd name="connsiteX1" fmla="*/ 518615 w 672152"/>
                <a:gd name="connsiteY1" fmla="*/ 590266 h 709684"/>
                <a:gd name="connsiteX2" fmla="*/ 358254 w 672152"/>
                <a:gd name="connsiteY2" fmla="*/ 481084 h 709684"/>
                <a:gd name="connsiteX3" fmla="*/ 255895 w 672152"/>
                <a:gd name="connsiteY3" fmla="*/ 337782 h 709684"/>
                <a:gd name="connsiteX4" fmla="*/ 150125 w 672152"/>
                <a:gd name="connsiteY4" fmla="*/ 266132 h 709684"/>
                <a:gd name="connsiteX5" fmla="*/ 64827 w 672152"/>
                <a:gd name="connsiteY5" fmla="*/ 194481 h 709684"/>
                <a:gd name="connsiteX6" fmla="*/ 13648 w 672152"/>
                <a:gd name="connsiteY6" fmla="*/ 54591 h 709684"/>
                <a:gd name="connsiteX7" fmla="*/ 0 w 672152"/>
                <a:gd name="connsiteY7" fmla="*/ 0 h 709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152" h="709684">
                  <a:moveTo>
                    <a:pt x="672152" y="709684"/>
                  </a:moveTo>
                  <a:lnTo>
                    <a:pt x="518615" y="590266"/>
                  </a:lnTo>
                  <a:lnTo>
                    <a:pt x="358254" y="481084"/>
                  </a:lnTo>
                  <a:lnTo>
                    <a:pt x="255895" y="337782"/>
                  </a:lnTo>
                  <a:lnTo>
                    <a:pt x="150125" y="266132"/>
                  </a:lnTo>
                  <a:lnTo>
                    <a:pt x="64827" y="194481"/>
                  </a:lnTo>
                  <a:lnTo>
                    <a:pt x="13648" y="54591"/>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7" name="Freeform: Shape 986">
              <a:extLst>
                <a:ext uri="{FF2B5EF4-FFF2-40B4-BE49-F238E27FC236}">
                  <a16:creationId xmlns:a16="http://schemas.microsoft.com/office/drawing/2014/main" id="{02465180-DA2B-82E2-CDFF-A13601E665FE}"/>
                </a:ext>
              </a:extLst>
            </p:cNvPr>
            <p:cNvSpPr/>
            <p:nvPr/>
          </p:nvSpPr>
          <p:spPr>
            <a:xfrm>
              <a:off x="6927280" y="3036964"/>
              <a:ext cx="78474" cy="286603"/>
            </a:xfrm>
            <a:custGeom>
              <a:avLst/>
              <a:gdLst>
                <a:gd name="connsiteX0" fmla="*/ 0 w 78474"/>
                <a:gd name="connsiteY0" fmla="*/ 0 h 286603"/>
                <a:gd name="connsiteX1" fmla="*/ 78474 w 78474"/>
                <a:gd name="connsiteY1" fmla="*/ 92122 h 286603"/>
                <a:gd name="connsiteX2" fmla="*/ 75062 w 78474"/>
                <a:gd name="connsiteY2" fmla="*/ 170597 h 286603"/>
                <a:gd name="connsiteX3" fmla="*/ 47767 w 78474"/>
                <a:gd name="connsiteY3" fmla="*/ 286603 h 286603"/>
              </a:gdLst>
              <a:ahLst/>
              <a:cxnLst>
                <a:cxn ang="0">
                  <a:pos x="connsiteX0" y="connsiteY0"/>
                </a:cxn>
                <a:cxn ang="0">
                  <a:pos x="connsiteX1" y="connsiteY1"/>
                </a:cxn>
                <a:cxn ang="0">
                  <a:pos x="connsiteX2" y="connsiteY2"/>
                </a:cxn>
                <a:cxn ang="0">
                  <a:pos x="connsiteX3" y="connsiteY3"/>
                </a:cxn>
              </a:cxnLst>
              <a:rect l="l" t="t" r="r" b="b"/>
              <a:pathLst>
                <a:path w="78474" h="286603">
                  <a:moveTo>
                    <a:pt x="0" y="0"/>
                  </a:moveTo>
                  <a:lnTo>
                    <a:pt x="78474" y="92122"/>
                  </a:lnTo>
                  <a:lnTo>
                    <a:pt x="75062" y="170597"/>
                  </a:lnTo>
                  <a:lnTo>
                    <a:pt x="47767" y="286603"/>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8" name="Freeform: Shape 987">
              <a:extLst>
                <a:ext uri="{FF2B5EF4-FFF2-40B4-BE49-F238E27FC236}">
                  <a16:creationId xmlns:a16="http://schemas.microsoft.com/office/drawing/2014/main" id="{CFDB3224-10E2-5C7A-56B7-566A2A0BEEDF}"/>
                </a:ext>
              </a:extLst>
            </p:cNvPr>
            <p:cNvSpPr/>
            <p:nvPr/>
          </p:nvSpPr>
          <p:spPr>
            <a:xfrm>
              <a:off x="7408363" y="2675298"/>
              <a:ext cx="467436" cy="634621"/>
            </a:xfrm>
            <a:custGeom>
              <a:avLst/>
              <a:gdLst>
                <a:gd name="connsiteX0" fmla="*/ 467436 w 467436"/>
                <a:gd name="connsiteY0" fmla="*/ 634621 h 634621"/>
                <a:gd name="connsiteX1" fmla="*/ 341194 w 467436"/>
                <a:gd name="connsiteY1" fmla="*/ 487908 h 634621"/>
                <a:gd name="connsiteX2" fmla="*/ 232012 w 467436"/>
                <a:gd name="connsiteY2" fmla="*/ 307075 h 634621"/>
                <a:gd name="connsiteX3" fmla="*/ 133066 w 467436"/>
                <a:gd name="connsiteY3" fmla="*/ 204717 h 634621"/>
                <a:gd name="connsiteX4" fmla="*/ 85299 w 467436"/>
                <a:gd name="connsiteY4" fmla="*/ 61415 h 634621"/>
                <a:gd name="connsiteX5" fmla="*/ 0 w 467436"/>
                <a:gd name="connsiteY5" fmla="*/ 0 h 634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7436" h="634621">
                  <a:moveTo>
                    <a:pt x="467436" y="634621"/>
                  </a:moveTo>
                  <a:lnTo>
                    <a:pt x="341194" y="487908"/>
                  </a:lnTo>
                  <a:lnTo>
                    <a:pt x="232012" y="307075"/>
                  </a:lnTo>
                  <a:lnTo>
                    <a:pt x="133066" y="204717"/>
                  </a:lnTo>
                  <a:lnTo>
                    <a:pt x="85299" y="61415"/>
                  </a:ln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Freeform: Shape 988">
              <a:extLst>
                <a:ext uri="{FF2B5EF4-FFF2-40B4-BE49-F238E27FC236}">
                  <a16:creationId xmlns:a16="http://schemas.microsoft.com/office/drawing/2014/main" id="{CEF7A019-3DC0-7F34-E3EA-A596B4D91D6C}"/>
                </a:ext>
              </a:extLst>
            </p:cNvPr>
            <p:cNvSpPr/>
            <p:nvPr/>
          </p:nvSpPr>
          <p:spPr>
            <a:xfrm>
              <a:off x="7758932" y="2811146"/>
              <a:ext cx="150920" cy="17756"/>
            </a:xfrm>
            <a:custGeom>
              <a:avLst/>
              <a:gdLst>
                <a:gd name="connsiteX0" fmla="*/ 150920 w 150920"/>
                <a:gd name="connsiteY0" fmla="*/ 17756 h 17756"/>
                <a:gd name="connsiteX1" fmla="*/ 0 w 150920"/>
                <a:gd name="connsiteY1" fmla="*/ 0 h 17756"/>
              </a:gdLst>
              <a:ahLst/>
              <a:cxnLst>
                <a:cxn ang="0">
                  <a:pos x="connsiteX0" y="connsiteY0"/>
                </a:cxn>
                <a:cxn ang="0">
                  <a:pos x="connsiteX1" y="connsiteY1"/>
                </a:cxn>
              </a:cxnLst>
              <a:rect l="l" t="t" r="r" b="b"/>
              <a:pathLst>
                <a:path w="150920" h="17756">
                  <a:moveTo>
                    <a:pt x="150920" y="17756"/>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0" name="Freeform: Shape 989">
              <a:extLst>
                <a:ext uri="{FF2B5EF4-FFF2-40B4-BE49-F238E27FC236}">
                  <a16:creationId xmlns:a16="http://schemas.microsoft.com/office/drawing/2014/main" id="{1D346069-416D-B3BC-9AF0-420E39F75AB7}"/>
                </a:ext>
              </a:extLst>
            </p:cNvPr>
            <p:cNvSpPr/>
            <p:nvPr/>
          </p:nvSpPr>
          <p:spPr>
            <a:xfrm>
              <a:off x="8131794" y="2666144"/>
              <a:ext cx="23674" cy="71022"/>
            </a:xfrm>
            <a:custGeom>
              <a:avLst/>
              <a:gdLst>
                <a:gd name="connsiteX0" fmla="*/ 0 w 23674"/>
                <a:gd name="connsiteY0" fmla="*/ 71022 h 71022"/>
                <a:gd name="connsiteX1" fmla="*/ 23674 w 23674"/>
                <a:gd name="connsiteY1" fmla="*/ 0 h 71022"/>
              </a:gdLst>
              <a:ahLst/>
              <a:cxnLst>
                <a:cxn ang="0">
                  <a:pos x="connsiteX0" y="connsiteY0"/>
                </a:cxn>
                <a:cxn ang="0">
                  <a:pos x="connsiteX1" y="connsiteY1"/>
                </a:cxn>
              </a:cxnLst>
              <a:rect l="l" t="t" r="r" b="b"/>
              <a:pathLst>
                <a:path w="23674" h="71022">
                  <a:moveTo>
                    <a:pt x="0" y="71022"/>
                  </a:moveTo>
                  <a:lnTo>
                    <a:pt x="23674"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1" name="Freeform: Shape 990">
              <a:extLst>
                <a:ext uri="{FF2B5EF4-FFF2-40B4-BE49-F238E27FC236}">
                  <a16:creationId xmlns:a16="http://schemas.microsoft.com/office/drawing/2014/main" id="{5D5C21EE-9C87-C4D4-8B6B-F01AA7621AE8}"/>
                </a:ext>
              </a:extLst>
            </p:cNvPr>
            <p:cNvSpPr/>
            <p:nvPr/>
          </p:nvSpPr>
          <p:spPr>
            <a:xfrm>
              <a:off x="7803320" y="2962067"/>
              <a:ext cx="133165" cy="115409"/>
            </a:xfrm>
            <a:custGeom>
              <a:avLst/>
              <a:gdLst>
                <a:gd name="connsiteX0" fmla="*/ 133165 w 133165"/>
                <a:gd name="connsiteY0" fmla="*/ 115409 h 115409"/>
                <a:gd name="connsiteX1" fmla="*/ 59185 w 133165"/>
                <a:gd name="connsiteY1" fmla="*/ 88776 h 115409"/>
                <a:gd name="connsiteX2" fmla="*/ 0 w 133165"/>
                <a:gd name="connsiteY2" fmla="*/ 56225 h 115409"/>
                <a:gd name="connsiteX3" fmla="*/ 44389 w 133165"/>
                <a:gd name="connsiteY3" fmla="*/ 0 h 115409"/>
              </a:gdLst>
              <a:ahLst/>
              <a:cxnLst>
                <a:cxn ang="0">
                  <a:pos x="connsiteX0" y="connsiteY0"/>
                </a:cxn>
                <a:cxn ang="0">
                  <a:pos x="connsiteX1" y="connsiteY1"/>
                </a:cxn>
                <a:cxn ang="0">
                  <a:pos x="connsiteX2" y="connsiteY2"/>
                </a:cxn>
                <a:cxn ang="0">
                  <a:pos x="connsiteX3" y="connsiteY3"/>
                </a:cxn>
              </a:cxnLst>
              <a:rect l="l" t="t" r="r" b="b"/>
              <a:pathLst>
                <a:path w="133165" h="115409">
                  <a:moveTo>
                    <a:pt x="133165" y="115409"/>
                  </a:moveTo>
                  <a:lnTo>
                    <a:pt x="59185" y="88776"/>
                  </a:lnTo>
                  <a:lnTo>
                    <a:pt x="0" y="56225"/>
                  </a:lnTo>
                  <a:lnTo>
                    <a:pt x="44389"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2" name="Freeform: Shape 991">
              <a:extLst>
                <a:ext uri="{FF2B5EF4-FFF2-40B4-BE49-F238E27FC236}">
                  <a16:creationId xmlns:a16="http://schemas.microsoft.com/office/drawing/2014/main" id="{3EF2B358-0A5A-8853-D1FB-9E41FFC00C4B}"/>
                </a:ext>
              </a:extLst>
            </p:cNvPr>
            <p:cNvSpPr/>
            <p:nvPr/>
          </p:nvSpPr>
          <p:spPr>
            <a:xfrm>
              <a:off x="8126146" y="4231603"/>
              <a:ext cx="140163" cy="26698"/>
            </a:xfrm>
            <a:custGeom>
              <a:avLst/>
              <a:gdLst>
                <a:gd name="connsiteX0" fmla="*/ 140163 w 140163"/>
                <a:gd name="connsiteY0" fmla="*/ 26698 h 26698"/>
                <a:gd name="connsiteX1" fmla="*/ 0 w 140163"/>
                <a:gd name="connsiteY1" fmla="*/ 0 h 26698"/>
              </a:gdLst>
              <a:ahLst/>
              <a:cxnLst>
                <a:cxn ang="0">
                  <a:pos x="connsiteX0" y="connsiteY0"/>
                </a:cxn>
                <a:cxn ang="0">
                  <a:pos x="connsiteX1" y="connsiteY1"/>
                </a:cxn>
              </a:cxnLst>
              <a:rect l="l" t="t" r="r" b="b"/>
              <a:pathLst>
                <a:path w="140163" h="26698">
                  <a:moveTo>
                    <a:pt x="140163" y="26698"/>
                  </a:moveTo>
                  <a:lnTo>
                    <a:pt x="0"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3" name="Freeform: Shape 992">
              <a:extLst>
                <a:ext uri="{FF2B5EF4-FFF2-40B4-BE49-F238E27FC236}">
                  <a16:creationId xmlns:a16="http://schemas.microsoft.com/office/drawing/2014/main" id="{6EE49FDB-F256-73B1-5D4E-BE45F17F6561}"/>
                </a:ext>
              </a:extLst>
            </p:cNvPr>
            <p:cNvSpPr/>
            <p:nvPr/>
          </p:nvSpPr>
          <p:spPr>
            <a:xfrm>
              <a:off x="8396487" y="4422497"/>
              <a:ext cx="1220359" cy="257284"/>
            </a:xfrm>
            <a:custGeom>
              <a:avLst/>
              <a:gdLst>
                <a:gd name="connsiteX0" fmla="*/ 0 w 1196021"/>
                <a:gd name="connsiteY0" fmla="*/ 257284 h 257284"/>
                <a:gd name="connsiteX1" fmla="*/ 132118 w 1196021"/>
                <a:gd name="connsiteY1" fmla="*/ 243377 h 257284"/>
                <a:gd name="connsiteX2" fmla="*/ 531951 w 1196021"/>
                <a:gd name="connsiteY2" fmla="*/ 187748 h 257284"/>
                <a:gd name="connsiteX3" fmla="*/ 792711 w 1196021"/>
                <a:gd name="connsiteY3" fmla="*/ 142549 h 257284"/>
                <a:gd name="connsiteX4" fmla="*/ 1036088 w 1196021"/>
                <a:gd name="connsiteY4" fmla="*/ 83444 h 257284"/>
                <a:gd name="connsiteX5" fmla="*/ 1196021 w 1196021"/>
                <a:gd name="connsiteY5" fmla="*/ 0 h 257284"/>
                <a:gd name="connsiteX0" fmla="*/ 0 w 1220359"/>
                <a:gd name="connsiteY0" fmla="*/ 257284 h 257284"/>
                <a:gd name="connsiteX1" fmla="*/ 132118 w 1220359"/>
                <a:gd name="connsiteY1" fmla="*/ 243377 h 257284"/>
                <a:gd name="connsiteX2" fmla="*/ 531951 w 1220359"/>
                <a:gd name="connsiteY2" fmla="*/ 187748 h 257284"/>
                <a:gd name="connsiteX3" fmla="*/ 792711 w 1220359"/>
                <a:gd name="connsiteY3" fmla="*/ 142549 h 257284"/>
                <a:gd name="connsiteX4" fmla="*/ 1036088 w 1220359"/>
                <a:gd name="connsiteY4" fmla="*/ 83444 h 257284"/>
                <a:gd name="connsiteX5" fmla="*/ 1220359 w 1220359"/>
                <a:gd name="connsiteY5" fmla="*/ 0 h 257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0359" h="257284">
                  <a:moveTo>
                    <a:pt x="0" y="257284"/>
                  </a:moveTo>
                  <a:lnTo>
                    <a:pt x="132118" y="243377"/>
                  </a:lnTo>
                  <a:lnTo>
                    <a:pt x="531951" y="187748"/>
                  </a:lnTo>
                  <a:lnTo>
                    <a:pt x="792711" y="142549"/>
                  </a:lnTo>
                  <a:lnTo>
                    <a:pt x="1036088" y="83444"/>
                  </a:lnTo>
                  <a:cubicBezTo>
                    <a:pt x="1089399" y="55629"/>
                    <a:pt x="1167048" y="27815"/>
                    <a:pt x="1220359" y="0"/>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9" name="Group 1088">
            <a:extLst>
              <a:ext uri="{FF2B5EF4-FFF2-40B4-BE49-F238E27FC236}">
                <a16:creationId xmlns:a16="http://schemas.microsoft.com/office/drawing/2014/main" id="{35663191-9726-C0CC-31DB-B6325716D684}"/>
              </a:ext>
            </a:extLst>
          </p:cNvPr>
          <p:cNvGrpSpPr/>
          <p:nvPr/>
        </p:nvGrpSpPr>
        <p:grpSpPr>
          <a:xfrm>
            <a:off x="1567424" y="3263355"/>
            <a:ext cx="3621593" cy="2387816"/>
            <a:chOff x="7147500" y="2447505"/>
            <a:chExt cx="3621593" cy="2387816"/>
          </a:xfrm>
        </p:grpSpPr>
        <p:pic>
          <p:nvPicPr>
            <p:cNvPr id="1090" name="Picture 1089">
              <a:extLst>
                <a:ext uri="{FF2B5EF4-FFF2-40B4-BE49-F238E27FC236}">
                  <a16:creationId xmlns:a16="http://schemas.microsoft.com/office/drawing/2014/main" id="{153679DC-9D5D-B5B8-6A2E-8F87D7E2ED77}"/>
                </a:ext>
              </a:extLst>
            </p:cNvPr>
            <p:cNvPicPr>
              <a:picLocks noChangeAspect="1" noChangeArrowheads="1"/>
            </p:cNvPicPr>
            <p:nvPr/>
          </p:nvPicPr>
          <p:blipFill>
            <a:blip r:embed="rId5">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349394" y="3916682"/>
              <a:ext cx="594360" cy="774999"/>
            </a:xfrm>
            <a:prstGeom prst="rect">
              <a:avLst/>
            </a:prstGeom>
            <a:noFill/>
            <a:extLst>
              <a:ext uri="{909E8E84-426E-40DD-AFC4-6F175D3DCCD1}">
                <a14:hiddenFill xmlns:a14="http://schemas.microsoft.com/office/drawing/2010/main">
                  <a:solidFill>
                    <a:srgbClr val="FFFFFF"/>
                  </a:solidFill>
                </a14:hiddenFill>
              </a:ext>
            </a:extLst>
          </p:spPr>
        </p:pic>
        <p:pic>
          <p:nvPicPr>
            <p:cNvPr id="1091" name="Picture 12">
              <a:extLst>
                <a:ext uri="{FF2B5EF4-FFF2-40B4-BE49-F238E27FC236}">
                  <a16:creationId xmlns:a16="http://schemas.microsoft.com/office/drawing/2014/main" id="{9348BB25-B2A2-34F0-7777-AB584CCF2252}"/>
                </a:ext>
              </a:extLst>
            </p:cNvPr>
            <p:cNvPicPr>
              <a:picLocks noChangeAspect="1" noChangeArrowheads="1"/>
            </p:cNvPicPr>
            <p:nvPr/>
          </p:nvPicPr>
          <p:blipFill>
            <a:blip r:embed="rId6">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511847" y="3151302"/>
              <a:ext cx="685800" cy="402020"/>
            </a:xfrm>
            <a:prstGeom prst="rect">
              <a:avLst/>
            </a:prstGeom>
            <a:noFill/>
            <a:extLst>
              <a:ext uri="{909E8E84-426E-40DD-AFC4-6F175D3DCCD1}">
                <a14:hiddenFill xmlns:a14="http://schemas.microsoft.com/office/drawing/2010/main">
                  <a:solidFill>
                    <a:srgbClr val="FFFFFF"/>
                  </a:solidFill>
                </a14:hiddenFill>
              </a:ext>
            </a:extLst>
          </p:spPr>
        </p:pic>
        <p:pic>
          <p:nvPicPr>
            <p:cNvPr id="1092" name="Picture 2">
              <a:extLst>
                <a:ext uri="{FF2B5EF4-FFF2-40B4-BE49-F238E27FC236}">
                  <a16:creationId xmlns:a16="http://schemas.microsoft.com/office/drawing/2014/main" id="{2A4AB373-9A02-C4EF-F83D-C03FB9813BEA}"/>
                </a:ext>
              </a:extLst>
            </p:cNvPr>
            <p:cNvPicPr>
              <a:picLocks noChangeAspect="1" noChangeArrowheads="1"/>
            </p:cNvPicPr>
            <p:nvPr/>
          </p:nvPicPr>
          <p:blipFill>
            <a:blip r:embed="rId7">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7147500" y="2869839"/>
              <a:ext cx="1389888" cy="592120"/>
            </a:xfrm>
            <a:prstGeom prst="rect">
              <a:avLst/>
            </a:prstGeom>
            <a:noFill/>
            <a:extLst>
              <a:ext uri="{909E8E84-426E-40DD-AFC4-6F175D3DCCD1}">
                <a14:hiddenFill xmlns:a14="http://schemas.microsoft.com/office/drawing/2010/main">
                  <a:solidFill>
                    <a:srgbClr val="FFFFFF"/>
                  </a:solidFill>
                </a14:hiddenFill>
              </a:ext>
            </a:extLst>
          </p:spPr>
        </p:pic>
        <p:pic>
          <p:nvPicPr>
            <p:cNvPr id="1093" name="Picture 8">
              <a:extLst>
                <a:ext uri="{FF2B5EF4-FFF2-40B4-BE49-F238E27FC236}">
                  <a16:creationId xmlns:a16="http://schemas.microsoft.com/office/drawing/2014/main" id="{50F461B7-BC1D-50BB-A962-AA039F4FCFB7}"/>
                </a:ext>
              </a:extLst>
            </p:cNvPr>
            <p:cNvPicPr>
              <a:picLocks noChangeAspect="1" noChangeArrowheads="1"/>
            </p:cNvPicPr>
            <p:nvPr/>
          </p:nvPicPr>
          <p:blipFill>
            <a:blip r:embed="rId8">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10074149" y="2778418"/>
              <a:ext cx="694944" cy="568373"/>
            </a:xfrm>
            <a:prstGeom prst="rect">
              <a:avLst/>
            </a:prstGeom>
            <a:noFill/>
            <a:extLst>
              <a:ext uri="{909E8E84-426E-40DD-AFC4-6F175D3DCCD1}">
                <a14:hiddenFill xmlns:a14="http://schemas.microsoft.com/office/drawing/2010/main">
                  <a:solidFill>
                    <a:srgbClr val="FFFFFF"/>
                  </a:solidFill>
                </a14:hiddenFill>
              </a:ext>
            </a:extLst>
          </p:spPr>
        </p:pic>
        <p:pic>
          <p:nvPicPr>
            <p:cNvPr id="1094" name="Picture 10">
              <a:extLst>
                <a:ext uri="{FF2B5EF4-FFF2-40B4-BE49-F238E27FC236}">
                  <a16:creationId xmlns:a16="http://schemas.microsoft.com/office/drawing/2014/main" id="{1FA7AA0D-4F12-CADF-77BC-73A7DE2AFD11}"/>
                </a:ext>
              </a:extLst>
            </p:cNvPr>
            <p:cNvPicPr>
              <a:picLocks noChangeAspect="1" noChangeArrowheads="1"/>
            </p:cNvPicPr>
            <p:nvPr/>
          </p:nvPicPr>
          <p:blipFill>
            <a:blip r:embed="rId9">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447471" y="4527423"/>
              <a:ext cx="722376" cy="307898"/>
            </a:xfrm>
            <a:prstGeom prst="rect">
              <a:avLst/>
            </a:prstGeom>
            <a:noFill/>
            <a:extLst>
              <a:ext uri="{909E8E84-426E-40DD-AFC4-6F175D3DCCD1}">
                <a14:hiddenFill xmlns:a14="http://schemas.microsoft.com/office/drawing/2010/main">
                  <a:solidFill>
                    <a:srgbClr val="FFFFFF"/>
                  </a:solidFill>
                </a14:hiddenFill>
              </a:ext>
            </a:extLst>
          </p:spPr>
        </p:pic>
        <p:pic>
          <p:nvPicPr>
            <p:cNvPr id="1095" name="Picture 14">
              <a:extLst>
                <a:ext uri="{FF2B5EF4-FFF2-40B4-BE49-F238E27FC236}">
                  <a16:creationId xmlns:a16="http://schemas.microsoft.com/office/drawing/2014/main" id="{CE4CE117-E83E-9C20-6B8B-B36EEFF0854F}"/>
                </a:ext>
              </a:extLst>
            </p:cNvPr>
            <p:cNvPicPr>
              <a:picLocks noChangeAspect="1" noChangeArrowheads="1"/>
            </p:cNvPicPr>
            <p:nvPr/>
          </p:nvPicPr>
          <p:blipFill>
            <a:blip r:embed="rId10">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396402" y="3150346"/>
              <a:ext cx="384048" cy="338026"/>
            </a:xfrm>
            <a:prstGeom prst="rect">
              <a:avLst/>
            </a:prstGeom>
            <a:noFill/>
            <a:extLst>
              <a:ext uri="{909E8E84-426E-40DD-AFC4-6F175D3DCCD1}">
                <a14:hiddenFill xmlns:a14="http://schemas.microsoft.com/office/drawing/2010/main">
                  <a:solidFill>
                    <a:srgbClr val="FFFFFF"/>
                  </a:solidFill>
                </a14:hiddenFill>
              </a:ext>
            </a:extLst>
          </p:spPr>
        </p:pic>
        <p:pic>
          <p:nvPicPr>
            <p:cNvPr id="1096" name="Picture 6">
              <a:extLst>
                <a:ext uri="{FF2B5EF4-FFF2-40B4-BE49-F238E27FC236}">
                  <a16:creationId xmlns:a16="http://schemas.microsoft.com/office/drawing/2014/main" id="{C47FA338-1C6B-042C-ED65-F84D16C5EACE}"/>
                </a:ext>
              </a:extLst>
            </p:cNvPr>
            <p:cNvPicPr>
              <a:picLocks noChangeAspect="1" noChangeArrowheads="1"/>
            </p:cNvPicPr>
            <p:nvPr/>
          </p:nvPicPr>
          <p:blipFill>
            <a:blip r:embed="rId11">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8824155" y="2447505"/>
              <a:ext cx="1389888" cy="734553"/>
            </a:xfrm>
            <a:prstGeom prst="rect">
              <a:avLst/>
            </a:prstGeom>
            <a:noFill/>
            <a:extLst>
              <a:ext uri="{909E8E84-426E-40DD-AFC4-6F175D3DCCD1}">
                <a14:hiddenFill xmlns:a14="http://schemas.microsoft.com/office/drawing/2010/main">
                  <a:solidFill>
                    <a:srgbClr val="FFFFFF"/>
                  </a:solidFill>
                </a14:hiddenFill>
              </a:ext>
            </a:extLst>
          </p:spPr>
        </p:pic>
        <p:grpSp>
          <p:nvGrpSpPr>
            <p:cNvPr id="1097" name="Group 1096">
              <a:extLst>
                <a:ext uri="{FF2B5EF4-FFF2-40B4-BE49-F238E27FC236}">
                  <a16:creationId xmlns:a16="http://schemas.microsoft.com/office/drawing/2014/main" id="{3F5CA5DC-D495-6FAC-F9B1-1D4D26767D1E}"/>
                </a:ext>
              </a:extLst>
            </p:cNvPr>
            <p:cNvGrpSpPr/>
            <p:nvPr/>
          </p:nvGrpSpPr>
          <p:grpSpPr>
            <a:xfrm>
              <a:off x="9176545" y="2999629"/>
              <a:ext cx="792062" cy="356742"/>
              <a:chOff x="9176545" y="2999629"/>
              <a:chExt cx="792062" cy="356742"/>
            </a:xfrm>
          </p:grpSpPr>
          <p:pic>
            <p:nvPicPr>
              <p:cNvPr id="1098" name="Picture 16">
                <a:extLst>
                  <a:ext uri="{FF2B5EF4-FFF2-40B4-BE49-F238E27FC236}">
                    <a16:creationId xmlns:a16="http://schemas.microsoft.com/office/drawing/2014/main" id="{936FD1C8-D0E2-BCB1-5AE6-B25D7AD9C9CD}"/>
                  </a:ext>
                </a:extLst>
              </p:cNvPr>
              <p:cNvPicPr>
                <a:picLocks noChangeAspect="1" noChangeArrowheads="1"/>
              </p:cNvPicPr>
              <p:nvPr/>
            </p:nvPicPr>
            <p:blipFill>
              <a:blip r:embed="rId12">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176545" y="3155026"/>
                <a:ext cx="256032" cy="201345"/>
              </a:xfrm>
              <a:prstGeom prst="rect">
                <a:avLst/>
              </a:prstGeom>
              <a:noFill/>
              <a:extLst>
                <a:ext uri="{909E8E84-426E-40DD-AFC4-6F175D3DCCD1}">
                  <a14:hiddenFill xmlns:a14="http://schemas.microsoft.com/office/drawing/2010/main">
                    <a:solidFill>
                      <a:srgbClr val="FFFFFF"/>
                    </a:solidFill>
                  </a14:hiddenFill>
                </a:ext>
              </a:extLst>
            </p:spPr>
          </p:pic>
          <p:pic>
            <p:nvPicPr>
              <p:cNvPr id="1099" name="Picture 16">
                <a:extLst>
                  <a:ext uri="{FF2B5EF4-FFF2-40B4-BE49-F238E27FC236}">
                    <a16:creationId xmlns:a16="http://schemas.microsoft.com/office/drawing/2014/main" id="{FF20FBC3-7E3E-3167-DDFE-E594910A4DB0}"/>
                  </a:ext>
                </a:extLst>
              </p:cNvPr>
              <p:cNvPicPr>
                <a:picLocks noChangeAspect="1" noChangeArrowheads="1"/>
              </p:cNvPicPr>
              <p:nvPr/>
            </p:nvPicPr>
            <p:blipFill>
              <a:blip r:embed="rId12">
                <a:clrChange>
                  <a:clrFrom>
                    <a:srgbClr val="FF0000"/>
                  </a:clrFrom>
                  <a:clrTo>
                    <a:srgbClr val="FF0000">
                      <a:alpha val="0"/>
                    </a:srgbClr>
                  </a:clrTo>
                </a:clrChange>
                <a:extLst>
                  <a:ext uri="{28A0092B-C50C-407E-A947-70E740481C1C}">
                    <a14:useLocalDpi xmlns:a14="http://schemas.microsoft.com/office/drawing/2010/main" val="0"/>
                  </a:ext>
                </a:extLst>
              </a:blip>
              <a:srcRect/>
              <a:stretch>
                <a:fillRect/>
              </a:stretch>
            </p:blipFill>
            <p:spPr bwMode="auto">
              <a:xfrm>
                <a:off x="9712575" y="2999629"/>
                <a:ext cx="256032" cy="20134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100" name="Group 1099">
            <a:extLst>
              <a:ext uri="{FF2B5EF4-FFF2-40B4-BE49-F238E27FC236}">
                <a16:creationId xmlns:a16="http://schemas.microsoft.com/office/drawing/2014/main" id="{7157CBF0-E5F4-2837-E54F-38AB67B7122B}"/>
              </a:ext>
            </a:extLst>
          </p:cNvPr>
          <p:cNvGrpSpPr/>
          <p:nvPr/>
        </p:nvGrpSpPr>
        <p:grpSpPr>
          <a:xfrm>
            <a:off x="571526" y="5570846"/>
            <a:ext cx="5339065" cy="371505"/>
            <a:chOff x="6305712" y="4453266"/>
            <a:chExt cx="5339065" cy="371505"/>
          </a:xfrm>
        </p:grpSpPr>
        <p:sp>
          <p:nvSpPr>
            <p:cNvPr id="1101" name="TextBox 1100">
              <a:extLst>
                <a:ext uri="{FF2B5EF4-FFF2-40B4-BE49-F238E27FC236}">
                  <a16:creationId xmlns:a16="http://schemas.microsoft.com/office/drawing/2014/main" id="{10B4DD3A-AE3C-5409-13C7-45EE8B0065B0}"/>
                </a:ext>
              </a:extLst>
            </p:cNvPr>
            <p:cNvSpPr txBox="1"/>
            <p:nvPr/>
          </p:nvSpPr>
          <p:spPr>
            <a:xfrm>
              <a:off x="9565810" y="4453266"/>
              <a:ext cx="2078967" cy="369332"/>
            </a:xfrm>
            <a:prstGeom prst="rect">
              <a:avLst/>
            </a:prstGeom>
            <a:noFill/>
            <a:ln>
              <a:noFill/>
            </a:ln>
            <a:scene3d>
              <a:camera prst="orthographicFront">
                <a:rot lat="19140000" lon="2400000" rev="0"/>
              </a:camera>
              <a:lightRig rig="threePt" dir="t"/>
            </a:scene3d>
          </p:spPr>
          <p:txBody>
            <a:bodyPr wrap="none" rtlCol="0">
              <a:spAutoFit/>
              <a:scene3d>
                <a:camera prst="orthographicFront">
                  <a:rot lat="0" lon="0" rev="0"/>
                </a:camera>
                <a:lightRig rig="threePt" dir="t"/>
              </a:scene3d>
            </a:bodyPr>
            <a:lstStyle/>
            <a:p>
              <a:pPr algn="ctr"/>
              <a:r>
                <a:rPr lang="en-US" b="1" dirty="0">
                  <a:latin typeface="Arial Narrow" panose="020B0606020202030204" pitchFamily="34" charset="0"/>
                  <a:cs typeface="Calibri Light" panose="020F0302020204030204" pitchFamily="34" charset="0"/>
                </a:rPr>
                <a:t>FUTURE APPROACH</a:t>
              </a:r>
            </a:p>
          </p:txBody>
        </p:sp>
        <p:sp>
          <p:nvSpPr>
            <p:cNvPr id="1102" name="TextBox 1101">
              <a:extLst>
                <a:ext uri="{FF2B5EF4-FFF2-40B4-BE49-F238E27FC236}">
                  <a16:creationId xmlns:a16="http://schemas.microsoft.com/office/drawing/2014/main" id="{173528F1-7D55-6290-1EAE-CAE76C1B1EE1}"/>
                </a:ext>
              </a:extLst>
            </p:cNvPr>
            <p:cNvSpPr txBox="1"/>
            <p:nvPr/>
          </p:nvSpPr>
          <p:spPr>
            <a:xfrm>
              <a:off x="6305712" y="4455439"/>
              <a:ext cx="3008131" cy="369332"/>
            </a:xfrm>
            <a:prstGeom prst="rect">
              <a:avLst/>
            </a:prstGeom>
            <a:noFill/>
            <a:ln>
              <a:noFill/>
            </a:ln>
            <a:scene3d>
              <a:camera prst="orthographicFront">
                <a:rot lat="2460000" lon="2400000" rev="0"/>
              </a:camera>
              <a:lightRig rig="threePt" dir="t"/>
            </a:scene3d>
          </p:spPr>
          <p:txBody>
            <a:bodyPr wrap="none" rtlCol="0">
              <a:spAutoFit/>
              <a:scene3d>
                <a:camera prst="orthographicFront">
                  <a:rot lat="0" lon="0" rev="0"/>
                </a:camera>
                <a:lightRig rig="threePt" dir="t"/>
              </a:scene3d>
            </a:bodyPr>
            <a:lstStyle/>
            <a:p>
              <a:pPr algn="ctr"/>
              <a:r>
                <a:rPr lang="en-US" b="1">
                  <a:latin typeface="Arial Narrow" panose="020B0606020202030204" pitchFamily="34" charset="0"/>
                  <a:cs typeface="Calibri Light" panose="020F0302020204030204" pitchFamily="34" charset="0"/>
                </a:rPr>
                <a:t>PROBABILISTIC / GRADUATED</a:t>
              </a:r>
            </a:p>
          </p:txBody>
        </p:sp>
      </p:grpSp>
      <p:grpSp>
        <p:nvGrpSpPr>
          <p:cNvPr id="420" name="Group 419">
            <a:extLst>
              <a:ext uri="{FF2B5EF4-FFF2-40B4-BE49-F238E27FC236}">
                <a16:creationId xmlns:a16="http://schemas.microsoft.com/office/drawing/2014/main" id="{FC06FFAD-2FC6-F08F-E1E6-B37606F2F44B}"/>
              </a:ext>
            </a:extLst>
          </p:cNvPr>
          <p:cNvGrpSpPr/>
          <p:nvPr/>
        </p:nvGrpSpPr>
        <p:grpSpPr>
          <a:xfrm>
            <a:off x="1258417" y="1613199"/>
            <a:ext cx="4397244" cy="2419270"/>
            <a:chOff x="6840903" y="548006"/>
            <a:chExt cx="4397244" cy="2419270"/>
          </a:xfrm>
        </p:grpSpPr>
        <p:pic>
          <p:nvPicPr>
            <p:cNvPr id="421" name="Picture 420" descr="A picture containing web, night sky&#10;&#10;Description automatically generated">
              <a:extLst>
                <a:ext uri="{FF2B5EF4-FFF2-40B4-BE49-F238E27FC236}">
                  <a16:creationId xmlns:a16="http://schemas.microsoft.com/office/drawing/2014/main" id="{C4C5F769-96E2-A03D-AC25-8AC5CD580B1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840903" y="816103"/>
              <a:ext cx="2397963" cy="2151173"/>
            </a:xfrm>
            <a:prstGeom prst="rect">
              <a:avLst/>
            </a:prstGeom>
          </p:spPr>
        </p:pic>
        <p:pic>
          <p:nvPicPr>
            <p:cNvPr id="422" name="Picture 421" descr="A picture containing web, night sky&#10;&#10;Description automatically generated">
              <a:extLst>
                <a:ext uri="{FF2B5EF4-FFF2-40B4-BE49-F238E27FC236}">
                  <a16:creationId xmlns:a16="http://schemas.microsoft.com/office/drawing/2014/main" id="{27759C3F-790B-3F2D-0154-8641339C62E9}"/>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784781" y="789359"/>
              <a:ext cx="2397963" cy="2151173"/>
            </a:xfrm>
            <a:prstGeom prst="rect">
              <a:avLst/>
            </a:prstGeom>
          </p:spPr>
        </p:pic>
        <p:pic>
          <p:nvPicPr>
            <p:cNvPr id="423" name="Picture 422">
              <a:extLst>
                <a:ext uri="{FF2B5EF4-FFF2-40B4-BE49-F238E27FC236}">
                  <a16:creationId xmlns:a16="http://schemas.microsoft.com/office/drawing/2014/main" id="{B67D07D3-7DEB-B5AE-586A-DB94282EE719}"/>
                </a:ext>
              </a:extLst>
            </p:cNvPr>
            <p:cNvPicPr>
              <a:picLocks noChangeAspect="1"/>
            </p:cNvPicPr>
            <p:nvPr/>
          </p:nvPicPr>
          <p:blipFill>
            <a:blip r:embed="rId14" cstate="screen">
              <a:extLst>
                <a:ext uri="{BEBA8EAE-BF5A-486C-A8C5-ECC9F3942E4B}">
                  <a14:imgProps xmlns:a14="http://schemas.microsoft.com/office/drawing/2010/main">
                    <a14:imgLayer r:embed="rId15">
                      <a14:imgEffect>
                        <a14:artisticCrisscrossEtching/>
                      </a14:imgEffect>
                    </a14:imgLayer>
                  </a14:imgProps>
                </a:ext>
                <a:ext uri="{28A0092B-C50C-407E-A947-70E740481C1C}">
                  <a14:useLocalDpi xmlns:a14="http://schemas.microsoft.com/office/drawing/2010/main"/>
                </a:ext>
                <a:ext uri="{837473B0-CC2E-450A-ABE3-18F120FF3D39}">
                  <a1611:picAttrSrcUrl xmlns:a1611="http://schemas.microsoft.com/office/drawing/2016/11/main" r:id="rId16"/>
                </a:ext>
              </a:extLst>
            </a:blip>
            <a:stretch>
              <a:fillRect/>
            </a:stretch>
          </p:blipFill>
          <p:spPr>
            <a:xfrm>
              <a:off x="7095074" y="548006"/>
              <a:ext cx="2133785" cy="860998"/>
            </a:xfrm>
            <a:prstGeom prst="rect">
              <a:avLst/>
            </a:prstGeom>
            <a:effectLst>
              <a:outerShdw blurRad="50800" dist="38100" dir="2700000" algn="tl" rotWithShape="0">
                <a:prstClr val="black">
                  <a:alpha val="40000"/>
                </a:prstClr>
              </a:outerShdw>
            </a:effectLst>
          </p:spPr>
        </p:pic>
        <p:pic>
          <p:nvPicPr>
            <p:cNvPr id="424" name="Picture 423">
              <a:extLst>
                <a:ext uri="{FF2B5EF4-FFF2-40B4-BE49-F238E27FC236}">
                  <a16:creationId xmlns:a16="http://schemas.microsoft.com/office/drawing/2014/main" id="{97A833A1-B181-2C06-62B0-D0E7504A0624}"/>
                </a:ext>
              </a:extLst>
            </p:cNvPr>
            <p:cNvPicPr>
              <a:picLocks noChangeAspect="1"/>
            </p:cNvPicPr>
            <p:nvPr/>
          </p:nvPicPr>
          <p:blipFill>
            <a:blip r:embed="rId14" cstate="screen">
              <a:extLst>
                <a:ext uri="{BEBA8EAE-BF5A-486C-A8C5-ECC9F3942E4B}">
                  <a14:imgProps xmlns:a14="http://schemas.microsoft.com/office/drawing/2010/main">
                    <a14:imgLayer r:embed="rId15">
                      <a14:imgEffect>
                        <a14:artisticCrisscrossEtching/>
                      </a14:imgEffect>
                    </a14:imgLayer>
                  </a14:imgProps>
                </a:ext>
                <a:ext uri="{28A0092B-C50C-407E-A947-70E740481C1C}">
                  <a14:useLocalDpi xmlns:a14="http://schemas.microsoft.com/office/drawing/2010/main"/>
                </a:ext>
                <a:ext uri="{837473B0-CC2E-450A-ABE3-18F120FF3D39}">
                  <a1611:picAttrSrcUrl xmlns:a1611="http://schemas.microsoft.com/office/drawing/2016/11/main" r:id="rId16"/>
                </a:ext>
              </a:extLst>
            </a:blip>
            <a:stretch>
              <a:fillRect/>
            </a:stretch>
          </p:blipFill>
          <p:spPr>
            <a:xfrm>
              <a:off x="8840184" y="703112"/>
              <a:ext cx="2397963" cy="860998"/>
            </a:xfrm>
            <a:prstGeom prst="rect">
              <a:avLst/>
            </a:prstGeom>
            <a:effectLst>
              <a:outerShdw blurRad="50800" dist="38100" dir="2700000" algn="tl" rotWithShape="0">
                <a:prstClr val="black">
                  <a:alpha val="40000"/>
                </a:prstClr>
              </a:outerShdw>
            </a:effectLst>
          </p:spPr>
        </p:pic>
      </p:grpSp>
      <p:sp>
        <p:nvSpPr>
          <p:cNvPr id="2" name="Title 1">
            <a:extLst>
              <a:ext uri="{FF2B5EF4-FFF2-40B4-BE49-F238E27FC236}">
                <a16:creationId xmlns:a16="http://schemas.microsoft.com/office/drawing/2014/main" id="{A2C11261-BCF8-D7B2-3E72-C194682FB15D}"/>
              </a:ext>
            </a:extLst>
          </p:cNvPr>
          <p:cNvSpPr>
            <a:spLocks noGrp="1"/>
          </p:cNvSpPr>
          <p:nvPr>
            <p:ph type="title"/>
          </p:nvPr>
        </p:nvSpPr>
        <p:spPr/>
        <p:txBody>
          <a:bodyPr>
            <a:normAutofit/>
          </a:bodyPr>
          <a:lstStyle/>
          <a:p>
            <a:r>
              <a:rPr lang="en-US" dirty="0"/>
              <a:t>FFRD Modeling Approach</a:t>
            </a:r>
          </a:p>
        </p:txBody>
      </p:sp>
      <p:sp>
        <p:nvSpPr>
          <p:cNvPr id="5" name="Slide Number Placeholder 6">
            <a:extLst>
              <a:ext uri="{FF2B5EF4-FFF2-40B4-BE49-F238E27FC236}">
                <a16:creationId xmlns:a16="http://schemas.microsoft.com/office/drawing/2014/main" id="{8914557A-6956-2158-EEB4-6DB222E4D718}"/>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pic>
        <p:nvPicPr>
          <p:cNvPr id="9" name="Picture 8">
            <a:extLst>
              <a:ext uri="{FF2B5EF4-FFF2-40B4-BE49-F238E27FC236}">
                <a16:creationId xmlns:a16="http://schemas.microsoft.com/office/drawing/2014/main" id="{6C09176F-971D-E2B7-A94B-6198623D9EF4}"/>
              </a:ext>
            </a:extLst>
          </p:cNvPr>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443686" y="975177"/>
            <a:ext cx="3804535" cy="4917531"/>
          </a:xfrm>
          <a:prstGeom prst="rect">
            <a:avLst/>
          </a:prstGeom>
          <a:noFill/>
          <a:ln>
            <a:noFill/>
          </a:ln>
        </p:spPr>
      </p:pic>
      <p:sp>
        <p:nvSpPr>
          <p:cNvPr id="11" name="Arrow: Curved Left 10">
            <a:extLst>
              <a:ext uri="{FF2B5EF4-FFF2-40B4-BE49-F238E27FC236}">
                <a16:creationId xmlns:a16="http://schemas.microsoft.com/office/drawing/2014/main" id="{E1F91ABD-92BB-50B8-ED0A-DF4C68C61F30}"/>
              </a:ext>
            </a:extLst>
          </p:cNvPr>
          <p:cNvSpPr/>
          <p:nvPr/>
        </p:nvSpPr>
        <p:spPr>
          <a:xfrm rot="10800000">
            <a:off x="6750481" y="1524000"/>
            <a:ext cx="731520" cy="4034971"/>
          </a:xfrm>
          <a:prstGeom prst="curvedLeft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TextBox 11">
            <a:extLst>
              <a:ext uri="{FF2B5EF4-FFF2-40B4-BE49-F238E27FC236}">
                <a16:creationId xmlns:a16="http://schemas.microsoft.com/office/drawing/2014/main" id="{D642C195-909E-9734-2E18-653FC32280A4}"/>
              </a:ext>
            </a:extLst>
          </p:cNvPr>
          <p:cNvSpPr txBox="1"/>
          <p:nvPr/>
        </p:nvSpPr>
        <p:spPr>
          <a:xfrm rot="16200000">
            <a:off x="6573038" y="3349562"/>
            <a:ext cx="805990" cy="369332"/>
          </a:xfrm>
          <a:prstGeom prst="rect">
            <a:avLst/>
          </a:prstGeom>
          <a:noFill/>
        </p:spPr>
        <p:txBody>
          <a:bodyPr wrap="none" rtlCol="0">
            <a:spAutoFit/>
          </a:bodyPr>
          <a:lstStyle/>
          <a:p>
            <a:r>
              <a:rPr lang="en-US" dirty="0">
                <a:solidFill>
                  <a:srgbClr val="FF0000"/>
                </a:solidFill>
              </a:rPr>
              <a:t>Iterate</a:t>
            </a:r>
          </a:p>
        </p:txBody>
      </p:sp>
      <p:sp>
        <p:nvSpPr>
          <p:cNvPr id="4" name="TextBox 3">
            <a:extLst>
              <a:ext uri="{FF2B5EF4-FFF2-40B4-BE49-F238E27FC236}">
                <a16:creationId xmlns:a16="http://schemas.microsoft.com/office/drawing/2014/main" id="{9A04EB21-0F5D-E108-1A0B-1B1A62844698}"/>
              </a:ext>
            </a:extLst>
          </p:cNvPr>
          <p:cNvSpPr txBox="1"/>
          <p:nvPr/>
        </p:nvSpPr>
        <p:spPr>
          <a:xfrm>
            <a:off x="7482001" y="5882823"/>
            <a:ext cx="4053192" cy="923330"/>
          </a:xfrm>
          <a:prstGeom prst="rect">
            <a:avLst/>
          </a:prstGeom>
          <a:noFill/>
        </p:spPr>
        <p:txBody>
          <a:bodyPr wrap="square" rtlCol="0">
            <a:spAutoFit/>
          </a:bodyPr>
          <a:lstStyle/>
          <a:p>
            <a:r>
              <a:rPr lang="en-US" b="1" u="sng" dirty="0">
                <a:solidFill>
                  <a:srgbClr val="A60F2D"/>
                </a:solidFill>
                <a:latin typeface="Lato" panose="020F0502020204030203" pitchFamily="34" charset="0"/>
              </a:rPr>
              <a:t>Monte Carlo simulation:</a:t>
            </a:r>
          </a:p>
          <a:p>
            <a:r>
              <a:rPr lang="en-US" b="1" i="1" dirty="0">
                <a:solidFill>
                  <a:srgbClr val="A60F2D"/>
                </a:solidFill>
                <a:latin typeface="Lato" panose="020F0502020204030203" pitchFamily="34" charset="0"/>
              </a:rPr>
              <a:t>If brute force doesn’t work, you aren’t using enough. – Sherrilyn Kenyon</a:t>
            </a:r>
          </a:p>
        </p:txBody>
      </p:sp>
    </p:spTree>
    <p:extLst>
      <p:ext uri="{BB962C8B-B14F-4D97-AF65-F5344CB8AC3E}">
        <p14:creationId xmlns:p14="http://schemas.microsoft.com/office/powerpoint/2010/main" val="101746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0F12D-CA1F-1F35-E64E-E887C167559F}"/>
              </a:ext>
            </a:extLst>
          </p:cNvPr>
          <p:cNvSpPr>
            <a:spLocks noGrp="1"/>
          </p:cNvSpPr>
          <p:nvPr>
            <p:ph type="title"/>
          </p:nvPr>
        </p:nvSpPr>
        <p:spPr/>
        <p:txBody>
          <a:bodyPr>
            <a:normAutofit/>
          </a:bodyPr>
          <a:lstStyle/>
          <a:p>
            <a:r>
              <a:rPr lang="en-US" dirty="0"/>
              <a:t>Storm Generation</a:t>
            </a:r>
          </a:p>
        </p:txBody>
      </p:sp>
      <p:sp>
        <p:nvSpPr>
          <p:cNvPr id="3" name="Content Placeholder 2">
            <a:extLst>
              <a:ext uri="{FF2B5EF4-FFF2-40B4-BE49-F238E27FC236}">
                <a16:creationId xmlns:a16="http://schemas.microsoft.com/office/drawing/2014/main" id="{C4453093-FEDC-EF17-283E-A8B05F329ADE}"/>
              </a:ext>
            </a:extLst>
          </p:cNvPr>
          <p:cNvSpPr>
            <a:spLocks noGrp="1"/>
          </p:cNvSpPr>
          <p:nvPr>
            <p:ph sz="half" idx="1"/>
          </p:nvPr>
        </p:nvSpPr>
        <p:spPr/>
        <p:txBody>
          <a:bodyPr>
            <a:normAutofit fontScale="92500" lnSpcReduction="20000"/>
          </a:bodyPr>
          <a:lstStyle/>
          <a:p>
            <a:r>
              <a:rPr lang="en-US" dirty="0"/>
              <a:t>How to simulate plausible meteorologic boundary conditions?</a:t>
            </a:r>
          </a:p>
          <a:p>
            <a:r>
              <a:rPr lang="en-US" dirty="0"/>
              <a:t>Does the largest precipitation depth in any given year always produce the largest runoff response?</a:t>
            </a:r>
          </a:p>
          <a:p>
            <a:r>
              <a:rPr lang="en-US" dirty="0"/>
              <a:t>Sample from precipitation-frequency curves?</a:t>
            </a:r>
          </a:p>
          <a:p>
            <a:pPr lvl="1"/>
            <a:r>
              <a:rPr lang="en-US" dirty="0"/>
              <a:t>Depth-area reduction functions?</a:t>
            </a:r>
          </a:p>
          <a:p>
            <a:pPr lvl="1"/>
            <a:r>
              <a:rPr lang="en-US" dirty="0"/>
              <a:t>Spatial and temporal distributions?</a:t>
            </a:r>
          </a:p>
          <a:p>
            <a:r>
              <a:rPr lang="en-US" dirty="0"/>
              <a:t>There’s </a:t>
            </a:r>
            <a:r>
              <a:rPr lang="en-US" dirty="0" err="1"/>
              <a:t>gotta</a:t>
            </a:r>
            <a:r>
              <a:rPr lang="en-US" dirty="0"/>
              <a:t> be a better way!</a:t>
            </a:r>
          </a:p>
          <a:p>
            <a:r>
              <a:rPr lang="en-US" b="1" dirty="0">
                <a:solidFill>
                  <a:srgbClr val="FF0000"/>
                </a:solidFill>
              </a:rPr>
              <a:t>Enter Stochastic Storm Transposition</a:t>
            </a:r>
          </a:p>
        </p:txBody>
      </p:sp>
      <p:sp>
        <p:nvSpPr>
          <p:cNvPr id="4" name="Slide Number Placeholder 6">
            <a:extLst>
              <a:ext uri="{FF2B5EF4-FFF2-40B4-BE49-F238E27FC236}">
                <a16:creationId xmlns:a16="http://schemas.microsoft.com/office/drawing/2014/main" id="{914D1D0B-E4E3-68BD-FADD-4ECCD965E04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grpSp>
        <p:nvGrpSpPr>
          <p:cNvPr id="20" name="Group 19">
            <a:extLst>
              <a:ext uri="{FF2B5EF4-FFF2-40B4-BE49-F238E27FC236}">
                <a16:creationId xmlns:a16="http://schemas.microsoft.com/office/drawing/2014/main" id="{CF71BA57-B368-ECDD-EAEB-AE71632C9C29}"/>
              </a:ext>
            </a:extLst>
          </p:cNvPr>
          <p:cNvGrpSpPr>
            <a:grpSpLocks noChangeAspect="1"/>
          </p:cNvGrpSpPr>
          <p:nvPr/>
        </p:nvGrpSpPr>
        <p:grpSpPr>
          <a:xfrm>
            <a:off x="5407388" y="334196"/>
            <a:ext cx="3260683" cy="2743200"/>
            <a:chOff x="4916091" y="1127010"/>
            <a:chExt cx="4465707" cy="3756986"/>
          </a:xfrm>
        </p:grpSpPr>
        <p:pic>
          <p:nvPicPr>
            <p:cNvPr id="10" name="Picture 9">
              <a:extLst>
                <a:ext uri="{FF2B5EF4-FFF2-40B4-BE49-F238E27FC236}">
                  <a16:creationId xmlns:a16="http://schemas.microsoft.com/office/drawing/2014/main" id="{2AEE013E-8FEB-8BB9-2F7E-30A4009A0026}"/>
                </a:ext>
              </a:extLst>
            </p:cNvPr>
            <p:cNvPicPr>
              <a:picLocks noChangeAspect="1"/>
            </p:cNvPicPr>
            <p:nvPr/>
          </p:nvPicPr>
          <p:blipFill>
            <a:blip r:embed="rId3"/>
            <a:stretch>
              <a:fillRect/>
            </a:stretch>
          </p:blipFill>
          <p:spPr>
            <a:xfrm>
              <a:off x="4916091" y="1127010"/>
              <a:ext cx="4465707" cy="3756986"/>
            </a:xfrm>
            <a:prstGeom prst="rect">
              <a:avLst/>
            </a:prstGeom>
          </p:spPr>
        </p:pic>
        <p:cxnSp>
          <p:nvCxnSpPr>
            <p:cNvPr id="12" name="Straight Connector 11">
              <a:extLst>
                <a:ext uri="{FF2B5EF4-FFF2-40B4-BE49-F238E27FC236}">
                  <a16:creationId xmlns:a16="http://schemas.microsoft.com/office/drawing/2014/main" id="{6FE00E15-3582-5787-71B5-8B6A2C254EDD}"/>
                </a:ext>
              </a:extLst>
            </p:cNvPr>
            <p:cNvCxnSpPr>
              <a:cxnSpLocks/>
            </p:cNvCxnSpPr>
            <p:nvPr/>
          </p:nvCxnSpPr>
          <p:spPr>
            <a:xfrm>
              <a:off x="8374321" y="3218622"/>
              <a:ext cx="0" cy="1018309"/>
            </a:xfrm>
            <a:prstGeom prst="line">
              <a:avLst/>
            </a:prstGeom>
            <a:ln w="25400">
              <a:solidFill>
                <a:srgbClr val="FF0000"/>
              </a:solidFill>
              <a:head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419E809-3235-B50D-B6C8-93C0EBFE6A69}"/>
                </a:ext>
              </a:extLst>
            </p:cNvPr>
            <p:cNvCxnSpPr>
              <a:cxnSpLocks/>
            </p:cNvCxnSpPr>
            <p:nvPr/>
          </p:nvCxnSpPr>
          <p:spPr>
            <a:xfrm>
              <a:off x="5536244" y="3228109"/>
              <a:ext cx="2847566" cy="0"/>
            </a:xfrm>
            <a:prstGeom prst="line">
              <a:avLst/>
            </a:prstGeom>
            <a:ln w="25400">
              <a:solidFill>
                <a:srgbClr val="FF0000"/>
              </a:solidFill>
              <a:headEnd type="triangle"/>
            </a:ln>
          </p:spPr>
          <p:style>
            <a:lnRef idx="1">
              <a:schemeClr val="accent1"/>
            </a:lnRef>
            <a:fillRef idx="0">
              <a:schemeClr val="accent1"/>
            </a:fillRef>
            <a:effectRef idx="0">
              <a:schemeClr val="accent1"/>
            </a:effectRef>
            <a:fontRef idx="minor">
              <a:schemeClr val="tx1"/>
            </a:fontRef>
          </p:style>
        </p:cxnSp>
      </p:grpSp>
      <p:pic>
        <p:nvPicPr>
          <p:cNvPr id="8" name="Picture 1">
            <a:extLst>
              <a:ext uri="{FF2B5EF4-FFF2-40B4-BE49-F238E27FC236}">
                <a16:creationId xmlns:a16="http://schemas.microsoft.com/office/drawing/2014/main" id="{69614C9A-FBC2-DCB8-3576-94DA1F0288DF}"/>
              </a:ext>
            </a:extLst>
          </p:cNvPr>
          <p:cNvPicPr>
            <a:picLocks noChangeAspect="1" noChangeArrowheads="1"/>
          </p:cNvPicPr>
          <p:nvPr/>
        </p:nvPicPr>
        <p:blipFill>
          <a:blip r:embed="rId4" cstate="print"/>
          <a:srcRect/>
          <a:stretch>
            <a:fillRect/>
          </a:stretch>
        </p:blipFill>
        <p:spPr bwMode="auto">
          <a:xfrm>
            <a:off x="8875862" y="1268459"/>
            <a:ext cx="2987013" cy="1900330"/>
          </a:xfrm>
          <a:prstGeom prst="rect">
            <a:avLst/>
          </a:prstGeom>
          <a:noFill/>
          <a:ln w="9525">
            <a:solidFill>
              <a:schemeClr val="tx1"/>
            </a:solidFill>
            <a:miter lim="800000"/>
            <a:headEnd/>
            <a:tailEnd/>
          </a:ln>
        </p:spPr>
      </p:pic>
      <p:pic>
        <p:nvPicPr>
          <p:cNvPr id="5" name="Picture 2">
            <a:extLst>
              <a:ext uri="{FF2B5EF4-FFF2-40B4-BE49-F238E27FC236}">
                <a16:creationId xmlns:a16="http://schemas.microsoft.com/office/drawing/2014/main" id="{0F91B331-5A90-2ED8-E573-E17AF3A34BB9}"/>
              </a:ext>
            </a:extLst>
          </p:cNvPr>
          <p:cNvPicPr>
            <a:picLocks noGrp="1" noChangeAspect="1" noChangeArrowheads="1"/>
          </p:cNvPicPr>
          <p:nvPr>
            <p:ph sz="half" idx="2"/>
          </p:nvPr>
        </p:nvPicPr>
        <p:blipFill rotWithShape="1">
          <a:blip r:embed="rId5">
            <a:extLst>
              <a:ext uri="{28A0092B-C50C-407E-A947-70E740481C1C}">
                <a14:useLocalDpi xmlns:a14="http://schemas.microsoft.com/office/drawing/2010/main" val="0"/>
              </a:ext>
            </a:extLst>
          </a:blip>
          <a:srcRect l="32888"/>
          <a:stretch/>
        </p:blipFill>
        <p:spPr bwMode="auto">
          <a:xfrm>
            <a:off x="5834490" y="3528096"/>
            <a:ext cx="3202138" cy="27644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62C919C6-78CE-E876-C640-045DE9327EE9}"/>
              </a:ext>
            </a:extLst>
          </p:cNvPr>
          <p:cNvPicPr>
            <a:picLocks noChangeAspect="1"/>
          </p:cNvPicPr>
          <p:nvPr/>
        </p:nvPicPr>
        <p:blipFill>
          <a:blip r:embed="rId6"/>
          <a:stretch>
            <a:fillRect/>
          </a:stretch>
        </p:blipFill>
        <p:spPr>
          <a:xfrm>
            <a:off x="9116429" y="3409238"/>
            <a:ext cx="2814914" cy="3002152"/>
          </a:xfrm>
          <a:prstGeom prst="rect">
            <a:avLst/>
          </a:prstGeom>
          <a:ln>
            <a:solidFill>
              <a:schemeClr val="tx1"/>
            </a:solidFill>
          </a:ln>
        </p:spPr>
      </p:pic>
    </p:spTree>
    <p:extLst>
      <p:ext uri="{BB962C8B-B14F-4D97-AF65-F5344CB8AC3E}">
        <p14:creationId xmlns:p14="http://schemas.microsoft.com/office/powerpoint/2010/main" val="1833827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29830-643E-8268-49C4-AC9588C107AB}"/>
              </a:ext>
            </a:extLst>
          </p:cNvPr>
          <p:cNvSpPr>
            <a:spLocks noGrp="1"/>
          </p:cNvSpPr>
          <p:nvPr>
            <p:ph type="title"/>
          </p:nvPr>
        </p:nvSpPr>
        <p:spPr/>
        <p:txBody>
          <a:bodyPr/>
          <a:lstStyle/>
          <a:p>
            <a:r>
              <a:rPr lang="en-US" dirty="0"/>
              <a:t>Modern Stochastic Storm Transposition Background</a:t>
            </a:r>
          </a:p>
        </p:txBody>
      </p:sp>
      <p:sp>
        <p:nvSpPr>
          <p:cNvPr id="3" name="Text Placeholder 2">
            <a:extLst>
              <a:ext uri="{FF2B5EF4-FFF2-40B4-BE49-F238E27FC236}">
                <a16:creationId xmlns:a16="http://schemas.microsoft.com/office/drawing/2014/main" id="{0D34DDAE-014F-7C33-10E3-84D0315A50E3}"/>
              </a:ext>
            </a:extLst>
          </p:cNvPr>
          <p:cNvSpPr>
            <a:spLocks noGrp="1"/>
          </p:cNvSpPr>
          <p:nvPr>
            <p:ph type="body" idx="1"/>
          </p:nvPr>
        </p:nvSpPr>
        <p:spPr/>
        <p:txBody>
          <a:bodyPr/>
          <a:lstStyle/>
          <a:p>
            <a:endParaRPr lang="en-US"/>
          </a:p>
        </p:txBody>
      </p:sp>
      <p:sp>
        <p:nvSpPr>
          <p:cNvPr id="5" name="Slide Number Placeholder 6">
            <a:extLst>
              <a:ext uri="{FF2B5EF4-FFF2-40B4-BE49-F238E27FC236}">
                <a16:creationId xmlns:a16="http://schemas.microsoft.com/office/drawing/2014/main" id="{B95EF40E-0131-2EF9-6735-3FD49A1C837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2980303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11C9FF-021F-69D2-2580-534213B230FA}"/>
              </a:ext>
            </a:extLst>
          </p:cNvPr>
          <p:cNvSpPr>
            <a:spLocks noGrp="1"/>
          </p:cNvSpPr>
          <p:nvPr>
            <p:ph type="title"/>
          </p:nvPr>
        </p:nvSpPr>
        <p:spPr/>
        <p:txBody>
          <a:bodyPr/>
          <a:lstStyle/>
          <a:p>
            <a:r>
              <a:rPr lang="en-US" dirty="0"/>
              <a:t>Stochastic Storm Transposition (SST)</a:t>
            </a:r>
          </a:p>
        </p:txBody>
      </p:sp>
      <p:sp>
        <p:nvSpPr>
          <p:cNvPr id="5" name="Content Placeholder 4">
            <a:extLst>
              <a:ext uri="{FF2B5EF4-FFF2-40B4-BE49-F238E27FC236}">
                <a16:creationId xmlns:a16="http://schemas.microsoft.com/office/drawing/2014/main" id="{18E4A384-4FED-61CF-9853-1F5B91C87D56}"/>
              </a:ext>
            </a:extLst>
          </p:cNvPr>
          <p:cNvSpPr>
            <a:spLocks noGrp="1"/>
          </p:cNvSpPr>
          <p:nvPr>
            <p:ph sz="half" idx="1"/>
          </p:nvPr>
        </p:nvSpPr>
        <p:spPr/>
        <p:txBody>
          <a:bodyPr>
            <a:noAutofit/>
          </a:bodyPr>
          <a:lstStyle/>
          <a:p>
            <a:r>
              <a:rPr lang="en-US" sz="2400" dirty="0"/>
              <a:t>Non-parametric space-for-time substitution</a:t>
            </a:r>
          </a:p>
          <a:p>
            <a:r>
              <a:rPr lang="en-US" sz="2400" dirty="0"/>
              <a:t>Resample severe storm events from a catalog</a:t>
            </a:r>
          </a:p>
          <a:p>
            <a:r>
              <a:rPr lang="en-US" sz="2400" dirty="0"/>
              <a:t>Preserve properties of real storms</a:t>
            </a:r>
            <a:endParaRPr lang="en-US" sz="2000" dirty="0"/>
          </a:p>
          <a:p>
            <a:r>
              <a:rPr lang="en-US" sz="2400" dirty="0"/>
              <a:t>Transpose multiple storms per year</a:t>
            </a:r>
          </a:p>
          <a:p>
            <a:r>
              <a:rPr lang="en-US" sz="2400" dirty="0"/>
              <a:t>Use a data-driven approach to reduce assumptions</a:t>
            </a:r>
          </a:p>
          <a:p>
            <a:r>
              <a:rPr lang="en-US" sz="2400" dirty="0"/>
              <a:t>Check out Greg’s presentation here: </a:t>
            </a:r>
            <a:r>
              <a:rPr lang="en-US" sz="2400" dirty="0">
                <a:hlinkClick r:id="rId3"/>
              </a:rPr>
              <a:t>https://youtu.be/vy1alePFTg4?si=lmqqYW2DKVkwJ0Vp</a:t>
            </a:r>
            <a:endParaRPr lang="en-US" sz="2400" dirty="0"/>
          </a:p>
        </p:txBody>
      </p:sp>
      <p:sp>
        <p:nvSpPr>
          <p:cNvPr id="7" name="TextBox 6">
            <a:extLst>
              <a:ext uri="{FF2B5EF4-FFF2-40B4-BE49-F238E27FC236}">
                <a16:creationId xmlns:a16="http://schemas.microsoft.com/office/drawing/2014/main" id="{03E7A703-7CE9-A03D-B65F-E547A54A7288}"/>
              </a:ext>
            </a:extLst>
          </p:cNvPr>
          <p:cNvSpPr txBox="1"/>
          <p:nvPr/>
        </p:nvSpPr>
        <p:spPr>
          <a:xfrm>
            <a:off x="6934199" y="5992298"/>
            <a:ext cx="3657600" cy="369332"/>
          </a:xfrm>
          <a:prstGeom prst="rect">
            <a:avLst/>
          </a:prstGeom>
          <a:noFill/>
        </p:spPr>
        <p:txBody>
          <a:bodyPr wrap="square" rtlCol="0">
            <a:spAutoFit/>
          </a:bodyPr>
          <a:lstStyle/>
          <a:p>
            <a:pPr algn="ctr"/>
            <a:r>
              <a:rPr lang="en-US" dirty="0">
                <a:latin typeface="Lato" panose="020F0502020204030203" pitchFamily="34" charset="0"/>
              </a:rPr>
              <a:t>Wright, Smith, and </a:t>
            </a:r>
            <a:r>
              <a:rPr lang="en-US" dirty="0" err="1">
                <a:latin typeface="Lato" panose="020F0502020204030203" pitchFamily="34" charset="0"/>
              </a:rPr>
              <a:t>Baeck</a:t>
            </a:r>
            <a:r>
              <a:rPr lang="en-US" dirty="0">
                <a:latin typeface="Lato" panose="020F0502020204030203" pitchFamily="34" charset="0"/>
              </a:rPr>
              <a:t> (2013)</a:t>
            </a:r>
          </a:p>
        </p:txBody>
      </p:sp>
      <p:pic>
        <p:nvPicPr>
          <p:cNvPr id="3" name="Content Placeholder 6">
            <a:extLst>
              <a:ext uri="{FF2B5EF4-FFF2-40B4-BE49-F238E27FC236}">
                <a16:creationId xmlns:a16="http://schemas.microsoft.com/office/drawing/2014/main" id="{3C3ACCE7-72C6-415B-9A76-0ADD6707D88D}"/>
              </a:ext>
            </a:extLst>
          </p:cNvPr>
          <p:cNvPicPr>
            <a:picLocks noGrp="1" noChangeAspect="1"/>
          </p:cNvPicPr>
          <p:nvPr>
            <p:ph sz="half" idx="2"/>
          </p:nvPr>
        </p:nvPicPr>
        <p:blipFill>
          <a:blip r:embed="rId4"/>
          <a:stretch>
            <a:fillRect/>
          </a:stretch>
        </p:blipFill>
        <p:spPr>
          <a:xfrm>
            <a:off x="6782047" y="1352837"/>
            <a:ext cx="3961905" cy="4590476"/>
          </a:xfrm>
          <a:prstGeom prst="rect">
            <a:avLst/>
          </a:prstGeom>
        </p:spPr>
      </p:pic>
      <p:sp>
        <p:nvSpPr>
          <p:cNvPr id="2" name="Slide Number Placeholder 6">
            <a:extLst>
              <a:ext uri="{FF2B5EF4-FFF2-40B4-BE49-F238E27FC236}">
                <a16:creationId xmlns:a16="http://schemas.microsoft.com/office/drawing/2014/main" id="{C16CBAF9-F795-ACBA-C84F-6584AB394B0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spTree>
    <p:extLst>
      <p:ext uri="{BB962C8B-B14F-4D97-AF65-F5344CB8AC3E}">
        <p14:creationId xmlns:p14="http://schemas.microsoft.com/office/powerpoint/2010/main" val="3450993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9117</TotalTime>
  <Words>5767</Words>
  <Application>Microsoft Office PowerPoint</Application>
  <PresentationFormat>Widescreen</PresentationFormat>
  <Paragraphs>476</Paragraphs>
  <Slides>36</Slides>
  <Notes>33</Notes>
  <HiddenSlides>0</HiddenSlides>
  <MMClips>1</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36</vt:i4>
      </vt:variant>
    </vt:vector>
  </HeadingPairs>
  <TitlesOfParts>
    <vt:vector size="47" baseType="lpstr">
      <vt:lpstr>Aptos</vt:lpstr>
      <vt:lpstr>Arial</vt:lpstr>
      <vt:lpstr>Arial Narrow</vt:lpstr>
      <vt:lpstr>Calibri</vt:lpstr>
      <vt:lpstr>Calibri Light</vt:lpstr>
      <vt:lpstr>Cambria Math</vt:lpstr>
      <vt:lpstr>Lato</vt:lpstr>
      <vt:lpstr>roboto-regular</vt:lpstr>
      <vt:lpstr>TimesNewRomanPSMT</vt:lpstr>
      <vt:lpstr>Wingdings</vt:lpstr>
      <vt:lpstr>Office Theme</vt:lpstr>
      <vt:lpstr>Future of Flood Risk Data (FFRD) Application</vt:lpstr>
      <vt:lpstr>Objectives</vt:lpstr>
      <vt:lpstr>FEMA’s Future of Flood Risk Data (FFRD) Initiative</vt:lpstr>
      <vt:lpstr>PowerPoint Presentation</vt:lpstr>
      <vt:lpstr>FFRD Information Usage</vt:lpstr>
      <vt:lpstr>FFRD Modeling Approach</vt:lpstr>
      <vt:lpstr>Storm Generation</vt:lpstr>
      <vt:lpstr>Modern Stochastic Storm Transposition Background</vt:lpstr>
      <vt:lpstr>Stochastic Storm Transposition (SST)</vt:lpstr>
      <vt:lpstr>Storms</vt:lpstr>
      <vt:lpstr>Fundamental Assumptions</vt:lpstr>
      <vt:lpstr>Sample Results</vt:lpstr>
      <vt:lpstr>SST Simulation Structure</vt:lpstr>
      <vt:lpstr>SST Results</vt:lpstr>
      <vt:lpstr>Getting to Flood Frequency</vt:lpstr>
      <vt:lpstr>Duwamish River Pilot Study – Overview</vt:lpstr>
      <vt:lpstr>FFRD Pilot Studies</vt:lpstr>
      <vt:lpstr>Duwamish – Modeling Team</vt:lpstr>
      <vt:lpstr>Duwamish River Overview</vt:lpstr>
      <vt:lpstr>Howard Hanson Dam</vt:lpstr>
      <vt:lpstr>Hydrologic Modeling</vt:lpstr>
      <vt:lpstr>Reservoir Operation Modeling</vt:lpstr>
      <vt:lpstr>Hydraulic Modeling</vt:lpstr>
      <vt:lpstr>Duwamish River Pilot Study – Results</vt:lpstr>
      <vt:lpstr>FFRD Modeling Workflow</vt:lpstr>
      <vt:lpstr>Calibration Locations</vt:lpstr>
      <vt:lpstr>Historic Event Calibration</vt:lpstr>
      <vt:lpstr>POR Simulation</vt:lpstr>
      <vt:lpstr>Cloud Compute</vt:lpstr>
      <vt:lpstr>Model Library</vt:lpstr>
      <vt:lpstr>Conformance | SST</vt:lpstr>
      <vt:lpstr>Conformance | SST</vt:lpstr>
      <vt:lpstr>Conformance | Flow- and Stage-Frequency</vt:lpstr>
      <vt:lpstr>Production | Flow- and Stage-Frequency</vt:lpstr>
      <vt:lpstr>Production | Hazards</vt:lpstr>
      <vt:lpstr>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in Stage-Discharge Relationships</dc:title>
  <dc:creator>Ackerman, Cameron T CIV USARMY CEIWR-HEC (USA)</dc:creator>
  <cp:lastModifiedBy>Bartles, Michael D CIV USARMY CEIWR (USA)</cp:lastModifiedBy>
  <cp:revision>180</cp:revision>
  <dcterms:created xsi:type="dcterms:W3CDTF">2021-01-11T17:14:50Z</dcterms:created>
  <dcterms:modified xsi:type="dcterms:W3CDTF">2025-04-25T19:14:19Z</dcterms:modified>
</cp:coreProperties>
</file>